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8" r:id="rId2"/>
    <p:sldId id="257" r:id="rId3"/>
    <p:sldId id="258" r:id="rId4"/>
    <p:sldId id="289" r:id="rId5"/>
    <p:sldId id="259" r:id="rId6"/>
    <p:sldId id="260" r:id="rId7"/>
    <p:sldId id="261" r:id="rId8"/>
    <p:sldId id="262" r:id="rId9"/>
    <p:sldId id="270" r:id="rId10"/>
    <p:sldId id="274" r:id="rId11"/>
    <p:sldId id="282" r:id="rId12"/>
    <p:sldId id="276" r:id="rId13"/>
    <p:sldId id="271" r:id="rId14"/>
    <p:sldId id="275" r:id="rId15"/>
    <p:sldId id="283" r:id="rId16"/>
    <p:sldId id="285" r:id="rId17"/>
    <p:sldId id="286" r:id="rId18"/>
    <p:sldId id="287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B7F96-9A38-4705-9CFD-BBFC7704BAF3}" type="datetimeFigureOut">
              <a:rPr lang="el-GR" smtClean="0"/>
              <a:t>15/11/2016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833E4-9499-4C36-9CAB-08348819DA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73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7F710-16CF-47FE-A5BD-0A897B602DAB}" type="datetimeFigureOut">
              <a:rPr lang="el-GR" smtClean="0"/>
              <a:pPr/>
              <a:t>15/11/2016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965C1-E187-41FC-873C-2D565F022B1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usic\&#935;&#929;&#921;&#931;&#932;&#927;&#933;&#915;&#917;&#925;&#925;&#913;\&#924;&#927;&#933;&#931;&#921;&#922;&#917;&#931;%20&#935;&#929;&#921;&#931;&#932;&#927;&#933;&#915;&#917;&#925;&#925;&#921;&#913;&#932;&#921;&#922;&#917;&#931;\Strings%20for%20Christmas_&#917;&#960;&#953;&#955;&#959;&#947;&#941;&#962;\1.Silent%20night.wma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ιζόντιος πάπυρος"/>
          <p:cNvSpPr/>
          <p:nvPr/>
        </p:nvSpPr>
        <p:spPr>
          <a:xfrm>
            <a:off x="179512" y="476672"/>
            <a:ext cx="1872208" cy="792088"/>
          </a:xfrm>
          <a:prstGeom prst="horizontalScroll">
            <a:avLst/>
          </a:prstGeom>
          <a:solidFill>
            <a:srgbClr val="FFCCC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>
                <a:solidFill>
                  <a:schemeClr val="accent2">
                    <a:lumMod val="75000"/>
                  </a:schemeClr>
                </a:solidFill>
              </a:rPr>
              <a:t>Χριστούγεννα </a:t>
            </a:r>
            <a:r>
              <a:rPr lang="el-GR" smtClean="0">
                <a:solidFill>
                  <a:schemeClr val="accent2">
                    <a:lumMod val="75000"/>
                  </a:schemeClr>
                </a:solidFill>
              </a:rPr>
              <a:t>2016</a:t>
            </a:r>
            <a:endParaRPr lang="el-G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1.Silent night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 flipH="1" flipV="1">
            <a:off x="971600" y="1268760"/>
            <a:ext cx="216024" cy="21602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971600" y="2967335"/>
            <a:ext cx="693446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Χριστούγεννα</a:t>
            </a:r>
            <a:endParaRPr lang="el-GR" sz="8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5" descr="E:\ΕΙΚΟΝΕΣ\ΑΡΧΕΙΟ ΕΙΚΟΝΩΝ\Χριστούγεννα\εικόνες γέννησις 2\Μάγο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-201692"/>
            <a:ext cx="6528653" cy="7059692"/>
          </a:xfrm>
          <a:prstGeom prst="rect">
            <a:avLst/>
          </a:prstGeom>
          <a:noFill/>
        </p:spPr>
      </p:pic>
      <p:pic>
        <p:nvPicPr>
          <p:cNvPr id="3" name="Picture 5" descr="E:\ΕΙΚΟΝΕΣ\ΑΡΧΕΙΟ ΕΙΚΟΝΩΝ\Χριστούγεννα\εικόνες γέννησις 2\Μάγοι.jpg"/>
          <p:cNvPicPr>
            <a:picLocks noChangeAspect="1" noChangeArrowheads="1"/>
          </p:cNvPicPr>
          <p:nvPr/>
        </p:nvPicPr>
        <p:blipFill>
          <a:blip r:embed="rId2" cstate="print"/>
          <a:srcRect l="39706" t="49388" r="47058" b="39392"/>
          <a:stretch>
            <a:fillRect/>
          </a:stretch>
        </p:blipFill>
        <p:spPr bwMode="auto">
          <a:xfrm>
            <a:off x="3380595" y="2924944"/>
            <a:ext cx="1695461" cy="1554173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Φοιτητικά σκαναρίσματα\Τηλέφων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8235">
            <a:off x="3347081" y="200853"/>
            <a:ext cx="5591175" cy="3365500"/>
          </a:xfrm>
          <a:prstGeom prst="round2Diag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D:\Pictures\Φοιτητικά σκαναρίσματα\Ποτό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2352">
            <a:off x="3275856" y="3625850"/>
            <a:ext cx="2614613" cy="3232150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D:\Pictures\Φοιτητικά σκαναρίσματα\Κάπνισμ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1852">
            <a:off x="710755" y="3241600"/>
            <a:ext cx="1838325" cy="3502025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1030" name="Picture 6" descr="D:\Pictures\Φοιτητικά σκαναρίσματα\Τ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9490">
            <a:off x="361450" y="104315"/>
            <a:ext cx="3017477" cy="3168352"/>
          </a:xfrm>
          <a:prstGeom prst="roundRect">
            <a:avLst/>
          </a:prstGeom>
          <a:noFill/>
          <a:effectLst>
            <a:softEdge rad="63500"/>
          </a:effectLst>
        </p:spPr>
      </p:pic>
      <p:pic>
        <p:nvPicPr>
          <p:cNvPr id="1031" name="Picture 7" descr="D:\Pictures\Φοιτητικά σκαναρίσματα\ΑΝΔΡΑΣ ΣΚΕΠΤΙΚΟ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8235">
            <a:off x="6819830" y="3258950"/>
            <a:ext cx="2138561" cy="3189082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xeri kyrios sunmv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6086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ΒΕΝΙΟΠΟΥΛΟΥ\christmas christina\6600_JuiceD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6" name="5 - Ομάδα"/>
          <p:cNvGrpSpPr/>
          <p:nvPr/>
        </p:nvGrpSpPr>
        <p:grpSpPr>
          <a:xfrm>
            <a:off x="1643042" y="0"/>
            <a:ext cx="5786478" cy="6858000"/>
            <a:chOff x="1714480" y="0"/>
            <a:chExt cx="5572164" cy="7315200"/>
          </a:xfrm>
        </p:grpSpPr>
        <p:pic>
          <p:nvPicPr>
            <p:cNvPr id="8195" name="Picture 3" descr="C:\ΒΕΝΙΟΠΟΥΛΟΥ\christmas christina\Dreaming_of_a_White_Christmas.jpg"/>
            <p:cNvPicPr>
              <a:picLocks noChangeAspect="1" noChangeArrowheads="1"/>
            </p:cNvPicPr>
            <p:nvPr/>
          </p:nvPicPr>
          <p:blipFill>
            <a:blip r:embed="rId3" cstate="print"/>
            <a:srcRect l="7519" r="35351"/>
            <a:stretch>
              <a:fillRect/>
            </a:stretch>
          </p:blipFill>
          <p:spPr bwMode="auto">
            <a:xfrm>
              <a:off x="1714480" y="0"/>
              <a:ext cx="5572164" cy="7315200"/>
            </a:xfrm>
            <a:prstGeom prst="verticalScroll">
              <a:avLst>
                <a:gd name="adj" fmla="val 2395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softEdge rad="317500"/>
            </a:effectLst>
          </p:spPr>
        </p:pic>
        <p:pic>
          <p:nvPicPr>
            <p:cNvPr id="8196" name="Picture 4" descr="F:\ΑΡΧΕΙΟ ΕΙΚΟΝΑΣ\ΘΗΚΗ_1_ΓΕΝΙΚΑ\ΓΕΝΙΚΕΣ ΕΙΚΟΝΕΣ\Χριστούγεννα\F20.jpg"/>
            <p:cNvPicPr>
              <a:picLocks noChangeAspect="1" noChangeArrowheads="1"/>
            </p:cNvPicPr>
            <p:nvPr/>
          </p:nvPicPr>
          <p:blipFill>
            <a:blip r:embed="rId4" cstate="print"/>
            <a:srcRect l="29972" t="58803" r="32423"/>
            <a:stretch>
              <a:fillRect/>
            </a:stretch>
          </p:blipFill>
          <p:spPr bwMode="auto">
            <a:xfrm>
              <a:off x="3714744" y="1785926"/>
              <a:ext cx="2428892" cy="37890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" name="6 - Ορθογώνιο"/>
          <p:cNvSpPr/>
          <p:nvPr/>
        </p:nvSpPr>
        <p:spPr>
          <a:xfrm>
            <a:off x="3851920" y="4293096"/>
            <a:ext cx="2175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ειρήνη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2.bp.blogspot.com/_bhrU2Hqej0Y/TJeBFFBQWQI/AAAAAAAAA_E/npw79qFNigs/s320/f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56364"/>
            <a:ext cx="9180512" cy="7287034"/>
          </a:xfrm>
          <a:prstGeom prst="rect">
            <a:avLst/>
          </a:prstGeom>
          <a:noFill/>
        </p:spPr>
      </p:pic>
      <p:pic>
        <p:nvPicPr>
          <p:cNvPr id="1026" name="Picture 2" descr="http://2.bp.blogspot.com/_bhrU2Hqej0Y/TJeBFFBQWQI/AAAAAAAAA_E/npw79qFNigs/s320/f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258053"/>
          </a:xfrm>
          <a:prstGeom prst="rect">
            <a:avLst/>
          </a:prstGeom>
          <a:noFill/>
        </p:spPr>
      </p:pic>
      <p:pic>
        <p:nvPicPr>
          <p:cNvPr id="5" name="Picture 3" descr="mso3DFC9"/>
          <p:cNvPicPr>
            <a:picLocks noChangeAspect="1" noChangeArrowheads="1"/>
          </p:cNvPicPr>
          <p:nvPr/>
        </p:nvPicPr>
        <p:blipFill>
          <a:blip r:embed="rId3" cstate="print"/>
          <a:srcRect l="24244" t="2969" r="9071" b="58704"/>
          <a:stretch>
            <a:fillRect/>
          </a:stretch>
        </p:blipFill>
        <p:spPr bwMode="auto">
          <a:xfrm>
            <a:off x="1907704" y="1556792"/>
            <a:ext cx="2520280" cy="2495058"/>
          </a:xfrm>
          <a:prstGeom prst="ellipse">
            <a:avLst/>
          </a:prstGeom>
          <a:noFill/>
          <a:effectLst>
            <a:softEdge rad="317500"/>
          </a:effectLst>
        </p:spPr>
      </p:pic>
      <p:sp>
        <p:nvSpPr>
          <p:cNvPr id="8" name="7 - Ορθογώνιο"/>
          <p:cNvSpPr/>
          <p:nvPr/>
        </p:nvSpPr>
        <p:spPr>
          <a:xfrm>
            <a:off x="1331640" y="3945830"/>
            <a:ext cx="4032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85372"/>
              </a:avLst>
            </a:prstTxWarp>
            <a:spAutoFit/>
          </a:bodyPr>
          <a:lstStyle/>
          <a:p>
            <a:pPr algn="ctr"/>
            <a:r>
              <a:rPr lang="el-GR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ελπίδα</a:t>
            </a:r>
            <a:endParaRPr lang="el-G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ictures\Φοιτητικά σκαναρίσματα\Τ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822" y="0"/>
            <a:ext cx="5295583" cy="6858000"/>
          </a:xfrm>
          <a:prstGeom prst="rect">
            <a:avLst/>
          </a:prstGeom>
          <a:noFill/>
        </p:spPr>
      </p:pic>
      <p:pic>
        <p:nvPicPr>
          <p:cNvPr id="2050" name="Picture 2" descr="D:\Pictures\Φοιτητικά σκαναρίσματα\Χειραψία_2.jpg"/>
          <p:cNvPicPr>
            <a:picLocks noChangeAspect="1" noChangeArrowheads="1"/>
          </p:cNvPicPr>
          <p:nvPr/>
        </p:nvPicPr>
        <p:blipFill>
          <a:blip r:embed="rId3" cstate="print"/>
          <a:srcRect l="51575"/>
          <a:stretch>
            <a:fillRect/>
          </a:stretch>
        </p:blipFill>
        <p:spPr bwMode="auto">
          <a:xfrm>
            <a:off x="4716016" y="1207105"/>
            <a:ext cx="4427984" cy="5678279"/>
          </a:xfrm>
          <a:prstGeom prst="rect">
            <a:avLst/>
          </a:prstGeom>
          <a:noFill/>
        </p:spPr>
      </p:pic>
      <p:pic>
        <p:nvPicPr>
          <p:cNvPr id="8" name="Picture 2" descr="D:\Pictures\Φοιτητικά σκαναρίσματα\Χειραψία_2.jpg"/>
          <p:cNvPicPr>
            <a:picLocks noChangeAspect="1" noChangeArrowheads="1"/>
          </p:cNvPicPr>
          <p:nvPr/>
        </p:nvPicPr>
        <p:blipFill>
          <a:blip r:embed="rId3" cstate="print"/>
          <a:srcRect r="48026"/>
          <a:stretch>
            <a:fillRect/>
          </a:stretch>
        </p:blipFill>
        <p:spPr bwMode="auto">
          <a:xfrm>
            <a:off x="-36512" y="1207105"/>
            <a:ext cx="4752528" cy="5678279"/>
          </a:xfrm>
          <a:prstGeom prst="rect">
            <a:avLst/>
          </a:prstGeom>
          <a:noFill/>
        </p:spPr>
      </p:pic>
      <p:pic>
        <p:nvPicPr>
          <p:cNvPr id="2051" name="Picture 3" descr="D:\Pictures\Φοιτητικά σκαναρίσματα\Περιστέρι.jpg"/>
          <p:cNvPicPr>
            <a:picLocks noChangeAspect="1" noChangeArrowheads="1"/>
          </p:cNvPicPr>
          <p:nvPr/>
        </p:nvPicPr>
        <p:blipFill>
          <a:blip r:embed="rId4" cstate="print"/>
          <a:srcRect l="15896"/>
          <a:stretch>
            <a:fillRect/>
          </a:stretch>
        </p:blipFill>
        <p:spPr bwMode="auto">
          <a:xfrm>
            <a:off x="2267744" y="-243408"/>
            <a:ext cx="4571987" cy="3469953"/>
          </a:xfrm>
          <a:prstGeom prst="ellipse">
            <a:avLst/>
          </a:prstGeom>
          <a:noFill/>
          <a:effectLst>
            <a:softEdge rad="317500"/>
          </a:effectLst>
        </p:spPr>
      </p:pic>
      <p:sp>
        <p:nvSpPr>
          <p:cNvPr id="9" name="8 - Ορθογώνιο"/>
          <p:cNvSpPr/>
          <p:nvPr/>
        </p:nvSpPr>
        <p:spPr>
          <a:xfrm>
            <a:off x="2771800" y="4149080"/>
            <a:ext cx="3801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l-G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συμφιλίωση</a:t>
            </a:r>
            <a:endParaRPr lang="el-G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91329E-6 L -0.00313 0.22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s\Φοιτητικά σκαναρίσματα\Σύνθεση10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1" y="0"/>
            <a:ext cx="9140898" cy="6858000"/>
          </a:xfrm>
          <a:prstGeom prst="rect">
            <a:avLst/>
          </a:prstGeom>
          <a:noFill/>
        </p:spPr>
      </p:pic>
      <p:grpSp>
        <p:nvGrpSpPr>
          <p:cNvPr id="6" name="5 - Ομάδα"/>
          <p:cNvGrpSpPr/>
          <p:nvPr/>
        </p:nvGrpSpPr>
        <p:grpSpPr>
          <a:xfrm>
            <a:off x="-36512" y="-99391"/>
            <a:ext cx="10455226" cy="7020611"/>
            <a:chOff x="-36512" y="-99391"/>
            <a:chExt cx="10455226" cy="7020611"/>
          </a:xfrm>
        </p:grpSpPr>
        <p:pic>
          <p:nvPicPr>
            <p:cNvPr id="4098" name="Picture 2" descr="D:\Pictures\ΠΑΙΔΙΑ\Εικόνα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512" y="-27385"/>
              <a:ext cx="10455226" cy="6948605"/>
            </a:xfrm>
            <a:prstGeom prst="rect">
              <a:avLst/>
            </a:prstGeom>
            <a:noFill/>
          </p:spPr>
        </p:pic>
        <p:sp>
          <p:nvSpPr>
            <p:cNvPr id="5" name="4 - Ορθογώνιο"/>
            <p:cNvSpPr/>
            <p:nvPr/>
          </p:nvSpPr>
          <p:spPr>
            <a:xfrm rot="5400000">
              <a:off x="4908310" y="2460283"/>
              <a:ext cx="6399828" cy="1280479"/>
            </a:xfrm>
            <a:prstGeom prst="rect">
              <a:avLst/>
            </a:prstGeom>
            <a:noFill/>
          </p:spPr>
          <p:txBody>
            <a:bodyPr vert="wordArtVert"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l-GR" sz="8000" b="1" cap="none" spc="50" dirty="0" smtClean="0">
                  <a:ln w="381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χαρά</a:t>
              </a:r>
              <a:endParaRPr lang="el-GR" sz="8000" b="1" cap="none" spc="50" dirty="0">
                <a:ln w="381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Pictures\ΠΑΙΔΙΑ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76672"/>
            <a:ext cx="9201559" cy="612068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699792" y="4665910"/>
            <a:ext cx="460851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ελευθερία</a:t>
            </a:r>
            <a:endParaRPr lang="el-GR" sz="7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oName\Desktop\Β' ΣΕΙΡΑ ΚΑΤΩΤΕΡΟΥ 2012 2013\Εποπτικό υλικό Β' σειράς κατωτέρου\10- 14\12. Χριστούγεννα ΕΠΟΠΤΙΚΟ ΥΛΙΚΟ\Εικόνες- ζωγραφιές\pc230111.jpg"/>
          <p:cNvPicPr>
            <a:picLocks noChangeAspect="1" noChangeArrowheads="1"/>
          </p:cNvPicPr>
          <p:nvPr/>
        </p:nvPicPr>
        <p:blipFill>
          <a:blip r:embed="rId2" cstate="print"/>
          <a:srcRect t="-7847"/>
          <a:stretch>
            <a:fillRect/>
          </a:stretch>
        </p:blipFill>
        <p:spPr bwMode="auto">
          <a:xfrm>
            <a:off x="-16443" y="-387424"/>
            <a:ext cx="9176886" cy="71151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2 - Ορθογώνιο"/>
          <p:cNvSpPr/>
          <p:nvPr/>
        </p:nvSpPr>
        <p:spPr>
          <a:xfrm>
            <a:off x="1547664" y="705470"/>
            <a:ext cx="5688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13554"/>
              </a:avLst>
            </a:prstTxWarp>
            <a:spAutoFit/>
          </a:bodyPr>
          <a:lstStyle/>
          <a:p>
            <a:pPr algn="ctr"/>
            <a:r>
              <a:rPr lang="el-GR" sz="54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Καλά Χριστούγεννα!</a:t>
            </a:r>
            <a:endParaRPr lang="el-GR" sz="54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hristmas christina\Sunrise_in_Space_by_gucken[1].jpg"/>
          <p:cNvPicPr>
            <a:picLocks noChangeAspect="1" noChangeArrowheads="1"/>
          </p:cNvPicPr>
          <p:nvPr/>
        </p:nvPicPr>
        <p:blipFill>
          <a:blip r:embed="rId2" cstate="print"/>
          <a:srcRect t="11"/>
          <a:stretch>
            <a:fillRect/>
          </a:stretch>
        </p:blipFill>
        <p:spPr bwMode="auto">
          <a:xfrm>
            <a:off x="0" y="0"/>
            <a:ext cx="9143999" cy="6858740"/>
          </a:xfrm>
          <a:prstGeom prst="rect">
            <a:avLst/>
          </a:prstGeom>
          <a:noFill/>
        </p:spPr>
      </p:pic>
      <p:pic>
        <p:nvPicPr>
          <p:cNvPr id="1030" name="Picture 6" descr="http://www.deviantart.com/download/108006206/ZEUS_os_X__Earth__Space_by_ZEUSosX.jpg"/>
          <p:cNvPicPr>
            <a:picLocks noChangeAspect="1" noChangeArrowheads="1"/>
          </p:cNvPicPr>
          <p:nvPr/>
        </p:nvPicPr>
        <p:blipFill>
          <a:blip r:embed="rId3" cstate="print"/>
          <a:srcRect l="8298" r="8981"/>
          <a:stretch>
            <a:fillRect/>
          </a:stretch>
        </p:blipFill>
        <p:spPr bwMode="auto">
          <a:xfrm>
            <a:off x="0" y="0"/>
            <a:ext cx="9144000" cy="6908754"/>
          </a:xfrm>
          <a:prstGeom prst="rect">
            <a:avLst/>
          </a:prstGeom>
          <a:noFill/>
        </p:spPr>
      </p:pic>
      <p:pic>
        <p:nvPicPr>
          <p:cNvPr id="6" name="Picture 2" descr="F:\ΑΡΧΕΙΟ ΕΙΚΟΝΑΣ\ΘΗΚΗ_1_ΓΕΝΙΚΑ\ΓΕΝΙΚΕΣ ΕΙΚΟΝΕΣ\ΔΙΑΣΤΗΜΑ\earth04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71480"/>
            <a:ext cx="5572164" cy="5572164"/>
          </a:xfrm>
          <a:prstGeom prst="rect">
            <a:avLst/>
          </a:prstGeom>
          <a:noFill/>
        </p:spPr>
      </p:pic>
      <p:pic>
        <p:nvPicPr>
          <p:cNvPr id="1031" name="Picture 7" descr="F:\ΑΡΧΕΙΟ ΕΙΚΟΝΑΣ\ΘΗΚΗ_1_ΓΕΝΙΚΑ\ΓΕΝΙΚΕΣ ΕΙΚΟΝΕΣ\Χριστούγεννα\ΕΙΚΟΝΕΣ\K26gennhsh panag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643050"/>
            <a:ext cx="4973571" cy="3848120"/>
          </a:xfrm>
          <a:prstGeom prst="cloud">
            <a:avLst/>
          </a:prstGeom>
          <a:noFill/>
          <a:effectLst>
            <a:softEdge rad="127000"/>
          </a:effectLst>
        </p:spPr>
      </p:pic>
      <p:pic>
        <p:nvPicPr>
          <p:cNvPr id="5" name="Picture 3" descr="F:\ΑΡΧΕΙΟ ΕΙΚΟΝΑΣ\ΘΗΚΗ_1_ΓΕΝΙΚΑ\ΓΕΝΙΚΕΣ ΕΙΚΟΝΕΣ\Χριστούγεννα\k55.jpg"/>
          <p:cNvPicPr>
            <a:picLocks noChangeAspect="1" noChangeArrowheads="1"/>
          </p:cNvPicPr>
          <p:nvPr/>
        </p:nvPicPr>
        <p:blipFill>
          <a:blip r:embed="rId6" cstate="print"/>
          <a:srcRect l="7457" t="3493" r="10059"/>
          <a:stretch>
            <a:fillRect/>
          </a:stretch>
        </p:blipFill>
        <p:spPr bwMode="auto">
          <a:xfrm flipH="1">
            <a:off x="6143636" y="2902820"/>
            <a:ext cx="3214678" cy="431239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ΑΡΧΕΙΟ ΕΙΚΟΝΑΣ\ΘΗΚΗ_1_ΓΕΝΙΚΑ\ΓΕΝΙΚΕΣ ΕΙΚΟΝΕΣ\Χριστούγεννα\ΕΙΚΟΝΕΣ\K26.jpg"/>
          <p:cNvPicPr>
            <a:picLocks noChangeAspect="1" noChangeArrowheads="1"/>
          </p:cNvPicPr>
          <p:nvPr/>
        </p:nvPicPr>
        <p:blipFill>
          <a:blip r:embed="rId2" cstate="print"/>
          <a:srcRect t="25903"/>
          <a:stretch>
            <a:fillRect/>
          </a:stretch>
        </p:blipFill>
        <p:spPr bwMode="auto">
          <a:xfrm>
            <a:off x="500034" y="0"/>
            <a:ext cx="8215338" cy="6858000"/>
          </a:xfrm>
          <a:prstGeom prst="flowChartDecision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6" name="Picture 2" descr="C:\Documents and Settings\pc\Επιφάνεια εργασίας\christmas christina\christmas024.jpg"/>
          <p:cNvPicPr>
            <a:picLocks noChangeAspect="1" noChangeArrowheads="1"/>
          </p:cNvPicPr>
          <p:nvPr/>
        </p:nvPicPr>
        <p:blipFill>
          <a:blip r:embed="rId3" cstate="print"/>
          <a:srcRect l="7072" r="49708" b="19350"/>
          <a:stretch>
            <a:fillRect/>
          </a:stretch>
        </p:blipFill>
        <p:spPr bwMode="auto">
          <a:xfrm>
            <a:off x="-500098" y="-71462"/>
            <a:ext cx="5000660" cy="6364476"/>
          </a:xfrm>
          <a:prstGeom prst="pie">
            <a:avLst>
              <a:gd name="adj1" fmla="val 3645718"/>
              <a:gd name="adj2" fmla="val 18500784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pc\Επιφάνεια εργασίας\christmas christina\christmas024.jpg"/>
          <p:cNvPicPr>
            <a:picLocks noChangeAspect="1" noChangeArrowheads="1"/>
          </p:cNvPicPr>
          <p:nvPr/>
        </p:nvPicPr>
        <p:blipFill>
          <a:blip r:embed="rId3" cstate="print"/>
          <a:srcRect l="46824" r="3670" b="19350"/>
          <a:stretch>
            <a:fillRect/>
          </a:stretch>
        </p:blipFill>
        <p:spPr bwMode="auto">
          <a:xfrm>
            <a:off x="4429123" y="214290"/>
            <a:ext cx="5400713" cy="6000792"/>
          </a:xfrm>
          <a:prstGeom prst="pie">
            <a:avLst>
              <a:gd name="adj1" fmla="val 14089172"/>
              <a:gd name="adj2" fmla="val 7030082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ΒΕΝΙΟΠΟΥΛΟΥ\christmas christina\IMG_0190.jpg"/>
          <p:cNvPicPr>
            <a:picLocks noChangeAspect="1" noChangeArrowheads="1"/>
          </p:cNvPicPr>
          <p:nvPr/>
        </p:nvPicPr>
        <p:blipFill>
          <a:blip r:embed="rId4" cstate="print"/>
          <a:srcRect l="9933" r="17973"/>
          <a:stretch>
            <a:fillRect/>
          </a:stretch>
        </p:blipFill>
        <p:spPr bwMode="auto">
          <a:xfrm>
            <a:off x="0" y="1714488"/>
            <a:ext cx="3214710" cy="3345153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ΒΕΝΙΟΠΟΥΛΟΥ\christmas christina\jewish-heart-africa-israel-us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8344" y="1428736"/>
            <a:ext cx="3295656" cy="3429006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4" name="Picture 2" descr="F:\ΑΡΧΕΙΟ ΕΙΚΟΝΑΣ\ΘΗΚΗ_1_ΓΕΝΙΚΑ\ΓΕΝΙΚΕΣ ΕΙΚΟΝΕΣ\Χριστούγεννα\εμμανουηλ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23072" t="12376" r="27034" b="13366"/>
          <a:stretch>
            <a:fillRect/>
          </a:stretch>
        </p:blipFill>
        <p:spPr bwMode="auto">
          <a:xfrm>
            <a:off x="1857356" y="714356"/>
            <a:ext cx="5491071" cy="5143536"/>
          </a:xfrm>
          <a:prstGeom prst="ellipse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83"/>
                                      </p:to>
                                    </p:set>
                                    <p:animEffect filter="image" prLst="opacity: 0.83">
                                      <p:cBhvr rctx="IE">
                                        <p:cTn id="2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ictures\Φοιτητικά σκαναρίσματα\Τ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3330"/>
            <a:ext cx="9108504" cy="716787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ΑΡΧΕΙΟ ΕΙΚΟΝΑΣ\ΘΗΚΗ_1_ΓΕΝΙΚΑ\ΓΕΝΙΚΕΣ ΕΙΚΟΝΕΣ\Χριστούγεννα\ΕΙΚΟΝΕΣ\7.jpg"/>
          <p:cNvPicPr>
            <a:picLocks noChangeAspect="1" noChangeArrowheads="1"/>
          </p:cNvPicPr>
          <p:nvPr/>
        </p:nvPicPr>
        <p:blipFill>
          <a:blip r:embed="rId2" cstate="print"/>
          <a:srcRect t="17829" b="22775"/>
          <a:stretch>
            <a:fillRect/>
          </a:stretch>
        </p:blipFill>
        <p:spPr bwMode="auto">
          <a:xfrm>
            <a:off x="-2439497" y="-1782419"/>
            <a:ext cx="11680688" cy="6036109"/>
          </a:xfrm>
          <a:prstGeom prst="chord">
            <a:avLst>
              <a:gd name="adj1" fmla="val 6321010"/>
              <a:gd name="adj2" fmla="val 342631"/>
            </a:avLst>
          </a:prstGeom>
          <a:noFill/>
        </p:spPr>
      </p:pic>
      <p:pic>
        <p:nvPicPr>
          <p:cNvPr id="4" name="Picture 3" descr="C:\Documents and Settings\pc\Επιφάνεια εργασίας\christmas christina\87223820_66c93bd71f_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55008">
            <a:off x="-286619" y="1288806"/>
            <a:ext cx="9787100" cy="6523129"/>
          </a:xfrm>
          <a:prstGeom prst="chord">
            <a:avLst>
              <a:gd name="adj1" fmla="val 19343842"/>
              <a:gd name="adj2" fmla="val 11550763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ΑΡΧΕΙΟ ΕΙΚΟΝΑΣ\ΘΗΚΗ_1_ΓΕΝΙΚΑ\ΓΕΝΙΚΕΣ ΕΙΚΟΝΕΣ\Χριστούγεννα\K24.jpg"/>
          <p:cNvPicPr>
            <a:picLocks noChangeAspect="1" noChangeArrowheads="1"/>
          </p:cNvPicPr>
          <p:nvPr/>
        </p:nvPicPr>
        <p:blipFill>
          <a:blip r:embed="rId2" cstate="print"/>
          <a:srcRect l="1015"/>
          <a:stretch>
            <a:fillRect/>
          </a:stretch>
        </p:blipFill>
        <p:spPr bwMode="auto">
          <a:xfrm>
            <a:off x="2051720" y="0"/>
            <a:ext cx="502061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F:\ΑΡΧΕΙΟ ΕΙΚΟΝΑΣ\ΘΗΚΗ_1_ΓΕΝΙΚΑ\ΓΕΝΙΚΕΣ ΕΙΚΟΝΕΣ\Χριστούγεννα\ΕΙΚΟΝΕΣ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955560"/>
          </a:xfrm>
          <a:prstGeom prst="rect">
            <a:avLst/>
          </a:prstGeom>
          <a:noFill/>
        </p:spPr>
      </p:pic>
      <p:pic>
        <p:nvPicPr>
          <p:cNvPr id="3074" name="Picture 2" descr="C:\Documents and Settings\pc\Επιφάνεια εργασίας\christmas christina\christmas_still2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31898" b="1"/>
          <a:stretch>
            <a:fillRect/>
          </a:stretch>
        </p:blipFill>
        <p:spPr bwMode="auto">
          <a:xfrm>
            <a:off x="-71470" y="1428784"/>
            <a:ext cx="8929718" cy="6929438"/>
          </a:xfrm>
          <a:prstGeom prst="ellipse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"/>
                                      </p:to>
                                    </p:set>
                                    <p:animEffect filter="image" prLst="opacity: 0.7">
                                      <p:cBhvr rctx="IE">
                                        <p:cTn id="15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ΑΡΧΕΙΟ ΕΙΚΟΝΑΣ\ΘΗΚΗ_1_ΓΕΝΙΚΑ\ΓΕΝΙΚΕΣ ΕΙΚΟΝΕΣ\Χριστούγεννα\aggel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4932" y="0"/>
            <a:ext cx="10290402" cy="6858000"/>
          </a:xfrm>
          <a:prstGeom prst="rect">
            <a:avLst/>
          </a:prstGeom>
          <a:noFill/>
        </p:spPr>
      </p:pic>
      <p:pic>
        <p:nvPicPr>
          <p:cNvPr id="8" name="Picture 2" descr="C:\Documents and Settings\pc\Επιφάνεια εργασίας\christmas christina\christmas02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6572" t="23124" r="24217" b="21655"/>
          <a:stretch>
            <a:fillRect/>
          </a:stretch>
        </p:blipFill>
        <p:spPr bwMode="auto">
          <a:xfrm>
            <a:off x="1857356" y="357166"/>
            <a:ext cx="5143536" cy="4163815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4099" name="Picture 3" descr="C:\ΒΕΝΙΟΠΟΥΛΟΥ\christmas christina\hands.jpg"/>
          <p:cNvPicPr>
            <a:picLocks noChangeAspect="1" noChangeArrowheads="1"/>
          </p:cNvPicPr>
          <p:nvPr/>
        </p:nvPicPr>
        <p:blipFill>
          <a:blip r:embed="rId4" cstate="print"/>
          <a:srcRect l="6250" r="6250"/>
          <a:stretch>
            <a:fillRect/>
          </a:stretch>
        </p:blipFill>
        <p:spPr bwMode="auto">
          <a:xfrm>
            <a:off x="0" y="-97922"/>
            <a:ext cx="9215470" cy="6955922"/>
          </a:xfrm>
          <a:prstGeom prst="rect">
            <a:avLst/>
          </a:prstGeom>
          <a:noFill/>
        </p:spPr>
      </p:pic>
      <p:pic>
        <p:nvPicPr>
          <p:cNvPr id="4098" name="Picture 2" descr="C:\Documents and Settings\pc\Επιφάνεια εργασίας\christmas christina\christmas02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4700" t="2552" r="3906" b="2165"/>
          <a:stretch>
            <a:fillRect/>
          </a:stretch>
        </p:blipFill>
        <p:spPr bwMode="auto">
          <a:xfrm>
            <a:off x="571472" y="0"/>
            <a:ext cx="8358246" cy="6286544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Documents and Settings\pc\Επιφάνεια εργασίας\christmas christina\christmas02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6572" t="23124" r="24217" b="21655"/>
          <a:stretch>
            <a:fillRect/>
          </a:stretch>
        </p:blipFill>
        <p:spPr bwMode="auto">
          <a:xfrm>
            <a:off x="1928794" y="357166"/>
            <a:ext cx="5143536" cy="4163815"/>
          </a:xfrm>
          <a:prstGeom prst="ellipse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ΑΡΧΕΙΟ ΕΙΚΟΝΑΣ\ΘΗΚΗ_1_ΓΕΝΙΚΑ\ΓΕΝΙΚΕΣ ΕΙΚΟΝΕΣ\Χριστούγεννα\k3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2F6"/>
              </a:clrFrom>
              <a:clrTo>
                <a:srgbClr val="F1F2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6885" y="2285992"/>
            <a:ext cx="2297115" cy="34766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22" name="Picture 2" descr="C:\Documents and Settings\pc\Επιφάνεια εργασίας\christmas christina\christmas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-339883"/>
            <a:ext cx="4857784" cy="762653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C:\ΒΕΝΙΟΠΟΥΛΟΥ\christmas christina\Christmas decor.jpg"/>
          <p:cNvPicPr>
            <a:picLocks noChangeAspect="1" noChangeArrowheads="1"/>
          </p:cNvPicPr>
          <p:nvPr/>
        </p:nvPicPr>
        <p:blipFill>
          <a:blip r:embed="rId4" cstate="print"/>
          <a:srcRect t="9821" r="-76" b="16274"/>
          <a:stretch>
            <a:fillRect/>
          </a:stretch>
        </p:blipFill>
        <p:spPr bwMode="auto">
          <a:xfrm>
            <a:off x="2786050" y="1857364"/>
            <a:ext cx="3429024" cy="3714776"/>
          </a:xfrm>
          <a:prstGeom prst="ellipse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5" name="Picture 5" descr="C:\Documents and Settings\pc\Επιφάνεια εργασίας\christmas christina\candlelight_christmas_picture_material.jpg"/>
          <p:cNvPicPr>
            <a:picLocks noChangeAspect="1" noChangeArrowheads="1"/>
          </p:cNvPicPr>
          <p:nvPr/>
        </p:nvPicPr>
        <p:blipFill>
          <a:blip r:embed="rId5" cstate="print"/>
          <a:srcRect r="32900"/>
          <a:stretch>
            <a:fillRect/>
          </a:stretch>
        </p:blipFill>
        <p:spPr bwMode="auto">
          <a:xfrm>
            <a:off x="2571736" y="1714488"/>
            <a:ext cx="3857652" cy="4015108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C:\ΒΕΝΙΟΠΟΥΛΟΥ\christmas christina\master-EWB086.jpg"/>
          <p:cNvPicPr>
            <a:picLocks noChangeAspect="1" noChangeArrowheads="1"/>
          </p:cNvPicPr>
          <p:nvPr/>
        </p:nvPicPr>
        <p:blipFill>
          <a:blip r:embed="rId6" cstate="print"/>
          <a:srcRect r="2545"/>
          <a:stretch>
            <a:fillRect/>
          </a:stretch>
        </p:blipFill>
        <p:spPr bwMode="auto">
          <a:xfrm>
            <a:off x="2600292" y="1785926"/>
            <a:ext cx="3829096" cy="3929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ΒΕΝΙΟΠΟΥΛΟΥ\christmas christina\dec 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4790"/>
            <a:ext cx="9144000" cy="7268842"/>
          </a:xfrm>
          <a:prstGeom prst="rect">
            <a:avLst/>
          </a:prstGeom>
          <a:noFill/>
        </p:spPr>
      </p:pic>
      <p:pic>
        <p:nvPicPr>
          <p:cNvPr id="3" name="Picture 2" descr="C:\ΒΕΝΙΟΠΟΥΛΟΥ\christmas christina\j0408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71800" y="-1143008"/>
            <a:ext cx="13277060" cy="8858288"/>
          </a:xfrm>
          <a:prstGeom prst="rect">
            <a:avLst/>
          </a:prstGeom>
          <a:noFill/>
        </p:spPr>
      </p:pic>
      <p:pic>
        <p:nvPicPr>
          <p:cNvPr id="3074" name="Picture 2" descr="C:\ΒΕΝΙΟΠΟΥΛΟΥ\christmas christina\Group_of_ki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8792" y="-910994"/>
            <a:ext cx="11644394" cy="77689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1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11</Words>
  <Application>Microsoft Office PowerPoint</Application>
  <PresentationFormat>Προβολή στην οθόνη (4:3)</PresentationFormat>
  <Paragraphs>8</Paragraphs>
  <Slides>18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pc1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pc</dc:creator>
  <cp:lastModifiedBy>ΕΛΕΝΗ</cp:lastModifiedBy>
  <cp:revision>53</cp:revision>
  <dcterms:created xsi:type="dcterms:W3CDTF">2010-12-19T19:04:43Z</dcterms:created>
  <dcterms:modified xsi:type="dcterms:W3CDTF">2016-11-15T18:45:41Z</dcterms:modified>
</cp:coreProperties>
</file>