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96" y="-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8499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499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499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499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500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8500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500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50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850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8501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501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501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5A70957-EB97-410B-A457-BDD8C4626E85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FFAB06-DF1F-484E-90F7-D62F73EA270C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1462E-589E-40BC-AA6B-0AA505010836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9E40F-DC81-4A03-8F63-60223C7AA974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9937-B972-4043-BD7E-0E6BFD85AA92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17F450-1E75-474C-86DD-86F0F1FA5623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C2C-B5FE-437D-A3C0-9B7D471D746E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BBC8F-2100-4AD3-8AE6-184245F15F1D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B7D49D-E363-4A53-BED6-A77E1CE4DADD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98B21-8125-42E8-84A3-CB1D7E908E4E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45B0F-139B-405E-BF8B-6AC4DE9E7785}" type="slidenum">
              <a:rPr lang="el-GR">
                <a:solidFill>
                  <a:srgbClr val="FFFFFF"/>
                </a:solidFill>
              </a:rPr>
              <a:pPr/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4/10/2011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397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sp>
          <p:nvSpPr>
            <p:cNvPr id="8397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l-GR" smtClean="0">
                <a:solidFill>
                  <a:srgbClr val="FFFFFF"/>
                </a:solidFill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397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839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l-GR" smtClean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839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839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839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839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656F63-8EF3-4A38-AC13-8376DFCB1F50}" type="slidenum">
              <a:rPr lang="el-G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l-GR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O20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7503" t="10617" r="16379"/>
          <a:stretch>
            <a:fillRect/>
          </a:stretch>
        </p:blipFill>
        <p:spPr bwMode="auto">
          <a:xfrm>
            <a:off x="611188" y="0"/>
            <a:ext cx="8135937" cy="6896100"/>
          </a:xfrm>
          <a:prstGeom prst="rect">
            <a:avLst/>
          </a:prstGeom>
          <a:noFill/>
        </p:spPr>
      </p:pic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900113" y="4816475"/>
            <a:ext cx="785018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000066"/>
                </a:solidFill>
                <a:cs typeface="Arial" charset="0"/>
              </a:rPr>
              <a:t>Δεν πεθαίνουν ποτέ, </a:t>
            </a:r>
            <a:br>
              <a:rPr lang="el-GR" sz="3200" b="1" smtClean="0">
                <a:solidFill>
                  <a:srgbClr val="000066"/>
                </a:solidFill>
                <a:cs typeface="Arial" charset="0"/>
              </a:rPr>
            </a:br>
            <a:r>
              <a:rPr lang="el-GR" sz="3200" b="1" smtClean="0">
                <a:solidFill>
                  <a:srgbClr val="000066"/>
                </a:solidFill>
                <a:cs typeface="Arial" charset="0"/>
              </a:rPr>
              <a:t>όσοι χάνονται στην πάλη για τη νίκη! Δεν πεθαίνουν ποτέ! </a:t>
            </a:r>
            <a:br>
              <a:rPr lang="el-GR" sz="3200" b="1" smtClean="0">
                <a:solidFill>
                  <a:srgbClr val="000066"/>
                </a:solidFill>
                <a:cs typeface="Arial" charset="0"/>
              </a:rPr>
            </a:br>
            <a:r>
              <a:rPr lang="el-GR" sz="3200" b="1" smtClean="0">
                <a:solidFill>
                  <a:srgbClr val="000066"/>
                </a:solidFill>
                <a:cs typeface="Arial" charset="0"/>
              </a:rPr>
              <a:t>Είν’ αθάνατοι κι η δόξα τους ανήκει.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Ο6"/>
          <p:cNvPicPr>
            <a:picLocks noChangeAspect="1" noChangeArrowheads="1"/>
          </p:cNvPicPr>
          <p:nvPr/>
        </p:nvPicPr>
        <p:blipFill>
          <a:blip r:embed="rId2" cstate="print">
            <a:lum contrast="-6000"/>
          </a:blip>
          <a:srcRect/>
          <a:stretch>
            <a:fillRect/>
          </a:stretch>
        </p:blipFill>
        <p:spPr bwMode="auto">
          <a:xfrm>
            <a:off x="0" y="0"/>
            <a:ext cx="9144000" cy="7431088"/>
          </a:xfrm>
          <a:prstGeom prst="rect">
            <a:avLst/>
          </a:prstGeom>
          <a:noFill/>
        </p:spPr>
      </p:pic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932363" y="0"/>
            <a:ext cx="5256212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46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001E00"/>
                </a:solidFill>
                <a:cs typeface="Arial" charset="0"/>
              </a:rPr>
              <a:t>Δεν πεθαίνουν ποτέ, </a:t>
            </a:r>
            <a:br>
              <a:rPr lang="el-GR" sz="3200" b="1" smtClean="0">
                <a:solidFill>
                  <a:srgbClr val="001E00"/>
                </a:solidFill>
                <a:cs typeface="Arial" charset="0"/>
              </a:rPr>
            </a:br>
            <a:r>
              <a:rPr lang="el-GR" sz="3200" b="1" smtClean="0">
                <a:solidFill>
                  <a:srgbClr val="001E00"/>
                </a:solidFill>
                <a:cs typeface="Arial" charset="0"/>
              </a:rPr>
              <a:t>του πολέμου όσοι γεύτηκαν τη φρίκη,</a:t>
            </a:r>
            <a:br>
              <a:rPr lang="el-GR" sz="3200" b="1" smtClean="0">
                <a:solidFill>
                  <a:srgbClr val="001E00"/>
                </a:solidFill>
                <a:cs typeface="Arial" charset="0"/>
              </a:rPr>
            </a:br>
            <a:r>
              <a:rPr lang="el-GR" sz="3200" b="1" smtClean="0">
                <a:solidFill>
                  <a:srgbClr val="001E00"/>
                </a:solidFill>
                <a:cs typeface="Arial" charset="0"/>
              </a:rPr>
              <a:t>μα θα ζουν νικηταί</a:t>
            </a:r>
            <a:br>
              <a:rPr lang="el-GR" sz="3200" b="1" smtClean="0">
                <a:solidFill>
                  <a:srgbClr val="001E00"/>
                </a:solidFill>
                <a:cs typeface="Arial" charset="0"/>
              </a:rPr>
            </a:br>
            <a:r>
              <a:rPr lang="el-GR" sz="3200" b="1" smtClean="0">
                <a:solidFill>
                  <a:srgbClr val="001E00"/>
                </a:solidFill>
                <a:cs typeface="Arial" charset="0"/>
              </a:rPr>
              <a:t> της φυλής οδηγηταί.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Greece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5963"/>
          </a:xfrm>
          <a:prstGeom prst="rect">
            <a:avLst/>
          </a:prstGeom>
          <a:noFill/>
        </p:spPr>
      </p:pic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3563938" y="3860800"/>
            <a:ext cx="66960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Η μνήμη σας αιώνια </a:t>
            </a:r>
            <a:br>
              <a:rPr lang="el-GR" sz="3200" b="1" smtClean="0">
                <a:solidFill>
                  <a:srgbClr val="FFFFFF"/>
                </a:solidFill>
                <a:cs typeface="Arial" charset="0"/>
              </a:rPr>
            </a:b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κι αθάνατη θα μένει</a:t>
            </a:r>
            <a:br>
              <a:rPr lang="el-GR" sz="3200" b="1" smtClean="0">
                <a:solidFill>
                  <a:srgbClr val="FFFFFF"/>
                </a:solidFill>
                <a:cs typeface="Arial" charset="0"/>
              </a:rPr>
            </a:b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μες των Ελλήνων τις ψυχές</a:t>
            </a:r>
            <a:br>
              <a:rPr lang="el-GR" sz="3200" b="1" smtClean="0">
                <a:solidFill>
                  <a:srgbClr val="FFFFFF"/>
                </a:solidFill>
                <a:cs typeface="Arial" charset="0"/>
              </a:rPr>
            </a:br>
            <a:r>
              <a:rPr lang="el-GR" sz="3200" b="1" smtClean="0">
                <a:solidFill>
                  <a:srgbClr val="FFFFFF"/>
                </a:solidFill>
                <a:cs typeface="Arial" charset="0"/>
              </a:rPr>
              <a:t>ήρωες δοξασμένοι.</a:t>
            </a: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Ο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96875" y="-30163"/>
            <a:ext cx="10188575" cy="6915151"/>
          </a:xfrm>
          <a:prstGeom prst="rect">
            <a:avLst/>
          </a:prstGeom>
          <a:noFill/>
        </p:spPr>
      </p:pic>
      <p:sp>
        <p:nvSpPr>
          <p:cNvPr id="141315" name="Text Box 3"/>
          <p:cNvSpPr txBox="1">
            <a:spLocks noChangeArrowheads="1"/>
          </p:cNvSpPr>
          <p:nvPr/>
        </p:nvSpPr>
        <p:spPr bwMode="auto">
          <a:xfrm>
            <a:off x="468313" y="4437063"/>
            <a:ext cx="57594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66CCFF"/>
                </a:solidFill>
                <a:cs typeface="Arial" charset="0"/>
              </a:rPr>
              <a:t>Για σας η δόξα έπλεξε</a:t>
            </a:r>
            <a:br>
              <a:rPr lang="el-GR" sz="3200" b="1" smtClean="0">
                <a:solidFill>
                  <a:srgbClr val="66CCFF"/>
                </a:solidFill>
                <a:cs typeface="Arial" charset="0"/>
              </a:rPr>
            </a:br>
            <a:r>
              <a:rPr lang="el-GR" sz="3200" b="1" smtClean="0">
                <a:solidFill>
                  <a:srgbClr val="66CCFF"/>
                </a:solidFill>
                <a:cs typeface="Arial" charset="0"/>
              </a:rPr>
              <a:t>της δάφνης το στεφάνι</a:t>
            </a:r>
            <a:br>
              <a:rPr lang="el-GR" sz="3200" b="1" smtClean="0">
                <a:solidFill>
                  <a:srgbClr val="66CCFF"/>
                </a:solidFill>
                <a:cs typeface="Arial" charset="0"/>
              </a:rPr>
            </a:br>
            <a:r>
              <a:rPr lang="el-GR" sz="3200" b="1" smtClean="0">
                <a:solidFill>
                  <a:srgbClr val="66CCFF"/>
                </a:solidFill>
                <a:cs typeface="Arial" charset="0"/>
              </a:rPr>
              <a:t>και στάθηκε στο έπος σας </a:t>
            </a:r>
            <a:br>
              <a:rPr lang="el-GR" sz="3200" b="1" smtClean="0">
                <a:solidFill>
                  <a:srgbClr val="66CCFF"/>
                </a:solidFill>
                <a:cs typeface="Arial" charset="0"/>
              </a:rPr>
            </a:br>
            <a:r>
              <a:rPr lang="el-GR" sz="3200" b="1" smtClean="0">
                <a:solidFill>
                  <a:srgbClr val="66CCFF"/>
                </a:solidFill>
                <a:cs typeface="Arial" charset="0"/>
              </a:rPr>
              <a:t>γεμάτη περηφάνια.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59"/>
          <p:cNvPicPr>
            <a:picLocks noChangeAspect="1" noChangeArrowheads="1"/>
          </p:cNvPicPr>
          <p:nvPr/>
        </p:nvPicPr>
        <p:blipFill>
          <a:blip r:embed="rId2" cstate="print"/>
          <a:srcRect t="20529"/>
          <a:stretch>
            <a:fillRect/>
          </a:stretch>
        </p:blipFill>
        <p:spPr bwMode="auto">
          <a:xfrm>
            <a:off x="0" y="-228600"/>
            <a:ext cx="9232900" cy="7761288"/>
          </a:xfrm>
          <a:prstGeom prst="rect">
            <a:avLst/>
          </a:prstGeom>
          <a:noFill/>
        </p:spPr>
      </p:pic>
      <p:sp>
        <p:nvSpPr>
          <p:cNvPr id="142339" name="Text Box 3"/>
          <p:cNvSpPr txBox="1">
            <a:spLocks noChangeArrowheads="1"/>
          </p:cNvSpPr>
          <p:nvPr/>
        </p:nvSpPr>
        <p:spPr bwMode="auto">
          <a:xfrm>
            <a:off x="1835150" y="692150"/>
            <a:ext cx="540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l-GR" b="1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827088" y="-26988"/>
            <a:ext cx="7561262" cy="2041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66"/>
            </a:outerShdw>
          </a:effectLst>
        </p:spPr>
        <p:txBody>
          <a:bodyPr wrap="non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l-GR" sz="3200" b="1" smtClean="0">
                <a:solidFill>
                  <a:srgbClr val="663300"/>
                </a:solidFill>
                <a:cs typeface="Arial" charset="0"/>
              </a:rPr>
              <a:t>Δεν πεθαίνουν ποτέ, </a:t>
            </a:r>
            <a:br>
              <a:rPr lang="el-GR" sz="3200" b="1" smtClean="0">
                <a:solidFill>
                  <a:srgbClr val="663300"/>
                </a:solidFill>
                <a:cs typeface="Arial" charset="0"/>
              </a:rPr>
            </a:br>
            <a:r>
              <a:rPr lang="el-GR" sz="3200" b="1" smtClean="0">
                <a:solidFill>
                  <a:srgbClr val="663300"/>
                </a:solidFill>
                <a:cs typeface="Arial" charset="0"/>
              </a:rPr>
              <a:t>όσοι χάνονται στην πάλη για τη νίκη! </a:t>
            </a:r>
            <a:br>
              <a:rPr lang="el-GR" sz="3200" b="1" smtClean="0">
                <a:solidFill>
                  <a:srgbClr val="663300"/>
                </a:solidFill>
                <a:cs typeface="Arial" charset="0"/>
              </a:rPr>
            </a:br>
            <a:r>
              <a:rPr lang="el-GR" sz="3200" b="1" smtClean="0">
                <a:solidFill>
                  <a:srgbClr val="663300"/>
                </a:solidFill>
                <a:cs typeface="Arial" charset="0"/>
              </a:rPr>
              <a:t>Δεν πεθαίνουν ποτέ! </a:t>
            </a:r>
            <a:br>
              <a:rPr lang="el-GR" sz="3200" b="1" smtClean="0">
                <a:solidFill>
                  <a:srgbClr val="663300"/>
                </a:solidFill>
                <a:cs typeface="Arial" charset="0"/>
              </a:rPr>
            </a:br>
            <a:r>
              <a:rPr lang="el-GR" sz="3200" b="1" smtClean="0">
                <a:solidFill>
                  <a:srgbClr val="663300"/>
                </a:solidFill>
                <a:cs typeface="Arial" charset="0"/>
              </a:rPr>
              <a:t>Είν’ αθάνατοι κι η δόξα τους ανήκει.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47459" name="Picture 3" descr="6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0" y="152400"/>
            <a:ext cx="9144000" cy="6096000"/>
          </a:xfrm>
          <a:prstGeom prst="rect">
            <a:avLst/>
          </a:prstGeom>
          <a:noFill/>
        </p:spPr>
      </p:pic>
      <p:pic>
        <p:nvPicPr>
          <p:cNvPr id="147460" name="Picture 4" descr="ste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68638"/>
            <a:ext cx="3302000" cy="2447925"/>
          </a:xfrm>
          <a:prstGeom prst="rect">
            <a:avLst/>
          </a:prstGeom>
          <a:noFill/>
        </p:spPr>
      </p:pic>
      <p:pic>
        <p:nvPicPr>
          <p:cNvPr id="147461" name="Picture 5" descr="ste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60475" y="3141663"/>
            <a:ext cx="3302000" cy="2447925"/>
          </a:xfrm>
          <a:prstGeom prst="rect">
            <a:avLst/>
          </a:prstGeom>
          <a:noFill/>
        </p:spPr>
      </p:pic>
      <p:pic>
        <p:nvPicPr>
          <p:cNvPr id="147462" name="Picture 6" descr="ste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5763" y="2997200"/>
            <a:ext cx="3302000" cy="2447925"/>
          </a:xfrm>
          <a:prstGeom prst="rect">
            <a:avLst/>
          </a:prstGeom>
          <a:noFill/>
        </p:spPr>
      </p:pic>
      <p:pic>
        <p:nvPicPr>
          <p:cNvPr id="147463" name="Picture 7" descr="ste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888" y="2924175"/>
            <a:ext cx="3302000" cy="2447925"/>
          </a:xfrm>
          <a:prstGeom prst="rect">
            <a:avLst/>
          </a:prstGeom>
          <a:noFill/>
        </p:spPr>
      </p:pic>
      <p:pic>
        <p:nvPicPr>
          <p:cNvPr id="147464" name="Picture 8" descr="stef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2852738"/>
            <a:ext cx="3302000" cy="2447925"/>
          </a:xfrm>
          <a:prstGeom prst="rect">
            <a:avLst/>
          </a:prstGeom>
          <a:noFill/>
        </p:spPr>
      </p:pic>
      <p:sp>
        <p:nvSpPr>
          <p:cNvPr id="147465" name="Text Box 9"/>
          <p:cNvSpPr txBox="1">
            <a:spLocks noChangeArrowheads="1"/>
          </p:cNvSpPr>
          <p:nvPr/>
        </p:nvSpPr>
        <p:spPr bwMode="auto">
          <a:xfrm>
            <a:off x="611188" y="304800"/>
            <a:ext cx="76946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CC66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800" b="1" smtClean="0">
                <a:solidFill>
                  <a:srgbClr val="FFFF99"/>
                </a:solidFill>
                <a:cs typeface="Arial" charset="0"/>
              </a:rPr>
              <a:t>Δεν πεθαίνουν ποτέ, </a:t>
            </a:r>
            <a:br>
              <a:rPr lang="el-GR" sz="2800" b="1" smtClean="0">
                <a:solidFill>
                  <a:srgbClr val="FFFF99"/>
                </a:solidFill>
                <a:cs typeface="Arial" charset="0"/>
              </a:rPr>
            </a:br>
            <a:r>
              <a:rPr lang="el-GR" sz="2800" b="1" smtClean="0">
                <a:solidFill>
                  <a:srgbClr val="FFFF99"/>
                </a:solidFill>
                <a:cs typeface="Arial" charset="0"/>
              </a:rPr>
              <a:t>του πολέμου όσοι γεύτηκαν τη φρίκη,</a:t>
            </a:r>
            <a:br>
              <a:rPr lang="el-GR" sz="2800" b="1" smtClean="0">
                <a:solidFill>
                  <a:srgbClr val="FFFF99"/>
                </a:solidFill>
                <a:cs typeface="Arial" charset="0"/>
              </a:rPr>
            </a:br>
            <a:r>
              <a:rPr lang="el-GR" sz="2800" b="1" smtClean="0">
                <a:solidFill>
                  <a:srgbClr val="FFFF99"/>
                </a:solidFill>
                <a:cs typeface="Arial" charset="0"/>
              </a:rPr>
              <a:t>μα θα ζουν νικηταί της φυλής οδηγηταί.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7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Αναλαμπή">
  <a:themeElements>
    <a:clrScheme name="Αναλαμπή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Αναλαμπ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1">
          <a:blip xmlns:r="http://schemas.openxmlformats.org/officeDocument/2006/relationships" r:embed="rId1"/>
          <a:srcRect/>
          <a:stretch>
            <a:fillRect/>
          </a:stretch>
        </a:blip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Αναλαμπή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Αναλαμπή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Αναλαμπή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Προβολή στην οθόνη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6</vt:i4>
      </vt:variant>
    </vt:vector>
  </HeadingPairs>
  <TitlesOfParts>
    <vt:vector size="8" baseType="lpstr">
      <vt:lpstr>Θέμα του Office</vt:lpstr>
      <vt:lpstr>Αναλαμπή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ΜΗΤΣΟΠΟΥΛΟΣ</dc:creator>
  <cp:lastModifiedBy>ΜΗΤΣΟΠΟΥΛΟΣ</cp:lastModifiedBy>
  <cp:revision>1</cp:revision>
  <dcterms:created xsi:type="dcterms:W3CDTF">2011-10-04T18:56:26Z</dcterms:created>
  <dcterms:modified xsi:type="dcterms:W3CDTF">2011-10-04T18:56:58Z</dcterms:modified>
</cp:coreProperties>
</file>