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0A559-EA5A-4279-B072-CF85BE201268}" type="datetimeFigureOut">
              <a:rPr lang="el-GR" smtClean="0"/>
              <a:t>5/10/2011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33E3-B74C-4BFA-8F87-BA74F79C010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535C6-5ADA-4891-9A8D-C1A4A2665AEE}" type="slidenum">
              <a:rPr lang="el-GR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329F-B3D3-4C30-A553-5D94D59C971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182D-C6B9-4CED-8C42-846D237EA84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03E5-61C8-4C80-A0E7-B0AA1BAE8A0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3DEC-B398-44DE-9BC4-BE6669476DD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BC33-7FDF-452A-97D9-03666568B2A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9D2B-F51B-4492-9135-73AF75E3620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D2B5-703B-432C-AD65-D276EE5677A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CF0F-BB8C-47ED-81A2-CFFFF522E40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22AF-A7F1-4A2E-B0E1-DFC17557F9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4302-18B0-43B5-82EC-B43DADF3A17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C4FA-31CA-4918-9125-01300C43FF5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D7AD-5DC4-4504-924C-7109485678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442D-3C5E-4D96-B11C-2EEB51FE75C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0EE7-DFB6-4A88-B083-AA7489017EE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59FE-D523-4B15-8FB1-0D654162547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AAB6-3B66-4DC5-AD8D-FE2FD84A042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2C9D-9A57-47D8-9B01-E218702BA9F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6396-54BE-46E2-98B5-04A65F37608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E7AD-05BB-426F-B380-EF16DAAA575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302A-7232-443E-A7CD-51A4E8A4F18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C682-3468-4097-BF75-CD67A5E14C6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A7E-2A84-4C89-9C25-ED41F97B419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C8FA9-EC35-4E86-993C-7CB04BD92E7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55A95-BC67-4456-B962-2490C09EC4B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jesus.g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14348" y="1214422"/>
            <a:ext cx="7833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Τραγούδι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«Μακεδονία ξακουστή»</a:t>
            </a:r>
            <a:endParaRPr lang="el-GR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- Εικόνα" descr="petrousaEkpolitistikos.jpg"/>
          <p:cNvPicPr>
            <a:picLocks noChangeAspect="1"/>
          </p:cNvPicPr>
          <p:nvPr/>
        </p:nvPicPr>
        <p:blipFill>
          <a:blip r:embed="rId2" cstate="print"/>
          <a:srcRect b="7387"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267744" y="5517232"/>
            <a:ext cx="421981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Μακεδονόπουλα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 μικρά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χορέψατε χαρείτε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krop night big 1"/>
          <p:cNvPicPr>
            <a:picLocks noChangeAspect="1" noChangeArrowheads="1"/>
          </p:cNvPicPr>
          <p:nvPr/>
        </p:nvPicPr>
        <p:blipFill>
          <a:blip r:embed="rId3" cstate="print"/>
          <a:srcRect l="2794" r="18335"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SantoriniWindm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4537075" cy="724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greece mete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638" y="-44450"/>
            <a:ext cx="5368925" cy="736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2267744" y="5517232"/>
            <a:ext cx="418813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γιατί στην ομορφότερη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 πατρίδα τώρα ζείτε.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- Εικόνα" descr="makedonia-χαρτης.jpg"/>
          <p:cNvPicPr>
            <a:picLocks noChangeAspect="1"/>
          </p:cNvPicPr>
          <p:nvPr/>
        </p:nvPicPr>
        <p:blipFill>
          <a:blip r:embed="rId2" cstate="print"/>
          <a:srcRect r="-2" b="7845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267744" y="5517232"/>
            <a:ext cx="498065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Μακεδονία ξακουστή,</a:t>
            </a:r>
            <a:b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του Αλεξάνδρου η χώρα,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692150"/>
            <a:ext cx="9144000" cy="4897438"/>
          </a:xfrm>
          <a:prstGeom prst="rect">
            <a:avLst/>
          </a:prstGeom>
          <a:blipFill>
            <a:blip r:embed="rId3" cstate="print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75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571604" y="5286388"/>
            <a:ext cx="588936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που έδιωξες τους βάρβαρους</a:t>
            </a:r>
            <a:b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κι ελεύθερη είσαι τώρα!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kis\Desktop\μακεδονία ξακουστή\macedonia-hel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267744" y="5517232"/>
            <a:ext cx="534550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Είσαι και θα 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΄σαι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ελληνική,</a:t>
            </a:r>
            <a:b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Ελλήνων το καμάρι,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makis\Desktop\μακεδονία ξακουστή\XORIO 25-3-08=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267744" y="5517232"/>
            <a:ext cx="508748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κι εμείς τα Ελληνόπουλα,</a:t>
            </a:r>
            <a:b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σου πλέκουμε στεφάνι.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ΜΑΚΕΔΟΝ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TextBox"/>
          <p:cNvSpPr txBox="1"/>
          <p:nvPr/>
        </p:nvSpPr>
        <p:spPr>
          <a:xfrm>
            <a:off x="2051720" y="5517232"/>
            <a:ext cx="547457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Το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διαμαντένιο στέμμα σου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για βάλε στο κεφάλι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5 - Εικόνα" descr="makedonia-χαρτης.jpg"/>
          <p:cNvPicPr>
            <a:picLocks noChangeAspect="1"/>
          </p:cNvPicPr>
          <p:nvPr/>
        </p:nvPicPr>
        <p:blipFill>
          <a:blip r:embed="rId2" cstate="print"/>
          <a:srcRect b="7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-180975" y="0"/>
            <a:ext cx="9610725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051720" y="5517232"/>
            <a:ext cx="438812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για να φανεί η δόξα σου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Μακεδονία πάλι.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- Εικόνα" descr="Picture13.jpg"/>
          <p:cNvPicPr>
            <a:picLocks noChangeAspect="1"/>
          </p:cNvPicPr>
          <p:nvPr/>
        </p:nvPicPr>
        <p:blipFill>
          <a:blip r:embed="rId2" cstate="print"/>
          <a:srcRect b="4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267744" y="5517232"/>
            <a:ext cx="496603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Οι Μακεδόνες δεν μπορούν</a:t>
            </a:r>
            <a:b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</a:b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να ζούνε σκλαβωμένοι,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kis\Desktop\μακεδονία ξακουστή\macedonia.jpg"/>
          <p:cNvPicPr>
            <a:picLocks noChangeAspect="1" noChangeArrowheads="1"/>
          </p:cNvPicPr>
          <p:nvPr/>
        </p:nvPicPr>
        <p:blipFill>
          <a:blip r:embed="rId2" cstate="print"/>
          <a:srcRect b="30621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267744" y="5517232"/>
            <a:ext cx="405649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όλα και αν τα χάσουνε</a:t>
            </a:r>
            <a:b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</a:b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η λευτεριά τους μένει!</a:t>
            </a:r>
          </a:p>
        </p:txBody>
      </p:sp>
      <p:pic>
        <p:nvPicPr>
          <p:cNvPr id="9220" name="Picture 5" descr="image006">
            <a:hlinkClick r:id="rId3"/>
          </p:cNvPr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828675" y="1268413"/>
            <a:ext cx="4572000" cy="2952750"/>
          </a:xfrm>
        </p:spPr>
      </p:pic>
      <p:pic>
        <p:nvPicPr>
          <p:cNvPr id="9221" name="Picture 7" descr="image00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781300"/>
            <a:ext cx="4572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image006">
            <a:hlinkClick r:id="rId3"/>
          </p:cNvPr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5" y="1557338"/>
            <a:ext cx="1728788" cy="942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Προβολή στην οθόνη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Θέμα του Office</vt:lpstr>
      <vt:lpstr>1_Θέμα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2011-10-04T22:41:25Z</dcterms:created>
  <dcterms:modified xsi:type="dcterms:W3CDTF">2011-10-04T22:41:44Z</dcterms:modified>
</cp:coreProperties>
</file>