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31/12/2013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small_night_village.jpg"/>
          <p:cNvPicPr>
            <a:picLocks noChangeAspect="1"/>
          </p:cNvPicPr>
          <p:nvPr/>
        </p:nvPicPr>
        <p:blipFill>
          <a:blip r:embed="rId2" cstate="print"/>
          <a:srcRect r="6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00100" y="5566492"/>
            <a:ext cx="70943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Έξω πέφτει αδιάκοπα και πυκνό το χιόνι</a:t>
            </a:r>
            <a:endParaRPr kumimoji="0" lang="el-GR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κρύα, κατασκότεινη κι αγριωπή νυχτιά</a:t>
            </a:r>
            <a:endParaRPr kumimoji="0" lang="el-GR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97229-Winter,_sn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xaroumxristougennapq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5566492"/>
            <a:ext cx="82308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είν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 η στέγη ολόλευκη, γέρνουν άσπροι κλώνοι</a:t>
            </a:r>
          </a:p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μες στο τζάκι απόμερα ξεψυχά η φωτιά.</a:t>
            </a:r>
            <a:endParaRPr kumimoji="0" lang="el-GR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home-altar.jpg"/>
          <p:cNvPicPr>
            <a:picLocks noChangeAspect="1"/>
          </p:cNvPicPr>
          <p:nvPr/>
        </p:nvPicPr>
        <p:blipFill>
          <a:blip r:embed="rId2" cstate="print"/>
          <a:srcRect r="42625"/>
          <a:stretch>
            <a:fillRect/>
          </a:stretch>
        </p:blipFill>
        <p:spPr>
          <a:xfrm>
            <a:off x="1592893" y="-2"/>
            <a:ext cx="5908065" cy="68580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8629" y="5566492"/>
            <a:ext cx="82553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Τρέμει στα εικονίσματα το καντήλι πλάι</a:t>
            </a:r>
          </a:p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και φωτάει στη σκυθρωπή και θαμπή ομορφιά</a:t>
            </a:r>
            <a:endParaRPr lang="el-G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eeking-the-savior-old-christmas-wallpapers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4692" y="5566492"/>
            <a:ext cx="80178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να η φάτνη, οι άγγελοι, ο Χριστός κι οι Μάγοι</a:t>
            </a:r>
          </a:p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και τ’ αστέρι ολόλαμπρο μες στη συννεφιά.</a:t>
            </a:r>
            <a:endParaRPr lang="el-G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_0021"/>
          <p:cNvPicPr>
            <a:picLocks noChangeAspect="1" noChangeArrowheads="1"/>
          </p:cNvPicPr>
          <p:nvPr/>
        </p:nvPicPr>
        <p:blipFill>
          <a:blip r:embed="rId2" cstate="print"/>
          <a:srcRect b="7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5566492"/>
            <a:ext cx="84105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Κι οι ποιμένες που έρχονται γύρω από τη στάνη</a:t>
            </a:r>
          </a:p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κι η Μητέρα του Χριστού στο Χριστό μπροστά</a:t>
            </a:r>
            <a:endParaRPr lang="el-G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"/>
            <a:ext cx="9144001" cy="68580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53236" y="5566492"/>
            <a:ext cx="6704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το μικρό εικόνισμα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όλ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 αυτά τα πιάνει</a:t>
            </a:r>
          </a:p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μαζεμένα όλα μαζί μία αγκαλιά.</a:t>
            </a:r>
            <a:endParaRPr lang="el-G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kipoi  fb  Zagoroxoria Greece.jpg"/>
          <p:cNvPicPr>
            <a:picLocks noChangeAspect="1"/>
          </p:cNvPicPr>
          <p:nvPr/>
        </p:nvPicPr>
        <p:blipFill>
          <a:blip r:embed="rId2" cstate="print"/>
          <a:srcRect l="4614" r="15625"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74608" y="5566492"/>
            <a:ext cx="76550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Πέφτει ακόμα αδιάκοπο κι άφθονο το χιόνι</a:t>
            </a:r>
          </a:p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όλα ξημερώνονται μ’ άσπρη φορεσιά.</a:t>
            </a:r>
            <a:endParaRPr lang="el-G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§µ¹¼Î½±Â 2005 004[4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5566492"/>
            <a:ext cx="83761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Στον αγέρα αντιλαλούν του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σημάντρου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οι τόνοι</a:t>
            </a:r>
          </a:p>
          <a:p>
            <a:pPr algn="ctr"/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κάτασπρη, </a:t>
            </a:r>
            <a:r>
              <a:rPr lang="el-G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γιορτάσιμη</a:t>
            </a:r>
            <a:r>
              <a:rPr lang="el-G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λάμπει η εκκλησιά.</a:t>
            </a:r>
            <a:endParaRPr lang="el-G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</Words>
  <Application>Microsoft Office PowerPoint</Application>
  <PresentationFormat>Προβολή στην οθόνη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makis</dc:creator>
  <cp:lastModifiedBy>ΜΗΤΣΟΠΟΥΛΟΣ</cp:lastModifiedBy>
  <cp:revision>2</cp:revision>
  <dcterms:created xsi:type="dcterms:W3CDTF">2011-12-18T09:28:18Z</dcterms:created>
  <dcterms:modified xsi:type="dcterms:W3CDTF">2013-12-30T23:28:14Z</dcterms:modified>
</cp:coreProperties>
</file>