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23/12/2012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23/12/2012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23/12/2012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23/12/2012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23/12/2012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23/12/2012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23/12/2012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23/12/2012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23/12/2012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23/12/2012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23/12/2012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23/12/2012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k65"/>
          <p:cNvPicPr>
            <a:picLocks noChangeAspect="1" noChangeArrowheads="1"/>
          </p:cNvPicPr>
          <p:nvPr/>
        </p:nvPicPr>
        <p:blipFill>
          <a:blip r:embed="rId2"/>
          <a:srcRect t="19791" b="2848"/>
          <a:stretch>
            <a:fillRect/>
          </a:stretch>
        </p:blipFill>
        <p:spPr bwMode="auto">
          <a:xfrm>
            <a:off x="1428760" y="0"/>
            <a:ext cx="6215074" cy="688901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5780782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2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Μοῦ</a:t>
            </a:r>
            <a:r>
              <a:rPr kumimoji="0" lang="el-GR" sz="32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l-GR" sz="32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΄παν</a:t>
            </a:r>
            <a:r>
              <a:rPr kumimoji="0" lang="el-GR" sz="32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l-GR" sz="32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ἔλα</a:t>
            </a:r>
            <a:r>
              <a:rPr kumimoji="0" lang="el-GR" sz="32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l-GR" sz="32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νὰ</a:t>
            </a:r>
            <a:r>
              <a:rPr kumimoji="0" lang="el-GR" sz="32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l-GR" sz="32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πᾶμε</a:t>
            </a:r>
            <a:r>
              <a:rPr kumimoji="0" lang="el-GR" sz="32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l-GR" sz="32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νὰ</a:t>
            </a:r>
            <a:r>
              <a:rPr kumimoji="0" lang="el-GR" sz="32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l-GR" sz="32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δεῖς</a:t>
            </a:r>
            <a:r>
              <a:rPr kumimoji="0" lang="el-GR" sz="32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l-GR" sz="32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2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Χριστὸς</a:t>
            </a:r>
            <a:r>
              <a:rPr kumimoji="0" lang="el-GR" sz="32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γεννήθηκε </a:t>
            </a:r>
            <a:r>
              <a:rPr kumimoji="0" lang="el-GR" sz="32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στὴν</a:t>
            </a:r>
            <a:r>
              <a:rPr kumimoji="0" lang="el-GR" sz="32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l-GR" sz="32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ἄκρη</a:t>
            </a:r>
            <a:r>
              <a:rPr kumimoji="0" lang="el-GR" sz="32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l-GR" sz="32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τῆς</a:t>
            </a:r>
            <a:r>
              <a:rPr kumimoji="0" lang="el-GR" sz="32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l-GR" sz="32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γῆς</a:t>
            </a:r>
            <a:r>
              <a:rPr kumimoji="0" lang="el-GR" sz="32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l-GR" sz="32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seeking-the-savior-old-christmas-wallpapers.jpg"/>
          <p:cNvPicPr>
            <a:picLocks noChangeAspect="1"/>
          </p:cNvPicPr>
          <p:nvPr/>
        </p:nvPicPr>
        <p:blipFill>
          <a:blip r:embed="rId2"/>
          <a:srcRect l="38281" r="28906" b="48535"/>
          <a:stretch>
            <a:fillRect/>
          </a:stretch>
        </p:blipFill>
        <p:spPr>
          <a:xfrm>
            <a:off x="1714480" y="-71462"/>
            <a:ext cx="5643570" cy="685286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1 - Ορθογώνιο"/>
          <p:cNvSpPr/>
          <p:nvPr/>
        </p:nvSpPr>
        <p:spPr>
          <a:xfrm>
            <a:off x="0" y="578078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Κι </a:t>
            </a:r>
            <a:r>
              <a:rPr lang="el-GR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ἐγὼ</a:t>
            </a:r>
            <a:r>
              <a:rPr lang="el-G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γυρίζω </a:t>
            </a:r>
            <a:r>
              <a:rPr lang="el-GR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ἀπόψε</a:t>
            </a:r>
            <a:r>
              <a:rPr lang="el-G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l-GR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στὸν</a:t>
            </a:r>
            <a:r>
              <a:rPr lang="el-G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l-GR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οὐρανό</a:t>
            </a:r>
            <a:r>
              <a:rPr lang="el-G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,</a:t>
            </a:r>
            <a:endParaRPr lang="el-GR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τ’ἀστέρι</a:t>
            </a:r>
            <a:r>
              <a:rPr lang="el-G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ψάχνω </a:t>
            </a:r>
            <a:r>
              <a:rPr lang="el-GR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νὰ</a:t>
            </a:r>
            <a:r>
              <a:rPr lang="el-G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‘βρω </a:t>
            </a:r>
            <a:r>
              <a:rPr lang="el-GR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τὸ</a:t>
            </a:r>
            <a:r>
              <a:rPr lang="el-G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φωτεινό,</a:t>
            </a:r>
            <a:endParaRPr lang="el-GR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5780782"/>
            <a:ext cx="91440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ρα </a:t>
            </a:r>
            <a:r>
              <a:rPr lang="el-GR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παμ</a:t>
            </a:r>
            <a:r>
              <a:rPr lang="el-GR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l-GR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παμ</a:t>
            </a:r>
            <a:r>
              <a:rPr lang="el-GR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l-GR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παμ</a:t>
            </a:r>
            <a:r>
              <a:rPr lang="el-GR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(</a:t>
            </a:r>
            <a:r>
              <a:rPr lang="el-GR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δίς</a:t>
            </a:r>
            <a:r>
              <a:rPr lang="el-GR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)</a:t>
            </a:r>
            <a:r>
              <a:rPr lang="el-G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.</a:t>
            </a:r>
            <a:endParaRPr lang="el-GR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1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Νὰ</a:t>
            </a:r>
            <a:r>
              <a:rPr lang="el-GR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l-GR" sz="31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μὲ</a:t>
            </a:r>
            <a:r>
              <a:rPr lang="el-GR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πάει </a:t>
            </a:r>
            <a:r>
              <a:rPr lang="el-GR" sz="31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στὸν</a:t>
            </a:r>
            <a:r>
              <a:rPr lang="el-GR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l-GR" sz="31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μικρὸ</a:t>
            </a:r>
            <a:r>
              <a:rPr lang="el-GR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l-GR" sz="31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Βασιλιᾶ</a:t>
            </a:r>
            <a:r>
              <a:rPr lang="el-GR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,</a:t>
            </a:r>
            <a:r>
              <a:rPr lang="en-US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l-GR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πέρα μακριά.</a:t>
            </a:r>
            <a:endParaRPr lang="el-GR" sz="3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9888"/>
          <a:stretch>
            <a:fillRect/>
          </a:stretch>
        </p:blipFill>
        <p:spPr bwMode="auto">
          <a:xfrm>
            <a:off x="-32" y="-2"/>
            <a:ext cx="9144032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- Ορθογώνιο"/>
          <p:cNvSpPr/>
          <p:nvPr/>
        </p:nvSpPr>
        <p:spPr>
          <a:xfrm>
            <a:off x="0" y="578078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Μὲς</a:t>
            </a:r>
            <a:r>
              <a:rPr lang="el-G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l-GR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τὴ</a:t>
            </a:r>
            <a:r>
              <a:rPr lang="el-G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νύχτα </a:t>
            </a:r>
            <a:r>
              <a:rPr lang="el-GR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παιδὶ</a:t>
            </a:r>
            <a:r>
              <a:rPr lang="el-G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μοναχό,</a:t>
            </a:r>
            <a:endParaRPr lang="el-GR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τί </a:t>
            </a:r>
            <a:r>
              <a:rPr lang="el-GR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δῶρο</a:t>
            </a:r>
            <a:r>
              <a:rPr lang="el-G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l-GR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νὰ</a:t>
            </a:r>
            <a:r>
              <a:rPr lang="el-G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l-GR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σοῦ</a:t>
            </a:r>
            <a:r>
              <a:rPr lang="el-G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φέρω </a:t>
            </a:r>
            <a:r>
              <a:rPr lang="el-GR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ποὺ</a:t>
            </a:r>
            <a:r>
              <a:rPr lang="el-G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’</a:t>
            </a:r>
            <a:r>
              <a:rPr lang="el-GR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μαι</a:t>
            </a:r>
            <a:r>
              <a:rPr lang="el-G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φτωχό;</a:t>
            </a:r>
            <a:endParaRPr lang="el-GR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kis\Desktop\Νέος φάκελος\ΚΑΛΑΝΤΑ ΣΤΟ ΓΕΝΝΗΜΑΤΑ--OK\100_4156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594" y="0"/>
            <a:ext cx="9126811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1 - Ορθογώνιο"/>
          <p:cNvSpPr/>
          <p:nvPr/>
        </p:nvSpPr>
        <p:spPr>
          <a:xfrm>
            <a:off x="0" y="578078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Φέρνω </a:t>
            </a:r>
            <a:r>
              <a:rPr lang="el-GR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τὸ</a:t>
            </a:r>
            <a:r>
              <a:rPr lang="el-G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τύμπανο </a:t>
            </a:r>
            <a:r>
              <a:rPr lang="el-GR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ποὺ</a:t>
            </a:r>
            <a:r>
              <a:rPr lang="el-G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μόνο </a:t>
            </a:r>
            <a:r>
              <a:rPr lang="el-GR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κρατῶ</a:t>
            </a:r>
            <a:r>
              <a:rPr lang="el-G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,</a:t>
            </a:r>
            <a:endParaRPr lang="el-GR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τὰ</a:t>
            </a:r>
            <a:r>
              <a:rPr lang="el-G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κάλαντα </a:t>
            </a:r>
            <a:r>
              <a:rPr lang="el-GR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νὰ</a:t>
            </a:r>
            <a:r>
              <a:rPr lang="el-G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παίξω </a:t>
            </a:r>
            <a:r>
              <a:rPr lang="el-GR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γιὰ</a:t>
            </a:r>
            <a:r>
              <a:rPr lang="el-G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l-GR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τὸν</a:t>
            </a:r>
            <a:r>
              <a:rPr lang="el-G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Χριστό,</a:t>
            </a:r>
            <a:r>
              <a:rPr lang="el-GR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</a:t>
            </a:r>
            <a:endParaRPr lang="el-GR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5796171"/>
            <a:ext cx="91440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ρα </a:t>
            </a:r>
            <a:r>
              <a:rPr lang="el-GR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παμ</a:t>
            </a:r>
            <a:r>
              <a:rPr lang="el-GR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l-GR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παμ</a:t>
            </a:r>
            <a:r>
              <a:rPr lang="el-GR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l-GR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παμ</a:t>
            </a:r>
            <a:r>
              <a:rPr lang="el-GR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el-GR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δίς</a:t>
            </a:r>
            <a:r>
              <a:rPr lang="el-GR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)</a:t>
            </a:r>
            <a:r>
              <a:rPr lang="el-G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el-GR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</a:t>
            </a:r>
            <a:endParaRPr lang="el-GR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1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Τὸ</a:t>
            </a:r>
            <a:r>
              <a:rPr lang="el-GR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l-GR" sz="31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πιὸ</a:t>
            </a:r>
            <a:r>
              <a:rPr lang="el-GR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l-GR" sz="31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ὡραῖο</a:t>
            </a:r>
            <a:r>
              <a:rPr lang="el-GR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τραγούδι </a:t>
            </a:r>
            <a:r>
              <a:rPr lang="el-GR" sz="31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θὰ</a:t>
            </a:r>
            <a:r>
              <a:rPr lang="el-GR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l-GR" sz="31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πῶ</a:t>
            </a:r>
            <a:r>
              <a:rPr lang="el-GR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,</a:t>
            </a:r>
            <a:r>
              <a:rPr lang="en-US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l-GR" sz="31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γιὰ</a:t>
            </a:r>
            <a:r>
              <a:rPr lang="el-GR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l-GR" sz="31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τὸν</a:t>
            </a:r>
            <a:r>
              <a:rPr lang="el-GR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Χριστό.</a:t>
            </a:r>
            <a:endParaRPr lang="el-GR" sz="3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akis\Desktop\ΧΡΙΣΤΟΥΓΕΝΝΙΑΤΙΚΗ ΓΙΟΡΤΗ ΟΜΑΔΩΝ ΛΥΧΝΟΥ 2012\photo\ΦΑΝΤΝ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8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1788" t="39583" r="5697"/>
          <a:stretch>
            <a:fillRect/>
          </a:stretch>
        </p:blipFill>
        <p:spPr bwMode="auto">
          <a:xfrm>
            <a:off x="4857751" y="3071810"/>
            <a:ext cx="3655653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3" name="2 - Ορθογώνιο"/>
          <p:cNvSpPr/>
          <p:nvPr/>
        </p:nvSpPr>
        <p:spPr>
          <a:xfrm>
            <a:off x="0" y="578078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Μὲς</a:t>
            </a:r>
            <a:r>
              <a:rPr lang="el-G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l-GR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στὴ</a:t>
            </a:r>
            <a:r>
              <a:rPr lang="el-G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φάτνη </a:t>
            </a:r>
            <a:r>
              <a:rPr lang="el-GR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τὰ</a:t>
            </a:r>
            <a:r>
              <a:rPr lang="el-G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l-GR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ζῶα</a:t>
            </a:r>
            <a:r>
              <a:rPr lang="el-G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l-GR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ξυπνοῦν</a:t>
            </a:r>
            <a:endParaRPr lang="el-GR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κι </a:t>
            </a:r>
            <a:r>
              <a:rPr lang="el-GR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ἀπ</a:t>
            </a:r>
            <a:r>
              <a:rPr lang="el-G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’ </a:t>
            </a:r>
            <a:r>
              <a:rPr lang="el-GR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ἔξω</a:t>
            </a:r>
            <a:r>
              <a:rPr lang="el-G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l-GR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ταπεινὰ</a:t>
            </a:r>
            <a:r>
              <a:rPr lang="el-G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l-GR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βοσκοὶ</a:t>
            </a:r>
            <a:r>
              <a:rPr lang="el-G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l-GR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προσκυνοῦν</a:t>
            </a:r>
            <a:r>
              <a:rPr lang="el-G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.</a:t>
            </a:r>
            <a:endParaRPr lang="el-GR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IMG_0021"/>
          <p:cNvPicPr>
            <a:picLocks noChangeAspect="1" noChangeArrowheads="1"/>
          </p:cNvPicPr>
          <p:nvPr/>
        </p:nvPicPr>
        <p:blipFill>
          <a:blip r:embed="rId4" cstate="print"/>
          <a:srcRect l="12766"/>
          <a:stretch>
            <a:fillRect/>
          </a:stretch>
        </p:blipFill>
        <p:spPr bwMode="auto">
          <a:xfrm>
            <a:off x="3466812" y="2000240"/>
            <a:ext cx="2391072" cy="2786082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578078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Στῆς</a:t>
            </a:r>
            <a:r>
              <a:rPr lang="el-G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l-GR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Παναγιᾶς</a:t>
            </a:r>
            <a:r>
              <a:rPr lang="el-G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κρυμμένο </a:t>
            </a:r>
            <a:r>
              <a:rPr lang="el-GR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τὴν</a:t>
            </a:r>
            <a:r>
              <a:rPr lang="el-G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l-GR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ἀγκαλιὰ</a:t>
            </a:r>
            <a:endParaRPr lang="el-GR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χρυσὸ</a:t>
            </a:r>
            <a:r>
              <a:rPr lang="el-G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στεφάνι, </a:t>
            </a:r>
            <a:r>
              <a:rPr lang="el-GR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φῶς</a:t>
            </a:r>
            <a:r>
              <a:rPr lang="el-G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l-GR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φορεῖ</a:t>
            </a:r>
            <a:r>
              <a:rPr lang="el-G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l-GR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στὰ</a:t>
            </a:r>
            <a:r>
              <a:rPr lang="el-G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μαλλιά,</a:t>
            </a:r>
            <a:endParaRPr lang="el-GR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makis\Desktop\ΧΡΙΣΤΟΥΓΕΝΝΙΑΤΙΚΗ ΓΙΟΡΤΗ ΟΜΑΔΩΝ ΛΥΧΝΟΥ 2012\photo\pc230105.jpg"/>
          <p:cNvPicPr>
            <a:picLocks noChangeAspect="1" noChangeArrowheads="1"/>
          </p:cNvPicPr>
          <p:nvPr/>
        </p:nvPicPr>
        <p:blipFill>
          <a:blip r:embed="rId2"/>
          <a:srcRect b="14583"/>
          <a:stretch>
            <a:fillRect/>
          </a:stretch>
        </p:blipFill>
        <p:spPr bwMode="auto">
          <a:xfrm>
            <a:off x="500034" y="0"/>
            <a:ext cx="8358214" cy="585789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" name="4 - Ορθογώνιο"/>
          <p:cNvSpPr/>
          <p:nvPr/>
        </p:nvSpPr>
        <p:spPr>
          <a:xfrm>
            <a:off x="0" y="5826949"/>
            <a:ext cx="9144000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ρα πα </a:t>
            </a:r>
            <a:r>
              <a:rPr lang="el-GR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παμ</a:t>
            </a:r>
            <a:r>
              <a:rPr lang="el-GR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l-GR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παμ</a:t>
            </a:r>
            <a:r>
              <a:rPr lang="el-GR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(</a:t>
            </a:r>
            <a:r>
              <a:rPr lang="el-GR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δίς</a:t>
            </a:r>
            <a:r>
              <a:rPr lang="el-GR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)</a:t>
            </a:r>
            <a:endParaRPr lang="el-GR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9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Σὰν</a:t>
            </a:r>
            <a:r>
              <a:rPr lang="el-GR" sz="2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l-GR" sz="29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μὲ</a:t>
            </a:r>
            <a:r>
              <a:rPr lang="el-GR" sz="2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βλέπει, ἡ καρδιά μου </a:t>
            </a:r>
            <a:r>
              <a:rPr lang="el-GR" sz="29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χτυπᾶ</a:t>
            </a:r>
            <a:r>
              <a:rPr lang="el-GR" sz="29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l-GR" sz="29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καὶ</a:t>
            </a:r>
            <a:r>
              <a:rPr lang="el-GR" sz="2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l-GR" sz="29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μοῦ</a:t>
            </a:r>
            <a:r>
              <a:rPr lang="el-GR" sz="2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l-GR" sz="29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γελᾶ</a:t>
            </a:r>
            <a:r>
              <a:rPr lang="el-GR" sz="2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  <a:cs typeface="Arial" pitchFamily="34" charset="0"/>
              </a:rPr>
              <a:t>.</a:t>
            </a:r>
            <a:endParaRPr lang="el-GR" sz="29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143</Words>
  <PresentationFormat>Προβολή στην οθόνη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makis</dc:creator>
  <cp:lastModifiedBy>makis karipoglou</cp:lastModifiedBy>
  <cp:revision>29</cp:revision>
  <dcterms:created xsi:type="dcterms:W3CDTF">2012-12-11T14:33:18Z</dcterms:created>
  <dcterms:modified xsi:type="dcterms:W3CDTF">2012-12-23T12:20:10Z</dcterms:modified>
</cp:coreProperties>
</file>