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8C21-4B7D-43AC-9339-C2C2C7AB087B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DA5F6-2EEC-4557-8AD4-44CBDDCF950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91D3-E284-4657-954A-A52662ED0FD2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DA5FB-8859-4F33-B093-964EAF1C097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CB0FE-C3FF-4645-8CDF-20DE7BB304C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2D78-628F-4BA1-80A7-DA3E7E86763D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67521-4441-46D2-A1B3-54F1EAC5531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0FDD5-FFBA-4E5A-BBE7-C81EA3158CA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DF2F-D1B1-45E9-95EF-6D9BC1581D5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80822-7ADA-414F-B7E4-BB96007E6BA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C0ED-98FE-4DAC-B843-80A2CE3CD03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74DF9E-913E-4602-B27A-2D8AB3111B5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μάγοι"/>
          <p:cNvPicPr>
            <a:picLocks noChangeAspect="1" noChangeArrowheads="1"/>
          </p:cNvPicPr>
          <p:nvPr/>
        </p:nvPicPr>
        <p:blipFill>
          <a:blip r:embed="rId2" cstate="print"/>
          <a:srcRect l="3008" t="597" r="1845"/>
          <a:stretch>
            <a:fillRect/>
          </a:stretch>
        </p:blipFill>
        <p:spPr bwMode="auto">
          <a:xfrm>
            <a:off x="1619250" y="404813"/>
            <a:ext cx="5976938" cy="60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βοσκο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61963"/>
            <a:ext cx="6111875" cy="591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σπήλαιο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t="11028" b="5841"/>
          <a:stretch>
            <a:fillRect/>
          </a:stretch>
        </p:blipFill>
        <p:spPr bwMode="auto">
          <a:xfrm>
            <a:off x="1692275" y="1484313"/>
            <a:ext cx="5903913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μάγοι"/>
          <p:cNvPicPr>
            <a:picLocks noChangeAspect="1" noChangeArrowheads="1"/>
          </p:cNvPicPr>
          <p:nvPr/>
        </p:nvPicPr>
        <p:blipFill>
          <a:blip r:embed="rId2" cstate="print"/>
          <a:srcRect l="69472" t="12614"/>
          <a:stretch>
            <a:fillRect/>
          </a:stretch>
        </p:blipFill>
        <p:spPr bwMode="auto">
          <a:xfrm>
            <a:off x="3059113" y="-962025"/>
            <a:ext cx="2917825" cy="813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τελώνης"/>
          <p:cNvPicPr>
            <a:picLocks noChangeAspect="1" noChangeArrowheads="1"/>
          </p:cNvPicPr>
          <p:nvPr/>
        </p:nvPicPr>
        <p:blipFill>
          <a:blip r:embed="rId2" cstate="print"/>
          <a:srcRect l="12657" t="1468" r="11436" b="8284"/>
          <a:stretch>
            <a:fillRect/>
          </a:stretch>
        </p:blipFill>
        <p:spPr bwMode="auto">
          <a:xfrm>
            <a:off x="2484438" y="908050"/>
            <a:ext cx="4135437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Εικόνα 026"/>
          <p:cNvPicPr>
            <a:picLocks noChangeAspect="1" noChangeArrowheads="1"/>
          </p:cNvPicPr>
          <p:nvPr/>
        </p:nvPicPr>
        <p:blipFill>
          <a:blip r:embed="rId2" cstate="print"/>
          <a:srcRect l="16035" t="8786" r="18864" b="4462"/>
          <a:stretch>
            <a:fillRect/>
          </a:stretch>
        </p:blipFill>
        <p:spPr bwMode="auto">
          <a:xfrm>
            <a:off x="1189038" y="188913"/>
            <a:ext cx="6696075" cy="6696075"/>
          </a:xfrm>
          <a:prstGeom prst="rect">
            <a:avLst/>
          </a:prstGeom>
          <a:noFill/>
        </p:spPr>
      </p:pic>
      <p:pic>
        <p:nvPicPr>
          <p:cNvPr id="38920" name="Picture 8" descr="Kardia 009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2906" t="24568" r="32707" b="33684"/>
          <a:stretch>
            <a:fillRect/>
          </a:stretch>
        </p:blipFill>
        <p:spPr bwMode="auto">
          <a:xfrm>
            <a:off x="3132138" y="2060575"/>
            <a:ext cx="3024187" cy="2751138"/>
          </a:xfrm>
          <a:prstGeom prst="rect">
            <a:avLst/>
          </a:prstGeom>
          <a:noFill/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2987675" y="1125538"/>
            <a:ext cx="3095625" cy="14398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Palatino Linotype"/>
              </a:rPr>
              <a:t>Ειρήνη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3492500" y="4508500"/>
            <a:ext cx="2160588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945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Palatino Linotype"/>
              </a:rPr>
              <a:t>Χαρά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64000" contrast="-58000"/>
          </a:blip>
          <a:srcRect t="2390" r="1730" b="3046"/>
          <a:stretch>
            <a:fillRect/>
          </a:stretch>
        </p:blipFill>
        <p:spPr bwMode="auto">
          <a:xfrm>
            <a:off x="468313" y="260350"/>
            <a:ext cx="8207375" cy="6408738"/>
          </a:xfrm>
          <a:prstGeom prst="rect">
            <a:avLst/>
          </a:prstGeom>
          <a:noFill/>
        </p:spPr>
      </p:pic>
      <p:pic>
        <p:nvPicPr>
          <p:cNvPr id="41988" name="Picture 4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t="3444" r="55180" b="59358"/>
          <a:stretch>
            <a:fillRect/>
          </a:stretch>
        </p:blipFill>
        <p:spPr bwMode="auto">
          <a:xfrm>
            <a:off x="468313" y="260350"/>
            <a:ext cx="3743325" cy="2520950"/>
          </a:xfrm>
          <a:prstGeom prst="rect">
            <a:avLst/>
          </a:prstGeom>
          <a:noFill/>
        </p:spPr>
      </p:pic>
      <p:pic>
        <p:nvPicPr>
          <p:cNvPr id="41989" name="Picture 5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40506" t="3444" r="1732" b="59358"/>
          <a:stretch>
            <a:fillRect/>
          </a:stretch>
        </p:blipFill>
        <p:spPr bwMode="auto">
          <a:xfrm>
            <a:off x="3851275" y="260350"/>
            <a:ext cx="4824413" cy="2520950"/>
          </a:xfrm>
          <a:prstGeom prst="rect">
            <a:avLst/>
          </a:prstGeom>
          <a:noFill/>
        </p:spPr>
      </p:pic>
      <p:pic>
        <p:nvPicPr>
          <p:cNvPr id="41990" name="Picture 6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-876" t="38510" r="65520" b="29610"/>
          <a:stretch>
            <a:fillRect/>
          </a:stretch>
        </p:blipFill>
        <p:spPr bwMode="auto">
          <a:xfrm>
            <a:off x="395288" y="2636838"/>
            <a:ext cx="2952750" cy="2160587"/>
          </a:xfrm>
          <a:prstGeom prst="rect">
            <a:avLst/>
          </a:prstGeom>
          <a:noFill/>
        </p:spPr>
      </p:pic>
      <p:pic>
        <p:nvPicPr>
          <p:cNvPr id="41991" name="Picture 7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66376" t="35324" r="1730" b="32796"/>
          <a:stretch>
            <a:fillRect/>
          </a:stretch>
        </p:blipFill>
        <p:spPr bwMode="auto">
          <a:xfrm>
            <a:off x="6011863" y="2492375"/>
            <a:ext cx="2663825" cy="2160588"/>
          </a:xfrm>
          <a:prstGeom prst="rect">
            <a:avLst/>
          </a:prstGeom>
          <a:noFill/>
        </p:spPr>
      </p:pic>
      <p:pic>
        <p:nvPicPr>
          <p:cNvPr id="41992" name="Picture 8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-18" t="68259" r="65540" b="1991"/>
          <a:stretch>
            <a:fillRect/>
          </a:stretch>
        </p:blipFill>
        <p:spPr bwMode="auto">
          <a:xfrm>
            <a:off x="468313" y="4652963"/>
            <a:ext cx="2879725" cy="2016125"/>
          </a:xfrm>
          <a:prstGeom prst="rect">
            <a:avLst/>
          </a:prstGeom>
          <a:noFill/>
        </p:spPr>
      </p:pic>
      <p:pic>
        <p:nvPicPr>
          <p:cNvPr id="41993" name="Picture 9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66374" t="66151" r="1730" b="3046"/>
          <a:stretch>
            <a:fillRect/>
          </a:stretch>
        </p:blipFill>
        <p:spPr bwMode="auto">
          <a:xfrm>
            <a:off x="6011863" y="4581525"/>
            <a:ext cx="2663825" cy="2087563"/>
          </a:xfrm>
          <a:prstGeom prst="rect">
            <a:avLst/>
          </a:prstGeom>
          <a:noFill/>
        </p:spPr>
      </p:pic>
      <p:pic>
        <p:nvPicPr>
          <p:cNvPr id="41994" name="Picture 10" descr="τι σοι προσενέγκωμεν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33624" t="19395" r="32751" b="3046"/>
          <a:stretch>
            <a:fillRect/>
          </a:stretch>
        </p:blipFill>
        <p:spPr bwMode="auto">
          <a:xfrm>
            <a:off x="3276600" y="1412875"/>
            <a:ext cx="2808288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Προβολή στην οθόνη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Θέμα του Office</vt:lpstr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2014-08-20T13:03:38Z</dcterms:created>
  <dcterms:modified xsi:type="dcterms:W3CDTF">2014-08-20T13:04:40Z</dcterms:modified>
</cp:coreProperties>
</file>