
<file path=[Content_Types].xml><?xml version="1.0" encoding="utf-8"?>
<Types xmlns="http://schemas.openxmlformats.org/package/2006/content-types">
  <Default ContentType="image/jpeg" Extension="jpg"/>
  <Default ContentType="application/vnd.openxmlformats-officedocument.vmlDrawing" Extension="vml"/>
  <Default ContentType="application/x-fontdata" Extension="fntdata"/>
  <Default ContentType="application/vnd.openxmlformats-officedocument.oleObject" Extension="bin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oleObject" PartName="/ppt/embeddings/oleObject9.bin"/>
  <Override ContentType="application/vnd.openxmlformats-officedocument.oleObject" PartName="/ppt/embeddings/oleObject15.bin"/>
  <Override ContentType="application/vnd.openxmlformats-officedocument.oleObject" PartName="/ppt/embeddings/oleObject29.bin"/>
  <Override ContentType="application/vnd.openxmlformats-officedocument.oleObject" PartName="/ppt/embeddings/oleObject4.bin"/>
  <Override ContentType="application/vnd.openxmlformats-officedocument.oleObject" PartName="/ppt/embeddings/oleObject28.bin"/>
  <Override ContentType="application/vnd.openxmlformats-officedocument.oleObject" PartName="/ppt/embeddings/oleObject11.bin"/>
  <Override ContentType="application/vnd.openxmlformats-officedocument.oleObject" PartName="/ppt/embeddings/oleObject8.bin"/>
  <Override ContentType="application/vnd.openxmlformats-officedocument.oleObject" PartName="/ppt/embeddings/oleObject24.bin"/>
  <Override ContentType="application/vnd.openxmlformats-officedocument.oleObject" PartName="/ppt/embeddings/oleObject25.bin"/>
  <Override ContentType="application/vnd.openxmlformats-officedocument.oleObject" PartName="/ppt/embeddings/oleObject20.bin"/>
  <Override ContentType="application/vnd.openxmlformats-officedocument.oleObject" PartName="/ppt/embeddings/oleObject12.bin"/>
  <Override ContentType="application/vnd.openxmlformats-officedocument.oleObject" PartName="/ppt/embeddings/oleObject3.bin"/>
  <Override ContentType="application/vnd.openxmlformats-officedocument.oleObject" PartName="/ppt/embeddings/oleObject17.bin"/>
  <Override ContentType="application/vnd.openxmlformats-officedocument.oleObject" PartName="/ppt/embeddings/oleObject7.bin"/>
  <Override ContentType="application/vnd.openxmlformats-officedocument.oleObject" PartName="/ppt/embeddings/oleObject16.bin"/>
  <Override ContentType="application/vnd.openxmlformats-officedocument.oleObject" PartName="/ppt/embeddings/oleObject2.bin"/>
  <Override ContentType="application/vnd.openxmlformats-officedocument.oleObject" PartName="/ppt/embeddings/oleObject21.bin"/>
  <Override ContentType="application/vnd.openxmlformats-officedocument.oleObject" PartName="/ppt/embeddings/oleObject13.bin"/>
  <Override ContentType="application/vnd.openxmlformats-officedocument.oleObject" PartName="/ppt/embeddings/oleObject26.bin"/>
  <Override ContentType="application/vnd.openxmlformats-officedocument.oleObject" PartName="/ppt/embeddings/oleObject6.bin"/>
  <Override ContentType="application/vnd.openxmlformats-officedocument.oleObject" PartName="/ppt/embeddings/oleObject18.bin"/>
  <Override ContentType="application/vnd.openxmlformats-officedocument.oleObject" PartName="/ppt/embeddings/oleObject1.bin"/>
  <Override ContentType="application/vnd.openxmlformats-officedocument.oleObject" PartName="/ppt/embeddings/oleObject22.bin"/>
  <Override ContentType="application/vnd.openxmlformats-officedocument.oleObject" PartName="/ppt/embeddings/oleObject19.bin"/>
  <Override ContentType="application/vnd.openxmlformats-officedocument.oleObject" PartName="/ppt/embeddings/oleObject14.bin"/>
  <Override ContentType="application/vnd.openxmlformats-officedocument.oleObject" PartName="/ppt/embeddings/oleObject5.bin"/>
  <Override ContentType="application/vnd.openxmlformats-officedocument.oleObject" PartName="/ppt/embeddings/oleObject10.bin"/>
  <Override ContentType="application/vnd.openxmlformats-officedocument.oleObject" PartName="/ppt/embeddings/oleObject27.bin"/>
  <Override ContentType="application/vnd.openxmlformats-officedocument.oleObject" PartName="/ppt/embeddings/oleObject23.bin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</p:sldIdLst>
  <p:sldSz cy="6858000" cx="9144000"/>
  <p:notesSz cx="6858000" cy="9144000"/>
  <p:embeddedFontLst>
    <p:embeddedFont>
      <p:font typeface="Corsiva"/>
      <p:regular r:id="rId58"/>
      <p:bold r:id="rId59"/>
      <p:italic r:id="rId60"/>
      <p:boldItalic r:id="rId61"/>
    </p:embeddedFont>
    <p:embeddedFont>
      <p:font typeface="Tahoma"/>
      <p:regular r:id="rId62"/>
      <p:bold r:id="rId6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64" roundtripDataSignature="AMtx7mhfI1LJeU5m6LFQgkCelWaJxp4n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Tahoma-regular.fntdata"/><Relationship Id="rId61" Type="http://schemas.openxmlformats.org/officeDocument/2006/relationships/font" Target="fonts/Corsiva-boldItalic.fntdata"/><Relationship Id="rId20" Type="http://schemas.openxmlformats.org/officeDocument/2006/relationships/slide" Target="slides/slide15.xml"/><Relationship Id="rId64" Type="http://customschemas.google.com/relationships/presentationmetadata" Target="metadata"/><Relationship Id="rId63" Type="http://schemas.openxmlformats.org/officeDocument/2006/relationships/font" Target="fonts/Tahoma-bold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Corsiva-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font" Target="fonts/Corsiva-bold.fntdata"/><Relationship Id="rId14" Type="http://schemas.openxmlformats.org/officeDocument/2006/relationships/slide" Target="slides/slide9.xml"/><Relationship Id="rId58" Type="http://schemas.openxmlformats.org/officeDocument/2006/relationships/font" Target="fonts/Corsiva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/Relationships>
</file>

<file path=ppt/drawings/_rels/vmlDrawing10.vml.rels><?xml version="1.0" encoding="UTF-8" standalone="yes"?>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11.vml.rels><?xml version="1.0" encoding="UTF-8" standalone="yes"?>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drawings/_rels/vmlDrawing12.vml.rels><?xml version="1.0" encoding="UTF-8" standalone="yes"?>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13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/Relationships>
</file>

<file path=ppt/drawings/_rels/vmlDrawing14.vml.rels><?xml version="1.0" encoding="UTF-8" standalone="yes"?>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drawings/_rels/vmlDrawing15.vml.rels><?xml version="1.0" encoding="UTF-8" standalone="yes"?>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16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/Relationships>
</file>

<file path=ppt/drawings/_rels/vmlDrawing17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/Relationships>
</file>

<file path=ppt/drawings/_rels/vmlDrawing2.vml.rels><?xml version="1.0" encoding="UTF-8" standalone="yes"?>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/Relationships>
</file>

<file path=ppt/drawings/_rels/vmlDrawing4.vml.rels><?xml version="1.0" encoding="UTF-8" standalone="yes"?>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6.png"/></Relationships>
</file>

<file path=ppt/drawings/_rels/vmlDrawing5.vml.rels><?xml version="1.0" encoding="UTF-8" standalone="yes"?>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6.vml.rels><?xml version="1.0" encoding="UTF-8" standalone="yes"?>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7.vml.rels><?xml version="1.0" encoding="UTF-8" standalone="yes"?>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8.vml.rels><?xml version="1.0" encoding="UTF-8" standalone="yes"?>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9.vml.rels><?xml version="1.0" encoding="UTF-8" standalone="yes"?>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  <p:sp>
        <p:nvSpPr>
          <p:cNvPr id="4" name="Google Shape;4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" name="Google Shape;5;n"/>
          <p:cNvSpPr txBox="1"/>
          <p:nvPr>
            <p:ph idx="10" type="dt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6" name="Google Shape;6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" name="Google Shape;7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" name="Google Shape;8;n"/>
          <p:cNvSpPr txBox="1"/>
          <p:nvPr>
            <p:ph idx="11" type="ftr"/>
          </p:nvPr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9" name="Google Shape;9;n"/>
          <p:cNvSpPr txBox="1"/>
          <p:nvPr>
            <p:ph idx="4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" name="Google Shape;69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0" name="Google Shape;70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4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4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4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4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4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p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p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4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7" name="Google Shape;687;p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5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p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5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p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5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3" name="Google Shape;723;p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4"/>
          <p:cNvSpPr/>
          <p:nvPr/>
        </p:nvSpPr>
        <p:spPr>
          <a:xfrm>
            <a:off x="-11112" y="1836737"/>
            <a:ext cx="2268537" cy="2709862"/>
          </a:xfrm>
          <a:custGeom>
            <a:rect b="b" l="l" r="r" t="t"/>
            <a:pathLst>
              <a:path extrusionOk="0" h="1707" w="1429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" name="Google Shape;27;p54"/>
          <p:cNvSpPr/>
          <p:nvPr/>
        </p:nvSpPr>
        <p:spPr>
          <a:xfrm>
            <a:off x="107950" y="15875"/>
            <a:ext cx="838200" cy="787400"/>
          </a:xfrm>
          <a:custGeom>
            <a:rect b="b" l="l" r="r" t="t"/>
            <a:pathLst>
              <a:path extrusionOk="0" h="496" w="528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accent1"/>
              </a:gs>
            </a:gsLst>
            <a:lin ang="135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" name="Google Shape;28;p54"/>
          <p:cNvSpPr/>
          <p:nvPr/>
        </p:nvSpPr>
        <p:spPr>
          <a:xfrm>
            <a:off x="1192212" y="354012"/>
            <a:ext cx="2266950" cy="2270125"/>
          </a:xfrm>
          <a:custGeom>
            <a:rect b="b" l="l" r="r" t="t"/>
            <a:pathLst>
              <a:path extrusionOk="0" h="2313" w="2312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81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" name="Google Shape;29;p54"/>
          <p:cNvSpPr/>
          <p:nvPr/>
        </p:nvSpPr>
        <p:spPr>
          <a:xfrm>
            <a:off x="2532062" y="1270000"/>
            <a:ext cx="3670300" cy="3671887"/>
          </a:xfrm>
          <a:custGeom>
            <a:rect b="b" l="l" r="r" t="t"/>
            <a:pathLst>
              <a:path extrusionOk="0" h="2313" w="2312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135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" name="Google Shape;30;p54"/>
          <p:cNvSpPr/>
          <p:nvPr/>
        </p:nvSpPr>
        <p:spPr>
          <a:xfrm>
            <a:off x="3175" y="4797425"/>
            <a:ext cx="3417887" cy="2097087"/>
          </a:xfrm>
          <a:custGeom>
            <a:rect b="b" l="l" r="r" t="t"/>
            <a:pathLst>
              <a:path extrusionOk="0" h="1321" w="2153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lt1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" name="Google Shape;31;p54"/>
          <p:cNvSpPr/>
          <p:nvPr/>
        </p:nvSpPr>
        <p:spPr>
          <a:xfrm>
            <a:off x="4494212" y="4425950"/>
            <a:ext cx="2263775" cy="2263775"/>
          </a:xfrm>
          <a:custGeom>
            <a:rect b="b" l="l" r="r" t="t"/>
            <a:pathLst>
              <a:path extrusionOk="0" h="2313" w="2312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135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" name="Google Shape;32;p54"/>
          <p:cNvSpPr/>
          <p:nvPr/>
        </p:nvSpPr>
        <p:spPr>
          <a:xfrm>
            <a:off x="5646737" y="487362"/>
            <a:ext cx="2928937" cy="2930525"/>
          </a:xfrm>
          <a:custGeom>
            <a:rect b="b" l="l" r="r" t="t"/>
            <a:pathLst>
              <a:path extrusionOk="0" h="2313" w="2312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135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" name="Google Shape;33;p54"/>
          <p:cNvSpPr/>
          <p:nvPr/>
        </p:nvSpPr>
        <p:spPr>
          <a:xfrm>
            <a:off x="7146925" y="2555875"/>
            <a:ext cx="2008187" cy="3997325"/>
          </a:xfrm>
          <a:custGeom>
            <a:rect b="b" l="l" r="r" t="t"/>
            <a:pathLst>
              <a:path extrusionOk="0" h="2518" w="1265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" name="Google Shape;34;p54"/>
          <p:cNvSpPr/>
          <p:nvPr/>
        </p:nvSpPr>
        <p:spPr>
          <a:xfrm rot="-5400000">
            <a:off x="3977481" y="-853281"/>
            <a:ext cx="1722437" cy="3429000"/>
          </a:xfrm>
          <a:custGeom>
            <a:rect b="b" l="l" r="r" t="t"/>
            <a:pathLst>
              <a:path extrusionOk="0" h="2518" w="1265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5" name="Google Shape;35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75" y="-3175"/>
            <a:ext cx="8032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4"/>
          <p:cNvSpPr txBox="1"/>
          <p:nvPr>
            <p:ph type="ctrTitle"/>
          </p:nvPr>
        </p:nvSpPr>
        <p:spPr>
          <a:xfrm>
            <a:off x="1143000" y="2286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4"/>
          <p:cNvSpPr txBox="1"/>
          <p:nvPr>
            <p:ph idx="1" type="subTitle"/>
          </p:nvPr>
        </p:nvSpPr>
        <p:spPr>
          <a:xfrm>
            <a:off x="2133600" y="41148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✹"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✹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✹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990"/>
              <a:buChar char="●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990"/>
              <a:buChar char="●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99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990"/>
              <a:buChar char="●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990"/>
              <a:buChar char="●"/>
              <a:defRPr/>
            </a:lvl9pPr>
          </a:lstStyle>
          <a:p/>
        </p:txBody>
      </p:sp>
      <p:sp>
        <p:nvSpPr>
          <p:cNvPr id="38" name="Google Shape;38;p54"/>
          <p:cNvSpPr txBox="1"/>
          <p:nvPr>
            <p:ph idx="10" type="dt"/>
          </p:nvPr>
        </p:nvSpPr>
        <p:spPr>
          <a:xfrm>
            <a:off x="11430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4"/>
          <p:cNvSpPr txBox="1"/>
          <p:nvPr>
            <p:ph idx="11" type="ftr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4"/>
          <p:cNvSpPr txBox="1"/>
          <p:nvPr>
            <p:ph idx="12" type="sldNum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 type="tx">
  <p:cSld name="TITLE_AND_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5"/>
          <p:cNvSpPr txBox="1"/>
          <p:nvPr>
            <p:ph type="title"/>
          </p:nvPr>
        </p:nvSpPr>
        <p:spPr>
          <a:xfrm>
            <a:off x="10668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55"/>
          <p:cNvSpPr txBox="1"/>
          <p:nvPr>
            <p:ph idx="1" type="body"/>
          </p:nvPr>
        </p:nvSpPr>
        <p:spPr>
          <a:xfrm>
            <a:off x="1066800" y="16764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✹"/>
              <a:defRPr/>
            </a:lvl1pPr>
            <a:lvl2pPr indent="-30861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✹"/>
              <a:defRPr/>
            </a:lvl2pPr>
            <a:lvl3pPr indent="-29718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✹"/>
              <a:defRPr/>
            </a:lvl3pPr>
            <a:lvl4pPr indent="-29718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●"/>
              <a:defRPr/>
            </a:lvl4pPr>
            <a:lvl5pPr indent="-291464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990"/>
              <a:buChar char="●"/>
              <a:defRPr/>
            </a:lvl5pPr>
            <a:lvl6pPr indent="-291464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990"/>
              <a:buChar char="●"/>
              <a:defRPr/>
            </a:lvl6pPr>
            <a:lvl7pPr indent="-291464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990"/>
              <a:buChar char="●"/>
              <a:defRPr/>
            </a:lvl7pPr>
            <a:lvl8pPr indent="-291465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990"/>
              <a:buChar char="●"/>
              <a:defRPr/>
            </a:lvl8pPr>
            <a:lvl9pPr indent="-291465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990"/>
              <a:buChar char="●"/>
              <a:defRPr/>
            </a:lvl9pPr>
          </a:lstStyle>
          <a:p/>
        </p:txBody>
      </p:sp>
      <p:sp>
        <p:nvSpPr>
          <p:cNvPr id="44" name="Google Shape;44;p55"/>
          <p:cNvSpPr txBox="1"/>
          <p:nvPr>
            <p:ph idx="10" type="dt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55"/>
          <p:cNvSpPr txBox="1"/>
          <p:nvPr>
            <p:ph idx="11" type="ftr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55"/>
          <p:cNvSpPr txBox="1"/>
          <p:nvPr>
            <p:ph idx="12" type="sldNum"/>
          </p:nvPr>
        </p:nvSpPr>
        <p:spPr>
          <a:xfrm>
            <a:off x="69342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  only" type="objOnly">
  <p:cSld name="OBJECT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6"/>
          <p:cNvSpPr txBox="1"/>
          <p:nvPr>
            <p:ph idx="10" type="dt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56"/>
          <p:cNvSpPr txBox="1"/>
          <p:nvPr>
            <p:ph idx="11" type="ftr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56"/>
          <p:cNvSpPr txBox="1"/>
          <p:nvPr>
            <p:ph idx="12" type="sldNum"/>
          </p:nvPr>
        </p:nvSpPr>
        <p:spPr>
          <a:xfrm>
            <a:off x="69342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objects" type="fourObj">
  <p:cSld name="FOUR_OBJECTS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7"/>
          <p:cNvSpPr txBox="1"/>
          <p:nvPr>
            <p:ph idx="10" type="dt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7"/>
          <p:cNvSpPr txBox="1"/>
          <p:nvPr>
            <p:ph idx="11" type="ftr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57"/>
          <p:cNvSpPr txBox="1"/>
          <p:nvPr>
            <p:ph idx="12" type="sldNum"/>
          </p:nvPr>
        </p:nvSpPr>
        <p:spPr>
          <a:xfrm>
            <a:off x="69342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 on left, two objects on right" type="txAndTwoObj">
  <p:cSld name="TEXT_AND_TWO_OBJECTS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8"/>
          <p:cNvSpPr txBox="1"/>
          <p:nvPr>
            <p:ph idx="10" type="dt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58"/>
          <p:cNvSpPr txBox="1"/>
          <p:nvPr>
            <p:ph idx="11" type="ftr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58"/>
          <p:cNvSpPr txBox="1"/>
          <p:nvPr>
            <p:ph idx="12" type="sldNum"/>
          </p:nvPr>
        </p:nvSpPr>
        <p:spPr>
          <a:xfrm>
            <a:off x="69342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 on left, text on right" type="twoColTx">
  <p:cSld name="TITLE_AND_TWO_COLUMNS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9"/>
          <p:cNvSpPr txBox="1"/>
          <p:nvPr>
            <p:ph idx="10" type="dt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59"/>
          <p:cNvSpPr txBox="1"/>
          <p:nvPr>
            <p:ph idx="11" type="ftr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59"/>
          <p:cNvSpPr txBox="1"/>
          <p:nvPr>
            <p:ph idx="12" type="sldNum"/>
          </p:nvPr>
        </p:nvSpPr>
        <p:spPr>
          <a:xfrm>
            <a:off x="69342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60"/>
          <p:cNvSpPr txBox="1"/>
          <p:nvPr>
            <p:ph idx="10" type="dt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60"/>
          <p:cNvSpPr txBox="1"/>
          <p:nvPr>
            <p:ph idx="11" type="ftr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60"/>
          <p:cNvSpPr txBox="1"/>
          <p:nvPr>
            <p:ph idx="12" type="sldNum"/>
          </p:nvPr>
        </p:nvSpPr>
        <p:spPr>
          <a:xfrm>
            <a:off x="69342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53"/>
          <p:cNvSpPr/>
          <p:nvPr/>
        </p:nvSpPr>
        <p:spPr>
          <a:xfrm>
            <a:off x="-11112" y="1836737"/>
            <a:ext cx="2268537" cy="2709862"/>
          </a:xfrm>
          <a:custGeom>
            <a:rect b="b" l="l" r="r" t="t"/>
            <a:pathLst>
              <a:path extrusionOk="0" h="1707" w="1429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Google Shape;12;p53"/>
          <p:cNvSpPr/>
          <p:nvPr/>
        </p:nvSpPr>
        <p:spPr>
          <a:xfrm>
            <a:off x="107950" y="15875"/>
            <a:ext cx="838200" cy="787400"/>
          </a:xfrm>
          <a:custGeom>
            <a:rect b="b" l="l" r="r" t="t"/>
            <a:pathLst>
              <a:path extrusionOk="0" h="496" w="528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accent1"/>
              </a:gs>
            </a:gsLst>
            <a:lin ang="135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Google Shape;13;p53"/>
          <p:cNvSpPr/>
          <p:nvPr/>
        </p:nvSpPr>
        <p:spPr>
          <a:xfrm>
            <a:off x="1192212" y="354012"/>
            <a:ext cx="2266950" cy="2270125"/>
          </a:xfrm>
          <a:custGeom>
            <a:rect b="b" l="l" r="r" t="t"/>
            <a:pathLst>
              <a:path extrusionOk="0" h="2313" w="2312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81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Google Shape;14;p53"/>
          <p:cNvSpPr/>
          <p:nvPr/>
        </p:nvSpPr>
        <p:spPr>
          <a:xfrm>
            <a:off x="2532062" y="1270000"/>
            <a:ext cx="3670300" cy="3671887"/>
          </a:xfrm>
          <a:custGeom>
            <a:rect b="b" l="l" r="r" t="t"/>
            <a:pathLst>
              <a:path extrusionOk="0" h="2313" w="2312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135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" name="Google Shape;15;p53"/>
          <p:cNvSpPr/>
          <p:nvPr/>
        </p:nvSpPr>
        <p:spPr>
          <a:xfrm>
            <a:off x="3175" y="4797425"/>
            <a:ext cx="3417887" cy="2097087"/>
          </a:xfrm>
          <a:custGeom>
            <a:rect b="b" l="l" r="r" t="t"/>
            <a:pathLst>
              <a:path extrusionOk="0" h="1321" w="2153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lt1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" name="Google Shape;16;p53"/>
          <p:cNvSpPr/>
          <p:nvPr/>
        </p:nvSpPr>
        <p:spPr>
          <a:xfrm>
            <a:off x="4494212" y="4425950"/>
            <a:ext cx="2263775" cy="2263775"/>
          </a:xfrm>
          <a:custGeom>
            <a:rect b="b" l="l" r="r" t="t"/>
            <a:pathLst>
              <a:path extrusionOk="0" h="2313" w="2312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135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" name="Google Shape;17;p53"/>
          <p:cNvSpPr/>
          <p:nvPr/>
        </p:nvSpPr>
        <p:spPr>
          <a:xfrm>
            <a:off x="5646737" y="487362"/>
            <a:ext cx="2928937" cy="2930525"/>
          </a:xfrm>
          <a:custGeom>
            <a:rect b="b" l="l" r="r" t="t"/>
            <a:pathLst>
              <a:path extrusionOk="0" h="2313" w="2312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135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" name="Google Shape;18;p53"/>
          <p:cNvSpPr/>
          <p:nvPr/>
        </p:nvSpPr>
        <p:spPr>
          <a:xfrm>
            <a:off x="7146925" y="2555875"/>
            <a:ext cx="2008187" cy="3997325"/>
          </a:xfrm>
          <a:custGeom>
            <a:rect b="b" l="l" r="r" t="t"/>
            <a:pathLst>
              <a:path extrusionOk="0" h="2518" w="1265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" name="Google Shape;19;p5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175" y="-3175"/>
            <a:ext cx="8032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53"/>
          <p:cNvSpPr txBox="1"/>
          <p:nvPr>
            <p:ph type="title"/>
          </p:nvPr>
        </p:nvSpPr>
        <p:spPr>
          <a:xfrm>
            <a:off x="10668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53"/>
          <p:cNvSpPr txBox="1"/>
          <p:nvPr>
            <p:ph idx="1" type="body"/>
          </p:nvPr>
        </p:nvSpPr>
        <p:spPr>
          <a:xfrm>
            <a:off x="1066800" y="16764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9116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00"/>
              </a:buClr>
              <a:buSzPts val="2560"/>
              <a:buFont typeface="Noto Sans Symbols"/>
              <a:buChar char="✹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306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C0000"/>
              </a:buClr>
              <a:buSzPts val="1960"/>
              <a:buFont typeface="Noto Sans Symbols"/>
              <a:buChar char="✹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0039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9900"/>
              </a:buClr>
              <a:buSzPts val="1440"/>
              <a:buFont typeface="Noto Sans Symbols"/>
              <a:buChar char="✹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53"/>
          <p:cNvSpPr txBox="1"/>
          <p:nvPr>
            <p:ph idx="10" type="dt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3" name="Google Shape;23;p53"/>
          <p:cNvSpPr txBox="1"/>
          <p:nvPr>
            <p:ph idx="11" type="ftr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4" name="Google Shape;24;p53"/>
          <p:cNvSpPr txBox="1"/>
          <p:nvPr>
            <p:ph idx="12" type="sldNum"/>
          </p:nvPr>
        </p:nvSpPr>
        <p:spPr>
          <a:xfrm>
            <a:off x="69342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vmlDrawing" Target="../drawings/vmlDrawing1.vml"/><Relationship Id="rId4" Type="http://schemas.openxmlformats.org/officeDocument/2006/relationships/oleObject" Target="../embeddings/oleObject1.bin"/><Relationship Id="rId10" Type="http://schemas.openxmlformats.org/officeDocument/2006/relationships/image" Target="../media/image1.png"/><Relationship Id="rId9" Type="http://schemas.openxmlformats.org/officeDocument/2006/relationships/image" Target="../media/image2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4.png"/><Relationship Id="rId7" Type="http://schemas.openxmlformats.org/officeDocument/2006/relationships/oleObject" Target="../embeddings/oleObject2.bin"/><Relationship Id="rId8" Type="http://schemas.openxmlformats.org/officeDocument/2006/relationships/oleObject" Target="../embeddings/oleObject2.bin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vmlDrawing" Target="../drawings/vmlDrawing8.vml"/><Relationship Id="rId4" Type="http://schemas.openxmlformats.org/officeDocument/2006/relationships/image" Target="../media/image32.jpg"/><Relationship Id="rId5" Type="http://schemas.openxmlformats.org/officeDocument/2006/relationships/oleObject" Target="../embeddings/oleObject11.bin"/><Relationship Id="rId6" Type="http://schemas.openxmlformats.org/officeDocument/2006/relationships/oleObject" Target="../embeddings/oleObject11.bin"/><Relationship Id="rId7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vmlDrawing" Target="../drawings/vmlDrawing9.vml"/><Relationship Id="rId4" Type="http://schemas.openxmlformats.org/officeDocument/2006/relationships/oleObject" Target="../embeddings/oleObject12.bin"/><Relationship Id="rId11" Type="http://schemas.openxmlformats.org/officeDocument/2006/relationships/oleObject" Target="../embeddings/oleObject14.bin"/><Relationship Id="rId10" Type="http://schemas.openxmlformats.org/officeDocument/2006/relationships/oleObject" Target="../embeddings/oleObject14.bin"/><Relationship Id="rId12" Type="http://schemas.openxmlformats.org/officeDocument/2006/relationships/image" Target="../media/image2.png"/><Relationship Id="rId9" Type="http://schemas.openxmlformats.org/officeDocument/2006/relationships/image" Target="../media/image4.png"/><Relationship Id="rId5" Type="http://schemas.openxmlformats.org/officeDocument/2006/relationships/oleObject" Target="../embeddings/oleObject12.bin"/><Relationship Id="rId6" Type="http://schemas.openxmlformats.org/officeDocument/2006/relationships/image" Target="../media/image28.png"/><Relationship Id="rId7" Type="http://schemas.openxmlformats.org/officeDocument/2006/relationships/oleObject" Target="../embeddings/oleObject13.bin"/><Relationship Id="rId8" Type="http://schemas.openxmlformats.org/officeDocument/2006/relationships/oleObject" Target="../embeddings/oleObject13.bin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vmlDrawing" Target="../drawings/vmlDrawing10.vml"/><Relationship Id="rId4" Type="http://schemas.openxmlformats.org/officeDocument/2006/relationships/oleObject" Target="../embeddings/oleObject15.bin"/><Relationship Id="rId5" Type="http://schemas.openxmlformats.org/officeDocument/2006/relationships/oleObject" Target="../embeddings/oleObject15.bin"/><Relationship Id="rId6" Type="http://schemas.openxmlformats.org/officeDocument/2006/relationships/image" Target="../media/image4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8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vmlDrawing" Target="../drawings/vmlDrawing2.vml"/><Relationship Id="rId4" Type="http://schemas.openxmlformats.org/officeDocument/2006/relationships/oleObject" Target="../embeddings/oleObject3.bin"/><Relationship Id="rId5" Type="http://schemas.openxmlformats.org/officeDocument/2006/relationships/oleObject" Target="../embeddings/oleObject3.bin"/><Relationship Id="rId6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1" Type="http://schemas.openxmlformats.org/officeDocument/2006/relationships/oleObject" Target="../embeddings/oleObject18.bin"/><Relationship Id="rId10" Type="http://schemas.openxmlformats.org/officeDocument/2006/relationships/oleObject" Target="../embeddings/oleObject18.bin"/><Relationship Id="rId13" Type="http://schemas.openxmlformats.org/officeDocument/2006/relationships/image" Target="../media/image18.png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vmlDrawing" Target="../drawings/vmlDrawing11.vml"/><Relationship Id="rId4" Type="http://schemas.openxmlformats.org/officeDocument/2006/relationships/oleObject" Target="../embeddings/oleObject16.bin"/><Relationship Id="rId9" Type="http://schemas.openxmlformats.org/officeDocument/2006/relationships/image" Target="../media/image4.png"/><Relationship Id="rId5" Type="http://schemas.openxmlformats.org/officeDocument/2006/relationships/oleObject" Target="../embeddings/oleObject16.bin"/><Relationship Id="rId6" Type="http://schemas.openxmlformats.org/officeDocument/2006/relationships/image" Target="../media/image28.png"/><Relationship Id="rId7" Type="http://schemas.openxmlformats.org/officeDocument/2006/relationships/oleObject" Target="../embeddings/oleObject17.bin"/><Relationship Id="rId8" Type="http://schemas.openxmlformats.org/officeDocument/2006/relationships/oleObject" Target="../embeddings/oleObject17.bin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7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1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0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vmlDrawing" Target="../drawings/vmlDrawing12.vml"/><Relationship Id="rId4" Type="http://schemas.openxmlformats.org/officeDocument/2006/relationships/oleObject" Target="../embeddings/oleObject19.bin"/><Relationship Id="rId5" Type="http://schemas.openxmlformats.org/officeDocument/2006/relationships/oleObject" Target="../embeddings/oleObject19.bin"/><Relationship Id="rId6" Type="http://schemas.openxmlformats.org/officeDocument/2006/relationships/image" Target="../media/image5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3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vmlDrawing" Target="../drawings/vmlDrawing3.vml"/><Relationship Id="rId4" Type="http://schemas.openxmlformats.org/officeDocument/2006/relationships/oleObject" Target="../embeddings/oleObject4.bin"/><Relationship Id="rId10" Type="http://schemas.openxmlformats.org/officeDocument/2006/relationships/image" Target="../media/image1.png"/><Relationship Id="rId9" Type="http://schemas.openxmlformats.org/officeDocument/2006/relationships/image" Target="../media/image2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4.png"/><Relationship Id="rId7" Type="http://schemas.openxmlformats.org/officeDocument/2006/relationships/oleObject" Target="../embeddings/oleObject5.bin"/><Relationship Id="rId8" Type="http://schemas.openxmlformats.org/officeDocument/2006/relationships/oleObject" Target="../embeddings/oleObject5.bin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4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1.png"/><Relationship Id="rId4" Type="http://schemas.openxmlformats.org/officeDocument/2006/relationships/image" Target="../media/image51.jpg"/><Relationship Id="rId5" Type="http://schemas.openxmlformats.org/officeDocument/2006/relationships/image" Target="../media/image39.jpg"/><Relationship Id="rId6" Type="http://schemas.openxmlformats.org/officeDocument/2006/relationships/image" Target="../media/image45.jpg"/></Relationships>
</file>

<file path=ppt/slides/_rels/slide42.xml.rels><?xml version="1.0" encoding="UTF-8" standalone="yes"?><Relationships xmlns="http://schemas.openxmlformats.org/package/2006/relationships"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vmlDrawing" Target="../drawings/vmlDrawing13.vml"/><Relationship Id="rId4" Type="http://schemas.openxmlformats.org/officeDocument/2006/relationships/oleObject" Target="../embeddings/oleObject20.bin"/><Relationship Id="rId9" Type="http://schemas.openxmlformats.org/officeDocument/2006/relationships/image" Target="../media/image2.png"/><Relationship Id="rId5" Type="http://schemas.openxmlformats.org/officeDocument/2006/relationships/oleObject" Target="../embeddings/oleObject20.bin"/><Relationship Id="rId6" Type="http://schemas.openxmlformats.org/officeDocument/2006/relationships/image" Target="../media/image4.png"/><Relationship Id="rId7" Type="http://schemas.openxmlformats.org/officeDocument/2006/relationships/oleObject" Target="../embeddings/oleObject21.bin"/><Relationship Id="rId8" Type="http://schemas.openxmlformats.org/officeDocument/2006/relationships/oleObject" Target="../embeddings/oleObject21.bin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4.png"/><Relationship Id="rId4" Type="http://schemas.openxmlformats.org/officeDocument/2006/relationships/image" Target="../media/image46.png"/></Relationships>
</file>

<file path=ppt/slides/_rels/slide44.xml.rels><?xml version="1.0" encoding="UTF-8" standalone="yes"?><Relationships xmlns="http://schemas.openxmlformats.org/package/2006/relationships"><Relationship Id="rId11" Type="http://schemas.openxmlformats.org/officeDocument/2006/relationships/oleObject" Target="../embeddings/oleObject24.bin"/><Relationship Id="rId10" Type="http://schemas.openxmlformats.org/officeDocument/2006/relationships/oleObject" Target="../embeddings/oleObject24.bin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vmlDrawing" Target="../drawings/vmlDrawing14.vml"/><Relationship Id="rId4" Type="http://schemas.openxmlformats.org/officeDocument/2006/relationships/oleObject" Target="../embeddings/oleObject22.bin"/><Relationship Id="rId9" Type="http://schemas.openxmlformats.org/officeDocument/2006/relationships/image" Target="../media/image4.png"/><Relationship Id="rId5" Type="http://schemas.openxmlformats.org/officeDocument/2006/relationships/oleObject" Target="../embeddings/oleObject22.bin"/><Relationship Id="rId6" Type="http://schemas.openxmlformats.org/officeDocument/2006/relationships/image" Target="../media/image28.png"/><Relationship Id="rId7" Type="http://schemas.openxmlformats.org/officeDocument/2006/relationships/oleObject" Target="../embeddings/oleObject23.bin"/><Relationship Id="rId8" Type="http://schemas.openxmlformats.org/officeDocument/2006/relationships/oleObject" Target="../embeddings/oleObject23.bin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2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2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vmlDrawing" Target="../drawings/vmlDrawing15.vml"/><Relationship Id="rId4" Type="http://schemas.openxmlformats.org/officeDocument/2006/relationships/oleObject" Target="../embeddings/oleObject25.bin"/><Relationship Id="rId5" Type="http://schemas.openxmlformats.org/officeDocument/2006/relationships/oleObject" Target="../embeddings/oleObject25.bin"/><Relationship Id="rId6" Type="http://schemas.openxmlformats.org/officeDocument/2006/relationships/image" Target="../media/image4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4.jpg"/></Relationships>
</file>

<file path=ppt/slides/_rels/slide49.xml.rels><?xml version="1.0" encoding="UTF-8" standalone="yes"?><Relationships xmlns="http://schemas.openxmlformats.org/package/2006/relationships"><Relationship Id="rId11" Type="http://schemas.openxmlformats.org/officeDocument/2006/relationships/image" Target="../media/image18.png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vmlDrawing" Target="../drawings/vmlDrawing16.vml"/><Relationship Id="rId4" Type="http://schemas.openxmlformats.org/officeDocument/2006/relationships/oleObject" Target="../embeddings/oleObject26.bin"/><Relationship Id="rId9" Type="http://schemas.openxmlformats.org/officeDocument/2006/relationships/image" Target="../media/image2.png"/><Relationship Id="rId5" Type="http://schemas.openxmlformats.org/officeDocument/2006/relationships/oleObject" Target="../embeddings/oleObject26.bin"/><Relationship Id="rId6" Type="http://schemas.openxmlformats.org/officeDocument/2006/relationships/image" Target="../media/image4.png"/><Relationship Id="rId7" Type="http://schemas.openxmlformats.org/officeDocument/2006/relationships/oleObject" Target="../embeddings/oleObject27.bin"/><Relationship Id="rId8" Type="http://schemas.openxmlformats.org/officeDocument/2006/relationships/oleObject" Target="../embeddings/oleObject27.bin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vmlDrawing" Target="../drawings/vmlDrawing4.vml"/><Relationship Id="rId4" Type="http://schemas.openxmlformats.org/officeDocument/2006/relationships/image" Target="../media/image11.png"/><Relationship Id="rId11" Type="http://schemas.openxmlformats.org/officeDocument/2006/relationships/image" Target="../media/image6.png"/><Relationship Id="rId10" Type="http://schemas.openxmlformats.org/officeDocument/2006/relationships/oleObject" Target="../embeddings/oleObject7.bin"/><Relationship Id="rId9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6" Type="http://schemas.openxmlformats.org/officeDocument/2006/relationships/oleObject" Target="../embeddings/oleObject6.bin"/><Relationship Id="rId7" Type="http://schemas.openxmlformats.org/officeDocument/2006/relationships/image" Target="../media/image9.png"/><Relationship Id="rId8" Type="http://schemas.openxmlformats.org/officeDocument/2006/relationships/image" Target="../media/image23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9.png"/><Relationship Id="rId4" Type="http://schemas.openxmlformats.org/officeDocument/2006/relationships/image" Target="../media/image57.png"/><Relationship Id="rId5" Type="http://schemas.openxmlformats.org/officeDocument/2006/relationships/image" Target="../media/image54.jpg"/><Relationship Id="rId6" Type="http://schemas.openxmlformats.org/officeDocument/2006/relationships/image" Target="../media/image58.png"/><Relationship Id="rId7" Type="http://schemas.openxmlformats.org/officeDocument/2006/relationships/image" Target="../media/image56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5.jpg"/></Relationships>
</file>

<file path=ppt/slides/_rels/slide52.xml.rels><?xml version="1.0" encoding="UTF-8" standalone="yes"?><Relationships xmlns="http://schemas.openxmlformats.org/package/2006/relationships"><Relationship Id="rId11" Type="http://schemas.openxmlformats.org/officeDocument/2006/relationships/image" Target="../media/image48.png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vmlDrawing" Target="../drawings/vmlDrawing17.vml"/><Relationship Id="rId4" Type="http://schemas.openxmlformats.org/officeDocument/2006/relationships/oleObject" Target="../embeddings/oleObject28.bin"/><Relationship Id="rId9" Type="http://schemas.openxmlformats.org/officeDocument/2006/relationships/image" Target="../media/image2.png"/><Relationship Id="rId5" Type="http://schemas.openxmlformats.org/officeDocument/2006/relationships/oleObject" Target="../embeddings/oleObject28.bin"/><Relationship Id="rId6" Type="http://schemas.openxmlformats.org/officeDocument/2006/relationships/image" Target="../media/image4.png"/><Relationship Id="rId7" Type="http://schemas.openxmlformats.org/officeDocument/2006/relationships/oleObject" Target="../embeddings/oleObject29.bin"/><Relationship Id="rId8" Type="http://schemas.openxmlformats.org/officeDocument/2006/relationships/oleObject" Target="../embeddings/oleObject29.bin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vmlDrawing" Target="../drawings/vmlDrawing5.vml"/><Relationship Id="rId4" Type="http://schemas.openxmlformats.org/officeDocument/2006/relationships/oleObject" Target="../embeddings/oleObject8.bin"/><Relationship Id="rId5" Type="http://schemas.openxmlformats.org/officeDocument/2006/relationships/oleObject" Target="../embeddings/oleObject8.bin"/><Relationship Id="rId6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vmlDrawing" Target="../drawings/vmlDrawing6.vml"/><Relationship Id="rId4" Type="http://schemas.openxmlformats.org/officeDocument/2006/relationships/oleObject" Target="../embeddings/oleObject9.bin"/><Relationship Id="rId5" Type="http://schemas.openxmlformats.org/officeDocument/2006/relationships/oleObject" Target="../embeddings/oleObject9.bin"/><Relationship Id="rId6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vmlDrawing" Target="../drawings/vmlDrawing7.vml"/><Relationship Id="rId4" Type="http://schemas.openxmlformats.org/officeDocument/2006/relationships/image" Target="../media/image14.jpg"/><Relationship Id="rId10" Type="http://schemas.openxmlformats.org/officeDocument/2006/relationships/image" Target="../media/image17.png"/><Relationship Id="rId9" Type="http://schemas.openxmlformats.org/officeDocument/2006/relationships/oleObject" Target="../embeddings/oleObject10.bin"/><Relationship Id="rId5" Type="http://schemas.openxmlformats.org/officeDocument/2006/relationships/image" Target="../media/image18.png"/><Relationship Id="rId6" Type="http://schemas.openxmlformats.org/officeDocument/2006/relationships/image" Target="../media/image12.jpg"/><Relationship Id="rId7" Type="http://schemas.openxmlformats.org/officeDocument/2006/relationships/image" Target="../media/image16.jpg"/><Relationship Id="rId8" Type="http://schemas.openxmlformats.org/officeDocument/2006/relationships/oleObject" Target="../embeddings/oleObject10.bin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1"/>
          <p:cNvGrpSpPr/>
          <p:nvPr/>
        </p:nvGrpSpPr>
        <p:grpSpPr>
          <a:xfrm>
            <a:off x="381000" y="0"/>
            <a:ext cx="8458200" cy="5227637"/>
            <a:chOff x="240" y="0"/>
            <a:chExt cx="5328" cy="3293"/>
          </a:xfrm>
        </p:grpSpPr>
        <p:graphicFrame>
          <p:nvGraphicFramePr>
            <p:cNvPr id="73" name="Google Shape;73;p1"/>
            <p:cNvGraphicFramePr/>
            <p:nvPr/>
          </p:nvGraphicFramePr>
          <p:xfrm>
            <a:off x="3312" y="0"/>
            <a:ext cx="2256" cy="3293"/>
          </p:xfrm>
          <a:graphic>
            <a:graphicData uri="http://schemas.openxmlformats.org/presentationml/2006/ole">
              <mc:AlternateContent>
                <mc:Choice Requires="v">
                  <p:oleObj r:id="rId4" imgH="3293" imgW="2256" progId="CorelDraw.Graphic.8" spid="_x0000_s1">
                    <p:embed/>
                  </p:oleObj>
                </mc:Choice>
                <mc:Fallback>
                  <p:oleObj r:id="rId5" imgH="3293" imgW="2256" progId="CorelDraw.Graphic.8">
                    <p:embed/>
                    <p:pic>
                      <p:nvPicPr>
                        <p:cNvPr id="73" name="Google Shape;73;p1"/>
                        <p:cNvPicPr preferRelativeResize="0"/>
                        <p:nvPr/>
                      </p:nvPicPr>
                      <p:blipFill rotWithShape="1">
                        <a:blip r:embed="rId6">
                          <a:alphaModFix/>
                        </a:blip>
                        <a:srcRect b="0" l="0" r="0" t="0"/>
                        <a:stretch/>
                      </p:blipFill>
                      <p:spPr>
                        <a:xfrm>
                          <a:off x="3312" y="0"/>
                          <a:ext cx="2256" cy="329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4" name="Google Shape;74;p1"/>
            <p:cNvGraphicFramePr/>
            <p:nvPr/>
          </p:nvGraphicFramePr>
          <p:xfrm>
            <a:off x="240" y="0"/>
            <a:ext cx="2203" cy="3293"/>
          </p:xfrm>
          <a:graphic>
            <a:graphicData uri="http://schemas.openxmlformats.org/presentationml/2006/ole">
              <mc:AlternateContent>
                <mc:Choice Requires="v">
                  <p:oleObj r:id="rId7" imgH="3293" imgW="2203" progId="CorelDraw.Graphic.8" spid="_x0000_s2">
                    <p:embed/>
                  </p:oleObj>
                </mc:Choice>
                <mc:Fallback>
                  <p:oleObj r:id="rId8" imgH="3293" imgW="2203" progId="CorelDraw.Graphic.8">
                    <p:embed/>
                    <p:pic>
                      <p:nvPicPr>
                        <p:cNvPr id="74" name="Google Shape;74;p1"/>
                        <p:cNvPicPr preferRelativeResize="0"/>
                        <p:nvPr/>
                      </p:nvPicPr>
                      <p:blipFill rotWithShape="1">
                        <a:blip r:embed="rId9">
                          <a:alphaModFix/>
                        </a:blip>
                        <a:srcRect b="0" l="0" r="0" t="0"/>
                        <a:stretch/>
                      </p:blipFill>
                      <p:spPr>
                        <a:xfrm>
                          <a:off x="240" y="0"/>
                          <a:ext cx="2203" cy="329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5" name="Google Shape;75;p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438400" y="1143000"/>
            <a:ext cx="4495800" cy="3179762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"/>
          <p:cNvSpPr/>
          <p:nvPr/>
        </p:nvSpPr>
        <p:spPr>
          <a:xfrm>
            <a:off x="1265100" y="5431125"/>
            <a:ext cx="5921905" cy="110127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l"/>
            <a:r>
              <a:rPr b="0" i="1">
                <a:ln cap="flat" cmpd="sng" w="9525">
                  <a:solidFill>
                    <a:srgbClr val="000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Corsiva"/>
              </a:rPr>
              <a:t>25η ΜΑΡΤΙΟΥ 1821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975" y="200025"/>
            <a:ext cx="5557837" cy="612457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0"/>
          <p:cNvSpPr txBox="1"/>
          <p:nvPr/>
        </p:nvSpPr>
        <p:spPr>
          <a:xfrm>
            <a:off x="6324600" y="4927600"/>
            <a:ext cx="2895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orsiva"/>
              <a:buNone/>
            </a:pPr>
            <a:r>
              <a:rPr b="1" i="1" lang="en-US" sz="48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Η σφαγή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orsiva"/>
              <a:buNone/>
            </a:pPr>
            <a:r>
              <a:rPr b="1" i="1" lang="en-US" sz="48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της Χίου ...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1"/>
          <p:cNvSpPr txBox="1"/>
          <p:nvPr/>
        </p:nvSpPr>
        <p:spPr>
          <a:xfrm>
            <a:off x="0" y="5562600"/>
            <a:ext cx="91440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orsiva"/>
              <a:buNone/>
            </a:pPr>
            <a:r>
              <a:rPr b="1" i="1" lang="en-US" sz="40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Η βαρβαρότητα του κατακτητή... </a:t>
            </a:r>
            <a:endParaRPr/>
          </a:p>
        </p:txBody>
      </p:sp>
      <p:pic>
        <p:nvPicPr>
          <p:cNvPr id="204" name="Google Shape;20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600" y="407987"/>
            <a:ext cx="7229475" cy="5202237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11"/>
          <p:cNvSpPr/>
          <p:nvPr/>
        </p:nvSpPr>
        <p:spPr>
          <a:xfrm>
            <a:off x="-609600" y="5181600"/>
            <a:ext cx="2286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8212" y="257175"/>
            <a:ext cx="7265987" cy="563245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2"/>
          <p:cNvSpPr txBox="1"/>
          <p:nvPr/>
        </p:nvSpPr>
        <p:spPr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orsiva"/>
              <a:buNone/>
            </a:pPr>
            <a:r>
              <a:rPr b="1" i="1" lang="en-US" sz="48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Παιδομάζωμα …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600" y="304800"/>
            <a:ext cx="4002087" cy="6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3"/>
          <p:cNvSpPr txBox="1"/>
          <p:nvPr/>
        </p:nvSpPr>
        <p:spPr>
          <a:xfrm>
            <a:off x="5257800" y="1676400"/>
            <a:ext cx="3581400" cy="38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600"/>
              <a:buFont typeface="Corsiva"/>
              <a:buNone/>
            </a:pPr>
            <a:r>
              <a:rPr b="1" i="0" lang="en-US" sz="66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Κλέφτες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600"/>
              <a:buFont typeface="Corsiva"/>
              <a:buNone/>
            </a:pPr>
            <a:r>
              <a:rPr b="1" i="0" lang="en-US" sz="66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Και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600"/>
              <a:buFont typeface="Corsiva"/>
              <a:buNone/>
            </a:pPr>
            <a:r>
              <a:rPr b="1" i="0" lang="en-US" sz="66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Αρματολοί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4"/>
          <p:cNvSpPr txBox="1"/>
          <p:nvPr/>
        </p:nvSpPr>
        <p:spPr>
          <a:xfrm>
            <a:off x="539750" y="5229225"/>
            <a:ext cx="2895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orsiva"/>
              <a:buNone/>
            </a:pPr>
            <a:r>
              <a:rPr b="1" i="1" lang="en-US" sz="48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Ο Άγιος Κοσμάς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orsiva"/>
              <a:buNone/>
            </a:pPr>
            <a:r>
              <a:rPr b="1" i="1" lang="en-US" sz="48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ο Αιτωλός</a:t>
            </a:r>
            <a:endParaRPr/>
          </a:p>
        </p:txBody>
      </p:sp>
      <p:pic>
        <p:nvPicPr>
          <p:cNvPr id="223" name="Google Shape;223;p14"/>
          <p:cNvPicPr preferRelativeResize="0"/>
          <p:nvPr>
            <p:ph idx="4294967295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5287" y="549275"/>
            <a:ext cx="3560762" cy="42481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4" name="Google Shape;224;p14"/>
          <p:cNvGraphicFramePr/>
          <p:nvPr/>
        </p:nvGraphicFramePr>
        <p:xfrm>
          <a:off x="5435600" y="549275"/>
          <a:ext cx="3062287" cy="4114800"/>
        </p:xfrm>
        <a:graphic>
          <a:graphicData uri="http://schemas.openxmlformats.org/presentationml/2006/ole">
            <mc:AlternateContent>
              <mc:Choice Requires="v">
                <p:oleObj r:id="rId5" imgH="4114800" imgW="3062287" progId="MSPhotoEd.3" spid="_x0000_s1">
                  <p:embed/>
                </p:oleObj>
              </mc:Choice>
              <mc:Fallback>
                <p:oleObj r:id="rId6" imgH="4114800" imgW="3062287" progId="MSPhotoEd.3">
                  <p:embed/>
                  <p:pic>
                    <p:nvPicPr>
                      <p:cNvPr id="224" name="Google Shape;224;p14"/>
                      <p:cNvPicPr preferRelativeResize="0"/>
                      <p:nvPr>
                        <p:ph idx="4294967295" type="body"/>
                      </p:nvPr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5435600" y="549275"/>
                        <a:ext cx="3062287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" name="Google Shape;225;p14"/>
          <p:cNvSpPr txBox="1"/>
          <p:nvPr/>
        </p:nvSpPr>
        <p:spPr>
          <a:xfrm>
            <a:off x="5795962" y="5300662"/>
            <a:ext cx="2592387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orsiva"/>
              <a:buNone/>
            </a:pPr>
            <a:r>
              <a:rPr b="1" i="1" lang="en-US" sz="48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Ο </a:t>
            </a:r>
            <a:r>
              <a:rPr b="1" i="1" lang="en-US" sz="54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Ρήγας</a:t>
            </a:r>
            <a:r>
              <a:rPr b="1" i="1" lang="en-US" sz="48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orsiva"/>
              <a:buNone/>
            </a:pPr>
            <a:r>
              <a:rPr b="1" i="1" lang="en-US" sz="48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Φεραίος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1600" y="909637"/>
            <a:ext cx="6248400" cy="40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5"/>
          <p:cNvSpPr txBox="1"/>
          <p:nvPr/>
        </p:nvSpPr>
        <p:spPr>
          <a:xfrm>
            <a:off x="5105400" y="6338887"/>
            <a:ext cx="4267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siva"/>
              <a:buNone/>
            </a:pPr>
            <a:r>
              <a:rPr b="1" i="0" lang="en-US" sz="24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	Ιωάννης  Πολέμης</a:t>
            </a:r>
            <a:endParaRPr/>
          </a:p>
        </p:txBody>
      </p:sp>
      <p:sp>
        <p:nvSpPr>
          <p:cNvPr id="232" name="Google Shape;232;p15"/>
          <p:cNvSpPr txBox="1"/>
          <p:nvPr/>
        </p:nvSpPr>
        <p:spPr>
          <a:xfrm>
            <a:off x="457200" y="0"/>
            <a:ext cx="8305800" cy="1006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6000"/>
              <a:buFont typeface="Corsiva"/>
              <a:buNone/>
            </a:pPr>
            <a:r>
              <a:rPr b="1" i="1" lang="en-US" sz="6000" u="none">
                <a:solidFill>
                  <a:srgbClr val="FF3300"/>
                </a:solidFill>
                <a:latin typeface="Corsiva"/>
                <a:ea typeface="Corsiva"/>
                <a:cs typeface="Corsiva"/>
                <a:sym typeface="Corsiva"/>
              </a:rPr>
              <a:t>Το κρυφό σχολείο . . .</a:t>
            </a:r>
            <a:endParaRPr/>
          </a:p>
        </p:txBody>
      </p:sp>
      <p:sp>
        <p:nvSpPr>
          <p:cNvPr id="233" name="Google Shape;233;p15"/>
          <p:cNvSpPr txBox="1"/>
          <p:nvPr/>
        </p:nvSpPr>
        <p:spPr>
          <a:xfrm>
            <a:off x="-76200" y="5089525"/>
            <a:ext cx="9144000" cy="1235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23"/>
              </a:buClr>
              <a:buSzPts val="3000"/>
              <a:buFont typeface="Corsiva"/>
              <a:buNone/>
            </a:pPr>
            <a:r>
              <a:rPr b="1" i="0" lang="en-US" sz="3000" u="none">
                <a:solidFill>
                  <a:srgbClr val="FFFF23"/>
                </a:solidFill>
                <a:latin typeface="Corsiva"/>
                <a:ea typeface="Corsiva"/>
                <a:cs typeface="Corsiva"/>
                <a:sym typeface="Corsiva"/>
              </a:rPr>
              <a:t>«Το φοβισμένο φως του καντηλιού</a:t>
            </a:r>
            <a:endParaRPr/>
          </a:p>
          <a:p>
            <a:pPr indent="0" lvl="0" marL="0" marR="0" rtl="0" algn="ctr">
              <a:lnSpc>
                <a:spcPct val="60000"/>
              </a:lnSpc>
              <a:spcBef>
                <a:spcPts val="1500"/>
              </a:spcBef>
              <a:spcAft>
                <a:spcPts val="0"/>
              </a:spcAft>
              <a:buClr>
                <a:srgbClr val="FFFF23"/>
              </a:buClr>
              <a:buSzPts val="3000"/>
              <a:buFont typeface="Corsiva"/>
              <a:buNone/>
            </a:pPr>
            <a:r>
              <a:rPr b="1" i="0" lang="en-US" sz="3000" u="none">
                <a:solidFill>
                  <a:srgbClr val="FFFF23"/>
                </a:solidFill>
                <a:latin typeface="Corsiva"/>
                <a:ea typeface="Corsiva"/>
                <a:cs typeface="Corsiva"/>
                <a:sym typeface="Corsiva"/>
              </a:rPr>
              <a:t>Τρεμάμενο τα ονείρατα αναδεύει</a:t>
            </a:r>
            <a:endParaRPr/>
          </a:p>
          <a:p>
            <a:pPr indent="0" lvl="0" marL="0" marR="0" rtl="0" algn="ctr">
              <a:lnSpc>
                <a:spcPct val="60000"/>
              </a:lnSpc>
              <a:spcBef>
                <a:spcPts val="1500"/>
              </a:spcBef>
              <a:spcAft>
                <a:spcPts val="0"/>
              </a:spcAft>
              <a:buClr>
                <a:srgbClr val="FFFF23"/>
              </a:buClr>
              <a:buSzPts val="3000"/>
              <a:buFont typeface="Corsiva"/>
              <a:buNone/>
            </a:pPr>
            <a:r>
              <a:rPr b="1" i="0" lang="en-US" sz="3000" u="none">
                <a:solidFill>
                  <a:srgbClr val="FFFF23"/>
                </a:solidFill>
                <a:latin typeface="Corsiva"/>
                <a:ea typeface="Corsiva"/>
                <a:cs typeface="Corsiva"/>
                <a:sym typeface="Corsiva"/>
              </a:rPr>
              <a:t>Και γύρω τα σκλαβόπουλα μαζεύει.»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937" y="228600"/>
            <a:ext cx="3446462" cy="556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6"/>
          <p:cNvSpPr txBox="1"/>
          <p:nvPr/>
        </p:nvSpPr>
        <p:spPr>
          <a:xfrm>
            <a:off x="3657600" y="457200"/>
            <a:ext cx="6324600" cy="51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400"/>
              </a:buClr>
              <a:buSzPts val="4000"/>
              <a:buFont typeface="Corsiva"/>
              <a:buNone/>
            </a:pPr>
            <a:r>
              <a:rPr b="1" i="0" lang="en-US" sz="4000" u="none">
                <a:solidFill>
                  <a:srgbClr val="FAF400"/>
                </a:solidFill>
                <a:latin typeface="Corsiva"/>
                <a:ea typeface="Corsiva"/>
                <a:cs typeface="Corsiva"/>
                <a:sym typeface="Corsiva"/>
              </a:rPr>
              <a:t>	Η Εταιρία συνίσταται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400"/>
              </a:buClr>
              <a:buSzPts val="4000"/>
              <a:buFont typeface="Corsiva"/>
              <a:buNone/>
            </a:pPr>
            <a:r>
              <a:rPr b="1" i="0" lang="en-US" sz="4000" u="none">
                <a:solidFill>
                  <a:srgbClr val="FAF400"/>
                </a:solidFill>
                <a:latin typeface="Corsiva"/>
                <a:ea typeface="Corsiva"/>
                <a:cs typeface="Corsiva"/>
                <a:sym typeface="Corsiva"/>
              </a:rPr>
              <a:t>από καθαυτό Γραικούς Φιλο-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400"/>
              </a:buClr>
              <a:buSzPts val="4000"/>
              <a:buFont typeface="Corsiva"/>
              <a:buNone/>
            </a:pPr>
            <a:r>
              <a:rPr b="1" i="0" lang="en-US" sz="4000" u="none">
                <a:solidFill>
                  <a:srgbClr val="FAF400"/>
                </a:solidFill>
                <a:latin typeface="Corsiva"/>
                <a:ea typeface="Corsiva"/>
                <a:cs typeface="Corsiva"/>
                <a:sym typeface="Corsiva"/>
              </a:rPr>
              <a:t>πάτριδας και ονομάζεται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400"/>
              </a:buClr>
              <a:buSzPts val="4000"/>
              <a:buFont typeface="Corsiva"/>
              <a:buNone/>
            </a:pPr>
            <a:r>
              <a:rPr b="1" i="0" lang="en-US" sz="4000" u="none">
                <a:solidFill>
                  <a:srgbClr val="FAF400"/>
                </a:solidFill>
                <a:latin typeface="Corsiva"/>
                <a:ea typeface="Corsiva"/>
                <a:cs typeface="Corsiva"/>
                <a:sym typeface="Corsiva"/>
              </a:rPr>
              <a:t>Εταιρία των Φιλικών.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t/>
            </a:r>
            <a:endParaRPr b="1" i="0" sz="4000" u="none">
              <a:solidFill>
                <a:srgbClr val="FAF400"/>
              </a:solidFill>
              <a:latin typeface="Corsiva"/>
              <a:ea typeface="Corsiva"/>
              <a:cs typeface="Corsiva"/>
              <a:sym typeface="Corsi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400"/>
              </a:buClr>
              <a:buSzPts val="4000"/>
              <a:buFont typeface="Corsiva"/>
              <a:buNone/>
            </a:pPr>
            <a:r>
              <a:rPr b="1" i="0" lang="en-US" sz="4000" u="none">
                <a:solidFill>
                  <a:srgbClr val="FAF400"/>
                </a:solidFill>
                <a:latin typeface="Corsiva"/>
                <a:ea typeface="Corsiva"/>
                <a:cs typeface="Corsiva"/>
                <a:sym typeface="Corsiva"/>
              </a:rPr>
              <a:t>Ο σκοπός αυτών είναι η κα-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400"/>
              </a:buClr>
              <a:buSzPts val="4000"/>
              <a:buFont typeface="Corsiva"/>
              <a:buNone/>
            </a:pPr>
            <a:r>
              <a:rPr b="1" i="0" lang="en-US" sz="4000" u="none">
                <a:solidFill>
                  <a:srgbClr val="FAF400"/>
                </a:solidFill>
                <a:latin typeface="Corsiva"/>
                <a:ea typeface="Corsiva"/>
                <a:cs typeface="Corsiva"/>
                <a:sym typeface="Corsiva"/>
              </a:rPr>
              <a:t>λυτέρευσις του Έθνους και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400"/>
              </a:buClr>
              <a:buSzPts val="4000"/>
              <a:buFont typeface="Corsiva"/>
              <a:buNone/>
            </a:pPr>
            <a:r>
              <a:rPr b="1" i="0" lang="en-US" sz="4000" u="none">
                <a:solidFill>
                  <a:srgbClr val="FAF400"/>
                </a:solidFill>
                <a:latin typeface="Corsiva"/>
                <a:ea typeface="Corsiva"/>
                <a:cs typeface="Corsiva"/>
                <a:sym typeface="Corsiva"/>
              </a:rPr>
              <a:t>αν ο Θεός το συγχωρήση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400"/>
              </a:buClr>
              <a:buSzPts val="4000"/>
              <a:buFont typeface="Corsiva"/>
              <a:buNone/>
            </a:pPr>
            <a:r>
              <a:rPr b="1" i="0" lang="en-US" sz="4000" u="none">
                <a:solidFill>
                  <a:srgbClr val="FAF400"/>
                </a:solidFill>
                <a:latin typeface="Corsiva"/>
                <a:ea typeface="Corsiva"/>
                <a:cs typeface="Corsiva"/>
                <a:sym typeface="Corsiva"/>
              </a:rPr>
              <a:t>η Ελευθερία του.</a:t>
            </a:r>
            <a:endParaRPr/>
          </a:p>
        </p:txBody>
      </p:sp>
      <p:sp>
        <p:nvSpPr>
          <p:cNvPr id="240" name="Google Shape;240;p16"/>
          <p:cNvSpPr txBox="1"/>
          <p:nvPr/>
        </p:nvSpPr>
        <p:spPr>
          <a:xfrm>
            <a:off x="152400" y="5867400"/>
            <a:ext cx="8991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orsiva"/>
              <a:buNone/>
            </a:pPr>
            <a:r>
              <a:rPr b="1" i="0" lang="en-US" sz="60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Έναρξη στην Οδησσό το 1814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937" y="228600"/>
            <a:ext cx="3446462" cy="556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7"/>
          <p:cNvSpPr txBox="1"/>
          <p:nvPr/>
        </p:nvSpPr>
        <p:spPr>
          <a:xfrm>
            <a:off x="3657600" y="404812"/>
            <a:ext cx="6243637" cy="5233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400"/>
              </a:buClr>
              <a:buSzPts val="4000"/>
              <a:buFont typeface="Corsiva"/>
              <a:buNone/>
            </a:pPr>
            <a:r>
              <a:rPr b="1" i="0" lang="en-US" sz="4000" u="none">
                <a:solidFill>
                  <a:srgbClr val="FAF400"/>
                </a:solidFill>
                <a:latin typeface="Corsiva"/>
                <a:ea typeface="Corsiva"/>
                <a:cs typeface="Corsiva"/>
                <a:sym typeface="Corsiva"/>
              </a:rPr>
              <a:t>Σαν ιδρυτική ημερομηνία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400"/>
              </a:buClr>
              <a:buSzPts val="4000"/>
              <a:buFont typeface="Corsiva"/>
              <a:buNone/>
            </a:pPr>
            <a:r>
              <a:rPr b="1" i="0" lang="en-US" sz="4000" u="none">
                <a:solidFill>
                  <a:srgbClr val="FAF400"/>
                </a:solidFill>
                <a:latin typeface="Corsiva"/>
                <a:ea typeface="Corsiva"/>
                <a:cs typeface="Corsiva"/>
                <a:sym typeface="Corsiva"/>
              </a:rPr>
              <a:t>ορίστηκε η 14</a:t>
            </a:r>
            <a:r>
              <a:rPr b="1" baseline="30000" i="0" lang="en-US" sz="4000" u="none">
                <a:solidFill>
                  <a:srgbClr val="FAF400"/>
                </a:solidFill>
                <a:latin typeface="Corsiva"/>
                <a:ea typeface="Corsiva"/>
                <a:cs typeface="Corsiva"/>
                <a:sym typeface="Corsiva"/>
              </a:rPr>
              <a:t>η</a:t>
            </a:r>
            <a:r>
              <a:rPr b="1" i="0" lang="en-US" sz="4000" u="none">
                <a:solidFill>
                  <a:srgbClr val="FAF400"/>
                </a:solidFill>
                <a:latin typeface="Corsiva"/>
                <a:ea typeface="Corsiva"/>
                <a:cs typeface="Corsiva"/>
                <a:sym typeface="Corsiva"/>
              </a:rPr>
              <a:t> Σεπτεμβρίου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400"/>
              </a:buClr>
              <a:buSzPts val="4000"/>
              <a:buFont typeface="Corsiva"/>
              <a:buNone/>
            </a:pPr>
            <a:r>
              <a:rPr b="1" i="0" lang="en-US" sz="4000" u="none">
                <a:solidFill>
                  <a:srgbClr val="FAF400"/>
                </a:solidFill>
                <a:latin typeface="Corsiva"/>
                <a:ea typeface="Corsiva"/>
                <a:cs typeface="Corsiva"/>
                <a:sym typeface="Corsiva"/>
              </a:rPr>
              <a:t>συμβολικά, λόγω της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400"/>
              </a:buClr>
              <a:buSzPts val="4000"/>
              <a:buFont typeface="Corsiva"/>
              <a:buNone/>
            </a:pPr>
            <a:r>
              <a:rPr b="1" i="0" lang="en-US" sz="4000" u="none">
                <a:solidFill>
                  <a:srgbClr val="FAF400"/>
                </a:solidFill>
                <a:latin typeface="Corsiva"/>
                <a:ea typeface="Corsiva"/>
                <a:cs typeface="Corsiva"/>
                <a:sym typeface="Corsiva"/>
              </a:rPr>
              <a:t>θρησκευτικής Επετείου της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400"/>
              </a:buClr>
              <a:buSzPts val="4000"/>
              <a:buFont typeface="Corsiva"/>
              <a:buNone/>
            </a:pPr>
            <a:r>
              <a:rPr b="1" i="0" lang="en-US" sz="4000" u="none">
                <a:solidFill>
                  <a:srgbClr val="FAF400"/>
                </a:solidFill>
                <a:latin typeface="Corsiva"/>
                <a:ea typeface="Corsiva"/>
                <a:cs typeface="Corsiva"/>
                <a:sym typeface="Corsiva"/>
              </a:rPr>
              <a:t>ύψωσης του Τιμίου Σταυρού.</a:t>
            </a:r>
            <a:endParaRPr/>
          </a:p>
        </p:txBody>
      </p:sp>
      <p:sp>
        <p:nvSpPr>
          <p:cNvPr id="247" name="Google Shape;247;p17"/>
          <p:cNvSpPr txBox="1"/>
          <p:nvPr/>
        </p:nvSpPr>
        <p:spPr>
          <a:xfrm>
            <a:off x="152400" y="5867400"/>
            <a:ext cx="8991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orsiva"/>
              <a:buNone/>
            </a:pPr>
            <a:r>
              <a:rPr b="1" i="0" lang="en-US" sz="60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Έναρξη στην Οδησσό το 1814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200" y="304800"/>
            <a:ext cx="6742112" cy="540067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8"/>
          <p:cNvSpPr txBox="1"/>
          <p:nvPr/>
        </p:nvSpPr>
        <p:spPr>
          <a:xfrm>
            <a:off x="990600" y="5791200"/>
            <a:ext cx="70866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orsiva"/>
              <a:buNone/>
            </a:pPr>
            <a:r>
              <a:rPr b="1" i="1" lang="en-US" sz="48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Ο όρκος των Φιλικών...</a:t>
            </a:r>
            <a:endParaRPr/>
          </a:p>
        </p:txBody>
      </p:sp>
      <p:sp>
        <p:nvSpPr>
          <p:cNvPr id="254" name="Google Shape;254;p18"/>
          <p:cNvSpPr/>
          <p:nvPr/>
        </p:nvSpPr>
        <p:spPr>
          <a:xfrm>
            <a:off x="-685800" y="6324600"/>
            <a:ext cx="381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9" name="Google Shape;259;p19"/>
          <p:cNvGraphicFramePr/>
          <p:nvPr/>
        </p:nvGraphicFramePr>
        <p:xfrm>
          <a:off x="2286000" y="1524000"/>
          <a:ext cx="5029200" cy="3513137"/>
        </p:xfrm>
        <a:graphic>
          <a:graphicData uri="http://schemas.openxmlformats.org/presentationml/2006/ole">
            <mc:AlternateContent>
              <mc:Choice Requires="v">
                <p:oleObj r:id="rId4" imgH="3513137" imgW="5029200" progId="Photoshop.Image.5" spid="_x0000_s1">
                  <p:embed/>
                </p:oleObj>
              </mc:Choice>
              <mc:Fallback>
                <p:oleObj r:id="rId5" imgH="3513137" imgW="5029200" progId="Photoshop.Image.5">
                  <p:embed/>
                  <p:pic>
                    <p:nvPicPr>
                      <p:cNvPr id="259" name="Google Shape;259;p19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2286000" y="1524000"/>
                        <a:ext cx="5029200" cy="3513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0" name="Google Shape;260;p19"/>
          <p:cNvGrpSpPr/>
          <p:nvPr/>
        </p:nvGrpSpPr>
        <p:grpSpPr>
          <a:xfrm>
            <a:off x="457200" y="762000"/>
            <a:ext cx="8458200" cy="5227637"/>
            <a:chOff x="240" y="0"/>
            <a:chExt cx="5328" cy="3293"/>
          </a:xfrm>
        </p:grpSpPr>
        <p:graphicFrame>
          <p:nvGraphicFramePr>
            <p:cNvPr id="261" name="Google Shape;261;p19"/>
            <p:cNvGraphicFramePr/>
            <p:nvPr/>
          </p:nvGraphicFramePr>
          <p:xfrm>
            <a:off x="3312" y="0"/>
            <a:ext cx="2256" cy="3293"/>
          </p:xfrm>
          <a:graphic>
            <a:graphicData uri="http://schemas.openxmlformats.org/presentationml/2006/ole">
              <mc:AlternateContent>
                <mc:Choice Requires="v">
                  <p:oleObj r:id="rId7" imgH="3293" imgW="2256" progId="CorelDraw.Graphic.8" spid="_x0000_s2">
                    <p:embed/>
                  </p:oleObj>
                </mc:Choice>
                <mc:Fallback>
                  <p:oleObj r:id="rId8" imgH="3293" imgW="2256" progId="CorelDraw.Graphic.8">
                    <p:embed/>
                    <p:pic>
                      <p:nvPicPr>
                        <p:cNvPr id="261" name="Google Shape;261;p19"/>
                        <p:cNvPicPr preferRelativeResize="0"/>
                        <p:nvPr/>
                      </p:nvPicPr>
                      <p:blipFill rotWithShape="1">
                        <a:blip r:embed="rId9">
                          <a:alphaModFix/>
                        </a:blip>
                        <a:srcRect b="0" l="0" r="0" t="0"/>
                        <a:stretch/>
                      </p:blipFill>
                      <p:spPr>
                        <a:xfrm>
                          <a:off x="3312" y="0"/>
                          <a:ext cx="2256" cy="329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2" name="Google Shape;262;p19"/>
            <p:cNvGraphicFramePr/>
            <p:nvPr/>
          </p:nvGraphicFramePr>
          <p:xfrm>
            <a:off x="240" y="0"/>
            <a:ext cx="2203" cy="3293"/>
          </p:xfrm>
          <a:graphic>
            <a:graphicData uri="http://schemas.openxmlformats.org/presentationml/2006/ole">
              <mc:AlternateContent>
                <mc:Choice Requires="v">
                  <p:oleObj r:id="rId10" imgH="3293" imgW="2203" progId="CorelDraw.Graphic.8" spid="_x0000_s3">
                    <p:embed/>
                  </p:oleObj>
                </mc:Choice>
                <mc:Fallback>
                  <p:oleObj r:id="rId11" imgH="3293" imgW="2203" progId="CorelDraw.Graphic.8">
                    <p:embed/>
                    <p:pic>
                      <p:nvPicPr>
                        <p:cNvPr id="262" name="Google Shape;262;p19"/>
                        <p:cNvPicPr preferRelativeResize="0"/>
                        <p:nvPr/>
                      </p:nvPicPr>
                      <p:blipFill rotWithShape="1">
                        <a:blip r:embed="rId12">
                          <a:alphaModFix/>
                        </a:blip>
                        <a:srcRect b="0" l="0" r="0" t="0"/>
                        <a:stretch/>
                      </p:blipFill>
                      <p:spPr>
                        <a:xfrm>
                          <a:off x="240" y="0"/>
                          <a:ext cx="2203" cy="329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63" name="Google Shape;263;p19"/>
          <p:cNvSpPr/>
          <p:nvPr/>
        </p:nvSpPr>
        <p:spPr>
          <a:xfrm>
            <a:off x="1676400" y="1295400"/>
            <a:ext cx="5867400" cy="31242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l"/>
            <a:r>
              <a:rPr b="0" i="1">
                <a:ln cap="flat" cmpd="sng" w="25400">
                  <a:solidFill>
                    <a:schemeClr val="lt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Times New Roman"/>
              </a:rPr>
              <a:t>ΕΛΕΥΘΕΡΙΑ </a:t>
            </a:r>
            <a:br>
              <a:rPr b="0" i="1">
                <a:ln cap="flat" cmpd="sng" w="25400">
                  <a:solidFill>
                    <a:schemeClr val="lt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Times New Roman"/>
              </a:rPr>
            </a:br>
            <a:r>
              <a:rPr b="0" i="1">
                <a:ln cap="flat" cmpd="sng" w="25400">
                  <a:solidFill>
                    <a:schemeClr val="lt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Times New Roman"/>
              </a:rPr>
              <a:t>ή </a:t>
            </a:r>
            <a:br>
              <a:rPr b="0" i="1">
                <a:ln cap="flat" cmpd="sng" w="25400">
                  <a:solidFill>
                    <a:schemeClr val="lt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Times New Roman"/>
              </a:rPr>
            </a:br>
            <a:r>
              <a:rPr b="0" i="1">
                <a:ln cap="flat" cmpd="sng" w="25400">
                  <a:solidFill>
                    <a:schemeClr val="lt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Times New Roman"/>
              </a:rPr>
              <a:t>ΘΑΝΑΤΟΣ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71975" y="381000"/>
            <a:ext cx="4646612" cy="618648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2"/>
          <p:cNvSpPr txBox="1"/>
          <p:nvPr/>
        </p:nvSpPr>
        <p:spPr>
          <a:xfrm>
            <a:off x="0" y="620712"/>
            <a:ext cx="4959350" cy="266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orsiva"/>
              <a:buNone/>
            </a:pPr>
            <a:r>
              <a:rPr b="1" i="0" lang="en-US" sz="36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«Ξύπνα, ταράζου,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orsiva"/>
              <a:buNone/>
            </a:pPr>
            <a:r>
              <a:rPr b="1" i="0" lang="en-US" sz="36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μη φοβού,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orsiva"/>
              <a:buNone/>
            </a:pPr>
            <a:r>
              <a:rPr b="1" i="0" lang="en-US" sz="36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Χαίρε Παρθένε, χαίρε!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orsiva"/>
              <a:buNone/>
            </a:pPr>
            <a:r>
              <a:rPr b="1" i="0" lang="en-US" sz="36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Ο Κύριός μου είναι με σε,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orsiva"/>
              <a:buNone/>
            </a:pPr>
            <a:r>
              <a:rPr b="1" i="0" lang="en-US" sz="36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Ελλάς, ανάστα, χαίρε!»</a:t>
            </a: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-457200" y="5715000"/>
            <a:ext cx="762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" name="Google Shape;84;p2"/>
          <p:cNvSpPr txBox="1"/>
          <p:nvPr/>
        </p:nvSpPr>
        <p:spPr>
          <a:xfrm>
            <a:off x="0" y="3789362"/>
            <a:ext cx="4959350" cy="266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400"/>
              </a:buClr>
              <a:buSzPts val="6000"/>
              <a:buFont typeface="Corsiva"/>
              <a:buNone/>
            </a:pPr>
            <a:r>
              <a:rPr b="1" i="0" lang="en-US" sz="6000" u="none">
                <a:solidFill>
                  <a:srgbClr val="FAF400"/>
                </a:solidFill>
                <a:latin typeface="Corsiva"/>
                <a:ea typeface="Corsiva"/>
                <a:cs typeface="Corsiva"/>
                <a:sym typeface="Corsiva"/>
              </a:rPr>
              <a:t>Γιορτή της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400"/>
              </a:buClr>
              <a:buSzPts val="6000"/>
              <a:buFont typeface="Corsiva"/>
              <a:buNone/>
            </a:pPr>
            <a:r>
              <a:rPr b="1" i="0" lang="en-US" sz="6000" u="none">
                <a:solidFill>
                  <a:srgbClr val="FAF400"/>
                </a:solidFill>
                <a:latin typeface="Corsiva"/>
                <a:ea typeface="Corsiva"/>
                <a:cs typeface="Corsiva"/>
                <a:sym typeface="Corsiva"/>
              </a:rPr>
              <a:t>Πατρίδας…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381000"/>
            <a:ext cx="4194175" cy="592455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0"/>
          <p:cNvSpPr txBox="1"/>
          <p:nvPr/>
        </p:nvSpPr>
        <p:spPr>
          <a:xfrm>
            <a:off x="4953000" y="762000"/>
            <a:ext cx="3886200" cy="266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ECFF"/>
              </a:buClr>
              <a:buSzPts val="4800"/>
              <a:buFont typeface="Corsiva"/>
              <a:buNone/>
            </a:pPr>
            <a:r>
              <a:rPr b="1" i="1" lang="en-US" sz="4800" u="none">
                <a:solidFill>
                  <a:srgbClr val="CCECFF"/>
                </a:solidFill>
                <a:latin typeface="Corsiva"/>
                <a:ea typeface="Corsiva"/>
                <a:cs typeface="Corsiva"/>
                <a:sym typeface="Corsiva"/>
              </a:rPr>
              <a:t>Ο Ρήγας ψάλλει το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ECFF"/>
              </a:buClr>
              <a:buSzPts val="6000"/>
              <a:buFont typeface="Corsiva"/>
              <a:buNone/>
            </a:pPr>
            <a:r>
              <a:rPr b="1" i="1" lang="en-US" sz="6000" u="none">
                <a:solidFill>
                  <a:srgbClr val="CCECFF"/>
                </a:solidFill>
                <a:latin typeface="Corsiva"/>
                <a:ea typeface="Corsiva"/>
                <a:cs typeface="Corsiva"/>
                <a:sym typeface="Corsiva"/>
              </a:rPr>
              <a:t>«Θούριο» ...</a:t>
            </a:r>
            <a:endParaRPr/>
          </a:p>
        </p:txBody>
      </p:sp>
      <p:sp>
        <p:nvSpPr>
          <p:cNvPr id="270" name="Google Shape;270;p20"/>
          <p:cNvSpPr txBox="1"/>
          <p:nvPr/>
        </p:nvSpPr>
        <p:spPr>
          <a:xfrm>
            <a:off x="4572000" y="3141662"/>
            <a:ext cx="4572000" cy="2784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orsiva"/>
              <a:buNone/>
            </a:pPr>
            <a:r>
              <a:rPr b="1" i="1" lang="en-US" sz="40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«Κάλλιο ‘ναι μιας </a:t>
            </a:r>
            <a:endParaRPr/>
          </a:p>
          <a:p>
            <a:pPr indent="0" lvl="0" marL="0" marR="0" rtl="0" algn="ctr">
              <a:lnSpc>
                <a:spcPct val="875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orsiva"/>
              <a:buNone/>
            </a:pPr>
            <a:r>
              <a:rPr b="1" i="1" lang="en-US" sz="40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ώρας ελεύθερη ζωή </a:t>
            </a:r>
            <a:endParaRPr/>
          </a:p>
          <a:p>
            <a:pPr indent="0" lvl="0" marL="0" marR="0" rtl="0" algn="ctr">
              <a:lnSpc>
                <a:spcPct val="875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orsiva"/>
              <a:buNone/>
            </a:pPr>
            <a:r>
              <a:rPr b="1" i="1" lang="en-US" sz="40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παρά σαράντα χρόνια </a:t>
            </a:r>
            <a:endParaRPr/>
          </a:p>
          <a:p>
            <a:pPr indent="0" lvl="0" marL="0" marR="0" rtl="0" algn="ctr">
              <a:lnSpc>
                <a:spcPct val="875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orsiva"/>
              <a:buNone/>
            </a:pPr>
            <a:r>
              <a:rPr b="1" i="1" lang="en-US" sz="40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σκλαβιά και φυλακή.»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Google Shape;275;p21"/>
          <p:cNvGrpSpPr/>
          <p:nvPr/>
        </p:nvGrpSpPr>
        <p:grpSpPr>
          <a:xfrm>
            <a:off x="0" y="0"/>
            <a:ext cx="9144001" cy="6858000"/>
            <a:chOff x="3264" y="1464"/>
            <a:chExt cx="4411" cy="5712"/>
          </a:xfrm>
        </p:grpSpPr>
        <p:sp>
          <p:nvSpPr>
            <p:cNvPr id="276" name="Google Shape;276;p21"/>
            <p:cNvSpPr/>
            <p:nvPr/>
          </p:nvSpPr>
          <p:spPr>
            <a:xfrm>
              <a:off x="3576" y="1489"/>
              <a:ext cx="3803" cy="5662"/>
            </a:xfrm>
            <a:custGeom>
              <a:rect b="b" l="l" r="r" t="t"/>
              <a:pathLst>
                <a:path extrusionOk="0" h="5662" w="3803">
                  <a:moveTo>
                    <a:pt x="0" y="474"/>
                  </a:moveTo>
                  <a:lnTo>
                    <a:pt x="99" y="499"/>
                  </a:lnTo>
                  <a:lnTo>
                    <a:pt x="189" y="515"/>
                  </a:lnTo>
                  <a:lnTo>
                    <a:pt x="288" y="531"/>
                  </a:lnTo>
                  <a:lnTo>
                    <a:pt x="378" y="540"/>
                  </a:lnTo>
                  <a:lnTo>
                    <a:pt x="468" y="548"/>
                  </a:lnTo>
                  <a:lnTo>
                    <a:pt x="559" y="556"/>
                  </a:lnTo>
                  <a:lnTo>
                    <a:pt x="641" y="564"/>
                  </a:lnTo>
                  <a:lnTo>
                    <a:pt x="723" y="564"/>
                  </a:lnTo>
                  <a:lnTo>
                    <a:pt x="805" y="564"/>
                  </a:lnTo>
                  <a:lnTo>
                    <a:pt x="887" y="556"/>
                  </a:lnTo>
                  <a:lnTo>
                    <a:pt x="969" y="548"/>
                  </a:lnTo>
                  <a:lnTo>
                    <a:pt x="1043" y="540"/>
                  </a:lnTo>
                  <a:lnTo>
                    <a:pt x="1125" y="531"/>
                  </a:lnTo>
                  <a:lnTo>
                    <a:pt x="1199" y="515"/>
                  </a:lnTo>
                  <a:lnTo>
                    <a:pt x="1273" y="507"/>
                  </a:lnTo>
                  <a:lnTo>
                    <a:pt x="1347" y="491"/>
                  </a:lnTo>
                  <a:lnTo>
                    <a:pt x="1421" y="466"/>
                  </a:lnTo>
                  <a:lnTo>
                    <a:pt x="1503" y="450"/>
                  </a:lnTo>
                  <a:lnTo>
                    <a:pt x="1577" y="425"/>
                  </a:lnTo>
                  <a:lnTo>
                    <a:pt x="1651" y="401"/>
                  </a:lnTo>
                  <a:lnTo>
                    <a:pt x="1725" y="376"/>
                  </a:lnTo>
                  <a:lnTo>
                    <a:pt x="1799" y="351"/>
                  </a:lnTo>
                  <a:lnTo>
                    <a:pt x="1873" y="319"/>
                  </a:lnTo>
                  <a:lnTo>
                    <a:pt x="1955" y="286"/>
                  </a:lnTo>
                  <a:lnTo>
                    <a:pt x="2029" y="253"/>
                  </a:lnTo>
                  <a:lnTo>
                    <a:pt x="2111" y="221"/>
                  </a:lnTo>
                  <a:lnTo>
                    <a:pt x="2193" y="188"/>
                  </a:lnTo>
                  <a:lnTo>
                    <a:pt x="2275" y="155"/>
                  </a:lnTo>
                  <a:lnTo>
                    <a:pt x="2358" y="114"/>
                  </a:lnTo>
                  <a:lnTo>
                    <a:pt x="2440" y="81"/>
                  </a:lnTo>
                  <a:lnTo>
                    <a:pt x="2530" y="40"/>
                  </a:lnTo>
                  <a:lnTo>
                    <a:pt x="2620" y="0"/>
                  </a:lnTo>
                  <a:lnTo>
                    <a:pt x="2670" y="24"/>
                  </a:lnTo>
                  <a:lnTo>
                    <a:pt x="2727" y="57"/>
                  </a:lnTo>
                  <a:lnTo>
                    <a:pt x="2768" y="90"/>
                  </a:lnTo>
                  <a:lnTo>
                    <a:pt x="2809" y="130"/>
                  </a:lnTo>
                  <a:lnTo>
                    <a:pt x="2850" y="188"/>
                  </a:lnTo>
                  <a:lnTo>
                    <a:pt x="2883" y="245"/>
                  </a:lnTo>
                  <a:lnTo>
                    <a:pt x="2916" y="311"/>
                  </a:lnTo>
                  <a:lnTo>
                    <a:pt x="2949" y="376"/>
                  </a:lnTo>
                  <a:lnTo>
                    <a:pt x="2974" y="458"/>
                  </a:lnTo>
                  <a:lnTo>
                    <a:pt x="3007" y="540"/>
                  </a:lnTo>
                  <a:lnTo>
                    <a:pt x="3031" y="630"/>
                  </a:lnTo>
                  <a:lnTo>
                    <a:pt x="3056" y="728"/>
                  </a:lnTo>
                  <a:lnTo>
                    <a:pt x="3072" y="834"/>
                  </a:lnTo>
                  <a:lnTo>
                    <a:pt x="3097" y="949"/>
                  </a:lnTo>
                  <a:lnTo>
                    <a:pt x="3122" y="1063"/>
                  </a:lnTo>
                  <a:lnTo>
                    <a:pt x="3146" y="1186"/>
                  </a:lnTo>
                  <a:lnTo>
                    <a:pt x="3122" y="1203"/>
                  </a:lnTo>
                  <a:lnTo>
                    <a:pt x="3105" y="1211"/>
                  </a:lnTo>
                  <a:lnTo>
                    <a:pt x="3080" y="1227"/>
                  </a:lnTo>
                  <a:lnTo>
                    <a:pt x="3056" y="1243"/>
                  </a:lnTo>
                  <a:lnTo>
                    <a:pt x="3031" y="1252"/>
                  </a:lnTo>
                  <a:lnTo>
                    <a:pt x="3007" y="1268"/>
                  </a:lnTo>
                  <a:lnTo>
                    <a:pt x="2982" y="1284"/>
                  </a:lnTo>
                  <a:lnTo>
                    <a:pt x="2949" y="1301"/>
                  </a:lnTo>
                  <a:lnTo>
                    <a:pt x="2924" y="1317"/>
                  </a:lnTo>
                  <a:lnTo>
                    <a:pt x="2900" y="1333"/>
                  </a:lnTo>
                  <a:lnTo>
                    <a:pt x="2875" y="1350"/>
                  </a:lnTo>
                  <a:lnTo>
                    <a:pt x="2859" y="1366"/>
                  </a:lnTo>
                  <a:lnTo>
                    <a:pt x="2834" y="1391"/>
                  </a:lnTo>
                  <a:lnTo>
                    <a:pt x="2818" y="1415"/>
                  </a:lnTo>
                  <a:lnTo>
                    <a:pt x="2793" y="1432"/>
                  </a:lnTo>
                  <a:lnTo>
                    <a:pt x="2777" y="1456"/>
                  </a:lnTo>
                  <a:lnTo>
                    <a:pt x="2801" y="1440"/>
                  </a:lnTo>
                  <a:lnTo>
                    <a:pt x="2826" y="1432"/>
                  </a:lnTo>
                  <a:lnTo>
                    <a:pt x="2850" y="1423"/>
                  </a:lnTo>
                  <a:lnTo>
                    <a:pt x="2867" y="1423"/>
                  </a:lnTo>
                  <a:lnTo>
                    <a:pt x="2892" y="1423"/>
                  </a:lnTo>
                  <a:lnTo>
                    <a:pt x="2916" y="1423"/>
                  </a:lnTo>
                  <a:lnTo>
                    <a:pt x="2941" y="1432"/>
                  </a:lnTo>
                  <a:lnTo>
                    <a:pt x="2957" y="1440"/>
                  </a:lnTo>
                  <a:lnTo>
                    <a:pt x="2982" y="1448"/>
                  </a:lnTo>
                  <a:lnTo>
                    <a:pt x="3007" y="1456"/>
                  </a:lnTo>
                  <a:lnTo>
                    <a:pt x="3031" y="1464"/>
                  </a:lnTo>
                  <a:lnTo>
                    <a:pt x="3056" y="1473"/>
                  </a:lnTo>
                  <a:lnTo>
                    <a:pt x="3072" y="1481"/>
                  </a:lnTo>
                  <a:lnTo>
                    <a:pt x="3097" y="1489"/>
                  </a:lnTo>
                  <a:lnTo>
                    <a:pt x="3122" y="1489"/>
                  </a:lnTo>
                  <a:lnTo>
                    <a:pt x="3146" y="1497"/>
                  </a:lnTo>
                  <a:lnTo>
                    <a:pt x="3138" y="1546"/>
                  </a:lnTo>
                  <a:lnTo>
                    <a:pt x="3138" y="1612"/>
                  </a:lnTo>
                  <a:lnTo>
                    <a:pt x="3138" y="1685"/>
                  </a:lnTo>
                  <a:lnTo>
                    <a:pt x="3138" y="1767"/>
                  </a:lnTo>
                  <a:lnTo>
                    <a:pt x="3130" y="1857"/>
                  </a:lnTo>
                  <a:lnTo>
                    <a:pt x="3130" y="1955"/>
                  </a:lnTo>
                  <a:lnTo>
                    <a:pt x="3130" y="2062"/>
                  </a:lnTo>
                  <a:lnTo>
                    <a:pt x="3122" y="2176"/>
                  </a:lnTo>
                  <a:lnTo>
                    <a:pt x="3122" y="2291"/>
                  </a:lnTo>
                  <a:lnTo>
                    <a:pt x="3122" y="2414"/>
                  </a:lnTo>
                  <a:lnTo>
                    <a:pt x="3122" y="2536"/>
                  </a:lnTo>
                  <a:lnTo>
                    <a:pt x="3122" y="2667"/>
                  </a:lnTo>
                  <a:lnTo>
                    <a:pt x="3130" y="2798"/>
                  </a:lnTo>
                  <a:lnTo>
                    <a:pt x="3130" y="2929"/>
                  </a:lnTo>
                  <a:lnTo>
                    <a:pt x="3138" y="3060"/>
                  </a:lnTo>
                  <a:lnTo>
                    <a:pt x="3154" y="3191"/>
                  </a:lnTo>
                  <a:lnTo>
                    <a:pt x="3163" y="3322"/>
                  </a:lnTo>
                  <a:lnTo>
                    <a:pt x="3179" y="3453"/>
                  </a:lnTo>
                  <a:lnTo>
                    <a:pt x="3195" y="3576"/>
                  </a:lnTo>
                  <a:lnTo>
                    <a:pt x="3220" y="3698"/>
                  </a:lnTo>
                  <a:lnTo>
                    <a:pt x="3245" y="3821"/>
                  </a:lnTo>
                  <a:lnTo>
                    <a:pt x="3269" y="3936"/>
                  </a:lnTo>
                  <a:lnTo>
                    <a:pt x="3302" y="4042"/>
                  </a:lnTo>
                  <a:lnTo>
                    <a:pt x="3335" y="4149"/>
                  </a:lnTo>
                  <a:lnTo>
                    <a:pt x="3376" y="4239"/>
                  </a:lnTo>
                  <a:lnTo>
                    <a:pt x="3425" y="4329"/>
                  </a:lnTo>
                  <a:lnTo>
                    <a:pt x="3475" y="4402"/>
                  </a:lnTo>
                  <a:lnTo>
                    <a:pt x="3524" y="4476"/>
                  </a:lnTo>
                  <a:lnTo>
                    <a:pt x="3590" y="4533"/>
                  </a:lnTo>
                  <a:lnTo>
                    <a:pt x="3655" y="4574"/>
                  </a:lnTo>
                  <a:lnTo>
                    <a:pt x="3721" y="4615"/>
                  </a:lnTo>
                  <a:lnTo>
                    <a:pt x="3803" y="4631"/>
                  </a:lnTo>
                  <a:lnTo>
                    <a:pt x="1733" y="5564"/>
                  </a:lnTo>
                  <a:lnTo>
                    <a:pt x="1627" y="5605"/>
                  </a:lnTo>
                  <a:lnTo>
                    <a:pt x="1528" y="5638"/>
                  </a:lnTo>
                  <a:lnTo>
                    <a:pt x="1438" y="5654"/>
                  </a:lnTo>
                  <a:lnTo>
                    <a:pt x="1347" y="5662"/>
                  </a:lnTo>
                  <a:lnTo>
                    <a:pt x="1265" y="5654"/>
                  </a:lnTo>
                  <a:lnTo>
                    <a:pt x="1191" y="5630"/>
                  </a:lnTo>
                  <a:lnTo>
                    <a:pt x="1117" y="5605"/>
                  </a:lnTo>
                  <a:lnTo>
                    <a:pt x="1060" y="5564"/>
                  </a:lnTo>
                  <a:lnTo>
                    <a:pt x="994" y="5515"/>
                  </a:lnTo>
                  <a:lnTo>
                    <a:pt x="937" y="5450"/>
                  </a:lnTo>
                  <a:lnTo>
                    <a:pt x="887" y="5384"/>
                  </a:lnTo>
                  <a:lnTo>
                    <a:pt x="846" y="5311"/>
                  </a:lnTo>
                  <a:lnTo>
                    <a:pt x="797" y="5221"/>
                  </a:lnTo>
                  <a:lnTo>
                    <a:pt x="764" y="5131"/>
                  </a:lnTo>
                  <a:lnTo>
                    <a:pt x="723" y="5024"/>
                  </a:lnTo>
                  <a:lnTo>
                    <a:pt x="690" y="4918"/>
                  </a:lnTo>
                  <a:lnTo>
                    <a:pt x="665" y="4803"/>
                  </a:lnTo>
                  <a:lnTo>
                    <a:pt x="633" y="4689"/>
                  </a:lnTo>
                  <a:lnTo>
                    <a:pt x="608" y="4558"/>
                  </a:lnTo>
                  <a:lnTo>
                    <a:pt x="592" y="4435"/>
                  </a:lnTo>
                  <a:lnTo>
                    <a:pt x="567" y="4296"/>
                  </a:lnTo>
                  <a:lnTo>
                    <a:pt x="550" y="4157"/>
                  </a:lnTo>
                  <a:lnTo>
                    <a:pt x="534" y="4018"/>
                  </a:lnTo>
                  <a:lnTo>
                    <a:pt x="518" y="3870"/>
                  </a:lnTo>
                  <a:lnTo>
                    <a:pt x="501" y="3723"/>
                  </a:lnTo>
                  <a:lnTo>
                    <a:pt x="493" y="3568"/>
                  </a:lnTo>
                  <a:lnTo>
                    <a:pt x="477" y="3420"/>
                  </a:lnTo>
                  <a:lnTo>
                    <a:pt x="460" y="3265"/>
                  </a:lnTo>
                  <a:lnTo>
                    <a:pt x="452" y="3109"/>
                  </a:lnTo>
                  <a:lnTo>
                    <a:pt x="435" y="2954"/>
                  </a:lnTo>
                  <a:lnTo>
                    <a:pt x="427" y="2798"/>
                  </a:lnTo>
                  <a:lnTo>
                    <a:pt x="411" y="2643"/>
                  </a:lnTo>
                  <a:lnTo>
                    <a:pt x="624" y="2594"/>
                  </a:lnTo>
                  <a:lnTo>
                    <a:pt x="616" y="2585"/>
                  </a:lnTo>
                  <a:lnTo>
                    <a:pt x="608" y="2577"/>
                  </a:lnTo>
                  <a:lnTo>
                    <a:pt x="600" y="2569"/>
                  </a:lnTo>
                  <a:lnTo>
                    <a:pt x="583" y="2561"/>
                  </a:lnTo>
                  <a:lnTo>
                    <a:pt x="567" y="2553"/>
                  </a:lnTo>
                  <a:lnTo>
                    <a:pt x="550" y="2545"/>
                  </a:lnTo>
                  <a:lnTo>
                    <a:pt x="534" y="2536"/>
                  </a:lnTo>
                  <a:lnTo>
                    <a:pt x="518" y="2528"/>
                  </a:lnTo>
                  <a:lnTo>
                    <a:pt x="501" y="2520"/>
                  </a:lnTo>
                  <a:lnTo>
                    <a:pt x="485" y="2512"/>
                  </a:lnTo>
                  <a:lnTo>
                    <a:pt x="468" y="2504"/>
                  </a:lnTo>
                  <a:lnTo>
                    <a:pt x="452" y="2504"/>
                  </a:lnTo>
                  <a:lnTo>
                    <a:pt x="435" y="2495"/>
                  </a:lnTo>
                  <a:lnTo>
                    <a:pt x="427" y="2487"/>
                  </a:lnTo>
                  <a:lnTo>
                    <a:pt x="411" y="2479"/>
                  </a:lnTo>
                  <a:lnTo>
                    <a:pt x="403" y="2479"/>
                  </a:lnTo>
                  <a:lnTo>
                    <a:pt x="386" y="2307"/>
                  </a:lnTo>
                  <a:lnTo>
                    <a:pt x="362" y="2135"/>
                  </a:lnTo>
                  <a:lnTo>
                    <a:pt x="345" y="1964"/>
                  </a:lnTo>
                  <a:lnTo>
                    <a:pt x="337" y="1784"/>
                  </a:lnTo>
                  <a:lnTo>
                    <a:pt x="320" y="1603"/>
                  </a:lnTo>
                  <a:lnTo>
                    <a:pt x="312" y="1423"/>
                  </a:lnTo>
                  <a:lnTo>
                    <a:pt x="296" y="1243"/>
                  </a:lnTo>
                  <a:lnTo>
                    <a:pt x="279" y="1072"/>
                  </a:lnTo>
                  <a:lnTo>
                    <a:pt x="271" y="1006"/>
                  </a:lnTo>
                  <a:lnTo>
                    <a:pt x="263" y="941"/>
                  </a:lnTo>
                  <a:lnTo>
                    <a:pt x="247" y="883"/>
                  </a:lnTo>
                  <a:lnTo>
                    <a:pt x="230" y="834"/>
                  </a:lnTo>
                  <a:lnTo>
                    <a:pt x="205" y="777"/>
                  </a:lnTo>
                  <a:lnTo>
                    <a:pt x="181" y="728"/>
                  </a:lnTo>
                  <a:lnTo>
                    <a:pt x="156" y="687"/>
                  </a:lnTo>
                  <a:lnTo>
                    <a:pt x="140" y="646"/>
                  </a:lnTo>
                  <a:lnTo>
                    <a:pt x="115" y="605"/>
                  </a:lnTo>
                  <a:lnTo>
                    <a:pt x="90" y="572"/>
                  </a:lnTo>
                  <a:lnTo>
                    <a:pt x="66" y="548"/>
                  </a:lnTo>
                  <a:lnTo>
                    <a:pt x="49" y="523"/>
                  </a:lnTo>
                  <a:lnTo>
                    <a:pt x="25" y="499"/>
                  </a:lnTo>
                  <a:lnTo>
                    <a:pt x="17" y="491"/>
                  </a:lnTo>
                  <a:lnTo>
                    <a:pt x="0" y="482"/>
                  </a:lnTo>
                  <a:lnTo>
                    <a:pt x="0" y="474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77" name="Google Shape;277;p21"/>
            <p:cNvSpPr/>
            <p:nvPr/>
          </p:nvSpPr>
          <p:spPr>
            <a:xfrm>
              <a:off x="3568" y="1464"/>
              <a:ext cx="2653" cy="614"/>
            </a:xfrm>
            <a:custGeom>
              <a:rect b="b" l="l" r="r" t="t"/>
              <a:pathLst>
                <a:path extrusionOk="0" h="614" w="2653">
                  <a:moveTo>
                    <a:pt x="2637" y="0"/>
                  </a:moveTo>
                  <a:lnTo>
                    <a:pt x="2612" y="0"/>
                  </a:lnTo>
                  <a:lnTo>
                    <a:pt x="2530" y="41"/>
                  </a:lnTo>
                  <a:lnTo>
                    <a:pt x="2440" y="82"/>
                  </a:lnTo>
                  <a:lnTo>
                    <a:pt x="2357" y="115"/>
                  </a:lnTo>
                  <a:lnTo>
                    <a:pt x="2267" y="155"/>
                  </a:lnTo>
                  <a:lnTo>
                    <a:pt x="2185" y="188"/>
                  </a:lnTo>
                  <a:lnTo>
                    <a:pt x="2111" y="221"/>
                  </a:lnTo>
                  <a:lnTo>
                    <a:pt x="2029" y="254"/>
                  </a:lnTo>
                  <a:lnTo>
                    <a:pt x="1955" y="286"/>
                  </a:lnTo>
                  <a:lnTo>
                    <a:pt x="1873" y="319"/>
                  </a:lnTo>
                  <a:lnTo>
                    <a:pt x="1799" y="344"/>
                  </a:lnTo>
                  <a:lnTo>
                    <a:pt x="1725" y="376"/>
                  </a:lnTo>
                  <a:lnTo>
                    <a:pt x="1651" y="401"/>
                  </a:lnTo>
                  <a:lnTo>
                    <a:pt x="1577" y="426"/>
                  </a:lnTo>
                  <a:lnTo>
                    <a:pt x="1503" y="450"/>
                  </a:lnTo>
                  <a:lnTo>
                    <a:pt x="1429" y="466"/>
                  </a:lnTo>
                  <a:lnTo>
                    <a:pt x="1355" y="483"/>
                  </a:lnTo>
                  <a:lnTo>
                    <a:pt x="1281" y="499"/>
                  </a:lnTo>
                  <a:lnTo>
                    <a:pt x="1199" y="516"/>
                  </a:lnTo>
                  <a:lnTo>
                    <a:pt x="1125" y="532"/>
                  </a:lnTo>
                  <a:lnTo>
                    <a:pt x="1051" y="540"/>
                  </a:lnTo>
                  <a:lnTo>
                    <a:pt x="969" y="548"/>
                  </a:lnTo>
                  <a:lnTo>
                    <a:pt x="895" y="556"/>
                  </a:lnTo>
                  <a:lnTo>
                    <a:pt x="813" y="556"/>
                  </a:lnTo>
                  <a:lnTo>
                    <a:pt x="731" y="556"/>
                  </a:lnTo>
                  <a:lnTo>
                    <a:pt x="649" y="556"/>
                  </a:lnTo>
                  <a:lnTo>
                    <a:pt x="567" y="556"/>
                  </a:lnTo>
                  <a:lnTo>
                    <a:pt x="476" y="548"/>
                  </a:lnTo>
                  <a:lnTo>
                    <a:pt x="386" y="540"/>
                  </a:lnTo>
                  <a:lnTo>
                    <a:pt x="296" y="532"/>
                  </a:lnTo>
                  <a:lnTo>
                    <a:pt x="205" y="516"/>
                  </a:lnTo>
                  <a:lnTo>
                    <a:pt x="107" y="499"/>
                  </a:lnTo>
                  <a:lnTo>
                    <a:pt x="8" y="475"/>
                  </a:lnTo>
                  <a:lnTo>
                    <a:pt x="0" y="532"/>
                  </a:lnTo>
                  <a:lnTo>
                    <a:pt x="98" y="548"/>
                  </a:lnTo>
                  <a:lnTo>
                    <a:pt x="197" y="565"/>
                  </a:lnTo>
                  <a:lnTo>
                    <a:pt x="296" y="581"/>
                  </a:lnTo>
                  <a:lnTo>
                    <a:pt x="386" y="589"/>
                  </a:lnTo>
                  <a:lnTo>
                    <a:pt x="476" y="606"/>
                  </a:lnTo>
                  <a:lnTo>
                    <a:pt x="567" y="606"/>
                  </a:lnTo>
                  <a:lnTo>
                    <a:pt x="649" y="614"/>
                  </a:lnTo>
                  <a:lnTo>
                    <a:pt x="731" y="614"/>
                  </a:lnTo>
                  <a:lnTo>
                    <a:pt x="813" y="614"/>
                  </a:lnTo>
                  <a:lnTo>
                    <a:pt x="895" y="606"/>
                  </a:lnTo>
                  <a:lnTo>
                    <a:pt x="977" y="606"/>
                  </a:lnTo>
                  <a:lnTo>
                    <a:pt x="1060" y="597"/>
                  </a:lnTo>
                  <a:lnTo>
                    <a:pt x="1133" y="581"/>
                  </a:lnTo>
                  <a:lnTo>
                    <a:pt x="1207" y="573"/>
                  </a:lnTo>
                  <a:lnTo>
                    <a:pt x="1290" y="556"/>
                  </a:lnTo>
                  <a:lnTo>
                    <a:pt x="1363" y="540"/>
                  </a:lnTo>
                  <a:lnTo>
                    <a:pt x="1437" y="524"/>
                  </a:lnTo>
                  <a:lnTo>
                    <a:pt x="1511" y="499"/>
                  </a:lnTo>
                  <a:lnTo>
                    <a:pt x="1593" y="475"/>
                  </a:lnTo>
                  <a:lnTo>
                    <a:pt x="1667" y="450"/>
                  </a:lnTo>
                  <a:lnTo>
                    <a:pt x="1741" y="426"/>
                  </a:lnTo>
                  <a:lnTo>
                    <a:pt x="1815" y="401"/>
                  </a:lnTo>
                  <a:lnTo>
                    <a:pt x="1897" y="368"/>
                  </a:lnTo>
                  <a:lnTo>
                    <a:pt x="1971" y="336"/>
                  </a:lnTo>
                  <a:lnTo>
                    <a:pt x="2053" y="303"/>
                  </a:lnTo>
                  <a:lnTo>
                    <a:pt x="2127" y="270"/>
                  </a:lnTo>
                  <a:lnTo>
                    <a:pt x="2210" y="237"/>
                  </a:lnTo>
                  <a:lnTo>
                    <a:pt x="2292" y="205"/>
                  </a:lnTo>
                  <a:lnTo>
                    <a:pt x="2374" y="164"/>
                  </a:lnTo>
                  <a:lnTo>
                    <a:pt x="2464" y="131"/>
                  </a:lnTo>
                  <a:lnTo>
                    <a:pt x="2546" y="90"/>
                  </a:lnTo>
                  <a:lnTo>
                    <a:pt x="2637" y="49"/>
                  </a:lnTo>
                  <a:lnTo>
                    <a:pt x="2620" y="49"/>
                  </a:lnTo>
                  <a:lnTo>
                    <a:pt x="2637" y="49"/>
                  </a:lnTo>
                  <a:lnTo>
                    <a:pt x="2645" y="41"/>
                  </a:lnTo>
                  <a:lnTo>
                    <a:pt x="2653" y="33"/>
                  </a:lnTo>
                  <a:lnTo>
                    <a:pt x="2653" y="25"/>
                  </a:lnTo>
                  <a:lnTo>
                    <a:pt x="2653" y="16"/>
                  </a:lnTo>
                  <a:lnTo>
                    <a:pt x="2645" y="8"/>
                  </a:lnTo>
                  <a:lnTo>
                    <a:pt x="2637" y="0"/>
                  </a:lnTo>
                  <a:lnTo>
                    <a:pt x="2628" y="0"/>
                  </a:lnTo>
                  <a:lnTo>
                    <a:pt x="2612" y="0"/>
                  </a:lnTo>
                  <a:lnTo>
                    <a:pt x="2637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78" name="Google Shape;278;p21"/>
            <p:cNvSpPr/>
            <p:nvPr/>
          </p:nvSpPr>
          <p:spPr>
            <a:xfrm>
              <a:off x="6188" y="1464"/>
              <a:ext cx="559" cy="1244"/>
            </a:xfrm>
            <a:custGeom>
              <a:rect b="b" l="l" r="r" t="t"/>
              <a:pathLst>
                <a:path extrusionOk="0" h="1244" w="559">
                  <a:moveTo>
                    <a:pt x="542" y="1236"/>
                  </a:moveTo>
                  <a:lnTo>
                    <a:pt x="559" y="1211"/>
                  </a:lnTo>
                  <a:lnTo>
                    <a:pt x="534" y="1088"/>
                  </a:lnTo>
                  <a:lnTo>
                    <a:pt x="510" y="966"/>
                  </a:lnTo>
                  <a:lnTo>
                    <a:pt x="493" y="859"/>
                  </a:lnTo>
                  <a:lnTo>
                    <a:pt x="468" y="753"/>
                  </a:lnTo>
                  <a:lnTo>
                    <a:pt x="444" y="655"/>
                  </a:lnTo>
                  <a:lnTo>
                    <a:pt x="419" y="556"/>
                  </a:lnTo>
                  <a:lnTo>
                    <a:pt x="395" y="475"/>
                  </a:lnTo>
                  <a:lnTo>
                    <a:pt x="362" y="393"/>
                  </a:lnTo>
                  <a:lnTo>
                    <a:pt x="329" y="319"/>
                  </a:lnTo>
                  <a:lnTo>
                    <a:pt x="296" y="254"/>
                  </a:lnTo>
                  <a:lnTo>
                    <a:pt x="263" y="196"/>
                  </a:lnTo>
                  <a:lnTo>
                    <a:pt x="222" y="139"/>
                  </a:lnTo>
                  <a:lnTo>
                    <a:pt x="173" y="98"/>
                  </a:lnTo>
                  <a:lnTo>
                    <a:pt x="123" y="57"/>
                  </a:lnTo>
                  <a:lnTo>
                    <a:pt x="74" y="25"/>
                  </a:lnTo>
                  <a:lnTo>
                    <a:pt x="17" y="0"/>
                  </a:lnTo>
                  <a:lnTo>
                    <a:pt x="0" y="49"/>
                  </a:lnTo>
                  <a:lnTo>
                    <a:pt x="50" y="74"/>
                  </a:lnTo>
                  <a:lnTo>
                    <a:pt x="99" y="98"/>
                  </a:lnTo>
                  <a:lnTo>
                    <a:pt x="140" y="139"/>
                  </a:lnTo>
                  <a:lnTo>
                    <a:pt x="181" y="180"/>
                  </a:lnTo>
                  <a:lnTo>
                    <a:pt x="214" y="221"/>
                  </a:lnTo>
                  <a:lnTo>
                    <a:pt x="247" y="278"/>
                  </a:lnTo>
                  <a:lnTo>
                    <a:pt x="280" y="344"/>
                  </a:lnTo>
                  <a:lnTo>
                    <a:pt x="312" y="417"/>
                  </a:lnTo>
                  <a:lnTo>
                    <a:pt x="337" y="491"/>
                  </a:lnTo>
                  <a:lnTo>
                    <a:pt x="362" y="573"/>
                  </a:lnTo>
                  <a:lnTo>
                    <a:pt x="386" y="663"/>
                  </a:lnTo>
                  <a:lnTo>
                    <a:pt x="411" y="761"/>
                  </a:lnTo>
                  <a:lnTo>
                    <a:pt x="436" y="867"/>
                  </a:lnTo>
                  <a:lnTo>
                    <a:pt x="460" y="974"/>
                  </a:lnTo>
                  <a:lnTo>
                    <a:pt x="485" y="1097"/>
                  </a:lnTo>
                  <a:lnTo>
                    <a:pt x="501" y="1219"/>
                  </a:lnTo>
                  <a:lnTo>
                    <a:pt x="518" y="1195"/>
                  </a:lnTo>
                  <a:lnTo>
                    <a:pt x="501" y="1219"/>
                  </a:lnTo>
                  <a:lnTo>
                    <a:pt x="510" y="1228"/>
                  </a:lnTo>
                  <a:lnTo>
                    <a:pt x="518" y="1236"/>
                  </a:lnTo>
                  <a:lnTo>
                    <a:pt x="526" y="1244"/>
                  </a:lnTo>
                  <a:lnTo>
                    <a:pt x="534" y="1244"/>
                  </a:lnTo>
                  <a:lnTo>
                    <a:pt x="542" y="1236"/>
                  </a:lnTo>
                  <a:lnTo>
                    <a:pt x="551" y="1228"/>
                  </a:lnTo>
                  <a:lnTo>
                    <a:pt x="559" y="1219"/>
                  </a:lnTo>
                  <a:lnTo>
                    <a:pt x="559" y="1211"/>
                  </a:lnTo>
                  <a:lnTo>
                    <a:pt x="542" y="123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79" name="Google Shape;279;p21"/>
            <p:cNvSpPr/>
            <p:nvPr/>
          </p:nvSpPr>
          <p:spPr>
            <a:xfrm>
              <a:off x="6328" y="2659"/>
              <a:ext cx="402" cy="311"/>
            </a:xfrm>
            <a:custGeom>
              <a:rect b="b" l="l" r="r" t="t"/>
              <a:pathLst>
                <a:path extrusionOk="0" h="311" w="402">
                  <a:moveTo>
                    <a:pt x="8" y="270"/>
                  </a:moveTo>
                  <a:lnTo>
                    <a:pt x="49" y="303"/>
                  </a:lnTo>
                  <a:lnTo>
                    <a:pt x="66" y="278"/>
                  </a:lnTo>
                  <a:lnTo>
                    <a:pt x="82" y="262"/>
                  </a:lnTo>
                  <a:lnTo>
                    <a:pt x="98" y="237"/>
                  </a:lnTo>
                  <a:lnTo>
                    <a:pt x="123" y="221"/>
                  </a:lnTo>
                  <a:lnTo>
                    <a:pt x="148" y="204"/>
                  </a:lnTo>
                  <a:lnTo>
                    <a:pt x="164" y="180"/>
                  </a:lnTo>
                  <a:lnTo>
                    <a:pt x="189" y="163"/>
                  </a:lnTo>
                  <a:lnTo>
                    <a:pt x="213" y="155"/>
                  </a:lnTo>
                  <a:lnTo>
                    <a:pt x="238" y="139"/>
                  </a:lnTo>
                  <a:lnTo>
                    <a:pt x="263" y="123"/>
                  </a:lnTo>
                  <a:lnTo>
                    <a:pt x="287" y="106"/>
                  </a:lnTo>
                  <a:lnTo>
                    <a:pt x="312" y="90"/>
                  </a:lnTo>
                  <a:lnTo>
                    <a:pt x="337" y="82"/>
                  </a:lnTo>
                  <a:lnTo>
                    <a:pt x="361" y="65"/>
                  </a:lnTo>
                  <a:lnTo>
                    <a:pt x="386" y="57"/>
                  </a:lnTo>
                  <a:lnTo>
                    <a:pt x="402" y="41"/>
                  </a:lnTo>
                  <a:lnTo>
                    <a:pt x="378" y="0"/>
                  </a:lnTo>
                  <a:lnTo>
                    <a:pt x="353" y="8"/>
                  </a:lnTo>
                  <a:lnTo>
                    <a:pt x="337" y="24"/>
                  </a:lnTo>
                  <a:lnTo>
                    <a:pt x="312" y="33"/>
                  </a:lnTo>
                  <a:lnTo>
                    <a:pt x="287" y="49"/>
                  </a:lnTo>
                  <a:lnTo>
                    <a:pt x="263" y="57"/>
                  </a:lnTo>
                  <a:lnTo>
                    <a:pt x="238" y="73"/>
                  </a:lnTo>
                  <a:lnTo>
                    <a:pt x="213" y="90"/>
                  </a:lnTo>
                  <a:lnTo>
                    <a:pt x="189" y="106"/>
                  </a:lnTo>
                  <a:lnTo>
                    <a:pt x="164" y="123"/>
                  </a:lnTo>
                  <a:lnTo>
                    <a:pt x="131" y="139"/>
                  </a:lnTo>
                  <a:lnTo>
                    <a:pt x="107" y="155"/>
                  </a:lnTo>
                  <a:lnTo>
                    <a:pt x="90" y="180"/>
                  </a:lnTo>
                  <a:lnTo>
                    <a:pt x="66" y="204"/>
                  </a:lnTo>
                  <a:lnTo>
                    <a:pt x="41" y="221"/>
                  </a:lnTo>
                  <a:lnTo>
                    <a:pt x="25" y="245"/>
                  </a:lnTo>
                  <a:lnTo>
                    <a:pt x="8" y="278"/>
                  </a:lnTo>
                  <a:lnTo>
                    <a:pt x="41" y="311"/>
                  </a:lnTo>
                  <a:lnTo>
                    <a:pt x="8" y="278"/>
                  </a:lnTo>
                  <a:lnTo>
                    <a:pt x="0" y="286"/>
                  </a:lnTo>
                  <a:lnTo>
                    <a:pt x="0" y="294"/>
                  </a:lnTo>
                  <a:lnTo>
                    <a:pt x="8" y="303"/>
                  </a:lnTo>
                  <a:lnTo>
                    <a:pt x="16" y="311"/>
                  </a:lnTo>
                  <a:lnTo>
                    <a:pt x="25" y="311"/>
                  </a:lnTo>
                  <a:lnTo>
                    <a:pt x="33" y="311"/>
                  </a:lnTo>
                  <a:lnTo>
                    <a:pt x="41" y="311"/>
                  </a:lnTo>
                  <a:lnTo>
                    <a:pt x="49" y="303"/>
                  </a:lnTo>
                  <a:lnTo>
                    <a:pt x="8" y="2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0" name="Google Shape;280;p21"/>
            <p:cNvSpPr/>
            <p:nvPr/>
          </p:nvSpPr>
          <p:spPr>
            <a:xfrm>
              <a:off x="6336" y="2888"/>
              <a:ext cx="411" cy="123"/>
            </a:xfrm>
            <a:custGeom>
              <a:rect b="b" l="l" r="r" t="t"/>
              <a:pathLst>
                <a:path extrusionOk="0" h="123" w="411">
                  <a:moveTo>
                    <a:pt x="411" y="98"/>
                  </a:moveTo>
                  <a:lnTo>
                    <a:pt x="386" y="65"/>
                  </a:lnTo>
                  <a:lnTo>
                    <a:pt x="362" y="65"/>
                  </a:lnTo>
                  <a:lnTo>
                    <a:pt x="345" y="65"/>
                  </a:lnTo>
                  <a:lnTo>
                    <a:pt x="320" y="57"/>
                  </a:lnTo>
                  <a:lnTo>
                    <a:pt x="304" y="49"/>
                  </a:lnTo>
                  <a:lnTo>
                    <a:pt x="279" y="41"/>
                  </a:lnTo>
                  <a:lnTo>
                    <a:pt x="255" y="33"/>
                  </a:lnTo>
                  <a:lnTo>
                    <a:pt x="230" y="24"/>
                  </a:lnTo>
                  <a:lnTo>
                    <a:pt x="214" y="16"/>
                  </a:lnTo>
                  <a:lnTo>
                    <a:pt x="189" y="8"/>
                  </a:lnTo>
                  <a:lnTo>
                    <a:pt x="164" y="0"/>
                  </a:lnTo>
                  <a:lnTo>
                    <a:pt x="132" y="0"/>
                  </a:lnTo>
                  <a:lnTo>
                    <a:pt x="107" y="0"/>
                  </a:lnTo>
                  <a:lnTo>
                    <a:pt x="82" y="0"/>
                  </a:lnTo>
                  <a:lnTo>
                    <a:pt x="58" y="8"/>
                  </a:lnTo>
                  <a:lnTo>
                    <a:pt x="25" y="24"/>
                  </a:lnTo>
                  <a:lnTo>
                    <a:pt x="0" y="41"/>
                  </a:lnTo>
                  <a:lnTo>
                    <a:pt x="33" y="82"/>
                  </a:lnTo>
                  <a:lnTo>
                    <a:pt x="58" y="65"/>
                  </a:lnTo>
                  <a:lnTo>
                    <a:pt x="74" y="57"/>
                  </a:lnTo>
                  <a:lnTo>
                    <a:pt x="90" y="49"/>
                  </a:lnTo>
                  <a:lnTo>
                    <a:pt x="115" y="49"/>
                  </a:lnTo>
                  <a:lnTo>
                    <a:pt x="132" y="49"/>
                  </a:lnTo>
                  <a:lnTo>
                    <a:pt x="148" y="49"/>
                  </a:lnTo>
                  <a:lnTo>
                    <a:pt x="173" y="57"/>
                  </a:lnTo>
                  <a:lnTo>
                    <a:pt x="189" y="65"/>
                  </a:lnTo>
                  <a:lnTo>
                    <a:pt x="214" y="74"/>
                  </a:lnTo>
                  <a:lnTo>
                    <a:pt x="238" y="82"/>
                  </a:lnTo>
                  <a:lnTo>
                    <a:pt x="263" y="90"/>
                  </a:lnTo>
                  <a:lnTo>
                    <a:pt x="279" y="98"/>
                  </a:lnTo>
                  <a:lnTo>
                    <a:pt x="304" y="106"/>
                  </a:lnTo>
                  <a:lnTo>
                    <a:pt x="329" y="114"/>
                  </a:lnTo>
                  <a:lnTo>
                    <a:pt x="353" y="123"/>
                  </a:lnTo>
                  <a:lnTo>
                    <a:pt x="386" y="123"/>
                  </a:lnTo>
                  <a:lnTo>
                    <a:pt x="353" y="98"/>
                  </a:lnTo>
                  <a:lnTo>
                    <a:pt x="386" y="123"/>
                  </a:lnTo>
                  <a:lnTo>
                    <a:pt x="394" y="123"/>
                  </a:lnTo>
                  <a:lnTo>
                    <a:pt x="403" y="114"/>
                  </a:lnTo>
                  <a:lnTo>
                    <a:pt x="411" y="106"/>
                  </a:lnTo>
                  <a:lnTo>
                    <a:pt x="411" y="98"/>
                  </a:lnTo>
                  <a:lnTo>
                    <a:pt x="411" y="82"/>
                  </a:lnTo>
                  <a:lnTo>
                    <a:pt x="403" y="74"/>
                  </a:lnTo>
                  <a:lnTo>
                    <a:pt x="394" y="74"/>
                  </a:lnTo>
                  <a:lnTo>
                    <a:pt x="386" y="65"/>
                  </a:lnTo>
                  <a:lnTo>
                    <a:pt x="411" y="9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1" name="Google Shape;281;p21"/>
            <p:cNvSpPr/>
            <p:nvPr/>
          </p:nvSpPr>
          <p:spPr>
            <a:xfrm>
              <a:off x="6673" y="2986"/>
              <a:ext cx="731" cy="3167"/>
            </a:xfrm>
            <a:custGeom>
              <a:rect b="b" l="l" r="r" t="t"/>
              <a:pathLst>
                <a:path extrusionOk="0" h="3167" w="731">
                  <a:moveTo>
                    <a:pt x="715" y="3159"/>
                  </a:moveTo>
                  <a:lnTo>
                    <a:pt x="715" y="3110"/>
                  </a:lnTo>
                  <a:lnTo>
                    <a:pt x="641" y="3093"/>
                  </a:lnTo>
                  <a:lnTo>
                    <a:pt x="575" y="3061"/>
                  </a:lnTo>
                  <a:lnTo>
                    <a:pt x="509" y="3012"/>
                  </a:lnTo>
                  <a:lnTo>
                    <a:pt x="452" y="2962"/>
                  </a:lnTo>
                  <a:lnTo>
                    <a:pt x="394" y="2889"/>
                  </a:lnTo>
                  <a:lnTo>
                    <a:pt x="353" y="2815"/>
                  </a:lnTo>
                  <a:lnTo>
                    <a:pt x="304" y="2733"/>
                  </a:lnTo>
                  <a:lnTo>
                    <a:pt x="263" y="2643"/>
                  </a:lnTo>
                  <a:lnTo>
                    <a:pt x="230" y="2537"/>
                  </a:lnTo>
                  <a:lnTo>
                    <a:pt x="197" y="2431"/>
                  </a:lnTo>
                  <a:lnTo>
                    <a:pt x="172" y="2316"/>
                  </a:lnTo>
                  <a:lnTo>
                    <a:pt x="148" y="2201"/>
                  </a:lnTo>
                  <a:lnTo>
                    <a:pt x="123" y="2079"/>
                  </a:lnTo>
                  <a:lnTo>
                    <a:pt x="107" y="1956"/>
                  </a:lnTo>
                  <a:lnTo>
                    <a:pt x="90" y="1825"/>
                  </a:lnTo>
                  <a:lnTo>
                    <a:pt x="82" y="1694"/>
                  </a:lnTo>
                  <a:lnTo>
                    <a:pt x="74" y="1563"/>
                  </a:lnTo>
                  <a:lnTo>
                    <a:pt x="66" y="1432"/>
                  </a:lnTo>
                  <a:lnTo>
                    <a:pt x="57" y="1301"/>
                  </a:lnTo>
                  <a:lnTo>
                    <a:pt x="57" y="1170"/>
                  </a:lnTo>
                  <a:lnTo>
                    <a:pt x="57" y="1039"/>
                  </a:lnTo>
                  <a:lnTo>
                    <a:pt x="57" y="917"/>
                  </a:lnTo>
                  <a:lnTo>
                    <a:pt x="57" y="794"/>
                  </a:lnTo>
                  <a:lnTo>
                    <a:pt x="57" y="679"/>
                  </a:lnTo>
                  <a:lnTo>
                    <a:pt x="57" y="565"/>
                  </a:lnTo>
                  <a:lnTo>
                    <a:pt x="57" y="458"/>
                  </a:lnTo>
                  <a:lnTo>
                    <a:pt x="66" y="360"/>
                  </a:lnTo>
                  <a:lnTo>
                    <a:pt x="66" y="270"/>
                  </a:lnTo>
                  <a:lnTo>
                    <a:pt x="66" y="188"/>
                  </a:lnTo>
                  <a:lnTo>
                    <a:pt x="74" y="115"/>
                  </a:lnTo>
                  <a:lnTo>
                    <a:pt x="74" y="49"/>
                  </a:lnTo>
                  <a:lnTo>
                    <a:pt x="74" y="0"/>
                  </a:lnTo>
                  <a:lnTo>
                    <a:pt x="16" y="0"/>
                  </a:lnTo>
                  <a:lnTo>
                    <a:pt x="16" y="49"/>
                  </a:lnTo>
                  <a:lnTo>
                    <a:pt x="16" y="115"/>
                  </a:lnTo>
                  <a:lnTo>
                    <a:pt x="16" y="188"/>
                  </a:lnTo>
                  <a:lnTo>
                    <a:pt x="8" y="270"/>
                  </a:lnTo>
                  <a:lnTo>
                    <a:pt x="8" y="360"/>
                  </a:lnTo>
                  <a:lnTo>
                    <a:pt x="8" y="458"/>
                  </a:lnTo>
                  <a:lnTo>
                    <a:pt x="0" y="565"/>
                  </a:lnTo>
                  <a:lnTo>
                    <a:pt x="0" y="679"/>
                  </a:lnTo>
                  <a:lnTo>
                    <a:pt x="0" y="794"/>
                  </a:lnTo>
                  <a:lnTo>
                    <a:pt x="0" y="917"/>
                  </a:lnTo>
                  <a:lnTo>
                    <a:pt x="0" y="1039"/>
                  </a:lnTo>
                  <a:lnTo>
                    <a:pt x="0" y="1170"/>
                  </a:lnTo>
                  <a:lnTo>
                    <a:pt x="8" y="1301"/>
                  </a:lnTo>
                  <a:lnTo>
                    <a:pt x="8" y="1432"/>
                  </a:lnTo>
                  <a:lnTo>
                    <a:pt x="16" y="1563"/>
                  </a:lnTo>
                  <a:lnTo>
                    <a:pt x="25" y="1694"/>
                  </a:lnTo>
                  <a:lnTo>
                    <a:pt x="41" y="1825"/>
                  </a:lnTo>
                  <a:lnTo>
                    <a:pt x="57" y="1956"/>
                  </a:lnTo>
                  <a:lnTo>
                    <a:pt x="74" y="2087"/>
                  </a:lnTo>
                  <a:lnTo>
                    <a:pt x="90" y="2210"/>
                  </a:lnTo>
                  <a:lnTo>
                    <a:pt x="115" y="2332"/>
                  </a:lnTo>
                  <a:lnTo>
                    <a:pt x="148" y="2447"/>
                  </a:lnTo>
                  <a:lnTo>
                    <a:pt x="181" y="2553"/>
                  </a:lnTo>
                  <a:lnTo>
                    <a:pt x="213" y="2660"/>
                  </a:lnTo>
                  <a:lnTo>
                    <a:pt x="255" y="2758"/>
                  </a:lnTo>
                  <a:lnTo>
                    <a:pt x="304" y="2840"/>
                  </a:lnTo>
                  <a:lnTo>
                    <a:pt x="353" y="2922"/>
                  </a:lnTo>
                  <a:lnTo>
                    <a:pt x="411" y="2995"/>
                  </a:lnTo>
                  <a:lnTo>
                    <a:pt x="476" y="3053"/>
                  </a:lnTo>
                  <a:lnTo>
                    <a:pt x="542" y="3102"/>
                  </a:lnTo>
                  <a:lnTo>
                    <a:pt x="616" y="3143"/>
                  </a:lnTo>
                  <a:lnTo>
                    <a:pt x="698" y="3167"/>
                  </a:lnTo>
                  <a:lnTo>
                    <a:pt x="698" y="3110"/>
                  </a:lnTo>
                  <a:lnTo>
                    <a:pt x="698" y="3167"/>
                  </a:lnTo>
                  <a:lnTo>
                    <a:pt x="715" y="3167"/>
                  </a:lnTo>
                  <a:lnTo>
                    <a:pt x="723" y="3159"/>
                  </a:lnTo>
                  <a:lnTo>
                    <a:pt x="731" y="3151"/>
                  </a:lnTo>
                  <a:lnTo>
                    <a:pt x="731" y="3143"/>
                  </a:lnTo>
                  <a:lnTo>
                    <a:pt x="731" y="3134"/>
                  </a:lnTo>
                  <a:lnTo>
                    <a:pt x="731" y="3126"/>
                  </a:lnTo>
                  <a:lnTo>
                    <a:pt x="723" y="3118"/>
                  </a:lnTo>
                  <a:lnTo>
                    <a:pt x="715" y="3110"/>
                  </a:lnTo>
                  <a:lnTo>
                    <a:pt x="715" y="315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2" name="Google Shape;282;p21"/>
            <p:cNvSpPr/>
            <p:nvPr/>
          </p:nvSpPr>
          <p:spPr>
            <a:xfrm>
              <a:off x="5301" y="6096"/>
              <a:ext cx="2087" cy="982"/>
            </a:xfrm>
            <a:custGeom>
              <a:rect b="b" l="l" r="r" t="t"/>
              <a:pathLst>
                <a:path extrusionOk="0" h="982" w="2087">
                  <a:moveTo>
                    <a:pt x="17" y="982"/>
                  </a:moveTo>
                  <a:lnTo>
                    <a:pt x="17" y="982"/>
                  </a:lnTo>
                  <a:lnTo>
                    <a:pt x="2087" y="49"/>
                  </a:lnTo>
                  <a:lnTo>
                    <a:pt x="2070" y="0"/>
                  </a:lnTo>
                  <a:lnTo>
                    <a:pt x="0" y="933"/>
                  </a:lnTo>
                  <a:lnTo>
                    <a:pt x="0" y="933"/>
                  </a:lnTo>
                  <a:lnTo>
                    <a:pt x="17" y="98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3" name="Google Shape;283;p21"/>
            <p:cNvSpPr/>
            <p:nvPr/>
          </p:nvSpPr>
          <p:spPr>
            <a:xfrm>
              <a:off x="3962" y="4107"/>
              <a:ext cx="1356" cy="3069"/>
            </a:xfrm>
            <a:custGeom>
              <a:rect b="b" l="l" r="r" t="t"/>
              <a:pathLst>
                <a:path extrusionOk="0" h="3069" w="1356">
                  <a:moveTo>
                    <a:pt x="17" y="0"/>
                  </a:moveTo>
                  <a:lnTo>
                    <a:pt x="0" y="25"/>
                  </a:lnTo>
                  <a:lnTo>
                    <a:pt x="8" y="180"/>
                  </a:lnTo>
                  <a:lnTo>
                    <a:pt x="25" y="336"/>
                  </a:lnTo>
                  <a:lnTo>
                    <a:pt x="41" y="491"/>
                  </a:lnTo>
                  <a:lnTo>
                    <a:pt x="49" y="647"/>
                  </a:lnTo>
                  <a:lnTo>
                    <a:pt x="66" y="802"/>
                  </a:lnTo>
                  <a:lnTo>
                    <a:pt x="74" y="958"/>
                  </a:lnTo>
                  <a:lnTo>
                    <a:pt x="91" y="1105"/>
                  </a:lnTo>
                  <a:lnTo>
                    <a:pt x="107" y="1252"/>
                  </a:lnTo>
                  <a:lnTo>
                    <a:pt x="123" y="1400"/>
                  </a:lnTo>
                  <a:lnTo>
                    <a:pt x="140" y="1547"/>
                  </a:lnTo>
                  <a:lnTo>
                    <a:pt x="156" y="1678"/>
                  </a:lnTo>
                  <a:lnTo>
                    <a:pt x="173" y="1817"/>
                  </a:lnTo>
                  <a:lnTo>
                    <a:pt x="197" y="1948"/>
                  </a:lnTo>
                  <a:lnTo>
                    <a:pt x="222" y="2071"/>
                  </a:lnTo>
                  <a:lnTo>
                    <a:pt x="247" y="2193"/>
                  </a:lnTo>
                  <a:lnTo>
                    <a:pt x="279" y="2308"/>
                  </a:lnTo>
                  <a:lnTo>
                    <a:pt x="312" y="2414"/>
                  </a:lnTo>
                  <a:lnTo>
                    <a:pt x="345" y="2521"/>
                  </a:lnTo>
                  <a:lnTo>
                    <a:pt x="386" y="2611"/>
                  </a:lnTo>
                  <a:lnTo>
                    <a:pt x="436" y="2701"/>
                  </a:lnTo>
                  <a:lnTo>
                    <a:pt x="485" y="2783"/>
                  </a:lnTo>
                  <a:lnTo>
                    <a:pt x="534" y="2848"/>
                  </a:lnTo>
                  <a:lnTo>
                    <a:pt x="592" y="2914"/>
                  </a:lnTo>
                  <a:lnTo>
                    <a:pt x="657" y="2971"/>
                  </a:lnTo>
                  <a:lnTo>
                    <a:pt x="723" y="3012"/>
                  </a:lnTo>
                  <a:lnTo>
                    <a:pt x="797" y="3044"/>
                  </a:lnTo>
                  <a:lnTo>
                    <a:pt x="879" y="3061"/>
                  </a:lnTo>
                  <a:lnTo>
                    <a:pt x="961" y="3069"/>
                  </a:lnTo>
                  <a:lnTo>
                    <a:pt x="1052" y="3061"/>
                  </a:lnTo>
                  <a:lnTo>
                    <a:pt x="1150" y="3044"/>
                  </a:lnTo>
                  <a:lnTo>
                    <a:pt x="1249" y="3020"/>
                  </a:lnTo>
                  <a:lnTo>
                    <a:pt x="1356" y="2971"/>
                  </a:lnTo>
                  <a:lnTo>
                    <a:pt x="1339" y="2922"/>
                  </a:lnTo>
                  <a:lnTo>
                    <a:pt x="1232" y="2963"/>
                  </a:lnTo>
                  <a:lnTo>
                    <a:pt x="1134" y="2995"/>
                  </a:lnTo>
                  <a:lnTo>
                    <a:pt x="1043" y="3012"/>
                  </a:lnTo>
                  <a:lnTo>
                    <a:pt x="961" y="3012"/>
                  </a:lnTo>
                  <a:lnTo>
                    <a:pt x="887" y="3004"/>
                  </a:lnTo>
                  <a:lnTo>
                    <a:pt x="813" y="2987"/>
                  </a:lnTo>
                  <a:lnTo>
                    <a:pt x="748" y="2963"/>
                  </a:lnTo>
                  <a:lnTo>
                    <a:pt x="682" y="2922"/>
                  </a:lnTo>
                  <a:lnTo>
                    <a:pt x="633" y="2873"/>
                  </a:lnTo>
                  <a:lnTo>
                    <a:pt x="575" y="2815"/>
                  </a:lnTo>
                  <a:lnTo>
                    <a:pt x="526" y="2750"/>
                  </a:lnTo>
                  <a:lnTo>
                    <a:pt x="477" y="2676"/>
                  </a:lnTo>
                  <a:lnTo>
                    <a:pt x="436" y="2594"/>
                  </a:lnTo>
                  <a:lnTo>
                    <a:pt x="403" y="2504"/>
                  </a:lnTo>
                  <a:lnTo>
                    <a:pt x="362" y="2398"/>
                  </a:lnTo>
                  <a:lnTo>
                    <a:pt x="329" y="2292"/>
                  </a:lnTo>
                  <a:lnTo>
                    <a:pt x="304" y="2185"/>
                  </a:lnTo>
                  <a:lnTo>
                    <a:pt x="279" y="2062"/>
                  </a:lnTo>
                  <a:lnTo>
                    <a:pt x="255" y="1940"/>
                  </a:lnTo>
                  <a:lnTo>
                    <a:pt x="230" y="1809"/>
                  </a:lnTo>
                  <a:lnTo>
                    <a:pt x="214" y="1678"/>
                  </a:lnTo>
                  <a:lnTo>
                    <a:pt x="189" y="1539"/>
                  </a:lnTo>
                  <a:lnTo>
                    <a:pt x="173" y="1391"/>
                  </a:lnTo>
                  <a:lnTo>
                    <a:pt x="156" y="1252"/>
                  </a:lnTo>
                  <a:lnTo>
                    <a:pt x="148" y="1105"/>
                  </a:lnTo>
                  <a:lnTo>
                    <a:pt x="132" y="950"/>
                  </a:lnTo>
                  <a:lnTo>
                    <a:pt x="115" y="794"/>
                  </a:lnTo>
                  <a:lnTo>
                    <a:pt x="107" y="647"/>
                  </a:lnTo>
                  <a:lnTo>
                    <a:pt x="91" y="491"/>
                  </a:lnTo>
                  <a:lnTo>
                    <a:pt x="82" y="336"/>
                  </a:lnTo>
                  <a:lnTo>
                    <a:pt x="66" y="180"/>
                  </a:lnTo>
                  <a:lnTo>
                    <a:pt x="49" y="25"/>
                  </a:lnTo>
                  <a:lnTo>
                    <a:pt x="33" y="49"/>
                  </a:lnTo>
                  <a:lnTo>
                    <a:pt x="49" y="25"/>
                  </a:lnTo>
                  <a:lnTo>
                    <a:pt x="49" y="8"/>
                  </a:lnTo>
                  <a:lnTo>
                    <a:pt x="41" y="8"/>
                  </a:lnTo>
                  <a:lnTo>
                    <a:pt x="33" y="0"/>
                  </a:lnTo>
                  <a:lnTo>
                    <a:pt x="25" y="0"/>
                  </a:lnTo>
                  <a:lnTo>
                    <a:pt x="17" y="0"/>
                  </a:lnTo>
                  <a:lnTo>
                    <a:pt x="8" y="8"/>
                  </a:lnTo>
                  <a:lnTo>
                    <a:pt x="0" y="17"/>
                  </a:lnTo>
                  <a:lnTo>
                    <a:pt x="0" y="2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4" name="Google Shape;284;p21"/>
            <p:cNvSpPr/>
            <p:nvPr/>
          </p:nvSpPr>
          <p:spPr>
            <a:xfrm>
              <a:off x="3979" y="4050"/>
              <a:ext cx="246" cy="106"/>
            </a:xfrm>
            <a:custGeom>
              <a:rect b="b" l="l" r="r" t="t"/>
              <a:pathLst>
                <a:path extrusionOk="0" h="106" w="246">
                  <a:moveTo>
                    <a:pt x="197" y="41"/>
                  </a:moveTo>
                  <a:lnTo>
                    <a:pt x="213" y="0"/>
                  </a:lnTo>
                  <a:lnTo>
                    <a:pt x="0" y="57"/>
                  </a:lnTo>
                  <a:lnTo>
                    <a:pt x="16" y="106"/>
                  </a:lnTo>
                  <a:lnTo>
                    <a:pt x="221" y="57"/>
                  </a:lnTo>
                  <a:lnTo>
                    <a:pt x="246" y="16"/>
                  </a:lnTo>
                  <a:lnTo>
                    <a:pt x="221" y="57"/>
                  </a:lnTo>
                  <a:lnTo>
                    <a:pt x="238" y="49"/>
                  </a:lnTo>
                  <a:lnTo>
                    <a:pt x="246" y="41"/>
                  </a:lnTo>
                  <a:lnTo>
                    <a:pt x="246" y="33"/>
                  </a:lnTo>
                  <a:lnTo>
                    <a:pt x="246" y="24"/>
                  </a:lnTo>
                  <a:lnTo>
                    <a:pt x="238" y="16"/>
                  </a:lnTo>
                  <a:lnTo>
                    <a:pt x="238" y="8"/>
                  </a:lnTo>
                  <a:lnTo>
                    <a:pt x="221" y="0"/>
                  </a:lnTo>
                  <a:lnTo>
                    <a:pt x="213" y="0"/>
                  </a:lnTo>
                  <a:lnTo>
                    <a:pt x="197" y="4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5" name="Google Shape;285;p21"/>
            <p:cNvSpPr/>
            <p:nvPr/>
          </p:nvSpPr>
          <p:spPr>
            <a:xfrm>
              <a:off x="3954" y="3944"/>
              <a:ext cx="271" cy="147"/>
            </a:xfrm>
            <a:custGeom>
              <a:rect b="b" l="l" r="r" t="t"/>
              <a:pathLst>
                <a:path extrusionOk="0" h="147" w="271">
                  <a:moveTo>
                    <a:pt x="0" y="24"/>
                  </a:moveTo>
                  <a:lnTo>
                    <a:pt x="8" y="40"/>
                  </a:lnTo>
                  <a:lnTo>
                    <a:pt x="25" y="49"/>
                  </a:lnTo>
                  <a:lnTo>
                    <a:pt x="33" y="57"/>
                  </a:lnTo>
                  <a:lnTo>
                    <a:pt x="49" y="65"/>
                  </a:lnTo>
                  <a:lnTo>
                    <a:pt x="57" y="73"/>
                  </a:lnTo>
                  <a:lnTo>
                    <a:pt x="74" y="73"/>
                  </a:lnTo>
                  <a:lnTo>
                    <a:pt x="99" y="81"/>
                  </a:lnTo>
                  <a:lnTo>
                    <a:pt x="115" y="90"/>
                  </a:lnTo>
                  <a:lnTo>
                    <a:pt x="131" y="98"/>
                  </a:lnTo>
                  <a:lnTo>
                    <a:pt x="148" y="106"/>
                  </a:lnTo>
                  <a:lnTo>
                    <a:pt x="164" y="114"/>
                  </a:lnTo>
                  <a:lnTo>
                    <a:pt x="181" y="122"/>
                  </a:lnTo>
                  <a:lnTo>
                    <a:pt x="197" y="130"/>
                  </a:lnTo>
                  <a:lnTo>
                    <a:pt x="205" y="139"/>
                  </a:lnTo>
                  <a:lnTo>
                    <a:pt x="214" y="139"/>
                  </a:lnTo>
                  <a:lnTo>
                    <a:pt x="222" y="147"/>
                  </a:lnTo>
                  <a:lnTo>
                    <a:pt x="222" y="147"/>
                  </a:lnTo>
                  <a:lnTo>
                    <a:pt x="271" y="122"/>
                  </a:lnTo>
                  <a:lnTo>
                    <a:pt x="255" y="106"/>
                  </a:lnTo>
                  <a:lnTo>
                    <a:pt x="246" y="98"/>
                  </a:lnTo>
                  <a:lnTo>
                    <a:pt x="230" y="90"/>
                  </a:lnTo>
                  <a:lnTo>
                    <a:pt x="222" y="81"/>
                  </a:lnTo>
                  <a:lnTo>
                    <a:pt x="205" y="73"/>
                  </a:lnTo>
                  <a:lnTo>
                    <a:pt x="189" y="65"/>
                  </a:lnTo>
                  <a:lnTo>
                    <a:pt x="172" y="57"/>
                  </a:lnTo>
                  <a:lnTo>
                    <a:pt x="148" y="49"/>
                  </a:lnTo>
                  <a:lnTo>
                    <a:pt x="131" y="40"/>
                  </a:lnTo>
                  <a:lnTo>
                    <a:pt x="115" y="32"/>
                  </a:lnTo>
                  <a:lnTo>
                    <a:pt x="99" y="24"/>
                  </a:lnTo>
                  <a:lnTo>
                    <a:pt x="82" y="24"/>
                  </a:lnTo>
                  <a:lnTo>
                    <a:pt x="66" y="16"/>
                  </a:lnTo>
                  <a:lnTo>
                    <a:pt x="57" y="8"/>
                  </a:lnTo>
                  <a:lnTo>
                    <a:pt x="49" y="8"/>
                  </a:lnTo>
                  <a:lnTo>
                    <a:pt x="41" y="0"/>
                  </a:lnTo>
                  <a:lnTo>
                    <a:pt x="57" y="16"/>
                  </a:lnTo>
                  <a:lnTo>
                    <a:pt x="41" y="0"/>
                  </a:lnTo>
                  <a:lnTo>
                    <a:pt x="33" y="0"/>
                  </a:lnTo>
                  <a:lnTo>
                    <a:pt x="25" y="0"/>
                  </a:lnTo>
                  <a:lnTo>
                    <a:pt x="16" y="0"/>
                  </a:lnTo>
                  <a:lnTo>
                    <a:pt x="8" y="8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8" y="32"/>
                  </a:lnTo>
                  <a:lnTo>
                    <a:pt x="8" y="4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6" name="Google Shape;286;p21"/>
            <p:cNvSpPr/>
            <p:nvPr/>
          </p:nvSpPr>
          <p:spPr>
            <a:xfrm>
              <a:off x="3831" y="2552"/>
              <a:ext cx="180" cy="1416"/>
            </a:xfrm>
            <a:custGeom>
              <a:rect b="b" l="l" r="r" t="t"/>
              <a:pathLst>
                <a:path extrusionOk="0" h="1416" w="180">
                  <a:moveTo>
                    <a:pt x="0" y="9"/>
                  </a:moveTo>
                  <a:lnTo>
                    <a:pt x="0" y="9"/>
                  </a:lnTo>
                  <a:lnTo>
                    <a:pt x="16" y="189"/>
                  </a:lnTo>
                  <a:lnTo>
                    <a:pt x="33" y="360"/>
                  </a:lnTo>
                  <a:lnTo>
                    <a:pt x="41" y="540"/>
                  </a:lnTo>
                  <a:lnTo>
                    <a:pt x="57" y="721"/>
                  </a:lnTo>
                  <a:lnTo>
                    <a:pt x="65" y="901"/>
                  </a:lnTo>
                  <a:lnTo>
                    <a:pt x="82" y="1081"/>
                  </a:lnTo>
                  <a:lnTo>
                    <a:pt x="98" y="1252"/>
                  </a:lnTo>
                  <a:lnTo>
                    <a:pt x="123" y="1416"/>
                  </a:lnTo>
                  <a:lnTo>
                    <a:pt x="180" y="1408"/>
                  </a:lnTo>
                  <a:lnTo>
                    <a:pt x="156" y="1244"/>
                  </a:lnTo>
                  <a:lnTo>
                    <a:pt x="139" y="1072"/>
                  </a:lnTo>
                  <a:lnTo>
                    <a:pt x="123" y="901"/>
                  </a:lnTo>
                  <a:lnTo>
                    <a:pt x="107" y="721"/>
                  </a:lnTo>
                  <a:lnTo>
                    <a:pt x="90" y="540"/>
                  </a:lnTo>
                  <a:lnTo>
                    <a:pt x="82" y="360"/>
                  </a:lnTo>
                  <a:lnTo>
                    <a:pt x="65" y="18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7" name="Google Shape;287;p21"/>
            <p:cNvSpPr/>
            <p:nvPr/>
          </p:nvSpPr>
          <p:spPr>
            <a:xfrm>
              <a:off x="3543" y="1939"/>
              <a:ext cx="345" cy="622"/>
            </a:xfrm>
            <a:custGeom>
              <a:rect b="b" l="l" r="r" t="t"/>
              <a:pathLst>
                <a:path extrusionOk="0" h="622" w="345">
                  <a:moveTo>
                    <a:pt x="33" y="0"/>
                  </a:moveTo>
                  <a:lnTo>
                    <a:pt x="33" y="57"/>
                  </a:lnTo>
                  <a:lnTo>
                    <a:pt x="17" y="49"/>
                  </a:lnTo>
                  <a:lnTo>
                    <a:pt x="25" y="57"/>
                  </a:lnTo>
                  <a:lnTo>
                    <a:pt x="41" y="73"/>
                  </a:lnTo>
                  <a:lnTo>
                    <a:pt x="58" y="90"/>
                  </a:lnTo>
                  <a:lnTo>
                    <a:pt x="74" y="114"/>
                  </a:lnTo>
                  <a:lnTo>
                    <a:pt x="99" y="139"/>
                  </a:lnTo>
                  <a:lnTo>
                    <a:pt x="123" y="171"/>
                  </a:lnTo>
                  <a:lnTo>
                    <a:pt x="148" y="204"/>
                  </a:lnTo>
                  <a:lnTo>
                    <a:pt x="173" y="245"/>
                  </a:lnTo>
                  <a:lnTo>
                    <a:pt x="189" y="294"/>
                  </a:lnTo>
                  <a:lnTo>
                    <a:pt x="214" y="335"/>
                  </a:lnTo>
                  <a:lnTo>
                    <a:pt x="238" y="392"/>
                  </a:lnTo>
                  <a:lnTo>
                    <a:pt x="255" y="442"/>
                  </a:lnTo>
                  <a:lnTo>
                    <a:pt x="271" y="499"/>
                  </a:lnTo>
                  <a:lnTo>
                    <a:pt x="280" y="556"/>
                  </a:lnTo>
                  <a:lnTo>
                    <a:pt x="288" y="622"/>
                  </a:lnTo>
                  <a:lnTo>
                    <a:pt x="345" y="613"/>
                  </a:lnTo>
                  <a:lnTo>
                    <a:pt x="337" y="548"/>
                  </a:lnTo>
                  <a:lnTo>
                    <a:pt x="321" y="491"/>
                  </a:lnTo>
                  <a:lnTo>
                    <a:pt x="304" y="433"/>
                  </a:lnTo>
                  <a:lnTo>
                    <a:pt x="288" y="368"/>
                  </a:lnTo>
                  <a:lnTo>
                    <a:pt x="263" y="319"/>
                  </a:lnTo>
                  <a:lnTo>
                    <a:pt x="238" y="270"/>
                  </a:lnTo>
                  <a:lnTo>
                    <a:pt x="214" y="221"/>
                  </a:lnTo>
                  <a:lnTo>
                    <a:pt x="189" y="180"/>
                  </a:lnTo>
                  <a:lnTo>
                    <a:pt x="165" y="139"/>
                  </a:lnTo>
                  <a:lnTo>
                    <a:pt x="140" y="106"/>
                  </a:lnTo>
                  <a:lnTo>
                    <a:pt x="123" y="81"/>
                  </a:lnTo>
                  <a:lnTo>
                    <a:pt x="99" y="57"/>
                  </a:lnTo>
                  <a:lnTo>
                    <a:pt x="82" y="32"/>
                  </a:lnTo>
                  <a:lnTo>
                    <a:pt x="66" y="16"/>
                  </a:lnTo>
                  <a:lnTo>
                    <a:pt x="50" y="8"/>
                  </a:lnTo>
                  <a:lnTo>
                    <a:pt x="33" y="0"/>
                  </a:lnTo>
                  <a:lnTo>
                    <a:pt x="25" y="57"/>
                  </a:lnTo>
                  <a:lnTo>
                    <a:pt x="33" y="0"/>
                  </a:lnTo>
                  <a:lnTo>
                    <a:pt x="17" y="0"/>
                  </a:lnTo>
                  <a:lnTo>
                    <a:pt x="8" y="8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0" y="41"/>
                  </a:lnTo>
                  <a:lnTo>
                    <a:pt x="8" y="49"/>
                  </a:lnTo>
                  <a:lnTo>
                    <a:pt x="17" y="49"/>
                  </a:lnTo>
                  <a:lnTo>
                    <a:pt x="33" y="5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8" name="Google Shape;288;p21"/>
            <p:cNvSpPr/>
            <p:nvPr/>
          </p:nvSpPr>
          <p:spPr>
            <a:xfrm>
              <a:off x="3289" y="1963"/>
              <a:ext cx="624" cy="1285"/>
            </a:xfrm>
            <a:custGeom>
              <a:rect b="b" l="l" r="r" t="t"/>
              <a:pathLst>
                <a:path extrusionOk="0" h="1285" w="624">
                  <a:moveTo>
                    <a:pt x="271" y="0"/>
                  </a:moveTo>
                  <a:lnTo>
                    <a:pt x="221" y="25"/>
                  </a:lnTo>
                  <a:lnTo>
                    <a:pt x="180" y="49"/>
                  </a:lnTo>
                  <a:lnTo>
                    <a:pt x="147" y="90"/>
                  </a:lnTo>
                  <a:lnTo>
                    <a:pt x="115" y="131"/>
                  </a:lnTo>
                  <a:lnTo>
                    <a:pt x="90" y="172"/>
                  </a:lnTo>
                  <a:lnTo>
                    <a:pt x="65" y="229"/>
                  </a:lnTo>
                  <a:lnTo>
                    <a:pt x="41" y="278"/>
                  </a:lnTo>
                  <a:lnTo>
                    <a:pt x="24" y="336"/>
                  </a:lnTo>
                  <a:lnTo>
                    <a:pt x="16" y="393"/>
                  </a:lnTo>
                  <a:lnTo>
                    <a:pt x="8" y="458"/>
                  </a:lnTo>
                  <a:lnTo>
                    <a:pt x="8" y="516"/>
                  </a:lnTo>
                  <a:lnTo>
                    <a:pt x="0" y="581"/>
                  </a:lnTo>
                  <a:lnTo>
                    <a:pt x="8" y="647"/>
                  </a:lnTo>
                  <a:lnTo>
                    <a:pt x="8" y="704"/>
                  </a:lnTo>
                  <a:lnTo>
                    <a:pt x="16" y="769"/>
                  </a:lnTo>
                  <a:lnTo>
                    <a:pt x="24" y="835"/>
                  </a:lnTo>
                  <a:lnTo>
                    <a:pt x="41" y="892"/>
                  </a:lnTo>
                  <a:lnTo>
                    <a:pt x="57" y="949"/>
                  </a:lnTo>
                  <a:lnTo>
                    <a:pt x="74" y="1007"/>
                  </a:lnTo>
                  <a:lnTo>
                    <a:pt x="90" y="1056"/>
                  </a:lnTo>
                  <a:lnTo>
                    <a:pt x="106" y="1105"/>
                  </a:lnTo>
                  <a:lnTo>
                    <a:pt x="131" y="1146"/>
                  </a:lnTo>
                  <a:lnTo>
                    <a:pt x="156" y="1187"/>
                  </a:lnTo>
                  <a:lnTo>
                    <a:pt x="180" y="1220"/>
                  </a:lnTo>
                  <a:lnTo>
                    <a:pt x="205" y="1244"/>
                  </a:lnTo>
                  <a:lnTo>
                    <a:pt x="230" y="1269"/>
                  </a:lnTo>
                  <a:lnTo>
                    <a:pt x="254" y="1277"/>
                  </a:lnTo>
                  <a:lnTo>
                    <a:pt x="287" y="1285"/>
                  </a:lnTo>
                  <a:lnTo>
                    <a:pt x="312" y="1285"/>
                  </a:lnTo>
                  <a:lnTo>
                    <a:pt x="336" y="1277"/>
                  </a:lnTo>
                  <a:lnTo>
                    <a:pt x="369" y="1252"/>
                  </a:lnTo>
                  <a:lnTo>
                    <a:pt x="394" y="1228"/>
                  </a:lnTo>
                  <a:lnTo>
                    <a:pt x="402" y="1211"/>
                  </a:lnTo>
                  <a:lnTo>
                    <a:pt x="410" y="1203"/>
                  </a:lnTo>
                  <a:lnTo>
                    <a:pt x="427" y="1195"/>
                  </a:lnTo>
                  <a:lnTo>
                    <a:pt x="435" y="1187"/>
                  </a:lnTo>
                  <a:lnTo>
                    <a:pt x="451" y="1179"/>
                  </a:lnTo>
                  <a:lnTo>
                    <a:pt x="468" y="1179"/>
                  </a:lnTo>
                  <a:lnTo>
                    <a:pt x="484" y="1170"/>
                  </a:lnTo>
                  <a:lnTo>
                    <a:pt x="501" y="1170"/>
                  </a:lnTo>
                  <a:lnTo>
                    <a:pt x="509" y="1162"/>
                  </a:lnTo>
                  <a:lnTo>
                    <a:pt x="525" y="1162"/>
                  </a:lnTo>
                  <a:lnTo>
                    <a:pt x="542" y="1162"/>
                  </a:lnTo>
                  <a:lnTo>
                    <a:pt x="558" y="1154"/>
                  </a:lnTo>
                  <a:lnTo>
                    <a:pt x="575" y="1154"/>
                  </a:lnTo>
                  <a:lnTo>
                    <a:pt x="591" y="1154"/>
                  </a:lnTo>
                  <a:lnTo>
                    <a:pt x="607" y="1154"/>
                  </a:lnTo>
                  <a:lnTo>
                    <a:pt x="616" y="1154"/>
                  </a:lnTo>
                  <a:lnTo>
                    <a:pt x="624" y="1023"/>
                  </a:lnTo>
                  <a:lnTo>
                    <a:pt x="624" y="900"/>
                  </a:lnTo>
                  <a:lnTo>
                    <a:pt x="616" y="778"/>
                  </a:lnTo>
                  <a:lnTo>
                    <a:pt x="599" y="671"/>
                  </a:lnTo>
                  <a:lnTo>
                    <a:pt x="583" y="573"/>
                  </a:lnTo>
                  <a:lnTo>
                    <a:pt x="558" y="483"/>
                  </a:lnTo>
                  <a:lnTo>
                    <a:pt x="542" y="401"/>
                  </a:lnTo>
                  <a:lnTo>
                    <a:pt x="509" y="319"/>
                  </a:lnTo>
                  <a:lnTo>
                    <a:pt x="484" y="254"/>
                  </a:lnTo>
                  <a:lnTo>
                    <a:pt x="451" y="197"/>
                  </a:lnTo>
                  <a:lnTo>
                    <a:pt x="427" y="139"/>
                  </a:lnTo>
                  <a:lnTo>
                    <a:pt x="394" y="98"/>
                  </a:lnTo>
                  <a:lnTo>
                    <a:pt x="361" y="66"/>
                  </a:lnTo>
                  <a:lnTo>
                    <a:pt x="328" y="33"/>
                  </a:lnTo>
                  <a:lnTo>
                    <a:pt x="304" y="8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9D6935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9" name="Google Shape;289;p21"/>
            <p:cNvSpPr/>
            <p:nvPr/>
          </p:nvSpPr>
          <p:spPr>
            <a:xfrm>
              <a:off x="3264" y="1939"/>
              <a:ext cx="435" cy="1334"/>
            </a:xfrm>
            <a:custGeom>
              <a:rect b="b" l="l" r="r" t="t"/>
              <a:pathLst>
                <a:path extrusionOk="0" h="1334" w="435">
                  <a:moveTo>
                    <a:pt x="394" y="1235"/>
                  </a:moveTo>
                  <a:lnTo>
                    <a:pt x="394" y="1235"/>
                  </a:lnTo>
                  <a:lnTo>
                    <a:pt x="370" y="1260"/>
                  </a:lnTo>
                  <a:lnTo>
                    <a:pt x="353" y="1276"/>
                  </a:lnTo>
                  <a:lnTo>
                    <a:pt x="329" y="1284"/>
                  </a:lnTo>
                  <a:lnTo>
                    <a:pt x="312" y="1284"/>
                  </a:lnTo>
                  <a:lnTo>
                    <a:pt x="287" y="1276"/>
                  </a:lnTo>
                  <a:lnTo>
                    <a:pt x="271" y="1268"/>
                  </a:lnTo>
                  <a:lnTo>
                    <a:pt x="246" y="1252"/>
                  </a:lnTo>
                  <a:lnTo>
                    <a:pt x="222" y="1227"/>
                  </a:lnTo>
                  <a:lnTo>
                    <a:pt x="205" y="1194"/>
                  </a:lnTo>
                  <a:lnTo>
                    <a:pt x="181" y="1162"/>
                  </a:lnTo>
                  <a:lnTo>
                    <a:pt x="156" y="1121"/>
                  </a:lnTo>
                  <a:lnTo>
                    <a:pt x="140" y="1072"/>
                  </a:lnTo>
                  <a:lnTo>
                    <a:pt x="123" y="1023"/>
                  </a:lnTo>
                  <a:lnTo>
                    <a:pt x="107" y="965"/>
                  </a:lnTo>
                  <a:lnTo>
                    <a:pt x="90" y="908"/>
                  </a:lnTo>
                  <a:lnTo>
                    <a:pt x="82" y="851"/>
                  </a:lnTo>
                  <a:lnTo>
                    <a:pt x="66" y="793"/>
                  </a:lnTo>
                  <a:lnTo>
                    <a:pt x="57" y="728"/>
                  </a:lnTo>
                  <a:lnTo>
                    <a:pt x="57" y="671"/>
                  </a:lnTo>
                  <a:lnTo>
                    <a:pt x="57" y="605"/>
                  </a:lnTo>
                  <a:lnTo>
                    <a:pt x="57" y="540"/>
                  </a:lnTo>
                  <a:lnTo>
                    <a:pt x="57" y="482"/>
                  </a:lnTo>
                  <a:lnTo>
                    <a:pt x="66" y="425"/>
                  </a:lnTo>
                  <a:lnTo>
                    <a:pt x="82" y="368"/>
                  </a:lnTo>
                  <a:lnTo>
                    <a:pt x="90" y="311"/>
                  </a:lnTo>
                  <a:lnTo>
                    <a:pt x="115" y="262"/>
                  </a:lnTo>
                  <a:lnTo>
                    <a:pt x="131" y="212"/>
                  </a:lnTo>
                  <a:lnTo>
                    <a:pt x="164" y="171"/>
                  </a:lnTo>
                  <a:lnTo>
                    <a:pt x="189" y="131"/>
                  </a:lnTo>
                  <a:lnTo>
                    <a:pt x="222" y="98"/>
                  </a:lnTo>
                  <a:lnTo>
                    <a:pt x="263" y="65"/>
                  </a:lnTo>
                  <a:lnTo>
                    <a:pt x="304" y="49"/>
                  </a:lnTo>
                  <a:lnTo>
                    <a:pt x="287" y="0"/>
                  </a:lnTo>
                  <a:lnTo>
                    <a:pt x="238" y="24"/>
                  </a:lnTo>
                  <a:lnTo>
                    <a:pt x="189" y="57"/>
                  </a:lnTo>
                  <a:lnTo>
                    <a:pt x="148" y="98"/>
                  </a:lnTo>
                  <a:lnTo>
                    <a:pt x="115" y="139"/>
                  </a:lnTo>
                  <a:lnTo>
                    <a:pt x="90" y="188"/>
                  </a:lnTo>
                  <a:lnTo>
                    <a:pt x="66" y="237"/>
                  </a:lnTo>
                  <a:lnTo>
                    <a:pt x="41" y="294"/>
                  </a:lnTo>
                  <a:lnTo>
                    <a:pt x="25" y="352"/>
                  </a:lnTo>
                  <a:lnTo>
                    <a:pt x="16" y="417"/>
                  </a:lnTo>
                  <a:lnTo>
                    <a:pt x="8" y="474"/>
                  </a:lnTo>
                  <a:lnTo>
                    <a:pt x="0" y="540"/>
                  </a:lnTo>
                  <a:lnTo>
                    <a:pt x="0" y="605"/>
                  </a:lnTo>
                  <a:lnTo>
                    <a:pt x="0" y="671"/>
                  </a:lnTo>
                  <a:lnTo>
                    <a:pt x="8" y="736"/>
                  </a:lnTo>
                  <a:lnTo>
                    <a:pt x="16" y="793"/>
                  </a:lnTo>
                  <a:lnTo>
                    <a:pt x="25" y="859"/>
                  </a:lnTo>
                  <a:lnTo>
                    <a:pt x="41" y="924"/>
                  </a:lnTo>
                  <a:lnTo>
                    <a:pt x="57" y="982"/>
                  </a:lnTo>
                  <a:lnTo>
                    <a:pt x="74" y="1039"/>
                  </a:lnTo>
                  <a:lnTo>
                    <a:pt x="90" y="1088"/>
                  </a:lnTo>
                  <a:lnTo>
                    <a:pt x="107" y="1137"/>
                  </a:lnTo>
                  <a:lnTo>
                    <a:pt x="131" y="1186"/>
                  </a:lnTo>
                  <a:lnTo>
                    <a:pt x="156" y="1227"/>
                  </a:lnTo>
                  <a:lnTo>
                    <a:pt x="181" y="1260"/>
                  </a:lnTo>
                  <a:lnTo>
                    <a:pt x="214" y="1293"/>
                  </a:lnTo>
                  <a:lnTo>
                    <a:pt x="238" y="1309"/>
                  </a:lnTo>
                  <a:lnTo>
                    <a:pt x="271" y="1325"/>
                  </a:lnTo>
                  <a:lnTo>
                    <a:pt x="304" y="1334"/>
                  </a:lnTo>
                  <a:lnTo>
                    <a:pt x="345" y="1334"/>
                  </a:lnTo>
                  <a:lnTo>
                    <a:pt x="378" y="1317"/>
                  </a:lnTo>
                  <a:lnTo>
                    <a:pt x="411" y="1301"/>
                  </a:lnTo>
                  <a:lnTo>
                    <a:pt x="435" y="1268"/>
                  </a:lnTo>
                  <a:lnTo>
                    <a:pt x="435" y="1268"/>
                  </a:lnTo>
                  <a:lnTo>
                    <a:pt x="394" y="12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0" name="Google Shape;290;p21"/>
            <p:cNvSpPr/>
            <p:nvPr/>
          </p:nvSpPr>
          <p:spPr>
            <a:xfrm>
              <a:off x="3658" y="3092"/>
              <a:ext cx="280" cy="115"/>
            </a:xfrm>
            <a:custGeom>
              <a:rect b="b" l="l" r="r" t="t"/>
              <a:pathLst>
                <a:path extrusionOk="0" h="115" w="280">
                  <a:moveTo>
                    <a:pt x="222" y="25"/>
                  </a:moveTo>
                  <a:lnTo>
                    <a:pt x="247" y="0"/>
                  </a:lnTo>
                  <a:lnTo>
                    <a:pt x="230" y="0"/>
                  </a:lnTo>
                  <a:lnTo>
                    <a:pt x="222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3" y="0"/>
                  </a:lnTo>
                  <a:lnTo>
                    <a:pt x="156" y="9"/>
                  </a:lnTo>
                  <a:lnTo>
                    <a:pt x="140" y="9"/>
                  </a:lnTo>
                  <a:lnTo>
                    <a:pt x="123" y="9"/>
                  </a:lnTo>
                  <a:lnTo>
                    <a:pt x="107" y="17"/>
                  </a:lnTo>
                  <a:lnTo>
                    <a:pt x="91" y="17"/>
                  </a:lnTo>
                  <a:lnTo>
                    <a:pt x="74" y="25"/>
                  </a:lnTo>
                  <a:lnTo>
                    <a:pt x="58" y="33"/>
                  </a:lnTo>
                  <a:lnTo>
                    <a:pt x="41" y="41"/>
                  </a:lnTo>
                  <a:lnTo>
                    <a:pt x="25" y="50"/>
                  </a:lnTo>
                  <a:lnTo>
                    <a:pt x="17" y="66"/>
                  </a:lnTo>
                  <a:lnTo>
                    <a:pt x="0" y="82"/>
                  </a:lnTo>
                  <a:lnTo>
                    <a:pt x="41" y="115"/>
                  </a:lnTo>
                  <a:lnTo>
                    <a:pt x="50" y="99"/>
                  </a:lnTo>
                  <a:lnTo>
                    <a:pt x="58" y="91"/>
                  </a:lnTo>
                  <a:lnTo>
                    <a:pt x="74" y="91"/>
                  </a:lnTo>
                  <a:lnTo>
                    <a:pt x="82" y="82"/>
                  </a:lnTo>
                  <a:lnTo>
                    <a:pt x="91" y="74"/>
                  </a:lnTo>
                  <a:lnTo>
                    <a:pt x="107" y="74"/>
                  </a:lnTo>
                  <a:lnTo>
                    <a:pt x="123" y="66"/>
                  </a:lnTo>
                  <a:lnTo>
                    <a:pt x="132" y="66"/>
                  </a:lnTo>
                  <a:lnTo>
                    <a:pt x="148" y="58"/>
                  </a:lnTo>
                  <a:lnTo>
                    <a:pt x="165" y="58"/>
                  </a:lnTo>
                  <a:lnTo>
                    <a:pt x="181" y="58"/>
                  </a:lnTo>
                  <a:lnTo>
                    <a:pt x="189" y="58"/>
                  </a:lnTo>
                  <a:lnTo>
                    <a:pt x="206" y="58"/>
                  </a:lnTo>
                  <a:lnTo>
                    <a:pt x="222" y="50"/>
                  </a:lnTo>
                  <a:lnTo>
                    <a:pt x="238" y="50"/>
                  </a:lnTo>
                  <a:lnTo>
                    <a:pt x="255" y="50"/>
                  </a:lnTo>
                  <a:lnTo>
                    <a:pt x="280" y="25"/>
                  </a:lnTo>
                  <a:lnTo>
                    <a:pt x="255" y="50"/>
                  </a:lnTo>
                  <a:lnTo>
                    <a:pt x="263" y="50"/>
                  </a:lnTo>
                  <a:lnTo>
                    <a:pt x="271" y="41"/>
                  </a:lnTo>
                  <a:lnTo>
                    <a:pt x="280" y="33"/>
                  </a:lnTo>
                  <a:lnTo>
                    <a:pt x="280" y="25"/>
                  </a:lnTo>
                  <a:lnTo>
                    <a:pt x="271" y="17"/>
                  </a:lnTo>
                  <a:lnTo>
                    <a:pt x="271" y="9"/>
                  </a:lnTo>
                  <a:lnTo>
                    <a:pt x="263" y="0"/>
                  </a:lnTo>
                  <a:lnTo>
                    <a:pt x="247" y="0"/>
                  </a:lnTo>
                  <a:lnTo>
                    <a:pt x="222" y="2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1" name="Google Shape;291;p21"/>
            <p:cNvSpPr/>
            <p:nvPr/>
          </p:nvSpPr>
          <p:spPr>
            <a:xfrm>
              <a:off x="3535" y="1930"/>
              <a:ext cx="403" cy="1187"/>
            </a:xfrm>
            <a:custGeom>
              <a:rect b="b" l="l" r="r" t="t"/>
              <a:pathLst>
                <a:path extrusionOk="0" h="1187" w="403">
                  <a:moveTo>
                    <a:pt x="33" y="58"/>
                  </a:moveTo>
                  <a:lnTo>
                    <a:pt x="16" y="58"/>
                  </a:lnTo>
                  <a:lnTo>
                    <a:pt x="41" y="66"/>
                  </a:lnTo>
                  <a:lnTo>
                    <a:pt x="66" y="90"/>
                  </a:lnTo>
                  <a:lnTo>
                    <a:pt x="99" y="115"/>
                  </a:lnTo>
                  <a:lnTo>
                    <a:pt x="123" y="148"/>
                  </a:lnTo>
                  <a:lnTo>
                    <a:pt x="156" y="189"/>
                  </a:lnTo>
                  <a:lnTo>
                    <a:pt x="181" y="238"/>
                  </a:lnTo>
                  <a:lnTo>
                    <a:pt x="214" y="295"/>
                  </a:lnTo>
                  <a:lnTo>
                    <a:pt x="238" y="369"/>
                  </a:lnTo>
                  <a:lnTo>
                    <a:pt x="263" y="442"/>
                  </a:lnTo>
                  <a:lnTo>
                    <a:pt x="288" y="524"/>
                  </a:lnTo>
                  <a:lnTo>
                    <a:pt x="312" y="614"/>
                  </a:lnTo>
                  <a:lnTo>
                    <a:pt x="329" y="712"/>
                  </a:lnTo>
                  <a:lnTo>
                    <a:pt x="337" y="819"/>
                  </a:lnTo>
                  <a:lnTo>
                    <a:pt x="345" y="933"/>
                  </a:lnTo>
                  <a:lnTo>
                    <a:pt x="345" y="1056"/>
                  </a:lnTo>
                  <a:lnTo>
                    <a:pt x="345" y="1187"/>
                  </a:lnTo>
                  <a:lnTo>
                    <a:pt x="403" y="1187"/>
                  </a:lnTo>
                  <a:lnTo>
                    <a:pt x="403" y="1056"/>
                  </a:lnTo>
                  <a:lnTo>
                    <a:pt x="403" y="933"/>
                  </a:lnTo>
                  <a:lnTo>
                    <a:pt x="394" y="811"/>
                  </a:lnTo>
                  <a:lnTo>
                    <a:pt x="378" y="704"/>
                  </a:lnTo>
                  <a:lnTo>
                    <a:pt x="361" y="606"/>
                  </a:lnTo>
                  <a:lnTo>
                    <a:pt x="345" y="508"/>
                  </a:lnTo>
                  <a:lnTo>
                    <a:pt x="320" y="426"/>
                  </a:lnTo>
                  <a:lnTo>
                    <a:pt x="296" y="344"/>
                  </a:lnTo>
                  <a:lnTo>
                    <a:pt x="263" y="279"/>
                  </a:lnTo>
                  <a:lnTo>
                    <a:pt x="230" y="213"/>
                  </a:lnTo>
                  <a:lnTo>
                    <a:pt x="197" y="164"/>
                  </a:lnTo>
                  <a:lnTo>
                    <a:pt x="164" y="115"/>
                  </a:lnTo>
                  <a:lnTo>
                    <a:pt x="131" y="74"/>
                  </a:lnTo>
                  <a:lnTo>
                    <a:pt x="99" y="50"/>
                  </a:lnTo>
                  <a:lnTo>
                    <a:pt x="66" y="25"/>
                  </a:lnTo>
                  <a:lnTo>
                    <a:pt x="33" y="9"/>
                  </a:lnTo>
                  <a:lnTo>
                    <a:pt x="16" y="9"/>
                  </a:lnTo>
                  <a:lnTo>
                    <a:pt x="33" y="9"/>
                  </a:lnTo>
                  <a:lnTo>
                    <a:pt x="25" y="0"/>
                  </a:lnTo>
                  <a:lnTo>
                    <a:pt x="16" y="9"/>
                  </a:lnTo>
                  <a:lnTo>
                    <a:pt x="8" y="17"/>
                  </a:lnTo>
                  <a:lnTo>
                    <a:pt x="0" y="25"/>
                  </a:lnTo>
                  <a:lnTo>
                    <a:pt x="0" y="33"/>
                  </a:lnTo>
                  <a:lnTo>
                    <a:pt x="0" y="41"/>
                  </a:lnTo>
                  <a:lnTo>
                    <a:pt x="8" y="50"/>
                  </a:lnTo>
                  <a:lnTo>
                    <a:pt x="16" y="58"/>
                  </a:lnTo>
                  <a:lnTo>
                    <a:pt x="33" y="5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2" name="Google Shape;292;p21"/>
            <p:cNvSpPr/>
            <p:nvPr/>
          </p:nvSpPr>
          <p:spPr>
            <a:xfrm>
              <a:off x="3543" y="2577"/>
              <a:ext cx="362" cy="655"/>
            </a:xfrm>
            <a:custGeom>
              <a:rect b="b" l="l" r="r" t="t"/>
              <a:pathLst>
                <a:path extrusionOk="0" h="655" w="362">
                  <a:moveTo>
                    <a:pt x="74" y="655"/>
                  </a:moveTo>
                  <a:lnTo>
                    <a:pt x="91" y="597"/>
                  </a:lnTo>
                  <a:lnTo>
                    <a:pt x="107" y="540"/>
                  </a:lnTo>
                  <a:lnTo>
                    <a:pt x="115" y="483"/>
                  </a:lnTo>
                  <a:lnTo>
                    <a:pt x="115" y="434"/>
                  </a:lnTo>
                  <a:lnTo>
                    <a:pt x="123" y="385"/>
                  </a:lnTo>
                  <a:lnTo>
                    <a:pt x="123" y="335"/>
                  </a:lnTo>
                  <a:lnTo>
                    <a:pt x="115" y="286"/>
                  </a:lnTo>
                  <a:lnTo>
                    <a:pt x="115" y="245"/>
                  </a:lnTo>
                  <a:lnTo>
                    <a:pt x="107" y="213"/>
                  </a:lnTo>
                  <a:lnTo>
                    <a:pt x="99" y="172"/>
                  </a:lnTo>
                  <a:lnTo>
                    <a:pt x="82" y="147"/>
                  </a:lnTo>
                  <a:lnTo>
                    <a:pt x="66" y="123"/>
                  </a:lnTo>
                  <a:lnTo>
                    <a:pt x="58" y="98"/>
                  </a:lnTo>
                  <a:lnTo>
                    <a:pt x="41" y="90"/>
                  </a:lnTo>
                  <a:lnTo>
                    <a:pt x="25" y="82"/>
                  </a:lnTo>
                  <a:lnTo>
                    <a:pt x="0" y="74"/>
                  </a:lnTo>
                  <a:lnTo>
                    <a:pt x="17" y="65"/>
                  </a:lnTo>
                  <a:lnTo>
                    <a:pt x="33" y="49"/>
                  </a:lnTo>
                  <a:lnTo>
                    <a:pt x="50" y="41"/>
                  </a:lnTo>
                  <a:lnTo>
                    <a:pt x="74" y="24"/>
                  </a:lnTo>
                  <a:lnTo>
                    <a:pt x="91" y="16"/>
                  </a:lnTo>
                  <a:lnTo>
                    <a:pt x="115" y="16"/>
                  </a:lnTo>
                  <a:lnTo>
                    <a:pt x="132" y="8"/>
                  </a:lnTo>
                  <a:lnTo>
                    <a:pt x="156" y="8"/>
                  </a:lnTo>
                  <a:lnTo>
                    <a:pt x="181" y="0"/>
                  </a:lnTo>
                  <a:lnTo>
                    <a:pt x="206" y="0"/>
                  </a:lnTo>
                  <a:lnTo>
                    <a:pt x="222" y="0"/>
                  </a:lnTo>
                  <a:lnTo>
                    <a:pt x="247" y="0"/>
                  </a:lnTo>
                  <a:lnTo>
                    <a:pt x="263" y="0"/>
                  </a:lnTo>
                  <a:lnTo>
                    <a:pt x="288" y="0"/>
                  </a:lnTo>
                  <a:lnTo>
                    <a:pt x="304" y="0"/>
                  </a:lnTo>
                  <a:lnTo>
                    <a:pt x="321" y="0"/>
                  </a:lnTo>
                  <a:lnTo>
                    <a:pt x="329" y="49"/>
                  </a:lnTo>
                  <a:lnTo>
                    <a:pt x="345" y="115"/>
                  </a:lnTo>
                  <a:lnTo>
                    <a:pt x="353" y="188"/>
                  </a:lnTo>
                  <a:lnTo>
                    <a:pt x="353" y="262"/>
                  </a:lnTo>
                  <a:lnTo>
                    <a:pt x="362" y="344"/>
                  </a:lnTo>
                  <a:lnTo>
                    <a:pt x="362" y="425"/>
                  </a:lnTo>
                  <a:lnTo>
                    <a:pt x="362" y="491"/>
                  </a:lnTo>
                  <a:lnTo>
                    <a:pt x="362" y="548"/>
                  </a:lnTo>
                  <a:lnTo>
                    <a:pt x="353" y="548"/>
                  </a:lnTo>
                  <a:lnTo>
                    <a:pt x="337" y="548"/>
                  </a:lnTo>
                  <a:lnTo>
                    <a:pt x="329" y="548"/>
                  </a:lnTo>
                  <a:lnTo>
                    <a:pt x="312" y="548"/>
                  </a:lnTo>
                  <a:lnTo>
                    <a:pt x="296" y="548"/>
                  </a:lnTo>
                  <a:lnTo>
                    <a:pt x="288" y="548"/>
                  </a:lnTo>
                  <a:lnTo>
                    <a:pt x="271" y="548"/>
                  </a:lnTo>
                  <a:lnTo>
                    <a:pt x="263" y="548"/>
                  </a:lnTo>
                  <a:lnTo>
                    <a:pt x="247" y="548"/>
                  </a:lnTo>
                  <a:lnTo>
                    <a:pt x="238" y="556"/>
                  </a:lnTo>
                  <a:lnTo>
                    <a:pt x="230" y="556"/>
                  </a:lnTo>
                  <a:lnTo>
                    <a:pt x="214" y="556"/>
                  </a:lnTo>
                  <a:lnTo>
                    <a:pt x="206" y="565"/>
                  </a:lnTo>
                  <a:lnTo>
                    <a:pt x="197" y="573"/>
                  </a:lnTo>
                  <a:lnTo>
                    <a:pt x="189" y="573"/>
                  </a:lnTo>
                  <a:lnTo>
                    <a:pt x="181" y="581"/>
                  </a:lnTo>
                  <a:lnTo>
                    <a:pt x="173" y="589"/>
                  </a:lnTo>
                  <a:lnTo>
                    <a:pt x="165" y="597"/>
                  </a:lnTo>
                  <a:lnTo>
                    <a:pt x="148" y="614"/>
                  </a:lnTo>
                  <a:lnTo>
                    <a:pt x="132" y="622"/>
                  </a:lnTo>
                  <a:lnTo>
                    <a:pt x="115" y="638"/>
                  </a:lnTo>
                  <a:lnTo>
                    <a:pt x="99" y="646"/>
                  </a:lnTo>
                  <a:lnTo>
                    <a:pt x="82" y="655"/>
                  </a:lnTo>
                  <a:lnTo>
                    <a:pt x="74" y="655"/>
                  </a:lnTo>
                  <a:close/>
                </a:path>
              </a:pathLst>
            </a:custGeom>
            <a:solidFill>
              <a:srgbClr val="9D6935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3" name="Google Shape;293;p21"/>
            <p:cNvSpPr/>
            <p:nvPr/>
          </p:nvSpPr>
          <p:spPr>
            <a:xfrm>
              <a:off x="3519" y="2626"/>
              <a:ext cx="172" cy="614"/>
            </a:xfrm>
            <a:custGeom>
              <a:rect b="b" l="l" r="r" t="t"/>
              <a:pathLst>
                <a:path extrusionOk="0" h="614" w="172">
                  <a:moveTo>
                    <a:pt x="8" y="16"/>
                  </a:moveTo>
                  <a:lnTo>
                    <a:pt x="32" y="57"/>
                  </a:lnTo>
                  <a:lnTo>
                    <a:pt x="41" y="57"/>
                  </a:lnTo>
                  <a:lnTo>
                    <a:pt x="49" y="66"/>
                  </a:lnTo>
                  <a:lnTo>
                    <a:pt x="57" y="74"/>
                  </a:lnTo>
                  <a:lnTo>
                    <a:pt x="74" y="90"/>
                  </a:lnTo>
                  <a:lnTo>
                    <a:pt x="82" y="106"/>
                  </a:lnTo>
                  <a:lnTo>
                    <a:pt x="90" y="139"/>
                  </a:lnTo>
                  <a:lnTo>
                    <a:pt x="98" y="164"/>
                  </a:lnTo>
                  <a:lnTo>
                    <a:pt x="106" y="205"/>
                  </a:lnTo>
                  <a:lnTo>
                    <a:pt x="115" y="237"/>
                  </a:lnTo>
                  <a:lnTo>
                    <a:pt x="115" y="286"/>
                  </a:lnTo>
                  <a:lnTo>
                    <a:pt x="115" y="336"/>
                  </a:lnTo>
                  <a:lnTo>
                    <a:pt x="115" y="385"/>
                  </a:lnTo>
                  <a:lnTo>
                    <a:pt x="115" y="434"/>
                  </a:lnTo>
                  <a:lnTo>
                    <a:pt x="98" y="491"/>
                  </a:lnTo>
                  <a:lnTo>
                    <a:pt x="90" y="540"/>
                  </a:lnTo>
                  <a:lnTo>
                    <a:pt x="74" y="597"/>
                  </a:lnTo>
                  <a:lnTo>
                    <a:pt x="123" y="614"/>
                  </a:lnTo>
                  <a:lnTo>
                    <a:pt x="147" y="557"/>
                  </a:lnTo>
                  <a:lnTo>
                    <a:pt x="156" y="499"/>
                  </a:lnTo>
                  <a:lnTo>
                    <a:pt x="164" y="442"/>
                  </a:lnTo>
                  <a:lnTo>
                    <a:pt x="172" y="385"/>
                  </a:lnTo>
                  <a:lnTo>
                    <a:pt x="172" y="336"/>
                  </a:lnTo>
                  <a:lnTo>
                    <a:pt x="172" y="286"/>
                  </a:lnTo>
                  <a:lnTo>
                    <a:pt x="172" y="237"/>
                  </a:lnTo>
                  <a:lnTo>
                    <a:pt x="164" y="196"/>
                  </a:lnTo>
                  <a:lnTo>
                    <a:pt x="156" y="156"/>
                  </a:lnTo>
                  <a:lnTo>
                    <a:pt x="147" y="115"/>
                  </a:lnTo>
                  <a:lnTo>
                    <a:pt x="131" y="90"/>
                  </a:lnTo>
                  <a:lnTo>
                    <a:pt x="115" y="57"/>
                  </a:lnTo>
                  <a:lnTo>
                    <a:pt x="98" y="33"/>
                  </a:lnTo>
                  <a:lnTo>
                    <a:pt x="82" y="16"/>
                  </a:lnTo>
                  <a:lnTo>
                    <a:pt x="57" y="8"/>
                  </a:lnTo>
                  <a:lnTo>
                    <a:pt x="24" y="0"/>
                  </a:lnTo>
                  <a:lnTo>
                    <a:pt x="49" y="41"/>
                  </a:lnTo>
                  <a:lnTo>
                    <a:pt x="24" y="0"/>
                  </a:lnTo>
                  <a:lnTo>
                    <a:pt x="16" y="8"/>
                  </a:lnTo>
                  <a:lnTo>
                    <a:pt x="8" y="8"/>
                  </a:lnTo>
                  <a:lnTo>
                    <a:pt x="0" y="16"/>
                  </a:lnTo>
                  <a:lnTo>
                    <a:pt x="0" y="33"/>
                  </a:lnTo>
                  <a:lnTo>
                    <a:pt x="0" y="41"/>
                  </a:lnTo>
                  <a:lnTo>
                    <a:pt x="8" y="49"/>
                  </a:lnTo>
                  <a:lnTo>
                    <a:pt x="16" y="49"/>
                  </a:lnTo>
                  <a:lnTo>
                    <a:pt x="32" y="57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4" name="Google Shape;294;p21"/>
            <p:cNvSpPr/>
            <p:nvPr/>
          </p:nvSpPr>
          <p:spPr>
            <a:xfrm>
              <a:off x="3527" y="2544"/>
              <a:ext cx="361" cy="123"/>
            </a:xfrm>
            <a:custGeom>
              <a:rect b="b" l="l" r="r" t="t"/>
              <a:pathLst>
                <a:path extrusionOk="0" h="123" w="361">
                  <a:moveTo>
                    <a:pt x="361" y="25"/>
                  </a:moveTo>
                  <a:lnTo>
                    <a:pt x="337" y="0"/>
                  </a:lnTo>
                  <a:lnTo>
                    <a:pt x="320" y="0"/>
                  </a:lnTo>
                  <a:lnTo>
                    <a:pt x="304" y="0"/>
                  </a:lnTo>
                  <a:lnTo>
                    <a:pt x="279" y="8"/>
                  </a:lnTo>
                  <a:lnTo>
                    <a:pt x="263" y="8"/>
                  </a:lnTo>
                  <a:lnTo>
                    <a:pt x="238" y="8"/>
                  </a:lnTo>
                  <a:lnTo>
                    <a:pt x="213" y="8"/>
                  </a:lnTo>
                  <a:lnTo>
                    <a:pt x="197" y="8"/>
                  </a:lnTo>
                  <a:lnTo>
                    <a:pt x="172" y="17"/>
                  </a:lnTo>
                  <a:lnTo>
                    <a:pt x="148" y="17"/>
                  </a:lnTo>
                  <a:lnTo>
                    <a:pt x="123" y="25"/>
                  </a:lnTo>
                  <a:lnTo>
                    <a:pt x="98" y="25"/>
                  </a:lnTo>
                  <a:lnTo>
                    <a:pt x="74" y="33"/>
                  </a:lnTo>
                  <a:lnTo>
                    <a:pt x="57" y="49"/>
                  </a:lnTo>
                  <a:lnTo>
                    <a:pt x="33" y="57"/>
                  </a:lnTo>
                  <a:lnTo>
                    <a:pt x="16" y="74"/>
                  </a:lnTo>
                  <a:lnTo>
                    <a:pt x="0" y="98"/>
                  </a:lnTo>
                  <a:lnTo>
                    <a:pt x="41" y="123"/>
                  </a:lnTo>
                  <a:lnTo>
                    <a:pt x="49" y="115"/>
                  </a:lnTo>
                  <a:lnTo>
                    <a:pt x="66" y="107"/>
                  </a:lnTo>
                  <a:lnTo>
                    <a:pt x="82" y="98"/>
                  </a:lnTo>
                  <a:lnTo>
                    <a:pt x="98" y="82"/>
                  </a:lnTo>
                  <a:lnTo>
                    <a:pt x="115" y="82"/>
                  </a:lnTo>
                  <a:lnTo>
                    <a:pt x="131" y="74"/>
                  </a:lnTo>
                  <a:lnTo>
                    <a:pt x="156" y="66"/>
                  </a:lnTo>
                  <a:lnTo>
                    <a:pt x="172" y="66"/>
                  </a:lnTo>
                  <a:lnTo>
                    <a:pt x="197" y="66"/>
                  </a:lnTo>
                  <a:lnTo>
                    <a:pt x="222" y="57"/>
                  </a:lnTo>
                  <a:lnTo>
                    <a:pt x="238" y="57"/>
                  </a:lnTo>
                  <a:lnTo>
                    <a:pt x="263" y="57"/>
                  </a:lnTo>
                  <a:lnTo>
                    <a:pt x="279" y="57"/>
                  </a:lnTo>
                  <a:lnTo>
                    <a:pt x="304" y="57"/>
                  </a:lnTo>
                  <a:lnTo>
                    <a:pt x="320" y="57"/>
                  </a:lnTo>
                  <a:lnTo>
                    <a:pt x="337" y="57"/>
                  </a:lnTo>
                  <a:lnTo>
                    <a:pt x="312" y="41"/>
                  </a:lnTo>
                  <a:lnTo>
                    <a:pt x="337" y="57"/>
                  </a:lnTo>
                  <a:lnTo>
                    <a:pt x="345" y="57"/>
                  </a:lnTo>
                  <a:lnTo>
                    <a:pt x="353" y="49"/>
                  </a:lnTo>
                  <a:lnTo>
                    <a:pt x="361" y="41"/>
                  </a:lnTo>
                  <a:lnTo>
                    <a:pt x="361" y="33"/>
                  </a:lnTo>
                  <a:lnTo>
                    <a:pt x="361" y="17"/>
                  </a:lnTo>
                  <a:lnTo>
                    <a:pt x="353" y="8"/>
                  </a:lnTo>
                  <a:lnTo>
                    <a:pt x="345" y="8"/>
                  </a:lnTo>
                  <a:lnTo>
                    <a:pt x="337" y="0"/>
                  </a:lnTo>
                  <a:lnTo>
                    <a:pt x="361" y="2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5" name="Google Shape;295;p21"/>
            <p:cNvSpPr/>
            <p:nvPr/>
          </p:nvSpPr>
          <p:spPr>
            <a:xfrm>
              <a:off x="3839" y="2569"/>
              <a:ext cx="99" cy="581"/>
            </a:xfrm>
            <a:custGeom>
              <a:rect b="b" l="l" r="r" t="t"/>
              <a:pathLst>
                <a:path extrusionOk="0" h="581" w="99">
                  <a:moveTo>
                    <a:pt x="66" y="581"/>
                  </a:moveTo>
                  <a:lnTo>
                    <a:pt x="90" y="556"/>
                  </a:lnTo>
                  <a:lnTo>
                    <a:pt x="99" y="499"/>
                  </a:lnTo>
                  <a:lnTo>
                    <a:pt x="90" y="433"/>
                  </a:lnTo>
                  <a:lnTo>
                    <a:pt x="90" y="352"/>
                  </a:lnTo>
                  <a:lnTo>
                    <a:pt x="90" y="270"/>
                  </a:lnTo>
                  <a:lnTo>
                    <a:pt x="82" y="188"/>
                  </a:lnTo>
                  <a:lnTo>
                    <a:pt x="74" y="114"/>
                  </a:lnTo>
                  <a:lnTo>
                    <a:pt x="66" y="49"/>
                  </a:lnTo>
                  <a:lnTo>
                    <a:pt x="49" y="0"/>
                  </a:lnTo>
                  <a:lnTo>
                    <a:pt x="0" y="16"/>
                  </a:lnTo>
                  <a:lnTo>
                    <a:pt x="8" y="57"/>
                  </a:lnTo>
                  <a:lnTo>
                    <a:pt x="16" y="123"/>
                  </a:lnTo>
                  <a:lnTo>
                    <a:pt x="25" y="196"/>
                  </a:lnTo>
                  <a:lnTo>
                    <a:pt x="33" y="270"/>
                  </a:lnTo>
                  <a:lnTo>
                    <a:pt x="41" y="352"/>
                  </a:lnTo>
                  <a:lnTo>
                    <a:pt x="41" y="433"/>
                  </a:lnTo>
                  <a:lnTo>
                    <a:pt x="41" y="499"/>
                  </a:lnTo>
                  <a:lnTo>
                    <a:pt x="41" y="556"/>
                  </a:lnTo>
                  <a:lnTo>
                    <a:pt x="66" y="532"/>
                  </a:lnTo>
                  <a:lnTo>
                    <a:pt x="41" y="556"/>
                  </a:lnTo>
                  <a:lnTo>
                    <a:pt x="41" y="564"/>
                  </a:lnTo>
                  <a:lnTo>
                    <a:pt x="49" y="573"/>
                  </a:lnTo>
                  <a:lnTo>
                    <a:pt x="57" y="581"/>
                  </a:lnTo>
                  <a:lnTo>
                    <a:pt x="66" y="581"/>
                  </a:lnTo>
                  <a:lnTo>
                    <a:pt x="74" y="581"/>
                  </a:lnTo>
                  <a:lnTo>
                    <a:pt x="82" y="573"/>
                  </a:lnTo>
                  <a:lnTo>
                    <a:pt x="90" y="564"/>
                  </a:lnTo>
                  <a:lnTo>
                    <a:pt x="99" y="556"/>
                  </a:lnTo>
                  <a:lnTo>
                    <a:pt x="66" y="58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6" name="Google Shape;296;p21"/>
            <p:cNvSpPr/>
            <p:nvPr/>
          </p:nvSpPr>
          <p:spPr>
            <a:xfrm>
              <a:off x="3708" y="3092"/>
              <a:ext cx="197" cy="91"/>
            </a:xfrm>
            <a:custGeom>
              <a:rect b="b" l="l" r="r" t="t"/>
              <a:pathLst>
                <a:path extrusionOk="0" h="91" w="197">
                  <a:moveTo>
                    <a:pt x="32" y="91"/>
                  </a:moveTo>
                  <a:lnTo>
                    <a:pt x="32" y="91"/>
                  </a:lnTo>
                  <a:lnTo>
                    <a:pt x="41" y="82"/>
                  </a:lnTo>
                  <a:lnTo>
                    <a:pt x="49" y="74"/>
                  </a:lnTo>
                  <a:lnTo>
                    <a:pt x="49" y="74"/>
                  </a:lnTo>
                  <a:lnTo>
                    <a:pt x="57" y="74"/>
                  </a:lnTo>
                  <a:lnTo>
                    <a:pt x="73" y="66"/>
                  </a:lnTo>
                  <a:lnTo>
                    <a:pt x="82" y="66"/>
                  </a:lnTo>
                  <a:lnTo>
                    <a:pt x="90" y="66"/>
                  </a:lnTo>
                  <a:lnTo>
                    <a:pt x="98" y="58"/>
                  </a:lnTo>
                  <a:lnTo>
                    <a:pt x="115" y="58"/>
                  </a:lnTo>
                  <a:lnTo>
                    <a:pt x="123" y="58"/>
                  </a:lnTo>
                  <a:lnTo>
                    <a:pt x="131" y="58"/>
                  </a:lnTo>
                  <a:lnTo>
                    <a:pt x="147" y="58"/>
                  </a:lnTo>
                  <a:lnTo>
                    <a:pt x="164" y="58"/>
                  </a:lnTo>
                  <a:lnTo>
                    <a:pt x="172" y="58"/>
                  </a:lnTo>
                  <a:lnTo>
                    <a:pt x="180" y="58"/>
                  </a:lnTo>
                  <a:lnTo>
                    <a:pt x="197" y="58"/>
                  </a:lnTo>
                  <a:lnTo>
                    <a:pt x="197" y="9"/>
                  </a:lnTo>
                  <a:lnTo>
                    <a:pt x="188" y="0"/>
                  </a:lnTo>
                  <a:lnTo>
                    <a:pt x="172" y="0"/>
                  </a:lnTo>
                  <a:lnTo>
                    <a:pt x="164" y="0"/>
                  </a:lnTo>
                  <a:lnTo>
                    <a:pt x="147" y="0"/>
                  </a:lnTo>
                  <a:lnTo>
                    <a:pt x="131" y="0"/>
                  </a:lnTo>
                  <a:lnTo>
                    <a:pt x="123" y="9"/>
                  </a:lnTo>
                  <a:lnTo>
                    <a:pt x="106" y="9"/>
                  </a:lnTo>
                  <a:lnTo>
                    <a:pt x="98" y="9"/>
                  </a:lnTo>
                  <a:lnTo>
                    <a:pt x="82" y="9"/>
                  </a:lnTo>
                  <a:lnTo>
                    <a:pt x="65" y="17"/>
                  </a:lnTo>
                  <a:lnTo>
                    <a:pt x="57" y="17"/>
                  </a:lnTo>
                  <a:lnTo>
                    <a:pt x="41" y="17"/>
                  </a:lnTo>
                  <a:lnTo>
                    <a:pt x="32" y="25"/>
                  </a:lnTo>
                  <a:lnTo>
                    <a:pt x="16" y="33"/>
                  </a:lnTo>
                  <a:lnTo>
                    <a:pt x="8" y="41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32" y="9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7" name="Google Shape;297;p21"/>
            <p:cNvSpPr/>
            <p:nvPr/>
          </p:nvSpPr>
          <p:spPr>
            <a:xfrm>
              <a:off x="3593" y="3133"/>
              <a:ext cx="147" cy="123"/>
            </a:xfrm>
            <a:custGeom>
              <a:rect b="b" l="l" r="r" t="t"/>
              <a:pathLst>
                <a:path extrusionOk="0" h="123" w="147">
                  <a:moveTo>
                    <a:pt x="0" y="90"/>
                  </a:moveTo>
                  <a:lnTo>
                    <a:pt x="16" y="123"/>
                  </a:lnTo>
                  <a:lnTo>
                    <a:pt x="41" y="123"/>
                  </a:lnTo>
                  <a:lnTo>
                    <a:pt x="65" y="115"/>
                  </a:lnTo>
                  <a:lnTo>
                    <a:pt x="82" y="107"/>
                  </a:lnTo>
                  <a:lnTo>
                    <a:pt x="98" y="90"/>
                  </a:lnTo>
                  <a:lnTo>
                    <a:pt x="115" y="74"/>
                  </a:lnTo>
                  <a:lnTo>
                    <a:pt x="131" y="58"/>
                  </a:lnTo>
                  <a:lnTo>
                    <a:pt x="139" y="50"/>
                  </a:lnTo>
                  <a:lnTo>
                    <a:pt x="147" y="50"/>
                  </a:lnTo>
                  <a:lnTo>
                    <a:pt x="115" y="0"/>
                  </a:lnTo>
                  <a:lnTo>
                    <a:pt x="106" y="9"/>
                  </a:lnTo>
                  <a:lnTo>
                    <a:pt x="90" y="25"/>
                  </a:lnTo>
                  <a:lnTo>
                    <a:pt x="82" y="33"/>
                  </a:lnTo>
                  <a:lnTo>
                    <a:pt x="65" y="50"/>
                  </a:lnTo>
                  <a:lnTo>
                    <a:pt x="49" y="66"/>
                  </a:lnTo>
                  <a:lnTo>
                    <a:pt x="32" y="74"/>
                  </a:lnTo>
                  <a:lnTo>
                    <a:pt x="24" y="74"/>
                  </a:lnTo>
                  <a:lnTo>
                    <a:pt x="41" y="74"/>
                  </a:lnTo>
                  <a:lnTo>
                    <a:pt x="49" y="107"/>
                  </a:lnTo>
                  <a:lnTo>
                    <a:pt x="41" y="74"/>
                  </a:lnTo>
                  <a:lnTo>
                    <a:pt x="32" y="74"/>
                  </a:lnTo>
                  <a:lnTo>
                    <a:pt x="16" y="74"/>
                  </a:lnTo>
                  <a:lnTo>
                    <a:pt x="8" y="74"/>
                  </a:lnTo>
                  <a:lnTo>
                    <a:pt x="8" y="82"/>
                  </a:lnTo>
                  <a:lnTo>
                    <a:pt x="0" y="99"/>
                  </a:lnTo>
                  <a:lnTo>
                    <a:pt x="0" y="107"/>
                  </a:lnTo>
                  <a:lnTo>
                    <a:pt x="0" y="115"/>
                  </a:lnTo>
                  <a:lnTo>
                    <a:pt x="16" y="123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8" name="Google Shape;298;p21"/>
            <p:cNvSpPr/>
            <p:nvPr/>
          </p:nvSpPr>
          <p:spPr>
            <a:xfrm>
              <a:off x="5293" y="6955"/>
              <a:ext cx="320" cy="82"/>
            </a:xfrm>
            <a:custGeom>
              <a:rect b="b" l="l" r="r" t="t"/>
              <a:pathLst>
                <a:path extrusionOk="0" h="82" w="320">
                  <a:moveTo>
                    <a:pt x="74" y="0"/>
                  </a:moveTo>
                  <a:lnTo>
                    <a:pt x="66" y="8"/>
                  </a:lnTo>
                  <a:lnTo>
                    <a:pt x="57" y="25"/>
                  </a:lnTo>
                  <a:lnTo>
                    <a:pt x="49" y="33"/>
                  </a:lnTo>
                  <a:lnTo>
                    <a:pt x="41" y="41"/>
                  </a:lnTo>
                  <a:lnTo>
                    <a:pt x="33" y="57"/>
                  </a:lnTo>
                  <a:lnTo>
                    <a:pt x="16" y="66"/>
                  </a:lnTo>
                  <a:lnTo>
                    <a:pt x="8" y="74"/>
                  </a:lnTo>
                  <a:lnTo>
                    <a:pt x="0" y="82"/>
                  </a:lnTo>
                  <a:lnTo>
                    <a:pt x="25" y="82"/>
                  </a:lnTo>
                  <a:lnTo>
                    <a:pt x="41" y="74"/>
                  </a:lnTo>
                  <a:lnTo>
                    <a:pt x="66" y="74"/>
                  </a:lnTo>
                  <a:lnTo>
                    <a:pt x="82" y="66"/>
                  </a:lnTo>
                  <a:lnTo>
                    <a:pt x="107" y="66"/>
                  </a:lnTo>
                  <a:lnTo>
                    <a:pt x="123" y="57"/>
                  </a:lnTo>
                  <a:lnTo>
                    <a:pt x="148" y="49"/>
                  </a:lnTo>
                  <a:lnTo>
                    <a:pt x="164" y="49"/>
                  </a:lnTo>
                  <a:lnTo>
                    <a:pt x="189" y="41"/>
                  </a:lnTo>
                  <a:lnTo>
                    <a:pt x="205" y="33"/>
                  </a:lnTo>
                  <a:lnTo>
                    <a:pt x="222" y="33"/>
                  </a:lnTo>
                  <a:lnTo>
                    <a:pt x="246" y="25"/>
                  </a:lnTo>
                  <a:lnTo>
                    <a:pt x="263" y="16"/>
                  </a:lnTo>
                  <a:lnTo>
                    <a:pt x="279" y="16"/>
                  </a:lnTo>
                  <a:lnTo>
                    <a:pt x="304" y="8"/>
                  </a:lnTo>
                  <a:lnTo>
                    <a:pt x="320" y="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9" name="Google Shape;299;p21"/>
            <p:cNvSpPr/>
            <p:nvPr/>
          </p:nvSpPr>
          <p:spPr>
            <a:xfrm>
              <a:off x="5367" y="6873"/>
              <a:ext cx="476" cy="82"/>
            </a:xfrm>
            <a:custGeom>
              <a:rect b="b" l="l" r="r" t="t"/>
              <a:pathLst>
                <a:path extrusionOk="0" h="82" w="476">
                  <a:moveTo>
                    <a:pt x="0" y="82"/>
                  </a:moveTo>
                  <a:lnTo>
                    <a:pt x="0" y="74"/>
                  </a:lnTo>
                  <a:lnTo>
                    <a:pt x="8" y="57"/>
                  </a:lnTo>
                  <a:lnTo>
                    <a:pt x="16" y="49"/>
                  </a:lnTo>
                  <a:lnTo>
                    <a:pt x="24" y="41"/>
                  </a:lnTo>
                  <a:lnTo>
                    <a:pt x="33" y="33"/>
                  </a:lnTo>
                  <a:lnTo>
                    <a:pt x="33" y="17"/>
                  </a:lnTo>
                  <a:lnTo>
                    <a:pt x="41" y="8"/>
                  </a:lnTo>
                  <a:lnTo>
                    <a:pt x="49" y="0"/>
                  </a:lnTo>
                  <a:lnTo>
                    <a:pt x="476" y="0"/>
                  </a:lnTo>
                  <a:lnTo>
                    <a:pt x="460" y="0"/>
                  </a:lnTo>
                  <a:lnTo>
                    <a:pt x="443" y="8"/>
                  </a:lnTo>
                  <a:lnTo>
                    <a:pt x="427" y="17"/>
                  </a:lnTo>
                  <a:lnTo>
                    <a:pt x="419" y="17"/>
                  </a:lnTo>
                  <a:lnTo>
                    <a:pt x="402" y="25"/>
                  </a:lnTo>
                  <a:lnTo>
                    <a:pt x="386" y="33"/>
                  </a:lnTo>
                  <a:lnTo>
                    <a:pt x="378" y="33"/>
                  </a:lnTo>
                  <a:lnTo>
                    <a:pt x="361" y="41"/>
                  </a:lnTo>
                  <a:lnTo>
                    <a:pt x="345" y="49"/>
                  </a:lnTo>
                  <a:lnTo>
                    <a:pt x="337" y="49"/>
                  </a:lnTo>
                  <a:lnTo>
                    <a:pt x="320" y="57"/>
                  </a:lnTo>
                  <a:lnTo>
                    <a:pt x="304" y="66"/>
                  </a:lnTo>
                  <a:lnTo>
                    <a:pt x="287" y="66"/>
                  </a:lnTo>
                  <a:lnTo>
                    <a:pt x="279" y="74"/>
                  </a:lnTo>
                  <a:lnTo>
                    <a:pt x="263" y="74"/>
                  </a:lnTo>
                  <a:lnTo>
                    <a:pt x="246" y="82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0" name="Google Shape;300;p21"/>
            <p:cNvSpPr/>
            <p:nvPr/>
          </p:nvSpPr>
          <p:spPr>
            <a:xfrm>
              <a:off x="5416" y="6783"/>
              <a:ext cx="616" cy="90"/>
            </a:xfrm>
            <a:custGeom>
              <a:rect b="b" l="l" r="r" t="t"/>
              <a:pathLst>
                <a:path extrusionOk="0" h="90" w="616">
                  <a:moveTo>
                    <a:pt x="0" y="90"/>
                  </a:moveTo>
                  <a:lnTo>
                    <a:pt x="0" y="74"/>
                  </a:lnTo>
                  <a:lnTo>
                    <a:pt x="8" y="66"/>
                  </a:lnTo>
                  <a:lnTo>
                    <a:pt x="17" y="57"/>
                  </a:lnTo>
                  <a:lnTo>
                    <a:pt x="17" y="41"/>
                  </a:lnTo>
                  <a:lnTo>
                    <a:pt x="17" y="33"/>
                  </a:lnTo>
                  <a:lnTo>
                    <a:pt x="25" y="25"/>
                  </a:lnTo>
                  <a:lnTo>
                    <a:pt x="25" y="8"/>
                  </a:lnTo>
                  <a:lnTo>
                    <a:pt x="33" y="0"/>
                  </a:lnTo>
                  <a:lnTo>
                    <a:pt x="616" y="0"/>
                  </a:lnTo>
                  <a:lnTo>
                    <a:pt x="608" y="8"/>
                  </a:lnTo>
                  <a:lnTo>
                    <a:pt x="592" y="8"/>
                  </a:lnTo>
                  <a:lnTo>
                    <a:pt x="583" y="17"/>
                  </a:lnTo>
                  <a:lnTo>
                    <a:pt x="567" y="25"/>
                  </a:lnTo>
                  <a:lnTo>
                    <a:pt x="559" y="25"/>
                  </a:lnTo>
                  <a:lnTo>
                    <a:pt x="542" y="33"/>
                  </a:lnTo>
                  <a:lnTo>
                    <a:pt x="534" y="41"/>
                  </a:lnTo>
                  <a:lnTo>
                    <a:pt x="518" y="41"/>
                  </a:lnTo>
                  <a:lnTo>
                    <a:pt x="509" y="49"/>
                  </a:lnTo>
                  <a:lnTo>
                    <a:pt x="493" y="57"/>
                  </a:lnTo>
                  <a:lnTo>
                    <a:pt x="485" y="57"/>
                  </a:lnTo>
                  <a:lnTo>
                    <a:pt x="477" y="66"/>
                  </a:lnTo>
                  <a:lnTo>
                    <a:pt x="460" y="74"/>
                  </a:lnTo>
                  <a:lnTo>
                    <a:pt x="452" y="74"/>
                  </a:lnTo>
                  <a:lnTo>
                    <a:pt x="435" y="82"/>
                  </a:lnTo>
                  <a:lnTo>
                    <a:pt x="427" y="9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1" name="Google Shape;301;p21"/>
            <p:cNvSpPr/>
            <p:nvPr/>
          </p:nvSpPr>
          <p:spPr>
            <a:xfrm>
              <a:off x="5449" y="6701"/>
              <a:ext cx="780" cy="82"/>
            </a:xfrm>
            <a:custGeom>
              <a:rect b="b" l="l" r="r" t="t"/>
              <a:pathLst>
                <a:path extrusionOk="0" h="82" w="780">
                  <a:moveTo>
                    <a:pt x="0" y="82"/>
                  </a:moveTo>
                  <a:lnTo>
                    <a:pt x="8" y="58"/>
                  </a:lnTo>
                  <a:lnTo>
                    <a:pt x="8" y="41"/>
                  </a:lnTo>
                  <a:lnTo>
                    <a:pt x="16" y="17"/>
                  </a:lnTo>
                  <a:lnTo>
                    <a:pt x="25" y="0"/>
                  </a:lnTo>
                  <a:lnTo>
                    <a:pt x="780" y="0"/>
                  </a:lnTo>
                  <a:lnTo>
                    <a:pt x="764" y="0"/>
                  </a:lnTo>
                  <a:lnTo>
                    <a:pt x="756" y="9"/>
                  </a:lnTo>
                  <a:lnTo>
                    <a:pt x="739" y="17"/>
                  </a:lnTo>
                  <a:lnTo>
                    <a:pt x="731" y="17"/>
                  </a:lnTo>
                  <a:lnTo>
                    <a:pt x="715" y="25"/>
                  </a:lnTo>
                  <a:lnTo>
                    <a:pt x="706" y="33"/>
                  </a:lnTo>
                  <a:lnTo>
                    <a:pt x="690" y="33"/>
                  </a:lnTo>
                  <a:lnTo>
                    <a:pt x="682" y="41"/>
                  </a:lnTo>
                  <a:lnTo>
                    <a:pt x="665" y="49"/>
                  </a:lnTo>
                  <a:lnTo>
                    <a:pt x="657" y="49"/>
                  </a:lnTo>
                  <a:lnTo>
                    <a:pt x="649" y="58"/>
                  </a:lnTo>
                  <a:lnTo>
                    <a:pt x="632" y="66"/>
                  </a:lnTo>
                  <a:lnTo>
                    <a:pt x="624" y="66"/>
                  </a:lnTo>
                  <a:lnTo>
                    <a:pt x="608" y="74"/>
                  </a:lnTo>
                  <a:lnTo>
                    <a:pt x="600" y="82"/>
                  </a:lnTo>
                  <a:lnTo>
                    <a:pt x="583" y="82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2" name="Google Shape;302;p21"/>
            <p:cNvSpPr/>
            <p:nvPr/>
          </p:nvSpPr>
          <p:spPr>
            <a:xfrm>
              <a:off x="5474" y="6611"/>
              <a:ext cx="944" cy="90"/>
            </a:xfrm>
            <a:custGeom>
              <a:rect b="b" l="l" r="r" t="t"/>
              <a:pathLst>
                <a:path extrusionOk="0" h="90" w="944">
                  <a:moveTo>
                    <a:pt x="0" y="90"/>
                  </a:moveTo>
                  <a:lnTo>
                    <a:pt x="0" y="66"/>
                  </a:lnTo>
                  <a:lnTo>
                    <a:pt x="8" y="41"/>
                  </a:lnTo>
                  <a:lnTo>
                    <a:pt x="8" y="25"/>
                  </a:lnTo>
                  <a:lnTo>
                    <a:pt x="8" y="0"/>
                  </a:lnTo>
                  <a:lnTo>
                    <a:pt x="944" y="0"/>
                  </a:lnTo>
                  <a:lnTo>
                    <a:pt x="936" y="9"/>
                  </a:lnTo>
                  <a:lnTo>
                    <a:pt x="920" y="17"/>
                  </a:lnTo>
                  <a:lnTo>
                    <a:pt x="911" y="17"/>
                  </a:lnTo>
                  <a:lnTo>
                    <a:pt x="895" y="25"/>
                  </a:lnTo>
                  <a:lnTo>
                    <a:pt x="887" y="25"/>
                  </a:lnTo>
                  <a:lnTo>
                    <a:pt x="870" y="33"/>
                  </a:lnTo>
                  <a:lnTo>
                    <a:pt x="862" y="41"/>
                  </a:lnTo>
                  <a:lnTo>
                    <a:pt x="846" y="41"/>
                  </a:lnTo>
                  <a:lnTo>
                    <a:pt x="837" y="49"/>
                  </a:lnTo>
                  <a:lnTo>
                    <a:pt x="821" y="58"/>
                  </a:lnTo>
                  <a:lnTo>
                    <a:pt x="813" y="58"/>
                  </a:lnTo>
                  <a:lnTo>
                    <a:pt x="796" y="66"/>
                  </a:lnTo>
                  <a:lnTo>
                    <a:pt x="788" y="74"/>
                  </a:lnTo>
                  <a:lnTo>
                    <a:pt x="772" y="74"/>
                  </a:lnTo>
                  <a:lnTo>
                    <a:pt x="764" y="82"/>
                  </a:lnTo>
                  <a:lnTo>
                    <a:pt x="755" y="9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3" name="Google Shape;303;p21"/>
            <p:cNvSpPr/>
            <p:nvPr/>
          </p:nvSpPr>
          <p:spPr>
            <a:xfrm>
              <a:off x="5482" y="6530"/>
              <a:ext cx="1150" cy="81"/>
            </a:xfrm>
            <a:custGeom>
              <a:rect b="b" l="l" r="r" t="t"/>
              <a:pathLst>
                <a:path extrusionOk="0" h="81" w="1150">
                  <a:moveTo>
                    <a:pt x="0" y="81"/>
                  </a:moveTo>
                  <a:lnTo>
                    <a:pt x="0" y="65"/>
                  </a:lnTo>
                  <a:lnTo>
                    <a:pt x="0" y="40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150" y="0"/>
                  </a:lnTo>
                  <a:lnTo>
                    <a:pt x="1142" y="0"/>
                  </a:lnTo>
                  <a:lnTo>
                    <a:pt x="1133" y="8"/>
                  </a:lnTo>
                  <a:lnTo>
                    <a:pt x="1117" y="8"/>
                  </a:lnTo>
                  <a:lnTo>
                    <a:pt x="1101" y="16"/>
                  </a:lnTo>
                  <a:lnTo>
                    <a:pt x="1092" y="24"/>
                  </a:lnTo>
                  <a:lnTo>
                    <a:pt x="1076" y="24"/>
                  </a:lnTo>
                  <a:lnTo>
                    <a:pt x="1068" y="32"/>
                  </a:lnTo>
                  <a:lnTo>
                    <a:pt x="1051" y="40"/>
                  </a:lnTo>
                  <a:lnTo>
                    <a:pt x="1035" y="40"/>
                  </a:lnTo>
                  <a:lnTo>
                    <a:pt x="1027" y="49"/>
                  </a:lnTo>
                  <a:lnTo>
                    <a:pt x="1010" y="49"/>
                  </a:lnTo>
                  <a:lnTo>
                    <a:pt x="1002" y="57"/>
                  </a:lnTo>
                  <a:lnTo>
                    <a:pt x="986" y="65"/>
                  </a:lnTo>
                  <a:lnTo>
                    <a:pt x="977" y="65"/>
                  </a:lnTo>
                  <a:lnTo>
                    <a:pt x="961" y="73"/>
                  </a:lnTo>
                  <a:lnTo>
                    <a:pt x="953" y="81"/>
                  </a:lnTo>
                  <a:lnTo>
                    <a:pt x="936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9D6935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4" name="Google Shape;304;p21"/>
            <p:cNvSpPr/>
            <p:nvPr/>
          </p:nvSpPr>
          <p:spPr>
            <a:xfrm>
              <a:off x="5482" y="6439"/>
              <a:ext cx="1339" cy="91"/>
            </a:xfrm>
            <a:custGeom>
              <a:rect b="b" l="l" r="r" t="t"/>
              <a:pathLst>
                <a:path extrusionOk="0" h="91" w="1339">
                  <a:moveTo>
                    <a:pt x="0" y="91"/>
                  </a:moveTo>
                  <a:lnTo>
                    <a:pt x="0" y="66"/>
                  </a:lnTo>
                  <a:lnTo>
                    <a:pt x="0" y="41"/>
                  </a:lnTo>
                  <a:lnTo>
                    <a:pt x="0" y="25"/>
                  </a:lnTo>
                  <a:lnTo>
                    <a:pt x="0" y="0"/>
                  </a:lnTo>
                  <a:lnTo>
                    <a:pt x="1339" y="0"/>
                  </a:lnTo>
                  <a:lnTo>
                    <a:pt x="1150" y="91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5" name="Google Shape;305;p21"/>
            <p:cNvSpPr/>
            <p:nvPr/>
          </p:nvSpPr>
          <p:spPr>
            <a:xfrm>
              <a:off x="5465" y="6358"/>
              <a:ext cx="1536" cy="81"/>
            </a:xfrm>
            <a:custGeom>
              <a:rect b="b" l="l" r="r" t="t"/>
              <a:pathLst>
                <a:path extrusionOk="0" h="81" w="1536">
                  <a:moveTo>
                    <a:pt x="17" y="81"/>
                  </a:moveTo>
                  <a:lnTo>
                    <a:pt x="17" y="65"/>
                  </a:lnTo>
                  <a:lnTo>
                    <a:pt x="9" y="41"/>
                  </a:lnTo>
                  <a:lnTo>
                    <a:pt x="9" y="16"/>
                  </a:lnTo>
                  <a:lnTo>
                    <a:pt x="0" y="0"/>
                  </a:lnTo>
                  <a:lnTo>
                    <a:pt x="1536" y="0"/>
                  </a:lnTo>
                  <a:lnTo>
                    <a:pt x="1356" y="81"/>
                  </a:lnTo>
                  <a:lnTo>
                    <a:pt x="17" y="81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6" name="Google Shape;306;p21"/>
            <p:cNvSpPr/>
            <p:nvPr/>
          </p:nvSpPr>
          <p:spPr>
            <a:xfrm>
              <a:off x="5449" y="6268"/>
              <a:ext cx="1741" cy="90"/>
            </a:xfrm>
            <a:custGeom>
              <a:rect b="b" l="l" r="r" t="t"/>
              <a:pathLst>
                <a:path extrusionOk="0" h="90" w="1741">
                  <a:moveTo>
                    <a:pt x="16" y="90"/>
                  </a:moveTo>
                  <a:lnTo>
                    <a:pt x="16" y="65"/>
                  </a:lnTo>
                  <a:lnTo>
                    <a:pt x="8" y="49"/>
                  </a:lnTo>
                  <a:lnTo>
                    <a:pt x="0" y="24"/>
                  </a:lnTo>
                  <a:lnTo>
                    <a:pt x="0" y="0"/>
                  </a:lnTo>
                  <a:lnTo>
                    <a:pt x="1741" y="0"/>
                  </a:lnTo>
                  <a:lnTo>
                    <a:pt x="1552" y="90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9D6935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7" name="Google Shape;307;p21"/>
            <p:cNvSpPr/>
            <p:nvPr/>
          </p:nvSpPr>
          <p:spPr>
            <a:xfrm>
              <a:off x="5416" y="6186"/>
              <a:ext cx="1955" cy="82"/>
            </a:xfrm>
            <a:custGeom>
              <a:rect b="b" l="l" r="r" t="t"/>
              <a:pathLst>
                <a:path extrusionOk="0" h="82" w="1955">
                  <a:moveTo>
                    <a:pt x="33" y="82"/>
                  </a:moveTo>
                  <a:lnTo>
                    <a:pt x="25" y="73"/>
                  </a:lnTo>
                  <a:lnTo>
                    <a:pt x="25" y="65"/>
                  </a:lnTo>
                  <a:lnTo>
                    <a:pt x="17" y="49"/>
                  </a:lnTo>
                  <a:lnTo>
                    <a:pt x="17" y="41"/>
                  </a:lnTo>
                  <a:lnTo>
                    <a:pt x="8" y="33"/>
                  </a:lnTo>
                  <a:lnTo>
                    <a:pt x="8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1955" y="0"/>
                  </a:lnTo>
                  <a:lnTo>
                    <a:pt x="1939" y="8"/>
                  </a:lnTo>
                  <a:lnTo>
                    <a:pt x="1922" y="16"/>
                  </a:lnTo>
                  <a:lnTo>
                    <a:pt x="1914" y="24"/>
                  </a:lnTo>
                  <a:lnTo>
                    <a:pt x="1898" y="33"/>
                  </a:lnTo>
                  <a:lnTo>
                    <a:pt x="1881" y="33"/>
                  </a:lnTo>
                  <a:lnTo>
                    <a:pt x="1873" y="41"/>
                  </a:lnTo>
                  <a:lnTo>
                    <a:pt x="1857" y="49"/>
                  </a:lnTo>
                  <a:lnTo>
                    <a:pt x="1848" y="57"/>
                  </a:lnTo>
                  <a:lnTo>
                    <a:pt x="1774" y="82"/>
                  </a:lnTo>
                  <a:lnTo>
                    <a:pt x="33" y="82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8" name="Google Shape;308;p21"/>
            <p:cNvSpPr/>
            <p:nvPr/>
          </p:nvSpPr>
          <p:spPr>
            <a:xfrm>
              <a:off x="5367" y="6096"/>
              <a:ext cx="2119" cy="90"/>
            </a:xfrm>
            <a:custGeom>
              <a:rect b="b" l="l" r="r" t="t"/>
              <a:pathLst>
                <a:path extrusionOk="0" h="90" w="2119">
                  <a:moveTo>
                    <a:pt x="49" y="90"/>
                  </a:moveTo>
                  <a:lnTo>
                    <a:pt x="41" y="73"/>
                  </a:lnTo>
                  <a:lnTo>
                    <a:pt x="33" y="65"/>
                  </a:lnTo>
                  <a:lnTo>
                    <a:pt x="33" y="57"/>
                  </a:lnTo>
                  <a:lnTo>
                    <a:pt x="24" y="41"/>
                  </a:lnTo>
                  <a:lnTo>
                    <a:pt x="16" y="33"/>
                  </a:lnTo>
                  <a:lnTo>
                    <a:pt x="16" y="24"/>
                  </a:lnTo>
                  <a:lnTo>
                    <a:pt x="8" y="16"/>
                  </a:lnTo>
                  <a:lnTo>
                    <a:pt x="0" y="0"/>
                  </a:lnTo>
                  <a:lnTo>
                    <a:pt x="2119" y="8"/>
                  </a:lnTo>
                  <a:lnTo>
                    <a:pt x="2103" y="16"/>
                  </a:lnTo>
                  <a:lnTo>
                    <a:pt x="2086" y="33"/>
                  </a:lnTo>
                  <a:lnTo>
                    <a:pt x="2078" y="41"/>
                  </a:lnTo>
                  <a:lnTo>
                    <a:pt x="2062" y="49"/>
                  </a:lnTo>
                  <a:lnTo>
                    <a:pt x="2045" y="65"/>
                  </a:lnTo>
                  <a:lnTo>
                    <a:pt x="2029" y="73"/>
                  </a:lnTo>
                  <a:lnTo>
                    <a:pt x="2012" y="82"/>
                  </a:lnTo>
                  <a:lnTo>
                    <a:pt x="2004" y="90"/>
                  </a:lnTo>
                  <a:lnTo>
                    <a:pt x="49" y="9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9" name="Google Shape;309;p21"/>
            <p:cNvSpPr/>
            <p:nvPr/>
          </p:nvSpPr>
          <p:spPr>
            <a:xfrm>
              <a:off x="5301" y="6014"/>
              <a:ext cx="2259" cy="90"/>
            </a:xfrm>
            <a:custGeom>
              <a:rect b="b" l="l" r="r" t="t"/>
              <a:pathLst>
                <a:path extrusionOk="0" h="90" w="2259">
                  <a:moveTo>
                    <a:pt x="66" y="82"/>
                  </a:moveTo>
                  <a:lnTo>
                    <a:pt x="58" y="74"/>
                  </a:lnTo>
                  <a:lnTo>
                    <a:pt x="49" y="57"/>
                  </a:lnTo>
                  <a:lnTo>
                    <a:pt x="41" y="49"/>
                  </a:lnTo>
                  <a:lnTo>
                    <a:pt x="33" y="41"/>
                  </a:lnTo>
                  <a:lnTo>
                    <a:pt x="25" y="25"/>
                  </a:lnTo>
                  <a:lnTo>
                    <a:pt x="17" y="16"/>
                  </a:lnTo>
                  <a:lnTo>
                    <a:pt x="8" y="8"/>
                  </a:lnTo>
                  <a:lnTo>
                    <a:pt x="0" y="0"/>
                  </a:lnTo>
                  <a:lnTo>
                    <a:pt x="2259" y="0"/>
                  </a:lnTo>
                  <a:lnTo>
                    <a:pt x="2251" y="16"/>
                  </a:lnTo>
                  <a:lnTo>
                    <a:pt x="2243" y="25"/>
                  </a:lnTo>
                  <a:lnTo>
                    <a:pt x="2234" y="33"/>
                  </a:lnTo>
                  <a:lnTo>
                    <a:pt x="2226" y="49"/>
                  </a:lnTo>
                  <a:lnTo>
                    <a:pt x="2210" y="57"/>
                  </a:lnTo>
                  <a:lnTo>
                    <a:pt x="2202" y="65"/>
                  </a:lnTo>
                  <a:lnTo>
                    <a:pt x="2193" y="82"/>
                  </a:lnTo>
                  <a:lnTo>
                    <a:pt x="2185" y="90"/>
                  </a:lnTo>
                  <a:lnTo>
                    <a:pt x="66" y="82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10" name="Google Shape;310;p21"/>
            <p:cNvSpPr/>
            <p:nvPr/>
          </p:nvSpPr>
          <p:spPr>
            <a:xfrm>
              <a:off x="5153" y="5932"/>
              <a:ext cx="2456" cy="82"/>
            </a:xfrm>
            <a:custGeom>
              <a:rect b="b" l="l" r="r" t="t"/>
              <a:pathLst>
                <a:path extrusionOk="0" h="82" w="2456">
                  <a:moveTo>
                    <a:pt x="148" y="82"/>
                  </a:moveTo>
                  <a:lnTo>
                    <a:pt x="132" y="66"/>
                  </a:lnTo>
                  <a:lnTo>
                    <a:pt x="107" y="57"/>
                  </a:lnTo>
                  <a:lnTo>
                    <a:pt x="91" y="49"/>
                  </a:lnTo>
                  <a:lnTo>
                    <a:pt x="74" y="41"/>
                  </a:lnTo>
                  <a:lnTo>
                    <a:pt x="58" y="41"/>
                  </a:lnTo>
                  <a:lnTo>
                    <a:pt x="41" y="41"/>
                  </a:lnTo>
                  <a:lnTo>
                    <a:pt x="25" y="41"/>
                  </a:lnTo>
                  <a:lnTo>
                    <a:pt x="8" y="49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8" y="33"/>
                  </a:lnTo>
                  <a:lnTo>
                    <a:pt x="17" y="25"/>
                  </a:lnTo>
                  <a:lnTo>
                    <a:pt x="25" y="25"/>
                  </a:lnTo>
                  <a:lnTo>
                    <a:pt x="41" y="16"/>
                  </a:lnTo>
                  <a:lnTo>
                    <a:pt x="58" y="8"/>
                  </a:lnTo>
                  <a:lnTo>
                    <a:pt x="82" y="0"/>
                  </a:lnTo>
                  <a:lnTo>
                    <a:pt x="2456" y="0"/>
                  </a:lnTo>
                  <a:lnTo>
                    <a:pt x="2448" y="8"/>
                  </a:lnTo>
                  <a:lnTo>
                    <a:pt x="2440" y="16"/>
                  </a:lnTo>
                  <a:lnTo>
                    <a:pt x="2440" y="33"/>
                  </a:lnTo>
                  <a:lnTo>
                    <a:pt x="2432" y="41"/>
                  </a:lnTo>
                  <a:lnTo>
                    <a:pt x="2423" y="57"/>
                  </a:lnTo>
                  <a:lnTo>
                    <a:pt x="2415" y="66"/>
                  </a:lnTo>
                  <a:lnTo>
                    <a:pt x="2415" y="74"/>
                  </a:lnTo>
                  <a:lnTo>
                    <a:pt x="2407" y="82"/>
                  </a:lnTo>
                  <a:lnTo>
                    <a:pt x="148" y="82"/>
                  </a:lnTo>
                  <a:close/>
                </a:path>
              </a:pathLst>
            </a:custGeom>
            <a:solidFill>
              <a:srgbClr val="9D6935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11" name="Google Shape;311;p21"/>
            <p:cNvSpPr/>
            <p:nvPr/>
          </p:nvSpPr>
          <p:spPr>
            <a:xfrm>
              <a:off x="5235" y="5842"/>
              <a:ext cx="2399" cy="90"/>
            </a:xfrm>
            <a:custGeom>
              <a:rect b="b" l="l" r="r" t="t"/>
              <a:pathLst>
                <a:path extrusionOk="0" h="90" w="2399">
                  <a:moveTo>
                    <a:pt x="0" y="90"/>
                  </a:moveTo>
                  <a:lnTo>
                    <a:pt x="9" y="82"/>
                  </a:lnTo>
                  <a:lnTo>
                    <a:pt x="17" y="82"/>
                  </a:lnTo>
                  <a:lnTo>
                    <a:pt x="33" y="74"/>
                  </a:lnTo>
                  <a:lnTo>
                    <a:pt x="50" y="66"/>
                  </a:lnTo>
                  <a:lnTo>
                    <a:pt x="58" y="66"/>
                  </a:lnTo>
                  <a:lnTo>
                    <a:pt x="74" y="57"/>
                  </a:lnTo>
                  <a:lnTo>
                    <a:pt x="91" y="57"/>
                  </a:lnTo>
                  <a:lnTo>
                    <a:pt x="107" y="49"/>
                  </a:lnTo>
                  <a:lnTo>
                    <a:pt x="124" y="41"/>
                  </a:lnTo>
                  <a:lnTo>
                    <a:pt x="140" y="41"/>
                  </a:lnTo>
                  <a:lnTo>
                    <a:pt x="156" y="33"/>
                  </a:lnTo>
                  <a:lnTo>
                    <a:pt x="173" y="25"/>
                  </a:lnTo>
                  <a:lnTo>
                    <a:pt x="189" y="16"/>
                  </a:lnTo>
                  <a:lnTo>
                    <a:pt x="214" y="16"/>
                  </a:lnTo>
                  <a:lnTo>
                    <a:pt x="230" y="8"/>
                  </a:lnTo>
                  <a:lnTo>
                    <a:pt x="255" y="0"/>
                  </a:lnTo>
                  <a:lnTo>
                    <a:pt x="2399" y="0"/>
                  </a:lnTo>
                  <a:lnTo>
                    <a:pt x="2391" y="25"/>
                  </a:lnTo>
                  <a:lnTo>
                    <a:pt x="2391" y="49"/>
                  </a:lnTo>
                  <a:lnTo>
                    <a:pt x="2383" y="66"/>
                  </a:lnTo>
                  <a:lnTo>
                    <a:pt x="2374" y="9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12" name="Google Shape;312;p21"/>
            <p:cNvSpPr/>
            <p:nvPr/>
          </p:nvSpPr>
          <p:spPr>
            <a:xfrm>
              <a:off x="5490" y="5760"/>
              <a:ext cx="2152" cy="82"/>
            </a:xfrm>
            <a:custGeom>
              <a:rect b="b" l="l" r="r" t="t"/>
              <a:pathLst>
                <a:path extrusionOk="0" h="82" w="2152">
                  <a:moveTo>
                    <a:pt x="0" y="82"/>
                  </a:moveTo>
                  <a:lnTo>
                    <a:pt x="16" y="82"/>
                  </a:lnTo>
                  <a:lnTo>
                    <a:pt x="33" y="74"/>
                  </a:lnTo>
                  <a:lnTo>
                    <a:pt x="49" y="66"/>
                  </a:lnTo>
                  <a:lnTo>
                    <a:pt x="66" y="66"/>
                  </a:lnTo>
                  <a:lnTo>
                    <a:pt x="82" y="58"/>
                  </a:lnTo>
                  <a:lnTo>
                    <a:pt x="99" y="58"/>
                  </a:lnTo>
                  <a:lnTo>
                    <a:pt x="115" y="49"/>
                  </a:lnTo>
                  <a:lnTo>
                    <a:pt x="140" y="41"/>
                  </a:lnTo>
                  <a:lnTo>
                    <a:pt x="156" y="41"/>
                  </a:lnTo>
                  <a:lnTo>
                    <a:pt x="173" y="33"/>
                  </a:lnTo>
                  <a:lnTo>
                    <a:pt x="189" y="25"/>
                  </a:lnTo>
                  <a:lnTo>
                    <a:pt x="214" y="25"/>
                  </a:lnTo>
                  <a:lnTo>
                    <a:pt x="230" y="17"/>
                  </a:lnTo>
                  <a:lnTo>
                    <a:pt x="255" y="8"/>
                  </a:lnTo>
                  <a:lnTo>
                    <a:pt x="271" y="8"/>
                  </a:lnTo>
                  <a:lnTo>
                    <a:pt x="288" y="0"/>
                  </a:lnTo>
                  <a:lnTo>
                    <a:pt x="2152" y="0"/>
                  </a:lnTo>
                  <a:lnTo>
                    <a:pt x="2152" y="25"/>
                  </a:lnTo>
                  <a:lnTo>
                    <a:pt x="2152" y="41"/>
                  </a:lnTo>
                  <a:lnTo>
                    <a:pt x="2144" y="66"/>
                  </a:lnTo>
                  <a:lnTo>
                    <a:pt x="2144" y="82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9D6935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13" name="Google Shape;313;p21"/>
            <p:cNvSpPr/>
            <p:nvPr/>
          </p:nvSpPr>
          <p:spPr>
            <a:xfrm>
              <a:off x="5778" y="5670"/>
              <a:ext cx="1872" cy="90"/>
            </a:xfrm>
            <a:custGeom>
              <a:rect b="b" l="l" r="r" t="t"/>
              <a:pathLst>
                <a:path extrusionOk="0" h="90" w="1872">
                  <a:moveTo>
                    <a:pt x="0" y="90"/>
                  </a:moveTo>
                  <a:lnTo>
                    <a:pt x="24" y="82"/>
                  </a:lnTo>
                  <a:lnTo>
                    <a:pt x="41" y="82"/>
                  </a:lnTo>
                  <a:lnTo>
                    <a:pt x="57" y="74"/>
                  </a:lnTo>
                  <a:lnTo>
                    <a:pt x="82" y="66"/>
                  </a:lnTo>
                  <a:lnTo>
                    <a:pt x="98" y="66"/>
                  </a:lnTo>
                  <a:lnTo>
                    <a:pt x="115" y="58"/>
                  </a:lnTo>
                  <a:lnTo>
                    <a:pt x="131" y="49"/>
                  </a:lnTo>
                  <a:lnTo>
                    <a:pt x="156" y="49"/>
                  </a:lnTo>
                  <a:lnTo>
                    <a:pt x="172" y="41"/>
                  </a:lnTo>
                  <a:lnTo>
                    <a:pt x="197" y="33"/>
                  </a:lnTo>
                  <a:lnTo>
                    <a:pt x="213" y="33"/>
                  </a:lnTo>
                  <a:lnTo>
                    <a:pt x="230" y="25"/>
                  </a:lnTo>
                  <a:lnTo>
                    <a:pt x="254" y="17"/>
                  </a:lnTo>
                  <a:lnTo>
                    <a:pt x="271" y="17"/>
                  </a:lnTo>
                  <a:lnTo>
                    <a:pt x="295" y="8"/>
                  </a:lnTo>
                  <a:lnTo>
                    <a:pt x="312" y="0"/>
                  </a:lnTo>
                  <a:lnTo>
                    <a:pt x="1864" y="0"/>
                  </a:lnTo>
                  <a:lnTo>
                    <a:pt x="1872" y="25"/>
                  </a:lnTo>
                  <a:lnTo>
                    <a:pt x="1872" y="49"/>
                  </a:lnTo>
                  <a:lnTo>
                    <a:pt x="1872" y="66"/>
                  </a:lnTo>
                  <a:lnTo>
                    <a:pt x="1864" y="9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14" name="Google Shape;314;p21"/>
            <p:cNvSpPr/>
            <p:nvPr/>
          </p:nvSpPr>
          <p:spPr>
            <a:xfrm>
              <a:off x="6090" y="5588"/>
              <a:ext cx="1552" cy="82"/>
            </a:xfrm>
            <a:custGeom>
              <a:rect b="b" l="l" r="r" t="t"/>
              <a:pathLst>
                <a:path extrusionOk="0" h="82" w="1552">
                  <a:moveTo>
                    <a:pt x="0" y="82"/>
                  </a:moveTo>
                  <a:lnTo>
                    <a:pt x="24" y="82"/>
                  </a:lnTo>
                  <a:lnTo>
                    <a:pt x="41" y="74"/>
                  </a:lnTo>
                  <a:lnTo>
                    <a:pt x="57" y="66"/>
                  </a:lnTo>
                  <a:lnTo>
                    <a:pt x="82" y="66"/>
                  </a:lnTo>
                  <a:lnTo>
                    <a:pt x="98" y="58"/>
                  </a:lnTo>
                  <a:lnTo>
                    <a:pt x="123" y="50"/>
                  </a:lnTo>
                  <a:lnTo>
                    <a:pt x="139" y="50"/>
                  </a:lnTo>
                  <a:lnTo>
                    <a:pt x="164" y="41"/>
                  </a:lnTo>
                  <a:lnTo>
                    <a:pt x="180" y="41"/>
                  </a:lnTo>
                  <a:lnTo>
                    <a:pt x="197" y="33"/>
                  </a:lnTo>
                  <a:lnTo>
                    <a:pt x="221" y="25"/>
                  </a:lnTo>
                  <a:lnTo>
                    <a:pt x="238" y="25"/>
                  </a:lnTo>
                  <a:lnTo>
                    <a:pt x="263" y="17"/>
                  </a:lnTo>
                  <a:lnTo>
                    <a:pt x="279" y="9"/>
                  </a:lnTo>
                  <a:lnTo>
                    <a:pt x="295" y="9"/>
                  </a:lnTo>
                  <a:lnTo>
                    <a:pt x="320" y="0"/>
                  </a:lnTo>
                  <a:lnTo>
                    <a:pt x="1544" y="0"/>
                  </a:lnTo>
                  <a:lnTo>
                    <a:pt x="1552" y="25"/>
                  </a:lnTo>
                  <a:lnTo>
                    <a:pt x="1552" y="41"/>
                  </a:lnTo>
                  <a:lnTo>
                    <a:pt x="1552" y="66"/>
                  </a:lnTo>
                  <a:lnTo>
                    <a:pt x="1552" y="82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15" name="Google Shape;315;p21"/>
            <p:cNvSpPr/>
            <p:nvPr/>
          </p:nvSpPr>
          <p:spPr>
            <a:xfrm>
              <a:off x="6410" y="5507"/>
              <a:ext cx="1224" cy="81"/>
            </a:xfrm>
            <a:custGeom>
              <a:rect b="b" l="l" r="r" t="t"/>
              <a:pathLst>
                <a:path extrusionOk="0" h="81" w="1224">
                  <a:moveTo>
                    <a:pt x="0" y="81"/>
                  </a:moveTo>
                  <a:lnTo>
                    <a:pt x="16" y="73"/>
                  </a:lnTo>
                  <a:lnTo>
                    <a:pt x="41" y="73"/>
                  </a:lnTo>
                  <a:lnTo>
                    <a:pt x="58" y="65"/>
                  </a:lnTo>
                  <a:lnTo>
                    <a:pt x="82" y="57"/>
                  </a:lnTo>
                  <a:lnTo>
                    <a:pt x="99" y="57"/>
                  </a:lnTo>
                  <a:lnTo>
                    <a:pt x="123" y="49"/>
                  </a:lnTo>
                  <a:lnTo>
                    <a:pt x="140" y="41"/>
                  </a:lnTo>
                  <a:lnTo>
                    <a:pt x="164" y="41"/>
                  </a:lnTo>
                  <a:lnTo>
                    <a:pt x="181" y="32"/>
                  </a:lnTo>
                  <a:lnTo>
                    <a:pt x="197" y="24"/>
                  </a:lnTo>
                  <a:lnTo>
                    <a:pt x="222" y="24"/>
                  </a:lnTo>
                  <a:lnTo>
                    <a:pt x="238" y="16"/>
                  </a:lnTo>
                  <a:lnTo>
                    <a:pt x="263" y="8"/>
                  </a:lnTo>
                  <a:lnTo>
                    <a:pt x="279" y="8"/>
                  </a:lnTo>
                  <a:lnTo>
                    <a:pt x="296" y="0"/>
                  </a:lnTo>
                  <a:lnTo>
                    <a:pt x="320" y="0"/>
                  </a:lnTo>
                  <a:lnTo>
                    <a:pt x="1183" y="0"/>
                  </a:lnTo>
                  <a:lnTo>
                    <a:pt x="1191" y="8"/>
                  </a:lnTo>
                  <a:lnTo>
                    <a:pt x="1199" y="16"/>
                  </a:lnTo>
                  <a:lnTo>
                    <a:pt x="1208" y="24"/>
                  </a:lnTo>
                  <a:lnTo>
                    <a:pt x="1208" y="32"/>
                  </a:lnTo>
                  <a:lnTo>
                    <a:pt x="1216" y="49"/>
                  </a:lnTo>
                  <a:lnTo>
                    <a:pt x="1216" y="57"/>
                  </a:lnTo>
                  <a:lnTo>
                    <a:pt x="1224" y="65"/>
                  </a:lnTo>
                  <a:lnTo>
                    <a:pt x="1224" y="81"/>
                  </a:lnTo>
                  <a:lnTo>
                    <a:pt x="1224" y="81"/>
                  </a:lnTo>
                  <a:lnTo>
                    <a:pt x="1224" y="81"/>
                  </a:lnTo>
                  <a:lnTo>
                    <a:pt x="1224" y="81"/>
                  </a:lnTo>
                  <a:lnTo>
                    <a:pt x="1224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16" name="Google Shape;316;p21"/>
            <p:cNvSpPr/>
            <p:nvPr/>
          </p:nvSpPr>
          <p:spPr>
            <a:xfrm>
              <a:off x="6730" y="5417"/>
              <a:ext cx="863" cy="90"/>
            </a:xfrm>
            <a:custGeom>
              <a:rect b="b" l="l" r="r" t="t"/>
              <a:pathLst>
                <a:path extrusionOk="0" h="90" w="863">
                  <a:moveTo>
                    <a:pt x="0" y="90"/>
                  </a:moveTo>
                  <a:lnTo>
                    <a:pt x="17" y="81"/>
                  </a:lnTo>
                  <a:lnTo>
                    <a:pt x="41" y="73"/>
                  </a:lnTo>
                  <a:lnTo>
                    <a:pt x="58" y="65"/>
                  </a:lnTo>
                  <a:lnTo>
                    <a:pt x="83" y="65"/>
                  </a:lnTo>
                  <a:lnTo>
                    <a:pt x="99" y="57"/>
                  </a:lnTo>
                  <a:lnTo>
                    <a:pt x="124" y="49"/>
                  </a:lnTo>
                  <a:lnTo>
                    <a:pt x="140" y="49"/>
                  </a:lnTo>
                  <a:lnTo>
                    <a:pt x="156" y="40"/>
                  </a:lnTo>
                  <a:lnTo>
                    <a:pt x="181" y="32"/>
                  </a:lnTo>
                  <a:lnTo>
                    <a:pt x="198" y="32"/>
                  </a:lnTo>
                  <a:lnTo>
                    <a:pt x="214" y="24"/>
                  </a:lnTo>
                  <a:lnTo>
                    <a:pt x="239" y="16"/>
                  </a:lnTo>
                  <a:lnTo>
                    <a:pt x="255" y="16"/>
                  </a:lnTo>
                  <a:lnTo>
                    <a:pt x="271" y="8"/>
                  </a:lnTo>
                  <a:lnTo>
                    <a:pt x="288" y="8"/>
                  </a:lnTo>
                  <a:lnTo>
                    <a:pt x="304" y="0"/>
                  </a:lnTo>
                  <a:lnTo>
                    <a:pt x="756" y="0"/>
                  </a:lnTo>
                  <a:lnTo>
                    <a:pt x="773" y="8"/>
                  </a:lnTo>
                  <a:lnTo>
                    <a:pt x="789" y="16"/>
                  </a:lnTo>
                  <a:lnTo>
                    <a:pt x="805" y="24"/>
                  </a:lnTo>
                  <a:lnTo>
                    <a:pt x="822" y="40"/>
                  </a:lnTo>
                  <a:lnTo>
                    <a:pt x="830" y="49"/>
                  </a:lnTo>
                  <a:lnTo>
                    <a:pt x="846" y="65"/>
                  </a:lnTo>
                  <a:lnTo>
                    <a:pt x="855" y="73"/>
                  </a:lnTo>
                  <a:lnTo>
                    <a:pt x="863" y="9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17" name="Google Shape;317;p21"/>
            <p:cNvSpPr/>
            <p:nvPr/>
          </p:nvSpPr>
          <p:spPr>
            <a:xfrm>
              <a:off x="7034" y="5359"/>
              <a:ext cx="452" cy="58"/>
            </a:xfrm>
            <a:custGeom>
              <a:rect b="b" l="l" r="r" t="t"/>
              <a:pathLst>
                <a:path extrusionOk="0" h="58" w="452">
                  <a:moveTo>
                    <a:pt x="0" y="58"/>
                  </a:moveTo>
                  <a:lnTo>
                    <a:pt x="17" y="58"/>
                  </a:lnTo>
                  <a:lnTo>
                    <a:pt x="25" y="49"/>
                  </a:lnTo>
                  <a:lnTo>
                    <a:pt x="41" y="49"/>
                  </a:lnTo>
                  <a:lnTo>
                    <a:pt x="58" y="41"/>
                  </a:lnTo>
                  <a:lnTo>
                    <a:pt x="66" y="41"/>
                  </a:lnTo>
                  <a:lnTo>
                    <a:pt x="82" y="33"/>
                  </a:lnTo>
                  <a:lnTo>
                    <a:pt x="91" y="33"/>
                  </a:lnTo>
                  <a:lnTo>
                    <a:pt x="99" y="25"/>
                  </a:lnTo>
                  <a:lnTo>
                    <a:pt x="115" y="25"/>
                  </a:lnTo>
                  <a:lnTo>
                    <a:pt x="124" y="25"/>
                  </a:lnTo>
                  <a:lnTo>
                    <a:pt x="140" y="17"/>
                  </a:lnTo>
                  <a:lnTo>
                    <a:pt x="148" y="17"/>
                  </a:lnTo>
                  <a:lnTo>
                    <a:pt x="156" y="8"/>
                  </a:lnTo>
                  <a:lnTo>
                    <a:pt x="173" y="8"/>
                  </a:lnTo>
                  <a:lnTo>
                    <a:pt x="181" y="8"/>
                  </a:lnTo>
                  <a:lnTo>
                    <a:pt x="189" y="0"/>
                  </a:lnTo>
                  <a:lnTo>
                    <a:pt x="197" y="0"/>
                  </a:lnTo>
                  <a:lnTo>
                    <a:pt x="214" y="0"/>
                  </a:lnTo>
                  <a:lnTo>
                    <a:pt x="230" y="0"/>
                  </a:lnTo>
                  <a:lnTo>
                    <a:pt x="239" y="0"/>
                  </a:lnTo>
                  <a:lnTo>
                    <a:pt x="255" y="0"/>
                  </a:lnTo>
                  <a:lnTo>
                    <a:pt x="271" y="0"/>
                  </a:lnTo>
                  <a:lnTo>
                    <a:pt x="288" y="0"/>
                  </a:lnTo>
                  <a:lnTo>
                    <a:pt x="304" y="0"/>
                  </a:lnTo>
                  <a:lnTo>
                    <a:pt x="329" y="8"/>
                  </a:lnTo>
                  <a:lnTo>
                    <a:pt x="345" y="17"/>
                  </a:lnTo>
                  <a:lnTo>
                    <a:pt x="362" y="17"/>
                  </a:lnTo>
                  <a:lnTo>
                    <a:pt x="378" y="25"/>
                  </a:lnTo>
                  <a:lnTo>
                    <a:pt x="403" y="33"/>
                  </a:lnTo>
                  <a:lnTo>
                    <a:pt x="419" y="41"/>
                  </a:lnTo>
                  <a:lnTo>
                    <a:pt x="436" y="49"/>
                  </a:lnTo>
                  <a:lnTo>
                    <a:pt x="452" y="5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18" name="Google Shape;318;p21"/>
            <p:cNvSpPr/>
            <p:nvPr/>
          </p:nvSpPr>
          <p:spPr>
            <a:xfrm>
              <a:off x="5145" y="5940"/>
              <a:ext cx="370" cy="1130"/>
            </a:xfrm>
            <a:custGeom>
              <a:rect b="b" l="l" r="r" t="t"/>
              <a:pathLst>
                <a:path extrusionOk="0" h="1130" w="370">
                  <a:moveTo>
                    <a:pt x="140" y="1072"/>
                  </a:moveTo>
                  <a:lnTo>
                    <a:pt x="164" y="1121"/>
                  </a:lnTo>
                  <a:lnTo>
                    <a:pt x="238" y="1031"/>
                  </a:lnTo>
                  <a:lnTo>
                    <a:pt x="296" y="941"/>
                  </a:lnTo>
                  <a:lnTo>
                    <a:pt x="329" y="843"/>
                  </a:lnTo>
                  <a:lnTo>
                    <a:pt x="353" y="745"/>
                  </a:lnTo>
                  <a:lnTo>
                    <a:pt x="370" y="647"/>
                  </a:lnTo>
                  <a:lnTo>
                    <a:pt x="370" y="549"/>
                  </a:lnTo>
                  <a:lnTo>
                    <a:pt x="353" y="459"/>
                  </a:lnTo>
                  <a:lnTo>
                    <a:pt x="337" y="369"/>
                  </a:lnTo>
                  <a:lnTo>
                    <a:pt x="312" y="279"/>
                  </a:lnTo>
                  <a:lnTo>
                    <a:pt x="279" y="205"/>
                  </a:lnTo>
                  <a:lnTo>
                    <a:pt x="238" y="139"/>
                  </a:lnTo>
                  <a:lnTo>
                    <a:pt x="197" y="82"/>
                  </a:lnTo>
                  <a:lnTo>
                    <a:pt x="156" y="41"/>
                  </a:lnTo>
                  <a:lnTo>
                    <a:pt x="107" y="8"/>
                  </a:lnTo>
                  <a:lnTo>
                    <a:pt x="49" y="0"/>
                  </a:lnTo>
                  <a:lnTo>
                    <a:pt x="0" y="17"/>
                  </a:lnTo>
                  <a:lnTo>
                    <a:pt x="25" y="66"/>
                  </a:lnTo>
                  <a:lnTo>
                    <a:pt x="58" y="58"/>
                  </a:lnTo>
                  <a:lnTo>
                    <a:pt x="90" y="66"/>
                  </a:lnTo>
                  <a:lnTo>
                    <a:pt x="123" y="82"/>
                  </a:lnTo>
                  <a:lnTo>
                    <a:pt x="156" y="115"/>
                  </a:lnTo>
                  <a:lnTo>
                    <a:pt x="197" y="164"/>
                  </a:lnTo>
                  <a:lnTo>
                    <a:pt x="230" y="229"/>
                  </a:lnTo>
                  <a:lnTo>
                    <a:pt x="263" y="303"/>
                  </a:lnTo>
                  <a:lnTo>
                    <a:pt x="288" y="377"/>
                  </a:lnTo>
                  <a:lnTo>
                    <a:pt x="304" y="467"/>
                  </a:lnTo>
                  <a:lnTo>
                    <a:pt x="312" y="557"/>
                  </a:lnTo>
                  <a:lnTo>
                    <a:pt x="312" y="647"/>
                  </a:lnTo>
                  <a:lnTo>
                    <a:pt x="304" y="737"/>
                  </a:lnTo>
                  <a:lnTo>
                    <a:pt x="279" y="835"/>
                  </a:lnTo>
                  <a:lnTo>
                    <a:pt x="246" y="917"/>
                  </a:lnTo>
                  <a:lnTo>
                    <a:pt x="197" y="999"/>
                  </a:lnTo>
                  <a:lnTo>
                    <a:pt x="131" y="1081"/>
                  </a:lnTo>
                  <a:lnTo>
                    <a:pt x="156" y="1130"/>
                  </a:lnTo>
                  <a:lnTo>
                    <a:pt x="131" y="1081"/>
                  </a:lnTo>
                  <a:lnTo>
                    <a:pt x="123" y="1089"/>
                  </a:lnTo>
                  <a:lnTo>
                    <a:pt x="123" y="1097"/>
                  </a:lnTo>
                  <a:lnTo>
                    <a:pt x="123" y="1113"/>
                  </a:lnTo>
                  <a:lnTo>
                    <a:pt x="131" y="1121"/>
                  </a:lnTo>
                  <a:lnTo>
                    <a:pt x="140" y="1121"/>
                  </a:lnTo>
                  <a:lnTo>
                    <a:pt x="148" y="1130"/>
                  </a:lnTo>
                  <a:lnTo>
                    <a:pt x="156" y="1121"/>
                  </a:lnTo>
                  <a:lnTo>
                    <a:pt x="164" y="1121"/>
                  </a:lnTo>
                  <a:lnTo>
                    <a:pt x="140" y="107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19" name="Google Shape;319;p21"/>
            <p:cNvSpPr/>
            <p:nvPr/>
          </p:nvSpPr>
          <p:spPr>
            <a:xfrm>
              <a:off x="5285" y="6505"/>
              <a:ext cx="1371" cy="565"/>
            </a:xfrm>
            <a:custGeom>
              <a:rect b="b" l="l" r="r" t="t"/>
              <a:pathLst>
                <a:path extrusionOk="0" h="565" w="1371">
                  <a:moveTo>
                    <a:pt x="1330" y="0"/>
                  </a:moveTo>
                  <a:lnTo>
                    <a:pt x="1330" y="0"/>
                  </a:lnTo>
                  <a:lnTo>
                    <a:pt x="1281" y="16"/>
                  </a:lnTo>
                  <a:lnTo>
                    <a:pt x="1232" y="41"/>
                  </a:lnTo>
                  <a:lnTo>
                    <a:pt x="1191" y="57"/>
                  </a:lnTo>
                  <a:lnTo>
                    <a:pt x="1141" y="74"/>
                  </a:lnTo>
                  <a:lnTo>
                    <a:pt x="1100" y="98"/>
                  </a:lnTo>
                  <a:lnTo>
                    <a:pt x="1051" y="115"/>
                  </a:lnTo>
                  <a:lnTo>
                    <a:pt x="1010" y="131"/>
                  </a:lnTo>
                  <a:lnTo>
                    <a:pt x="969" y="155"/>
                  </a:lnTo>
                  <a:lnTo>
                    <a:pt x="928" y="172"/>
                  </a:lnTo>
                  <a:lnTo>
                    <a:pt x="887" y="188"/>
                  </a:lnTo>
                  <a:lnTo>
                    <a:pt x="846" y="205"/>
                  </a:lnTo>
                  <a:lnTo>
                    <a:pt x="805" y="229"/>
                  </a:lnTo>
                  <a:lnTo>
                    <a:pt x="764" y="245"/>
                  </a:lnTo>
                  <a:lnTo>
                    <a:pt x="723" y="262"/>
                  </a:lnTo>
                  <a:lnTo>
                    <a:pt x="690" y="278"/>
                  </a:lnTo>
                  <a:lnTo>
                    <a:pt x="649" y="295"/>
                  </a:lnTo>
                  <a:lnTo>
                    <a:pt x="608" y="311"/>
                  </a:lnTo>
                  <a:lnTo>
                    <a:pt x="575" y="327"/>
                  </a:lnTo>
                  <a:lnTo>
                    <a:pt x="534" y="344"/>
                  </a:lnTo>
                  <a:lnTo>
                    <a:pt x="493" y="360"/>
                  </a:lnTo>
                  <a:lnTo>
                    <a:pt x="451" y="376"/>
                  </a:lnTo>
                  <a:lnTo>
                    <a:pt x="419" y="393"/>
                  </a:lnTo>
                  <a:lnTo>
                    <a:pt x="378" y="401"/>
                  </a:lnTo>
                  <a:lnTo>
                    <a:pt x="336" y="417"/>
                  </a:lnTo>
                  <a:lnTo>
                    <a:pt x="295" y="434"/>
                  </a:lnTo>
                  <a:lnTo>
                    <a:pt x="254" y="442"/>
                  </a:lnTo>
                  <a:lnTo>
                    <a:pt x="221" y="458"/>
                  </a:lnTo>
                  <a:lnTo>
                    <a:pt x="172" y="466"/>
                  </a:lnTo>
                  <a:lnTo>
                    <a:pt x="131" y="475"/>
                  </a:lnTo>
                  <a:lnTo>
                    <a:pt x="90" y="491"/>
                  </a:lnTo>
                  <a:lnTo>
                    <a:pt x="49" y="499"/>
                  </a:lnTo>
                  <a:lnTo>
                    <a:pt x="0" y="507"/>
                  </a:lnTo>
                  <a:lnTo>
                    <a:pt x="16" y="565"/>
                  </a:lnTo>
                  <a:lnTo>
                    <a:pt x="57" y="548"/>
                  </a:lnTo>
                  <a:lnTo>
                    <a:pt x="106" y="540"/>
                  </a:lnTo>
                  <a:lnTo>
                    <a:pt x="148" y="532"/>
                  </a:lnTo>
                  <a:lnTo>
                    <a:pt x="189" y="524"/>
                  </a:lnTo>
                  <a:lnTo>
                    <a:pt x="230" y="507"/>
                  </a:lnTo>
                  <a:lnTo>
                    <a:pt x="271" y="499"/>
                  </a:lnTo>
                  <a:lnTo>
                    <a:pt x="312" y="483"/>
                  </a:lnTo>
                  <a:lnTo>
                    <a:pt x="353" y="466"/>
                  </a:lnTo>
                  <a:lnTo>
                    <a:pt x="394" y="458"/>
                  </a:lnTo>
                  <a:lnTo>
                    <a:pt x="435" y="442"/>
                  </a:lnTo>
                  <a:lnTo>
                    <a:pt x="476" y="425"/>
                  </a:lnTo>
                  <a:lnTo>
                    <a:pt x="517" y="409"/>
                  </a:lnTo>
                  <a:lnTo>
                    <a:pt x="550" y="393"/>
                  </a:lnTo>
                  <a:lnTo>
                    <a:pt x="591" y="376"/>
                  </a:lnTo>
                  <a:lnTo>
                    <a:pt x="632" y="360"/>
                  </a:lnTo>
                  <a:lnTo>
                    <a:pt x="673" y="344"/>
                  </a:lnTo>
                  <a:lnTo>
                    <a:pt x="706" y="327"/>
                  </a:lnTo>
                  <a:lnTo>
                    <a:pt x="747" y="311"/>
                  </a:lnTo>
                  <a:lnTo>
                    <a:pt x="788" y="295"/>
                  </a:lnTo>
                  <a:lnTo>
                    <a:pt x="829" y="278"/>
                  </a:lnTo>
                  <a:lnTo>
                    <a:pt x="862" y="254"/>
                  </a:lnTo>
                  <a:lnTo>
                    <a:pt x="903" y="237"/>
                  </a:lnTo>
                  <a:lnTo>
                    <a:pt x="944" y="221"/>
                  </a:lnTo>
                  <a:lnTo>
                    <a:pt x="985" y="205"/>
                  </a:lnTo>
                  <a:lnTo>
                    <a:pt x="1035" y="180"/>
                  </a:lnTo>
                  <a:lnTo>
                    <a:pt x="1076" y="164"/>
                  </a:lnTo>
                  <a:lnTo>
                    <a:pt x="1117" y="147"/>
                  </a:lnTo>
                  <a:lnTo>
                    <a:pt x="1158" y="123"/>
                  </a:lnTo>
                  <a:lnTo>
                    <a:pt x="1207" y="106"/>
                  </a:lnTo>
                  <a:lnTo>
                    <a:pt x="1256" y="90"/>
                  </a:lnTo>
                  <a:lnTo>
                    <a:pt x="1298" y="74"/>
                  </a:lnTo>
                  <a:lnTo>
                    <a:pt x="1347" y="49"/>
                  </a:lnTo>
                  <a:lnTo>
                    <a:pt x="1355" y="49"/>
                  </a:lnTo>
                  <a:lnTo>
                    <a:pt x="1347" y="49"/>
                  </a:lnTo>
                  <a:lnTo>
                    <a:pt x="1363" y="49"/>
                  </a:lnTo>
                  <a:lnTo>
                    <a:pt x="1363" y="33"/>
                  </a:lnTo>
                  <a:lnTo>
                    <a:pt x="1371" y="25"/>
                  </a:lnTo>
                  <a:lnTo>
                    <a:pt x="1363" y="16"/>
                  </a:lnTo>
                  <a:lnTo>
                    <a:pt x="1363" y="8"/>
                  </a:lnTo>
                  <a:lnTo>
                    <a:pt x="1355" y="0"/>
                  </a:lnTo>
                  <a:lnTo>
                    <a:pt x="1347" y="0"/>
                  </a:lnTo>
                  <a:lnTo>
                    <a:pt x="1330" y="0"/>
                  </a:lnTo>
                  <a:lnTo>
                    <a:pt x="133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20" name="Google Shape;320;p21"/>
            <p:cNvSpPr/>
            <p:nvPr/>
          </p:nvSpPr>
          <p:spPr>
            <a:xfrm>
              <a:off x="6615" y="6219"/>
              <a:ext cx="658" cy="335"/>
            </a:xfrm>
            <a:custGeom>
              <a:rect b="b" l="l" r="r" t="t"/>
              <a:pathLst>
                <a:path extrusionOk="0" h="335" w="658">
                  <a:moveTo>
                    <a:pt x="633" y="0"/>
                  </a:moveTo>
                  <a:lnTo>
                    <a:pt x="633" y="0"/>
                  </a:lnTo>
                  <a:lnTo>
                    <a:pt x="0" y="286"/>
                  </a:lnTo>
                  <a:lnTo>
                    <a:pt x="25" y="335"/>
                  </a:lnTo>
                  <a:lnTo>
                    <a:pt x="658" y="49"/>
                  </a:lnTo>
                  <a:lnTo>
                    <a:pt x="658" y="49"/>
                  </a:lnTo>
                  <a:lnTo>
                    <a:pt x="63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7248" y="5580"/>
              <a:ext cx="427" cy="688"/>
            </a:xfrm>
            <a:custGeom>
              <a:rect b="b" l="l" r="r" t="t"/>
              <a:pathLst>
                <a:path extrusionOk="0" h="688" w="427">
                  <a:moveTo>
                    <a:pt x="361" y="8"/>
                  </a:moveTo>
                  <a:lnTo>
                    <a:pt x="361" y="8"/>
                  </a:lnTo>
                  <a:lnTo>
                    <a:pt x="370" y="82"/>
                  </a:lnTo>
                  <a:lnTo>
                    <a:pt x="370" y="148"/>
                  </a:lnTo>
                  <a:lnTo>
                    <a:pt x="370" y="213"/>
                  </a:lnTo>
                  <a:lnTo>
                    <a:pt x="361" y="262"/>
                  </a:lnTo>
                  <a:lnTo>
                    <a:pt x="345" y="319"/>
                  </a:lnTo>
                  <a:lnTo>
                    <a:pt x="320" y="360"/>
                  </a:lnTo>
                  <a:lnTo>
                    <a:pt x="296" y="401"/>
                  </a:lnTo>
                  <a:lnTo>
                    <a:pt x="271" y="442"/>
                  </a:lnTo>
                  <a:lnTo>
                    <a:pt x="238" y="475"/>
                  </a:lnTo>
                  <a:lnTo>
                    <a:pt x="205" y="508"/>
                  </a:lnTo>
                  <a:lnTo>
                    <a:pt x="172" y="540"/>
                  </a:lnTo>
                  <a:lnTo>
                    <a:pt x="140" y="565"/>
                  </a:lnTo>
                  <a:lnTo>
                    <a:pt x="107" y="581"/>
                  </a:lnTo>
                  <a:lnTo>
                    <a:pt x="66" y="606"/>
                  </a:lnTo>
                  <a:lnTo>
                    <a:pt x="33" y="622"/>
                  </a:lnTo>
                  <a:lnTo>
                    <a:pt x="0" y="639"/>
                  </a:lnTo>
                  <a:lnTo>
                    <a:pt x="25" y="688"/>
                  </a:lnTo>
                  <a:lnTo>
                    <a:pt x="57" y="671"/>
                  </a:lnTo>
                  <a:lnTo>
                    <a:pt x="98" y="647"/>
                  </a:lnTo>
                  <a:lnTo>
                    <a:pt x="131" y="630"/>
                  </a:lnTo>
                  <a:lnTo>
                    <a:pt x="172" y="606"/>
                  </a:lnTo>
                  <a:lnTo>
                    <a:pt x="205" y="581"/>
                  </a:lnTo>
                  <a:lnTo>
                    <a:pt x="246" y="549"/>
                  </a:lnTo>
                  <a:lnTo>
                    <a:pt x="279" y="516"/>
                  </a:lnTo>
                  <a:lnTo>
                    <a:pt x="312" y="475"/>
                  </a:lnTo>
                  <a:lnTo>
                    <a:pt x="345" y="434"/>
                  </a:lnTo>
                  <a:lnTo>
                    <a:pt x="370" y="385"/>
                  </a:lnTo>
                  <a:lnTo>
                    <a:pt x="394" y="336"/>
                  </a:lnTo>
                  <a:lnTo>
                    <a:pt x="411" y="278"/>
                  </a:lnTo>
                  <a:lnTo>
                    <a:pt x="419" y="213"/>
                  </a:lnTo>
                  <a:lnTo>
                    <a:pt x="427" y="148"/>
                  </a:lnTo>
                  <a:lnTo>
                    <a:pt x="427" y="74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361" y="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22" name="Google Shape;322;p21"/>
            <p:cNvSpPr/>
            <p:nvPr/>
          </p:nvSpPr>
          <p:spPr>
            <a:xfrm>
              <a:off x="7215" y="5327"/>
              <a:ext cx="444" cy="261"/>
            </a:xfrm>
            <a:custGeom>
              <a:rect b="b" l="l" r="r" t="t"/>
              <a:pathLst>
                <a:path extrusionOk="0" h="261" w="444">
                  <a:moveTo>
                    <a:pt x="16" y="57"/>
                  </a:moveTo>
                  <a:lnTo>
                    <a:pt x="16" y="57"/>
                  </a:lnTo>
                  <a:lnTo>
                    <a:pt x="33" y="57"/>
                  </a:lnTo>
                  <a:lnTo>
                    <a:pt x="49" y="57"/>
                  </a:lnTo>
                  <a:lnTo>
                    <a:pt x="74" y="57"/>
                  </a:lnTo>
                  <a:lnTo>
                    <a:pt x="107" y="57"/>
                  </a:lnTo>
                  <a:lnTo>
                    <a:pt x="131" y="65"/>
                  </a:lnTo>
                  <a:lnTo>
                    <a:pt x="164" y="73"/>
                  </a:lnTo>
                  <a:lnTo>
                    <a:pt x="197" y="81"/>
                  </a:lnTo>
                  <a:lnTo>
                    <a:pt x="230" y="98"/>
                  </a:lnTo>
                  <a:lnTo>
                    <a:pt x="255" y="114"/>
                  </a:lnTo>
                  <a:lnTo>
                    <a:pt x="288" y="130"/>
                  </a:lnTo>
                  <a:lnTo>
                    <a:pt x="312" y="147"/>
                  </a:lnTo>
                  <a:lnTo>
                    <a:pt x="337" y="163"/>
                  </a:lnTo>
                  <a:lnTo>
                    <a:pt x="353" y="188"/>
                  </a:lnTo>
                  <a:lnTo>
                    <a:pt x="370" y="212"/>
                  </a:lnTo>
                  <a:lnTo>
                    <a:pt x="386" y="237"/>
                  </a:lnTo>
                  <a:lnTo>
                    <a:pt x="394" y="261"/>
                  </a:lnTo>
                  <a:lnTo>
                    <a:pt x="444" y="253"/>
                  </a:lnTo>
                  <a:lnTo>
                    <a:pt x="435" y="221"/>
                  </a:lnTo>
                  <a:lnTo>
                    <a:pt x="419" y="188"/>
                  </a:lnTo>
                  <a:lnTo>
                    <a:pt x="394" y="155"/>
                  </a:lnTo>
                  <a:lnTo>
                    <a:pt x="370" y="130"/>
                  </a:lnTo>
                  <a:lnTo>
                    <a:pt x="345" y="106"/>
                  </a:lnTo>
                  <a:lnTo>
                    <a:pt x="312" y="81"/>
                  </a:lnTo>
                  <a:lnTo>
                    <a:pt x="279" y="65"/>
                  </a:lnTo>
                  <a:lnTo>
                    <a:pt x="246" y="49"/>
                  </a:lnTo>
                  <a:lnTo>
                    <a:pt x="214" y="32"/>
                  </a:lnTo>
                  <a:lnTo>
                    <a:pt x="181" y="24"/>
                  </a:lnTo>
                  <a:lnTo>
                    <a:pt x="148" y="16"/>
                  </a:lnTo>
                  <a:lnTo>
                    <a:pt x="115" y="8"/>
                  </a:lnTo>
                  <a:lnTo>
                    <a:pt x="82" y="8"/>
                  </a:lnTo>
                  <a:lnTo>
                    <a:pt x="49" y="0"/>
                  </a:lnTo>
                  <a:lnTo>
                    <a:pt x="25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6" y="5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23" name="Google Shape;323;p21"/>
            <p:cNvSpPr/>
            <p:nvPr/>
          </p:nvSpPr>
          <p:spPr>
            <a:xfrm>
              <a:off x="5129" y="5335"/>
              <a:ext cx="2102" cy="671"/>
            </a:xfrm>
            <a:custGeom>
              <a:rect b="b" l="l" r="r" t="t"/>
              <a:pathLst>
                <a:path extrusionOk="0" h="671" w="2102">
                  <a:moveTo>
                    <a:pt x="16" y="622"/>
                  </a:moveTo>
                  <a:lnTo>
                    <a:pt x="49" y="622"/>
                  </a:lnTo>
                  <a:lnTo>
                    <a:pt x="49" y="646"/>
                  </a:lnTo>
                  <a:lnTo>
                    <a:pt x="49" y="654"/>
                  </a:lnTo>
                  <a:lnTo>
                    <a:pt x="65" y="646"/>
                  </a:lnTo>
                  <a:lnTo>
                    <a:pt x="82" y="630"/>
                  </a:lnTo>
                  <a:lnTo>
                    <a:pt x="115" y="622"/>
                  </a:lnTo>
                  <a:lnTo>
                    <a:pt x="156" y="605"/>
                  </a:lnTo>
                  <a:lnTo>
                    <a:pt x="197" y="589"/>
                  </a:lnTo>
                  <a:lnTo>
                    <a:pt x="254" y="573"/>
                  </a:lnTo>
                  <a:lnTo>
                    <a:pt x="312" y="548"/>
                  </a:lnTo>
                  <a:lnTo>
                    <a:pt x="369" y="532"/>
                  </a:lnTo>
                  <a:lnTo>
                    <a:pt x="443" y="515"/>
                  </a:lnTo>
                  <a:lnTo>
                    <a:pt x="509" y="491"/>
                  </a:lnTo>
                  <a:lnTo>
                    <a:pt x="591" y="466"/>
                  </a:lnTo>
                  <a:lnTo>
                    <a:pt x="673" y="450"/>
                  </a:lnTo>
                  <a:lnTo>
                    <a:pt x="755" y="425"/>
                  </a:lnTo>
                  <a:lnTo>
                    <a:pt x="837" y="401"/>
                  </a:lnTo>
                  <a:lnTo>
                    <a:pt x="928" y="376"/>
                  </a:lnTo>
                  <a:lnTo>
                    <a:pt x="1010" y="352"/>
                  </a:lnTo>
                  <a:lnTo>
                    <a:pt x="1100" y="327"/>
                  </a:lnTo>
                  <a:lnTo>
                    <a:pt x="1191" y="303"/>
                  </a:lnTo>
                  <a:lnTo>
                    <a:pt x="1281" y="278"/>
                  </a:lnTo>
                  <a:lnTo>
                    <a:pt x="1371" y="262"/>
                  </a:lnTo>
                  <a:lnTo>
                    <a:pt x="1454" y="237"/>
                  </a:lnTo>
                  <a:lnTo>
                    <a:pt x="1544" y="213"/>
                  </a:lnTo>
                  <a:lnTo>
                    <a:pt x="1626" y="188"/>
                  </a:lnTo>
                  <a:lnTo>
                    <a:pt x="1700" y="163"/>
                  </a:lnTo>
                  <a:lnTo>
                    <a:pt x="1782" y="147"/>
                  </a:lnTo>
                  <a:lnTo>
                    <a:pt x="1856" y="122"/>
                  </a:lnTo>
                  <a:lnTo>
                    <a:pt x="1922" y="106"/>
                  </a:lnTo>
                  <a:lnTo>
                    <a:pt x="1987" y="90"/>
                  </a:lnTo>
                  <a:lnTo>
                    <a:pt x="2045" y="65"/>
                  </a:lnTo>
                  <a:lnTo>
                    <a:pt x="2102" y="49"/>
                  </a:lnTo>
                  <a:lnTo>
                    <a:pt x="2086" y="0"/>
                  </a:lnTo>
                  <a:lnTo>
                    <a:pt x="2037" y="16"/>
                  </a:lnTo>
                  <a:lnTo>
                    <a:pt x="1971" y="32"/>
                  </a:lnTo>
                  <a:lnTo>
                    <a:pt x="1914" y="57"/>
                  </a:lnTo>
                  <a:lnTo>
                    <a:pt x="1840" y="73"/>
                  </a:lnTo>
                  <a:lnTo>
                    <a:pt x="1766" y="98"/>
                  </a:lnTo>
                  <a:lnTo>
                    <a:pt x="1692" y="114"/>
                  </a:lnTo>
                  <a:lnTo>
                    <a:pt x="1610" y="139"/>
                  </a:lnTo>
                  <a:lnTo>
                    <a:pt x="1527" y="155"/>
                  </a:lnTo>
                  <a:lnTo>
                    <a:pt x="1437" y="180"/>
                  </a:lnTo>
                  <a:lnTo>
                    <a:pt x="1355" y="204"/>
                  </a:lnTo>
                  <a:lnTo>
                    <a:pt x="1265" y="229"/>
                  </a:lnTo>
                  <a:lnTo>
                    <a:pt x="1174" y="253"/>
                  </a:lnTo>
                  <a:lnTo>
                    <a:pt x="1084" y="278"/>
                  </a:lnTo>
                  <a:lnTo>
                    <a:pt x="1002" y="303"/>
                  </a:lnTo>
                  <a:lnTo>
                    <a:pt x="911" y="327"/>
                  </a:lnTo>
                  <a:lnTo>
                    <a:pt x="821" y="352"/>
                  </a:lnTo>
                  <a:lnTo>
                    <a:pt x="739" y="376"/>
                  </a:lnTo>
                  <a:lnTo>
                    <a:pt x="657" y="393"/>
                  </a:lnTo>
                  <a:lnTo>
                    <a:pt x="575" y="417"/>
                  </a:lnTo>
                  <a:lnTo>
                    <a:pt x="501" y="442"/>
                  </a:lnTo>
                  <a:lnTo>
                    <a:pt x="427" y="458"/>
                  </a:lnTo>
                  <a:lnTo>
                    <a:pt x="361" y="483"/>
                  </a:lnTo>
                  <a:lnTo>
                    <a:pt x="295" y="499"/>
                  </a:lnTo>
                  <a:lnTo>
                    <a:pt x="238" y="515"/>
                  </a:lnTo>
                  <a:lnTo>
                    <a:pt x="180" y="540"/>
                  </a:lnTo>
                  <a:lnTo>
                    <a:pt x="139" y="556"/>
                  </a:lnTo>
                  <a:lnTo>
                    <a:pt x="98" y="573"/>
                  </a:lnTo>
                  <a:lnTo>
                    <a:pt x="65" y="581"/>
                  </a:lnTo>
                  <a:lnTo>
                    <a:pt x="32" y="597"/>
                  </a:lnTo>
                  <a:lnTo>
                    <a:pt x="16" y="613"/>
                  </a:lnTo>
                  <a:lnTo>
                    <a:pt x="0" y="630"/>
                  </a:lnTo>
                  <a:lnTo>
                    <a:pt x="8" y="663"/>
                  </a:lnTo>
                  <a:lnTo>
                    <a:pt x="41" y="671"/>
                  </a:lnTo>
                  <a:lnTo>
                    <a:pt x="8" y="663"/>
                  </a:lnTo>
                  <a:lnTo>
                    <a:pt x="24" y="671"/>
                  </a:lnTo>
                  <a:lnTo>
                    <a:pt x="32" y="671"/>
                  </a:lnTo>
                  <a:lnTo>
                    <a:pt x="41" y="671"/>
                  </a:lnTo>
                  <a:lnTo>
                    <a:pt x="49" y="663"/>
                  </a:lnTo>
                  <a:lnTo>
                    <a:pt x="57" y="654"/>
                  </a:lnTo>
                  <a:lnTo>
                    <a:pt x="57" y="646"/>
                  </a:lnTo>
                  <a:lnTo>
                    <a:pt x="57" y="638"/>
                  </a:lnTo>
                  <a:lnTo>
                    <a:pt x="49" y="622"/>
                  </a:lnTo>
                  <a:lnTo>
                    <a:pt x="16" y="62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24" name="Google Shape;324;p21"/>
            <p:cNvSpPr/>
            <p:nvPr/>
          </p:nvSpPr>
          <p:spPr>
            <a:xfrm>
              <a:off x="4948" y="5965"/>
              <a:ext cx="534" cy="745"/>
            </a:xfrm>
            <a:custGeom>
              <a:rect b="b" l="l" r="r" t="t"/>
              <a:pathLst>
                <a:path extrusionOk="0" h="745" w="534">
                  <a:moveTo>
                    <a:pt x="172" y="33"/>
                  </a:moveTo>
                  <a:lnTo>
                    <a:pt x="140" y="57"/>
                  </a:lnTo>
                  <a:lnTo>
                    <a:pt x="107" y="98"/>
                  </a:lnTo>
                  <a:lnTo>
                    <a:pt x="82" y="139"/>
                  </a:lnTo>
                  <a:lnTo>
                    <a:pt x="57" y="188"/>
                  </a:lnTo>
                  <a:lnTo>
                    <a:pt x="41" y="237"/>
                  </a:lnTo>
                  <a:lnTo>
                    <a:pt x="25" y="286"/>
                  </a:lnTo>
                  <a:lnTo>
                    <a:pt x="8" y="344"/>
                  </a:lnTo>
                  <a:lnTo>
                    <a:pt x="0" y="393"/>
                  </a:lnTo>
                  <a:lnTo>
                    <a:pt x="0" y="450"/>
                  </a:lnTo>
                  <a:lnTo>
                    <a:pt x="8" y="499"/>
                  </a:lnTo>
                  <a:lnTo>
                    <a:pt x="16" y="556"/>
                  </a:lnTo>
                  <a:lnTo>
                    <a:pt x="33" y="597"/>
                  </a:lnTo>
                  <a:lnTo>
                    <a:pt x="49" y="646"/>
                  </a:lnTo>
                  <a:lnTo>
                    <a:pt x="82" y="687"/>
                  </a:lnTo>
                  <a:lnTo>
                    <a:pt x="115" y="720"/>
                  </a:lnTo>
                  <a:lnTo>
                    <a:pt x="156" y="745"/>
                  </a:lnTo>
                  <a:lnTo>
                    <a:pt x="172" y="745"/>
                  </a:lnTo>
                  <a:lnTo>
                    <a:pt x="189" y="745"/>
                  </a:lnTo>
                  <a:lnTo>
                    <a:pt x="213" y="728"/>
                  </a:lnTo>
                  <a:lnTo>
                    <a:pt x="230" y="720"/>
                  </a:lnTo>
                  <a:lnTo>
                    <a:pt x="263" y="704"/>
                  </a:lnTo>
                  <a:lnTo>
                    <a:pt x="287" y="687"/>
                  </a:lnTo>
                  <a:lnTo>
                    <a:pt x="312" y="671"/>
                  </a:lnTo>
                  <a:lnTo>
                    <a:pt x="345" y="646"/>
                  </a:lnTo>
                  <a:lnTo>
                    <a:pt x="370" y="630"/>
                  </a:lnTo>
                  <a:lnTo>
                    <a:pt x="402" y="614"/>
                  </a:lnTo>
                  <a:lnTo>
                    <a:pt x="427" y="589"/>
                  </a:lnTo>
                  <a:lnTo>
                    <a:pt x="452" y="573"/>
                  </a:lnTo>
                  <a:lnTo>
                    <a:pt x="476" y="548"/>
                  </a:lnTo>
                  <a:lnTo>
                    <a:pt x="501" y="532"/>
                  </a:lnTo>
                  <a:lnTo>
                    <a:pt x="517" y="515"/>
                  </a:lnTo>
                  <a:lnTo>
                    <a:pt x="534" y="507"/>
                  </a:lnTo>
                  <a:lnTo>
                    <a:pt x="526" y="450"/>
                  </a:lnTo>
                  <a:lnTo>
                    <a:pt x="517" y="401"/>
                  </a:lnTo>
                  <a:lnTo>
                    <a:pt x="509" y="352"/>
                  </a:lnTo>
                  <a:lnTo>
                    <a:pt x="485" y="303"/>
                  </a:lnTo>
                  <a:lnTo>
                    <a:pt x="468" y="254"/>
                  </a:lnTo>
                  <a:lnTo>
                    <a:pt x="443" y="204"/>
                  </a:lnTo>
                  <a:lnTo>
                    <a:pt x="419" y="155"/>
                  </a:lnTo>
                  <a:lnTo>
                    <a:pt x="394" y="114"/>
                  </a:lnTo>
                  <a:lnTo>
                    <a:pt x="370" y="82"/>
                  </a:lnTo>
                  <a:lnTo>
                    <a:pt x="345" y="49"/>
                  </a:lnTo>
                  <a:lnTo>
                    <a:pt x="312" y="24"/>
                  </a:lnTo>
                  <a:lnTo>
                    <a:pt x="287" y="8"/>
                  </a:lnTo>
                  <a:lnTo>
                    <a:pt x="255" y="0"/>
                  </a:lnTo>
                  <a:lnTo>
                    <a:pt x="222" y="0"/>
                  </a:lnTo>
                  <a:lnTo>
                    <a:pt x="197" y="8"/>
                  </a:lnTo>
                  <a:lnTo>
                    <a:pt x="172" y="33"/>
                  </a:lnTo>
                  <a:close/>
                </a:path>
              </a:pathLst>
            </a:custGeom>
            <a:solidFill>
              <a:srgbClr val="6C4824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25" name="Google Shape;325;p21"/>
            <p:cNvSpPr/>
            <p:nvPr/>
          </p:nvSpPr>
          <p:spPr>
            <a:xfrm>
              <a:off x="4923" y="5973"/>
              <a:ext cx="214" cy="769"/>
            </a:xfrm>
            <a:custGeom>
              <a:rect b="b" l="l" r="r" t="t"/>
              <a:pathLst>
                <a:path extrusionOk="0" h="769" w="214">
                  <a:moveTo>
                    <a:pt x="181" y="712"/>
                  </a:moveTo>
                  <a:lnTo>
                    <a:pt x="189" y="720"/>
                  </a:lnTo>
                  <a:lnTo>
                    <a:pt x="156" y="687"/>
                  </a:lnTo>
                  <a:lnTo>
                    <a:pt x="123" y="663"/>
                  </a:lnTo>
                  <a:lnTo>
                    <a:pt x="99" y="622"/>
                  </a:lnTo>
                  <a:lnTo>
                    <a:pt x="82" y="581"/>
                  </a:lnTo>
                  <a:lnTo>
                    <a:pt x="66" y="540"/>
                  </a:lnTo>
                  <a:lnTo>
                    <a:pt x="58" y="491"/>
                  </a:lnTo>
                  <a:lnTo>
                    <a:pt x="58" y="442"/>
                  </a:lnTo>
                  <a:lnTo>
                    <a:pt x="58" y="393"/>
                  </a:lnTo>
                  <a:lnTo>
                    <a:pt x="58" y="336"/>
                  </a:lnTo>
                  <a:lnTo>
                    <a:pt x="74" y="286"/>
                  </a:lnTo>
                  <a:lnTo>
                    <a:pt x="91" y="237"/>
                  </a:lnTo>
                  <a:lnTo>
                    <a:pt x="107" y="188"/>
                  </a:lnTo>
                  <a:lnTo>
                    <a:pt x="132" y="147"/>
                  </a:lnTo>
                  <a:lnTo>
                    <a:pt x="156" y="106"/>
                  </a:lnTo>
                  <a:lnTo>
                    <a:pt x="181" y="74"/>
                  </a:lnTo>
                  <a:lnTo>
                    <a:pt x="214" y="41"/>
                  </a:lnTo>
                  <a:lnTo>
                    <a:pt x="181" y="0"/>
                  </a:lnTo>
                  <a:lnTo>
                    <a:pt x="148" y="33"/>
                  </a:lnTo>
                  <a:lnTo>
                    <a:pt x="115" y="74"/>
                  </a:lnTo>
                  <a:lnTo>
                    <a:pt x="82" y="123"/>
                  </a:lnTo>
                  <a:lnTo>
                    <a:pt x="58" y="172"/>
                  </a:lnTo>
                  <a:lnTo>
                    <a:pt x="33" y="221"/>
                  </a:lnTo>
                  <a:lnTo>
                    <a:pt x="17" y="270"/>
                  </a:lnTo>
                  <a:lnTo>
                    <a:pt x="8" y="327"/>
                  </a:lnTo>
                  <a:lnTo>
                    <a:pt x="0" y="385"/>
                  </a:lnTo>
                  <a:lnTo>
                    <a:pt x="0" y="442"/>
                  </a:lnTo>
                  <a:lnTo>
                    <a:pt x="0" y="499"/>
                  </a:lnTo>
                  <a:lnTo>
                    <a:pt x="8" y="548"/>
                  </a:lnTo>
                  <a:lnTo>
                    <a:pt x="25" y="606"/>
                  </a:lnTo>
                  <a:lnTo>
                    <a:pt x="50" y="655"/>
                  </a:lnTo>
                  <a:lnTo>
                    <a:pt x="82" y="696"/>
                  </a:lnTo>
                  <a:lnTo>
                    <a:pt x="123" y="737"/>
                  </a:lnTo>
                  <a:lnTo>
                    <a:pt x="165" y="761"/>
                  </a:lnTo>
                  <a:lnTo>
                    <a:pt x="181" y="769"/>
                  </a:lnTo>
                  <a:lnTo>
                    <a:pt x="165" y="761"/>
                  </a:lnTo>
                  <a:lnTo>
                    <a:pt x="181" y="769"/>
                  </a:lnTo>
                  <a:lnTo>
                    <a:pt x="189" y="769"/>
                  </a:lnTo>
                  <a:lnTo>
                    <a:pt x="197" y="761"/>
                  </a:lnTo>
                  <a:lnTo>
                    <a:pt x="206" y="753"/>
                  </a:lnTo>
                  <a:lnTo>
                    <a:pt x="206" y="745"/>
                  </a:lnTo>
                  <a:lnTo>
                    <a:pt x="206" y="737"/>
                  </a:lnTo>
                  <a:lnTo>
                    <a:pt x="206" y="728"/>
                  </a:lnTo>
                  <a:lnTo>
                    <a:pt x="189" y="720"/>
                  </a:lnTo>
                  <a:lnTo>
                    <a:pt x="181" y="7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26" name="Google Shape;326;p21"/>
            <p:cNvSpPr/>
            <p:nvPr/>
          </p:nvSpPr>
          <p:spPr>
            <a:xfrm>
              <a:off x="5104" y="6439"/>
              <a:ext cx="402" cy="303"/>
            </a:xfrm>
            <a:custGeom>
              <a:rect b="b" l="l" r="r" t="t"/>
              <a:pathLst>
                <a:path extrusionOk="0" h="303" w="402">
                  <a:moveTo>
                    <a:pt x="353" y="33"/>
                  </a:moveTo>
                  <a:lnTo>
                    <a:pt x="361" y="9"/>
                  </a:lnTo>
                  <a:lnTo>
                    <a:pt x="345" y="25"/>
                  </a:lnTo>
                  <a:lnTo>
                    <a:pt x="329" y="41"/>
                  </a:lnTo>
                  <a:lnTo>
                    <a:pt x="304" y="58"/>
                  </a:lnTo>
                  <a:lnTo>
                    <a:pt x="279" y="74"/>
                  </a:lnTo>
                  <a:lnTo>
                    <a:pt x="255" y="91"/>
                  </a:lnTo>
                  <a:lnTo>
                    <a:pt x="230" y="115"/>
                  </a:lnTo>
                  <a:lnTo>
                    <a:pt x="205" y="131"/>
                  </a:lnTo>
                  <a:lnTo>
                    <a:pt x="172" y="156"/>
                  </a:lnTo>
                  <a:lnTo>
                    <a:pt x="148" y="172"/>
                  </a:lnTo>
                  <a:lnTo>
                    <a:pt x="115" y="189"/>
                  </a:lnTo>
                  <a:lnTo>
                    <a:pt x="90" y="205"/>
                  </a:lnTo>
                  <a:lnTo>
                    <a:pt x="66" y="221"/>
                  </a:lnTo>
                  <a:lnTo>
                    <a:pt x="41" y="230"/>
                  </a:lnTo>
                  <a:lnTo>
                    <a:pt x="25" y="238"/>
                  </a:lnTo>
                  <a:lnTo>
                    <a:pt x="8" y="246"/>
                  </a:lnTo>
                  <a:lnTo>
                    <a:pt x="0" y="246"/>
                  </a:lnTo>
                  <a:lnTo>
                    <a:pt x="0" y="303"/>
                  </a:lnTo>
                  <a:lnTo>
                    <a:pt x="16" y="295"/>
                  </a:lnTo>
                  <a:lnTo>
                    <a:pt x="41" y="295"/>
                  </a:lnTo>
                  <a:lnTo>
                    <a:pt x="66" y="279"/>
                  </a:lnTo>
                  <a:lnTo>
                    <a:pt x="90" y="271"/>
                  </a:lnTo>
                  <a:lnTo>
                    <a:pt x="115" y="254"/>
                  </a:lnTo>
                  <a:lnTo>
                    <a:pt x="148" y="238"/>
                  </a:lnTo>
                  <a:lnTo>
                    <a:pt x="172" y="221"/>
                  </a:lnTo>
                  <a:lnTo>
                    <a:pt x="205" y="197"/>
                  </a:lnTo>
                  <a:lnTo>
                    <a:pt x="230" y="181"/>
                  </a:lnTo>
                  <a:lnTo>
                    <a:pt x="263" y="156"/>
                  </a:lnTo>
                  <a:lnTo>
                    <a:pt x="287" y="140"/>
                  </a:lnTo>
                  <a:lnTo>
                    <a:pt x="312" y="115"/>
                  </a:lnTo>
                  <a:lnTo>
                    <a:pt x="337" y="99"/>
                  </a:lnTo>
                  <a:lnTo>
                    <a:pt x="361" y="82"/>
                  </a:lnTo>
                  <a:lnTo>
                    <a:pt x="378" y="66"/>
                  </a:lnTo>
                  <a:lnTo>
                    <a:pt x="394" y="50"/>
                  </a:lnTo>
                  <a:lnTo>
                    <a:pt x="402" y="33"/>
                  </a:lnTo>
                  <a:lnTo>
                    <a:pt x="394" y="50"/>
                  </a:lnTo>
                  <a:lnTo>
                    <a:pt x="402" y="41"/>
                  </a:lnTo>
                  <a:lnTo>
                    <a:pt x="402" y="33"/>
                  </a:lnTo>
                  <a:lnTo>
                    <a:pt x="402" y="25"/>
                  </a:lnTo>
                  <a:lnTo>
                    <a:pt x="394" y="9"/>
                  </a:lnTo>
                  <a:lnTo>
                    <a:pt x="386" y="9"/>
                  </a:lnTo>
                  <a:lnTo>
                    <a:pt x="378" y="0"/>
                  </a:lnTo>
                  <a:lnTo>
                    <a:pt x="370" y="9"/>
                  </a:lnTo>
                  <a:lnTo>
                    <a:pt x="361" y="9"/>
                  </a:lnTo>
                  <a:lnTo>
                    <a:pt x="353" y="3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27" name="Google Shape;327;p21"/>
            <p:cNvSpPr/>
            <p:nvPr/>
          </p:nvSpPr>
          <p:spPr>
            <a:xfrm>
              <a:off x="5096" y="5940"/>
              <a:ext cx="410" cy="532"/>
            </a:xfrm>
            <a:custGeom>
              <a:rect b="b" l="l" r="r" t="t"/>
              <a:pathLst>
                <a:path extrusionOk="0" h="532" w="410">
                  <a:moveTo>
                    <a:pt x="41" y="74"/>
                  </a:moveTo>
                  <a:lnTo>
                    <a:pt x="41" y="74"/>
                  </a:lnTo>
                  <a:lnTo>
                    <a:pt x="65" y="58"/>
                  </a:lnTo>
                  <a:lnTo>
                    <a:pt x="82" y="49"/>
                  </a:lnTo>
                  <a:lnTo>
                    <a:pt x="98" y="49"/>
                  </a:lnTo>
                  <a:lnTo>
                    <a:pt x="123" y="58"/>
                  </a:lnTo>
                  <a:lnTo>
                    <a:pt x="148" y="74"/>
                  </a:lnTo>
                  <a:lnTo>
                    <a:pt x="172" y="99"/>
                  </a:lnTo>
                  <a:lnTo>
                    <a:pt x="197" y="123"/>
                  </a:lnTo>
                  <a:lnTo>
                    <a:pt x="230" y="156"/>
                  </a:lnTo>
                  <a:lnTo>
                    <a:pt x="254" y="197"/>
                  </a:lnTo>
                  <a:lnTo>
                    <a:pt x="279" y="238"/>
                  </a:lnTo>
                  <a:lnTo>
                    <a:pt x="295" y="287"/>
                  </a:lnTo>
                  <a:lnTo>
                    <a:pt x="312" y="336"/>
                  </a:lnTo>
                  <a:lnTo>
                    <a:pt x="328" y="385"/>
                  </a:lnTo>
                  <a:lnTo>
                    <a:pt x="345" y="434"/>
                  </a:lnTo>
                  <a:lnTo>
                    <a:pt x="353" y="483"/>
                  </a:lnTo>
                  <a:lnTo>
                    <a:pt x="361" y="532"/>
                  </a:lnTo>
                  <a:lnTo>
                    <a:pt x="410" y="532"/>
                  </a:lnTo>
                  <a:lnTo>
                    <a:pt x="410" y="475"/>
                  </a:lnTo>
                  <a:lnTo>
                    <a:pt x="394" y="426"/>
                  </a:lnTo>
                  <a:lnTo>
                    <a:pt x="386" y="369"/>
                  </a:lnTo>
                  <a:lnTo>
                    <a:pt x="369" y="311"/>
                  </a:lnTo>
                  <a:lnTo>
                    <a:pt x="345" y="262"/>
                  </a:lnTo>
                  <a:lnTo>
                    <a:pt x="320" y="213"/>
                  </a:lnTo>
                  <a:lnTo>
                    <a:pt x="295" y="172"/>
                  </a:lnTo>
                  <a:lnTo>
                    <a:pt x="271" y="131"/>
                  </a:lnTo>
                  <a:lnTo>
                    <a:pt x="238" y="90"/>
                  </a:lnTo>
                  <a:lnTo>
                    <a:pt x="213" y="58"/>
                  </a:lnTo>
                  <a:lnTo>
                    <a:pt x="180" y="33"/>
                  </a:lnTo>
                  <a:lnTo>
                    <a:pt x="148" y="8"/>
                  </a:lnTo>
                  <a:lnTo>
                    <a:pt x="107" y="0"/>
                  </a:lnTo>
                  <a:lnTo>
                    <a:pt x="74" y="0"/>
                  </a:lnTo>
                  <a:lnTo>
                    <a:pt x="41" y="8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0" y="49"/>
                  </a:lnTo>
                  <a:lnTo>
                    <a:pt x="0" y="58"/>
                  </a:lnTo>
                  <a:lnTo>
                    <a:pt x="0" y="66"/>
                  </a:lnTo>
                  <a:lnTo>
                    <a:pt x="8" y="74"/>
                  </a:lnTo>
                  <a:lnTo>
                    <a:pt x="16" y="82"/>
                  </a:lnTo>
                  <a:lnTo>
                    <a:pt x="24" y="82"/>
                  </a:lnTo>
                  <a:lnTo>
                    <a:pt x="33" y="82"/>
                  </a:lnTo>
                  <a:lnTo>
                    <a:pt x="41" y="74"/>
                  </a:lnTo>
                  <a:lnTo>
                    <a:pt x="41" y="7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28" name="Google Shape;328;p21"/>
            <p:cNvSpPr/>
            <p:nvPr/>
          </p:nvSpPr>
          <p:spPr>
            <a:xfrm>
              <a:off x="5112" y="6153"/>
              <a:ext cx="370" cy="557"/>
            </a:xfrm>
            <a:custGeom>
              <a:rect b="b" l="l" r="r" t="t"/>
              <a:pathLst>
                <a:path extrusionOk="0" h="557" w="370">
                  <a:moveTo>
                    <a:pt x="0" y="131"/>
                  </a:moveTo>
                  <a:lnTo>
                    <a:pt x="33" y="139"/>
                  </a:lnTo>
                  <a:lnTo>
                    <a:pt x="66" y="156"/>
                  </a:lnTo>
                  <a:lnTo>
                    <a:pt x="82" y="180"/>
                  </a:lnTo>
                  <a:lnTo>
                    <a:pt x="107" y="213"/>
                  </a:lnTo>
                  <a:lnTo>
                    <a:pt x="123" y="237"/>
                  </a:lnTo>
                  <a:lnTo>
                    <a:pt x="132" y="278"/>
                  </a:lnTo>
                  <a:lnTo>
                    <a:pt x="140" y="311"/>
                  </a:lnTo>
                  <a:lnTo>
                    <a:pt x="140" y="352"/>
                  </a:lnTo>
                  <a:lnTo>
                    <a:pt x="132" y="385"/>
                  </a:lnTo>
                  <a:lnTo>
                    <a:pt x="132" y="426"/>
                  </a:lnTo>
                  <a:lnTo>
                    <a:pt x="115" y="458"/>
                  </a:lnTo>
                  <a:lnTo>
                    <a:pt x="107" y="491"/>
                  </a:lnTo>
                  <a:lnTo>
                    <a:pt x="82" y="516"/>
                  </a:lnTo>
                  <a:lnTo>
                    <a:pt x="58" y="532"/>
                  </a:lnTo>
                  <a:lnTo>
                    <a:pt x="33" y="548"/>
                  </a:lnTo>
                  <a:lnTo>
                    <a:pt x="0" y="557"/>
                  </a:lnTo>
                  <a:lnTo>
                    <a:pt x="33" y="548"/>
                  </a:lnTo>
                  <a:lnTo>
                    <a:pt x="58" y="540"/>
                  </a:lnTo>
                  <a:lnTo>
                    <a:pt x="82" y="532"/>
                  </a:lnTo>
                  <a:lnTo>
                    <a:pt x="107" y="516"/>
                  </a:lnTo>
                  <a:lnTo>
                    <a:pt x="132" y="507"/>
                  </a:lnTo>
                  <a:lnTo>
                    <a:pt x="156" y="491"/>
                  </a:lnTo>
                  <a:lnTo>
                    <a:pt x="173" y="475"/>
                  </a:lnTo>
                  <a:lnTo>
                    <a:pt x="197" y="458"/>
                  </a:lnTo>
                  <a:lnTo>
                    <a:pt x="214" y="442"/>
                  </a:lnTo>
                  <a:lnTo>
                    <a:pt x="230" y="426"/>
                  </a:lnTo>
                  <a:lnTo>
                    <a:pt x="255" y="409"/>
                  </a:lnTo>
                  <a:lnTo>
                    <a:pt x="271" y="393"/>
                  </a:lnTo>
                  <a:lnTo>
                    <a:pt x="296" y="377"/>
                  </a:lnTo>
                  <a:lnTo>
                    <a:pt x="321" y="360"/>
                  </a:lnTo>
                  <a:lnTo>
                    <a:pt x="345" y="344"/>
                  </a:lnTo>
                  <a:lnTo>
                    <a:pt x="370" y="327"/>
                  </a:lnTo>
                  <a:lnTo>
                    <a:pt x="362" y="270"/>
                  </a:lnTo>
                  <a:lnTo>
                    <a:pt x="353" y="221"/>
                  </a:lnTo>
                  <a:lnTo>
                    <a:pt x="345" y="180"/>
                  </a:lnTo>
                  <a:lnTo>
                    <a:pt x="345" y="147"/>
                  </a:lnTo>
                  <a:lnTo>
                    <a:pt x="329" y="115"/>
                  </a:lnTo>
                  <a:lnTo>
                    <a:pt x="321" y="90"/>
                  </a:lnTo>
                  <a:lnTo>
                    <a:pt x="312" y="66"/>
                  </a:lnTo>
                  <a:lnTo>
                    <a:pt x="296" y="33"/>
                  </a:lnTo>
                  <a:lnTo>
                    <a:pt x="296" y="16"/>
                  </a:lnTo>
                  <a:lnTo>
                    <a:pt x="279" y="8"/>
                  </a:lnTo>
                  <a:lnTo>
                    <a:pt x="271" y="0"/>
                  </a:lnTo>
                  <a:lnTo>
                    <a:pt x="255" y="0"/>
                  </a:lnTo>
                  <a:lnTo>
                    <a:pt x="238" y="8"/>
                  </a:lnTo>
                  <a:lnTo>
                    <a:pt x="214" y="16"/>
                  </a:lnTo>
                  <a:lnTo>
                    <a:pt x="189" y="25"/>
                  </a:lnTo>
                  <a:lnTo>
                    <a:pt x="173" y="41"/>
                  </a:lnTo>
                  <a:lnTo>
                    <a:pt x="148" y="57"/>
                  </a:lnTo>
                  <a:lnTo>
                    <a:pt x="123" y="66"/>
                  </a:lnTo>
                  <a:lnTo>
                    <a:pt x="99" y="82"/>
                  </a:lnTo>
                  <a:lnTo>
                    <a:pt x="74" y="98"/>
                  </a:lnTo>
                  <a:lnTo>
                    <a:pt x="49" y="106"/>
                  </a:lnTo>
                  <a:lnTo>
                    <a:pt x="33" y="115"/>
                  </a:lnTo>
                  <a:lnTo>
                    <a:pt x="17" y="123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6C4824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29" name="Google Shape;329;p21"/>
            <p:cNvSpPr/>
            <p:nvPr/>
          </p:nvSpPr>
          <p:spPr>
            <a:xfrm>
              <a:off x="5088" y="6251"/>
              <a:ext cx="188" cy="483"/>
            </a:xfrm>
            <a:custGeom>
              <a:rect b="b" l="l" r="r" t="t"/>
              <a:pathLst>
                <a:path extrusionOk="0" h="483" w="188">
                  <a:moveTo>
                    <a:pt x="24" y="426"/>
                  </a:moveTo>
                  <a:lnTo>
                    <a:pt x="24" y="483"/>
                  </a:lnTo>
                  <a:lnTo>
                    <a:pt x="65" y="475"/>
                  </a:lnTo>
                  <a:lnTo>
                    <a:pt x="98" y="459"/>
                  </a:lnTo>
                  <a:lnTo>
                    <a:pt x="131" y="434"/>
                  </a:lnTo>
                  <a:lnTo>
                    <a:pt x="147" y="401"/>
                  </a:lnTo>
                  <a:lnTo>
                    <a:pt x="164" y="369"/>
                  </a:lnTo>
                  <a:lnTo>
                    <a:pt x="180" y="336"/>
                  </a:lnTo>
                  <a:lnTo>
                    <a:pt x="188" y="295"/>
                  </a:lnTo>
                  <a:lnTo>
                    <a:pt x="188" y="254"/>
                  </a:lnTo>
                  <a:lnTo>
                    <a:pt x="188" y="213"/>
                  </a:lnTo>
                  <a:lnTo>
                    <a:pt x="180" y="172"/>
                  </a:lnTo>
                  <a:lnTo>
                    <a:pt x="172" y="131"/>
                  </a:lnTo>
                  <a:lnTo>
                    <a:pt x="156" y="98"/>
                  </a:lnTo>
                  <a:lnTo>
                    <a:pt x="131" y="66"/>
                  </a:lnTo>
                  <a:lnTo>
                    <a:pt x="106" y="41"/>
                  </a:lnTo>
                  <a:lnTo>
                    <a:pt x="73" y="17"/>
                  </a:lnTo>
                  <a:lnTo>
                    <a:pt x="32" y="0"/>
                  </a:lnTo>
                  <a:lnTo>
                    <a:pt x="24" y="58"/>
                  </a:lnTo>
                  <a:lnTo>
                    <a:pt x="49" y="66"/>
                  </a:lnTo>
                  <a:lnTo>
                    <a:pt x="73" y="82"/>
                  </a:lnTo>
                  <a:lnTo>
                    <a:pt x="90" y="98"/>
                  </a:lnTo>
                  <a:lnTo>
                    <a:pt x="106" y="123"/>
                  </a:lnTo>
                  <a:lnTo>
                    <a:pt x="115" y="156"/>
                  </a:lnTo>
                  <a:lnTo>
                    <a:pt x="131" y="188"/>
                  </a:lnTo>
                  <a:lnTo>
                    <a:pt x="131" y="213"/>
                  </a:lnTo>
                  <a:lnTo>
                    <a:pt x="131" y="254"/>
                  </a:lnTo>
                  <a:lnTo>
                    <a:pt x="131" y="287"/>
                  </a:lnTo>
                  <a:lnTo>
                    <a:pt x="123" y="319"/>
                  </a:lnTo>
                  <a:lnTo>
                    <a:pt x="115" y="352"/>
                  </a:lnTo>
                  <a:lnTo>
                    <a:pt x="106" y="377"/>
                  </a:lnTo>
                  <a:lnTo>
                    <a:pt x="90" y="393"/>
                  </a:lnTo>
                  <a:lnTo>
                    <a:pt x="73" y="409"/>
                  </a:lnTo>
                  <a:lnTo>
                    <a:pt x="49" y="426"/>
                  </a:lnTo>
                  <a:lnTo>
                    <a:pt x="24" y="426"/>
                  </a:lnTo>
                  <a:lnTo>
                    <a:pt x="32" y="483"/>
                  </a:lnTo>
                  <a:lnTo>
                    <a:pt x="24" y="426"/>
                  </a:lnTo>
                  <a:lnTo>
                    <a:pt x="16" y="434"/>
                  </a:lnTo>
                  <a:lnTo>
                    <a:pt x="8" y="434"/>
                  </a:lnTo>
                  <a:lnTo>
                    <a:pt x="0" y="442"/>
                  </a:lnTo>
                  <a:lnTo>
                    <a:pt x="0" y="459"/>
                  </a:lnTo>
                  <a:lnTo>
                    <a:pt x="0" y="467"/>
                  </a:lnTo>
                  <a:lnTo>
                    <a:pt x="8" y="475"/>
                  </a:lnTo>
                  <a:lnTo>
                    <a:pt x="16" y="483"/>
                  </a:lnTo>
                  <a:lnTo>
                    <a:pt x="24" y="483"/>
                  </a:lnTo>
                  <a:lnTo>
                    <a:pt x="24" y="42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30" name="Google Shape;330;p21"/>
            <p:cNvSpPr/>
            <p:nvPr/>
          </p:nvSpPr>
          <p:spPr>
            <a:xfrm>
              <a:off x="5112" y="6448"/>
              <a:ext cx="394" cy="286"/>
            </a:xfrm>
            <a:custGeom>
              <a:rect b="b" l="l" r="r" t="t"/>
              <a:pathLst>
                <a:path extrusionOk="0" h="286" w="394">
                  <a:moveTo>
                    <a:pt x="345" y="32"/>
                  </a:moveTo>
                  <a:lnTo>
                    <a:pt x="353" y="8"/>
                  </a:lnTo>
                  <a:lnTo>
                    <a:pt x="329" y="24"/>
                  </a:lnTo>
                  <a:lnTo>
                    <a:pt x="304" y="41"/>
                  </a:lnTo>
                  <a:lnTo>
                    <a:pt x="279" y="57"/>
                  </a:lnTo>
                  <a:lnTo>
                    <a:pt x="255" y="73"/>
                  </a:lnTo>
                  <a:lnTo>
                    <a:pt x="238" y="98"/>
                  </a:lnTo>
                  <a:lnTo>
                    <a:pt x="214" y="114"/>
                  </a:lnTo>
                  <a:lnTo>
                    <a:pt x="197" y="131"/>
                  </a:lnTo>
                  <a:lnTo>
                    <a:pt x="173" y="147"/>
                  </a:lnTo>
                  <a:lnTo>
                    <a:pt x="156" y="163"/>
                  </a:lnTo>
                  <a:lnTo>
                    <a:pt x="140" y="180"/>
                  </a:lnTo>
                  <a:lnTo>
                    <a:pt x="115" y="188"/>
                  </a:lnTo>
                  <a:lnTo>
                    <a:pt x="99" y="196"/>
                  </a:lnTo>
                  <a:lnTo>
                    <a:pt x="74" y="212"/>
                  </a:lnTo>
                  <a:lnTo>
                    <a:pt x="49" y="221"/>
                  </a:lnTo>
                  <a:lnTo>
                    <a:pt x="25" y="229"/>
                  </a:lnTo>
                  <a:lnTo>
                    <a:pt x="0" y="229"/>
                  </a:lnTo>
                  <a:lnTo>
                    <a:pt x="8" y="286"/>
                  </a:lnTo>
                  <a:lnTo>
                    <a:pt x="41" y="278"/>
                  </a:lnTo>
                  <a:lnTo>
                    <a:pt x="66" y="270"/>
                  </a:lnTo>
                  <a:lnTo>
                    <a:pt x="99" y="262"/>
                  </a:lnTo>
                  <a:lnTo>
                    <a:pt x="123" y="245"/>
                  </a:lnTo>
                  <a:lnTo>
                    <a:pt x="148" y="237"/>
                  </a:lnTo>
                  <a:lnTo>
                    <a:pt x="164" y="221"/>
                  </a:lnTo>
                  <a:lnTo>
                    <a:pt x="189" y="204"/>
                  </a:lnTo>
                  <a:lnTo>
                    <a:pt x="214" y="188"/>
                  </a:lnTo>
                  <a:lnTo>
                    <a:pt x="230" y="172"/>
                  </a:lnTo>
                  <a:lnTo>
                    <a:pt x="255" y="155"/>
                  </a:lnTo>
                  <a:lnTo>
                    <a:pt x="271" y="139"/>
                  </a:lnTo>
                  <a:lnTo>
                    <a:pt x="296" y="114"/>
                  </a:lnTo>
                  <a:lnTo>
                    <a:pt x="312" y="106"/>
                  </a:lnTo>
                  <a:lnTo>
                    <a:pt x="337" y="82"/>
                  </a:lnTo>
                  <a:lnTo>
                    <a:pt x="362" y="65"/>
                  </a:lnTo>
                  <a:lnTo>
                    <a:pt x="386" y="57"/>
                  </a:lnTo>
                  <a:lnTo>
                    <a:pt x="394" y="24"/>
                  </a:lnTo>
                  <a:lnTo>
                    <a:pt x="386" y="57"/>
                  </a:lnTo>
                  <a:lnTo>
                    <a:pt x="394" y="49"/>
                  </a:lnTo>
                  <a:lnTo>
                    <a:pt x="394" y="32"/>
                  </a:lnTo>
                  <a:lnTo>
                    <a:pt x="394" y="24"/>
                  </a:lnTo>
                  <a:lnTo>
                    <a:pt x="394" y="16"/>
                  </a:lnTo>
                  <a:lnTo>
                    <a:pt x="386" y="8"/>
                  </a:lnTo>
                  <a:lnTo>
                    <a:pt x="378" y="0"/>
                  </a:lnTo>
                  <a:lnTo>
                    <a:pt x="370" y="0"/>
                  </a:lnTo>
                  <a:lnTo>
                    <a:pt x="353" y="8"/>
                  </a:lnTo>
                  <a:lnTo>
                    <a:pt x="345" y="3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31" name="Google Shape;331;p21"/>
            <p:cNvSpPr/>
            <p:nvPr/>
          </p:nvSpPr>
          <p:spPr>
            <a:xfrm>
              <a:off x="5383" y="6161"/>
              <a:ext cx="123" cy="319"/>
            </a:xfrm>
            <a:custGeom>
              <a:rect b="b" l="l" r="r" t="t"/>
              <a:pathLst>
                <a:path extrusionOk="0" h="319" w="123">
                  <a:moveTo>
                    <a:pt x="0" y="33"/>
                  </a:moveTo>
                  <a:lnTo>
                    <a:pt x="0" y="41"/>
                  </a:lnTo>
                  <a:lnTo>
                    <a:pt x="17" y="66"/>
                  </a:lnTo>
                  <a:lnTo>
                    <a:pt x="25" y="90"/>
                  </a:lnTo>
                  <a:lnTo>
                    <a:pt x="33" y="115"/>
                  </a:lnTo>
                  <a:lnTo>
                    <a:pt x="41" y="148"/>
                  </a:lnTo>
                  <a:lnTo>
                    <a:pt x="50" y="180"/>
                  </a:lnTo>
                  <a:lnTo>
                    <a:pt x="58" y="221"/>
                  </a:lnTo>
                  <a:lnTo>
                    <a:pt x="66" y="262"/>
                  </a:lnTo>
                  <a:lnTo>
                    <a:pt x="74" y="319"/>
                  </a:lnTo>
                  <a:lnTo>
                    <a:pt x="123" y="311"/>
                  </a:lnTo>
                  <a:lnTo>
                    <a:pt x="123" y="254"/>
                  </a:lnTo>
                  <a:lnTo>
                    <a:pt x="115" y="213"/>
                  </a:lnTo>
                  <a:lnTo>
                    <a:pt x="107" y="172"/>
                  </a:lnTo>
                  <a:lnTo>
                    <a:pt x="99" y="131"/>
                  </a:lnTo>
                  <a:lnTo>
                    <a:pt x="91" y="98"/>
                  </a:lnTo>
                  <a:lnTo>
                    <a:pt x="74" y="74"/>
                  </a:lnTo>
                  <a:lnTo>
                    <a:pt x="66" y="41"/>
                  </a:lnTo>
                  <a:lnTo>
                    <a:pt x="50" y="17"/>
                  </a:lnTo>
                  <a:lnTo>
                    <a:pt x="58" y="25"/>
                  </a:lnTo>
                  <a:lnTo>
                    <a:pt x="50" y="17"/>
                  </a:lnTo>
                  <a:lnTo>
                    <a:pt x="50" y="8"/>
                  </a:lnTo>
                  <a:lnTo>
                    <a:pt x="33" y="0"/>
                  </a:lnTo>
                  <a:lnTo>
                    <a:pt x="25" y="0"/>
                  </a:lnTo>
                  <a:lnTo>
                    <a:pt x="17" y="0"/>
                  </a:lnTo>
                  <a:lnTo>
                    <a:pt x="8" y="8"/>
                  </a:lnTo>
                  <a:lnTo>
                    <a:pt x="0" y="17"/>
                  </a:lnTo>
                  <a:lnTo>
                    <a:pt x="0" y="25"/>
                  </a:lnTo>
                  <a:lnTo>
                    <a:pt x="0" y="41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32" name="Google Shape;332;p21"/>
            <p:cNvSpPr/>
            <p:nvPr/>
          </p:nvSpPr>
          <p:spPr>
            <a:xfrm>
              <a:off x="5088" y="6129"/>
              <a:ext cx="353" cy="180"/>
            </a:xfrm>
            <a:custGeom>
              <a:rect b="b" l="l" r="r" t="t"/>
              <a:pathLst>
                <a:path extrusionOk="0" h="180" w="353">
                  <a:moveTo>
                    <a:pt x="32" y="122"/>
                  </a:moveTo>
                  <a:lnTo>
                    <a:pt x="24" y="180"/>
                  </a:lnTo>
                  <a:lnTo>
                    <a:pt x="49" y="171"/>
                  </a:lnTo>
                  <a:lnTo>
                    <a:pt x="65" y="163"/>
                  </a:lnTo>
                  <a:lnTo>
                    <a:pt x="90" y="155"/>
                  </a:lnTo>
                  <a:lnTo>
                    <a:pt x="115" y="147"/>
                  </a:lnTo>
                  <a:lnTo>
                    <a:pt x="131" y="130"/>
                  </a:lnTo>
                  <a:lnTo>
                    <a:pt x="156" y="114"/>
                  </a:lnTo>
                  <a:lnTo>
                    <a:pt x="180" y="98"/>
                  </a:lnTo>
                  <a:lnTo>
                    <a:pt x="205" y="90"/>
                  </a:lnTo>
                  <a:lnTo>
                    <a:pt x="230" y="73"/>
                  </a:lnTo>
                  <a:lnTo>
                    <a:pt x="246" y="65"/>
                  </a:lnTo>
                  <a:lnTo>
                    <a:pt x="271" y="57"/>
                  </a:lnTo>
                  <a:lnTo>
                    <a:pt x="279" y="57"/>
                  </a:lnTo>
                  <a:lnTo>
                    <a:pt x="287" y="57"/>
                  </a:lnTo>
                  <a:lnTo>
                    <a:pt x="295" y="57"/>
                  </a:lnTo>
                  <a:lnTo>
                    <a:pt x="295" y="57"/>
                  </a:lnTo>
                  <a:lnTo>
                    <a:pt x="295" y="65"/>
                  </a:lnTo>
                  <a:lnTo>
                    <a:pt x="353" y="57"/>
                  </a:lnTo>
                  <a:lnTo>
                    <a:pt x="345" y="32"/>
                  </a:lnTo>
                  <a:lnTo>
                    <a:pt x="320" y="8"/>
                  </a:lnTo>
                  <a:lnTo>
                    <a:pt x="295" y="0"/>
                  </a:lnTo>
                  <a:lnTo>
                    <a:pt x="271" y="0"/>
                  </a:lnTo>
                  <a:lnTo>
                    <a:pt x="254" y="8"/>
                  </a:lnTo>
                  <a:lnTo>
                    <a:pt x="230" y="16"/>
                  </a:lnTo>
                  <a:lnTo>
                    <a:pt x="205" y="24"/>
                  </a:lnTo>
                  <a:lnTo>
                    <a:pt x="180" y="40"/>
                  </a:lnTo>
                  <a:lnTo>
                    <a:pt x="156" y="57"/>
                  </a:lnTo>
                  <a:lnTo>
                    <a:pt x="131" y="73"/>
                  </a:lnTo>
                  <a:lnTo>
                    <a:pt x="106" y="81"/>
                  </a:lnTo>
                  <a:lnTo>
                    <a:pt x="82" y="98"/>
                  </a:lnTo>
                  <a:lnTo>
                    <a:pt x="65" y="114"/>
                  </a:lnTo>
                  <a:lnTo>
                    <a:pt x="49" y="114"/>
                  </a:lnTo>
                  <a:lnTo>
                    <a:pt x="32" y="122"/>
                  </a:lnTo>
                  <a:lnTo>
                    <a:pt x="24" y="122"/>
                  </a:lnTo>
                  <a:lnTo>
                    <a:pt x="24" y="180"/>
                  </a:lnTo>
                  <a:lnTo>
                    <a:pt x="24" y="122"/>
                  </a:lnTo>
                  <a:lnTo>
                    <a:pt x="16" y="122"/>
                  </a:lnTo>
                  <a:lnTo>
                    <a:pt x="8" y="130"/>
                  </a:lnTo>
                  <a:lnTo>
                    <a:pt x="0" y="139"/>
                  </a:lnTo>
                  <a:lnTo>
                    <a:pt x="0" y="155"/>
                  </a:lnTo>
                  <a:lnTo>
                    <a:pt x="0" y="163"/>
                  </a:lnTo>
                  <a:lnTo>
                    <a:pt x="8" y="171"/>
                  </a:lnTo>
                  <a:lnTo>
                    <a:pt x="16" y="180"/>
                  </a:lnTo>
                  <a:lnTo>
                    <a:pt x="24" y="180"/>
                  </a:lnTo>
                  <a:lnTo>
                    <a:pt x="32" y="12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333" name="Google Shape;333;p21"/>
          <p:cNvSpPr txBox="1"/>
          <p:nvPr/>
        </p:nvSpPr>
        <p:spPr>
          <a:xfrm rot="-660000">
            <a:off x="1781175" y="838200"/>
            <a:ext cx="5187950" cy="4246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orsiva"/>
              <a:buNone/>
            </a:pPr>
            <a:r>
              <a:rPr b="1" i="0" lang="en-US" sz="4000" u="none">
                <a:solidFill>
                  <a:schemeClr val="lt2"/>
                </a:solidFill>
                <a:latin typeface="Corsiva"/>
                <a:ea typeface="Corsiva"/>
                <a:cs typeface="Corsiva"/>
                <a:sym typeface="Corsiva"/>
              </a:rPr>
              <a:t>«Μάνα σου λέω δεν μπορώ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orsiva"/>
              <a:buNone/>
            </a:pPr>
            <a:r>
              <a:rPr b="1" i="0" lang="en-US" sz="4000" u="none">
                <a:solidFill>
                  <a:schemeClr val="lt2"/>
                </a:solidFill>
                <a:latin typeface="Corsiva"/>
                <a:ea typeface="Corsiva"/>
                <a:cs typeface="Corsiva"/>
                <a:sym typeface="Corsiva"/>
              </a:rPr>
              <a:t>τους Τούρκους να δουλεύω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orsiva"/>
              <a:buNone/>
            </a:pPr>
            <a:r>
              <a:rPr b="1" i="0" lang="en-US" sz="4000" u="none">
                <a:solidFill>
                  <a:schemeClr val="lt2"/>
                </a:solidFill>
                <a:latin typeface="Corsiva"/>
                <a:ea typeface="Corsiva"/>
                <a:cs typeface="Corsiva"/>
                <a:sym typeface="Corsiva"/>
              </a:rPr>
              <a:t>Θα πάρω το τουφέκι μου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orsiva"/>
              <a:buNone/>
            </a:pPr>
            <a:r>
              <a:rPr b="1" i="0" lang="en-US" sz="4000" u="none">
                <a:solidFill>
                  <a:schemeClr val="lt2"/>
                </a:solidFill>
                <a:latin typeface="Corsiva"/>
                <a:ea typeface="Corsiva"/>
                <a:cs typeface="Corsiva"/>
                <a:sym typeface="Corsiva"/>
              </a:rPr>
              <a:t>να πάω να γίνω κλέφτης.»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6450" y="63500"/>
            <a:ext cx="7546975" cy="560705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2"/>
          <p:cNvSpPr txBox="1"/>
          <p:nvPr/>
        </p:nvSpPr>
        <p:spPr>
          <a:xfrm>
            <a:off x="0" y="6134100"/>
            <a:ext cx="9144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50800" lIns="91425" spcFirstLastPara="1" rIns="91425" wrap="square" tIns="22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orsiva"/>
              <a:buNone/>
            </a:pPr>
            <a:r>
              <a:rPr b="1" i="1" lang="en-US" sz="40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Καστέλλα. Το στρατόπεδο του Καραϊσκάκη...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5400" y="133350"/>
            <a:ext cx="6327775" cy="5316537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23"/>
          <p:cNvSpPr txBox="1"/>
          <p:nvPr/>
        </p:nvSpPr>
        <p:spPr>
          <a:xfrm>
            <a:off x="0" y="5257800"/>
            <a:ext cx="91440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orsiva"/>
              <a:buNone/>
            </a:pPr>
            <a:r>
              <a:rPr b="1" i="0" lang="en-US" sz="36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Στις 25 Μαρτίου 1821 ο Παλαιών Πατρών Γερμανός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orsiva"/>
              <a:buNone/>
            </a:pPr>
            <a:r>
              <a:rPr b="1" i="0" lang="en-US" sz="36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υψώνει τον Σταυρό και ορκίζει τους αγωνιστές…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81600" y="304800"/>
            <a:ext cx="3460750" cy="6157912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24"/>
          <p:cNvSpPr txBox="1"/>
          <p:nvPr/>
        </p:nvSpPr>
        <p:spPr>
          <a:xfrm>
            <a:off x="381000" y="3886200"/>
            <a:ext cx="48006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orsiva"/>
              <a:buNone/>
            </a:pPr>
            <a:r>
              <a:rPr b="1" i="1" lang="en-US" sz="48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Το χρυσοκέντητο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orsiva"/>
              <a:buNone/>
            </a:pPr>
            <a:r>
              <a:rPr b="1" i="1" lang="en-US" sz="48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Λάβαρο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orsiva"/>
              <a:buNone/>
            </a:pPr>
            <a:r>
              <a:rPr b="1" i="1" lang="en-US" sz="48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της Αγίας Λαύρας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5"/>
          <p:cNvSpPr txBox="1"/>
          <p:nvPr/>
        </p:nvSpPr>
        <p:spPr>
          <a:xfrm>
            <a:off x="5003800" y="3789362"/>
            <a:ext cx="48006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orsiva"/>
              <a:buNone/>
            </a:pPr>
            <a:r>
              <a:rPr b="1" i="1" lang="en-US" sz="48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Η Ιερά μονή της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orsiva"/>
              <a:buNone/>
            </a:pPr>
            <a:r>
              <a:rPr b="1" i="1" lang="en-US" sz="48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Αγίας Λαύρας </a:t>
            </a:r>
            <a:endParaRPr/>
          </a:p>
        </p:txBody>
      </p:sp>
      <p:graphicFrame>
        <p:nvGraphicFramePr>
          <p:cNvPr id="357" name="Google Shape;357;p25"/>
          <p:cNvGraphicFramePr/>
          <p:nvPr/>
        </p:nvGraphicFramePr>
        <p:xfrm>
          <a:off x="250825" y="404812"/>
          <a:ext cx="4300537" cy="6048375"/>
        </p:xfrm>
        <a:graphic>
          <a:graphicData uri="http://schemas.openxmlformats.org/presentationml/2006/ole">
            <mc:AlternateContent>
              <mc:Choice Requires="v">
                <p:oleObj r:id="rId4" imgH="6048375" imgW="4300537" progId="MSPhotoEd.3" spid="_x0000_s1">
                  <p:embed/>
                </p:oleObj>
              </mc:Choice>
              <mc:Fallback>
                <p:oleObj r:id="rId5" imgH="6048375" imgW="4300537" progId="MSPhotoEd.3">
                  <p:embed/>
                  <p:pic>
                    <p:nvPicPr>
                      <p:cNvPr id="357" name="Google Shape;357;p25"/>
                      <p:cNvPicPr preferRelativeResize="0"/>
                      <p:nvPr>
                        <p:ph idx="4294967295" type="body"/>
                      </p:nvPr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250825" y="404812"/>
                        <a:ext cx="4300537" cy="604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1600" y="909637"/>
            <a:ext cx="6248400" cy="40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6"/>
          <p:cNvSpPr txBox="1"/>
          <p:nvPr/>
        </p:nvSpPr>
        <p:spPr>
          <a:xfrm>
            <a:off x="5105400" y="6338887"/>
            <a:ext cx="4267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siva"/>
              <a:buNone/>
            </a:pPr>
            <a:r>
              <a:rPr b="1" i="0" lang="en-US" sz="24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	Ιωάννης  Πολέμης</a:t>
            </a:r>
            <a:endParaRPr/>
          </a:p>
        </p:txBody>
      </p:sp>
      <p:sp>
        <p:nvSpPr>
          <p:cNvPr id="364" name="Google Shape;364;p26"/>
          <p:cNvSpPr txBox="1"/>
          <p:nvPr/>
        </p:nvSpPr>
        <p:spPr>
          <a:xfrm>
            <a:off x="457200" y="0"/>
            <a:ext cx="8305800" cy="1006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6000"/>
              <a:buFont typeface="Corsiva"/>
              <a:buNone/>
            </a:pPr>
            <a:r>
              <a:rPr b="1" i="1" lang="en-US" sz="6000" u="none">
                <a:solidFill>
                  <a:srgbClr val="FF3300"/>
                </a:solidFill>
                <a:latin typeface="Corsiva"/>
                <a:ea typeface="Corsiva"/>
                <a:cs typeface="Corsiva"/>
                <a:sym typeface="Corsiva"/>
              </a:rPr>
              <a:t>Το κρυφό σχολείο . . .</a:t>
            </a:r>
            <a:endParaRPr/>
          </a:p>
        </p:txBody>
      </p:sp>
      <p:sp>
        <p:nvSpPr>
          <p:cNvPr id="365" name="Google Shape;365;p26"/>
          <p:cNvSpPr txBox="1"/>
          <p:nvPr/>
        </p:nvSpPr>
        <p:spPr>
          <a:xfrm>
            <a:off x="-76200" y="5089525"/>
            <a:ext cx="9144000" cy="1235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AF400"/>
              </a:buClr>
              <a:buSzPts val="3000"/>
              <a:buFont typeface="Corsiva"/>
              <a:buNone/>
            </a:pPr>
            <a:r>
              <a:rPr b="1" i="0" lang="en-US" sz="3000" u="none">
                <a:solidFill>
                  <a:srgbClr val="FAF400"/>
                </a:solidFill>
                <a:latin typeface="Corsiva"/>
                <a:ea typeface="Corsiva"/>
                <a:cs typeface="Corsiva"/>
                <a:sym typeface="Corsiva"/>
              </a:rPr>
              <a:t>«Το φοβισμένο φως του καντηλιού</a:t>
            </a:r>
            <a:endParaRPr/>
          </a:p>
          <a:p>
            <a:pPr indent="0" lvl="0" marL="0" marR="0" rtl="0" algn="ctr">
              <a:lnSpc>
                <a:spcPct val="60000"/>
              </a:lnSpc>
              <a:spcBef>
                <a:spcPts val="1500"/>
              </a:spcBef>
              <a:spcAft>
                <a:spcPts val="0"/>
              </a:spcAft>
              <a:buClr>
                <a:srgbClr val="FAF400"/>
              </a:buClr>
              <a:buSzPts val="3000"/>
              <a:buFont typeface="Corsiva"/>
              <a:buNone/>
            </a:pPr>
            <a:r>
              <a:rPr b="1" i="0" lang="en-US" sz="3000" u="none">
                <a:solidFill>
                  <a:srgbClr val="FAF400"/>
                </a:solidFill>
                <a:latin typeface="Corsiva"/>
                <a:ea typeface="Corsiva"/>
                <a:cs typeface="Corsiva"/>
                <a:sym typeface="Corsiva"/>
              </a:rPr>
              <a:t>Τρεμάμενο τα ονείρατα αναδεύει</a:t>
            </a:r>
            <a:endParaRPr/>
          </a:p>
          <a:p>
            <a:pPr indent="0" lvl="0" marL="0" marR="0" rtl="0" algn="ctr">
              <a:lnSpc>
                <a:spcPct val="60000"/>
              </a:lnSpc>
              <a:spcBef>
                <a:spcPts val="1500"/>
              </a:spcBef>
              <a:spcAft>
                <a:spcPts val="0"/>
              </a:spcAft>
              <a:buClr>
                <a:srgbClr val="FAF400"/>
              </a:buClr>
              <a:buSzPts val="3000"/>
              <a:buFont typeface="Corsiva"/>
              <a:buNone/>
            </a:pPr>
            <a:r>
              <a:rPr b="1" i="0" lang="en-US" sz="3000" u="none">
                <a:solidFill>
                  <a:srgbClr val="FAF400"/>
                </a:solidFill>
                <a:latin typeface="Corsiva"/>
                <a:ea typeface="Corsiva"/>
                <a:cs typeface="Corsiva"/>
                <a:sym typeface="Corsiva"/>
              </a:rPr>
              <a:t>Και γύρω τα σκλαβόπουλα μαζεύει.»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800" y="222250"/>
            <a:ext cx="7778750" cy="5291137"/>
          </a:xfrm>
          <a:prstGeom prst="rect">
            <a:avLst/>
          </a:prstGeom>
          <a:noFill/>
          <a:ln cap="flat" cmpd="sng" w="25400">
            <a:solidFill>
              <a:srgbClr val="080808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71" name="Google Shape;371;p27"/>
          <p:cNvSpPr txBox="1"/>
          <p:nvPr/>
        </p:nvSpPr>
        <p:spPr>
          <a:xfrm>
            <a:off x="0" y="5562600"/>
            <a:ext cx="91440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orsiva"/>
              <a:buNone/>
            </a:pPr>
            <a:r>
              <a:rPr b="1" i="0" lang="en-US" sz="40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Η μάχη της Αλαμάνας και </a:t>
            </a:r>
            <a:endParaRPr/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orsiva"/>
              <a:buNone/>
            </a:pPr>
            <a:r>
              <a:rPr b="1" i="0" lang="en-US" sz="40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η σύλληψη του Αθανάσιου Διάκου…</a:t>
            </a:r>
            <a:endParaRPr/>
          </a:p>
        </p:txBody>
      </p:sp>
      <p:sp>
        <p:nvSpPr>
          <p:cNvPr id="372" name="Google Shape;372;p27"/>
          <p:cNvSpPr/>
          <p:nvPr/>
        </p:nvSpPr>
        <p:spPr>
          <a:xfrm>
            <a:off x="-381000" y="5715000"/>
            <a:ext cx="76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612" y="346075"/>
            <a:ext cx="4440237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28"/>
          <p:cNvSpPr txBox="1"/>
          <p:nvPr/>
        </p:nvSpPr>
        <p:spPr>
          <a:xfrm>
            <a:off x="4838700" y="360362"/>
            <a:ext cx="4419600" cy="586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orsiva"/>
              <a:buNone/>
            </a:pPr>
            <a:r>
              <a:rPr b="1" i="1" lang="en-US" sz="3200" u="none">
                <a:solidFill>
                  <a:srgbClr val="FFFF00"/>
                </a:solidFill>
                <a:latin typeface="Corsiva"/>
                <a:ea typeface="Corsiva"/>
                <a:cs typeface="Corsiva"/>
                <a:sym typeface="Corsiva"/>
              </a:rPr>
              <a:t>«Το Γένος</a:t>
            </a:r>
            <a:endParaRPr/>
          </a:p>
          <a:p>
            <a:pPr indent="0" lvl="0" marL="0" marR="0" rtl="0" algn="l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orsiva"/>
              <a:buNone/>
            </a:pPr>
            <a:r>
              <a:rPr b="1" i="1" lang="en-US" sz="3200" u="none">
                <a:solidFill>
                  <a:srgbClr val="FFFF00"/>
                </a:solidFill>
                <a:latin typeface="Corsiva"/>
                <a:ea typeface="Corsiva"/>
                <a:cs typeface="Corsiva"/>
                <a:sym typeface="Corsiva"/>
              </a:rPr>
              <a:t>ποτέ δεν υποτάχτηκε</a:t>
            </a:r>
            <a:endParaRPr/>
          </a:p>
          <a:p>
            <a:pPr indent="0" lvl="0" marL="0" marR="0" rtl="0" algn="l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orsiva"/>
              <a:buNone/>
            </a:pPr>
            <a:r>
              <a:rPr b="1" i="1" lang="en-US" sz="3200" u="none">
                <a:solidFill>
                  <a:srgbClr val="FFFF00"/>
                </a:solidFill>
                <a:latin typeface="Corsiva"/>
                <a:ea typeface="Corsiva"/>
                <a:cs typeface="Corsiva"/>
                <a:sym typeface="Corsiva"/>
              </a:rPr>
              <a:t>στον σουλτάνο.</a:t>
            </a:r>
            <a:endParaRPr/>
          </a:p>
          <a:p>
            <a:pPr indent="0" lvl="0" marL="0" marR="0" rtl="0" algn="l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orsiva"/>
              <a:buNone/>
            </a:pPr>
            <a:r>
              <a:rPr b="1" i="1" lang="en-US" sz="3200" u="none">
                <a:solidFill>
                  <a:srgbClr val="FFFF00"/>
                </a:solidFill>
                <a:latin typeface="Corsiva"/>
                <a:ea typeface="Corsiva"/>
                <a:cs typeface="Corsiva"/>
                <a:sym typeface="Corsiva"/>
              </a:rPr>
              <a:t>Είχε πάντα</a:t>
            </a:r>
            <a:endParaRPr/>
          </a:p>
          <a:p>
            <a:pPr indent="0" lvl="0" marL="0" marR="0" rtl="0" algn="l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orsiva"/>
              <a:buNone/>
            </a:pPr>
            <a:r>
              <a:rPr b="1" i="1" lang="en-US" sz="3200" u="none">
                <a:solidFill>
                  <a:srgbClr val="FFFF00"/>
                </a:solidFill>
                <a:latin typeface="Corsiva"/>
                <a:ea typeface="Corsiva"/>
                <a:cs typeface="Corsiva"/>
                <a:sym typeface="Corsiva"/>
              </a:rPr>
              <a:t>το βασιλιά του,</a:t>
            </a:r>
            <a:endParaRPr/>
          </a:p>
          <a:p>
            <a:pPr indent="0" lvl="0" marL="0" marR="0" rtl="0" algn="l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orsiva"/>
              <a:buNone/>
            </a:pPr>
            <a:r>
              <a:rPr b="1" i="1" lang="en-US" sz="3200" u="none">
                <a:solidFill>
                  <a:srgbClr val="FFFF00"/>
                </a:solidFill>
                <a:latin typeface="Corsiva"/>
                <a:ea typeface="Corsiva"/>
                <a:cs typeface="Corsiva"/>
                <a:sym typeface="Corsiva"/>
              </a:rPr>
              <a:t>το στρατό του, </a:t>
            </a:r>
            <a:endParaRPr/>
          </a:p>
          <a:p>
            <a:pPr indent="0" lvl="0" marL="0" marR="0" rtl="0" algn="l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orsiva"/>
              <a:buNone/>
            </a:pPr>
            <a:r>
              <a:rPr b="1" i="1" lang="en-US" sz="3200" u="none">
                <a:solidFill>
                  <a:srgbClr val="FFFF00"/>
                </a:solidFill>
                <a:latin typeface="Corsiva"/>
                <a:ea typeface="Corsiva"/>
                <a:cs typeface="Corsiva"/>
                <a:sym typeface="Corsiva"/>
              </a:rPr>
              <a:t>τα κάστρα του.</a:t>
            </a:r>
            <a:endParaRPr/>
          </a:p>
          <a:p>
            <a:pPr indent="0" lvl="0" marL="0" marR="0" rtl="0" algn="l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orsiva"/>
              <a:buNone/>
            </a:pPr>
            <a:r>
              <a:rPr b="1" i="1" lang="en-US" sz="3200" u="none">
                <a:solidFill>
                  <a:srgbClr val="FFFF00"/>
                </a:solidFill>
                <a:latin typeface="Corsiva"/>
                <a:ea typeface="Corsiva"/>
                <a:cs typeface="Corsiva"/>
                <a:sym typeface="Corsiva"/>
              </a:rPr>
              <a:t>Βασιλιάς του,</a:t>
            </a:r>
            <a:endParaRPr/>
          </a:p>
          <a:p>
            <a:pPr indent="0" lvl="0" marL="0" marR="0" rtl="0" algn="l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orsiva"/>
              <a:buNone/>
            </a:pPr>
            <a:r>
              <a:rPr b="1" i="1" lang="en-US" sz="3200" u="none">
                <a:solidFill>
                  <a:srgbClr val="FFFF00"/>
                </a:solidFill>
                <a:latin typeface="Corsiva"/>
                <a:ea typeface="Corsiva"/>
                <a:cs typeface="Corsiva"/>
                <a:sym typeface="Corsiva"/>
              </a:rPr>
              <a:t>ο Μαρμαρωμένος Βασιλιάς</a:t>
            </a:r>
            <a:r>
              <a:rPr b="1" baseline="30000" i="1" lang="en-US" sz="3200" u="none">
                <a:solidFill>
                  <a:srgbClr val="FFFF00"/>
                </a:solidFill>
                <a:latin typeface="Corsiva"/>
                <a:ea typeface="Corsiva"/>
                <a:cs typeface="Corsiva"/>
                <a:sym typeface="Corsiva"/>
              </a:rPr>
              <a:t>.</a:t>
            </a:r>
            <a:endParaRPr/>
          </a:p>
          <a:p>
            <a:pPr indent="0" lvl="0" marL="0" marR="0" rtl="0" algn="l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orsiva"/>
              <a:buNone/>
            </a:pPr>
            <a:r>
              <a:rPr b="1" i="1" lang="en-US" sz="3200" u="none">
                <a:solidFill>
                  <a:srgbClr val="FFFF00"/>
                </a:solidFill>
                <a:latin typeface="Corsiva"/>
                <a:ea typeface="Corsiva"/>
                <a:cs typeface="Corsiva"/>
                <a:sym typeface="Corsiva"/>
              </a:rPr>
              <a:t>στρατός του,</a:t>
            </a:r>
            <a:endParaRPr/>
          </a:p>
          <a:p>
            <a:pPr indent="0" lvl="0" marL="0" marR="0" rtl="0" algn="l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orsiva"/>
              <a:buNone/>
            </a:pPr>
            <a:r>
              <a:rPr b="1" i="1" lang="en-US" sz="3200" u="none">
                <a:solidFill>
                  <a:srgbClr val="FFFF00"/>
                </a:solidFill>
                <a:latin typeface="Corsiva"/>
                <a:ea typeface="Corsiva"/>
                <a:cs typeface="Corsiva"/>
                <a:sym typeface="Corsiva"/>
              </a:rPr>
              <a:t>οι Αρματολοί και Κλέφτες</a:t>
            </a:r>
            <a:r>
              <a:rPr b="1" baseline="30000" i="1" lang="en-US" sz="3200" u="none">
                <a:solidFill>
                  <a:srgbClr val="FFFF00"/>
                </a:solidFill>
                <a:latin typeface="Corsiva"/>
                <a:ea typeface="Corsiva"/>
                <a:cs typeface="Corsiva"/>
                <a:sym typeface="Corsiva"/>
              </a:rPr>
              <a:t>.</a:t>
            </a:r>
            <a:endParaRPr/>
          </a:p>
          <a:p>
            <a:pPr indent="0" lvl="0" marL="0" marR="0" rtl="0" algn="l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orsiva"/>
              <a:buNone/>
            </a:pPr>
            <a:r>
              <a:rPr b="1" i="1" lang="en-US" sz="3200" u="none">
                <a:solidFill>
                  <a:srgbClr val="FFFF00"/>
                </a:solidFill>
                <a:latin typeface="Corsiva"/>
                <a:ea typeface="Corsiva"/>
                <a:cs typeface="Corsiva"/>
                <a:sym typeface="Corsiva"/>
              </a:rPr>
              <a:t>κάστρα του, </a:t>
            </a:r>
            <a:endParaRPr/>
          </a:p>
          <a:p>
            <a:pPr indent="0" lvl="0" marL="0" marR="0" rtl="0" algn="l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orsiva"/>
              <a:buNone/>
            </a:pPr>
            <a:r>
              <a:rPr b="1" i="1" lang="en-US" sz="3200" u="none">
                <a:solidFill>
                  <a:srgbClr val="FFFF00"/>
                </a:solidFill>
                <a:latin typeface="Corsiva"/>
                <a:ea typeface="Corsiva"/>
                <a:cs typeface="Corsiva"/>
                <a:sym typeface="Corsiva"/>
              </a:rPr>
              <a:t>η Μάνη και το Σούλι.»</a:t>
            </a:r>
            <a:endParaRPr/>
          </a:p>
        </p:txBody>
      </p:sp>
      <p:sp>
        <p:nvSpPr>
          <p:cNvPr id="379" name="Google Shape;379;p28"/>
          <p:cNvSpPr txBox="1"/>
          <p:nvPr/>
        </p:nvSpPr>
        <p:spPr>
          <a:xfrm>
            <a:off x="4425950" y="6477000"/>
            <a:ext cx="4800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orsiva"/>
              <a:buNone/>
            </a:pPr>
            <a:r>
              <a:rPr b="1" i="1" lang="en-US" sz="28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Λόγοι του Θεόδωρου Κολοκοτρώνη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9"/>
          <p:cNvGrpSpPr/>
          <p:nvPr/>
        </p:nvGrpSpPr>
        <p:grpSpPr>
          <a:xfrm>
            <a:off x="523875" y="457200"/>
            <a:ext cx="8620126" cy="6172200"/>
            <a:chOff x="3264" y="1464"/>
            <a:chExt cx="4411" cy="5712"/>
          </a:xfrm>
        </p:grpSpPr>
        <p:sp>
          <p:nvSpPr>
            <p:cNvPr id="385" name="Google Shape;385;p29"/>
            <p:cNvSpPr/>
            <p:nvPr/>
          </p:nvSpPr>
          <p:spPr>
            <a:xfrm>
              <a:off x="3576" y="1489"/>
              <a:ext cx="3803" cy="5662"/>
            </a:xfrm>
            <a:custGeom>
              <a:rect b="b" l="l" r="r" t="t"/>
              <a:pathLst>
                <a:path extrusionOk="0" h="5662" w="3803">
                  <a:moveTo>
                    <a:pt x="0" y="474"/>
                  </a:moveTo>
                  <a:lnTo>
                    <a:pt x="99" y="499"/>
                  </a:lnTo>
                  <a:lnTo>
                    <a:pt x="189" y="515"/>
                  </a:lnTo>
                  <a:lnTo>
                    <a:pt x="288" y="531"/>
                  </a:lnTo>
                  <a:lnTo>
                    <a:pt x="378" y="540"/>
                  </a:lnTo>
                  <a:lnTo>
                    <a:pt x="468" y="548"/>
                  </a:lnTo>
                  <a:lnTo>
                    <a:pt x="559" y="556"/>
                  </a:lnTo>
                  <a:lnTo>
                    <a:pt x="641" y="564"/>
                  </a:lnTo>
                  <a:lnTo>
                    <a:pt x="723" y="564"/>
                  </a:lnTo>
                  <a:lnTo>
                    <a:pt x="805" y="564"/>
                  </a:lnTo>
                  <a:lnTo>
                    <a:pt x="887" y="556"/>
                  </a:lnTo>
                  <a:lnTo>
                    <a:pt x="969" y="548"/>
                  </a:lnTo>
                  <a:lnTo>
                    <a:pt x="1043" y="540"/>
                  </a:lnTo>
                  <a:lnTo>
                    <a:pt x="1125" y="531"/>
                  </a:lnTo>
                  <a:lnTo>
                    <a:pt x="1199" y="515"/>
                  </a:lnTo>
                  <a:lnTo>
                    <a:pt x="1273" y="507"/>
                  </a:lnTo>
                  <a:lnTo>
                    <a:pt x="1347" y="491"/>
                  </a:lnTo>
                  <a:lnTo>
                    <a:pt x="1421" y="466"/>
                  </a:lnTo>
                  <a:lnTo>
                    <a:pt x="1503" y="450"/>
                  </a:lnTo>
                  <a:lnTo>
                    <a:pt x="1577" y="425"/>
                  </a:lnTo>
                  <a:lnTo>
                    <a:pt x="1651" y="401"/>
                  </a:lnTo>
                  <a:lnTo>
                    <a:pt x="1725" y="376"/>
                  </a:lnTo>
                  <a:lnTo>
                    <a:pt x="1799" y="351"/>
                  </a:lnTo>
                  <a:lnTo>
                    <a:pt x="1873" y="319"/>
                  </a:lnTo>
                  <a:lnTo>
                    <a:pt x="1955" y="286"/>
                  </a:lnTo>
                  <a:lnTo>
                    <a:pt x="2029" y="253"/>
                  </a:lnTo>
                  <a:lnTo>
                    <a:pt x="2111" y="221"/>
                  </a:lnTo>
                  <a:lnTo>
                    <a:pt x="2193" y="188"/>
                  </a:lnTo>
                  <a:lnTo>
                    <a:pt x="2275" y="155"/>
                  </a:lnTo>
                  <a:lnTo>
                    <a:pt x="2358" y="114"/>
                  </a:lnTo>
                  <a:lnTo>
                    <a:pt x="2440" y="81"/>
                  </a:lnTo>
                  <a:lnTo>
                    <a:pt x="2530" y="40"/>
                  </a:lnTo>
                  <a:lnTo>
                    <a:pt x="2620" y="0"/>
                  </a:lnTo>
                  <a:lnTo>
                    <a:pt x="2670" y="24"/>
                  </a:lnTo>
                  <a:lnTo>
                    <a:pt x="2727" y="57"/>
                  </a:lnTo>
                  <a:lnTo>
                    <a:pt x="2768" y="90"/>
                  </a:lnTo>
                  <a:lnTo>
                    <a:pt x="2809" y="130"/>
                  </a:lnTo>
                  <a:lnTo>
                    <a:pt x="2850" y="188"/>
                  </a:lnTo>
                  <a:lnTo>
                    <a:pt x="2883" y="245"/>
                  </a:lnTo>
                  <a:lnTo>
                    <a:pt x="2916" y="311"/>
                  </a:lnTo>
                  <a:lnTo>
                    <a:pt x="2949" y="376"/>
                  </a:lnTo>
                  <a:lnTo>
                    <a:pt x="2974" y="458"/>
                  </a:lnTo>
                  <a:lnTo>
                    <a:pt x="3007" y="540"/>
                  </a:lnTo>
                  <a:lnTo>
                    <a:pt x="3031" y="630"/>
                  </a:lnTo>
                  <a:lnTo>
                    <a:pt x="3056" y="728"/>
                  </a:lnTo>
                  <a:lnTo>
                    <a:pt x="3072" y="834"/>
                  </a:lnTo>
                  <a:lnTo>
                    <a:pt x="3097" y="949"/>
                  </a:lnTo>
                  <a:lnTo>
                    <a:pt x="3122" y="1063"/>
                  </a:lnTo>
                  <a:lnTo>
                    <a:pt x="3146" y="1186"/>
                  </a:lnTo>
                  <a:lnTo>
                    <a:pt x="3122" y="1203"/>
                  </a:lnTo>
                  <a:lnTo>
                    <a:pt x="3105" y="1211"/>
                  </a:lnTo>
                  <a:lnTo>
                    <a:pt x="3080" y="1227"/>
                  </a:lnTo>
                  <a:lnTo>
                    <a:pt x="3056" y="1243"/>
                  </a:lnTo>
                  <a:lnTo>
                    <a:pt x="3031" y="1252"/>
                  </a:lnTo>
                  <a:lnTo>
                    <a:pt x="3007" y="1268"/>
                  </a:lnTo>
                  <a:lnTo>
                    <a:pt x="2982" y="1284"/>
                  </a:lnTo>
                  <a:lnTo>
                    <a:pt x="2949" y="1301"/>
                  </a:lnTo>
                  <a:lnTo>
                    <a:pt x="2924" y="1317"/>
                  </a:lnTo>
                  <a:lnTo>
                    <a:pt x="2900" y="1333"/>
                  </a:lnTo>
                  <a:lnTo>
                    <a:pt x="2875" y="1350"/>
                  </a:lnTo>
                  <a:lnTo>
                    <a:pt x="2859" y="1366"/>
                  </a:lnTo>
                  <a:lnTo>
                    <a:pt x="2834" y="1391"/>
                  </a:lnTo>
                  <a:lnTo>
                    <a:pt x="2818" y="1415"/>
                  </a:lnTo>
                  <a:lnTo>
                    <a:pt x="2793" y="1432"/>
                  </a:lnTo>
                  <a:lnTo>
                    <a:pt x="2777" y="1456"/>
                  </a:lnTo>
                  <a:lnTo>
                    <a:pt x="2801" y="1440"/>
                  </a:lnTo>
                  <a:lnTo>
                    <a:pt x="2826" y="1432"/>
                  </a:lnTo>
                  <a:lnTo>
                    <a:pt x="2850" y="1423"/>
                  </a:lnTo>
                  <a:lnTo>
                    <a:pt x="2867" y="1423"/>
                  </a:lnTo>
                  <a:lnTo>
                    <a:pt x="2892" y="1423"/>
                  </a:lnTo>
                  <a:lnTo>
                    <a:pt x="2916" y="1423"/>
                  </a:lnTo>
                  <a:lnTo>
                    <a:pt x="2941" y="1432"/>
                  </a:lnTo>
                  <a:lnTo>
                    <a:pt x="2957" y="1440"/>
                  </a:lnTo>
                  <a:lnTo>
                    <a:pt x="2982" y="1448"/>
                  </a:lnTo>
                  <a:lnTo>
                    <a:pt x="3007" y="1456"/>
                  </a:lnTo>
                  <a:lnTo>
                    <a:pt x="3031" y="1464"/>
                  </a:lnTo>
                  <a:lnTo>
                    <a:pt x="3056" y="1473"/>
                  </a:lnTo>
                  <a:lnTo>
                    <a:pt x="3072" y="1481"/>
                  </a:lnTo>
                  <a:lnTo>
                    <a:pt x="3097" y="1489"/>
                  </a:lnTo>
                  <a:lnTo>
                    <a:pt x="3122" y="1489"/>
                  </a:lnTo>
                  <a:lnTo>
                    <a:pt x="3146" y="1497"/>
                  </a:lnTo>
                  <a:lnTo>
                    <a:pt x="3138" y="1546"/>
                  </a:lnTo>
                  <a:lnTo>
                    <a:pt x="3138" y="1612"/>
                  </a:lnTo>
                  <a:lnTo>
                    <a:pt x="3138" y="1685"/>
                  </a:lnTo>
                  <a:lnTo>
                    <a:pt x="3138" y="1767"/>
                  </a:lnTo>
                  <a:lnTo>
                    <a:pt x="3130" y="1857"/>
                  </a:lnTo>
                  <a:lnTo>
                    <a:pt x="3130" y="1955"/>
                  </a:lnTo>
                  <a:lnTo>
                    <a:pt x="3130" y="2062"/>
                  </a:lnTo>
                  <a:lnTo>
                    <a:pt x="3122" y="2176"/>
                  </a:lnTo>
                  <a:lnTo>
                    <a:pt x="3122" y="2291"/>
                  </a:lnTo>
                  <a:lnTo>
                    <a:pt x="3122" y="2414"/>
                  </a:lnTo>
                  <a:lnTo>
                    <a:pt x="3122" y="2536"/>
                  </a:lnTo>
                  <a:lnTo>
                    <a:pt x="3122" y="2667"/>
                  </a:lnTo>
                  <a:lnTo>
                    <a:pt x="3130" y="2798"/>
                  </a:lnTo>
                  <a:lnTo>
                    <a:pt x="3130" y="2929"/>
                  </a:lnTo>
                  <a:lnTo>
                    <a:pt x="3138" y="3060"/>
                  </a:lnTo>
                  <a:lnTo>
                    <a:pt x="3154" y="3191"/>
                  </a:lnTo>
                  <a:lnTo>
                    <a:pt x="3163" y="3322"/>
                  </a:lnTo>
                  <a:lnTo>
                    <a:pt x="3179" y="3453"/>
                  </a:lnTo>
                  <a:lnTo>
                    <a:pt x="3195" y="3576"/>
                  </a:lnTo>
                  <a:lnTo>
                    <a:pt x="3220" y="3698"/>
                  </a:lnTo>
                  <a:lnTo>
                    <a:pt x="3245" y="3821"/>
                  </a:lnTo>
                  <a:lnTo>
                    <a:pt x="3269" y="3936"/>
                  </a:lnTo>
                  <a:lnTo>
                    <a:pt x="3302" y="4042"/>
                  </a:lnTo>
                  <a:lnTo>
                    <a:pt x="3335" y="4149"/>
                  </a:lnTo>
                  <a:lnTo>
                    <a:pt x="3376" y="4239"/>
                  </a:lnTo>
                  <a:lnTo>
                    <a:pt x="3425" y="4329"/>
                  </a:lnTo>
                  <a:lnTo>
                    <a:pt x="3475" y="4402"/>
                  </a:lnTo>
                  <a:lnTo>
                    <a:pt x="3524" y="4476"/>
                  </a:lnTo>
                  <a:lnTo>
                    <a:pt x="3590" y="4533"/>
                  </a:lnTo>
                  <a:lnTo>
                    <a:pt x="3655" y="4574"/>
                  </a:lnTo>
                  <a:lnTo>
                    <a:pt x="3721" y="4615"/>
                  </a:lnTo>
                  <a:lnTo>
                    <a:pt x="3803" y="4631"/>
                  </a:lnTo>
                  <a:lnTo>
                    <a:pt x="1733" y="5564"/>
                  </a:lnTo>
                  <a:lnTo>
                    <a:pt x="1627" y="5605"/>
                  </a:lnTo>
                  <a:lnTo>
                    <a:pt x="1528" y="5638"/>
                  </a:lnTo>
                  <a:lnTo>
                    <a:pt x="1438" y="5654"/>
                  </a:lnTo>
                  <a:lnTo>
                    <a:pt x="1347" y="5662"/>
                  </a:lnTo>
                  <a:lnTo>
                    <a:pt x="1265" y="5654"/>
                  </a:lnTo>
                  <a:lnTo>
                    <a:pt x="1191" y="5630"/>
                  </a:lnTo>
                  <a:lnTo>
                    <a:pt x="1117" y="5605"/>
                  </a:lnTo>
                  <a:lnTo>
                    <a:pt x="1060" y="5564"/>
                  </a:lnTo>
                  <a:lnTo>
                    <a:pt x="994" y="5515"/>
                  </a:lnTo>
                  <a:lnTo>
                    <a:pt x="937" y="5450"/>
                  </a:lnTo>
                  <a:lnTo>
                    <a:pt x="887" y="5384"/>
                  </a:lnTo>
                  <a:lnTo>
                    <a:pt x="846" y="5311"/>
                  </a:lnTo>
                  <a:lnTo>
                    <a:pt x="797" y="5221"/>
                  </a:lnTo>
                  <a:lnTo>
                    <a:pt x="764" y="5131"/>
                  </a:lnTo>
                  <a:lnTo>
                    <a:pt x="723" y="5024"/>
                  </a:lnTo>
                  <a:lnTo>
                    <a:pt x="690" y="4918"/>
                  </a:lnTo>
                  <a:lnTo>
                    <a:pt x="665" y="4803"/>
                  </a:lnTo>
                  <a:lnTo>
                    <a:pt x="633" y="4689"/>
                  </a:lnTo>
                  <a:lnTo>
                    <a:pt x="608" y="4558"/>
                  </a:lnTo>
                  <a:lnTo>
                    <a:pt x="592" y="4435"/>
                  </a:lnTo>
                  <a:lnTo>
                    <a:pt x="567" y="4296"/>
                  </a:lnTo>
                  <a:lnTo>
                    <a:pt x="550" y="4157"/>
                  </a:lnTo>
                  <a:lnTo>
                    <a:pt x="534" y="4018"/>
                  </a:lnTo>
                  <a:lnTo>
                    <a:pt x="518" y="3870"/>
                  </a:lnTo>
                  <a:lnTo>
                    <a:pt x="501" y="3723"/>
                  </a:lnTo>
                  <a:lnTo>
                    <a:pt x="493" y="3568"/>
                  </a:lnTo>
                  <a:lnTo>
                    <a:pt x="477" y="3420"/>
                  </a:lnTo>
                  <a:lnTo>
                    <a:pt x="460" y="3265"/>
                  </a:lnTo>
                  <a:lnTo>
                    <a:pt x="452" y="3109"/>
                  </a:lnTo>
                  <a:lnTo>
                    <a:pt x="435" y="2954"/>
                  </a:lnTo>
                  <a:lnTo>
                    <a:pt x="427" y="2798"/>
                  </a:lnTo>
                  <a:lnTo>
                    <a:pt x="411" y="2643"/>
                  </a:lnTo>
                  <a:lnTo>
                    <a:pt x="624" y="2594"/>
                  </a:lnTo>
                  <a:lnTo>
                    <a:pt x="616" y="2585"/>
                  </a:lnTo>
                  <a:lnTo>
                    <a:pt x="608" y="2577"/>
                  </a:lnTo>
                  <a:lnTo>
                    <a:pt x="600" y="2569"/>
                  </a:lnTo>
                  <a:lnTo>
                    <a:pt x="583" y="2561"/>
                  </a:lnTo>
                  <a:lnTo>
                    <a:pt x="567" y="2553"/>
                  </a:lnTo>
                  <a:lnTo>
                    <a:pt x="550" y="2545"/>
                  </a:lnTo>
                  <a:lnTo>
                    <a:pt x="534" y="2536"/>
                  </a:lnTo>
                  <a:lnTo>
                    <a:pt x="518" y="2528"/>
                  </a:lnTo>
                  <a:lnTo>
                    <a:pt x="501" y="2520"/>
                  </a:lnTo>
                  <a:lnTo>
                    <a:pt x="485" y="2512"/>
                  </a:lnTo>
                  <a:lnTo>
                    <a:pt x="468" y="2504"/>
                  </a:lnTo>
                  <a:lnTo>
                    <a:pt x="452" y="2504"/>
                  </a:lnTo>
                  <a:lnTo>
                    <a:pt x="435" y="2495"/>
                  </a:lnTo>
                  <a:lnTo>
                    <a:pt x="427" y="2487"/>
                  </a:lnTo>
                  <a:lnTo>
                    <a:pt x="411" y="2479"/>
                  </a:lnTo>
                  <a:lnTo>
                    <a:pt x="403" y="2479"/>
                  </a:lnTo>
                  <a:lnTo>
                    <a:pt x="386" y="2307"/>
                  </a:lnTo>
                  <a:lnTo>
                    <a:pt x="362" y="2135"/>
                  </a:lnTo>
                  <a:lnTo>
                    <a:pt x="345" y="1964"/>
                  </a:lnTo>
                  <a:lnTo>
                    <a:pt x="337" y="1784"/>
                  </a:lnTo>
                  <a:lnTo>
                    <a:pt x="320" y="1603"/>
                  </a:lnTo>
                  <a:lnTo>
                    <a:pt x="312" y="1423"/>
                  </a:lnTo>
                  <a:lnTo>
                    <a:pt x="296" y="1243"/>
                  </a:lnTo>
                  <a:lnTo>
                    <a:pt x="279" y="1072"/>
                  </a:lnTo>
                  <a:lnTo>
                    <a:pt x="271" y="1006"/>
                  </a:lnTo>
                  <a:lnTo>
                    <a:pt x="263" y="941"/>
                  </a:lnTo>
                  <a:lnTo>
                    <a:pt x="247" y="883"/>
                  </a:lnTo>
                  <a:lnTo>
                    <a:pt x="230" y="834"/>
                  </a:lnTo>
                  <a:lnTo>
                    <a:pt x="205" y="777"/>
                  </a:lnTo>
                  <a:lnTo>
                    <a:pt x="181" y="728"/>
                  </a:lnTo>
                  <a:lnTo>
                    <a:pt x="156" y="687"/>
                  </a:lnTo>
                  <a:lnTo>
                    <a:pt x="140" y="646"/>
                  </a:lnTo>
                  <a:lnTo>
                    <a:pt x="115" y="605"/>
                  </a:lnTo>
                  <a:lnTo>
                    <a:pt x="90" y="572"/>
                  </a:lnTo>
                  <a:lnTo>
                    <a:pt x="66" y="548"/>
                  </a:lnTo>
                  <a:lnTo>
                    <a:pt x="49" y="523"/>
                  </a:lnTo>
                  <a:lnTo>
                    <a:pt x="25" y="499"/>
                  </a:lnTo>
                  <a:lnTo>
                    <a:pt x="17" y="491"/>
                  </a:lnTo>
                  <a:lnTo>
                    <a:pt x="0" y="482"/>
                  </a:lnTo>
                  <a:lnTo>
                    <a:pt x="0" y="474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86" name="Google Shape;386;p29"/>
            <p:cNvSpPr/>
            <p:nvPr/>
          </p:nvSpPr>
          <p:spPr>
            <a:xfrm>
              <a:off x="3568" y="1464"/>
              <a:ext cx="2653" cy="614"/>
            </a:xfrm>
            <a:custGeom>
              <a:rect b="b" l="l" r="r" t="t"/>
              <a:pathLst>
                <a:path extrusionOk="0" h="614" w="2653">
                  <a:moveTo>
                    <a:pt x="2637" y="0"/>
                  </a:moveTo>
                  <a:lnTo>
                    <a:pt x="2612" y="0"/>
                  </a:lnTo>
                  <a:lnTo>
                    <a:pt x="2530" y="41"/>
                  </a:lnTo>
                  <a:lnTo>
                    <a:pt x="2440" y="82"/>
                  </a:lnTo>
                  <a:lnTo>
                    <a:pt x="2357" y="115"/>
                  </a:lnTo>
                  <a:lnTo>
                    <a:pt x="2267" y="155"/>
                  </a:lnTo>
                  <a:lnTo>
                    <a:pt x="2185" y="188"/>
                  </a:lnTo>
                  <a:lnTo>
                    <a:pt x="2111" y="221"/>
                  </a:lnTo>
                  <a:lnTo>
                    <a:pt x="2029" y="254"/>
                  </a:lnTo>
                  <a:lnTo>
                    <a:pt x="1955" y="286"/>
                  </a:lnTo>
                  <a:lnTo>
                    <a:pt x="1873" y="319"/>
                  </a:lnTo>
                  <a:lnTo>
                    <a:pt x="1799" y="344"/>
                  </a:lnTo>
                  <a:lnTo>
                    <a:pt x="1725" y="376"/>
                  </a:lnTo>
                  <a:lnTo>
                    <a:pt x="1651" y="401"/>
                  </a:lnTo>
                  <a:lnTo>
                    <a:pt x="1577" y="426"/>
                  </a:lnTo>
                  <a:lnTo>
                    <a:pt x="1503" y="450"/>
                  </a:lnTo>
                  <a:lnTo>
                    <a:pt x="1429" y="466"/>
                  </a:lnTo>
                  <a:lnTo>
                    <a:pt x="1355" y="483"/>
                  </a:lnTo>
                  <a:lnTo>
                    <a:pt x="1281" y="499"/>
                  </a:lnTo>
                  <a:lnTo>
                    <a:pt x="1199" y="516"/>
                  </a:lnTo>
                  <a:lnTo>
                    <a:pt x="1125" y="532"/>
                  </a:lnTo>
                  <a:lnTo>
                    <a:pt x="1051" y="540"/>
                  </a:lnTo>
                  <a:lnTo>
                    <a:pt x="969" y="548"/>
                  </a:lnTo>
                  <a:lnTo>
                    <a:pt x="895" y="556"/>
                  </a:lnTo>
                  <a:lnTo>
                    <a:pt x="813" y="556"/>
                  </a:lnTo>
                  <a:lnTo>
                    <a:pt x="731" y="556"/>
                  </a:lnTo>
                  <a:lnTo>
                    <a:pt x="649" y="556"/>
                  </a:lnTo>
                  <a:lnTo>
                    <a:pt x="567" y="556"/>
                  </a:lnTo>
                  <a:lnTo>
                    <a:pt x="476" y="548"/>
                  </a:lnTo>
                  <a:lnTo>
                    <a:pt x="386" y="540"/>
                  </a:lnTo>
                  <a:lnTo>
                    <a:pt x="296" y="532"/>
                  </a:lnTo>
                  <a:lnTo>
                    <a:pt x="205" y="516"/>
                  </a:lnTo>
                  <a:lnTo>
                    <a:pt x="107" y="499"/>
                  </a:lnTo>
                  <a:lnTo>
                    <a:pt x="8" y="475"/>
                  </a:lnTo>
                  <a:lnTo>
                    <a:pt x="0" y="532"/>
                  </a:lnTo>
                  <a:lnTo>
                    <a:pt x="98" y="548"/>
                  </a:lnTo>
                  <a:lnTo>
                    <a:pt x="197" y="565"/>
                  </a:lnTo>
                  <a:lnTo>
                    <a:pt x="296" y="581"/>
                  </a:lnTo>
                  <a:lnTo>
                    <a:pt x="386" y="589"/>
                  </a:lnTo>
                  <a:lnTo>
                    <a:pt x="476" y="606"/>
                  </a:lnTo>
                  <a:lnTo>
                    <a:pt x="567" y="606"/>
                  </a:lnTo>
                  <a:lnTo>
                    <a:pt x="649" y="614"/>
                  </a:lnTo>
                  <a:lnTo>
                    <a:pt x="731" y="614"/>
                  </a:lnTo>
                  <a:lnTo>
                    <a:pt x="813" y="614"/>
                  </a:lnTo>
                  <a:lnTo>
                    <a:pt x="895" y="606"/>
                  </a:lnTo>
                  <a:lnTo>
                    <a:pt x="977" y="606"/>
                  </a:lnTo>
                  <a:lnTo>
                    <a:pt x="1060" y="597"/>
                  </a:lnTo>
                  <a:lnTo>
                    <a:pt x="1133" y="581"/>
                  </a:lnTo>
                  <a:lnTo>
                    <a:pt x="1207" y="573"/>
                  </a:lnTo>
                  <a:lnTo>
                    <a:pt x="1290" y="556"/>
                  </a:lnTo>
                  <a:lnTo>
                    <a:pt x="1363" y="540"/>
                  </a:lnTo>
                  <a:lnTo>
                    <a:pt x="1437" y="524"/>
                  </a:lnTo>
                  <a:lnTo>
                    <a:pt x="1511" y="499"/>
                  </a:lnTo>
                  <a:lnTo>
                    <a:pt x="1593" y="475"/>
                  </a:lnTo>
                  <a:lnTo>
                    <a:pt x="1667" y="450"/>
                  </a:lnTo>
                  <a:lnTo>
                    <a:pt x="1741" y="426"/>
                  </a:lnTo>
                  <a:lnTo>
                    <a:pt x="1815" y="401"/>
                  </a:lnTo>
                  <a:lnTo>
                    <a:pt x="1897" y="368"/>
                  </a:lnTo>
                  <a:lnTo>
                    <a:pt x="1971" y="336"/>
                  </a:lnTo>
                  <a:lnTo>
                    <a:pt x="2053" y="303"/>
                  </a:lnTo>
                  <a:lnTo>
                    <a:pt x="2127" y="270"/>
                  </a:lnTo>
                  <a:lnTo>
                    <a:pt x="2210" y="237"/>
                  </a:lnTo>
                  <a:lnTo>
                    <a:pt x="2292" y="205"/>
                  </a:lnTo>
                  <a:lnTo>
                    <a:pt x="2374" y="164"/>
                  </a:lnTo>
                  <a:lnTo>
                    <a:pt x="2464" y="131"/>
                  </a:lnTo>
                  <a:lnTo>
                    <a:pt x="2546" y="90"/>
                  </a:lnTo>
                  <a:lnTo>
                    <a:pt x="2637" y="49"/>
                  </a:lnTo>
                  <a:lnTo>
                    <a:pt x="2620" y="49"/>
                  </a:lnTo>
                  <a:lnTo>
                    <a:pt x="2637" y="49"/>
                  </a:lnTo>
                  <a:lnTo>
                    <a:pt x="2645" y="41"/>
                  </a:lnTo>
                  <a:lnTo>
                    <a:pt x="2653" y="33"/>
                  </a:lnTo>
                  <a:lnTo>
                    <a:pt x="2653" y="25"/>
                  </a:lnTo>
                  <a:lnTo>
                    <a:pt x="2653" y="16"/>
                  </a:lnTo>
                  <a:lnTo>
                    <a:pt x="2645" y="8"/>
                  </a:lnTo>
                  <a:lnTo>
                    <a:pt x="2637" y="0"/>
                  </a:lnTo>
                  <a:lnTo>
                    <a:pt x="2628" y="0"/>
                  </a:lnTo>
                  <a:lnTo>
                    <a:pt x="2612" y="0"/>
                  </a:lnTo>
                  <a:lnTo>
                    <a:pt x="2637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87" name="Google Shape;387;p29"/>
            <p:cNvSpPr/>
            <p:nvPr/>
          </p:nvSpPr>
          <p:spPr>
            <a:xfrm>
              <a:off x="6188" y="1464"/>
              <a:ext cx="559" cy="1244"/>
            </a:xfrm>
            <a:custGeom>
              <a:rect b="b" l="l" r="r" t="t"/>
              <a:pathLst>
                <a:path extrusionOk="0" h="1244" w="559">
                  <a:moveTo>
                    <a:pt x="542" y="1236"/>
                  </a:moveTo>
                  <a:lnTo>
                    <a:pt x="559" y="1211"/>
                  </a:lnTo>
                  <a:lnTo>
                    <a:pt x="534" y="1088"/>
                  </a:lnTo>
                  <a:lnTo>
                    <a:pt x="510" y="966"/>
                  </a:lnTo>
                  <a:lnTo>
                    <a:pt x="493" y="859"/>
                  </a:lnTo>
                  <a:lnTo>
                    <a:pt x="468" y="753"/>
                  </a:lnTo>
                  <a:lnTo>
                    <a:pt x="444" y="655"/>
                  </a:lnTo>
                  <a:lnTo>
                    <a:pt x="419" y="556"/>
                  </a:lnTo>
                  <a:lnTo>
                    <a:pt x="395" y="475"/>
                  </a:lnTo>
                  <a:lnTo>
                    <a:pt x="362" y="393"/>
                  </a:lnTo>
                  <a:lnTo>
                    <a:pt x="329" y="319"/>
                  </a:lnTo>
                  <a:lnTo>
                    <a:pt x="296" y="254"/>
                  </a:lnTo>
                  <a:lnTo>
                    <a:pt x="263" y="196"/>
                  </a:lnTo>
                  <a:lnTo>
                    <a:pt x="222" y="139"/>
                  </a:lnTo>
                  <a:lnTo>
                    <a:pt x="173" y="98"/>
                  </a:lnTo>
                  <a:lnTo>
                    <a:pt x="123" y="57"/>
                  </a:lnTo>
                  <a:lnTo>
                    <a:pt x="74" y="25"/>
                  </a:lnTo>
                  <a:lnTo>
                    <a:pt x="17" y="0"/>
                  </a:lnTo>
                  <a:lnTo>
                    <a:pt x="0" y="49"/>
                  </a:lnTo>
                  <a:lnTo>
                    <a:pt x="50" y="74"/>
                  </a:lnTo>
                  <a:lnTo>
                    <a:pt x="99" y="98"/>
                  </a:lnTo>
                  <a:lnTo>
                    <a:pt x="140" y="139"/>
                  </a:lnTo>
                  <a:lnTo>
                    <a:pt x="181" y="180"/>
                  </a:lnTo>
                  <a:lnTo>
                    <a:pt x="214" y="221"/>
                  </a:lnTo>
                  <a:lnTo>
                    <a:pt x="247" y="278"/>
                  </a:lnTo>
                  <a:lnTo>
                    <a:pt x="280" y="344"/>
                  </a:lnTo>
                  <a:lnTo>
                    <a:pt x="312" y="417"/>
                  </a:lnTo>
                  <a:lnTo>
                    <a:pt x="337" y="491"/>
                  </a:lnTo>
                  <a:lnTo>
                    <a:pt x="362" y="573"/>
                  </a:lnTo>
                  <a:lnTo>
                    <a:pt x="386" y="663"/>
                  </a:lnTo>
                  <a:lnTo>
                    <a:pt x="411" y="761"/>
                  </a:lnTo>
                  <a:lnTo>
                    <a:pt x="436" y="867"/>
                  </a:lnTo>
                  <a:lnTo>
                    <a:pt x="460" y="974"/>
                  </a:lnTo>
                  <a:lnTo>
                    <a:pt x="485" y="1097"/>
                  </a:lnTo>
                  <a:lnTo>
                    <a:pt x="501" y="1219"/>
                  </a:lnTo>
                  <a:lnTo>
                    <a:pt x="518" y="1195"/>
                  </a:lnTo>
                  <a:lnTo>
                    <a:pt x="501" y="1219"/>
                  </a:lnTo>
                  <a:lnTo>
                    <a:pt x="510" y="1228"/>
                  </a:lnTo>
                  <a:lnTo>
                    <a:pt x="518" y="1236"/>
                  </a:lnTo>
                  <a:lnTo>
                    <a:pt x="526" y="1244"/>
                  </a:lnTo>
                  <a:lnTo>
                    <a:pt x="534" y="1244"/>
                  </a:lnTo>
                  <a:lnTo>
                    <a:pt x="542" y="1236"/>
                  </a:lnTo>
                  <a:lnTo>
                    <a:pt x="551" y="1228"/>
                  </a:lnTo>
                  <a:lnTo>
                    <a:pt x="559" y="1219"/>
                  </a:lnTo>
                  <a:lnTo>
                    <a:pt x="559" y="1211"/>
                  </a:lnTo>
                  <a:lnTo>
                    <a:pt x="542" y="123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88" name="Google Shape;388;p29"/>
            <p:cNvSpPr/>
            <p:nvPr/>
          </p:nvSpPr>
          <p:spPr>
            <a:xfrm>
              <a:off x="6328" y="2659"/>
              <a:ext cx="402" cy="311"/>
            </a:xfrm>
            <a:custGeom>
              <a:rect b="b" l="l" r="r" t="t"/>
              <a:pathLst>
                <a:path extrusionOk="0" h="311" w="402">
                  <a:moveTo>
                    <a:pt x="8" y="270"/>
                  </a:moveTo>
                  <a:lnTo>
                    <a:pt x="49" y="303"/>
                  </a:lnTo>
                  <a:lnTo>
                    <a:pt x="66" y="278"/>
                  </a:lnTo>
                  <a:lnTo>
                    <a:pt x="82" y="262"/>
                  </a:lnTo>
                  <a:lnTo>
                    <a:pt x="98" y="237"/>
                  </a:lnTo>
                  <a:lnTo>
                    <a:pt x="123" y="221"/>
                  </a:lnTo>
                  <a:lnTo>
                    <a:pt x="148" y="204"/>
                  </a:lnTo>
                  <a:lnTo>
                    <a:pt x="164" y="180"/>
                  </a:lnTo>
                  <a:lnTo>
                    <a:pt x="189" y="163"/>
                  </a:lnTo>
                  <a:lnTo>
                    <a:pt x="213" y="155"/>
                  </a:lnTo>
                  <a:lnTo>
                    <a:pt x="238" y="139"/>
                  </a:lnTo>
                  <a:lnTo>
                    <a:pt x="263" y="123"/>
                  </a:lnTo>
                  <a:lnTo>
                    <a:pt x="287" y="106"/>
                  </a:lnTo>
                  <a:lnTo>
                    <a:pt x="312" y="90"/>
                  </a:lnTo>
                  <a:lnTo>
                    <a:pt x="337" y="82"/>
                  </a:lnTo>
                  <a:lnTo>
                    <a:pt x="361" y="65"/>
                  </a:lnTo>
                  <a:lnTo>
                    <a:pt x="386" y="57"/>
                  </a:lnTo>
                  <a:lnTo>
                    <a:pt x="402" y="41"/>
                  </a:lnTo>
                  <a:lnTo>
                    <a:pt x="378" y="0"/>
                  </a:lnTo>
                  <a:lnTo>
                    <a:pt x="353" y="8"/>
                  </a:lnTo>
                  <a:lnTo>
                    <a:pt x="337" y="24"/>
                  </a:lnTo>
                  <a:lnTo>
                    <a:pt x="312" y="33"/>
                  </a:lnTo>
                  <a:lnTo>
                    <a:pt x="287" y="49"/>
                  </a:lnTo>
                  <a:lnTo>
                    <a:pt x="263" y="57"/>
                  </a:lnTo>
                  <a:lnTo>
                    <a:pt x="238" y="73"/>
                  </a:lnTo>
                  <a:lnTo>
                    <a:pt x="213" y="90"/>
                  </a:lnTo>
                  <a:lnTo>
                    <a:pt x="189" y="106"/>
                  </a:lnTo>
                  <a:lnTo>
                    <a:pt x="164" y="123"/>
                  </a:lnTo>
                  <a:lnTo>
                    <a:pt x="131" y="139"/>
                  </a:lnTo>
                  <a:lnTo>
                    <a:pt x="107" y="155"/>
                  </a:lnTo>
                  <a:lnTo>
                    <a:pt x="90" y="180"/>
                  </a:lnTo>
                  <a:lnTo>
                    <a:pt x="66" y="204"/>
                  </a:lnTo>
                  <a:lnTo>
                    <a:pt x="41" y="221"/>
                  </a:lnTo>
                  <a:lnTo>
                    <a:pt x="25" y="245"/>
                  </a:lnTo>
                  <a:lnTo>
                    <a:pt x="8" y="278"/>
                  </a:lnTo>
                  <a:lnTo>
                    <a:pt x="41" y="311"/>
                  </a:lnTo>
                  <a:lnTo>
                    <a:pt x="8" y="278"/>
                  </a:lnTo>
                  <a:lnTo>
                    <a:pt x="0" y="286"/>
                  </a:lnTo>
                  <a:lnTo>
                    <a:pt x="0" y="294"/>
                  </a:lnTo>
                  <a:lnTo>
                    <a:pt x="8" y="303"/>
                  </a:lnTo>
                  <a:lnTo>
                    <a:pt x="16" y="311"/>
                  </a:lnTo>
                  <a:lnTo>
                    <a:pt x="25" y="311"/>
                  </a:lnTo>
                  <a:lnTo>
                    <a:pt x="33" y="311"/>
                  </a:lnTo>
                  <a:lnTo>
                    <a:pt x="41" y="311"/>
                  </a:lnTo>
                  <a:lnTo>
                    <a:pt x="49" y="303"/>
                  </a:lnTo>
                  <a:lnTo>
                    <a:pt x="8" y="2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89" name="Google Shape;389;p29"/>
            <p:cNvSpPr/>
            <p:nvPr/>
          </p:nvSpPr>
          <p:spPr>
            <a:xfrm>
              <a:off x="6336" y="2888"/>
              <a:ext cx="411" cy="123"/>
            </a:xfrm>
            <a:custGeom>
              <a:rect b="b" l="l" r="r" t="t"/>
              <a:pathLst>
                <a:path extrusionOk="0" h="123" w="411">
                  <a:moveTo>
                    <a:pt x="411" y="98"/>
                  </a:moveTo>
                  <a:lnTo>
                    <a:pt x="386" y="65"/>
                  </a:lnTo>
                  <a:lnTo>
                    <a:pt x="362" y="65"/>
                  </a:lnTo>
                  <a:lnTo>
                    <a:pt x="345" y="65"/>
                  </a:lnTo>
                  <a:lnTo>
                    <a:pt x="320" y="57"/>
                  </a:lnTo>
                  <a:lnTo>
                    <a:pt x="304" y="49"/>
                  </a:lnTo>
                  <a:lnTo>
                    <a:pt x="279" y="41"/>
                  </a:lnTo>
                  <a:lnTo>
                    <a:pt x="255" y="33"/>
                  </a:lnTo>
                  <a:lnTo>
                    <a:pt x="230" y="24"/>
                  </a:lnTo>
                  <a:lnTo>
                    <a:pt x="214" y="16"/>
                  </a:lnTo>
                  <a:lnTo>
                    <a:pt x="189" y="8"/>
                  </a:lnTo>
                  <a:lnTo>
                    <a:pt x="164" y="0"/>
                  </a:lnTo>
                  <a:lnTo>
                    <a:pt x="132" y="0"/>
                  </a:lnTo>
                  <a:lnTo>
                    <a:pt x="107" y="0"/>
                  </a:lnTo>
                  <a:lnTo>
                    <a:pt x="82" y="0"/>
                  </a:lnTo>
                  <a:lnTo>
                    <a:pt x="58" y="8"/>
                  </a:lnTo>
                  <a:lnTo>
                    <a:pt x="25" y="24"/>
                  </a:lnTo>
                  <a:lnTo>
                    <a:pt x="0" y="41"/>
                  </a:lnTo>
                  <a:lnTo>
                    <a:pt x="33" y="82"/>
                  </a:lnTo>
                  <a:lnTo>
                    <a:pt x="58" y="65"/>
                  </a:lnTo>
                  <a:lnTo>
                    <a:pt x="74" y="57"/>
                  </a:lnTo>
                  <a:lnTo>
                    <a:pt x="90" y="49"/>
                  </a:lnTo>
                  <a:lnTo>
                    <a:pt x="115" y="49"/>
                  </a:lnTo>
                  <a:lnTo>
                    <a:pt x="132" y="49"/>
                  </a:lnTo>
                  <a:lnTo>
                    <a:pt x="148" y="49"/>
                  </a:lnTo>
                  <a:lnTo>
                    <a:pt x="173" y="57"/>
                  </a:lnTo>
                  <a:lnTo>
                    <a:pt x="189" y="65"/>
                  </a:lnTo>
                  <a:lnTo>
                    <a:pt x="214" y="74"/>
                  </a:lnTo>
                  <a:lnTo>
                    <a:pt x="238" y="82"/>
                  </a:lnTo>
                  <a:lnTo>
                    <a:pt x="263" y="90"/>
                  </a:lnTo>
                  <a:lnTo>
                    <a:pt x="279" y="98"/>
                  </a:lnTo>
                  <a:lnTo>
                    <a:pt x="304" y="106"/>
                  </a:lnTo>
                  <a:lnTo>
                    <a:pt x="329" y="114"/>
                  </a:lnTo>
                  <a:lnTo>
                    <a:pt x="353" y="123"/>
                  </a:lnTo>
                  <a:lnTo>
                    <a:pt x="386" y="123"/>
                  </a:lnTo>
                  <a:lnTo>
                    <a:pt x="353" y="98"/>
                  </a:lnTo>
                  <a:lnTo>
                    <a:pt x="386" y="123"/>
                  </a:lnTo>
                  <a:lnTo>
                    <a:pt x="394" y="123"/>
                  </a:lnTo>
                  <a:lnTo>
                    <a:pt x="403" y="114"/>
                  </a:lnTo>
                  <a:lnTo>
                    <a:pt x="411" y="106"/>
                  </a:lnTo>
                  <a:lnTo>
                    <a:pt x="411" y="98"/>
                  </a:lnTo>
                  <a:lnTo>
                    <a:pt x="411" y="82"/>
                  </a:lnTo>
                  <a:lnTo>
                    <a:pt x="403" y="74"/>
                  </a:lnTo>
                  <a:lnTo>
                    <a:pt x="394" y="74"/>
                  </a:lnTo>
                  <a:lnTo>
                    <a:pt x="386" y="65"/>
                  </a:lnTo>
                  <a:lnTo>
                    <a:pt x="411" y="9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90" name="Google Shape;390;p29"/>
            <p:cNvSpPr/>
            <p:nvPr/>
          </p:nvSpPr>
          <p:spPr>
            <a:xfrm>
              <a:off x="6673" y="2986"/>
              <a:ext cx="731" cy="3167"/>
            </a:xfrm>
            <a:custGeom>
              <a:rect b="b" l="l" r="r" t="t"/>
              <a:pathLst>
                <a:path extrusionOk="0" h="3167" w="731">
                  <a:moveTo>
                    <a:pt x="715" y="3159"/>
                  </a:moveTo>
                  <a:lnTo>
                    <a:pt x="715" y="3110"/>
                  </a:lnTo>
                  <a:lnTo>
                    <a:pt x="641" y="3093"/>
                  </a:lnTo>
                  <a:lnTo>
                    <a:pt x="575" y="3061"/>
                  </a:lnTo>
                  <a:lnTo>
                    <a:pt x="509" y="3012"/>
                  </a:lnTo>
                  <a:lnTo>
                    <a:pt x="452" y="2962"/>
                  </a:lnTo>
                  <a:lnTo>
                    <a:pt x="394" y="2889"/>
                  </a:lnTo>
                  <a:lnTo>
                    <a:pt x="353" y="2815"/>
                  </a:lnTo>
                  <a:lnTo>
                    <a:pt x="304" y="2733"/>
                  </a:lnTo>
                  <a:lnTo>
                    <a:pt x="263" y="2643"/>
                  </a:lnTo>
                  <a:lnTo>
                    <a:pt x="230" y="2537"/>
                  </a:lnTo>
                  <a:lnTo>
                    <a:pt x="197" y="2431"/>
                  </a:lnTo>
                  <a:lnTo>
                    <a:pt x="172" y="2316"/>
                  </a:lnTo>
                  <a:lnTo>
                    <a:pt x="148" y="2201"/>
                  </a:lnTo>
                  <a:lnTo>
                    <a:pt x="123" y="2079"/>
                  </a:lnTo>
                  <a:lnTo>
                    <a:pt x="107" y="1956"/>
                  </a:lnTo>
                  <a:lnTo>
                    <a:pt x="90" y="1825"/>
                  </a:lnTo>
                  <a:lnTo>
                    <a:pt x="82" y="1694"/>
                  </a:lnTo>
                  <a:lnTo>
                    <a:pt x="74" y="1563"/>
                  </a:lnTo>
                  <a:lnTo>
                    <a:pt x="66" y="1432"/>
                  </a:lnTo>
                  <a:lnTo>
                    <a:pt x="57" y="1301"/>
                  </a:lnTo>
                  <a:lnTo>
                    <a:pt x="57" y="1170"/>
                  </a:lnTo>
                  <a:lnTo>
                    <a:pt x="57" y="1039"/>
                  </a:lnTo>
                  <a:lnTo>
                    <a:pt x="57" y="917"/>
                  </a:lnTo>
                  <a:lnTo>
                    <a:pt x="57" y="794"/>
                  </a:lnTo>
                  <a:lnTo>
                    <a:pt x="57" y="679"/>
                  </a:lnTo>
                  <a:lnTo>
                    <a:pt x="57" y="565"/>
                  </a:lnTo>
                  <a:lnTo>
                    <a:pt x="57" y="458"/>
                  </a:lnTo>
                  <a:lnTo>
                    <a:pt x="66" y="360"/>
                  </a:lnTo>
                  <a:lnTo>
                    <a:pt x="66" y="270"/>
                  </a:lnTo>
                  <a:lnTo>
                    <a:pt x="66" y="188"/>
                  </a:lnTo>
                  <a:lnTo>
                    <a:pt x="74" y="115"/>
                  </a:lnTo>
                  <a:lnTo>
                    <a:pt x="74" y="49"/>
                  </a:lnTo>
                  <a:lnTo>
                    <a:pt x="74" y="0"/>
                  </a:lnTo>
                  <a:lnTo>
                    <a:pt x="16" y="0"/>
                  </a:lnTo>
                  <a:lnTo>
                    <a:pt x="16" y="49"/>
                  </a:lnTo>
                  <a:lnTo>
                    <a:pt x="16" y="115"/>
                  </a:lnTo>
                  <a:lnTo>
                    <a:pt x="16" y="188"/>
                  </a:lnTo>
                  <a:lnTo>
                    <a:pt x="8" y="270"/>
                  </a:lnTo>
                  <a:lnTo>
                    <a:pt x="8" y="360"/>
                  </a:lnTo>
                  <a:lnTo>
                    <a:pt x="8" y="458"/>
                  </a:lnTo>
                  <a:lnTo>
                    <a:pt x="0" y="565"/>
                  </a:lnTo>
                  <a:lnTo>
                    <a:pt x="0" y="679"/>
                  </a:lnTo>
                  <a:lnTo>
                    <a:pt x="0" y="794"/>
                  </a:lnTo>
                  <a:lnTo>
                    <a:pt x="0" y="917"/>
                  </a:lnTo>
                  <a:lnTo>
                    <a:pt x="0" y="1039"/>
                  </a:lnTo>
                  <a:lnTo>
                    <a:pt x="0" y="1170"/>
                  </a:lnTo>
                  <a:lnTo>
                    <a:pt x="8" y="1301"/>
                  </a:lnTo>
                  <a:lnTo>
                    <a:pt x="8" y="1432"/>
                  </a:lnTo>
                  <a:lnTo>
                    <a:pt x="16" y="1563"/>
                  </a:lnTo>
                  <a:lnTo>
                    <a:pt x="25" y="1694"/>
                  </a:lnTo>
                  <a:lnTo>
                    <a:pt x="41" y="1825"/>
                  </a:lnTo>
                  <a:lnTo>
                    <a:pt x="57" y="1956"/>
                  </a:lnTo>
                  <a:lnTo>
                    <a:pt x="74" y="2087"/>
                  </a:lnTo>
                  <a:lnTo>
                    <a:pt x="90" y="2210"/>
                  </a:lnTo>
                  <a:lnTo>
                    <a:pt x="115" y="2332"/>
                  </a:lnTo>
                  <a:lnTo>
                    <a:pt x="148" y="2447"/>
                  </a:lnTo>
                  <a:lnTo>
                    <a:pt x="181" y="2553"/>
                  </a:lnTo>
                  <a:lnTo>
                    <a:pt x="213" y="2660"/>
                  </a:lnTo>
                  <a:lnTo>
                    <a:pt x="255" y="2758"/>
                  </a:lnTo>
                  <a:lnTo>
                    <a:pt x="304" y="2840"/>
                  </a:lnTo>
                  <a:lnTo>
                    <a:pt x="353" y="2922"/>
                  </a:lnTo>
                  <a:lnTo>
                    <a:pt x="411" y="2995"/>
                  </a:lnTo>
                  <a:lnTo>
                    <a:pt x="476" y="3053"/>
                  </a:lnTo>
                  <a:lnTo>
                    <a:pt x="542" y="3102"/>
                  </a:lnTo>
                  <a:lnTo>
                    <a:pt x="616" y="3143"/>
                  </a:lnTo>
                  <a:lnTo>
                    <a:pt x="698" y="3167"/>
                  </a:lnTo>
                  <a:lnTo>
                    <a:pt x="698" y="3110"/>
                  </a:lnTo>
                  <a:lnTo>
                    <a:pt x="698" y="3167"/>
                  </a:lnTo>
                  <a:lnTo>
                    <a:pt x="715" y="3167"/>
                  </a:lnTo>
                  <a:lnTo>
                    <a:pt x="723" y="3159"/>
                  </a:lnTo>
                  <a:lnTo>
                    <a:pt x="731" y="3151"/>
                  </a:lnTo>
                  <a:lnTo>
                    <a:pt x="731" y="3143"/>
                  </a:lnTo>
                  <a:lnTo>
                    <a:pt x="731" y="3134"/>
                  </a:lnTo>
                  <a:lnTo>
                    <a:pt x="731" y="3126"/>
                  </a:lnTo>
                  <a:lnTo>
                    <a:pt x="723" y="3118"/>
                  </a:lnTo>
                  <a:lnTo>
                    <a:pt x="715" y="3110"/>
                  </a:lnTo>
                  <a:lnTo>
                    <a:pt x="715" y="315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91" name="Google Shape;391;p29"/>
            <p:cNvSpPr/>
            <p:nvPr/>
          </p:nvSpPr>
          <p:spPr>
            <a:xfrm>
              <a:off x="5301" y="6096"/>
              <a:ext cx="2087" cy="982"/>
            </a:xfrm>
            <a:custGeom>
              <a:rect b="b" l="l" r="r" t="t"/>
              <a:pathLst>
                <a:path extrusionOk="0" h="982" w="2087">
                  <a:moveTo>
                    <a:pt x="17" y="982"/>
                  </a:moveTo>
                  <a:lnTo>
                    <a:pt x="17" y="982"/>
                  </a:lnTo>
                  <a:lnTo>
                    <a:pt x="2087" y="49"/>
                  </a:lnTo>
                  <a:lnTo>
                    <a:pt x="2070" y="0"/>
                  </a:lnTo>
                  <a:lnTo>
                    <a:pt x="0" y="933"/>
                  </a:lnTo>
                  <a:lnTo>
                    <a:pt x="0" y="933"/>
                  </a:lnTo>
                  <a:lnTo>
                    <a:pt x="17" y="98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92" name="Google Shape;392;p29"/>
            <p:cNvSpPr/>
            <p:nvPr/>
          </p:nvSpPr>
          <p:spPr>
            <a:xfrm>
              <a:off x="3962" y="4107"/>
              <a:ext cx="1356" cy="3069"/>
            </a:xfrm>
            <a:custGeom>
              <a:rect b="b" l="l" r="r" t="t"/>
              <a:pathLst>
                <a:path extrusionOk="0" h="3069" w="1356">
                  <a:moveTo>
                    <a:pt x="17" y="0"/>
                  </a:moveTo>
                  <a:lnTo>
                    <a:pt x="0" y="25"/>
                  </a:lnTo>
                  <a:lnTo>
                    <a:pt x="8" y="180"/>
                  </a:lnTo>
                  <a:lnTo>
                    <a:pt x="25" y="336"/>
                  </a:lnTo>
                  <a:lnTo>
                    <a:pt x="41" y="491"/>
                  </a:lnTo>
                  <a:lnTo>
                    <a:pt x="49" y="647"/>
                  </a:lnTo>
                  <a:lnTo>
                    <a:pt x="66" y="802"/>
                  </a:lnTo>
                  <a:lnTo>
                    <a:pt x="74" y="958"/>
                  </a:lnTo>
                  <a:lnTo>
                    <a:pt x="91" y="1105"/>
                  </a:lnTo>
                  <a:lnTo>
                    <a:pt x="107" y="1252"/>
                  </a:lnTo>
                  <a:lnTo>
                    <a:pt x="123" y="1400"/>
                  </a:lnTo>
                  <a:lnTo>
                    <a:pt x="140" y="1547"/>
                  </a:lnTo>
                  <a:lnTo>
                    <a:pt x="156" y="1678"/>
                  </a:lnTo>
                  <a:lnTo>
                    <a:pt x="173" y="1817"/>
                  </a:lnTo>
                  <a:lnTo>
                    <a:pt x="197" y="1948"/>
                  </a:lnTo>
                  <a:lnTo>
                    <a:pt x="222" y="2071"/>
                  </a:lnTo>
                  <a:lnTo>
                    <a:pt x="247" y="2193"/>
                  </a:lnTo>
                  <a:lnTo>
                    <a:pt x="279" y="2308"/>
                  </a:lnTo>
                  <a:lnTo>
                    <a:pt x="312" y="2414"/>
                  </a:lnTo>
                  <a:lnTo>
                    <a:pt x="345" y="2521"/>
                  </a:lnTo>
                  <a:lnTo>
                    <a:pt x="386" y="2611"/>
                  </a:lnTo>
                  <a:lnTo>
                    <a:pt x="436" y="2701"/>
                  </a:lnTo>
                  <a:lnTo>
                    <a:pt x="485" y="2783"/>
                  </a:lnTo>
                  <a:lnTo>
                    <a:pt x="534" y="2848"/>
                  </a:lnTo>
                  <a:lnTo>
                    <a:pt x="592" y="2914"/>
                  </a:lnTo>
                  <a:lnTo>
                    <a:pt x="657" y="2971"/>
                  </a:lnTo>
                  <a:lnTo>
                    <a:pt x="723" y="3012"/>
                  </a:lnTo>
                  <a:lnTo>
                    <a:pt x="797" y="3044"/>
                  </a:lnTo>
                  <a:lnTo>
                    <a:pt x="879" y="3061"/>
                  </a:lnTo>
                  <a:lnTo>
                    <a:pt x="961" y="3069"/>
                  </a:lnTo>
                  <a:lnTo>
                    <a:pt x="1052" y="3061"/>
                  </a:lnTo>
                  <a:lnTo>
                    <a:pt x="1150" y="3044"/>
                  </a:lnTo>
                  <a:lnTo>
                    <a:pt x="1249" y="3020"/>
                  </a:lnTo>
                  <a:lnTo>
                    <a:pt x="1356" y="2971"/>
                  </a:lnTo>
                  <a:lnTo>
                    <a:pt x="1339" y="2922"/>
                  </a:lnTo>
                  <a:lnTo>
                    <a:pt x="1232" y="2963"/>
                  </a:lnTo>
                  <a:lnTo>
                    <a:pt x="1134" y="2995"/>
                  </a:lnTo>
                  <a:lnTo>
                    <a:pt x="1043" y="3012"/>
                  </a:lnTo>
                  <a:lnTo>
                    <a:pt x="961" y="3012"/>
                  </a:lnTo>
                  <a:lnTo>
                    <a:pt x="887" y="3004"/>
                  </a:lnTo>
                  <a:lnTo>
                    <a:pt x="813" y="2987"/>
                  </a:lnTo>
                  <a:lnTo>
                    <a:pt x="748" y="2963"/>
                  </a:lnTo>
                  <a:lnTo>
                    <a:pt x="682" y="2922"/>
                  </a:lnTo>
                  <a:lnTo>
                    <a:pt x="633" y="2873"/>
                  </a:lnTo>
                  <a:lnTo>
                    <a:pt x="575" y="2815"/>
                  </a:lnTo>
                  <a:lnTo>
                    <a:pt x="526" y="2750"/>
                  </a:lnTo>
                  <a:lnTo>
                    <a:pt x="477" y="2676"/>
                  </a:lnTo>
                  <a:lnTo>
                    <a:pt x="436" y="2594"/>
                  </a:lnTo>
                  <a:lnTo>
                    <a:pt x="403" y="2504"/>
                  </a:lnTo>
                  <a:lnTo>
                    <a:pt x="362" y="2398"/>
                  </a:lnTo>
                  <a:lnTo>
                    <a:pt x="329" y="2292"/>
                  </a:lnTo>
                  <a:lnTo>
                    <a:pt x="304" y="2185"/>
                  </a:lnTo>
                  <a:lnTo>
                    <a:pt x="279" y="2062"/>
                  </a:lnTo>
                  <a:lnTo>
                    <a:pt x="255" y="1940"/>
                  </a:lnTo>
                  <a:lnTo>
                    <a:pt x="230" y="1809"/>
                  </a:lnTo>
                  <a:lnTo>
                    <a:pt x="214" y="1678"/>
                  </a:lnTo>
                  <a:lnTo>
                    <a:pt x="189" y="1539"/>
                  </a:lnTo>
                  <a:lnTo>
                    <a:pt x="173" y="1391"/>
                  </a:lnTo>
                  <a:lnTo>
                    <a:pt x="156" y="1252"/>
                  </a:lnTo>
                  <a:lnTo>
                    <a:pt x="148" y="1105"/>
                  </a:lnTo>
                  <a:lnTo>
                    <a:pt x="132" y="950"/>
                  </a:lnTo>
                  <a:lnTo>
                    <a:pt x="115" y="794"/>
                  </a:lnTo>
                  <a:lnTo>
                    <a:pt x="107" y="647"/>
                  </a:lnTo>
                  <a:lnTo>
                    <a:pt x="91" y="491"/>
                  </a:lnTo>
                  <a:lnTo>
                    <a:pt x="82" y="336"/>
                  </a:lnTo>
                  <a:lnTo>
                    <a:pt x="66" y="180"/>
                  </a:lnTo>
                  <a:lnTo>
                    <a:pt x="49" y="25"/>
                  </a:lnTo>
                  <a:lnTo>
                    <a:pt x="33" y="49"/>
                  </a:lnTo>
                  <a:lnTo>
                    <a:pt x="49" y="25"/>
                  </a:lnTo>
                  <a:lnTo>
                    <a:pt x="49" y="8"/>
                  </a:lnTo>
                  <a:lnTo>
                    <a:pt x="41" y="8"/>
                  </a:lnTo>
                  <a:lnTo>
                    <a:pt x="33" y="0"/>
                  </a:lnTo>
                  <a:lnTo>
                    <a:pt x="25" y="0"/>
                  </a:lnTo>
                  <a:lnTo>
                    <a:pt x="17" y="0"/>
                  </a:lnTo>
                  <a:lnTo>
                    <a:pt x="8" y="8"/>
                  </a:lnTo>
                  <a:lnTo>
                    <a:pt x="0" y="17"/>
                  </a:lnTo>
                  <a:lnTo>
                    <a:pt x="0" y="2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93" name="Google Shape;393;p29"/>
            <p:cNvSpPr/>
            <p:nvPr/>
          </p:nvSpPr>
          <p:spPr>
            <a:xfrm>
              <a:off x="3979" y="4050"/>
              <a:ext cx="246" cy="106"/>
            </a:xfrm>
            <a:custGeom>
              <a:rect b="b" l="l" r="r" t="t"/>
              <a:pathLst>
                <a:path extrusionOk="0" h="106" w="246">
                  <a:moveTo>
                    <a:pt x="197" y="41"/>
                  </a:moveTo>
                  <a:lnTo>
                    <a:pt x="213" y="0"/>
                  </a:lnTo>
                  <a:lnTo>
                    <a:pt x="0" y="57"/>
                  </a:lnTo>
                  <a:lnTo>
                    <a:pt x="16" y="106"/>
                  </a:lnTo>
                  <a:lnTo>
                    <a:pt x="221" y="57"/>
                  </a:lnTo>
                  <a:lnTo>
                    <a:pt x="246" y="16"/>
                  </a:lnTo>
                  <a:lnTo>
                    <a:pt x="221" y="57"/>
                  </a:lnTo>
                  <a:lnTo>
                    <a:pt x="238" y="49"/>
                  </a:lnTo>
                  <a:lnTo>
                    <a:pt x="246" y="41"/>
                  </a:lnTo>
                  <a:lnTo>
                    <a:pt x="246" y="33"/>
                  </a:lnTo>
                  <a:lnTo>
                    <a:pt x="246" y="24"/>
                  </a:lnTo>
                  <a:lnTo>
                    <a:pt x="238" y="16"/>
                  </a:lnTo>
                  <a:lnTo>
                    <a:pt x="238" y="8"/>
                  </a:lnTo>
                  <a:lnTo>
                    <a:pt x="221" y="0"/>
                  </a:lnTo>
                  <a:lnTo>
                    <a:pt x="213" y="0"/>
                  </a:lnTo>
                  <a:lnTo>
                    <a:pt x="197" y="4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94" name="Google Shape;394;p29"/>
            <p:cNvSpPr/>
            <p:nvPr/>
          </p:nvSpPr>
          <p:spPr>
            <a:xfrm>
              <a:off x="3954" y="3944"/>
              <a:ext cx="271" cy="147"/>
            </a:xfrm>
            <a:custGeom>
              <a:rect b="b" l="l" r="r" t="t"/>
              <a:pathLst>
                <a:path extrusionOk="0" h="147" w="271">
                  <a:moveTo>
                    <a:pt x="0" y="24"/>
                  </a:moveTo>
                  <a:lnTo>
                    <a:pt x="8" y="40"/>
                  </a:lnTo>
                  <a:lnTo>
                    <a:pt x="25" y="49"/>
                  </a:lnTo>
                  <a:lnTo>
                    <a:pt x="33" y="57"/>
                  </a:lnTo>
                  <a:lnTo>
                    <a:pt x="49" y="65"/>
                  </a:lnTo>
                  <a:lnTo>
                    <a:pt x="57" y="73"/>
                  </a:lnTo>
                  <a:lnTo>
                    <a:pt x="74" y="73"/>
                  </a:lnTo>
                  <a:lnTo>
                    <a:pt x="99" y="81"/>
                  </a:lnTo>
                  <a:lnTo>
                    <a:pt x="115" y="90"/>
                  </a:lnTo>
                  <a:lnTo>
                    <a:pt x="131" y="98"/>
                  </a:lnTo>
                  <a:lnTo>
                    <a:pt x="148" y="106"/>
                  </a:lnTo>
                  <a:lnTo>
                    <a:pt x="164" y="114"/>
                  </a:lnTo>
                  <a:lnTo>
                    <a:pt x="181" y="122"/>
                  </a:lnTo>
                  <a:lnTo>
                    <a:pt x="197" y="130"/>
                  </a:lnTo>
                  <a:lnTo>
                    <a:pt x="205" y="139"/>
                  </a:lnTo>
                  <a:lnTo>
                    <a:pt x="214" y="139"/>
                  </a:lnTo>
                  <a:lnTo>
                    <a:pt x="222" y="147"/>
                  </a:lnTo>
                  <a:lnTo>
                    <a:pt x="222" y="147"/>
                  </a:lnTo>
                  <a:lnTo>
                    <a:pt x="271" y="122"/>
                  </a:lnTo>
                  <a:lnTo>
                    <a:pt x="255" y="106"/>
                  </a:lnTo>
                  <a:lnTo>
                    <a:pt x="246" y="98"/>
                  </a:lnTo>
                  <a:lnTo>
                    <a:pt x="230" y="90"/>
                  </a:lnTo>
                  <a:lnTo>
                    <a:pt x="222" y="81"/>
                  </a:lnTo>
                  <a:lnTo>
                    <a:pt x="205" y="73"/>
                  </a:lnTo>
                  <a:lnTo>
                    <a:pt x="189" y="65"/>
                  </a:lnTo>
                  <a:lnTo>
                    <a:pt x="172" y="57"/>
                  </a:lnTo>
                  <a:lnTo>
                    <a:pt x="148" y="49"/>
                  </a:lnTo>
                  <a:lnTo>
                    <a:pt x="131" y="40"/>
                  </a:lnTo>
                  <a:lnTo>
                    <a:pt x="115" y="32"/>
                  </a:lnTo>
                  <a:lnTo>
                    <a:pt x="99" y="24"/>
                  </a:lnTo>
                  <a:lnTo>
                    <a:pt x="82" y="24"/>
                  </a:lnTo>
                  <a:lnTo>
                    <a:pt x="66" y="16"/>
                  </a:lnTo>
                  <a:lnTo>
                    <a:pt x="57" y="8"/>
                  </a:lnTo>
                  <a:lnTo>
                    <a:pt x="49" y="8"/>
                  </a:lnTo>
                  <a:lnTo>
                    <a:pt x="41" y="0"/>
                  </a:lnTo>
                  <a:lnTo>
                    <a:pt x="57" y="16"/>
                  </a:lnTo>
                  <a:lnTo>
                    <a:pt x="41" y="0"/>
                  </a:lnTo>
                  <a:lnTo>
                    <a:pt x="33" y="0"/>
                  </a:lnTo>
                  <a:lnTo>
                    <a:pt x="25" y="0"/>
                  </a:lnTo>
                  <a:lnTo>
                    <a:pt x="16" y="0"/>
                  </a:lnTo>
                  <a:lnTo>
                    <a:pt x="8" y="8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8" y="32"/>
                  </a:lnTo>
                  <a:lnTo>
                    <a:pt x="8" y="4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95" name="Google Shape;395;p29"/>
            <p:cNvSpPr/>
            <p:nvPr/>
          </p:nvSpPr>
          <p:spPr>
            <a:xfrm>
              <a:off x="3831" y="2552"/>
              <a:ext cx="180" cy="1416"/>
            </a:xfrm>
            <a:custGeom>
              <a:rect b="b" l="l" r="r" t="t"/>
              <a:pathLst>
                <a:path extrusionOk="0" h="1416" w="180">
                  <a:moveTo>
                    <a:pt x="0" y="9"/>
                  </a:moveTo>
                  <a:lnTo>
                    <a:pt x="0" y="9"/>
                  </a:lnTo>
                  <a:lnTo>
                    <a:pt x="16" y="189"/>
                  </a:lnTo>
                  <a:lnTo>
                    <a:pt x="33" y="360"/>
                  </a:lnTo>
                  <a:lnTo>
                    <a:pt x="41" y="540"/>
                  </a:lnTo>
                  <a:lnTo>
                    <a:pt x="57" y="721"/>
                  </a:lnTo>
                  <a:lnTo>
                    <a:pt x="65" y="901"/>
                  </a:lnTo>
                  <a:lnTo>
                    <a:pt x="82" y="1081"/>
                  </a:lnTo>
                  <a:lnTo>
                    <a:pt x="98" y="1252"/>
                  </a:lnTo>
                  <a:lnTo>
                    <a:pt x="123" y="1416"/>
                  </a:lnTo>
                  <a:lnTo>
                    <a:pt x="180" y="1408"/>
                  </a:lnTo>
                  <a:lnTo>
                    <a:pt x="156" y="1244"/>
                  </a:lnTo>
                  <a:lnTo>
                    <a:pt x="139" y="1072"/>
                  </a:lnTo>
                  <a:lnTo>
                    <a:pt x="123" y="901"/>
                  </a:lnTo>
                  <a:lnTo>
                    <a:pt x="107" y="721"/>
                  </a:lnTo>
                  <a:lnTo>
                    <a:pt x="90" y="540"/>
                  </a:lnTo>
                  <a:lnTo>
                    <a:pt x="82" y="360"/>
                  </a:lnTo>
                  <a:lnTo>
                    <a:pt x="65" y="18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96" name="Google Shape;396;p29"/>
            <p:cNvSpPr/>
            <p:nvPr/>
          </p:nvSpPr>
          <p:spPr>
            <a:xfrm>
              <a:off x="3543" y="1939"/>
              <a:ext cx="345" cy="622"/>
            </a:xfrm>
            <a:custGeom>
              <a:rect b="b" l="l" r="r" t="t"/>
              <a:pathLst>
                <a:path extrusionOk="0" h="622" w="345">
                  <a:moveTo>
                    <a:pt x="33" y="0"/>
                  </a:moveTo>
                  <a:lnTo>
                    <a:pt x="33" y="57"/>
                  </a:lnTo>
                  <a:lnTo>
                    <a:pt x="17" y="49"/>
                  </a:lnTo>
                  <a:lnTo>
                    <a:pt x="25" y="57"/>
                  </a:lnTo>
                  <a:lnTo>
                    <a:pt x="41" y="73"/>
                  </a:lnTo>
                  <a:lnTo>
                    <a:pt x="58" y="90"/>
                  </a:lnTo>
                  <a:lnTo>
                    <a:pt x="74" y="114"/>
                  </a:lnTo>
                  <a:lnTo>
                    <a:pt x="99" y="139"/>
                  </a:lnTo>
                  <a:lnTo>
                    <a:pt x="123" y="171"/>
                  </a:lnTo>
                  <a:lnTo>
                    <a:pt x="148" y="204"/>
                  </a:lnTo>
                  <a:lnTo>
                    <a:pt x="173" y="245"/>
                  </a:lnTo>
                  <a:lnTo>
                    <a:pt x="189" y="294"/>
                  </a:lnTo>
                  <a:lnTo>
                    <a:pt x="214" y="335"/>
                  </a:lnTo>
                  <a:lnTo>
                    <a:pt x="238" y="392"/>
                  </a:lnTo>
                  <a:lnTo>
                    <a:pt x="255" y="442"/>
                  </a:lnTo>
                  <a:lnTo>
                    <a:pt x="271" y="499"/>
                  </a:lnTo>
                  <a:lnTo>
                    <a:pt x="280" y="556"/>
                  </a:lnTo>
                  <a:lnTo>
                    <a:pt x="288" y="622"/>
                  </a:lnTo>
                  <a:lnTo>
                    <a:pt x="345" y="613"/>
                  </a:lnTo>
                  <a:lnTo>
                    <a:pt x="337" y="548"/>
                  </a:lnTo>
                  <a:lnTo>
                    <a:pt x="321" y="491"/>
                  </a:lnTo>
                  <a:lnTo>
                    <a:pt x="304" y="433"/>
                  </a:lnTo>
                  <a:lnTo>
                    <a:pt x="288" y="368"/>
                  </a:lnTo>
                  <a:lnTo>
                    <a:pt x="263" y="319"/>
                  </a:lnTo>
                  <a:lnTo>
                    <a:pt x="238" y="270"/>
                  </a:lnTo>
                  <a:lnTo>
                    <a:pt x="214" y="221"/>
                  </a:lnTo>
                  <a:lnTo>
                    <a:pt x="189" y="180"/>
                  </a:lnTo>
                  <a:lnTo>
                    <a:pt x="165" y="139"/>
                  </a:lnTo>
                  <a:lnTo>
                    <a:pt x="140" y="106"/>
                  </a:lnTo>
                  <a:lnTo>
                    <a:pt x="123" y="81"/>
                  </a:lnTo>
                  <a:lnTo>
                    <a:pt x="99" y="57"/>
                  </a:lnTo>
                  <a:lnTo>
                    <a:pt x="82" y="32"/>
                  </a:lnTo>
                  <a:lnTo>
                    <a:pt x="66" y="16"/>
                  </a:lnTo>
                  <a:lnTo>
                    <a:pt x="50" y="8"/>
                  </a:lnTo>
                  <a:lnTo>
                    <a:pt x="33" y="0"/>
                  </a:lnTo>
                  <a:lnTo>
                    <a:pt x="25" y="57"/>
                  </a:lnTo>
                  <a:lnTo>
                    <a:pt x="33" y="0"/>
                  </a:lnTo>
                  <a:lnTo>
                    <a:pt x="17" y="0"/>
                  </a:lnTo>
                  <a:lnTo>
                    <a:pt x="8" y="8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0" y="41"/>
                  </a:lnTo>
                  <a:lnTo>
                    <a:pt x="8" y="49"/>
                  </a:lnTo>
                  <a:lnTo>
                    <a:pt x="17" y="49"/>
                  </a:lnTo>
                  <a:lnTo>
                    <a:pt x="33" y="5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97" name="Google Shape;397;p29"/>
            <p:cNvSpPr/>
            <p:nvPr/>
          </p:nvSpPr>
          <p:spPr>
            <a:xfrm>
              <a:off x="3289" y="1963"/>
              <a:ext cx="624" cy="1285"/>
            </a:xfrm>
            <a:custGeom>
              <a:rect b="b" l="l" r="r" t="t"/>
              <a:pathLst>
                <a:path extrusionOk="0" h="1285" w="624">
                  <a:moveTo>
                    <a:pt x="271" y="0"/>
                  </a:moveTo>
                  <a:lnTo>
                    <a:pt x="221" y="25"/>
                  </a:lnTo>
                  <a:lnTo>
                    <a:pt x="180" y="49"/>
                  </a:lnTo>
                  <a:lnTo>
                    <a:pt x="147" y="90"/>
                  </a:lnTo>
                  <a:lnTo>
                    <a:pt x="115" y="131"/>
                  </a:lnTo>
                  <a:lnTo>
                    <a:pt x="90" y="172"/>
                  </a:lnTo>
                  <a:lnTo>
                    <a:pt x="65" y="229"/>
                  </a:lnTo>
                  <a:lnTo>
                    <a:pt x="41" y="278"/>
                  </a:lnTo>
                  <a:lnTo>
                    <a:pt x="24" y="336"/>
                  </a:lnTo>
                  <a:lnTo>
                    <a:pt x="16" y="393"/>
                  </a:lnTo>
                  <a:lnTo>
                    <a:pt x="8" y="458"/>
                  </a:lnTo>
                  <a:lnTo>
                    <a:pt x="8" y="516"/>
                  </a:lnTo>
                  <a:lnTo>
                    <a:pt x="0" y="581"/>
                  </a:lnTo>
                  <a:lnTo>
                    <a:pt x="8" y="647"/>
                  </a:lnTo>
                  <a:lnTo>
                    <a:pt x="8" y="704"/>
                  </a:lnTo>
                  <a:lnTo>
                    <a:pt x="16" y="769"/>
                  </a:lnTo>
                  <a:lnTo>
                    <a:pt x="24" y="835"/>
                  </a:lnTo>
                  <a:lnTo>
                    <a:pt x="41" y="892"/>
                  </a:lnTo>
                  <a:lnTo>
                    <a:pt x="57" y="949"/>
                  </a:lnTo>
                  <a:lnTo>
                    <a:pt x="74" y="1007"/>
                  </a:lnTo>
                  <a:lnTo>
                    <a:pt x="90" y="1056"/>
                  </a:lnTo>
                  <a:lnTo>
                    <a:pt x="106" y="1105"/>
                  </a:lnTo>
                  <a:lnTo>
                    <a:pt x="131" y="1146"/>
                  </a:lnTo>
                  <a:lnTo>
                    <a:pt x="156" y="1187"/>
                  </a:lnTo>
                  <a:lnTo>
                    <a:pt x="180" y="1220"/>
                  </a:lnTo>
                  <a:lnTo>
                    <a:pt x="205" y="1244"/>
                  </a:lnTo>
                  <a:lnTo>
                    <a:pt x="230" y="1269"/>
                  </a:lnTo>
                  <a:lnTo>
                    <a:pt x="254" y="1277"/>
                  </a:lnTo>
                  <a:lnTo>
                    <a:pt x="287" y="1285"/>
                  </a:lnTo>
                  <a:lnTo>
                    <a:pt x="312" y="1285"/>
                  </a:lnTo>
                  <a:lnTo>
                    <a:pt x="336" y="1277"/>
                  </a:lnTo>
                  <a:lnTo>
                    <a:pt x="369" y="1252"/>
                  </a:lnTo>
                  <a:lnTo>
                    <a:pt x="394" y="1228"/>
                  </a:lnTo>
                  <a:lnTo>
                    <a:pt x="402" y="1211"/>
                  </a:lnTo>
                  <a:lnTo>
                    <a:pt x="410" y="1203"/>
                  </a:lnTo>
                  <a:lnTo>
                    <a:pt x="427" y="1195"/>
                  </a:lnTo>
                  <a:lnTo>
                    <a:pt x="435" y="1187"/>
                  </a:lnTo>
                  <a:lnTo>
                    <a:pt x="451" y="1179"/>
                  </a:lnTo>
                  <a:lnTo>
                    <a:pt x="468" y="1179"/>
                  </a:lnTo>
                  <a:lnTo>
                    <a:pt x="484" y="1170"/>
                  </a:lnTo>
                  <a:lnTo>
                    <a:pt x="501" y="1170"/>
                  </a:lnTo>
                  <a:lnTo>
                    <a:pt x="509" y="1162"/>
                  </a:lnTo>
                  <a:lnTo>
                    <a:pt x="525" y="1162"/>
                  </a:lnTo>
                  <a:lnTo>
                    <a:pt x="542" y="1162"/>
                  </a:lnTo>
                  <a:lnTo>
                    <a:pt x="558" y="1154"/>
                  </a:lnTo>
                  <a:lnTo>
                    <a:pt x="575" y="1154"/>
                  </a:lnTo>
                  <a:lnTo>
                    <a:pt x="591" y="1154"/>
                  </a:lnTo>
                  <a:lnTo>
                    <a:pt x="607" y="1154"/>
                  </a:lnTo>
                  <a:lnTo>
                    <a:pt x="616" y="1154"/>
                  </a:lnTo>
                  <a:lnTo>
                    <a:pt x="624" y="1023"/>
                  </a:lnTo>
                  <a:lnTo>
                    <a:pt x="624" y="900"/>
                  </a:lnTo>
                  <a:lnTo>
                    <a:pt x="616" y="778"/>
                  </a:lnTo>
                  <a:lnTo>
                    <a:pt x="599" y="671"/>
                  </a:lnTo>
                  <a:lnTo>
                    <a:pt x="583" y="573"/>
                  </a:lnTo>
                  <a:lnTo>
                    <a:pt x="558" y="483"/>
                  </a:lnTo>
                  <a:lnTo>
                    <a:pt x="542" y="401"/>
                  </a:lnTo>
                  <a:lnTo>
                    <a:pt x="509" y="319"/>
                  </a:lnTo>
                  <a:lnTo>
                    <a:pt x="484" y="254"/>
                  </a:lnTo>
                  <a:lnTo>
                    <a:pt x="451" y="197"/>
                  </a:lnTo>
                  <a:lnTo>
                    <a:pt x="427" y="139"/>
                  </a:lnTo>
                  <a:lnTo>
                    <a:pt x="394" y="98"/>
                  </a:lnTo>
                  <a:lnTo>
                    <a:pt x="361" y="66"/>
                  </a:lnTo>
                  <a:lnTo>
                    <a:pt x="328" y="33"/>
                  </a:lnTo>
                  <a:lnTo>
                    <a:pt x="304" y="8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9D6935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98" name="Google Shape;398;p29"/>
            <p:cNvSpPr/>
            <p:nvPr/>
          </p:nvSpPr>
          <p:spPr>
            <a:xfrm>
              <a:off x="3264" y="1939"/>
              <a:ext cx="435" cy="1334"/>
            </a:xfrm>
            <a:custGeom>
              <a:rect b="b" l="l" r="r" t="t"/>
              <a:pathLst>
                <a:path extrusionOk="0" h="1334" w="435">
                  <a:moveTo>
                    <a:pt x="394" y="1235"/>
                  </a:moveTo>
                  <a:lnTo>
                    <a:pt x="394" y="1235"/>
                  </a:lnTo>
                  <a:lnTo>
                    <a:pt x="370" y="1260"/>
                  </a:lnTo>
                  <a:lnTo>
                    <a:pt x="353" y="1276"/>
                  </a:lnTo>
                  <a:lnTo>
                    <a:pt x="329" y="1284"/>
                  </a:lnTo>
                  <a:lnTo>
                    <a:pt x="312" y="1284"/>
                  </a:lnTo>
                  <a:lnTo>
                    <a:pt x="287" y="1276"/>
                  </a:lnTo>
                  <a:lnTo>
                    <a:pt x="271" y="1268"/>
                  </a:lnTo>
                  <a:lnTo>
                    <a:pt x="246" y="1252"/>
                  </a:lnTo>
                  <a:lnTo>
                    <a:pt x="222" y="1227"/>
                  </a:lnTo>
                  <a:lnTo>
                    <a:pt x="205" y="1194"/>
                  </a:lnTo>
                  <a:lnTo>
                    <a:pt x="181" y="1162"/>
                  </a:lnTo>
                  <a:lnTo>
                    <a:pt x="156" y="1121"/>
                  </a:lnTo>
                  <a:lnTo>
                    <a:pt x="140" y="1072"/>
                  </a:lnTo>
                  <a:lnTo>
                    <a:pt x="123" y="1023"/>
                  </a:lnTo>
                  <a:lnTo>
                    <a:pt x="107" y="965"/>
                  </a:lnTo>
                  <a:lnTo>
                    <a:pt x="90" y="908"/>
                  </a:lnTo>
                  <a:lnTo>
                    <a:pt x="82" y="851"/>
                  </a:lnTo>
                  <a:lnTo>
                    <a:pt x="66" y="793"/>
                  </a:lnTo>
                  <a:lnTo>
                    <a:pt x="57" y="728"/>
                  </a:lnTo>
                  <a:lnTo>
                    <a:pt x="57" y="671"/>
                  </a:lnTo>
                  <a:lnTo>
                    <a:pt x="57" y="605"/>
                  </a:lnTo>
                  <a:lnTo>
                    <a:pt x="57" y="540"/>
                  </a:lnTo>
                  <a:lnTo>
                    <a:pt x="57" y="482"/>
                  </a:lnTo>
                  <a:lnTo>
                    <a:pt x="66" y="425"/>
                  </a:lnTo>
                  <a:lnTo>
                    <a:pt x="82" y="368"/>
                  </a:lnTo>
                  <a:lnTo>
                    <a:pt x="90" y="311"/>
                  </a:lnTo>
                  <a:lnTo>
                    <a:pt x="115" y="262"/>
                  </a:lnTo>
                  <a:lnTo>
                    <a:pt x="131" y="212"/>
                  </a:lnTo>
                  <a:lnTo>
                    <a:pt x="164" y="171"/>
                  </a:lnTo>
                  <a:lnTo>
                    <a:pt x="189" y="131"/>
                  </a:lnTo>
                  <a:lnTo>
                    <a:pt x="222" y="98"/>
                  </a:lnTo>
                  <a:lnTo>
                    <a:pt x="263" y="65"/>
                  </a:lnTo>
                  <a:lnTo>
                    <a:pt x="304" y="49"/>
                  </a:lnTo>
                  <a:lnTo>
                    <a:pt x="287" y="0"/>
                  </a:lnTo>
                  <a:lnTo>
                    <a:pt x="238" y="24"/>
                  </a:lnTo>
                  <a:lnTo>
                    <a:pt x="189" y="57"/>
                  </a:lnTo>
                  <a:lnTo>
                    <a:pt x="148" y="98"/>
                  </a:lnTo>
                  <a:lnTo>
                    <a:pt x="115" y="139"/>
                  </a:lnTo>
                  <a:lnTo>
                    <a:pt x="90" y="188"/>
                  </a:lnTo>
                  <a:lnTo>
                    <a:pt x="66" y="237"/>
                  </a:lnTo>
                  <a:lnTo>
                    <a:pt x="41" y="294"/>
                  </a:lnTo>
                  <a:lnTo>
                    <a:pt x="25" y="352"/>
                  </a:lnTo>
                  <a:lnTo>
                    <a:pt x="16" y="417"/>
                  </a:lnTo>
                  <a:lnTo>
                    <a:pt x="8" y="474"/>
                  </a:lnTo>
                  <a:lnTo>
                    <a:pt x="0" y="540"/>
                  </a:lnTo>
                  <a:lnTo>
                    <a:pt x="0" y="605"/>
                  </a:lnTo>
                  <a:lnTo>
                    <a:pt x="0" y="671"/>
                  </a:lnTo>
                  <a:lnTo>
                    <a:pt x="8" y="736"/>
                  </a:lnTo>
                  <a:lnTo>
                    <a:pt x="16" y="793"/>
                  </a:lnTo>
                  <a:lnTo>
                    <a:pt x="25" y="859"/>
                  </a:lnTo>
                  <a:lnTo>
                    <a:pt x="41" y="924"/>
                  </a:lnTo>
                  <a:lnTo>
                    <a:pt x="57" y="982"/>
                  </a:lnTo>
                  <a:lnTo>
                    <a:pt x="74" y="1039"/>
                  </a:lnTo>
                  <a:lnTo>
                    <a:pt x="90" y="1088"/>
                  </a:lnTo>
                  <a:lnTo>
                    <a:pt x="107" y="1137"/>
                  </a:lnTo>
                  <a:lnTo>
                    <a:pt x="131" y="1186"/>
                  </a:lnTo>
                  <a:lnTo>
                    <a:pt x="156" y="1227"/>
                  </a:lnTo>
                  <a:lnTo>
                    <a:pt x="181" y="1260"/>
                  </a:lnTo>
                  <a:lnTo>
                    <a:pt x="214" y="1293"/>
                  </a:lnTo>
                  <a:lnTo>
                    <a:pt x="238" y="1309"/>
                  </a:lnTo>
                  <a:lnTo>
                    <a:pt x="271" y="1325"/>
                  </a:lnTo>
                  <a:lnTo>
                    <a:pt x="304" y="1334"/>
                  </a:lnTo>
                  <a:lnTo>
                    <a:pt x="345" y="1334"/>
                  </a:lnTo>
                  <a:lnTo>
                    <a:pt x="378" y="1317"/>
                  </a:lnTo>
                  <a:lnTo>
                    <a:pt x="411" y="1301"/>
                  </a:lnTo>
                  <a:lnTo>
                    <a:pt x="435" y="1268"/>
                  </a:lnTo>
                  <a:lnTo>
                    <a:pt x="435" y="1268"/>
                  </a:lnTo>
                  <a:lnTo>
                    <a:pt x="394" y="12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99" name="Google Shape;399;p29"/>
            <p:cNvSpPr/>
            <p:nvPr/>
          </p:nvSpPr>
          <p:spPr>
            <a:xfrm>
              <a:off x="3658" y="3092"/>
              <a:ext cx="280" cy="115"/>
            </a:xfrm>
            <a:custGeom>
              <a:rect b="b" l="l" r="r" t="t"/>
              <a:pathLst>
                <a:path extrusionOk="0" h="115" w="280">
                  <a:moveTo>
                    <a:pt x="222" y="25"/>
                  </a:moveTo>
                  <a:lnTo>
                    <a:pt x="247" y="0"/>
                  </a:lnTo>
                  <a:lnTo>
                    <a:pt x="230" y="0"/>
                  </a:lnTo>
                  <a:lnTo>
                    <a:pt x="222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3" y="0"/>
                  </a:lnTo>
                  <a:lnTo>
                    <a:pt x="156" y="9"/>
                  </a:lnTo>
                  <a:lnTo>
                    <a:pt x="140" y="9"/>
                  </a:lnTo>
                  <a:lnTo>
                    <a:pt x="123" y="9"/>
                  </a:lnTo>
                  <a:lnTo>
                    <a:pt x="107" y="17"/>
                  </a:lnTo>
                  <a:lnTo>
                    <a:pt x="91" y="17"/>
                  </a:lnTo>
                  <a:lnTo>
                    <a:pt x="74" y="25"/>
                  </a:lnTo>
                  <a:lnTo>
                    <a:pt x="58" y="33"/>
                  </a:lnTo>
                  <a:lnTo>
                    <a:pt x="41" y="41"/>
                  </a:lnTo>
                  <a:lnTo>
                    <a:pt x="25" y="50"/>
                  </a:lnTo>
                  <a:lnTo>
                    <a:pt x="17" y="66"/>
                  </a:lnTo>
                  <a:lnTo>
                    <a:pt x="0" y="82"/>
                  </a:lnTo>
                  <a:lnTo>
                    <a:pt x="41" y="115"/>
                  </a:lnTo>
                  <a:lnTo>
                    <a:pt x="50" y="99"/>
                  </a:lnTo>
                  <a:lnTo>
                    <a:pt x="58" y="91"/>
                  </a:lnTo>
                  <a:lnTo>
                    <a:pt x="74" y="91"/>
                  </a:lnTo>
                  <a:lnTo>
                    <a:pt x="82" y="82"/>
                  </a:lnTo>
                  <a:lnTo>
                    <a:pt x="91" y="74"/>
                  </a:lnTo>
                  <a:lnTo>
                    <a:pt x="107" y="74"/>
                  </a:lnTo>
                  <a:lnTo>
                    <a:pt x="123" y="66"/>
                  </a:lnTo>
                  <a:lnTo>
                    <a:pt x="132" y="66"/>
                  </a:lnTo>
                  <a:lnTo>
                    <a:pt x="148" y="58"/>
                  </a:lnTo>
                  <a:lnTo>
                    <a:pt x="165" y="58"/>
                  </a:lnTo>
                  <a:lnTo>
                    <a:pt x="181" y="58"/>
                  </a:lnTo>
                  <a:lnTo>
                    <a:pt x="189" y="58"/>
                  </a:lnTo>
                  <a:lnTo>
                    <a:pt x="206" y="58"/>
                  </a:lnTo>
                  <a:lnTo>
                    <a:pt x="222" y="50"/>
                  </a:lnTo>
                  <a:lnTo>
                    <a:pt x="238" y="50"/>
                  </a:lnTo>
                  <a:lnTo>
                    <a:pt x="255" y="50"/>
                  </a:lnTo>
                  <a:lnTo>
                    <a:pt x="280" y="25"/>
                  </a:lnTo>
                  <a:lnTo>
                    <a:pt x="255" y="50"/>
                  </a:lnTo>
                  <a:lnTo>
                    <a:pt x="263" y="50"/>
                  </a:lnTo>
                  <a:lnTo>
                    <a:pt x="271" y="41"/>
                  </a:lnTo>
                  <a:lnTo>
                    <a:pt x="280" y="33"/>
                  </a:lnTo>
                  <a:lnTo>
                    <a:pt x="280" y="25"/>
                  </a:lnTo>
                  <a:lnTo>
                    <a:pt x="271" y="17"/>
                  </a:lnTo>
                  <a:lnTo>
                    <a:pt x="271" y="9"/>
                  </a:lnTo>
                  <a:lnTo>
                    <a:pt x="263" y="0"/>
                  </a:lnTo>
                  <a:lnTo>
                    <a:pt x="247" y="0"/>
                  </a:lnTo>
                  <a:lnTo>
                    <a:pt x="222" y="2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00" name="Google Shape;400;p29"/>
            <p:cNvSpPr/>
            <p:nvPr/>
          </p:nvSpPr>
          <p:spPr>
            <a:xfrm>
              <a:off x="3535" y="1930"/>
              <a:ext cx="403" cy="1187"/>
            </a:xfrm>
            <a:custGeom>
              <a:rect b="b" l="l" r="r" t="t"/>
              <a:pathLst>
                <a:path extrusionOk="0" h="1187" w="403">
                  <a:moveTo>
                    <a:pt x="33" y="58"/>
                  </a:moveTo>
                  <a:lnTo>
                    <a:pt x="16" y="58"/>
                  </a:lnTo>
                  <a:lnTo>
                    <a:pt x="41" y="66"/>
                  </a:lnTo>
                  <a:lnTo>
                    <a:pt x="66" y="90"/>
                  </a:lnTo>
                  <a:lnTo>
                    <a:pt x="99" y="115"/>
                  </a:lnTo>
                  <a:lnTo>
                    <a:pt x="123" y="148"/>
                  </a:lnTo>
                  <a:lnTo>
                    <a:pt x="156" y="189"/>
                  </a:lnTo>
                  <a:lnTo>
                    <a:pt x="181" y="238"/>
                  </a:lnTo>
                  <a:lnTo>
                    <a:pt x="214" y="295"/>
                  </a:lnTo>
                  <a:lnTo>
                    <a:pt x="238" y="369"/>
                  </a:lnTo>
                  <a:lnTo>
                    <a:pt x="263" y="442"/>
                  </a:lnTo>
                  <a:lnTo>
                    <a:pt x="288" y="524"/>
                  </a:lnTo>
                  <a:lnTo>
                    <a:pt x="312" y="614"/>
                  </a:lnTo>
                  <a:lnTo>
                    <a:pt x="329" y="712"/>
                  </a:lnTo>
                  <a:lnTo>
                    <a:pt x="337" y="819"/>
                  </a:lnTo>
                  <a:lnTo>
                    <a:pt x="345" y="933"/>
                  </a:lnTo>
                  <a:lnTo>
                    <a:pt x="345" y="1056"/>
                  </a:lnTo>
                  <a:lnTo>
                    <a:pt x="345" y="1187"/>
                  </a:lnTo>
                  <a:lnTo>
                    <a:pt x="403" y="1187"/>
                  </a:lnTo>
                  <a:lnTo>
                    <a:pt x="403" y="1056"/>
                  </a:lnTo>
                  <a:lnTo>
                    <a:pt x="403" y="933"/>
                  </a:lnTo>
                  <a:lnTo>
                    <a:pt x="394" y="811"/>
                  </a:lnTo>
                  <a:lnTo>
                    <a:pt x="378" y="704"/>
                  </a:lnTo>
                  <a:lnTo>
                    <a:pt x="361" y="606"/>
                  </a:lnTo>
                  <a:lnTo>
                    <a:pt x="345" y="508"/>
                  </a:lnTo>
                  <a:lnTo>
                    <a:pt x="320" y="426"/>
                  </a:lnTo>
                  <a:lnTo>
                    <a:pt x="296" y="344"/>
                  </a:lnTo>
                  <a:lnTo>
                    <a:pt x="263" y="279"/>
                  </a:lnTo>
                  <a:lnTo>
                    <a:pt x="230" y="213"/>
                  </a:lnTo>
                  <a:lnTo>
                    <a:pt x="197" y="164"/>
                  </a:lnTo>
                  <a:lnTo>
                    <a:pt x="164" y="115"/>
                  </a:lnTo>
                  <a:lnTo>
                    <a:pt x="131" y="74"/>
                  </a:lnTo>
                  <a:lnTo>
                    <a:pt x="99" y="50"/>
                  </a:lnTo>
                  <a:lnTo>
                    <a:pt x="66" y="25"/>
                  </a:lnTo>
                  <a:lnTo>
                    <a:pt x="33" y="9"/>
                  </a:lnTo>
                  <a:lnTo>
                    <a:pt x="16" y="9"/>
                  </a:lnTo>
                  <a:lnTo>
                    <a:pt x="33" y="9"/>
                  </a:lnTo>
                  <a:lnTo>
                    <a:pt x="25" y="0"/>
                  </a:lnTo>
                  <a:lnTo>
                    <a:pt x="16" y="9"/>
                  </a:lnTo>
                  <a:lnTo>
                    <a:pt x="8" y="17"/>
                  </a:lnTo>
                  <a:lnTo>
                    <a:pt x="0" y="25"/>
                  </a:lnTo>
                  <a:lnTo>
                    <a:pt x="0" y="33"/>
                  </a:lnTo>
                  <a:lnTo>
                    <a:pt x="0" y="41"/>
                  </a:lnTo>
                  <a:lnTo>
                    <a:pt x="8" y="50"/>
                  </a:lnTo>
                  <a:lnTo>
                    <a:pt x="16" y="58"/>
                  </a:lnTo>
                  <a:lnTo>
                    <a:pt x="33" y="5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01" name="Google Shape;401;p29"/>
            <p:cNvSpPr/>
            <p:nvPr/>
          </p:nvSpPr>
          <p:spPr>
            <a:xfrm>
              <a:off x="3543" y="2577"/>
              <a:ext cx="362" cy="655"/>
            </a:xfrm>
            <a:custGeom>
              <a:rect b="b" l="l" r="r" t="t"/>
              <a:pathLst>
                <a:path extrusionOk="0" h="655" w="362">
                  <a:moveTo>
                    <a:pt x="74" y="655"/>
                  </a:moveTo>
                  <a:lnTo>
                    <a:pt x="91" y="597"/>
                  </a:lnTo>
                  <a:lnTo>
                    <a:pt x="107" y="540"/>
                  </a:lnTo>
                  <a:lnTo>
                    <a:pt x="115" y="483"/>
                  </a:lnTo>
                  <a:lnTo>
                    <a:pt x="115" y="434"/>
                  </a:lnTo>
                  <a:lnTo>
                    <a:pt x="123" y="385"/>
                  </a:lnTo>
                  <a:lnTo>
                    <a:pt x="123" y="335"/>
                  </a:lnTo>
                  <a:lnTo>
                    <a:pt x="115" y="286"/>
                  </a:lnTo>
                  <a:lnTo>
                    <a:pt x="115" y="245"/>
                  </a:lnTo>
                  <a:lnTo>
                    <a:pt x="107" y="213"/>
                  </a:lnTo>
                  <a:lnTo>
                    <a:pt x="99" y="172"/>
                  </a:lnTo>
                  <a:lnTo>
                    <a:pt x="82" y="147"/>
                  </a:lnTo>
                  <a:lnTo>
                    <a:pt x="66" y="123"/>
                  </a:lnTo>
                  <a:lnTo>
                    <a:pt x="58" y="98"/>
                  </a:lnTo>
                  <a:lnTo>
                    <a:pt x="41" y="90"/>
                  </a:lnTo>
                  <a:lnTo>
                    <a:pt x="25" y="82"/>
                  </a:lnTo>
                  <a:lnTo>
                    <a:pt x="0" y="74"/>
                  </a:lnTo>
                  <a:lnTo>
                    <a:pt x="17" y="65"/>
                  </a:lnTo>
                  <a:lnTo>
                    <a:pt x="33" y="49"/>
                  </a:lnTo>
                  <a:lnTo>
                    <a:pt x="50" y="41"/>
                  </a:lnTo>
                  <a:lnTo>
                    <a:pt x="74" y="24"/>
                  </a:lnTo>
                  <a:lnTo>
                    <a:pt x="91" y="16"/>
                  </a:lnTo>
                  <a:lnTo>
                    <a:pt x="115" y="16"/>
                  </a:lnTo>
                  <a:lnTo>
                    <a:pt x="132" y="8"/>
                  </a:lnTo>
                  <a:lnTo>
                    <a:pt x="156" y="8"/>
                  </a:lnTo>
                  <a:lnTo>
                    <a:pt x="181" y="0"/>
                  </a:lnTo>
                  <a:lnTo>
                    <a:pt x="206" y="0"/>
                  </a:lnTo>
                  <a:lnTo>
                    <a:pt x="222" y="0"/>
                  </a:lnTo>
                  <a:lnTo>
                    <a:pt x="247" y="0"/>
                  </a:lnTo>
                  <a:lnTo>
                    <a:pt x="263" y="0"/>
                  </a:lnTo>
                  <a:lnTo>
                    <a:pt x="288" y="0"/>
                  </a:lnTo>
                  <a:lnTo>
                    <a:pt x="304" y="0"/>
                  </a:lnTo>
                  <a:lnTo>
                    <a:pt x="321" y="0"/>
                  </a:lnTo>
                  <a:lnTo>
                    <a:pt x="329" y="49"/>
                  </a:lnTo>
                  <a:lnTo>
                    <a:pt x="345" y="115"/>
                  </a:lnTo>
                  <a:lnTo>
                    <a:pt x="353" y="188"/>
                  </a:lnTo>
                  <a:lnTo>
                    <a:pt x="353" y="262"/>
                  </a:lnTo>
                  <a:lnTo>
                    <a:pt x="362" y="344"/>
                  </a:lnTo>
                  <a:lnTo>
                    <a:pt x="362" y="425"/>
                  </a:lnTo>
                  <a:lnTo>
                    <a:pt x="362" y="491"/>
                  </a:lnTo>
                  <a:lnTo>
                    <a:pt x="362" y="548"/>
                  </a:lnTo>
                  <a:lnTo>
                    <a:pt x="353" y="548"/>
                  </a:lnTo>
                  <a:lnTo>
                    <a:pt x="337" y="548"/>
                  </a:lnTo>
                  <a:lnTo>
                    <a:pt x="329" y="548"/>
                  </a:lnTo>
                  <a:lnTo>
                    <a:pt x="312" y="548"/>
                  </a:lnTo>
                  <a:lnTo>
                    <a:pt x="296" y="548"/>
                  </a:lnTo>
                  <a:lnTo>
                    <a:pt x="288" y="548"/>
                  </a:lnTo>
                  <a:lnTo>
                    <a:pt x="271" y="548"/>
                  </a:lnTo>
                  <a:lnTo>
                    <a:pt x="263" y="548"/>
                  </a:lnTo>
                  <a:lnTo>
                    <a:pt x="247" y="548"/>
                  </a:lnTo>
                  <a:lnTo>
                    <a:pt x="238" y="556"/>
                  </a:lnTo>
                  <a:lnTo>
                    <a:pt x="230" y="556"/>
                  </a:lnTo>
                  <a:lnTo>
                    <a:pt x="214" y="556"/>
                  </a:lnTo>
                  <a:lnTo>
                    <a:pt x="206" y="565"/>
                  </a:lnTo>
                  <a:lnTo>
                    <a:pt x="197" y="573"/>
                  </a:lnTo>
                  <a:lnTo>
                    <a:pt x="189" y="573"/>
                  </a:lnTo>
                  <a:lnTo>
                    <a:pt x="181" y="581"/>
                  </a:lnTo>
                  <a:lnTo>
                    <a:pt x="173" y="589"/>
                  </a:lnTo>
                  <a:lnTo>
                    <a:pt x="165" y="597"/>
                  </a:lnTo>
                  <a:lnTo>
                    <a:pt x="148" y="614"/>
                  </a:lnTo>
                  <a:lnTo>
                    <a:pt x="132" y="622"/>
                  </a:lnTo>
                  <a:lnTo>
                    <a:pt x="115" y="638"/>
                  </a:lnTo>
                  <a:lnTo>
                    <a:pt x="99" y="646"/>
                  </a:lnTo>
                  <a:lnTo>
                    <a:pt x="82" y="655"/>
                  </a:lnTo>
                  <a:lnTo>
                    <a:pt x="74" y="655"/>
                  </a:lnTo>
                  <a:close/>
                </a:path>
              </a:pathLst>
            </a:custGeom>
            <a:solidFill>
              <a:srgbClr val="9D6935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02" name="Google Shape;402;p29"/>
            <p:cNvSpPr/>
            <p:nvPr/>
          </p:nvSpPr>
          <p:spPr>
            <a:xfrm>
              <a:off x="3519" y="2626"/>
              <a:ext cx="172" cy="614"/>
            </a:xfrm>
            <a:custGeom>
              <a:rect b="b" l="l" r="r" t="t"/>
              <a:pathLst>
                <a:path extrusionOk="0" h="614" w="172">
                  <a:moveTo>
                    <a:pt x="8" y="16"/>
                  </a:moveTo>
                  <a:lnTo>
                    <a:pt x="32" y="57"/>
                  </a:lnTo>
                  <a:lnTo>
                    <a:pt x="41" y="57"/>
                  </a:lnTo>
                  <a:lnTo>
                    <a:pt x="49" y="66"/>
                  </a:lnTo>
                  <a:lnTo>
                    <a:pt x="57" y="74"/>
                  </a:lnTo>
                  <a:lnTo>
                    <a:pt x="74" y="90"/>
                  </a:lnTo>
                  <a:lnTo>
                    <a:pt x="82" y="106"/>
                  </a:lnTo>
                  <a:lnTo>
                    <a:pt x="90" y="139"/>
                  </a:lnTo>
                  <a:lnTo>
                    <a:pt x="98" y="164"/>
                  </a:lnTo>
                  <a:lnTo>
                    <a:pt x="106" y="205"/>
                  </a:lnTo>
                  <a:lnTo>
                    <a:pt x="115" y="237"/>
                  </a:lnTo>
                  <a:lnTo>
                    <a:pt x="115" y="286"/>
                  </a:lnTo>
                  <a:lnTo>
                    <a:pt x="115" y="336"/>
                  </a:lnTo>
                  <a:lnTo>
                    <a:pt x="115" y="385"/>
                  </a:lnTo>
                  <a:lnTo>
                    <a:pt x="115" y="434"/>
                  </a:lnTo>
                  <a:lnTo>
                    <a:pt x="98" y="491"/>
                  </a:lnTo>
                  <a:lnTo>
                    <a:pt x="90" y="540"/>
                  </a:lnTo>
                  <a:lnTo>
                    <a:pt x="74" y="597"/>
                  </a:lnTo>
                  <a:lnTo>
                    <a:pt x="123" y="614"/>
                  </a:lnTo>
                  <a:lnTo>
                    <a:pt x="147" y="557"/>
                  </a:lnTo>
                  <a:lnTo>
                    <a:pt x="156" y="499"/>
                  </a:lnTo>
                  <a:lnTo>
                    <a:pt x="164" y="442"/>
                  </a:lnTo>
                  <a:lnTo>
                    <a:pt x="172" y="385"/>
                  </a:lnTo>
                  <a:lnTo>
                    <a:pt x="172" y="336"/>
                  </a:lnTo>
                  <a:lnTo>
                    <a:pt x="172" y="286"/>
                  </a:lnTo>
                  <a:lnTo>
                    <a:pt x="172" y="237"/>
                  </a:lnTo>
                  <a:lnTo>
                    <a:pt x="164" y="196"/>
                  </a:lnTo>
                  <a:lnTo>
                    <a:pt x="156" y="156"/>
                  </a:lnTo>
                  <a:lnTo>
                    <a:pt x="147" y="115"/>
                  </a:lnTo>
                  <a:lnTo>
                    <a:pt x="131" y="90"/>
                  </a:lnTo>
                  <a:lnTo>
                    <a:pt x="115" y="57"/>
                  </a:lnTo>
                  <a:lnTo>
                    <a:pt x="98" y="33"/>
                  </a:lnTo>
                  <a:lnTo>
                    <a:pt x="82" y="16"/>
                  </a:lnTo>
                  <a:lnTo>
                    <a:pt x="57" y="8"/>
                  </a:lnTo>
                  <a:lnTo>
                    <a:pt x="24" y="0"/>
                  </a:lnTo>
                  <a:lnTo>
                    <a:pt x="49" y="41"/>
                  </a:lnTo>
                  <a:lnTo>
                    <a:pt x="24" y="0"/>
                  </a:lnTo>
                  <a:lnTo>
                    <a:pt x="16" y="8"/>
                  </a:lnTo>
                  <a:lnTo>
                    <a:pt x="8" y="8"/>
                  </a:lnTo>
                  <a:lnTo>
                    <a:pt x="0" y="16"/>
                  </a:lnTo>
                  <a:lnTo>
                    <a:pt x="0" y="33"/>
                  </a:lnTo>
                  <a:lnTo>
                    <a:pt x="0" y="41"/>
                  </a:lnTo>
                  <a:lnTo>
                    <a:pt x="8" y="49"/>
                  </a:lnTo>
                  <a:lnTo>
                    <a:pt x="16" y="49"/>
                  </a:lnTo>
                  <a:lnTo>
                    <a:pt x="32" y="57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03" name="Google Shape;403;p29"/>
            <p:cNvSpPr/>
            <p:nvPr/>
          </p:nvSpPr>
          <p:spPr>
            <a:xfrm>
              <a:off x="3527" y="2544"/>
              <a:ext cx="361" cy="123"/>
            </a:xfrm>
            <a:custGeom>
              <a:rect b="b" l="l" r="r" t="t"/>
              <a:pathLst>
                <a:path extrusionOk="0" h="123" w="361">
                  <a:moveTo>
                    <a:pt x="361" y="25"/>
                  </a:moveTo>
                  <a:lnTo>
                    <a:pt x="337" y="0"/>
                  </a:lnTo>
                  <a:lnTo>
                    <a:pt x="320" y="0"/>
                  </a:lnTo>
                  <a:lnTo>
                    <a:pt x="304" y="0"/>
                  </a:lnTo>
                  <a:lnTo>
                    <a:pt x="279" y="8"/>
                  </a:lnTo>
                  <a:lnTo>
                    <a:pt x="263" y="8"/>
                  </a:lnTo>
                  <a:lnTo>
                    <a:pt x="238" y="8"/>
                  </a:lnTo>
                  <a:lnTo>
                    <a:pt x="213" y="8"/>
                  </a:lnTo>
                  <a:lnTo>
                    <a:pt x="197" y="8"/>
                  </a:lnTo>
                  <a:lnTo>
                    <a:pt x="172" y="17"/>
                  </a:lnTo>
                  <a:lnTo>
                    <a:pt x="148" y="17"/>
                  </a:lnTo>
                  <a:lnTo>
                    <a:pt x="123" y="25"/>
                  </a:lnTo>
                  <a:lnTo>
                    <a:pt x="98" y="25"/>
                  </a:lnTo>
                  <a:lnTo>
                    <a:pt x="74" y="33"/>
                  </a:lnTo>
                  <a:lnTo>
                    <a:pt x="57" y="49"/>
                  </a:lnTo>
                  <a:lnTo>
                    <a:pt x="33" y="57"/>
                  </a:lnTo>
                  <a:lnTo>
                    <a:pt x="16" y="74"/>
                  </a:lnTo>
                  <a:lnTo>
                    <a:pt x="0" y="98"/>
                  </a:lnTo>
                  <a:lnTo>
                    <a:pt x="41" y="123"/>
                  </a:lnTo>
                  <a:lnTo>
                    <a:pt x="49" y="115"/>
                  </a:lnTo>
                  <a:lnTo>
                    <a:pt x="66" y="107"/>
                  </a:lnTo>
                  <a:lnTo>
                    <a:pt x="82" y="98"/>
                  </a:lnTo>
                  <a:lnTo>
                    <a:pt x="98" y="82"/>
                  </a:lnTo>
                  <a:lnTo>
                    <a:pt x="115" y="82"/>
                  </a:lnTo>
                  <a:lnTo>
                    <a:pt x="131" y="74"/>
                  </a:lnTo>
                  <a:lnTo>
                    <a:pt x="156" y="66"/>
                  </a:lnTo>
                  <a:lnTo>
                    <a:pt x="172" y="66"/>
                  </a:lnTo>
                  <a:lnTo>
                    <a:pt x="197" y="66"/>
                  </a:lnTo>
                  <a:lnTo>
                    <a:pt x="222" y="57"/>
                  </a:lnTo>
                  <a:lnTo>
                    <a:pt x="238" y="57"/>
                  </a:lnTo>
                  <a:lnTo>
                    <a:pt x="263" y="57"/>
                  </a:lnTo>
                  <a:lnTo>
                    <a:pt x="279" y="57"/>
                  </a:lnTo>
                  <a:lnTo>
                    <a:pt x="304" y="57"/>
                  </a:lnTo>
                  <a:lnTo>
                    <a:pt x="320" y="57"/>
                  </a:lnTo>
                  <a:lnTo>
                    <a:pt x="337" y="57"/>
                  </a:lnTo>
                  <a:lnTo>
                    <a:pt x="312" y="41"/>
                  </a:lnTo>
                  <a:lnTo>
                    <a:pt x="337" y="57"/>
                  </a:lnTo>
                  <a:lnTo>
                    <a:pt x="345" y="57"/>
                  </a:lnTo>
                  <a:lnTo>
                    <a:pt x="353" y="49"/>
                  </a:lnTo>
                  <a:lnTo>
                    <a:pt x="361" y="41"/>
                  </a:lnTo>
                  <a:lnTo>
                    <a:pt x="361" y="33"/>
                  </a:lnTo>
                  <a:lnTo>
                    <a:pt x="361" y="17"/>
                  </a:lnTo>
                  <a:lnTo>
                    <a:pt x="353" y="8"/>
                  </a:lnTo>
                  <a:lnTo>
                    <a:pt x="345" y="8"/>
                  </a:lnTo>
                  <a:lnTo>
                    <a:pt x="337" y="0"/>
                  </a:lnTo>
                  <a:lnTo>
                    <a:pt x="361" y="2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04" name="Google Shape;404;p29"/>
            <p:cNvSpPr/>
            <p:nvPr/>
          </p:nvSpPr>
          <p:spPr>
            <a:xfrm>
              <a:off x="3839" y="2569"/>
              <a:ext cx="99" cy="581"/>
            </a:xfrm>
            <a:custGeom>
              <a:rect b="b" l="l" r="r" t="t"/>
              <a:pathLst>
                <a:path extrusionOk="0" h="581" w="99">
                  <a:moveTo>
                    <a:pt x="66" y="581"/>
                  </a:moveTo>
                  <a:lnTo>
                    <a:pt x="90" y="556"/>
                  </a:lnTo>
                  <a:lnTo>
                    <a:pt x="99" y="499"/>
                  </a:lnTo>
                  <a:lnTo>
                    <a:pt x="90" y="433"/>
                  </a:lnTo>
                  <a:lnTo>
                    <a:pt x="90" y="352"/>
                  </a:lnTo>
                  <a:lnTo>
                    <a:pt x="90" y="270"/>
                  </a:lnTo>
                  <a:lnTo>
                    <a:pt x="82" y="188"/>
                  </a:lnTo>
                  <a:lnTo>
                    <a:pt x="74" y="114"/>
                  </a:lnTo>
                  <a:lnTo>
                    <a:pt x="66" y="49"/>
                  </a:lnTo>
                  <a:lnTo>
                    <a:pt x="49" y="0"/>
                  </a:lnTo>
                  <a:lnTo>
                    <a:pt x="0" y="16"/>
                  </a:lnTo>
                  <a:lnTo>
                    <a:pt x="8" y="57"/>
                  </a:lnTo>
                  <a:lnTo>
                    <a:pt x="16" y="123"/>
                  </a:lnTo>
                  <a:lnTo>
                    <a:pt x="25" y="196"/>
                  </a:lnTo>
                  <a:lnTo>
                    <a:pt x="33" y="270"/>
                  </a:lnTo>
                  <a:lnTo>
                    <a:pt x="41" y="352"/>
                  </a:lnTo>
                  <a:lnTo>
                    <a:pt x="41" y="433"/>
                  </a:lnTo>
                  <a:lnTo>
                    <a:pt x="41" y="499"/>
                  </a:lnTo>
                  <a:lnTo>
                    <a:pt x="41" y="556"/>
                  </a:lnTo>
                  <a:lnTo>
                    <a:pt x="66" y="532"/>
                  </a:lnTo>
                  <a:lnTo>
                    <a:pt x="41" y="556"/>
                  </a:lnTo>
                  <a:lnTo>
                    <a:pt x="41" y="564"/>
                  </a:lnTo>
                  <a:lnTo>
                    <a:pt x="49" y="573"/>
                  </a:lnTo>
                  <a:lnTo>
                    <a:pt x="57" y="581"/>
                  </a:lnTo>
                  <a:lnTo>
                    <a:pt x="66" y="581"/>
                  </a:lnTo>
                  <a:lnTo>
                    <a:pt x="74" y="581"/>
                  </a:lnTo>
                  <a:lnTo>
                    <a:pt x="82" y="573"/>
                  </a:lnTo>
                  <a:lnTo>
                    <a:pt x="90" y="564"/>
                  </a:lnTo>
                  <a:lnTo>
                    <a:pt x="99" y="556"/>
                  </a:lnTo>
                  <a:lnTo>
                    <a:pt x="66" y="58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05" name="Google Shape;405;p29"/>
            <p:cNvSpPr/>
            <p:nvPr/>
          </p:nvSpPr>
          <p:spPr>
            <a:xfrm>
              <a:off x="3708" y="3092"/>
              <a:ext cx="197" cy="91"/>
            </a:xfrm>
            <a:custGeom>
              <a:rect b="b" l="l" r="r" t="t"/>
              <a:pathLst>
                <a:path extrusionOk="0" h="91" w="197">
                  <a:moveTo>
                    <a:pt x="32" y="91"/>
                  </a:moveTo>
                  <a:lnTo>
                    <a:pt x="32" y="91"/>
                  </a:lnTo>
                  <a:lnTo>
                    <a:pt x="41" y="82"/>
                  </a:lnTo>
                  <a:lnTo>
                    <a:pt x="49" y="74"/>
                  </a:lnTo>
                  <a:lnTo>
                    <a:pt x="49" y="74"/>
                  </a:lnTo>
                  <a:lnTo>
                    <a:pt x="57" y="74"/>
                  </a:lnTo>
                  <a:lnTo>
                    <a:pt x="73" y="66"/>
                  </a:lnTo>
                  <a:lnTo>
                    <a:pt x="82" y="66"/>
                  </a:lnTo>
                  <a:lnTo>
                    <a:pt x="90" y="66"/>
                  </a:lnTo>
                  <a:lnTo>
                    <a:pt x="98" y="58"/>
                  </a:lnTo>
                  <a:lnTo>
                    <a:pt x="115" y="58"/>
                  </a:lnTo>
                  <a:lnTo>
                    <a:pt x="123" y="58"/>
                  </a:lnTo>
                  <a:lnTo>
                    <a:pt x="131" y="58"/>
                  </a:lnTo>
                  <a:lnTo>
                    <a:pt x="147" y="58"/>
                  </a:lnTo>
                  <a:lnTo>
                    <a:pt x="164" y="58"/>
                  </a:lnTo>
                  <a:lnTo>
                    <a:pt x="172" y="58"/>
                  </a:lnTo>
                  <a:lnTo>
                    <a:pt x="180" y="58"/>
                  </a:lnTo>
                  <a:lnTo>
                    <a:pt x="197" y="58"/>
                  </a:lnTo>
                  <a:lnTo>
                    <a:pt x="197" y="9"/>
                  </a:lnTo>
                  <a:lnTo>
                    <a:pt x="188" y="0"/>
                  </a:lnTo>
                  <a:lnTo>
                    <a:pt x="172" y="0"/>
                  </a:lnTo>
                  <a:lnTo>
                    <a:pt x="164" y="0"/>
                  </a:lnTo>
                  <a:lnTo>
                    <a:pt x="147" y="0"/>
                  </a:lnTo>
                  <a:lnTo>
                    <a:pt x="131" y="0"/>
                  </a:lnTo>
                  <a:lnTo>
                    <a:pt x="123" y="9"/>
                  </a:lnTo>
                  <a:lnTo>
                    <a:pt x="106" y="9"/>
                  </a:lnTo>
                  <a:lnTo>
                    <a:pt x="98" y="9"/>
                  </a:lnTo>
                  <a:lnTo>
                    <a:pt x="82" y="9"/>
                  </a:lnTo>
                  <a:lnTo>
                    <a:pt x="65" y="17"/>
                  </a:lnTo>
                  <a:lnTo>
                    <a:pt x="57" y="17"/>
                  </a:lnTo>
                  <a:lnTo>
                    <a:pt x="41" y="17"/>
                  </a:lnTo>
                  <a:lnTo>
                    <a:pt x="32" y="25"/>
                  </a:lnTo>
                  <a:lnTo>
                    <a:pt x="16" y="33"/>
                  </a:lnTo>
                  <a:lnTo>
                    <a:pt x="8" y="41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32" y="9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06" name="Google Shape;406;p29"/>
            <p:cNvSpPr/>
            <p:nvPr/>
          </p:nvSpPr>
          <p:spPr>
            <a:xfrm>
              <a:off x="3593" y="3133"/>
              <a:ext cx="147" cy="123"/>
            </a:xfrm>
            <a:custGeom>
              <a:rect b="b" l="l" r="r" t="t"/>
              <a:pathLst>
                <a:path extrusionOk="0" h="123" w="147">
                  <a:moveTo>
                    <a:pt x="0" y="90"/>
                  </a:moveTo>
                  <a:lnTo>
                    <a:pt x="16" y="123"/>
                  </a:lnTo>
                  <a:lnTo>
                    <a:pt x="41" y="123"/>
                  </a:lnTo>
                  <a:lnTo>
                    <a:pt x="65" y="115"/>
                  </a:lnTo>
                  <a:lnTo>
                    <a:pt x="82" y="107"/>
                  </a:lnTo>
                  <a:lnTo>
                    <a:pt x="98" y="90"/>
                  </a:lnTo>
                  <a:lnTo>
                    <a:pt x="115" y="74"/>
                  </a:lnTo>
                  <a:lnTo>
                    <a:pt x="131" y="58"/>
                  </a:lnTo>
                  <a:lnTo>
                    <a:pt x="139" y="50"/>
                  </a:lnTo>
                  <a:lnTo>
                    <a:pt x="147" y="50"/>
                  </a:lnTo>
                  <a:lnTo>
                    <a:pt x="115" y="0"/>
                  </a:lnTo>
                  <a:lnTo>
                    <a:pt x="106" y="9"/>
                  </a:lnTo>
                  <a:lnTo>
                    <a:pt x="90" y="25"/>
                  </a:lnTo>
                  <a:lnTo>
                    <a:pt x="82" y="33"/>
                  </a:lnTo>
                  <a:lnTo>
                    <a:pt x="65" y="50"/>
                  </a:lnTo>
                  <a:lnTo>
                    <a:pt x="49" y="66"/>
                  </a:lnTo>
                  <a:lnTo>
                    <a:pt x="32" y="74"/>
                  </a:lnTo>
                  <a:lnTo>
                    <a:pt x="24" y="74"/>
                  </a:lnTo>
                  <a:lnTo>
                    <a:pt x="41" y="74"/>
                  </a:lnTo>
                  <a:lnTo>
                    <a:pt x="49" y="107"/>
                  </a:lnTo>
                  <a:lnTo>
                    <a:pt x="41" y="74"/>
                  </a:lnTo>
                  <a:lnTo>
                    <a:pt x="32" y="74"/>
                  </a:lnTo>
                  <a:lnTo>
                    <a:pt x="16" y="74"/>
                  </a:lnTo>
                  <a:lnTo>
                    <a:pt x="8" y="74"/>
                  </a:lnTo>
                  <a:lnTo>
                    <a:pt x="8" y="82"/>
                  </a:lnTo>
                  <a:lnTo>
                    <a:pt x="0" y="99"/>
                  </a:lnTo>
                  <a:lnTo>
                    <a:pt x="0" y="107"/>
                  </a:lnTo>
                  <a:lnTo>
                    <a:pt x="0" y="115"/>
                  </a:lnTo>
                  <a:lnTo>
                    <a:pt x="16" y="123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07" name="Google Shape;407;p29"/>
            <p:cNvSpPr/>
            <p:nvPr/>
          </p:nvSpPr>
          <p:spPr>
            <a:xfrm>
              <a:off x="5293" y="6955"/>
              <a:ext cx="320" cy="82"/>
            </a:xfrm>
            <a:custGeom>
              <a:rect b="b" l="l" r="r" t="t"/>
              <a:pathLst>
                <a:path extrusionOk="0" h="82" w="320">
                  <a:moveTo>
                    <a:pt x="74" y="0"/>
                  </a:moveTo>
                  <a:lnTo>
                    <a:pt x="66" y="8"/>
                  </a:lnTo>
                  <a:lnTo>
                    <a:pt x="57" y="25"/>
                  </a:lnTo>
                  <a:lnTo>
                    <a:pt x="49" y="33"/>
                  </a:lnTo>
                  <a:lnTo>
                    <a:pt x="41" y="41"/>
                  </a:lnTo>
                  <a:lnTo>
                    <a:pt x="33" y="57"/>
                  </a:lnTo>
                  <a:lnTo>
                    <a:pt x="16" y="66"/>
                  </a:lnTo>
                  <a:lnTo>
                    <a:pt x="8" y="74"/>
                  </a:lnTo>
                  <a:lnTo>
                    <a:pt x="0" y="82"/>
                  </a:lnTo>
                  <a:lnTo>
                    <a:pt x="25" y="82"/>
                  </a:lnTo>
                  <a:lnTo>
                    <a:pt x="41" y="74"/>
                  </a:lnTo>
                  <a:lnTo>
                    <a:pt x="66" y="74"/>
                  </a:lnTo>
                  <a:lnTo>
                    <a:pt x="82" y="66"/>
                  </a:lnTo>
                  <a:lnTo>
                    <a:pt x="107" y="66"/>
                  </a:lnTo>
                  <a:lnTo>
                    <a:pt x="123" y="57"/>
                  </a:lnTo>
                  <a:lnTo>
                    <a:pt x="148" y="49"/>
                  </a:lnTo>
                  <a:lnTo>
                    <a:pt x="164" y="49"/>
                  </a:lnTo>
                  <a:lnTo>
                    <a:pt x="189" y="41"/>
                  </a:lnTo>
                  <a:lnTo>
                    <a:pt x="205" y="33"/>
                  </a:lnTo>
                  <a:lnTo>
                    <a:pt x="222" y="33"/>
                  </a:lnTo>
                  <a:lnTo>
                    <a:pt x="246" y="25"/>
                  </a:lnTo>
                  <a:lnTo>
                    <a:pt x="263" y="16"/>
                  </a:lnTo>
                  <a:lnTo>
                    <a:pt x="279" y="16"/>
                  </a:lnTo>
                  <a:lnTo>
                    <a:pt x="304" y="8"/>
                  </a:lnTo>
                  <a:lnTo>
                    <a:pt x="320" y="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08" name="Google Shape;408;p29"/>
            <p:cNvSpPr/>
            <p:nvPr/>
          </p:nvSpPr>
          <p:spPr>
            <a:xfrm>
              <a:off x="5367" y="6873"/>
              <a:ext cx="476" cy="82"/>
            </a:xfrm>
            <a:custGeom>
              <a:rect b="b" l="l" r="r" t="t"/>
              <a:pathLst>
                <a:path extrusionOk="0" h="82" w="476">
                  <a:moveTo>
                    <a:pt x="0" y="82"/>
                  </a:moveTo>
                  <a:lnTo>
                    <a:pt x="0" y="74"/>
                  </a:lnTo>
                  <a:lnTo>
                    <a:pt x="8" y="57"/>
                  </a:lnTo>
                  <a:lnTo>
                    <a:pt x="16" y="49"/>
                  </a:lnTo>
                  <a:lnTo>
                    <a:pt x="24" y="41"/>
                  </a:lnTo>
                  <a:lnTo>
                    <a:pt x="33" y="33"/>
                  </a:lnTo>
                  <a:lnTo>
                    <a:pt x="33" y="17"/>
                  </a:lnTo>
                  <a:lnTo>
                    <a:pt x="41" y="8"/>
                  </a:lnTo>
                  <a:lnTo>
                    <a:pt x="49" y="0"/>
                  </a:lnTo>
                  <a:lnTo>
                    <a:pt x="476" y="0"/>
                  </a:lnTo>
                  <a:lnTo>
                    <a:pt x="460" y="0"/>
                  </a:lnTo>
                  <a:lnTo>
                    <a:pt x="443" y="8"/>
                  </a:lnTo>
                  <a:lnTo>
                    <a:pt x="427" y="17"/>
                  </a:lnTo>
                  <a:lnTo>
                    <a:pt x="419" y="17"/>
                  </a:lnTo>
                  <a:lnTo>
                    <a:pt x="402" y="25"/>
                  </a:lnTo>
                  <a:lnTo>
                    <a:pt x="386" y="33"/>
                  </a:lnTo>
                  <a:lnTo>
                    <a:pt x="378" y="33"/>
                  </a:lnTo>
                  <a:lnTo>
                    <a:pt x="361" y="41"/>
                  </a:lnTo>
                  <a:lnTo>
                    <a:pt x="345" y="49"/>
                  </a:lnTo>
                  <a:lnTo>
                    <a:pt x="337" y="49"/>
                  </a:lnTo>
                  <a:lnTo>
                    <a:pt x="320" y="57"/>
                  </a:lnTo>
                  <a:lnTo>
                    <a:pt x="304" y="66"/>
                  </a:lnTo>
                  <a:lnTo>
                    <a:pt x="287" y="66"/>
                  </a:lnTo>
                  <a:lnTo>
                    <a:pt x="279" y="74"/>
                  </a:lnTo>
                  <a:lnTo>
                    <a:pt x="263" y="74"/>
                  </a:lnTo>
                  <a:lnTo>
                    <a:pt x="246" y="82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09" name="Google Shape;409;p29"/>
            <p:cNvSpPr/>
            <p:nvPr/>
          </p:nvSpPr>
          <p:spPr>
            <a:xfrm>
              <a:off x="5416" y="6783"/>
              <a:ext cx="616" cy="90"/>
            </a:xfrm>
            <a:custGeom>
              <a:rect b="b" l="l" r="r" t="t"/>
              <a:pathLst>
                <a:path extrusionOk="0" h="90" w="616">
                  <a:moveTo>
                    <a:pt x="0" y="90"/>
                  </a:moveTo>
                  <a:lnTo>
                    <a:pt x="0" y="74"/>
                  </a:lnTo>
                  <a:lnTo>
                    <a:pt x="8" y="66"/>
                  </a:lnTo>
                  <a:lnTo>
                    <a:pt x="17" y="57"/>
                  </a:lnTo>
                  <a:lnTo>
                    <a:pt x="17" y="41"/>
                  </a:lnTo>
                  <a:lnTo>
                    <a:pt x="17" y="33"/>
                  </a:lnTo>
                  <a:lnTo>
                    <a:pt x="25" y="25"/>
                  </a:lnTo>
                  <a:lnTo>
                    <a:pt x="25" y="8"/>
                  </a:lnTo>
                  <a:lnTo>
                    <a:pt x="33" y="0"/>
                  </a:lnTo>
                  <a:lnTo>
                    <a:pt x="616" y="0"/>
                  </a:lnTo>
                  <a:lnTo>
                    <a:pt x="608" y="8"/>
                  </a:lnTo>
                  <a:lnTo>
                    <a:pt x="592" y="8"/>
                  </a:lnTo>
                  <a:lnTo>
                    <a:pt x="583" y="17"/>
                  </a:lnTo>
                  <a:lnTo>
                    <a:pt x="567" y="25"/>
                  </a:lnTo>
                  <a:lnTo>
                    <a:pt x="559" y="25"/>
                  </a:lnTo>
                  <a:lnTo>
                    <a:pt x="542" y="33"/>
                  </a:lnTo>
                  <a:lnTo>
                    <a:pt x="534" y="41"/>
                  </a:lnTo>
                  <a:lnTo>
                    <a:pt x="518" y="41"/>
                  </a:lnTo>
                  <a:lnTo>
                    <a:pt x="509" y="49"/>
                  </a:lnTo>
                  <a:lnTo>
                    <a:pt x="493" y="57"/>
                  </a:lnTo>
                  <a:lnTo>
                    <a:pt x="485" y="57"/>
                  </a:lnTo>
                  <a:lnTo>
                    <a:pt x="477" y="66"/>
                  </a:lnTo>
                  <a:lnTo>
                    <a:pt x="460" y="74"/>
                  </a:lnTo>
                  <a:lnTo>
                    <a:pt x="452" y="74"/>
                  </a:lnTo>
                  <a:lnTo>
                    <a:pt x="435" y="82"/>
                  </a:lnTo>
                  <a:lnTo>
                    <a:pt x="427" y="9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10" name="Google Shape;410;p29"/>
            <p:cNvSpPr/>
            <p:nvPr/>
          </p:nvSpPr>
          <p:spPr>
            <a:xfrm>
              <a:off x="5449" y="6701"/>
              <a:ext cx="780" cy="82"/>
            </a:xfrm>
            <a:custGeom>
              <a:rect b="b" l="l" r="r" t="t"/>
              <a:pathLst>
                <a:path extrusionOk="0" h="82" w="780">
                  <a:moveTo>
                    <a:pt x="0" y="82"/>
                  </a:moveTo>
                  <a:lnTo>
                    <a:pt x="8" y="58"/>
                  </a:lnTo>
                  <a:lnTo>
                    <a:pt x="8" y="41"/>
                  </a:lnTo>
                  <a:lnTo>
                    <a:pt x="16" y="17"/>
                  </a:lnTo>
                  <a:lnTo>
                    <a:pt x="25" y="0"/>
                  </a:lnTo>
                  <a:lnTo>
                    <a:pt x="780" y="0"/>
                  </a:lnTo>
                  <a:lnTo>
                    <a:pt x="764" y="0"/>
                  </a:lnTo>
                  <a:lnTo>
                    <a:pt x="756" y="9"/>
                  </a:lnTo>
                  <a:lnTo>
                    <a:pt x="739" y="17"/>
                  </a:lnTo>
                  <a:lnTo>
                    <a:pt x="731" y="17"/>
                  </a:lnTo>
                  <a:lnTo>
                    <a:pt x="715" y="25"/>
                  </a:lnTo>
                  <a:lnTo>
                    <a:pt x="706" y="33"/>
                  </a:lnTo>
                  <a:lnTo>
                    <a:pt x="690" y="33"/>
                  </a:lnTo>
                  <a:lnTo>
                    <a:pt x="682" y="41"/>
                  </a:lnTo>
                  <a:lnTo>
                    <a:pt x="665" y="49"/>
                  </a:lnTo>
                  <a:lnTo>
                    <a:pt x="657" y="49"/>
                  </a:lnTo>
                  <a:lnTo>
                    <a:pt x="649" y="58"/>
                  </a:lnTo>
                  <a:lnTo>
                    <a:pt x="632" y="66"/>
                  </a:lnTo>
                  <a:lnTo>
                    <a:pt x="624" y="66"/>
                  </a:lnTo>
                  <a:lnTo>
                    <a:pt x="608" y="74"/>
                  </a:lnTo>
                  <a:lnTo>
                    <a:pt x="600" y="82"/>
                  </a:lnTo>
                  <a:lnTo>
                    <a:pt x="583" y="82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11" name="Google Shape;411;p29"/>
            <p:cNvSpPr/>
            <p:nvPr/>
          </p:nvSpPr>
          <p:spPr>
            <a:xfrm>
              <a:off x="5474" y="6611"/>
              <a:ext cx="944" cy="90"/>
            </a:xfrm>
            <a:custGeom>
              <a:rect b="b" l="l" r="r" t="t"/>
              <a:pathLst>
                <a:path extrusionOk="0" h="90" w="944">
                  <a:moveTo>
                    <a:pt x="0" y="90"/>
                  </a:moveTo>
                  <a:lnTo>
                    <a:pt x="0" y="66"/>
                  </a:lnTo>
                  <a:lnTo>
                    <a:pt x="8" y="41"/>
                  </a:lnTo>
                  <a:lnTo>
                    <a:pt x="8" y="25"/>
                  </a:lnTo>
                  <a:lnTo>
                    <a:pt x="8" y="0"/>
                  </a:lnTo>
                  <a:lnTo>
                    <a:pt x="944" y="0"/>
                  </a:lnTo>
                  <a:lnTo>
                    <a:pt x="936" y="9"/>
                  </a:lnTo>
                  <a:lnTo>
                    <a:pt x="920" y="17"/>
                  </a:lnTo>
                  <a:lnTo>
                    <a:pt x="911" y="17"/>
                  </a:lnTo>
                  <a:lnTo>
                    <a:pt x="895" y="25"/>
                  </a:lnTo>
                  <a:lnTo>
                    <a:pt x="887" y="25"/>
                  </a:lnTo>
                  <a:lnTo>
                    <a:pt x="870" y="33"/>
                  </a:lnTo>
                  <a:lnTo>
                    <a:pt x="862" y="41"/>
                  </a:lnTo>
                  <a:lnTo>
                    <a:pt x="846" y="41"/>
                  </a:lnTo>
                  <a:lnTo>
                    <a:pt x="837" y="49"/>
                  </a:lnTo>
                  <a:lnTo>
                    <a:pt x="821" y="58"/>
                  </a:lnTo>
                  <a:lnTo>
                    <a:pt x="813" y="58"/>
                  </a:lnTo>
                  <a:lnTo>
                    <a:pt x="796" y="66"/>
                  </a:lnTo>
                  <a:lnTo>
                    <a:pt x="788" y="74"/>
                  </a:lnTo>
                  <a:lnTo>
                    <a:pt x="772" y="74"/>
                  </a:lnTo>
                  <a:lnTo>
                    <a:pt x="764" y="82"/>
                  </a:lnTo>
                  <a:lnTo>
                    <a:pt x="755" y="9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12" name="Google Shape;412;p29"/>
            <p:cNvSpPr/>
            <p:nvPr/>
          </p:nvSpPr>
          <p:spPr>
            <a:xfrm>
              <a:off x="5482" y="6530"/>
              <a:ext cx="1150" cy="81"/>
            </a:xfrm>
            <a:custGeom>
              <a:rect b="b" l="l" r="r" t="t"/>
              <a:pathLst>
                <a:path extrusionOk="0" h="81" w="1150">
                  <a:moveTo>
                    <a:pt x="0" y="81"/>
                  </a:moveTo>
                  <a:lnTo>
                    <a:pt x="0" y="65"/>
                  </a:lnTo>
                  <a:lnTo>
                    <a:pt x="0" y="40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150" y="0"/>
                  </a:lnTo>
                  <a:lnTo>
                    <a:pt x="1142" y="0"/>
                  </a:lnTo>
                  <a:lnTo>
                    <a:pt x="1133" y="8"/>
                  </a:lnTo>
                  <a:lnTo>
                    <a:pt x="1117" y="8"/>
                  </a:lnTo>
                  <a:lnTo>
                    <a:pt x="1101" y="16"/>
                  </a:lnTo>
                  <a:lnTo>
                    <a:pt x="1092" y="24"/>
                  </a:lnTo>
                  <a:lnTo>
                    <a:pt x="1076" y="24"/>
                  </a:lnTo>
                  <a:lnTo>
                    <a:pt x="1068" y="32"/>
                  </a:lnTo>
                  <a:lnTo>
                    <a:pt x="1051" y="40"/>
                  </a:lnTo>
                  <a:lnTo>
                    <a:pt x="1035" y="40"/>
                  </a:lnTo>
                  <a:lnTo>
                    <a:pt x="1027" y="49"/>
                  </a:lnTo>
                  <a:lnTo>
                    <a:pt x="1010" y="49"/>
                  </a:lnTo>
                  <a:lnTo>
                    <a:pt x="1002" y="57"/>
                  </a:lnTo>
                  <a:lnTo>
                    <a:pt x="986" y="65"/>
                  </a:lnTo>
                  <a:lnTo>
                    <a:pt x="977" y="65"/>
                  </a:lnTo>
                  <a:lnTo>
                    <a:pt x="961" y="73"/>
                  </a:lnTo>
                  <a:lnTo>
                    <a:pt x="953" y="81"/>
                  </a:lnTo>
                  <a:lnTo>
                    <a:pt x="936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9D6935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13" name="Google Shape;413;p29"/>
            <p:cNvSpPr/>
            <p:nvPr/>
          </p:nvSpPr>
          <p:spPr>
            <a:xfrm>
              <a:off x="5482" y="6439"/>
              <a:ext cx="1339" cy="91"/>
            </a:xfrm>
            <a:custGeom>
              <a:rect b="b" l="l" r="r" t="t"/>
              <a:pathLst>
                <a:path extrusionOk="0" h="91" w="1339">
                  <a:moveTo>
                    <a:pt x="0" y="91"/>
                  </a:moveTo>
                  <a:lnTo>
                    <a:pt x="0" y="66"/>
                  </a:lnTo>
                  <a:lnTo>
                    <a:pt x="0" y="41"/>
                  </a:lnTo>
                  <a:lnTo>
                    <a:pt x="0" y="25"/>
                  </a:lnTo>
                  <a:lnTo>
                    <a:pt x="0" y="0"/>
                  </a:lnTo>
                  <a:lnTo>
                    <a:pt x="1339" y="0"/>
                  </a:lnTo>
                  <a:lnTo>
                    <a:pt x="1150" y="91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14" name="Google Shape;414;p29"/>
            <p:cNvSpPr/>
            <p:nvPr/>
          </p:nvSpPr>
          <p:spPr>
            <a:xfrm>
              <a:off x="5465" y="6358"/>
              <a:ext cx="1536" cy="81"/>
            </a:xfrm>
            <a:custGeom>
              <a:rect b="b" l="l" r="r" t="t"/>
              <a:pathLst>
                <a:path extrusionOk="0" h="81" w="1536">
                  <a:moveTo>
                    <a:pt x="17" y="81"/>
                  </a:moveTo>
                  <a:lnTo>
                    <a:pt x="17" y="65"/>
                  </a:lnTo>
                  <a:lnTo>
                    <a:pt x="9" y="41"/>
                  </a:lnTo>
                  <a:lnTo>
                    <a:pt x="9" y="16"/>
                  </a:lnTo>
                  <a:lnTo>
                    <a:pt x="0" y="0"/>
                  </a:lnTo>
                  <a:lnTo>
                    <a:pt x="1536" y="0"/>
                  </a:lnTo>
                  <a:lnTo>
                    <a:pt x="1356" y="81"/>
                  </a:lnTo>
                  <a:lnTo>
                    <a:pt x="17" y="81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15" name="Google Shape;415;p29"/>
            <p:cNvSpPr/>
            <p:nvPr/>
          </p:nvSpPr>
          <p:spPr>
            <a:xfrm>
              <a:off x="5449" y="6268"/>
              <a:ext cx="1741" cy="90"/>
            </a:xfrm>
            <a:custGeom>
              <a:rect b="b" l="l" r="r" t="t"/>
              <a:pathLst>
                <a:path extrusionOk="0" h="90" w="1741">
                  <a:moveTo>
                    <a:pt x="16" y="90"/>
                  </a:moveTo>
                  <a:lnTo>
                    <a:pt x="16" y="65"/>
                  </a:lnTo>
                  <a:lnTo>
                    <a:pt x="8" y="49"/>
                  </a:lnTo>
                  <a:lnTo>
                    <a:pt x="0" y="24"/>
                  </a:lnTo>
                  <a:lnTo>
                    <a:pt x="0" y="0"/>
                  </a:lnTo>
                  <a:lnTo>
                    <a:pt x="1741" y="0"/>
                  </a:lnTo>
                  <a:lnTo>
                    <a:pt x="1552" y="90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9D6935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16" name="Google Shape;416;p29"/>
            <p:cNvSpPr/>
            <p:nvPr/>
          </p:nvSpPr>
          <p:spPr>
            <a:xfrm>
              <a:off x="5416" y="6186"/>
              <a:ext cx="1955" cy="82"/>
            </a:xfrm>
            <a:custGeom>
              <a:rect b="b" l="l" r="r" t="t"/>
              <a:pathLst>
                <a:path extrusionOk="0" h="82" w="1955">
                  <a:moveTo>
                    <a:pt x="33" y="82"/>
                  </a:moveTo>
                  <a:lnTo>
                    <a:pt x="25" y="73"/>
                  </a:lnTo>
                  <a:lnTo>
                    <a:pt x="25" y="65"/>
                  </a:lnTo>
                  <a:lnTo>
                    <a:pt x="17" y="49"/>
                  </a:lnTo>
                  <a:lnTo>
                    <a:pt x="17" y="41"/>
                  </a:lnTo>
                  <a:lnTo>
                    <a:pt x="8" y="33"/>
                  </a:lnTo>
                  <a:lnTo>
                    <a:pt x="8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1955" y="0"/>
                  </a:lnTo>
                  <a:lnTo>
                    <a:pt x="1939" y="8"/>
                  </a:lnTo>
                  <a:lnTo>
                    <a:pt x="1922" y="16"/>
                  </a:lnTo>
                  <a:lnTo>
                    <a:pt x="1914" y="24"/>
                  </a:lnTo>
                  <a:lnTo>
                    <a:pt x="1898" y="33"/>
                  </a:lnTo>
                  <a:lnTo>
                    <a:pt x="1881" y="33"/>
                  </a:lnTo>
                  <a:lnTo>
                    <a:pt x="1873" y="41"/>
                  </a:lnTo>
                  <a:lnTo>
                    <a:pt x="1857" y="49"/>
                  </a:lnTo>
                  <a:lnTo>
                    <a:pt x="1848" y="57"/>
                  </a:lnTo>
                  <a:lnTo>
                    <a:pt x="1774" y="82"/>
                  </a:lnTo>
                  <a:lnTo>
                    <a:pt x="33" y="82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17" name="Google Shape;417;p29"/>
            <p:cNvSpPr/>
            <p:nvPr/>
          </p:nvSpPr>
          <p:spPr>
            <a:xfrm>
              <a:off x="5367" y="6096"/>
              <a:ext cx="2119" cy="90"/>
            </a:xfrm>
            <a:custGeom>
              <a:rect b="b" l="l" r="r" t="t"/>
              <a:pathLst>
                <a:path extrusionOk="0" h="90" w="2119">
                  <a:moveTo>
                    <a:pt x="49" y="90"/>
                  </a:moveTo>
                  <a:lnTo>
                    <a:pt x="41" y="73"/>
                  </a:lnTo>
                  <a:lnTo>
                    <a:pt x="33" y="65"/>
                  </a:lnTo>
                  <a:lnTo>
                    <a:pt x="33" y="57"/>
                  </a:lnTo>
                  <a:lnTo>
                    <a:pt x="24" y="41"/>
                  </a:lnTo>
                  <a:lnTo>
                    <a:pt x="16" y="33"/>
                  </a:lnTo>
                  <a:lnTo>
                    <a:pt x="16" y="24"/>
                  </a:lnTo>
                  <a:lnTo>
                    <a:pt x="8" y="16"/>
                  </a:lnTo>
                  <a:lnTo>
                    <a:pt x="0" y="0"/>
                  </a:lnTo>
                  <a:lnTo>
                    <a:pt x="2119" y="8"/>
                  </a:lnTo>
                  <a:lnTo>
                    <a:pt x="2103" y="16"/>
                  </a:lnTo>
                  <a:lnTo>
                    <a:pt x="2086" y="33"/>
                  </a:lnTo>
                  <a:lnTo>
                    <a:pt x="2078" y="41"/>
                  </a:lnTo>
                  <a:lnTo>
                    <a:pt x="2062" y="49"/>
                  </a:lnTo>
                  <a:lnTo>
                    <a:pt x="2045" y="65"/>
                  </a:lnTo>
                  <a:lnTo>
                    <a:pt x="2029" y="73"/>
                  </a:lnTo>
                  <a:lnTo>
                    <a:pt x="2012" y="82"/>
                  </a:lnTo>
                  <a:lnTo>
                    <a:pt x="2004" y="90"/>
                  </a:lnTo>
                  <a:lnTo>
                    <a:pt x="49" y="9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18" name="Google Shape;418;p29"/>
            <p:cNvSpPr/>
            <p:nvPr/>
          </p:nvSpPr>
          <p:spPr>
            <a:xfrm>
              <a:off x="5301" y="6014"/>
              <a:ext cx="2259" cy="90"/>
            </a:xfrm>
            <a:custGeom>
              <a:rect b="b" l="l" r="r" t="t"/>
              <a:pathLst>
                <a:path extrusionOk="0" h="90" w="2259">
                  <a:moveTo>
                    <a:pt x="66" y="82"/>
                  </a:moveTo>
                  <a:lnTo>
                    <a:pt x="58" y="74"/>
                  </a:lnTo>
                  <a:lnTo>
                    <a:pt x="49" y="57"/>
                  </a:lnTo>
                  <a:lnTo>
                    <a:pt x="41" y="49"/>
                  </a:lnTo>
                  <a:lnTo>
                    <a:pt x="33" y="41"/>
                  </a:lnTo>
                  <a:lnTo>
                    <a:pt x="25" y="25"/>
                  </a:lnTo>
                  <a:lnTo>
                    <a:pt x="17" y="16"/>
                  </a:lnTo>
                  <a:lnTo>
                    <a:pt x="8" y="8"/>
                  </a:lnTo>
                  <a:lnTo>
                    <a:pt x="0" y="0"/>
                  </a:lnTo>
                  <a:lnTo>
                    <a:pt x="2259" y="0"/>
                  </a:lnTo>
                  <a:lnTo>
                    <a:pt x="2251" y="16"/>
                  </a:lnTo>
                  <a:lnTo>
                    <a:pt x="2243" y="25"/>
                  </a:lnTo>
                  <a:lnTo>
                    <a:pt x="2234" y="33"/>
                  </a:lnTo>
                  <a:lnTo>
                    <a:pt x="2226" y="49"/>
                  </a:lnTo>
                  <a:lnTo>
                    <a:pt x="2210" y="57"/>
                  </a:lnTo>
                  <a:lnTo>
                    <a:pt x="2202" y="65"/>
                  </a:lnTo>
                  <a:lnTo>
                    <a:pt x="2193" y="82"/>
                  </a:lnTo>
                  <a:lnTo>
                    <a:pt x="2185" y="90"/>
                  </a:lnTo>
                  <a:lnTo>
                    <a:pt x="66" y="82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19" name="Google Shape;419;p29"/>
            <p:cNvSpPr/>
            <p:nvPr/>
          </p:nvSpPr>
          <p:spPr>
            <a:xfrm>
              <a:off x="5153" y="5932"/>
              <a:ext cx="2456" cy="82"/>
            </a:xfrm>
            <a:custGeom>
              <a:rect b="b" l="l" r="r" t="t"/>
              <a:pathLst>
                <a:path extrusionOk="0" h="82" w="2456">
                  <a:moveTo>
                    <a:pt x="148" y="82"/>
                  </a:moveTo>
                  <a:lnTo>
                    <a:pt x="132" y="66"/>
                  </a:lnTo>
                  <a:lnTo>
                    <a:pt x="107" y="57"/>
                  </a:lnTo>
                  <a:lnTo>
                    <a:pt x="91" y="49"/>
                  </a:lnTo>
                  <a:lnTo>
                    <a:pt x="74" y="41"/>
                  </a:lnTo>
                  <a:lnTo>
                    <a:pt x="58" y="41"/>
                  </a:lnTo>
                  <a:lnTo>
                    <a:pt x="41" y="41"/>
                  </a:lnTo>
                  <a:lnTo>
                    <a:pt x="25" y="41"/>
                  </a:lnTo>
                  <a:lnTo>
                    <a:pt x="8" y="49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8" y="33"/>
                  </a:lnTo>
                  <a:lnTo>
                    <a:pt x="17" y="25"/>
                  </a:lnTo>
                  <a:lnTo>
                    <a:pt x="25" y="25"/>
                  </a:lnTo>
                  <a:lnTo>
                    <a:pt x="41" y="16"/>
                  </a:lnTo>
                  <a:lnTo>
                    <a:pt x="58" y="8"/>
                  </a:lnTo>
                  <a:lnTo>
                    <a:pt x="82" y="0"/>
                  </a:lnTo>
                  <a:lnTo>
                    <a:pt x="2456" y="0"/>
                  </a:lnTo>
                  <a:lnTo>
                    <a:pt x="2448" y="8"/>
                  </a:lnTo>
                  <a:lnTo>
                    <a:pt x="2440" y="16"/>
                  </a:lnTo>
                  <a:lnTo>
                    <a:pt x="2440" y="33"/>
                  </a:lnTo>
                  <a:lnTo>
                    <a:pt x="2432" y="41"/>
                  </a:lnTo>
                  <a:lnTo>
                    <a:pt x="2423" y="57"/>
                  </a:lnTo>
                  <a:lnTo>
                    <a:pt x="2415" y="66"/>
                  </a:lnTo>
                  <a:lnTo>
                    <a:pt x="2415" y="74"/>
                  </a:lnTo>
                  <a:lnTo>
                    <a:pt x="2407" y="82"/>
                  </a:lnTo>
                  <a:lnTo>
                    <a:pt x="148" y="82"/>
                  </a:lnTo>
                  <a:close/>
                </a:path>
              </a:pathLst>
            </a:custGeom>
            <a:solidFill>
              <a:srgbClr val="9D6935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20" name="Google Shape;420;p29"/>
            <p:cNvSpPr/>
            <p:nvPr/>
          </p:nvSpPr>
          <p:spPr>
            <a:xfrm>
              <a:off x="5235" y="5842"/>
              <a:ext cx="2399" cy="90"/>
            </a:xfrm>
            <a:custGeom>
              <a:rect b="b" l="l" r="r" t="t"/>
              <a:pathLst>
                <a:path extrusionOk="0" h="90" w="2399">
                  <a:moveTo>
                    <a:pt x="0" y="90"/>
                  </a:moveTo>
                  <a:lnTo>
                    <a:pt x="9" y="82"/>
                  </a:lnTo>
                  <a:lnTo>
                    <a:pt x="17" y="82"/>
                  </a:lnTo>
                  <a:lnTo>
                    <a:pt x="33" y="74"/>
                  </a:lnTo>
                  <a:lnTo>
                    <a:pt x="50" y="66"/>
                  </a:lnTo>
                  <a:lnTo>
                    <a:pt x="58" y="66"/>
                  </a:lnTo>
                  <a:lnTo>
                    <a:pt x="74" y="57"/>
                  </a:lnTo>
                  <a:lnTo>
                    <a:pt x="91" y="57"/>
                  </a:lnTo>
                  <a:lnTo>
                    <a:pt x="107" y="49"/>
                  </a:lnTo>
                  <a:lnTo>
                    <a:pt x="124" y="41"/>
                  </a:lnTo>
                  <a:lnTo>
                    <a:pt x="140" y="41"/>
                  </a:lnTo>
                  <a:lnTo>
                    <a:pt x="156" y="33"/>
                  </a:lnTo>
                  <a:lnTo>
                    <a:pt x="173" y="25"/>
                  </a:lnTo>
                  <a:lnTo>
                    <a:pt x="189" y="16"/>
                  </a:lnTo>
                  <a:lnTo>
                    <a:pt x="214" y="16"/>
                  </a:lnTo>
                  <a:lnTo>
                    <a:pt x="230" y="8"/>
                  </a:lnTo>
                  <a:lnTo>
                    <a:pt x="255" y="0"/>
                  </a:lnTo>
                  <a:lnTo>
                    <a:pt x="2399" y="0"/>
                  </a:lnTo>
                  <a:lnTo>
                    <a:pt x="2391" y="25"/>
                  </a:lnTo>
                  <a:lnTo>
                    <a:pt x="2391" y="49"/>
                  </a:lnTo>
                  <a:lnTo>
                    <a:pt x="2383" y="66"/>
                  </a:lnTo>
                  <a:lnTo>
                    <a:pt x="2374" y="9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21" name="Google Shape;421;p29"/>
            <p:cNvSpPr/>
            <p:nvPr/>
          </p:nvSpPr>
          <p:spPr>
            <a:xfrm>
              <a:off x="5490" y="5760"/>
              <a:ext cx="2152" cy="82"/>
            </a:xfrm>
            <a:custGeom>
              <a:rect b="b" l="l" r="r" t="t"/>
              <a:pathLst>
                <a:path extrusionOk="0" h="82" w="2152">
                  <a:moveTo>
                    <a:pt x="0" y="82"/>
                  </a:moveTo>
                  <a:lnTo>
                    <a:pt x="16" y="82"/>
                  </a:lnTo>
                  <a:lnTo>
                    <a:pt x="33" y="74"/>
                  </a:lnTo>
                  <a:lnTo>
                    <a:pt x="49" y="66"/>
                  </a:lnTo>
                  <a:lnTo>
                    <a:pt x="66" y="66"/>
                  </a:lnTo>
                  <a:lnTo>
                    <a:pt x="82" y="58"/>
                  </a:lnTo>
                  <a:lnTo>
                    <a:pt x="99" y="58"/>
                  </a:lnTo>
                  <a:lnTo>
                    <a:pt x="115" y="49"/>
                  </a:lnTo>
                  <a:lnTo>
                    <a:pt x="140" y="41"/>
                  </a:lnTo>
                  <a:lnTo>
                    <a:pt x="156" y="41"/>
                  </a:lnTo>
                  <a:lnTo>
                    <a:pt x="173" y="33"/>
                  </a:lnTo>
                  <a:lnTo>
                    <a:pt x="189" y="25"/>
                  </a:lnTo>
                  <a:lnTo>
                    <a:pt x="214" y="25"/>
                  </a:lnTo>
                  <a:lnTo>
                    <a:pt x="230" y="17"/>
                  </a:lnTo>
                  <a:lnTo>
                    <a:pt x="255" y="8"/>
                  </a:lnTo>
                  <a:lnTo>
                    <a:pt x="271" y="8"/>
                  </a:lnTo>
                  <a:lnTo>
                    <a:pt x="288" y="0"/>
                  </a:lnTo>
                  <a:lnTo>
                    <a:pt x="2152" y="0"/>
                  </a:lnTo>
                  <a:lnTo>
                    <a:pt x="2152" y="25"/>
                  </a:lnTo>
                  <a:lnTo>
                    <a:pt x="2152" y="41"/>
                  </a:lnTo>
                  <a:lnTo>
                    <a:pt x="2144" y="66"/>
                  </a:lnTo>
                  <a:lnTo>
                    <a:pt x="2144" y="82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9D6935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22" name="Google Shape;422;p29"/>
            <p:cNvSpPr/>
            <p:nvPr/>
          </p:nvSpPr>
          <p:spPr>
            <a:xfrm>
              <a:off x="5778" y="5670"/>
              <a:ext cx="1872" cy="90"/>
            </a:xfrm>
            <a:custGeom>
              <a:rect b="b" l="l" r="r" t="t"/>
              <a:pathLst>
                <a:path extrusionOk="0" h="90" w="1872">
                  <a:moveTo>
                    <a:pt x="0" y="90"/>
                  </a:moveTo>
                  <a:lnTo>
                    <a:pt x="24" y="82"/>
                  </a:lnTo>
                  <a:lnTo>
                    <a:pt x="41" y="82"/>
                  </a:lnTo>
                  <a:lnTo>
                    <a:pt x="57" y="74"/>
                  </a:lnTo>
                  <a:lnTo>
                    <a:pt x="82" y="66"/>
                  </a:lnTo>
                  <a:lnTo>
                    <a:pt x="98" y="66"/>
                  </a:lnTo>
                  <a:lnTo>
                    <a:pt x="115" y="58"/>
                  </a:lnTo>
                  <a:lnTo>
                    <a:pt x="131" y="49"/>
                  </a:lnTo>
                  <a:lnTo>
                    <a:pt x="156" y="49"/>
                  </a:lnTo>
                  <a:lnTo>
                    <a:pt x="172" y="41"/>
                  </a:lnTo>
                  <a:lnTo>
                    <a:pt x="197" y="33"/>
                  </a:lnTo>
                  <a:lnTo>
                    <a:pt x="213" y="33"/>
                  </a:lnTo>
                  <a:lnTo>
                    <a:pt x="230" y="25"/>
                  </a:lnTo>
                  <a:lnTo>
                    <a:pt x="254" y="17"/>
                  </a:lnTo>
                  <a:lnTo>
                    <a:pt x="271" y="17"/>
                  </a:lnTo>
                  <a:lnTo>
                    <a:pt x="295" y="8"/>
                  </a:lnTo>
                  <a:lnTo>
                    <a:pt x="312" y="0"/>
                  </a:lnTo>
                  <a:lnTo>
                    <a:pt x="1864" y="0"/>
                  </a:lnTo>
                  <a:lnTo>
                    <a:pt x="1872" y="25"/>
                  </a:lnTo>
                  <a:lnTo>
                    <a:pt x="1872" y="49"/>
                  </a:lnTo>
                  <a:lnTo>
                    <a:pt x="1872" y="66"/>
                  </a:lnTo>
                  <a:lnTo>
                    <a:pt x="1864" y="9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23" name="Google Shape;423;p29"/>
            <p:cNvSpPr/>
            <p:nvPr/>
          </p:nvSpPr>
          <p:spPr>
            <a:xfrm>
              <a:off x="6090" y="5588"/>
              <a:ext cx="1552" cy="82"/>
            </a:xfrm>
            <a:custGeom>
              <a:rect b="b" l="l" r="r" t="t"/>
              <a:pathLst>
                <a:path extrusionOk="0" h="82" w="1552">
                  <a:moveTo>
                    <a:pt x="0" y="82"/>
                  </a:moveTo>
                  <a:lnTo>
                    <a:pt x="24" y="82"/>
                  </a:lnTo>
                  <a:lnTo>
                    <a:pt x="41" y="74"/>
                  </a:lnTo>
                  <a:lnTo>
                    <a:pt x="57" y="66"/>
                  </a:lnTo>
                  <a:lnTo>
                    <a:pt x="82" y="66"/>
                  </a:lnTo>
                  <a:lnTo>
                    <a:pt x="98" y="58"/>
                  </a:lnTo>
                  <a:lnTo>
                    <a:pt x="123" y="50"/>
                  </a:lnTo>
                  <a:lnTo>
                    <a:pt x="139" y="50"/>
                  </a:lnTo>
                  <a:lnTo>
                    <a:pt x="164" y="41"/>
                  </a:lnTo>
                  <a:lnTo>
                    <a:pt x="180" y="41"/>
                  </a:lnTo>
                  <a:lnTo>
                    <a:pt x="197" y="33"/>
                  </a:lnTo>
                  <a:lnTo>
                    <a:pt x="221" y="25"/>
                  </a:lnTo>
                  <a:lnTo>
                    <a:pt x="238" y="25"/>
                  </a:lnTo>
                  <a:lnTo>
                    <a:pt x="263" y="17"/>
                  </a:lnTo>
                  <a:lnTo>
                    <a:pt x="279" y="9"/>
                  </a:lnTo>
                  <a:lnTo>
                    <a:pt x="295" y="9"/>
                  </a:lnTo>
                  <a:lnTo>
                    <a:pt x="320" y="0"/>
                  </a:lnTo>
                  <a:lnTo>
                    <a:pt x="1544" y="0"/>
                  </a:lnTo>
                  <a:lnTo>
                    <a:pt x="1552" y="25"/>
                  </a:lnTo>
                  <a:lnTo>
                    <a:pt x="1552" y="41"/>
                  </a:lnTo>
                  <a:lnTo>
                    <a:pt x="1552" y="66"/>
                  </a:lnTo>
                  <a:lnTo>
                    <a:pt x="1552" y="82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24" name="Google Shape;424;p29"/>
            <p:cNvSpPr/>
            <p:nvPr/>
          </p:nvSpPr>
          <p:spPr>
            <a:xfrm>
              <a:off x="6410" y="5507"/>
              <a:ext cx="1224" cy="81"/>
            </a:xfrm>
            <a:custGeom>
              <a:rect b="b" l="l" r="r" t="t"/>
              <a:pathLst>
                <a:path extrusionOk="0" h="81" w="1224">
                  <a:moveTo>
                    <a:pt x="0" y="81"/>
                  </a:moveTo>
                  <a:lnTo>
                    <a:pt x="16" y="73"/>
                  </a:lnTo>
                  <a:lnTo>
                    <a:pt x="41" y="73"/>
                  </a:lnTo>
                  <a:lnTo>
                    <a:pt x="58" y="65"/>
                  </a:lnTo>
                  <a:lnTo>
                    <a:pt x="82" y="57"/>
                  </a:lnTo>
                  <a:lnTo>
                    <a:pt x="99" y="57"/>
                  </a:lnTo>
                  <a:lnTo>
                    <a:pt x="123" y="49"/>
                  </a:lnTo>
                  <a:lnTo>
                    <a:pt x="140" y="41"/>
                  </a:lnTo>
                  <a:lnTo>
                    <a:pt x="164" y="41"/>
                  </a:lnTo>
                  <a:lnTo>
                    <a:pt x="181" y="32"/>
                  </a:lnTo>
                  <a:lnTo>
                    <a:pt x="197" y="24"/>
                  </a:lnTo>
                  <a:lnTo>
                    <a:pt x="222" y="24"/>
                  </a:lnTo>
                  <a:lnTo>
                    <a:pt x="238" y="16"/>
                  </a:lnTo>
                  <a:lnTo>
                    <a:pt x="263" y="8"/>
                  </a:lnTo>
                  <a:lnTo>
                    <a:pt x="279" y="8"/>
                  </a:lnTo>
                  <a:lnTo>
                    <a:pt x="296" y="0"/>
                  </a:lnTo>
                  <a:lnTo>
                    <a:pt x="320" y="0"/>
                  </a:lnTo>
                  <a:lnTo>
                    <a:pt x="1183" y="0"/>
                  </a:lnTo>
                  <a:lnTo>
                    <a:pt x="1191" y="8"/>
                  </a:lnTo>
                  <a:lnTo>
                    <a:pt x="1199" y="16"/>
                  </a:lnTo>
                  <a:lnTo>
                    <a:pt x="1208" y="24"/>
                  </a:lnTo>
                  <a:lnTo>
                    <a:pt x="1208" y="32"/>
                  </a:lnTo>
                  <a:lnTo>
                    <a:pt x="1216" y="49"/>
                  </a:lnTo>
                  <a:lnTo>
                    <a:pt x="1216" y="57"/>
                  </a:lnTo>
                  <a:lnTo>
                    <a:pt x="1224" y="65"/>
                  </a:lnTo>
                  <a:lnTo>
                    <a:pt x="1224" y="81"/>
                  </a:lnTo>
                  <a:lnTo>
                    <a:pt x="1224" y="81"/>
                  </a:lnTo>
                  <a:lnTo>
                    <a:pt x="1224" y="81"/>
                  </a:lnTo>
                  <a:lnTo>
                    <a:pt x="1224" y="81"/>
                  </a:lnTo>
                  <a:lnTo>
                    <a:pt x="1224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25" name="Google Shape;425;p29"/>
            <p:cNvSpPr/>
            <p:nvPr/>
          </p:nvSpPr>
          <p:spPr>
            <a:xfrm>
              <a:off x="6730" y="5417"/>
              <a:ext cx="863" cy="90"/>
            </a:xfrm>
            <a:custGeom>
              <a:rect b="b" l="l" r="r" t="t"/>
              <a:pathLst>
                <a:path extrusionOk="0" h="90" w="863">
                  <a:moveTo>
                    <a:pt x="0" y="90"/>
                  </a:moveTo>
                  <a:lnTo>
                    <a:pt x="17" y="81"/>
                  </a:lnTo>
                  <a:lnTo>
                    <a:pt x="41" y="73"/>
                  </a:lnTo>
                  <a:lnTo>
                    <a:pt x="58" y="65"/>
                  </a:lnTo>
                  <a:lnTo>
                    <a:pt x="83" y="65"/>
                  </a:lnTo>
                  <a:lnTo>
                    <a:pt x="99" y="57"/>
                  </a:lnTo>
                  <a:lnTo>
                    <a:pt x="124" y="49"/>
                  </a:lnTo>
                  <a:lnTo>
                    <a:pt x="140" y="49"/>
                  </a:lnTo>
                  <a:lnTo>
                    <a:pt x="156" y="40"/>
                  </a:lnTo>
                  <a:lnTo>
                    <a:pt x="181" y="32"/>
                  </a:lnTo>
                  <a:lnTo>
                    <a:pt x="198" y="32"/>
                  </a:lnTo>
                  <a:lnTo>
                    <a:pt x="214" y="24"/>
                  </a:lnTo>
                  <a:lnTo>
                    <a:pt x="239" y="16"/>
                  </a:lnTo>
                  <a:lnTo>
                    <a:pt x="255" y="16"/>
                  </a:lnTo>
                  <a:lnTo>
                    <a:pt x="271" y="8"/>
                  </a:lnTo>
                  <a:lnTo>
                    <a:pt x="288" y="8"/>
                  </a:lnTo>
                  <a:lnTo>
                    <a:pt x="304" y="0"/>
                  </a:lnTo>
                  <a:lnTo>
                    <a:pt x="756" y="0"/>
                  </a:lnTo>
                  <a:lnTo>
                    <a:pt x="773" y="8"/>
                  </a:lnTo>
                  <a:lnTo>
                    <a:pt x="789" y="16"/>
                  </a:lnTo>
                  <a:lnTo>
                    <a:pt x="805" y="24"/>
                  </a:lnTo>
                  <a:lnTo>
                    <a:pt x="822" y="40"/>
                  </a:lnTo>
                  <a:lnTo>
                    <a:pt x="830" y="49"/>
                  </a:lnTo>
                  <a:lnTo>
                    <a:pt x="846" y="65"/>
                  </a:lnTo>
                  <a:lnTo>
                    <a:pt x="855" y="73"/>
                  </a:lnTo>
                  <a:lnTo>
                    <a:pt x="863" y="9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26" name="Google Shape;426;p29"/>
            <p:cNvSpPr/>
            <p:nvPr/>
          </p:nvSpPr>
          <p:spPr>
            <a:xfrm>
              <a:off x="7034" y="5359"/>
              <a:ext cx="452" cy="58"/>
            </a:xfrm>
            <a:custGeom>
              <a:rect b="b" l="l" r="r" t="t"/>
              <a:pathLst>
                <a:path extrusionOk="0" h="58" w="452">
                  <a:moveTo>
                    <a:pt x="0" y="58"/>
                  </a:moveTo>
                  <a:lnTo>
                    <a:pt x="17" y="58"/>
                  </a:lnTo>
                  <a:lnTo>
                    <a:pt x="25" y="49"/>
                  </a:lnTo>
                  <a:lnTo>
                    <a:pt x="41" y="49"/>
                  </a:lnTo>
                  <a:lnTo>
                    <a:pt x="58" y="41"/>
                  </a:lnTo>
                  <a:lnTo>
                    <a:pt x="66" y="41"/>
                  </a:lnTo>
                  <a:lnTo>
                    <a:pt x="82" y="33"/>
                  </a:lnTo>
                  <a:lnTo>
                    <a:pt x="91" y="33"/>
                  </a:lnTo>
                  <a:lnTo>
                    <a:pt x="99" y="25"/>
                  </a:lnTo>
                  <a:lnTo>
                    <a:pt x="115" y="25"/>
                  </a:lnTo>
                  <a:lnTo>
                    <a:pt x="124" y="25"/>
                  </a:lnTo>
                  <a:lnTo>
                    <a:pt x="140" y="17"/>
                  </a:lnTo>
                  <a:lnTo>
                    <a:pt x="148" y="17"/>
                  </a:lnTo>
                  <a:lnTo>
                    <a:pt x="156" y="8"/>
                  </a:lnTo>
                  <a:lnTo>
                    <a:pt x="173" y="8"/>
                  </a:lnTo>
                  <a:lnTo>
                    <a:pt x="181" y="8"/>
                  </a:lnTo>
                  <a:lnTo>
                    <a:pt x="189" y="0"/>
                  </a:lnTo>
                  <a:lnTo>
                    <a:pt x="197" y="0"/>
                  </a:lnTo>
                  <a:lnTo>
                    <a:pt x="214" y="0"/>
                  </a:lnTo>
                  <a:lnTo>
                    <a:pt x="230" y="0"/>
                  </a:lnTo>
                  <a:lnTo>
                    <a:pt x="239" y="0"/>
                  </a:lnTo>
                  <a:lnTo>
                    <a:pt x="255" y="0"/>
                  </a:lnTo>
                  <a:lnTo>
                    <a:pt x="271" y="0"/>
                  </a:lnTo>
                  <a:lnTo>
                    <a:pt x="288" y="0"/>
                  </a:lnTo>
                  <a:lnTo>
                    <a:pt x="304" y="0"/>
                  </a:lnTo>
                  <a:lnTo>
                    <a:pt x="329" y="8"/>
                  </a:lnTo>
                  <a:lnTo>
                    <a:pt x="345" y="17"/>
                  </a:lnTo>
                  <a:lnTo>
                    <a:pt x="362" y="17"/>
                  </a:lnTo>
                  <a:lnTo>
                    <a:pt x="378" y="25"/>
                  </a:lnTo>
                  <a:lnTo>
                    <a:pt x="403" y="33"/>
                  </a:lnTo>
                  <a:lnTo>
                    <a:pt x="419" y="41"/>
                  </a:lnTo>
                  <a:lnTo>
                    <a:pt x="436" y="49"/>
                  </a:lnTo>
                  <a:lnTo>
                    <a:pt x="452" y="5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27" name="Google Shape;427;p29"/>
            <p:cNvSpPr/>
            <p:nvPr/>
          </p:nvSpPr>
          <p:spPr>
            <a:xfrm>
              <a:off x="5145" y="5940"/>
              <a:ext cx="370" cy="1130"/>
            </a:xfrm>
            <a:custGeom>
              <a:rect b="b" l="l" r="r" t="t"/>
              <a:pathLst>
                <a:path extrusionOk="0" h="1130" w="370">
                  <a:moveTo>
                    <a:pt x="140" y="1072"/>
                  </a:moveTo>
                  <a:lnTo>
                    <a:pt x="164" y="1121"/>
                  </a:lnTo>
                  <a:lnTo>
                    <a:pt x="238" y="1031"/>
                  </a:lnTo>
                  <a:lnTo>
                    <a:pt x="296" y="941"/>
                  </a:lnTo>
                  <a:lnTo>
                    <a:pt x="329" y="843"/>
                  </a:lnTo>
                  <a:lnTo>
                    <a:pt x="353" y="745"/>
                  </a:lnTo>
                  <a:lnTo>
                    <a:pt x="370" y="647"/>
                  </a:lnTo>
                  <a:lnTo>
                    <a:pt x="370" y="549"/>
                  </a:lnTo>
                  <a:lnTo>
                    <a:pt x="353" y="459"/>
                  </a:lnTo>
                  <a:lnTo>
                    <a:pt x="337" y="369"/>
                  </a:lnTo>
                  <a:lnTo>
                    <a:pt x="312" y="279"/>
                  </a:lnTo>
                  <a:lnTo>
                    <a:pt x="279" y="205"/>
                  </a:lnTo>
                  <a:lnTo>
                    <a:pt x="238" y="139"/>
                  </a:lnTo>
                  <a:lnTo>
                    <a:pt x="197" y="82"/>
                  </a:lnTo>
                  <a:lnTo>
                    <a:pt x="156" y="41"/>
                  </a:lnTo>
                  <a:lnTo>
                    <a:pt x="107" y="8"/>
                  </a:lnTo>
                  <a:lnTo>
                    <a:pt x="49" y="0"/>
                  </a:lnTo>
                  <a:lnTo>
                    <a:pt x="0" y="17"/>
                  </a:lnTo>
                  <a:lnTo>
                    <a:pt x="25" y="66"/>
                  </a:lnTo>
                  <a:lnTo>
                    <a:pt x="58" y="58"/>
                  </a:lnTo>
                  <a:lnTo>
                    <a:pt x="90" y="66"/>
                  </a:lnTo>
                  <a:lnTo>
                    <a:pt x="123" y="82"/>
                  </a:lnTo>
                  <a:lnTo>
                    <a:pt x="156" y="115"/>
                  </a:lnTo>
                  <a:lnTo>
                    <a:pt x="197" y="164"/>
                  </a:lnTo>
                  <a:lnTo>
                    <a:pt x="230" y="229"/>
                  </a:lnTo>
                  <a:lnTo>
                    <a:pt x="263" y="303"/>
                  </a:lnTo>
                  <a:lnTo>
                    <a:pt x="288" y="377"/>
                  </a:lnTo>
                  <a:lnTo>
                    <a:pt x="304" y="467"/>
                  </a:lnTo>
                  <a:lnTo>
                    <a:pt x="312" y="557"/>
                  </a:lnTo>
                  <a:lnTo>
                    <a:pt x="312" y="647"/>
                  </a:lnTo>
                  <a:lnTo>
                    <a:pt x="304" y="737"/>
                  </a:lnTo>
                  <a:lnTo>
                    <a:pt x="279" y="835"/>
                  </a:lnTo>
                  <a:lnTo>
                    <a:pt x="246" y="917"/>
                  </a:lnTo>
                  <a:lnTo>
                    <a:pt x="197" y="999"/>
                  </a:lnTo>
                  <a:lnTo>
                    <a:pt x="131" y="1081"/>
                  </a:lnTo>
                  <a:lnTo>
                    <a:pt x="156" y="1130"/>
                  </a:lnTo>
                  <a:lnTo>
                    <a:pt x="131" y="1081"/>
                  </a:lnTo>
                  <a:lnTo>
                    <a:pt x="123" y="1089"/>
                  </a:lnTo>
                  <a:lnTo>
                    <a:pt x="123" y="1097"/>
                  </a:lnTo>
                  <a:lnTo>
                    <a:pt x="123" y="1113"/>
                  </a:lnTo>
                  <a:lnTo>
                    <a:pt x="131" y="1121"/>
                  </a:lnTo>
                  <a:lnTo>
                    <a:pt x="140" y="1121"/>
                  </a:lnTo>
                  <a:lnTo>
                    <a:pt x="148" y="1130"/>
                  </a:lnTo>
                  <a:lnTo>
                    <a:pt x="156" y="1121"/>
                  </a:lnTo>
                  <a:lnTo>
                    <a:pt x="164" y="1121"/>
                  </a:lnTo>
                  <a:lnTo>
                    <a:pt x="140" y="107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28" name="Google Shape;428;p29"/>
            <p:cNvSpPr/>
            <p:nvPr/>
          </p:nvSpPr>
          <p:spPr>
            <a:xfrm>
              <a:off x="5285" y="6505"/>
              <a:ext cx="1371" cy="565"/>
            </a:xfrm>
            <a:custGeom>
              <a:rect b="b" l="l" r="r" t="t"/>
              <a:pathLst>
                <a:path extrusionOk="0" h="565" w="1371">
                  <a:moveTo>
                    <a:pt x="1330" y="0"/>
                  </a:moveTo>
                  <a:lnTo>
                    <a:pt x="1330" y="0"/>
                  </a:lnTo>
                  <a:lnTo>
                    <a:pt x="1281" y="16"/>
                  </a:lnTo>
                  <a:lnTo>
                    <a:pt x="1232" y="41"/>
                  </a:lnTo>
                  <a:lnTo>
                    <a:pt x="1191" y="57"/>
                  </a:lnTo>
                  <a:lnTo>
                    <a:pt x="1141" y="74"/>
                  </a:lnTo>
                  <a:lnTo>
                    <a:pt x="1100" y="98"/>
                  </a:lnTo>
                  <a:lnTo>
                    <a:pt x="1051" y="115"/>
                  </a:lnTo>
                  <a:lnTo>
                    <a:pt x="1010" y="131"/>
                  </a:lnTo>
                  <a:lnTo>
                    <a:pt x="969" y="155"/>
                  </a:lnTo>
                  <a:lnTo>
                    <a:pt x="928" y="172"/>
                  </a:lnTo>
                  <a:lnTo>
                    <a:pt x="887" y="188"/>
                  </a:lnTo>
                  <a:lnTo>
                    <a:pt x="846" y="205"/>
                  </a:lnTo>
                  <a:lnTo>
                    <a:pt x="805" y="229"/>
                  </a:lnTo>
                  <a:lnTo>
                    <a:pt x="764" y="245"/>
                  </a:lnTo>
                  <a:lnTo>
                    <a:pt x="723" y="262"/>
                  </a:lnTo>
                  <a:lnTo>
                    <a:pt x="690" y="278"/>
                  </a:lnTo>
                  <a:lnTo>
                    <a:pt x="649" y="295"/>
                  </a:lnTo>
                  <a:lnTo>
                    <a:pt x="608" y="311"/>
                  </a:lnTo>
                  <a:lnTo>
                    <a:pt x="575" y="327"/>
                  </a:lnTo>
                  <a:lnTo>
                    <a:pt x="534" y="344"/>
                  </a:lnTo>
                  <a:lnTo>
                    <a:pt x="493" y="360"/>
                  </a:lnTo>
                  <a:lnTo>
                    <a:pt x="451" y="376"/>
                  </a:lnTo>
                  <a:lnTo>
                    <a:pt x="419" y="393"/>
                  </a:lnTo>
                  <a:lnTo>
                    <a:pt x="378" y="401"/>
                  </a:lnTo>
                  <a:lnTo>
                    <a:pt x="336" y="417"/>
                  </a:lnTo>
                  <a:lnTo>
                    <a:pt x="295" y="434"/>
                  </a:lnTo>
                  <a:lnTo>
                    <a:pt x="254" y="442"/>
                  </a:lnTo>
                  <a:lnTo>
                    <a:pt x="221" y="458"/>
                  </a:lnTo>
                  <a:lnTo>
                    <a:pt x="172" y="466"/>
                  </a:lnTo>
                  <a:lnTo>
                    <a:pt x="131" y="475"/>
                  </a:lnTo>
                  <a:lnTo>
                    <a:pt x="90" y="491"/>
                  </a:lnTo>
                  <a:lnTo>
                    <a:pt x="49" y="499"/>
                  </a:lnTo>
                  <a:lnTo>
                    <a:pt x="0" y="507"/>
                  </a:lnTo>
                  <a:lnTo>
                    <a:pt x="16" y="565"/>
                  </a:lnTo>
                  <a:lnTo>
                    <a:pt x="57" y="548"/>
                  </a:lnTo>
                  <a:lnTo>
                    <a:pt x="106" y="540"/>
                  </a:lnTo>
                  <a:lnTo>
                    <a:pt x="148" y="532"/>
                  </a:lnTo>
                  <a:lnTo>
                    <a:pt x="189" y="524"/>
                  </a:lnTo>
                  <a:lnTo>
                    <a:pt x="230" y="507"/>
                  </a:lnTo>
                  <a:lnTo>
                    <a:pt x="271" y="499"/>
                  </a:lnTo>
                  <a:lnTo>
                    <a:pt x="312" y="483"/>
                  </a:lnTo>
                  <a:lnTo>
                    <a:pt x="353" y="466"/>
                  </a:lnTo>
                  <a:lnTo>
                    <a:pt x="394" y="458"/>
                  </a:lnTo>
                  <a:lnTo>
                    <a:pt x="435" y="442"/>
                  </a:lnTo>
                  <a:lnTo>
                    <a:pt x="476" y="425"/>
                  </a:lnTo>
                  <a:lnTo>
                    <a:pt x="517" y="409"/>
                  </a:lnTo>
                  <a:lnTo>
                    <a:pt x="550" y="393"/>
                  </a:lnTo>
                  <a:lnTo>
                    <a:pt x="591" y="376"/>
                  </a:lnTo>
                  <a:lnTo>
                    <a:pt x="632" y="360"/>
                  </a:lnTo>
                  <a:lnTo>
                    <a:pt x="673" y="344"/>
                  </a:lnTo>
                  <a:lnTo>
                    <a:pt x="706" y="327"/>
                  </a:lnTo>
                  <a:lnTo>
                    <a:pt x="747" y="311"/>
                  </a:lnTo>
                  <a:lnTo>
                    <a:pt x="788" y="295"/>
                  </a:lnTo>
                  <a:lnTo>
                    <a:pt x="829" y="278"/>
                  </a:lnTo>
                  <a:lnTo>
                    <a:pt x="862" y="254"/>
                  </a:lnTo>
                  <a:lnTo>
                    <a:pt x="903" y="237"/>
                  </a:lnTo>
                  <a:lnTo>
                    <a:pt x="944" y="221"/>
                  </a:lnTo>
                  <a:lnTo>
                    <a:pt x="985" y="205"/>
                  </a:lnTo>
                  <a:lnTo>
                    <a:pt x="1035" y="180"/>
                  </a:lnTo>
                  <a:lnTo>
                    <a:pt x="1076" y="164"/>
                  </a:lnTo>
                  <a:lnTo>
                    <a:pt x="1117" y="147"/>
                  </a:lnTo>
                  <a:lnTo>
                    <a:pt x="1158" y="123"/>
                  </a:lnTo>
                  <a:lnTo>
                    <a:pt x="1207" y="106"/>
                  </a:lnTo>
                  <a:lnTo>
                    <a:pt x="1256" y="90"/>
                  </a:lnTo>
                  <a:lnTo>
                    <a:pt x="1298" y="74"/>
                  </a:lnTo>
                  <a:lnTo>
                    <a:pt x="1347" y="49"/>
                  </a:lnTo>
                  <a:lnTo>
                    <a:pt x="1355" y="49"/>
                  </a:lnTo>
                  <a:lnTo>
                    <a:pt x="1347" y="49"/>
                  </a:lnTo>
                  <a:lnTo>
                    <a:pt x="1363" y="49"/>
                  </a:lnTo>
                  <a:lnTo>
                    <a:pt x="1363" y="33"/>
                  </a:lnTo>
                  <a:lnTo>
                    <a:pt x="1371" y="25"/>
                  </a:lnTo>
                  <a:lnTo>
                    <a:pt x="1363" y="16"/>
                  </a:lnTo>
                  <a:lnTo>
                    <a:pt x="1363" y="8"/>
                  </a:lnTo>
                  <a:lnTo>
                    <a:pt x="1355" y="0"/>
                  </a:lnTo>
                  <a:lnTo>
                    <a:pt x="1347" y="0"/>
                  </a:lnTo>
                  <a:lnTo>
                    <a:pt x="1330" y="0"/>
                  </a:lnTo>
                  <a:lnTo>
                    <a:pt x="133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29" name="Google Shape;429;p29"/>
            <p:cNvSpPr/>
            <p:nvPr/>
          </p:nvSpPr>
          <p:spPr>
            <a:xfrm>
              <a:off x="6615" y="6219"/>
              <a:ext cx="658" cy="335"/>
            </a:xfrm>
            <a:custGeom>
              <a:rect b="b" l="l" r="r" t="t"/>
              <a:pathLst>
                <a:path extrusionOk="0" h="335" w="658">
                  <a:moveTo>
                    <a:pt x="633" y="0"/>
                  </a:moveTo>
                  <a:lnTo>
                    <a:pt x="633" y="0"/>
                  </a:lnTo>
                  <a:lnTo>
                    <a:pt x="0" y="286"/>
                  </a:lnTo>
                  <a:lnTo>
                    <a:pt x="25" y="335"/>
                  </a:lnTo>
                  <a:lnTo>
                    <a:pt x="658" y="49"/>
                  </a:lnTo>
                  <a:lnTo>
                    <a:pt x="658" y="49"/>
                  </a:lnTo>
                  <a:lnTo>
                    <a:pt x="63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30" name="Google Shape;430;p29"/>
            <p:cNvSpPr/>
            <p:nvPr/>
          </p:nvSpPr>
          <p:spPr>
            <a:xfrm>
              <a:off x="7248" y="5580"/>
              <a:ext cx="427" cy="688"/>
            </a:xfrm>
            <a:custGeom>
              <a:rect b="b" l="l" r="r" t="t"/>
              <a:pathLst>
                <a:path extrusionOk="0" h="688" w="427">
                  <a:moveTo>
                    <a:pt x="361" y="8"/>
                  </a:moveTo>
                  <a:lnTo>
                    <a:pt x="361" y="8"/>
                  </a:lnTo>
                  <a:lnTo>
                    <a:pt x="370" y="82"/>
                  </a:lnTo>
                  <a:lnTo>
                    <a:pt x="370" y="148"/>
                  </a:lnTo>
                  <a:lnTo>
                    <a:pt x="370" y="213"/>
                  </a:lnTo>
                  <a:lnTo>
                    <a:pt x="361" y="262"/>
                  </a:lnTo>
                  <a:lnTo>
                    <a:pt x="345" y="319"/>
                  </a:lnTo>
                  <a:lnTo>
                    <a:pt x="320" y="360"/>
                  </a:lnTo>
                  <a:lnTo>
                    <a:pt x="296" y="401"/>
                  </a:lnTo>
                  <a:lnTo>
                    <a:pt x="271" y="442"/>
                  </a:lnTo>
                  <a:lnTo>
                    <a:pt x="238" y="475"/>
                  </a:lnTo>
                  <a:lnTo>
                    <a:pt x="205" y="508"/>
                  </a:lnTo>
                  <a:lnTo>
                    <a:pt x="172" y="540"/>
                  </a:lnTo>
                  <a:lnTo>
                    <a:pt x="140" y="565"/>
                  </a:lnTo>
                  <a:lnTo>
                    <a:pt x="107" y="581"/>
                  </a:lnTo>
                  <a:lnTo>
                    <a:pt x="66" y="606"/>
                  </a:lnTo>
                  <a:lnTo>
                    <a:pt x="33" y="622"/>
                  </a:lnTo>
                  <a:lnTo>
                    <a:pt x="0" y="639"/>
                  </a:lnTo>
                  <a:lnTo>
                    <a:pt x="25" y="688"/>
                  </a:lnTo>
                  <a:lnTo>
                    <a:pt x="57" y="671"/>
                  </a:lnTo>
                  <a:lnTo>
                    <a:pt x="98" y="647"/>
                  </a:lnTo>
                  <a:lnTo>
                    <a:pt x="131" y="630"/>
                  </a:lnTo>
                  <a:lnTo>
                    <a:pt x="172" y="606"/>
                  </a:lnTo>
                  <a:lnTo>
                    <a:pt x="205" y="581"/>
                  </a:lnTo>
                  <a:lnTo>
                    <a:pt x="246" y="549"/>
                  </a:lnTo>
                  <a:lnTo>
                    <a:pt x="279" y="516"/>
                  </a:lnTo>
                  <a:lnTo>
                    <a:pt x="312" y="475"/>
                  </a:lnTo>
                  <a:lnTo>
                    <a:pt x="345" y="434"/>
                  </a:lnTo>
                  <a:lnTo>
                    <a:pt x="370" y="385"/>
                  </a:lnTo>
                  <a:lnTo>
                    <a:pt x="394" y="336"/>
                  </a:lnTo>
                  <a:lnTo>
                    <a:pt x="411" y="278"/>
                  </a:lnTo>
                  <a:lnTo>
                    <a:pt x="419" y="213"/>
                  </a:lnTo>
                  <a:lnTo>
                    <a:pt x="427" y="148"/>
                  </a:lnTo>
                  <a:lnTo>
                    <a:pt x="427" y="74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361" y="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31" name="Google Shape;431;p29"/>
            <p:cNvSpPr/>
            <p:nvPr/>
          </p:nvSpPr>
          <p:spPr>
            <a:xfrm>
              <a:off x="7215" y="5327"/>
              <a:ext cx="444" cy="261"/>
            </a:xfrm>
            <a:custGeom>
              <a:rect b="b" l="l" r="r" t="t"/>
              <a:pathLst>
                <a:path extrusionOk="0" h="261" w="444">
                  <a:moveTo>
                    <a:pt x="16" y="57"/>
                  </a:moveTo>
                  <a:lnTo>
                    <a:pt x="16" y="57"/>
                  </a:lnTo>
                  <a:lnTo>
                    <a:pt x="33" y="57"/>
                  </a:lnTo>
                  <a:lnTo>
                    <a:pt x="49" y="57"/>
                  </a:lnTo>
                  <a:lnTo>
                    <a:pt x="74" y="57"/>
                  </a:lnTo>
                  <a:lnTo>
                    <a:pt x="107" y="57"/>
                  </a:lnTo>
                  <a:lnTo>
                    <a:pt x="131" y="65"/>
                  </a:lnTo>
                  <a:lnTo>
                    <a:pt x="164" y="73"/>
                  </a:lnTo>
                  <a:lnTo>
                    <a:pt x="197" y="81"/>
                  </a:lnTo>
                  <a:lnTo>
                    <a:pt x="230" y="98"/>
                  </a:lnTo>
                  <a:lnTo>
                    <a:pt x="255" y="114"/>
                  </a:lnTo>
                  <a:lnTo>
                    <a:pt x="288" y="130"/>
                  </a:lnTo>
                  <a:lnTo>
                    <a:pt x="312" y="147"/>
                  </a:lnTo>
                  <a:lnTo>
                    <a:pt x="337" y="163"/>
                  </a:lnTo>
                  <a:lnTo>
                    <a:pt x="353" y="188"/>
                  </a:lnTo>
                  <a:lnTo>
                    <a:pt x="370" y="212"/>
                  </a:lnTo>
                  <a:lnTo>
                    <a:pt x="386" y="237"/>
                  </a:lnTo>
                  <a:lnTo>
                    <a:pt x="394" y="261"/>
                  </a:lnTo>
                  <a:lnTo>
                    <a:pt x="444" y="253"/>
                  </a:lnTo>
                  <a:lnTo>
                    <a:pt x="435" y="221"/>
                  </a:lnTo>
                  <a:lnTo>
                    <a:pt x="419" y="188"/>
                  </a:lnTo>
                  <a:lnTo>
                    <a:pt x="394" y="155"/>
                  </a:lnTo>
                  <a:lnTo>
                    <a:pt x="370" y="130"/>
                  </a:lnTo>
                  <a:lnTo>
                    <a:pt x="345" y="106"/>
                  </a:lnTo>
                  <a:lnTo>
                    <a:pt x="312" y="81"/>
                  </a:lnTo>
                  <a:lnTo>
                    <a:pt x="279" y="65"/>
                  </a:lnTo>
                  <a:lnTo>
                    <a:pt x="246" y="49"/>
                  </a:lnTo>
                  <a:lnTo>
                    <a:pt x="214" y="32"/>
                  </a:lnTo>
                  <a:lnTo>
                    <a:pt x="181" y="24"/>
                  </a:lnTo>
                  <a:lnTo>
                    <a:pt x="148" y="16"/>
                  </a:lnTo>
                  <a:lnTo>
                    <a:pt x="115" y="8"/>
                  </a:lnTo>
                  <a:lnTo>
                    <a:pt x="82" y="8"/>
                  </a:lnTo>
                  <a:lnTo>
                    <a:pt x="49" y="0"/>
                  </a:lnTo>
                  <a:lnTo>
                    <a:pt x="25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6" y="5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32" name="Google Shape;432;p29"/>
            <p:cNvSpPr/>
            <p:nvPr/>
          </p:nvSpPr>
          <p:spPr>
            <a:xfrm>
              <a:off x="5129" y="5335"/>
              <a:ext cx="2102" cy="671"/>
            </a:xfrm>
            <a:custGeom>
              <a:rect b="b" l="l" r="r" t="t"/>
              <a:pathLst>
                <a:path extrusionOk="0" h="671" w="2102">
                  <a:moveTo>
                    <a:pt x="16" y="622"/>
                  </a:moveTo>
                  <a:lnTo>
                    <a:pt x="49" y="622"/>
                  </a:lnTo>
                  <a:lnTo>
                    <a:pt x="49" y="646"/>
                  </a:lnTo>
                  <a:lnTo>
                    <a:pt x="49" y="654"/>
                  </a:lnTo>
                  <a:lnTo>
                    <a:pt x="65" y="646"/>
                  </a:lnTo>
                  <a:lnTo>
                    <a:pt x="82" y="630"/>
                  </a:lnTo>
                  <a:lnTo>
                    <a:pt x="115" y="622"/>
                  </a:lnTo>
                  <a:lnTo>
                    <a:pt x="156" y="605"/>
                  </a:lnTo>
                  <a:lnTo>
                    <a:pt x="197" y="589"/>
                  </a:lnTo>
                  <a:lnTo>
                    <a:pt x="254" y="573"/>
                  </a:lnTo>
                  <a:lnTo>
                    <a:pt x="312" y="548"/>
                  </a:lnTo>
                  <a:lnTo>
                    <a:pt x="369" y="532"/>
                  </a:lnTo>
                  <a:lnTo>
                    <a:pt x="443" y="515"/>
                  </a:lnTo>
                  <a:lnTo>
                    <a:pt x="509" y="491"/>
                  </a:lnTo>
                  <a:lnTo>
                    <a:pt x="591" y="466"/>
                  </a:lnTo>
                  <a:lnTo>
                    <a:pt x="673" y="450"/>
                  </a:lnTo>
                  <a:lnTo>
                    <a:pt x="755" y="425"/>
                  </a:lnTo>
                  <a:lnTo>
                    <a:pt x="837" y="401"/>
                  </a:lnTo>
                  <a:lnTo>
                    <a:pt x="928" y="376"/>
                  </a:lnTo>
                  <a:lnTo>
                    <a:pt x="1010" y="352"/>
                  </a:lnTo>
                  <a:lnTo>
                    <a:pt x="1100" y="327"/>
                  </a:lnTo>
                  <a:lnTo>
                    <a:pt x="1191" y="303"/>
                  </a:lnTo>
                  <a:lnTo>
                    <a:pt x="1281" y="278"/>
                  </a:lnTo>
                  <a:lnTo>
                    <a:pt x="1371" y="262"/>
                  </a:lnTo>
                  <a:lnTo>
                    <a:pt x="1454" y="237"/>
                  </a:lnTo>
                  <a:lnTo>
                    <a:pt x="1544" y="213"/>
                  </a:lnTo>
                  <a:lnTo>
                    <a:pt x="1626" y="188"/>
                  </a:lnTo>
                  <a:lnTo>
                    <a:pt x="1700" y="163"/>
                  </a:lnTo>
                  <a:lnTo>
                    <a:pt x="1782" y="147"/>
                  </a:lnTo>
                  <a:lnTo>
                    <a:pt x="1856" y="122"/>
                  </a:lnTo>
                  <a:lnTo>
                    <a:pt x="1922" y="106"/>
                  </a:lnTo>
                  <a:lnTo>
                    <a:pt x="1987" y="90"/>
                  </a:lnTo>
                  <a:lnTo>
                    <a:pt x="2045" y="65"/>
                  </a:lnTo>
                  <a:lnTo>
                    <a:pt x="2102" y="49"/>
                  </a:lnTo>
                  <a:lnTo>
                    <a:pt x="2086" y="0"/>
                  </a:lnTo>
                  <a:lnTo>
                    <a:pt x="2037" y="16"/>
                  </a:lnTo>
                  <a:lnTo>
                    <a:pt x="1971" y="32"/>
                  </a:lnTo>
                  <a:lnTo>
                    <a:pt x="1914" y="57"/>
                  </a:lnTo>
                  <a:lnTo>
                    <a:pt x="1840" y="73"/>
                  </a:lnTo>
                  <a:lnTo>
                    <a:pt x="1766" y="98"/>
                  </a:lnTo>
                  <a:lnTo>
                    <a:pt x="1692" y="114"/>
                  </a:lnTo>
                  <a:lnTo>
                    <a:pt x="1610" y="139"/>
                  </a:lnTo>
                  <a:lnTo>
                    <a:pt x="1527" y="155"/>
                  </a:lnTo>
                  <a:lnTo>
                    <a:pt x="1437" y="180"/>
                  </a:lnTo>
                  <a:lnTo>
                    <a:pt x="1355" y="204"/>
                  </a:lnTo>
                  <a:lnTo>
                    <a:pt x="1265" y="229"/>
                  </a:lnTo>
                  <a:lnTo>
                    <a:pt x="1174" y="253"/>
                  </a:lnTo>
                  <a:lnTo>
                    <a:pt x="1084" y="278"/>
                  </a:lnTo>
                  <a:lnTo>
                    <a:pt x="1002" y="303"/>
                  </a:lnTo>
                  <a:lnTo>
                    <a:pt x="911" y="327"/>
                  </a:lnTo>
                  <a:lnTo>
                    <a:pt x="821" y="352"/>
                  </a:lnTo>
                  <a:lnTo>
                    <a:pt x="739" y="376"/>
                  </a:lnTo>
                  <a:lnTo>
                    <a:pt x="657" y="393"/>
                  </a:lnTo>
                  <a:lnTo>
                    <a:pt x="575" y="417"/>
                  </a:lnTo>
                  <a:lnTo>
                    <a:pt x="501" y="442"/>
                  </a:lnTo>
                  <a:lnTo>
                    <a:pt x="427" y="458"/>
                  </a:lnTo>
                  <a:lnTo>
                    <a:pt x="361" y="483"/>
                  </a:lnTo>
                  <a:lnTo>
                    <a:pt x="295" y="499"/>
                  </a:lnTo>
                  <a:lnTo>
                    <a:pt x="238" y="515"/>
                  </a:lnTo>
                  <a:lnTo>
                    <a:pt x="180" y="540"/>
                  </a:lnTo>
                  <a:lnTo>
                    <a:pt x="139" y="556"/>
                  </a:lnTo>
                  <a:lnTo>
                    <a:pt x="98" y="573"/>
                  </a:lnTo>
                  <a:lnTo>
                    <a:pt x="65" y="581"/>
                  </a:lnTo>
                  <a:lnTo>
                    <a:pt x="32" y="597"/>
                  </a:lnTo>
                  <a:lnTo>
                    <a:pt x="16" y="613"/>
                  </a:lnTo>
                  <a:lnTo>
                    <a:pt x="0" y="630"/>
                  </a:lnTo>
                  <a:lnTo>
                    <a:pt x="8" y="663"/>
                  </a:lnTo>
                  <a:lnTo>
                    <a:pt x="41" y="671"/>
                  </a:lnTo>
                  <a:lnTo>
                    <a:pt x="8" y="663"/>
                  </a:lnTo>
                  <a:lnTo>
                    <a:pt x="24" y="671"/>
                  </a:lnTo>
                  <a:lnTo>
                    <a:pt x="32" y="671"/>
                  </a:lnTo>
                  <a:lnTo>
                    <a:pt x="41" y="671"/>
                  </a:lnTo>
                  <a:lnTo>
                    <a:pt x="49" y="663"/>
                  </a:lnTo>
                  <a:lnTo>
                    <a:pt x="57" y="654"/>
                  </a:lnTo>
                  <a:lnTo>
                    <a:pt x="57" y="646"/>
                  </a:lnTo>
                  <a:lnTo>
                    <a:pt x="57" y="638"/>
                  </a:lnTo>
                  <a:lnTo>
                    <a:pt x="49" y="622"/>
                  </a:lnTo>
                  <a:lnTo>
                    <a:pt x="16" y="62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33" name="Google Shape;433;p29"/>
            <p:cNvSpPr/>
            <p:nvPr/>
          </p:nvSpPr>
          <p:spPr>
            <a:xfrm>
              <a:off x="4948" y="5965"/>
              <a:ext cx="534" cy="745"/>
            </a:xfrm>
            <a:custGeom>
              <a:rect b="b" l="l" r="r" t="t"/>
              <a:pathLst>
                <a:path extrusionOk="0" h="745" w="534">
                  <a:moveTo>
                    <a:pt x="172" y="33"/>
                  </a:moveTo>
                  <a:lnTo>
                    <a:pt x="140" y="57"/>
                  </a:lnTo>
                  <a:lnTo>
                    <a:pt x="107" y="98"/>
                  </a:lnTo>
                  <a:lnTo>
                    <a:pt x="82" y="139"/>
                  </a:lnTo>
                  <a:lnTo>
                    <a:pt x="57" y="188"/>
                  </a:lnTo>
                  <a:lnTo>
                    <a:pt x="41" y="237"/>
                  </a:lnTo>
                  <a:lnTo>
                    <a:pt x="25" y="286"/>
                  </a:lnTo>
                  <a:lnTo>
                    <a:pt x="8" y="344"/>
                  </a:lnTo>
                  <a:lnTo>
                    <a:pt x="0" y="393"/>
                  </a:lnTo>
                  <a:lnTo>
                    <a:pt x="0" y="450"/>
                  </a:lnTo>
                  <a:lnTo>
                    <a:pt x="8" y="499"/>
                  </a:lnTo>
                  <a:lnTo>
                    <a:pt x="16" y="556"/>
                  </a:lnTo>
                  <a:lnTo>
                    <a:pt x="33" y="597"/>
                  </a:lnTo>
                  <a:lnTo>
                    <a:pt x="49" y="646"/>
                  </a:lnTo>
                  <a:lnTo>
                    <a:pt x="82" y="687"/>
                  </a:lnTo>
                  <a:lnTo>
                    <a:pt x="115" y="720"/>
                  </a:lnTo>
                  <a:lnTo>
                    <a:pt x="156" y="745"/>
                  </a:lnTo>
                  <a:lnTo>
                    <a:pt x="172" y="745"/>
                  </a:lnTo>
                  <a:lnTo>
                    <a:pt x="189" y="745"/>
                  </a:lnTo>
                  <a:lnTo>
                    <a:pt x="213" y="728"/>
                  </a:lnTo>
                  <a:lnTo>
                    <a:pt x="230" y="720"/>
                  </a:lnTo>
                  <a:lnTo>
                    <a:pt x="263" y="704"/>
                  </a:lnTo>
                  <a:lnTo>
                    <a:pt x="287" y="687"/>
                  </a:lnTo>
                  <a:lnTo>
                    <a:pt x="312" y="671"/>
                  </a:lnTo>
                  <a:lnTo>
                    <a:pt x="345" y="646"/>
                  </a:lnTo>
                  <a:lnTo>
                    <a:pt x="370" y="630"/>
                  </a:lnTo>
                  <a:lnTo>
                    <a:pt x="402" y="614"/>
                  </a:lnTo>
                  <a:lnTo>
                    <a:pt x="427" y="589"/>
                  </a:lnTo>
                  <a:lnTo>
                    <a:pt x="452" y="573"/>
                  </a:lnTo>
                  <a:lnTo>
                    <a:pt x="476" y="548"/>
                  </a:lnTo>
                  <a:lnTo>
                    <a:pt x="501" y="532"/>
                  </a:lnTo>
                  <a:lnTo>
                    <a:pt x="517" y="515"/>
                  </a:lnTo>
                  <a:lnTo>
                    <a:pt x="534" y="507"/>
                  </a:lnTo>
                  <a:lnTo>
                    <a:pt x="526" y="450"/>
                  </a:lnTo>
                  <a:lnTo>
                    <a:pt x="517" y="401"/>
                  </a:lnTo>
                  <a:lnTo>
                    <a:pt x="509" y="352"/>
                  </a:lnTo>
                  <a:lnTo>
                    <a:pt x="485" y="303"/>
                  </a:lnTo>
                  <a:lnTo>
                    <a:pt x="468" y="254"/>
                  </a:lnTo>
                  <a:lnTo>
                    <a:pt x="443" y="204"/>
                  </a:lnTo>
                  <a:lnTo>
                    <a:pt x="419" y="155"/>
                  </a:lnTo>
                  <a:lnTo>
                    <a:pt x="394" y="114"/>
                  </a:lnTo>
                  <a:lnTo>
                    <a:pt x="370" y="82"/>
                  </a:lnTo>
                  <a:lnTo>
                    <a:pt x="345" y="49"/>
                  </a:lnTo>
                  <a:lnTo>
                    <a:pt x="312" y="24"/>
                  </a:lnTo>
                  <a:lnTo>
                    <a:pt x="287" y="8"/>
                  </a:lnTo>
                  <a:lnTo>
                    <a:pt x="255" y="0"/>
                  </a:lnTo>
                  <a:lnTo>
                    <a:pt x="222" y="0"/>
                  </a:lnTo>
                  <a:lnTo>
                    <a:pt x="197" y="8"/>
                  </a:lnTo>
                  <a:lnTo>
                    <a:pt x="172" y="33"/>
                  </a:lnTo>
                  <a:close/>
                </a:path>
              </a:pathLst>
            </a:custGeom>
            <a:solidFill>
              <a:srgbClr val="6C4824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34" name="Google Shape;434;p29"/>
            <p:cNvSpPr/>
            <p:nvPr/>
          </p:nvSpPr>
          <p:spPr>
            <a:xfrm>
              <a:off x="4923" y="5973"/>
              <a:ext cx="214" cy="769"/>
            </a:xfrm>
            <a:custGeom>
              <a:rect b="b" l="l" r="r" t="t"/>
              <a:pathLst>
                <a:path extrusionOk="0" h="769" w="214">
                  <a:moveTo>
                    <a:pt x="181" y="712"/>
                  </a:moveTo>
                  <a:lnTo>
                    <a:pt x="189" y="720"/>
                  </a:lnTo>
                  <a:lnTo>
                    <a:pt x="156" y="687"/>
                  </a:lnTo>
                  <a:lnTo>
                    <a:pt x="123" y="663"/>
                  </a:lnTo>
                  <a:lnTo>
                    <a:pt x="99" y="622"/>
                  </a:lnTo>
                  <a:lnTo>
                    <a:pt x="82" y="581"/>
                  </a:lnTo>
                  <a:lnTo>
                    <a:pt x="66" y="540"/>
                  </a:lnTo>
                  <a:lnTo>
                    <a:pt x="58" y="491"/>
                  </a:lnTo>
                  <a:lnTo>
                    <a:pt x="58" y="442"/>
                  </a:lnTo>
                  <a:lnTo>
                    <a:pt x="58" y="393"/>
                  </a:lnTo>
                  <a:lnTo>
                    <a:pt x="58" y="336"/>
                  </a:lnTo>
                  <a:lnTo>
                    <a:pt x="74" y="286"/>
                  </a:lnTo>
                  <a:lnTo>
                    <a:pt x="91" y="237"/>
                  </a:lnTo>
                  <a:lnTo>
                    <a:pt x="107" y="188"/>
                  </a:lnTo>
                  <a:lnTo>
                    <a:pt x="132" y="147"/>
                  </a:lnTo>
                  <a:lnTo>
                    <a:pt x="156" y="106"/>
                  </a:lnTo>
                  <a:lnTo>
                    <a:pt x="181" y="74"/>
                  </a:lnTo>
                  <a:lnTo>
                    <a:pt x="214" y="41"/>
                  </a:lnTo>
                  <a:lnTo>
                    <a:pt x="181" y="0"/>
                  </a:lnTo>
                  <a:lnTo>
                    <a:pt x="148" y="33"/>
                  </a:lnTo>
                  <a:lnTo>
                    <a:pt x="115" y="74"/>
                  </a:lnTo>
                  <a:lnTo>
                    <a:pt x="82" y="123"/>
                  </a:lnTo>
                  <a:lnTo>
                    <a:pt x="58" y="172"/>
                  </a:lnTo>
                  <a:lnTo>
                    <a:pt x="33" y="221"/>
                  </a:lnTo>
                  <a:lnTo>
                    <a:pt x="17" y="270"/>
                  </a:lnTo>
                  <a:lnTo>
                    <a:pt x="8" y="327"/>
                  </a:lnTo>
                  <a:lnTo>
                    <a:pt x="0" y="385"/>
                  </a:lnTo>
                  <a:lnTo>
                    <a:pt x="0" y="442"/>
                  </a:lnTo>
                  <a:lnTo>
                    <a:pt x="0" y="499"/>
                  </a:lnTo>
                  <a:lnTo>
                    <a:pt x="8" y="548"/>
                  </a:lnTo>
                  <a:lnTo>
                    <a:pt x="25" y="606"/>
                  </a:lnTo>
                  <a:lnTo>
                    <a:pt x="50" y="655"/>
                  </a:lnTo>
                  <a:lnTo>
                    <a:pt x="82" y="696"/>
                  </a:lnTo>
                  <a:lnTo>
                    <a:pt x="123" y="737"/>
                  </a:lnTo>
                  <a:lnTo>
                    <a:pt x="165" y="761"/>
                  </a:lnTo>
                  <a:lnTo>
                    <a:pt x="181" y="769"/>
                  </a:lnTo>
                  <a:lnTo>
                    <a:pt x="165" y="761"/>
                  </a:lnTo>
                  <a:lnTo>
                    <a:pt x="181" y="769"/>
                  </a:lnTo>
                  <a:lnTo>
                    <a:pt x="189" y="769"/>
                  </a:lnTo>
                  <a:lnTo>
                    <a:pt x="197" y="761"/>
                  </a:lnTo>
                  <a:lnTo>
                    <a:pt x="206" y="753"/>
                  </a:lnTo>
                  <a:lnTo>
                    <a:pt x="206" y="745"/>
                  </a:lnTo>
                  <a:lnTo>
                    <a:pt x="206" y="737"/>
                  </a:lnTo>
                  <a:lnTo>
                    <a:pt x="206" y="728"/>
                  </a:lnTo>
                  <a:lnTo>
                    <a:pt x="189" y="720"/>
                  </a:lnTo>
                  <a:lnTo>
                    <a:pt x="181" y="7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35" name="Google Shape;435;p29"/>
            <p:cNvSpPr/>
            <p:nvPr/>
          </p:nvSpPr>
          <p:spPr>
            <a:xfrm>
              <a:off x="5104" y="6439"/>
              <a:ext cx="402" cy="303"/>
            </a:xfrm>
            <a:custGeom>
              <a:rect b="b" l="l" r="r" t="t"/>
              <a:pathLst>
                <a:path extrusionOk="0" h="303" w="402">
                  <a:moveTo>
                    <a:pt x="353" y="33"/>
                  </a:moveTo>
                  <a:lnTo>
                    <a:pt x="361" y="9"/>
                  </a:lnTo>
                  <a:lnTo>
                    <a:pt x="345" y="25"/>
                  </a:lnTo>
                  <a:lnTo>
                    <a:pt x="329" y="41"/>
                  </a:lnTo>
                  <a:lnTo>
                    <a:pt x="304" y="58"/>
                  </a:lnTo>
                  <a:lnTo>
                    <a:pt x="279" y="74"/>
                  </a:lnTo>
                  <a:lnTo>
                    <a:pt x="255" y="91"/>
                  </a:lnTo>
                  <a:lnTo>
                    <a:pt x="230" y="115"/>
                  </a:lnTo>
                  <a:lnTo>
                    <a:pt x="205" y="131"/>
                  </a:lnTo>
                  <a:lnTo>
                    <a:pt x="172" y="156"/>
                  </a:lnTo>
                  <a:lnTo>
                    <a:pt x="148" y="172"/>
                  </a:lnTo>
                  <a:lnTo>
                    <a:pt x="115" y="189"/>
                  </a:lnTo>
                  <a:lnTo>
                    <a:pt x="90" y="205"/>
                  </a:lnTo>
                  <a:lnTo>
                    <a:pt x="66" y="221"/>
                  </a:lnTo>
                  <a:lnTo>
                    <a:pt x="41" y="230"/>
                  </a:lnTo>
                  <a:lnTo>
                    <a:pt x="25" y="238"/>
                  </a:lnTo>
                  <a:lnTo>
                    <a:pt x="8" y="246"/>
                  </a:lnTo>
                  <a:lnTo>
                    <a:pt x="0" y="246"/>
                  </a:lnTo>
                  <a:lnTo>
                    <a:pt x="0" y="303"/>
                  </a:lnTo>
                  <a:lnTo>
                    <a:pt x="16" y="295"/>
                  </a:lnTo>
                  <a:lnTo>
                    <a:pt x="41" y="295"/>
                  </a:lnTo>
                  <a:lnTo>
                    <a:pt x="66" y="279"/>
                  </a:lnTo>
                  <a:lnTo>
                    <a:pt x="90" y="271"/>
                  </a:lnTo>
                  <a:lnTo>
                    <a:pt x="115" y="254"/>
                  </a:lnTo>
                  <a:lnTo>
                    <a:pt x="148" y="238"/>
                  </a:lnTo>
                  <a:lnTo>
                    <a:pt x="172" y="221"/>
                  </a:lnTo>
                  <a:lnTo>
                    <a:pt x="205" y="197"/>
                  </a:lnTo>
                  <a:lnTo>
                    <a:pt x="230" y="181"/>
                  </a:lnTo>
                  <a:lnTo>
                    <a:pt x="263" y="156"/>
                  </a:lnTo>
                  <a:lnTo>
                    <a:pt x="287" y="140"/>
                  </a:lnTo>
                  <a:lnTo>
                    <a:pt x="312" y="115"/>
                  </a:lnTo>
                  <a:lnTo>
                    <a:pt x="337" y="99"/>
                  </a:lnTo>
                  <a:lnTo>
                    <a:pt x="361" y="82"/>
                  </a:lnTo>
                  <a:lnTo>
                    <a:pt x="378" y="66"/>
                  </a:lnTo>
                  <a:lnTo>
                    <a:pt x="394" y="50"/>
                  </a:lnTo>
                  <a:lnTo>
                    <a:pt x="402" y="33"/>
                  </a:lnTo>
                  <a:lnTo>
                    <a:pt x="394" y="50"/>
                  </a:lnTo>
                  <a:lnTo>
                    <a:pt x="402" y="41"/>
                  </a:lnTo>
                  <a:lnTo>
                    <a:pt x="402" y="33"/>
                  </a:lnTo>
                  <a:lnTo>
                    <a:pt x="402" y="25"/>
                  </a:lnTo>
                  <a:lnTo>
                    <a:pt x="394" y="9"/>
                  </a:lnTo>
                  <a:lnTo>
                    <a:pt x="386" y="9"/>
                  </a:lnTo>
                  <a:lnTo>
                    <a:pt x="378" y="0"/>
                  </a:lnTo>
                  <a:lnTo>
                    <a:pt x="370" y="9"/>
                  </a:lnTo>
                  <a:lnTo>
                    <a:pt x="361" y="9"/>
                  </a:lnTo>
                  <a:lnTo>
                    <a:pt x="353" y="3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36" name="Google Shape;436;p29"/>
            <p:cNvSpPr/>
            <p:nvPr/>
          </p:nvSpPr>
          <p:spPr>
            <a:xfrm>
              <a:off x="5096" y="5940"/>
              <a:ext cx="410" cy="532"/>
            </a:xfrm>
            <a:custGeom>
              <a:rect b="b" l="l" r="r" t="t"/>
              <a:pathLst>
                <a:path extrusionOk="0" h="532" w="410">
                  <a:moveTo>
                    <a:pt x="41" y="74"/>
                  </a:moveTo>
                  <a:lnTo>
                    <a:pt x="41" y="74"/>
                  </a:lnTo>
                  <a:lnTo>
                    <a:pt x="65" y="58"/>
                  </a:lnTo>
                  <a:lnTo>
                    <a:pt x="82" y="49"/>
                  </a:lnTo>
                  <a:lnTo>
                    <a:pt x="98" y="49"/>
                  </a:lnTo>
                  <a:lnTo>
                    <a:pt x="123" y="58"/>
                  </a:lnTo>
                  <a:lnTo>
                    <a:pt x="148" y="74"/>
                  </a:lnTo>
                  <a:lnTo>
                    <a:pt x="172" y="99"/>
                  </a:lnTo>
                  <a:lnTo>
                    <a:pt x="197" y="123"/>
                  </a:lnTo>
                  <a:lnTo>
                    <a:pt x="230" y="156"/>
                  </a:lnTo>
                  <a:lnTo>
                    <a:pt x="254" y="197"/>
                  </a:lnTo>
                  <a:lnTo>
                    <a:pt x="279" y="238"/>
                  </a:lnTo>
                  <a:lnTo>
                    <a:pt x="295" y="287"/>
                  </a:lnTo>
                  <a:lnTo>
                    <a:pt x="312" y="336"/>
                  </a:lnTo>
                  <a:lnTo>
                    <a:pt x="328" y="385"/>
                  </a:lnTo>
                  <a:lnTo>
                    <a:pt x="345" y="434"/>
                  </a:lnTo>
                  <a:lnTo>
                    <a:pt x="353" y="483"/>
                  </a:lnTo>
                  <a:lnTo>
                    <a:pt x="361" y="532"/>
                  </a:lnTo>
                  <a:lnTo>
                    <a:pt x="410" y="532"/>
                  </a:lnTo>
                  <a:lnTo>
                    <a:pt x="410" y="475"/>
                  </a:lnTo>
                  <a:lnTo>
                    <a:pt x="394" y="426"/>
                  </a:lnTo>
                  <a:lnTo>
                    <a:pt x="386" y="369"/>
                  </a:lnTo>
                  <a:lnTo>
                    <a:pt x="369" y="311"/>
                  </a:lnTo>
                  <a:lnTo>
                    <a:pt x="345" y="262"/>
                  </a:lnTo>
                  <a:lnTo>
                    <a:pt x="320" y="213"/>
                  </a:lnTo>
                  <a:lnTo>
                    <a:pt x="295" y="172"/>
                  </a:lnTo>
                  <a:lnTo>
                    <a:pt x="271" y="131"/>
                  </a:lnTo>
                  <a:lnTo>
                    <a:pt x="238" y="90"/>
                  </a:lnTo>
                  <a:lnTo>
                    <a:pt x="213" y="58"/>
                  </a:lnTo>
                  <a:lnTo>
                    <a:pt x="180" y="33"/>
                  </a:lnTo>
                  <a:lnTo>
                    <a:pt x="148" y="8"/>
                  </a:lnTo>
                  <a:lnTo>
                    <a:pt x="107" y="0"/>
                  </a:lnTo>
                  <a:lnTo>
                    <a:pt x="74" y="0"/>
                  </a:lnTo>
                  <a:lnTo>
                    <a:pt x="41" y="8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0" y="49"/>
                  </a:lnTo>
                  <a:lnTo>
                    <a:pt x="0" y="58"/>
                  </a:lnTo>
                  <a:lnTo>
                    <a:pt x="0" y="66"/>
                  </a:lnTo>
                  <a:lnTo>
                    <a:pt x="8" y="74"/>
                  </a:lnTo>
                  <a:lnTo>
                    <a:pt x="16" y="82"/>
                  </a:lnTo>
                  <a:lnTo>
                    <a:pt x="24" y="82"/>
                  </a:lnTo>
                  <a:lnTo>
                    <a:pt x="33" y="82"/>
                  </a:lnTo>
                  <a:lnTo>
                    <a:pt x="41" y="74"/>
                  </a:lnTo>
                  <a:lnTo>
                    <a:pt x="41" y="7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37" name="Google Shape;437;p29"/>
            <p:cNvSpPr/>
            <p:nvPr/>
          </p:nvSpPr>
          <p:spPr>
            <a:xfrm>
              <a:off x="5112" y="6153"/>
              <a:ext cx="370" cy="557"/>
            </a:xfrm>
            <a:custGeom>
              <a:rect b="b" l="l" r="r" t="t"/>
              <a:pathLst>
                <a:path extrusionOk="0" h="557" w="370">
                  <a:moveTo>
                    <a:pt x="0" y="131"/>
                  </a:moveTo>
                  <a:lnTo>
                    <a:pt x="33" y="139"/>
                  </a:lnTo>
                  <a:lnTo>
                    <a:pt x="66" y="156"/>
                  </a:lnTo>
                  <a:lnTo>
                    <a:pt x="82" y="180"/>
                  </a:lnTo>
                  <a:lnTo>
                    <a:pt x="107" y="213"/>
                  </a:lnTo>
                  <a:lnTo>
                    <a:pt x="123" y="237"/>
                  </a:lnTo>
                  <a:lnTo>
                    <a:pt x="132" y="278"/>
                  </a:lnTo>
                  <a:lnTo>
                    <a:pt x="140" y="311"/>
                  </a:lnTo>
                  <a:lnTo>
                    <a:pt x="140" y="352"/>
                  </a:lnTo>
                  <a:lnTo>
                    <a:pt x="132" y="385"/>
                  </a:lnTo>
                  <a:lnTo>
                    <a:pt x="132" y="426"/>
                  </a:lnTo>
                  <a:lnTo>
                    <a:pt x="115" y="458"/>
                  </a:lnTo>
                  <a:lnTo>
                    <a:pt x="107" y="491"/>
                  </a:lnTo>
                  <a:lnTo>
                    <a:pt x="82" y="516"/>
                  </a:lnTo>
                  <a:lnTo>
                    <a:pt x="58" y="532"/>
                  </a:lnTo>
                  <a:lnTo>
                    <a:pt x="33" y="548"/>
                  </a:lnTo>
                  <a:lnTo>
                    <a:pt x="0" y="557"/>
                  </a:lnTo>
                  <a:lnTo>
                    <a:pt x="33" y="548"/>
                  </a:lnTo>
                  <a:lnTo>
                    <a:pt x="58" y="540"/>
                  </a:lnTo>
                  <a:lnTo>
                    <a:pt x="82" y="532"/>
                  </a:lnTo>
                  <a:lnTo>
                    <a:pt x="107" y="516"/>
                  </a:lnTo>
                  <a:lnTo>
                    <a:pt x="132" y="507"/>
                  </a:lnTo>
                  <a:lnTo>
                    <a:pt x="156" y="491"/>
                  </a:lnTo>
                  <a:lnTo>
                    <a:pt x="173" y="475"/>
                  </a:lnTo>
                  <a:lnTo>
                    <a:pt x="197" y="458"/>
                  </a:lnTo>
                  <a:lnTo>
                    <a:pt x="214" y="442"/>
                  </a:lnTo>
                  <a:lnTo>
                    <a:pt x="230" y="426"/>
                  </a:lnTo>
                  <a:lnTo>
                    <a:pt x="255" y="409"/>
                  </a:lnTo>
                  <a:lnTo>
                    <a:pt x="271" y="393"/>
                  </a:lnTo>
                  <a:lnTo>
                    <a:pt x="296" y="377"/>
                  </a:lnTo>
                  <a:lnTo>
                    <a:pt x="321" y="360"/>
                  </a:lnTo>
                  <a:lnTo>
                    <a:pt x="345" y="344"/>
                  </a:lnTo>
                  <a:lnTo>
                    <a:pt x="370" y="327"/>
                  </a:lnTo>
                  <a:lnTo>
                    <a:pt x="362" y="270"/>
                  </a:lnTo>
                  <a:lnTo>
                    <a:pt x="353" y="221"/>
                  </a:lnTo>
                  <a:lnTo>
                    <a:pt x="345" y="180"/>
                  </a:lnTo>
                  <a:lnTo>
                    <a:pt x="345" y="147"/>
                  </a:lnTo>
                  <a:lnTo>
                    <a:pt x="329" y="115"/>
                  </a:lnTo>
                  <a:lnTo>
                    <a:pt x="321" y="90"/>
                  </a:lnTo>
                  <a:lnTo>
                    <a:pt x="312" y="66"/>
                  </a:lnTo>
                  <a:lnTo>
                    <a:pt x="296" y="33"/>
                  </a:lnTo>
                  <a:lnTo>
                    <a:pt x="296" y="16"/>
                  </a:lnTo>
                  <a:lnTo>
                    <a:pt x="279" y="8"/>
                  </a:lnTo>
                  <a:lnTo>
                    <a:pt x="271" y="0"/>
                  </a:lnTo>
                  <a:lnTo>
                    <a:pt x="255" y="0"/>
                  </a:lnTo>
                  <a:lnTo>
                    <a:pt x="238" y="8"/>
                  </a:lnTo>
                  <a:lnTo>
                    <a:pt x="214" y="16"/>
                  </a:lnTo>
                  <a:lnTo>
                    <a:pt x="189" y="25"/>
                  </a:lnTo>
                  <a:lnTo>
                    <a:pt x="173" y="41"/>
                  </a:lnTo>
                  <a:lnTo>
                    <a:pt x="148" y="57"/>
                  </a:lnTo>
                  <a:lnTo>
                    <a:pt x="123" y="66"/>
                  </a:lnTo>
                  <a:lnTo>
                    <a:pt x="99" y="82"/>
                  </a:lnTo>
                  <a:lnTo>
                    <a:pt x="74" y="98"/>
                  </a:lnTo>
                  <a:lnTo>
                    <a:pt x="49" y="106"/>
                  </a:lnTo>
                  <a:lnTo>
                    <a:pt x="33" y="115"/>
                  </a:lnTo>
                  <a:lnTo>
                    <a:pt x="17" y="123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6C4824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38" name="Google Shape;438;p29"/>
            <p:cNvSpPr/>
            <p:nvPr/>
          </p:nvSpPr>
          <p:spPr>
            <a:xfrm>
              <a:off x="5088" y="6251"/>
              <a:ext cx="188" cy="483"/>
            </a:xfrm>
            <a:custGeom>
              <a:rect b="b" l="l" r="r" t="t"/>
              <a:pathLst>
                <a:path extrusionOk="0" h="483" w="188">
                  <a:moveTo>
                    <a:pt x="24" y="426"/>
                  </a:moveTo>
                  <a:lnTo>
                    <a:pt x="24" y="483"/>
                  </a:lnTo>
                  <a:lnTo>
                    <a:pt x="65" y="475"/>
                  </a:lnTo>
                  <a:lnTo>
                    <a:pt x="98" y="459"/>
                  </a:lnTo>
                  <a:lnTo>
                    <a:pt x="131" y="434"/>
                  </a:lnTo>
                  <a:lnTo>
                    <a:pt x="147" y="401"/>
                  </a:lnTo>
                  <a:lnTo>
                    <a:pt x="164" y="369"/>
                  </a:lnTo>
                  <a:lnTo>
                    <a:pt x="180" y="336"/>
                  </a:lnTo>
                  <a:lnTo>
                    <a:pt x="188" y="295"/>
                  </a:lnTo>
                  <a:lnTo>
                    <a:pt x="188" y="254"/>
                  </a:lnTo>
                  <a:lnTo>
                    <a:pt x="188" y="213"/>
                  </a:lnTo>
                  <a:lnTo>
                    <a:pt x="180" y="172"/>
                  </a:lnTo>
                  <a:lnTo>
                    <a:pt x="172" y="131"/>
                  </a:lnTo>
                  <a:lnTo>
                    <a:pt x="156" y="98"/>
                  </a:lnTo>
                  <a:lnTo>
                    <a:pt x="131" y="66"/>
                  </a:lnTo>
                  <a:lnTo>
                    <a:pt x="106" y="41"/>
                  </a:lnTo>
                  <a:lnTo>
                    <a:pt x="73" y="17"/>
                  </a:lnTo>
                  <a:lnTo>
                    <a:pt x="32" y="0"/>
                  </a:lnTo>
                  <a:lnTo>
                    <a:pt x="24" y="58"/>
                  </a:lnTo>
                  <a:lnTo>
                    <a:pt x="49" y="66"/>
                  </a:lnTo>
                  <a:lnTo>
                    <a:pt x="73" y="82"/>
                  </a:lnTo>
                  <a:lnTo>
                    <a:pt x="90" y="98"/>
                  </a:lnTo>
                  <a:lnTo>
                    <a:pt x="106" y="123"/>
                  </a:lnTo>
                  <a:lnTo>
                    <a:pt x="115" y="156"/>
                  </a:lnTo>
                  <a:lnTo>
                    <a:pt x="131" y="188"/>
                  </a:lnTo>
                  <a:lnTo>
                    <a:pt x="131" y="213"/>
                  </a:lnTo>
                  <a:lnTo>
                    <a:pt x="131" y="254"/>
                  </a:lnTo>
                  <a:lnTo>
                    <a:pt x="131" y="287"/>
                  </a:lnTo>
                  <a:lnTo>
                    <a:pt x="123" y="319"/>
                  </a:lnTo>
                  <a:lnTo>
                    <a:pt x="115" y="352"/>
                  </a:lnTo>
                  <a:lnTo>
                    <a:pt x="106" y="377"/>
                  </a:lnTo>
                  <a:lnTo>
                    <a:pt x="90" y="393"/>
                  </a:lnTo>
                  <a:lnTo>
                    <a:pt x="73" y="409"/>
                  </a:lnTo>
                  <a:lnTo>
                    <a:pt x="49" y="426"/>
                  </a:lnTo>
                  <a:lnTo>
                    <a:pt x="24" y="426"/>
                  </a:lnTo>
                  <a:lnTo>
                    <a:pt x="32" y="483"/>
                  </a:lnTo>
                  <a:lnTo>
                    <a:pt x="24" y="426"/>
                  </a:lnTo>
                  <a:lnTo>
                    <a:pt x="16" y="434"/>
                  </a:lnTo>
                  <a:lnTo>
                    <a:pt x="8" y="434"/>
                  </a:lnTo>
                  <a:lnTo>
                    <a:pt x="0" y="442"/>
                  </a:lnTo>
                  <a:lnTo>
                    <a:pt x="0" y="459"/>
                  </a:lnTo>
                  <a:lnTo>
                    <a:pt x="0" y="467"/>
                  </a:lnTo>
                  <a:lnTo>
                    <a:pt x="8" y="475"/>
                  </a:lnTo>
                  <a:lnTo>
                    <a:pt x="16" y="483"/>
                  </a:lnTo>
                  <a:lnTo>
                    <a:pt x="24" y="483"/>
                  </a:lnTo>
                  <a:lnTo>
                    <a:pt x="24" y="42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39" name="Google Shape;439;p29"/>
            <p:cNvSpPr/>
            <p:nvPr/>
          </p:nvSpPr>
          <p:spPr>
            <a:xfrm>
              <a:off x="5112" y="6448"/>
              <a:ext cx="394" cy="286"/>
            </a:xfrm>
            <a:custGeom>
              <a:rect b="b" l="l" r="r" t="t"/>
              <a:pathLst>
                <a:path extrusionOk="0" h="286" w="394">
                  <a:moveTo>
                    <a:pt x="345" y="32"/>
                  </a:moveTo>
                  <a:lnTo>
                    <a:pt x="353" y="8"/>
                  </a:lnTo>
                  <a:lnTo>
                    <a:pt x="329" y="24"/>
                  </a:lnTo>
                  <a:lnTo>
                    <a:pt x="304" y="41"/>
                  </a:lnTo>
                  <a:lnTo>
                    <a:pt x="279" y="57"/>
                  </a:lnTo>
                  <a:lnTo>
                    <a:pt x="255" y="73"/>
                  </a:lnTo>
                  <a:lnTo>
                    <a:pt x="238" y="98"/>
                  </a:lnTo>
                  <a:lnTo>
                    <a:pt x="214" y="114"/>
                  </a:lnTo>
                  <a:lnTo>
                    <a:pt x="197" y="131"/>
                  </a:lnTo>
                  <a:lnTo>
                    <a:pt x="173" y="147"/>
                  </a:lnTo>
                  <a:lnTo>
                    <a:pt x="156" y="163"/>
                  </a:lnTo>
                  <a:lnTo>
                    <a:pt x="140" y="180"/>
                  </a:lnTo>
                  <a:lnTo>
                    <a:pt x="115" y="188"/>
                  </a:lnTo>
                  <a:lnTo>
                    <a:pt x="99" y="196"/>
                  </a:lnTo>
                  <a:lnTo>
                    <a:pt x="74" y="212"/>
                  </a:lnTo>
                  <a:lnTo>
                    <a:pt x="49" y="221"/>
                  </a:lnTo>
                  <a:lnTo>
                    <a:pt x="25" y="229"/>
                  </a:lnTo>
                  <a:lnTo>
                    <a:pt x="0" y="229"/>
                  </a:lnTo>
                  <a:lnTo>
                    <a:pt x="8" y="286"/>
                  </a:lnTo>
                  <a:lnTo>
                    <a:pt x="41" y="278"/>
                  </a:lnTo>
                  <a:lnTo>
                    <a:pt x="66" y="270"/>
                  </a:lnTo>
                  <a:lnTo>
                    <a:pt x="99" y="262"/>
                  </a:lnTo>
                  <a:lnTo>
                    <a:pt x="123" y="245"/>
                  </a:lnTo>
                  <a:lnTo>
                    <a:pt x="148" y="237"/>
                  </a:lnTo>
                  <a:lnTo>
                    <a:pt x="164" y="221"/>
                  </a:lnTo>
                  <a:lnTo>
                    <a:pt x="189" y="204"/>
                  </a:lnTo>
                  <a:lnTo>
                    <a:pt x="214" y="188"/>
                  </a:lnTo>
                  <a:lnTo>
                    <a:pt x="230" y="172"/>
                  </a:lnTo>
                  <a:lnTo>
                    <a:pt x="255" y="155"/>
                  </a:lnTo>
                  <a:lnTo>
                    <a:pt x="271" y="139"/>
                  </a:lnTo>
                  <a:lnTo>
                    <a:pt x="296" y="114"/>
                  </a:lnTo>
                  <a:lnTo>
                    <a:pt x="312" y="106"/>
                  </a:lnTo>
                  <a:lnTo>
                    <a:pt x="337" y="82"/>
                  </a:lnTo>
                  <a:lnTo>
                    <a:pt x="362" y="65"/>
                  </a:lnTo>
                  <a:lnTo>
                    <a:pt x="386" y="57"/>
                  </a:lnTo>
                  <a:lnTo>
                    <a:pt x="394" y="24"/>
                  </a:lnTo>
                  <a:lnTo>
                    <a:pt x="386" y="57"/>
                  </a:lnTo>
                  <a:lnTo>
                    <a:pt x="394" y="49"/>
                  </a:lnTo>
                  <a:lnTo>
                    <a:pt x="394" y="32"/>
                  </a:lnTo>
                  <a:lnTo>
                    <a:pt x="394" y="24"/>
                  </a:lnTo>
                  <a:lnTo>
                    <a:pt x="394" y="16"/>
                  </a:lnTo>
                  <a:lnTo>
                    <a:pt x="386" y="8"/>
                  </a:lnTo>
                  <a:lnTo>
                    <a:pt x="378" y="0"/>
                  </a:lnTo>
                  <a:lnTo>
                    <a:pt x="370" y="0"/>
                  </a:lnTo>
                  <a:lnTo>
                    <a:pt x="353" y="8"/>
                  </a:lnTo>
                  <a:lnTo>
                    <a:pt x="345" y="3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40" name="Google Shape;440;p29"/>
            <p:cNvSpPr/>
            <p:nvPr/>
          </p:nvSpPr>
          <p:spPr>
            <a:xfrm>
              <a:off x="5383" y="6161"/>
              <a:ext cx="123" cy="319"/>
            </a:xfrm>
            <a:custGeom>
              <a:rect b="b" l="l" r="r" t="t"/>
              <a:pathLst>
                <a:path extrusionOk="0" h="319" w="123">
                  <a:moveTo>
                    <a:pt x="0" y="33"/>
                  </a:moveTo>
                  <a:lnTo>
                    <a:pt x="0" y="41"/>
                  </a:lnTo>
                  <a:lnTo>
                    <a:pt x="17" y="66"/>
                  </a:lnTo>
                  <a:lnTo>
                    <a:pt x="25" y="90"/>
                  </a:lnTo>
                  <a:lnTo>
                    <a:pt x="33" y="115"/>
                  </a:lnTo>
                  <a:lnTo>
                    <a:pt x="41" y="148"/>
                  </a:lnTo>
                  <a:lnTo>
                    <a:pt x="50" y="180"/>
                  </a:lnTo>
                  <a:lnTo>
                    <a:pt x="58" y="221"/>
                  </a:lnTo>
                  <a:lnTo>
                    <a:pt x="66" y="262"/>
                  </a:lnTo>
                  <a:lnTo>
                    <a:pt x="74" y="319"/>
                  </a:lnTo>
                  <a:lnTo>
                    <a:pt x="123" y="311"/>
                  </a:lnTo>
                  <a:lnTo>
                    <a:pt x="123" y="254"/>
                  </a:lnTo>
                  <a:lnTo>
                    <a:pt x="115" y="213"/>
                  </a:lnTo>
                  <a:lnTo>
                    <a:pt x="107" y="172"/>
                  </a:lnTo>
                  <a:lnTo>
                    <a:pt x="99" y="131"/>
                  </a:lnTo>
                  <a:lnTo>
                    <a:pt x="91" y="98"/>
                  </a:lnTo>
                  <a:lnTo>
                    <a:pt x="74" y="74"/>
                  </a:lnTo>
                  <a:lnTo>
                    <a:pt x="66" y="41"/>
                  </a:lnTo>
                  <a:lnTo>
                    <a:pt x="50" y="17"/>
                  </a:lnTo>
                  <a:lnTo>
                    <a:pt x="58" y="25"/>
                  </a:lnTo>
                  <a:lnTo>
                    <a:pt x="50" y="17"/>
                  </a:lnTo>
                  <a:lnTo>
                    <a:pt x="50" y="8"/>
                  </a:lnTo>
                  <a:lnTo>
                    <a:pt x="33" y="0"/>
                  </a:lnTo>
                  <a:lnTo>
                    <a:pt x="25" y="0"/>
                  </a:lnTo>
                  <a:lnTo>
                    <a:pt x="17" y="0"/>
                  </a:lnTo>
                  <a:lnTo>
                    <a:pt x="8" y="8"/>
                  </a:lnTo>
                  <a:lnTo>
                    <a:pt x="0" y="17"/>
                  </a:lnTo>
                  <a:lnTo>
                    <a:pt x="0" y="25"/>
                  </a:lnTo>
                  <a:lnTo>
                    <a:pt x="0" y="41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41" name="Google Shape;441;p29"/>
            <p:cNvSpPr/>
            <p:nvPr/>
          </p:nvSpPr>
          <p:spPr>
            <a:xfrm>
              <a:off x="5088" y="6129"/>
              <a:ext cx="353" cy="180"/>
            </a:xfrm>
            <a:custGeom>
              <a:rect b="b" l="l" r="r" t="t"/>
              <a:pathLst>
                <a:path extrusionOk="0" h="180" w="353">
                  <a:moveTo>
                    <a:pt x="32" y="122"/>
                  </a:moveTo>
                  <a:lnTo>
                    <a:pt x="24" y="180"/>
                  </a:lnTo>
                  <a:lnTo>
                    <a:pt x="49" y="171"/>
                  </a:lnTo>
                  <a:lnTo>
                    <a:pt x="65" y="163"/>
                  </a:lnTo>
                  <a:lnTo>
                    <a:pt x="90" y="155"/>
                  </a:lnTo>
                  <a:lnTo>
                    <a:pt x="115" y="147"/>
                  </a:lnTo>
                  <a:lnTo>
                    <a:pt x="131" y="130"/>
                  </a:lnTo>
                  <a:lnTo>
                    <a:pt x="156" y="114"/>
                  </a:lnTo>
                  <a:lnTo>
                    <a:pt x="180" y="98"/>
                  </a:lnTo>
                  <a:lnTo>
                    <a:pt x="205" y="90"/>
                  </a:lnTo>
                  <a:lnTo>
                    <a:pt x="230" y="73"/>
                  </a:lnTo>
                  <a:lnTo>
                    <a:pt x="246" y="65"/>
                  </a:lnTo>
                  <a:lnTo>
                    <a:pt x="271" y="57"/>
                  </a:lnTo>
                  <a:lnTo>
                    <a:pt x="279" y="57"/>
                  </a:lnTo>
                  <a:lnTo>
                    <a:pt x="287" y="57"/>
                  </a:lnTo>
                  <a:lnTo>
                    <a:pt x="295" y="57"/>
                  </a:lnTo>
                  <a:lnTo>
                    <a:pt x="295" y="57"/>
                  </a:lnTo>
                  <a:lnTo>
                    <a:pt x="295" y="65"/>
                  </a:lnTo>
                  <a:lnTo>
                    <a:pt x="353" y="57"/>
                  </a:lnTo>
                  <a:lnTo>
                    <a:pt x="345" y="32"/>
                  </a:lnTo>
                  <a:lnTo>
                    <a:pt x="320" y="8"/>
                  </a:lnTo>
                  <a:lnTo>
                    <a:pt x="295" y="0"/>
                  </a:lnTo>
                  <a:lnTo>
                    <a:pt x="271" y="0"/>
                  </a:lnTo>
                  <a:lnTo>
                    <a:pt x="254" y="8"/>
                  </a:lnTo>
                  <a:lnTo>
                    <a:pt x="230" y="16"/>
                  </a:lnTo>
                  <a:lnTo>
                    <a:pt x="205" y="24"/>
                  </a:lnTo>
                  <a:lnTo>
                    <a:pt x="180" y="40"/>
                  </a:lnTo>
                  <a:lnTo>
                    <a:pt x="156" y="57"/>
                  </a:lnTo>
                  <a:lnTo>
                    <a:pt x="131" y="73"/>
                  </a:lnTo>
                  <a:lnTo>
                    <a:pt x="106" y="81"/>
                  </a:lnTo>
                  <a:lnTo>
                    <a:pt x="82" y="98"/>
                  </a:lnTo>
                  <a:lnTo>
                    <a:pt x="65" y="114"/>
                  </a:lnTo>
                  <a:lnTo>
                    <a:pt x="49" y="114"/>
                  </a:lnTo>
                  <a:lnTo>
                    <a:pt x="32" y="122"/>
                  </a:lnTo>
                  <a:lnTo>
                    <a:pt x="24" y="122"/>
                  </a:lnTo>
                  <a:lnTo>
                    <a:pt x="24" y="180"/>
                  </a:lnTo>
                  <a:lnTo>
                    <a:pt x="24" y="122"/>
                  </a:lnTo>
                  <a:lnTo>
                    <a:pt x="16" y="122"/>
                  </a:lnTo>
                  <a:lnTo>
                    <a:pt x="8" y="130"/>
                  </a:lnTo>
                  <a:lnTo>
                    <a:pt x="0" y="139"/>
                  </a:lnTo>
                  <a:lnTo>
                    <a:pt x="0" y="155"/>
                  </a:lnTo>
                  <a:lnTo>
                    <a:pt x="0" y="163"/>
                  </a:lnTo>
                  <a:lnTo>
                    <a:pt x="8" y="171"/>
                  </a:lnTo>
                  <a:lnTo>
                    <a:pt x="16" y="180"/>
                  </a:lnTo>
                  <a:lnTo>
                    <a:pt x="24" y="180"/>
                  </a:lnTo>
                  <a:lnTo>
                    <a:pt x="32" y="12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442" name="Google Shape;442;p29"/>
          <p:cNvSpPr txBox="1"/>
          <p:nvPr/>
        </p:nvSpPr>
        <p:spPr>
          <a:xfrm rot="-660000">
            <a:off x="1908175" y="1592262"/>
            <a:ext cx="5187950" cy="3408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6153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rsiva"/>
              <a:buNone/>
            </a:pPr>
            <a:r>
              <a:rPr b="1" i="0" lang="en-US" sz="5200" u="none">
                <a:solidFill>
                  <a:schemeClr val="lt2"/>
                </a:solidFill>
                <a:latin typeface="Corsiva"/>
                <a:ea typeface="Corsiva"/>
                <a:cs typeface="Corsiva"/>
                <a:sym typeface="Corsiva"/>
              </a:rPr>
              <a:t>«Γιατί θέλει </a:t>
            </a:r>
            <a:endParaRPr/>
          </a:p>
          <a:p>
            <a:pPr indent="0" lvl="0" marL="0" marR="0" rtl="0" algn="ctr">
              <a:lnSpc>
                <a:spcPct val="96153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rsiva"/>
              <a:buNone/>
            </a:pPr>
            <a:r>
              <a:rPr b="1" i="0" lang="en-US" sz="5200" u="none">
                <a:solidFill>
                  <a:schemeClr val="lt2"/>
                </a:solidFill>
                <a:latin typeface="Corsiva"/>
                <a:ea typeface="Corsiva"/>
                <a:cs typeface="Corsiva"/>
                <a:sym typeface="Corsiva"/>
              </a:rPr>
              <a:t>αρετή και τόλμη </a:t>
            </a:r>
            <a:endParaRPr/>
          </a:p>
          <a:p>
            <a:pPr indent="0" lvl="0" marL="0" marR="0" rtl="0" algn="ctr">
              <a:lnSpc>
                <a:spcPct val="96153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rsiva"/>
              <a:buNone/>
            </a:pPr>
            <a:r>
              <a:rPr b="1" i="0" lang="en-US" sz="5200" u="none">
                <a:solidFill>
                  <a:schemeClr val="lt2"/>
                </a:solidFill>
                <a:latin typeface="Corsiva"/>
                <a:ea typeface="Corsiva"/>
                <a:cs typeface="Corsiva"/>
                <a:sym typeface="Corsiva"/>
              </a:rPr>
              <a:t>η ελευθερία.»</a:t>
            </a:r>
            <a:endParaRPr/>
          </a:p>
          <a:p>
            <a:pPr indent="0" lvl="0" marL="0" marR="0" rtl="0" algn="ctr">
              <a:lnSpc>
                <a:spcPct val="9615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Times New Roman"/>
              <a:buNone/>
            </a:pPr>
            <a:r>
              <a:t/>
            </a:r>
            <a:endParaRPr b="1" i="0" sz="5200" u="none">
              <a:solidFill>
                <a:schemeClr val="lt2"/>
              </a:solidFill>
              <a:latin typeface="Corsiva"/>
              <a:ea typeface="Corsiva"/>
              <a:cs typeface="Corsiva"/>
              <a:sym typeface="Corsiva"/>
            </a:endParaRPr>
          </a:p>
          <a:p>
            <a:pPr indent="0" lvl="0" marL="0" marR="0" rtl="0" algn="ctr">
              <a:lnSpc>
                <a:spcPct val="9259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orsiva"/>
              <a:buNone/>
            </a:pPr>
            <a:r>
              <a:rPr b="1" i="0" lang="en-US" sz="5400" u="none">
                <a:solidFill>
                  <a:schemeClr val="lt2"/>
                </a:solidFill>
                <a:latin typeface="Corsiva"/>
                <a:ea typeface="Corsiva"/>
                <a:cs typeface="Corsiva"/>
                <a:sym typeface="Corsiva"/>
              </a:rPr>
              <a:t>		</a:t>
            </a:r>
            <a:r>
              <a:rPr b="0" i="0" lang="en-US" sz="3000" u="none">
                <a:solidFill>
                  <a:schemeClr val="lt2"/>
                </a:solidFill>
                <a:latin typeface="Corsiva"/>
                <a:ea typeface="Corsiva"/>
                <a:cs typeface="Corsiva"/>
                <a:sym typeface="Corsiva"/>
              </a:rPr>
              <a:t>Ανδρέας Κάλβος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" name="Google Shape;89;p3"/>
          <p:cNvGraphicFramePr/>
          <p:nvPr/>
        </p:nvGraphicFramePr>
        <p:xfrm>
          <a:off x="3635375" y="260350"/>
          <a:ext cx="5278437" cy="6264275"/>
        </p:xfrm>
        <a:graphic>
          <a:graphicData uri="http://schemas.openxmlformats.org/presentationml/2006/ole">
            <mc:AlternateContent>
              <mc:Choice Requires="v">
                <p:oleObj r:id="rId4" imgH="6264275" imgW="5278437" progId="MSPhotoEd.3" spid="_x0000_s1">
                  <p:embed/>
                </p:oleObj>
              </mc:Choice>
              <mc:Fallback>
                <p:oleObj r:id="rId5" imgH="6264275" imgW="5278437" progId="MSPhotoEd.3">
                  <p:embed/>
                  <p:pic>
                    <p:nvPicPr>
                      <p:cNvPr id="89" name="Google Shape;89;p3"/>
                      <p:cNvPicPr preferRelativeResize="0"/>
                      <p:nvPr>
                        <p:ph idx="4294967295" type="body"/>
                      </p:nvPr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3635375" y="260350"/>
                        <a:ext cx="5278437" cy="626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" name="Google Shape;90;p3"/>
          <p:cNvSpPr txBox="1"/>
          <p:nvPr/>
        </p:nvSpPr>
        <p:spPr>
          <a:xfrm>
            <a:off x="0" y="3789362"/>
            <a:ext cx="4959350" cy="266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400"/>
              </a:buClr>
              <a:buSzPts val="6000"/>
              <a:buFont typeface="Corsiva"/>
              <a:buNone/>
            </a:pPr>
            <a:r>
              <a:rPr b="1" i="0" lang="en-US" sz="6000" u="none">
                <a:solidFill>
                  <a:srgbClr val="FAF400"/>
                </a:solidFill>
                <a:latin typeface="Corsiva"/>
                <a:ea typeface="Corsiva"/>
                <a:cs typeface="Corsiva"/>
                <a:sym typeface="Corsiva"/>
              </a:rPr>
              <a:t>…και της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400"/>
              </a:buClr>
              <a:buSzPts val="6000"/>
              <a:buFont typeface="Corsiva"/>
              <a:buNone/>
            </a:pPr>
            <a:r>
              <a:rPr b="1" i="0" lang="en-US" sz="6000" u="none">
                <a:solidFill>
                  <a:srgbClr val="FAF400"/>
                </a:solidFill>
                <a:latin typeface="Corsiva"/>
                <a:ea typeface="Corsiva"/>
                <a:cs typeface="Corsiva"/>
                <a:sym typeface="Corsiva"/>
              </a:rPr>
              <a:t>Ορθοδοξίας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7" name="Google Shape;447;p30"/>
          <p:cNvGraphicFramePr/>
          <p:nvPr/>
        </p:nvGraphicFramePr>
        <p:xfrm>
          <a:off x="2286000" y="1524000"/>
          <a:ext cx="5029200" cy="3513137"/>
        </p:xfrm>
        <a:graphic>
          <a:graphicData uri="http://schemas.openxmlformats.org/presentationml/2006/ole">
            <mc:AlternateContent>
              <mc:Choice Requires="v">
                <p:oleObj r:id="rId4" imgH="3513137" imgW="5029200" progId="Photoshop.Image.5" spid="_x0000_s1">
                  <p:embed/>
                </p:oleObj>
              </mc:Choice>
              <mc:Fallback>
                <p:oleObj r:id="rId5" imgH="3513137" imgW="5029200" progId="Photoshop.Image.5">
                  <p:embed/>
                  <p:pic>
                    <p:nvPicPr>
                      <p:cNvPr id="447" name="Google Shape;447;p30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2286000" y="1524000"/>
                        <a:ext cx="5029200" cy="3513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48" name="Google Shape;448;p30"/>
          <p:cNvGrpSpPr/>
          <p:nvPr/>
        </p:nvGrpSpPr>
        <p:grpSpPr>
          <a:xfrm>
            <a:off x="457200" y="762000"/>
            <a:ext cx="8458200" cy="5227637"/>
            <a:chOff x="240" y="0"/>
            <a:chExt cx="5328" cy="3293"/>
          </a:xfrm>
        </p:grpSpPr>
        <p:graphicFrame>
          <p:nvGraphicFramePr>
            <p:cNvPr id="449" name="Google Shape;449;p30"/>
            <p:cNvGraphicFramePr/>
            <p:nvPr/>
          </p:nvGraphicFramePr>
          <p:xfrm>
            <a:off x="3312" y="0"/>
            <a:ext cx="2256" cy="3293"/>
          </p:xfrm>
          <a:graphic>
            <a:graphicData uri="http://schemas.openxmlformats.org/presentationml/2006/ole">
              <mc:AlternateContent>
                <mc:Choice Requires="v">
                  <p:oleObj r:id="rId7" imgH="3293" imgW="2256" progId="CorelDraw.Graphic.8" spid="_x0000_s2">
                    <p:embed/>
                  </p:oleObj>
                </mc:Choice>
                <mc:Fallback>
                  <p:oleObj r:id="rId8" imgH="3293" imgW="2256" progId="CorelDraw.Graphic.8">
                    <p:embed/>
                    <p:pic>
                      <p:nvPicPr>
                        <p:cNvPr id="449" name="Google Shape;449;p30"/>
                        <p:cNvPicPr preferRelativeResize="0"/>
                        <p:nvPr/>
                      </p:nvPicPr>
                      <p:blipFill rotWithShape="1">
                        <a:blip r:embed="rId9">
                          <a:alphaModFix/>
                        </a:blip>
                        <a:srcRect b="0" l="0" r="0" t="0"/>
                        <a:stretch/>
                      </p:blipFill>
                      <p:spPr>
                        <a:xfrm>
                          <a:off x="3312" y="0"/>
                          <a:ext cx="2256" cy="329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0" name="Google Shape;450;p30"/>
            <p:cNvGraphicFramePr/>
            <p:nvPr/>
          </p:nvGraphicFramePr>
          <p:xfrm>
            <a:off x="240" y="0"/>
            <a:ext cx="2203" cy="3293"/>
          </p:xfrm>
          <a:graphic>
            <a:graphicData uri="http://schemas.openxmlformats.org/presentationml/2006/ole">
              <mc:AlternateContent>
                <mc:Choice Requires="v">
                  <p:oleObj r:id="rId10" imgH="3293" imgW="2203" progId="CorelDraw.Graphic.8" spid="_x0000_s3">
                    <p:embed/>
                  </p:oleObj>
                </mc:Choice>
                <mc:Fallback>
                  <p:oleObj r:id="rId11" imgH="3293" imgW="2203" progId="CorelDraw.Graphic.8">
                    <p:embed/>
                    <p:pic>
                      <p:nvPicPr>
                        <p:cNvPr id="450" name="Google Shape;450;p30"/>
                        <p:cNvPicPr preferRelativeResize="0"/>
                        <p:nvPr/>
                      </p:nvPicPr>
                      <p:blipFill rotWithShape="1">
                        <a:blip r:embed="rId12">
                          <a:alphaModFix/>
                        </a:blip>
                        <a:srcRect b="0" l="0" r="0" t="0"/>
                        <a:stretch/>
                      </p:blipFill>
                      <p:spPr>
                        <a:xfrm>
                          <a:off x="240" y="0"/>
                          <a:ext cx="2203" cy="329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51" name="Google Shape;451;p30"/>
          <p:cNvSpPr/>
          <p:nvPr/>
        </p:nvSpPr>
        <p:spPr>
          <a:xfrm>
            <a:off x="1676400" y="1295400"/>
            <a:ext cx="5867400" cy="31242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l"/>
            <a:r>
              <a:rPr b="0" i="1">
                <a:ln cap="flat" cmpd="sng" w="25400">
                  <a:solidFill>
                    <a:schemeClr val="lt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Times New Roman"/>
              </a:rPr>
              <a:t>ΕΛΕΥΘΕΡΙΑ </a:t>
            </a:r>
            <a:br>
              <a:rPr b="0" i="1">
                <a:ln cap="flat" cmpd="sng" w="25400">
                  <a:solidFill>
                    <a:schemeClr val="lt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Times New Roman"/>
              </a:rPr>
            </a:br>
            <a:r>
              <a:rPr b="0" i="1">
                <a:ln cap="flat" cmpd="sng" w="25400">
                  <a:solidFill>
                    <a:schemeClr val="lt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Times New Roman"/>
              </a:rPr>
              <a:t>ή </a:t>
            </a:r>
            <a:br>
              <a:rPr b="0" i="1">
                <a:ln cap="flat" cmpd="sng" w="25400">
                  <a:solidFill>
                    <a:schemeClr val="lt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Times New Roman"/>
              </a:rPr>
            </a:br>
            <a:r>
              <a:rPr b="0" i="1">
                <a:ln cap="flat" cmpd="sng" w="25400">
                  <a:solidFill>
                    <a:schemeClr val="lt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Times New Roman"/>
              </a:rPr>
              <a:t>ΘΑΝΑΤΟΣ</a:t>
            </a:r>
          </a:p>
        </p:txBody>
      </p:sp>
      <p:sp>
        <p:nvSpPr>
          <p:cNvPr id="452" name="Google Shape;452;p30"/>
          <p:cNvSpPr/>
          <p:nvPr/>
        </p:nvSpPr>
        <p:spPr>
          <a:xfrm>
            <a:off x="-457200" y="5562600"/>
            <a:ext cx="1524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53" name="Google Shape;453;p3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381000"/>
            <a:ext cx="4376737" cy="57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31"/>
          <p:cNvSpPr txBox="1"/>
          <p:nvPr/>
        </p:nvSpPr>
        <p:spPr>
          <a:xfrm>
            <a:off x="5334000" y="3962400"/>
            <a:ext cx="3733800" cy="251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orsiva"/>
              <a:buNone/>
            </a:pPr>
            <a:r>
              <a:rPr b="1" i="1" lang="en-US" sz="48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Η άλωση της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orsiva"/>
              <a:buNone/>
            </a:pPr>
            <a:r>
              <a:rPr b="1" i="1" lang="en-US" sz="48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Τριπολιτσάς …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800" y="222250"/>
            <a:ext cx="7778750" cy="5291137"/>
          </a:xfrm>
          <a:prstGeom prst="rect">
            <a:avLst/>
          </a:prstGeom>
          <a:noFill/>
          <a:ln cap="flat" cmpd="sng" w="25400">
            <a:solidFill>
              <a:srgbClr val="080808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65" name="Google Shape;465;p32"/>
          <p:cNvSpPr txBox="1"/>
          <p:nvPr/>
        </p:nvSpPr>
        <p:spPr>
          <a:xfrm>
            <a:off x="0" y="5562600"/>
            <a:ext cx="91440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orsiva"/>
              <a:buNone/>
            </a:pPr>
            <a:r>
              <a:rPr b="1" i="0" lang="en-US" sz="40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Η μάχη της Αλαμάνας και </a:t>
            </a:r>
            <a:endParaRPr/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orsiva"/>
              <a:buNone/>
            </a:pPr>
            <a:r>
              <a:rPr b="1" i="0" lang="en-US" sz="40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η σύλληψη του Αθανάσιου Διάκου…</a:t>
            </a:r>
            <a:endParaRPr/>
          </a:p>
        </p:txBody>
      </p:sp>
      <p:sp>
        <p:nvSpPr>
          <p:cNvPr id="466" name="Google Shape;466;p32"/>
          <p:cNvSpPr/>
          <p:nvPr/>
        </p:nvSpPr>
        <p:spPr>
          <a:xfrm>
            <a:off x="-381000" y="5715000"/>
            <a:ext cx="76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457200"/>
            <a:ext cx="8235950" cy="4827587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33"/>
          <p:cNvSpPr txBox="1"/>
          <p:nvPr/>
        </p:nvSpPr>
        <p:spPr>
          <a:xfrm>
            <a:off x="269875" y="5410200"/>
            <a:ext cx="85979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ahoma"/>
              <a:buNone/>
            </a:pPr>
            <a:r>
              <a:rPr b="1" i="1" lang="en-US" sz="2400" u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rPr>
              <a:t>«</a:t>
            </a:r>
            <a:r>
              <a:rPr b="1" i="1" lang="en-US" sz="38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Της Ρούμελης οι μπέηδες, του Δράμαλη οι αγάδες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Corsiva"/>
              <a:buNone/>
            </a:pPr>
            <a:r>
              <a:rPr b="1" i="1" lang="en-US" sz="38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‘ς τα Δερβενάκια κείτονται, ‘ς το χώμα ξαπλωμένοι.</a:t>
            </a:r>
            <a:r>
              <a:rPr b="1" i="1" lang="en-US" sz="24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»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6875" y="457200"/>
            <a:ext cx="4002087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34"/>
          <p:cNvSpPr txBox="1"/>
          <p:nvPr/>
        </p:nvSpPr>
        <p:spPr>
          <a:xfrm>
            <a:off x="4572000" y="4800600"/>
            <a:ext cx="45720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orsiva"/>
              <a:buNone/>
            </a:pPr>
            <a:r>
              <a:rPr b="1" i="1" lang="en-US" sz="40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Θεόδωρος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orsiva"/>
              <a:buNone/>
            </a:pPr>
            <a:r>
              <a:rPr b="1" i="1" lang="en-US" sz="40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Κολοκοτρώνης </a:t>
            </a:r>
            <a:endParaRPr/>
          </a:p>
        </p:txBody>
      </p:sp>
      <p:sp>
        <p:nvSpPr>
          <p:cNvPr id="479" name="Google Shape;479;p34"/>
          <p:cNvSpPr txBox="1"/>
          <p:nvPr/>
        </p:nvSpPr>
        <p:spPr>
          <a:xfrm>
            <a:off x="4648200" y="304800"/>
            <a:ext cx="4191000" cy="419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rgbClr val="FFFF23"/>
              </a:buClr>
              <a:buSzPts val="3600"/>
              <a:buFont typeface="Corsiva"/>
              <a:buNone/>
            </a:pPr>
            <a:r>
              <a:rPr b="1" i="1" lang="en-US" sz="3600" u="none">
                <a:solidFill>
                  <a:srgbClr val="FFFF23"/>
                </a:solidFill>
                <a:latin typeface="Corsiva"/>
                <a:ea typeface="Corsiva"/>
                <a:cs typeface="Corsiva"/>
                <a:sym typeface="Corsiva"/>
              </a:rPr>
              <a:t>«Ο Θεός έχει υπογράψει </a:t>
            </a:r>
            <a:endParaRPr/>
          </a:p>
          <a:p>
            <a:pPr indent="0" lvl="0" marL="0" marR="0" rtl="0" algn="l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rgbClr val="FFFF23"/>
              </a:buClr>
              <a:buSzPts val="3600"/>
              <a:buFont typeface="Corsiva"/>
              <a:buNone/>
            </a:pPr>
            <a:r>
              <a:rPr b="1" i="1" lang="en-US" sz="3600" u="none">
                <a:solidFill>
                  <a:srgbClr val="FFFF23"/>
                </a:solidFill>
                <a:latin typeface="Corsiva"/>
                <a:ea typeface="Corsiva"/>
                <a:cs typeface="Corsiva"/>
                <a:sym typeface="Corsiva"/>
              </a:rPr>
              <a:t>την ελευθερία </a:t>
            </a:r>
            <a:endParaRPr/>
          </a:p>
          <a:p>
            <a:pPr indent="0" lvl="0" marL="0" marR="0" rtl="0" algn="l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rgbClr val="FFFF23"/>
              </a:buClr>
              <a:buSzPts val="3600"/>
              <a:buFont typeface="Corsiva"/>
              <a:buNone/>
            </a:pPr>
            <a:r>
              <a:rPr b="1" i="1" lang="en-US" sz="3600" u="none">
                <a:solidFill>
                  <a:srgbClr val="FFFF23"/>
                </a:solidFill>
                <a:latin typeface="Corsiva"/>
                <a:ea typeface="Corsiva"/>
                <a:cs typeface="Corsiva"/>
                <a:sym typeface="Corsiva"/>
              </a:rPr>
              <a:t>της Ελλάδας </a:t>
            </a:r>
            <a:endParaRPr/>
          </a:p>
          <a:p>
            <a:pPr indent="0" lvl="0" marL="0" marR="0" rtl="0" algn="l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rgbClr val="FFFF23"/>
              </a:buClr>
              <a:buSzPts val="3600"/>
              <a:buFont typeface="Corsiva"/>
              <a:buNone/>
            </a:pPr>
            <a:r>
              <a:rPr b="1" i="1" lang="en-US" sz="3600" u="none">
                <a:solidFill>
                  <a:srgbClr val="FFFF23"/>
                </a:solidFill>
                <a:latin typeface="Corsiva"/>
                <a:ea typeface="Corsiva"/>
                <a:cs typeface="Corsiva"/>
                <a:sym typeface="Corsiva"/>
              </a:rPr>
              <a:t>και δεν παίρνει πίσω </a:t>
            </a:r>
            <a:endParaRPr/>
          </a:p>
          <a:p>
            <a:pPr indent="0" lvl="0" marL="0" marR="0" rtl="0" algn="l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rgbClr val="FFFF23"/>
              </a:buClr>
              <a:buSzPts val="3600"/>
              <a:buFont typeface="Corsiva"/>
              <a:buNone/>
            </a:pPr>
            <a:r>
              <a:rPr b="1" i="1" lang="en-US" sz="3600" u="none">
                <a:solidFill>
                  <a:srgbClr val="FFFF23"/>
                </a:solidFill>
                <a:latin typeface="Corsiva"/>
                <a:ea typeface="Corsiva"/>
                <a:cs typeface="Corsiva"/>
                <a:sym typeface="Corsiva"/>
              </a:rPr>
              <a:t>την υπογραφή του...»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7200" y="304800"/>
            <a:ext cx="4467225" cy="6276975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35"/>
          <p:cNvSpPr txBox="1"/>
          <p:nvPr/>
        </p:nvSpPr>
        <p:spPr>
          <a:xfrm>
            <a:off x="152400" y="3810000"/>
            <a:ext cx="3962400" cy="24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23"/>
              </a:buClr>
              <a:buSzPts val="5400"/>
              <a:buFont typeface="Corsiva"/>
              <a:buNone/>
            </a:pPr>
            <a:r>
              <a:rPr b="1" i="0" lang="en-US" sz="5400" u="none">
                <a:solidFill>
                  <a:srgbClr val="FFFF23"/>
                </a:solidFill>
                <a:latin typeface="Corsiva"/>
                <a:ea typeface="Corsiva"/>
                <a:cs typeface="Corsiva"/>
                <a:sym typeface="Corsiva"/>
              </a:rPr>
              <a:t>Η Έξοδος Του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23"/>
              </a:buClr>
              <a:buSzPts val="5400"/>
              <a:buFont typeface="Corsiva"/>
              <a:buNone/>
            </a:pPr>
            <a:r>
              <a:rPr b="1" i="0" lang="en-US" sz="5400" u="none">
                <a:solidFill>
                  <a:srgbClr val="FFFF23"/>
                </a:solidFill>
                <a:latin typeface="Corsiva"/>
                <a:ea typeface="Corsiva"/>
                <a:cs typeface="Corsiva"/>
                <a:sym typeface="Corsiva"/>
              </a:rPr>
              <a:t>Μεσολογγίου …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36"/>
          <p:cNvSpPr txBox="1"/>
          <p:nvPr/>
        </p:nvSpPr>
        <p:spPr>
          <a:xfrm>
            <a:off x="152400" y="3810000"/>
            <a:ext cx="3962400" cy="24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23"/>
              </a:buClr>
              <a:buSzPts val="5400"/>
              <a:buFont typeface="Corsiva"/>
              <a:buNone/>
            </a:pPr>
            <a:r>
              <a:rPr b="1" i="0" lang="en-US" sz="5400" u="none">
                <a:solidFill>
                  <a:srgbClr val="FFFF23"/>
                </a:solidFill>
                <a:latin typeface="Corsiva"/>
                <a:ea typeface="Corsiva"/>
                <a:cs typeface="Corsiva"/>
                <a:sym typeface="Corsiva"/>
              </a:rPr>
              <a:t>Η Έξοδος Του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23"/>
              </a:buClr>
              <a:buSzPts val="5400"/>
              <a:buFont typeface="Corsiva"/>
              <a:buNone/>
            </a:pPr>
            <a:r>
              <a:rPr b="1" i="0" lang="en-US" sz="5400" u="none">
                <a:solidFill>
                  <a:srgbClr val="FFFF23"/>
                </a:solidFill>
                <a:latin typeface="Corsiva"/>
                <a:ea typeface="Corsiva"/>
                <a:cs typeface="Corsiva"/>
                <a:sym typeface="Corsiva"/>
              </a:rPr>
              <a:t>Μεσολογγίου …</a:t>
            </a:r>
            <a:endParaRPr/>
          </a:p>
        </p:txBody>
      </p:sp>
      <p:graphicFrame>
        <p:nvGraphicFramePr>
          <p:cNvPr id="491" name="Google Shape;491;p36"/>
          <p:cNvGraphicFramePr/>
          <p:nvPr/>
        </p:nvGraphicFramePr>
        <p:xfrm>
          <a:off x="4284662" y="260350"/>
          <a:ext cx="4465637" cy="5845175"/>
        </p:xfrm>
        <a:graphic>
          <a:graphicData uri="http://schemas.openxmlformats.org/presentationml/2006/ole">
            <mc:AlternateContent>
              <mc:Choice Requires="v">
                <p:oleObj r:id="rId4" imgH="5845175" imgW="4465637" progId="MSPhotoEd.3" spid="_x0000_s1">
                  <p:embed/>
                </p:oleObj>
              </mc:Choice>
              <mc:Fallback>
                <p:oleObj r:id="rId5" imgH="5845175" imgW="4465637" progId="MSPhotoEd.3">
                  <p:embed/>
                  <p:pic>
                    <p:nvPicPr>
                      <p:cNvPr id="491" name="Google Shape;491;p36"/>
                      <p:cNvPicPr preferRelativeResize="0"/>
                      <p:nvPr>
                        <p:ph idx="4294967295" type="body"/>
                      </p:nvPr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4284662" y="260350"/>
                        <a:ext cx="4465637" cy="584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147637"/>
            <a:ext cx="6858000" cy="5338762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37"/>
          <p:cNvSpPr txBox="1"/>
          <p:nvPr/>
        </p:nvSpPr>
        <p:spPr>
          <a:xfrm>
            <a:off x="0" y="5410200"/>
            <a:ext cx="91440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orsiva"/>
              <a:buNone/>
            </a:pPr>
            <a:r>
              <a:rPr b="1" i="0" lang="en-US" sz="36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Η υπό του Καψάλη ανατίναξη της Πυριτιδαποθήκης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orsiva"/>
              <a:buNone/>
            </a:pPr>
            <a:r>
              <a:rPr b="1" i="0" lang="en-US" sz="36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κατά την έξοδο του Μεσολογγίου...</a:t>
            </a:r>
            <a:endParaRPr/>
          </a:p>
        </p:txBody>
      </p:sp>
      <p:sp>
        <p:nvSpPr>
          <p:cNvPr id="498" name="Google Shape;498;p37"/>
          <p:cNvSpPr/>
          <p:nvPr/>
        </p:nvSpPr>
        <p:spPr>
          <a:xfrm>
            <a:off x="-457200" y="5562600"/>
            <a:ext cx="228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425" y="623887"/>
            <a:ext cx="82423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38"/>
          <p:cNvSpPr txBox="1"/>
          <p:nvPr/>
        </p:nvSpPr>
        <p:spPr>
          <a:xfrm>
            <a:off x="0" y="5334000"/>
            <a:ext cx="91440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orsiva"/>
              <a:buNone/>
            </a:pPr>
            <a:r>
              <a:rPr b="1" i="1" lang="en-US" sz="48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Το Σούλι έπεσε...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7875" y="266700"/>
            <a:ext cx="7616825" cy="5286375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39"/>
          <p:cNvSpPr txBox="1"/>
          <p:nvPr/>
        </p:nvSpPr>
        <p:spPr>
          <a:xfrm>
            <a:off x="0" y="56261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orsiva"/>
              <a:buNone/>
            </a:pPr>
            <a:r>
              <a:rPr b="1" i="1" lang="en-US" sz="40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Η πυρπόληση Τουρκικού </a:t>
            </a:r>
            <a:endParaRPr/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orsiva"/>
              <a:buNone/>
            </a:pPr>
            <a:r>
              <a:rPr b="1" i="1" lang="en-US" sz="40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Πολεμικού από ελληνικά πλοιάρια...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4"/>
          <p:cNvGrpSpPr/>
          <p:nvPr/>
        </p:nvGrpSpPr>
        <p:grpSpPr>
          <a:xfrm>
            <a:off x="381000" y="0"/>
            <a:ext cx="8458200" cy="5227637"/>
            <a:chOff x="240" y="0"/>
            <a:chExt cx="5328" cy="3293"/>
          </a:xfrm>
        </p:grpSpPr>
        <p:graphicFrame>
          <p:nvGraphicFramePr>
            <p:cNvPr id="96" name="Google Shape;96;p4"/>
            <p:cNvGraphicFramePr/>
            <p:nvPr/>
          </p:nvGraphicFramePr>
          <p:xfrm>
            <a:off x="3312" y="0"/>
            <a:ext cx="2256" cy="3293"/>
          </p:xfrm>
          <a:graphic>
            <a:graphicData uri="http://schemas.openxmlformats.org/presentationml/2006/ole">
              <mc:AlternateContent>
                <mc:Choice Requires="v">
                  <p:oleObj r:id="rId4" imgH="3293" imgW="2256" progId="CorelDraw.Graphic.8" spid="_x0000_s1">
                    <p:embed/>
                  </p:oleObj>
                </mc:Choice>
                <mc:Fallback>
                  <p:oleObj r:id="rId5" imgH="3293" imgW="2256" progId="CorelDraw.Graphic.8">
                    <p:embed/>
                    <p:pic>
                      <p:nvPicPr>
                        <p:cNvPr id="96" name="Google Shape;96;p4"/>
                        <p:cNvPicPr preferRelativeResize="0"/>
                        <p:nvPr/>
                      </p:nvPicPr>
                      <p:blipFill rotWithShape="1">
                        <a:blip r:embed="rId6">
                          <a:alphaModFix/>
                        </a:blip>
                        <a:srcRect b="0" l="0" r="0" t="0"/>
                        <a:stretch/>
                      </p:blipFill>
                      <p:spPr>
                        <a:xfrm>
                          <a:off x="3312" y="0"/>
                          <a:ext cx="2256" cy="329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7" name="Google Shape;97;p4"/>
            <p:cNvGraphicFramePr/>
            <p:nvPr/>
          </p:nvGraphicFramePr>
          <p:xfrm>
            <a:off x="240" y="0"/>
            <a:ext cx="2203" cy="3293"/>
          </p:xfrm>
          <a:graphic>
            <a:graphicData uri="http://schemas.openxmlformats.org/presentationml/2006/ole">
              <mc:AlternateContent>
                <mc:Choice Requires="v">
                  <p:oleObj r:id="rId7" imgH="3293" imgW="2203" progId="CorelDraw.Graphic.8" spid="_x0000_s2">
                    <p:embed/>
                  </p:oleObj>
                </mc:Choice>
                <mc:Fallback>
                  <p:oleObj r:id="rId8" imgH="3293" imgW="2203" progId="CorelDraw.Graphic.8">
                    <p:embed/>
                    <p:pic>
                      <p:nvPicPr>
                        <p:cNvPr id="97" name="Google Shape;97;p4"/>
                        <p:cNvPicPr preferRelativeResize="0"/>
                        <p:nvPr/>
                      </p:nvPicPr>
                      <p:blipFill rotWithShape="1">
                        <a:blip r:embed="rId9">
                          <a:alphaModFix/>
                        </a:blip>
                        <a:srcRect b="0" l="0" r="0" t="0"/>
                        <a:stretch/>
                      </p:blipFill>
                      <p:spPr>
                        <a:xfrm>
                          <a:off x="240" y="0"/>
                          <a:ext cx="2203" cy="329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98" name="Google Shape;98;p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438400" y="1143000"/>
            <a:ext cx="4495800" cy="3179762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4"/>
          <p:cNvSpPr/>
          <p:nvPr/>
        </p:nvSpPr>
        <p:spPr>
          <a:xfrm>
            <a:off x="215900" y="4724400"/>
            <a:ext cx="8763000" cy="190341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l"/>
            <a:r>
              <a:rPr b="0" i="1">
                <a:ln cap="flat" cmpd="sng" w="9525">
                  <a:solidFill>
                    <a:srgbClr val="000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Corsiva"/>
              </a:rPr>
              <a:t>25η ΜΑΡΤΙΟΥ 1821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304800"/>
            <a:ext cx="3971925" cy="62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40"/>
          <p:cNvSpPr txBox="1"/>
          <p:nvPr/>
        </p:nvSpPr>
        <p:spPr>
          <a:xfrm>
            <a:off x="5181600" y="1524000"/>
            <a:ext cx="38862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orsiva"/>
              <a:buNone/>
            </a:pPr>
            <a:r>
              <a:rPr b="1" i="0" lang="en-US" sz="44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Η καταστροφή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orsiva"/>
              <a:buNone/>
            </a:pPr>
            <a:r>
              <a:rPr b="1" i="0" lang="en-US" sz="44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της Τουρκικής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orsiva"/>
              <a:buNone/>
            </a:pPr>
            <a:r>
              <a:rPr b="1" i="0" lang="en-US" sz="44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Ναυαρχίδας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orsiva"/>
              <a:buNone/>
            </a:pPr>
            <a:r>
              <a:rPr b="1" i="0" lang="en-US" sz="44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από τον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orsiva"/>
              <a:buNone/>
            </a:pPr>
            <a:r>
              <a:rPr b="1" i="0" lang="en-US" sz="44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Κ. Κανάρη...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41"/>
          <p:cNvSpPr txBox="1"/>
          <p:nvPr/>
        </p:nvSpPr>
        <p:spPr>
          <a:xfrm>
            <a:off x="0" y="5805487"/>
            <a:ext cx="91440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orsiva"/>
              <a:buNone/>
            </a:pPr>
            <a:r>
              <a:rPr b="1" i="1" lang="en-US" sz="40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Οι Νησιώτες αγωνίζονται ...</a:t>
            </a:r>
            <a:endParaRPr/>
          </a:p>
        </p:txBody>
      </p:sp>
      <p:pic>
        <p:nvPicPr>
          <p:cNvPr id="522" name="Google Shape;52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387" y="2997200"/>
            <a:ext cx="3949700" cy="2684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95737" y="620712"/>
            <a:ext cx="4876800" cy="2722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9387" y="404812"/>
            <a:ext cx="4032250" cy="24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41"/>
          <p:cNvPicPr preferRelativeResize="0"/>
          <p:nvPr>
            <p:ph idx="4294967295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67175" y="3284537"/>
            <a:ext cx="4681537" cy="2725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0" name="Google Shape;530;p42"/>
          <p:cNvGrpSpPr/>
          <p:nvPr/>
        </p:nvGrpSpPr>
        <p:grpSpPr>
          <a:xfrm>
            <a:off x="381000" y="0"/>
            <a:ext cx="8458200" cy="5227637"/>
            <a:chOff x="240" y="0"/>
            <a:chExt cx="5328" cy="3293"/>
          </a:xfrm>
        </p:grpSpPr>
        <p:graphicFrame>
          <p:nvGraphicFramePr>
            <p:cNvPr id="531" name="Google Shape;531;p42"/>
            <p:cNvGraphicFramePr/>
            <p:nvPr/>
          </p:nvGraphicFramePr>
          <p:xfrm>
            <a:off x="3312" y="0"/>
            <a:ext cx="2256" cy="3293"/>
          </p:xfrm>
          <a:graphic>
            <a:graphicData uri="http://schemas.openxmlformats.org/presentationml/2006/ole">
              <mc:AlternateContent>
                <mc:Choice Requires="v">
                  <p:oleObj r:id="rId4" imgH="3293" imgW="2256" progId="CorelDraw.Graphic.8" spid="_x0000_s1">
                    <p:embed/>
                  </p:oleObj>
                </mc:Choice>
                <mc:Fallback>
                  <p:oleObj r:id="rId5" imgH="3293" imgW="2256" progId="CorelDraw.Graphic.8">
                    <p:embed/>
                    <p:pic>
                      <p:nvPicPr>
                        <p:cNvPr id="531" name="Google Shape;531;p42"/>
                        <p:cNvPicPr preferRelativeResize="0"/>
                        <p:nvPr/>
                      </p:nvPicPr>
                      <p:blipFill rotWithShape="1">
                        <a:blip r:embed="rId6">
                          <a:alphaModFix/>
                        </a:blip>
                        <a:srcRect b="0" l="0" r="0" t="0"/>
                        <a:stretch/>
                      </p:blipFill>
                      <p:spPr>
                        <a:xfrm>
                          <a:off x="3312" y="0"/>
                          <a:ext cx="2256" cy="329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2" name="Google Shape;532;p42"/>
            <p:cNvGraphicFramePr/>
            <p:nvPr/>
          </p:nvGraphicFramePr>
          <p:xfrm>
            <a:off x="240" y="0"/>
            <a:ext cx="2203" cy="3293"/>
          </p:xfrm>
          <a:graphic>
            <a:graphicData uri="http://schemas.openxmlformats.org/presentationml/2006/ole">
              <mc:AlternateContent>
                <mc:Choice Requires="v">
                  <p:oleObj r:id="rId7" imgH="3293" imgW="2203" progId="CorelDraw.Graphic.8" spid="_x0000_s2">
                    <p:embed/>
                  </p:oleObj>
                </mc:Choice>
                <mc:Fallback>
                  <p:oleObj r:id="rId8" imgH="3293" imgW="2203" progId="CorelDraw.Graphic.8">
                    <p:embed/>
                    <p:pic>
                      <p:nvPicPr>
                        <p:cNvPr id="532" name="Google Shape;532;p42"/>
                        <p:cNvPicPr preferRelativeResize="0"/>
                        <p:nvPr/>
                      </p:nvPicPr>
                      <p:blipFill rotWithShape="1">
                        <a:blip r:embed="rId9">
                          <a:alphaModFix/>
                        </a:blip>
                        <a:srcRect b="0" l="0" r="0" t="0"/>
                        <a:stretch/>
                      </p:blipFill>
                      <p:spPr>
                        <a:xfrm>
                          <a:off x="240" y="0"/>
                          <a:ext cx="2203" cy="329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33" name="Google Shape;533;p4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438400" y="1143000"/>
            <a:ext cx="4495800" cy="3179762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42"/>
          <p:cNvSpPr/>
          <p:nvPr/>
        </p:nvSpPr>
        <p:spPr>
          <a:xfrm>
            <a:off x="215900" y="4724400"/>
            <a:ext cx="8763000" cy="190341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l"/>
            <a:r>
              <a:rPr b="0" i="1">
                <a:ln cap="flat" cmpd="sng" w="9525">
                  <a:solidFill>
                    <a:srgbClr val="000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Corsiva"/>
              </a:rPr>
              <a:t>25η ΜΑΡΤΙΟΥ 1821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304800"/>
            <a:ext cx="4214812" cy="6265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26012" y="2230437"/>
            <a:ext cx="4114800" cy="2100262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43"/>
          <p:cNvSpPr txBox="1"/>
          <p:nvPr/>
        </p:nvSpPr>
        <p:spPr>
          <a:xfrm>
            <a:off x="4953000" y="4572000"/>
            <a:ext cx="34290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orsiva"/>
              <a:buNone/>
            </a:pPr>
            <a:r>
              <a:rPr b="1" i="1" lang="en-US" sz="40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Πρώτος Κυβερνήτης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orsiva"/>
              <a:buNone/>
            </a:pPr>
            <a:r>
              <a:rPr b="1" i="1" lang="en-US" sz="40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της Ελλάδος...</a:t>
            </a:r>
            <a:endParaRPr/>
          </a:p>
        </p:txBody>
      </p:sp>
      <p:sp>
        <p:nvSpPr>
          <p:cNvPr id="542" name="Google Shape;542;p43"/>
          <p:cNvSpPr txBox="1"/>
          <p:nvPr/>
        </p:nvSpPr>
        <p:spPr>
          <a:xfrm>
            <a:off x="5029200" y="381000"/>
            <a:ext cx="35814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orsiva"/>
              <a:buNone/>
            </a:pPr>
            <a:r>
              <a:rPr b="1" i="1" lang="en-US" sz="40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Ιωάννης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orsiva"/>
              <a:buNone/>
            </a:pPr>
            <a:r>
              <a:rPr b="1" i="1" lang="en-US" sz="40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Καποδίστριας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4000" u="none">
              <a:solidFill>
                <a:schemeClr val="accent1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7" name="Google Shape;547;p44"/>
          <p:cNvGraphicFramePr/>
          <p:nvPr/>
        </p:nvGraphicFramePr>
        <p:xfrm>
          <a:off x="2268537" y="1484312"/>
          <a:ext cx="5029200" cy="3513137"/>
        </p:xfrm>
        <a:graphic>
          <a:graphicData uri="http://schemas.openxmlformats.org/presentationml/2006/ole">
            <mc:AlternateContent>
              <mc:Choice Requires="v">
                <p:oleObj r:id="rId4" imgH="3513137" imgW="5029200" progId="Photoshop.Image.5" spid="_x0000_s1">
                  <p:embed/>
                </p:oleObj>
              </mc:Choice>
              <mc:Fallback>
                <p:oleObj r:id="rId5" imgH="3513137" imgW="5029200" progId="Photoshop.Image.5">
                  <p:embed/>
                  <p:pic>
                    <p:nvPicPr>
                      <p:cNvPr id="547" name="Google Shape;547;p44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2268537" y="1484312"/>
                        <a:ext cx="5029200" cy="3513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48" name="Google Shape;548;p44"/>
          <p:cNvGrpSpPr/>
          <p:nvPr/>
        </p:nvGrpSpPr>
        <p:grpSpPr>
          <a:xfrm>
            <a:off x="457200" y="762000"/>
            <a:ext cx="8458200" cy="5227637"/>
            <a:chOff x="240" y="0"/>
            <a:chExt cx="5328" cy="3293"/>
          </a:xfrm>
        </p:grpSpPr>
        <p:graphicFrame>
          <p:nvGraphicFramePr>
            <p:cNvPr id="549" name="Google Shape;549;p44"/>
            <p:cNvGraphicFramePr/>
            <p:nvPr/>
          </p:nvGraphicFramePr>
          <p:xfrm>
            <a:off x="3312" y="0"/>
            <a:ext cx="2256" cy="3293"/>
          </p:xfrm>
          <a:graphic>
            <a:graphicData uri="http://schemas.openxmlformats.org/presentationml/2006/ole">
              <mc:AlternateContent>
                <mc:Choice Requires="v">
                  <p:oleObj r:id="rId7" imgH="3293" imgW="2256" progId="CorelDraw.Graphic.8" spid="_x0000_s2">
                    <p:embed/>
                  </p:oleObj>
                </mc:Choice>
                <mc:Fallback>
                  <p:oleObj r:id="rId8" imgH="3293" imgW="2256" progId="CorelDraw.Graphic.8">
                    <p:embed/>
                    <p:pic>
                      <p:nvPicPr>
                        <p:cNvPr id="549" name="Google Shape;549;p44"/>
                        <p:cNvPicPr preferRelativeResize="0"/>
                        <p:nvPr/>
                      </p:nvPicPr>
                      <p:blipFill rotWithShape="1">
                        <a:blip r:embed="rId9">
                          <a:alphaModFix/>
                        </a:blip>
                        <a:srcRect b="0" l="0" r="0" t="0"/>
                        <a:stretch/>
                      </p:blipFill>
                      <p:spPr>
                        <a:xfrm>
                          <a:off x="3312" y="0"/>
                          <a:ext cx="2256" cy="329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50" name="Google Shape;550;p44"/>
            <p:cNvGraphicFramePr/>
            <p:nvPr/>
          </p:nvGraphicFramePr>
          <p:xfrm>
            <a:off x="240" y="0"/>
            <a:ext cx="2203" cy="3293"/>
          </p:xfrm>
          <a:graphic>
            <a:graphicData uri="http://schemas.openxmlformats.org/presentationml/2006/ole">
              <mc:AlternateContent>
                <mc:Choice Requires="v">
                  <p:oleObj r:id="rId10" imgH="3293" imgW="2203" progId="CorelDraw.Graphic.8" spid="_x0000_s3">
                    <p:embed/>
                  </p:oleObj>
                </mc:Choice>
                <mc:Fallback>
                  <p:oleObj r:id="rId11" imgH="3293" imgW="2203" progId="CorelDraw.Graphic.8">
                    <p:embed/>
                    <p:pic>
                      <p:nvPicPr>
                        <p:cNvPr id="550" name="Google Shape;550;p44"/>
                        <p:cNvPicPr preferRelativeResize="0"/>
                        <p:nvPr/>
                      </p:nvPicPr>
                      <p:blipFill rotWithShape="1">
                        <a:blip r:embed="rId12">
                          <a:alphaModFix/>
                        </a:blip>
                        <a:srcRect b="0" l="0" r="0" t="0"/>
                        <a:stretch/>
                      </p:blipFill>
                      <p:spPr>
                        <a:xfrm>
                          <a:off x="240" y="0"/>
                          <a:ext cx="2203" cy="329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51" name="Google Shape;551;p44"/>
          <p:cNvSpPr/>
          <p:nvPr/>
        </p:nvSpPr>
        <p:spPr>
          <a:xfrm>
            <a:off x="2555875" y="260350"/>
            <a:ext cx="4537075" cy="3240087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l"/>
            <a:r>
              <a:rPr b="0" i="1">
                <a:ln cap="flat" cmpd="sng" w="25400">
                  <a:solidFill>
                    <a:schemeClr val="lt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Times New Roman"/>
              </a:rPr>
              <a:t>ΕΛΛΗΝΙΚΗ </a:t>
            </a:r>
            <a:br>
              <a:rPr b="0" i="1">
                <a:ln cap="flat" cmpd="sng" w="25400">
                  <a:solidFill>
                    <a:schemeClr val="lt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Times New Roman"/>
              </a:rPr>
            </a:br>
            <a:r>
              <a:rPr b="0" i="1">
                <a:ln cap="flat" cmpd="sng" w="25400">
                  <a:solidFill>
                    <a:schemeClr val="lt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Times New Roman"/>
              </a:rPr>
              <a:t>ΕΠΑΝΑΣΤΑΣΗ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1912" y="1125537"/>
            <a:ext cx="7127875" cy="4946650"/>
          </a:xfrm>
          <a:prstGeom prst="rect">
            <a:avLst/>
          </a:prstGeom>
          <a:noFill/>
          <a:ln cap="flat" cmpd="thickThin" w="698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557" name="Google Shape;557;p45"/>
          <p:cNvSpPr/>
          <p:nvPr/>
        </p:nvSpPr>
        <p:spPr>
          <a:xfrm>
            <a:off x="381000" y="254000"/>
            <a:ext cx="8458200" cy="9652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l"/>
            <a:r>
              <a:rPr b="0" i="1">
                <a:ln cap="flat" cmpd="sng" w="12700">
                  <a:solidFill>
                    <a:schemeClr val="lt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00CCFF"/>
                </a:solidFill>
                <a:latin typeface="Garamond"/>
              </a:rPr>
              <a:t>ΤΑ ΟΡΙΑ ΤΟΥ </a:t>
            </a:r>
            <a:br>
              <a:rPr b="0" i="1">
                <a:ln cap="flat" cmpd="sng" w="12700">
                  <a:solidFill>
                    <a:schemeClr val="lt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00CCFF"/>
                </a:solidFill>
                <a:latin typeface="Garamond"/>
              </a:rPr>
            </a:br>
            <a:r>
              <a:rPr b="0" i="1">
                <a:ln cap="flat" cmpd="sng" w="12700">
                  <a:solidFill>
                    <a:schemeClr val="lt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00CCFF"/>
                </a:solidFill>
                <a:latin typeface="Garamond"/>
              </a:rPr>
              <a:t>ΠΡΩΤΟΥ ΕΛΛΗΝΙΚΟΥ ΚΡΑΤΟΥΣ</a:t>
            </a:r>
          </a:p>
        </p:txBody>
      </p:sp>
      <p:grpSp>
        <p:nvGrpSpPr>
          <p:cNvPr id="558" name="Google Shape;558;p45"/>
          <p:cNvGrpSpPr/>
          <p:nvPr/>
        </p:nvGrpSpPr>
        <p:grpSpPr>
          <a:xfrm>
            <a:off x="2843212" y="5734050"/>
            <a:ext cx="3613150" cy="1135062"/>
            <a:chOff x="1920" y="3605"/>
            <a:chExt cx="2276" cy="715"/>
          </a:xfrm>
        </p:grpSpPr>
        <p:sp>
          <p:nvSpPr>
            <p:cNvPr id="559" name="Google Shape;559;p45"/>
            <p:cNvSpPr/>
            <p:nvPr/>
          </p:nvSpPr>
          <p:spPr>
            <a:xfrm>
              <a:off x="1920" y="3605"/>
              <a:ext cx="2276" cy="7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60" name="Google Shape;560;p45"/>
            <p:cNvSpPr/>
            <p:nvPr/>
          </p:nvSpPr>
          <p:spPr>
            <a:xfrm>
              <a:off x="1947" y="3612"/>
              <a:ext cx="2236" cy="401"/>
            </a:xfrm>
            <a:custGeom>
              <a:rect b="b" l="l" r="r" t="t"/>
              <a:pathLst>
                <a:path extrusionOk="0" h="401" w="2236">
                  <a:moveTo>
                    <a:pt x="2" y="234"/>
                  </a:moveTo>
                  <a:lnTo>
                    <a:pt x="178" y="397"/>
                  </a:lnTo>
                  <a:lnTo>
                    <a:pt x="187" y="394"/>
                  </a:lnTo>
                  <a:lnTo>
                    <a:pt x="214" y="382"/>
                  </a:lnTo>
                  <a:lnTo>
                    <a:pt x="254" y="366"/>
                  </a:lnTo>
                  <a:lnTo>
                    <a:pt x="307" y="348"/>
                  </a:lnTo>
                  <a:lnTo>
                    <a:pt x="372" y="327"/>
                  </a:lnTo>
                  <a:lnTo>
                    <a:pt x="443" y="307"/>
                  </a:lnTo>
                  <a:lnTo>
                    <a:pt x="521" y="288"/>
                  </a:lnTo>
                  <a:lnTo>
                    <a:pt x="603" y="275"/>
                  </a:lnTo>
                  <a:lnTo>
                    <a:pt x="688" y="265"/>
                  </a:lnTo>
                  <a:lnTo>
                    <a:pt x="772" y="256"/>
                  </a:lnTo>
                  <a:lnTo>
                    <a:pt x="853" y="250"/>
                  </a:lnTo>
                  <a:lnTo>
                    <a:pt x="931" y="246"/>
                  </a:lnTo>
                  <a:lnTo>
                    <a:pt x="1000" y="243"/>
                  </a:lnTo>
                  <a:lnTo>
                    <a:pt x="1058" y="242"/>
                  </a:lnTo>
                  <a:lnTo>
                    <a:pt x="1102" y="242"/>
                  </a:lnTo>
                  <a:lnTo>
                    <a:pt x="1133" y="240"/>
                  </a:lnTo>
                  <a:lnTo>
                    <a:pt x="1167" y="242"/>
                  </a:lnTo>
                  <a:lnTo>
                    <a:pt x="1220" y="243"/>
                  </a:lnTo>
                  <a:lnTo>
                    <a:pt x="1289" y="244"/>
                  </a:lnTo>
                  <a:lnTo>
                    <a:pt x="1367" y="249"/>
                  </a:lnTo>
                  <a:lnTo>
                    <a:pt x="1445" y="253"/>
                  </a:lnTo>
                  <a:lnTo>
                    <a:pt x="1516" y="260"/>
                  </a:lnTo>
                  <a:lnTo>
                    <a:pt x="1579" y="268"/>
                  </a:lnTo>
                  <a:lnTo>
                    <a:pt x="1621" y="278"/>
                  </a:lnTo>
                  <a:lnTo>
                    <a:pt x="1663" y="292"/>
                  </a:lnTo>
                  <a:lnTo>
                    <a:pt x="1721" y="310"/>
                  </a:lnTo>
                  <a:lnTo>
                    <a:pt x="1788" y="330"/>
                  </a:lnTo>
                  <a:lnTo>
                    <a:pt x="1859" y="352"/>
                  </a:lnTo>
                  <a:lnTo>
                    <a:pt x="1924" y="371"/>
                  </a:lnTo>
                  <a:lnTo>
                    <a:pt x="1980" y="387"/>
                  </a:lnTo>
                  <a:lnTo>
                    <a:pt x="2017" y="397"/>
                  </a:lnTo>
                  <a:lnTo>
                    <a:pt x="2031" y="401"/>
                  </a:lnTo>
                  <a:lnTo>
                    <a:pt x="2040" y="394"/>
                  </a:lnTo>
                  <a:lnTo>
                    <a:pt x="2064" y="375"/>
                  </a:lnTo>
                  <a:lnTo>
                    <a:pt x="2095" y="348"/>
                  </a:lnTo>
                  <a:lnTo>
                    <a:pt x="2133" y="316"/>
                  </a:lnTo>
                  <a:lnTo>
                    <a:pt x="2171" y="284"/>
                  </a:lnTo>
                  <a:lnTo>
                    <a:pt x="2204" y="257"/>
                  </a:lnTo>
                  <a:lnTo>
                    <a:pt x="2227" y="237"/>
                  </a:lnTo>
                  <a:lnTo>
                    <a:pt x="2236" y="230"/>
                  </a:lnTo>
                  <a:lnTo>
                    <a:pt x="2229" y="226"/>
                  </a:lnTo>
                  <a:lnTo>
                    <a:pt x="2209" y="214"/>
                  </a:lnTo>
                  <a:lnTo>
                    <a:pt x="2176" y="196"/>
                  </a:lnTo>
                  <a:lnTo>
                    <a:pt x="2133" y="175"/>
                  </a:lnTo>
                  <a:lnTo>
                    <a:pt x="2082" y="151"/>
                  </a:lnTo>
                  <a:lnTo>
                    <a:pt x="2022" y="128"/>
                  </a:lnTo>
                  <a:lnTo>
                    <a:pt x="1957" y="105"/>
                  </a:lnTo>
                  <a:lnTo>
                    <a:pt x="1890" y="85"/>
                  </a:lnTo>
                  <a:lnTo>
                    <a:pt x="1817" y="67"/>
                  </a:lnTo>
                  <a:lnTo>
                    <a:pt x="1746" y="51"/>
                  </a:lnTo>
                  <a:lnTo>
                    <a:pt x="1672" y="38"/>
                  </a:lnTo>
                  <a:lnTo>
                    <a:pt x="1603" y="26"/>
                  </a:lnTo>
                  <a:lnTo>
                    <a:pt x="1536" y="18"/>
                  </a:lnTo>
                  <a:lnTo>
                    <a:pt x="1474" y="12"/>
                  </a:lnTo>
                  <a:lnTo>
                    <a:pt x="1418" y="8"/>
                  </a:lnTo>
                  <a:lnTo>
                    <a:pt x="1372" y="6"/>
                  </a:lnTo>
                  <a:lnTo>
                    <a:pt x="1323" y="6"/>
                  </a:lnTo>
                  <a:lnTo>
                    <a:pt x="1260" y="5"/>
                  </a:lnTo>
                  <a:lnTo>
                    <a:pt x="1187" y="2"/>
                  </a:lnTo>
                  <a:lnTo>
                    <a:pt x="1111" y="0"/>
                  </a:lnTo>
                  <a:lnTo>
                    <a:pt x="1031" y="0"/>
                  </a:lnTo>
                  <a:lnTo>
                    <a:pt x="953" y="0"/>
                  </a:lnTo>
                  <a:lnTo>
                    <a:pt x="879" y="2"/>
                  </a:lnTo>
                  <a:lnTo>
                    <a:pt x="815" y="6"/>
                  </a:lnTo>
                  <a:lnTo>
                    <a:pt x="757" y="12"/>
                  </a:lnTo>
                  <a:lnTo>
                    <a:pt x="706" y="18"/>
                  </a:lnTo>
                  <a:lnTo>
                    <a:pt x="657" y="24"/>
                  </a:lnTo>
                  <a:lnTo>
                    <a:pt x="610" y="31"/>
                  </a:lnTo>
                  <a:lnTo>
                    <a:pt x="563" y="38"/>
                  </a:lnTo>
                  <a:lnTo>
                    <a:pt x="514" y="47"/>
                  </a:lnTo>
                  <a:lnTo>
                    <a:pt x="461" y="58"/>
                  </a:lnTo>
                  <a:lnTo>
                    <a:pt x="405" y="70"/>
                  </a:lnTo>
                  <a:lnTo>
                    <a:pt x="347" y="83"/>
                  </a:lnTo>
                  <a:lnTo>
                    <a:pt x="296" y="98"/>
                  </a:lnTo>
                  <a:lnTo>
                    <a:pt x="249" y="112"/>
                  </a:lnTo>
                  <a:lnTo>
                    <a:pt x="207" y="128"/>
                  </a:lnTo>
                  <a:lnTo>
                    <a:pt x="169" y="143"/>
                  </a:lnTo>
                  <a:lnTo>
                    <a:pt x="133" y="156"/>
                  </a:lnTo>
                  <a:lnTo>
                    <a:pt x="100" y="167"/>
                  </a:lnTo>
                  <a:lnTo>
                    <a:pt x="69" y="178"/>
                  </a:lnTo>
                  <a:lnTo>
                    <a:pt x="44" y="186"/>
                  </a:lnTo>
                  <a:lnTo>
                    <a:pt x="24" y="196"/>
                  </a:lnTo>
                  <a:lnTo>
                    <a:pt x="13" y="205"/>
                  </a:lnTo>
                  <a:lnTo>
                    <a:pt x="6" y="214"/>
                  </a:lnTo>
                  <a:lnTo>
                    <a:pt x="2" y="223"/>
                  </a:lnTo>
                  <a:lnTo>
                    <a:pt x="0" y="228"/>
                  </a:lnTo>
                  <a:lnTo>
                    <a:pt x="2" y="233"/>
                  </a:lnTo>
                  <a:lnTo>
                    <a:pt x="2" y="234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rgbClr val="DDDDDD"/>
                </a:gs>
              </a:gsLst>
              <a:lin ang="81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61" name="Google Shape;561;p45"/>
            <p:cNvSpPr/>
            <p:nvPr/>
          </p:nvSpPr>
          <p:spPr>
            <a:xfrm>
              <a:off x="1929" y="3608"/>
              <a:ext cx="1416" cy="709"/>
            </a:xfrm>
            <a:custGeom>
              <a:rect b="b" l="l" r="r" t="t"/>
              <a:pathLst>
                <a:path extrusionOk="0" h="709" w="1416">
                  <a:moveTo>
                    <a:pt x="1416" y="257"/>
                  </a:moveTo>
                  <a:lnTo>
                    <a:pt x="1416" y="257"/>
                  </a:lnTo>
                  <a:lnTo>
                    <a:pt x="1416" y="257"/>
                  </a:lnTo>
                  <a:lnTo>
                    <a:pt x="1416" y="256"/>
                  </a:lnTo>
                  <a:lnTo>
                    <a:pt x="1416" y="256"/>
                  </a:lnTo>
                  <a:lnTo>
                    <a:pt x="1416" y="256"/>
                  </a:lnTo>
                  <a:lnTo>
                    <a:pt x="1416" y="256"/>
                  </a:lnTo>
                  <a:lnTo>
                    <a:pt x="1416" y="254"/>
                  </a:lnTo>
                  <a:lnTo>
                    <a:pt x="1414" y="254"/>
                  </a:lnTo>
                  <a:lnTo>
                    <a:pt x="1278" y="247"/>
                  </a:lnTo>
                  <a:lnTo>
                    <a:pt x="1140" y="244"/>
                  </a:lnTo>
                  <a:lnTo>
                    <a:pt x="1000" y="246"/>
                  </a:lnTo>
                  <a:lnTo>
                    <a:pt x="862" y="254"/>
                  </a:lnTo>
                  <a:lnTo>
                    <a:pt x="726" y="267"/>
                  </a:lnTo>
                  <a:lnTo>
                    <a:pt x="590" y="289"/>
                  </a:lnTo>
                  <a:lnTo>
                    <a:pt x="459" y="318"/>
                  </a:lnTo>
                  <a:lnTo>
                    <a:pt x="332" y="355"/>
                  </a:lnTo>
                  <a:lnTo>
                    <a:pt x="314" y="360"/>
                  </a:lnTo>
                  <a:lnTo>
                    <a:pt x="296" y="366"/>
                  </a:lnTo>
                  <a:lnTo>
                    <a:pt x="281" y="372"/>
                  </a:lnTo>
                  <a:lnTo>
                    <a:pt x="267" y="379"/>
                  </a:lnTo>
                  <a:lnTo>
                    <a:pt x="252" y="385"/>
                  </a:lnTo>
                  <a:lnTo>
                    <a:pt x="238" y="392"/>
                  </a:lnTo>
                  <a:lnTo>
                    <a:pt x="223" y="398"/>
                  </a:lnTo>
                  <a:lnTo>
                    <a:pt x="207" y="404"/>
                  </a:lnTo>
                  <a:lnTo>
                    <a:pt x="15" y="235"/>
                  </a:lnTo>
                  <a:lnTo>
                    <a:pt x="47" y="214"/>
                  </a:lnTo>
                  <a:lnTo>
                    <a:pt x="78" y="195"/>
                  </a:lnTo>
                  <a:lnTo>
                    <a:pt x="111" y="179"/>
                  </a:lnTo>
                  <a:lnTo>
                    <a:pt x="145" y="163"/>
                  </a:lnTo>
                  <a:lnTo>
                    <a:pt x="178" y="150"/>
                  </a:lnTo>
                  <a:lnTo>
                    <a:pt x="214" y="137"/>
                  </a:lnTo>
                  <a:lnTo>
                    <a:pt x="252" y="123"/>
                  </a:lnTo>
                  <a:lnTo>
                    <a:pt x="289" y="110"/>
                  </a:lnTo>
                  <a:lnTo>
                    <a:pt x="394" y="80"/>
                  </a:lnTo>
                  <a:lnTo>
                    <a:pt x="503" y="55"/>
                  </a:lnTo>
                  <a:lnTo>
                    <a:pt x="617" y="36"/>
                  </a:lnTo>
                  <a:lnTo>
                    <a:pt x="730" y="23"/>
                  </a:lnTo>
                  <a:lnTo>
                    <a:pt x="846" y="14"/>
                  </a:lnTo>
                  <a:lnTo>
                    <a:pt x="960" y="9"/>
                  </a:lnTo>
                  <a:lnTo>
                    <a:pt x="1076" y="7"/>
                  </a:lnTo>
                  <a:lnTo>
                    <a:pt x="1187" y="10"/>
                  </a:lnTo>
                  <a:lnTo>
                    <a:pt x="1189" y="9"/>
                  </a:lnTo>
                  <a:lnTo>
                    <a:pt x="1189" y="9"/>
                  </a:lnTo>
                  <a:lnTo>
                    <a:pt x="1191" y="9"/>
                  </a:lnTo>
                  <a:lnTo>
                    <a:pt x="1191" y="9"/>
                  </a:lnTo>
                  <a:lnTo>
                    <a:pt x="1191" y="9"/>
                  </a:lnTo>
                  <a:lnTo>
                    <a:pt x="1191" y="7"/>
                  </a:lnTo>
                  <a:lnTo>
                    <a:pt x="1191" y="7"/>
                  </a:lnTo>
                  <a:lnTo>
                    <a:pt x="1191" y="6"/>
                  </a:lnTo>
                  <a:lnTo>
                    <a:pt x="1178" y="0"/>
                  </a:lnTo>
                  <a:lnTo>
                    <a:pt x="940" y="1"/>
                  </a:lnTo>
                  <a:lnTo>
                    <a:pt x="895" y="4"/>
                  </a:lnTo>
                  <a:lnTo>
                    <a:pt x="853" y="6"/>
                  </a:lnTo>
                  <a:lnTo>
                    <a:pt x="811" y="9"/>
                  </a:lnTo>
                  <a:lnTo>
                    <a:pt x="766" y="13"/>
                  </a:lnTo>
                  <a:lnTo>
                    <a:pt x="724" y="16"/>
                  </a:lnTo>
                  <a:lnTo>
                    <a:pt x="681" y="20"/>
                  </a:lnTo>
                  <a:lnTo>
                    <a:pt x="637" y="26"/>
                  </a:lnTo>
                  <a:lnTo>
                    <a:pt x="595" y="32"/>
                  </a:lnTo>
                  <a:lnTo>
                    <a:pt x="543" y="41"/>
                  </a:lnTo>
                  <a:lnTo>
                    <a:pt x="492" y="51"/>
                  </a:lnTo>
                  <a:lnTo>
                    <a:pt x="445" y="61"/>
                  </a:lnTo>
                  <a:lnTo>
                    <a:pt x="399" y="73"/>
                  </a:lnTo>
                  <a:lnTo>
                    <a:pt x="352" y="86"/>
                  </a:lnTo>
                  <a:lnTo>
                    <a:pt x="307" y="99"/>
                  </a:lnTo>
                  <a:lnTo>
                    <a:pt x="263" y="113"/>
                  </a:lnTo>
                  <a:lnTo>
                    <a:pt x="220" y="128"/>
                  </a:lnTo>
                  <a:lnTo>
                    <a:pt x="194" y="139"/>
                  </a:lnTo>
                  <a:lnTo>
                    <a:pt x="165" y="150"/>
                  </a:lnTo>
                  <a:lnTo>
                    <a:pt x="138" y="160"/>
                  </a:lnTo>
                  <a:lnTo>
                    <a:pt x="113" y="171"/>
                  </a:lnTo>
                  <a:lnTo>
                    <a:pt x="87" y="183"/>
                  </a:lnTo>
                  <a:lnTo>
                    <a:pt x="62" y="196"/>
                  </a:lnTo>
                  <a:lnTo>
                    <a:pt x="38" y="211"/>
                  </a:lnTo>
                  <a:lnTo>
                    <a:pt x="13" y="228"/>
                  </a:lnTo>
                  <a:lnTo>
                    <a:pt x="15" y="230"/>
                  </a:lnTo>
                  <a:lnTo>
                    <a:pt x="15" y="230"/>
                  </a:lnTo>
                  <a:lnTo>
                    <a:pt x="13" y="231"/>
                  </a:lnTo>
                  <a:lnTo>
                    <a:pt x="13" y="232"/>
                  </a:lnTo>
                  <a:lnTo>
                    <a:pt x="13" y="232"/>
                  </a:lnTo>
                  <a:lnTo>
                    <a:pt x="11" y="232"/>
                  </a:lnTo>
                  <a:lnTo>
                    <a:pt x="9" y="234"/>
                  </a:lnTo>
                  <a:lnTo>
                    <a:pt x="7" y="234"/>
                  </a:lnTo>
                  <a:lnTo>
                    <a:pt x="122" y="344"/>
                  </a:lnTo>
                  <a:lnTo>
                    <a:pt x="118" y="349"/>
                  </a:lnTo>
                  <a:lnTo>
                    <a:pt x="111" y="353"/>
                  </a:lnTo>
                  <a:lnTo>
                    <a:pt x="105" y="356"/>
                  </a:lnTo>
                  <a:lnTo>
                    <a:pt x="98" y="360"/>
                  </a:lnTo>
                  <a:lnTo>
                    <a:pt x="89" y="363"/>
                  </a:lnTo>
                  <a:lnTo>
                    <a:pt x="82" y="368"/>
                  </a:lnTo>
                  <a:lnTo>
                    <a:pt x="78" y="370"/>
                  </a:lnTo>
                  <a:lnTo>
                    <a:pt x="71" y="375"/>
                  </a:lnTo>
                  <a:lnTo>
                    <a:pt x="60" y="382"/>
                  </a:lnTo>
                  <a:lnTo>
                    <a:pt x="47" y="389"/>
                  </a:lnTo>
                  <a:lnTo>
                    <a:pt x="36" y="397"/>
                  </a:lnTo>
                  <a:lnTo>
                    <a:pt x="24" y="404"/>
                  </a:lnTo>
                  <a:lnTo>
                    <a:pt x="15" y="411"/>
                  </a:lnTo>
                  <a:lnTo>
                    <a:pt x="9" y="418"/>
                  </a:lnTo>
                  <a:lnTo>
                    <a:pt x="4" y="429"/>
                  </a:lnTo>
                  <a:lnTo>
                    <a:pt x="4" y="439"/>
                  </a:lnTo>
                  <a:lnTo>
                    <a:pt x="20" y="448"/>
                  </a:lnTo>
                  <a:lnTo>
                    <a:pt x="38" y="455"/>
                  </a:lnTo>
                  <a:lnTo>
                    <a:pt x="58" y="461"/>
                  </a:lnTo>
                  <a:lnTo>
                    <a:pt x="76" y="468"/>
                  </a:lnTo>
                  <a:lnTo>
                    <a:pt x="96" y="474"/>
                  </a:lnTo>
                  <a:lnTo>
                    <a:pt x="113" y="479"/>
                  </a:lnTo>
                  <a:lnTo>
                    <a:pt x="131" y="485"/>
                  </a:lnTo>
                  <a:lnTo>
                    <a:pt x="151" y="493"/>
                  </a:lnTo>
                  <a:lnTo>
                    <a:pt x="145" y="500"/>
                  </a:lnTo>
                  <a:lnTo>
                    <a:pt x="138" y="507"/>
                  </a:lnTo>
                  <a:lnTo>
                    <a:pt x="131" y="514"/>
                  </a:lnTo>
                  <a:lnTo>
                    <a:pt x="122" y="522"/>
                  </a:lnTo>
                  <a:lnTo>
                    <a:pt x="116" y="529"/>
                  </a:lnTo>
                  <a:lnTo>
                    <a:pt x="107" y="536"/>
                  </a:lnTo>
                  <a:lnTo>
                    <a:pt x="100" y="542"/>
                  </a:lnTo>
                  <a:lnTo>
                    <a:pt x="93" y="549"/>
                  </a:lnTo>
                  <a:lnTo>
                    <a:pt x="80" y="559"/>
                  </a:lnTo>
                  <a:lnTo>
                    <a:pt x="69" y="570"/>
                  </a:lnTo>
                  <a:lnTo>
                    <a:pt x="58" y="578"/>
                  </a:lnTo>
                  <a:lnTo>
                    <a:pt x="49" y="587"/>
                  </a:lnTo>
                  <a:lnTo>
                    <a:pt x="38" y="597"/>
                  </a:lnTo>
                  <a:lnTo>
                    <a:pt x="29" y="606"/>
                  </a:lnTo>
                  <a:lnTo>
                    <a:pt x="18" y="615"/>
                  </a:lnTo>
                  <a:lnTo>
                    <a:pt x="9" y="623"/>
                  </a:lnTo>
                  <a:lnTo>
                    <a:pt x="9" y="626"/>
                  </a:lnTo>
                  <a:lnTo>
                    <a:pt x="7" y="628"/>
                  </a:lnTo>
                  <a:lnTo>
                    <a:pt x="7" y="631"/>
                  </a:lnTo>
                  <a:lnTo>
                    <a:pt x="4" y="632"/>
                  </a:lnTo>
                  <a:lnTo>
                    <a:pt x="4" y="635"/>
                  </a:lnTo>
                  <a:lnTo>
                    <a:pt x="2" y="636"/>
                  </a:lnTo>
                  <a:lnTo>
                    <a:pt x="2" y="638"/>
                  </a:lnTo>
                  <a:lnTo>
                    <a:pt x="0" y="641"/>
                  </a:lnTo>
                  <a:lnTo>
                    <a:pt x="0" y="642"/>
                  </a:lnTo>
                  <a:lnTo>
                    <a:pt x="0" y="644"/>
                  </a:lnTo>
                  <a:lnTo>
                    <a:pt x="2" y="645"/>
                  </a:lnTo>
                  <a:lnTo>
                    <a:pt x="2" y="647"/>
                  </a:lnTo>
                  <a:lnTo>
                    <a:pt x="4" y="647"/>
                  </a:lnTo>
                  <a:lnTo>
                    <a:pt x="7" y="648"/>
                  </a:lnTo>
                  <a:lnTo>
                    <a:pt x="9" y="650"/>
                  </a:lnTo>
                  <a:lnTo>
                    <a:pt x="11" y="650"/>
                  </a:lnTo>
                  <a:lnTo>
                    <a:pt x="156" y="609"/>
                  </a:lnTo>
                  <a:lnTo>
                    <a:pt x="149" y="620"/>
                  </a:lnTo>
                  <a:lnTo>
                    <a:pt x="140" y="632"/>
                  </a:lnTo>
                  <a:lnTo>
                    <a:pt x="134" y="644"/>
                  </a:lnTo>
                  <a:lnTo>
                    <a:pt x="125" y="655"/>
                  </a:lnTo>
                  <a:lnTo>
                    <a:pt x="120" y="667"/>
                  </a:lnTo>
                  <a:lnTo>
                    <a:pt x="116" y="680"/>
                  </a:lnTo>
                  <a:lnTo>
                    <a:pt x="116" y="693"/>
                  </a:lnTo>
                  <a:lnTo>
                    <a:pt x="120" y="708"/>
                  </a:lnTo>
                  <a:lnTo>
                    <a:pt x="122" y="709"/>
                  </a:lnTo>
                  <a:lnTo>
                    <a:pt x="127" y="709"/>
                  </a:lnTo>
                  <a:lnTo>
                    <a:pt x="129" y="709"/>
                  </a:lnTo>
                  <a:lnTo>
                    <a:pt x="131" y="709"/>
                  </a:lnTo>
                  <a:lnTo>
                    <a:pt x="134" y="708"/>
                  </a:lnTo>
                  <a:lnTo>
                    <a:pt x="136" y="706"/>
                  </a:lnTo>
                  <a:lnTo>
                    <a:pt x="140" y="706"/>
                  </a:lnTo>
                  <a:lnTo>
                    <a:pt x="142" y="705"/>
                  </a:lnTo>
                  <a:lnTo>
                    <a:pt x="149" y="702"/>
                  </a:lnTo>
                  <a:lnTo>
                    <a:pt x="154" y="697"/>
                  </a:lnTo>
                  <a:lnTo>
                    <a:pt x="160" y="693"/>
                  </a:lnTo>
                  <a:lnTo>
                    <a:pt x="165" y="689"/>
                  </a:lnTo>
                  <a:lnTo>
                    <a:pt x="169" y="684"/>
                  </a:lnTo>
                  <a:lnTo>
                    <a:pt x="176" y="681"/>
                  </a:lnTo>
                  <a:lnTo>
                    <a:pt x="180" y="677"/>
                  </a:lnTo>
                  <a:lnTo>
                    <a:pt x="187" y="674"/>
                  </a:lnTo>
                  <a:lnTo>
                    <a:pt x="205" y="660"/>
                  </a:lnTo>
                  <a:lnTo>
                    <a:pt x="223" y="648"/>
                  </a:lnTo>
                  <a:lnTo>
                    <a:pt x="243" y="635"/>
                  </a:lnTo>
                  <a:lnTo>
                    <a:pt x="263" y="623"/>
                  </a:lnTo>
                  <a:lnTo>
                    <a:pt x="283" y="610"/>
                  </a:lnTo>
                  <a:lnTo>
                    <a:pt x="303" y="599"/>
                  </a:lnTo>
                  <a:lnTo>
                    <a:pt x="321" y="586"/>
                  </a:lnTo>
                  <a:lnTo>
                    <a:pt x="341" y="572"/>
                  </a:lnTo>
                  <a:lnTo>
                    <a:pt x="347" y="567"/>
                  </a:lnTo>
                  <a:lnTo>
                    <a:pt x="356" y="561"/>
                  </a:lnTo>
                  <a:lnTo>
                    <a:pt x="365" y="555"/>
                  </a:lnTo>
                  <a:lnTo>
                    <a:pt x="374" y="549"/>
                  </a:lnTo>
                  <a:lnTo>
                    <a:pt x="381" y="543"/>
                  </a:lnTo>
                  <a:lnTo>
                    <a:pt x="387" y="536"/>
                  </a:lnTo>
                  <a:lnTo>
                    <a:pt x="394" y="530"/>
                  </a:lnTo>
                  <a:lnTo>
                    <a:pt x="396" y="522"/>
                  </a:lnTo>
                  <a:lnTo>
                    <a:pt x="396" y="522"/>
                  </a:lnTo>
                  <a:lnTo>
                    <a:pt x="396" y="522"/>
                  </a:lnTo>
                  <a:lnTo>
                    <a:pt x="396" y="520"/>
                  </a:lnTo>
                  <a:lnTo>
                    <a:pt x="396" y="520"/>
                  </a:lnTo>
                  <a:lnTo>
                    <a:pt x="396" y="519"/>
                  </a:lnTo>
                  <a:lnTo>
                    <a:pt x="396" y="519"/>
                  </a:lnTo>
                  <a:lnTo>
                    <a:pt x="396" y="519"/>
                  </a:lnTo>
                  <a:lnTo>
                    <a:pt x="396" y="519"/>
                  </a:lnTo>
                  <a:lnTo>
                    <a:pt x="292" y="478"/>
                  </a:lnTo>
                  <a:lnTo>
                    <a:pt x="312" y="466"/>
                  </a:lnTo>
                  <a:lnTo>
                    <a:pt x="332" y="458"/>
                  </a:lnTo>
                  <a:lnTo>
                    <a:pt x="356" y="449"/>
                  </a:lnTo>
                  <a:lnTo>
                    <a:pt x="381" y="442"/>
                  </a:lnTo>
                  <a:lnTo>
                    <a:pt x="405" y="434"/>
                  </a:lnTo>
                  <a:lnTo>
                    <a:pt x="430" y="426"/>
                  </a:lnTo>
                  <a:lnTo>
                    <a:pt x="450" y="416"/>
                  </a:lnTo>
                  <a:lnTo>
                    <a:pt x="470" y="404"/>
                  </a:lnTo>
                  <a:lnTo>
                    <a:pt x="461" y="395"/>
                  </a:lnTo>
                  <a:lnTo>
                    <a:pt x="452" y="386"/>
                  </a:lnTo>
                  <a:lnTo>
                    <a:pt x="443" y="379"/>
                  </a:lnTo>
                  <a:lnTo>
                    <a:pt x="432" y="372"/>
                  </a:lnTo>
                  <a:lnTo>
                    <a:pt x="419" y="365"/>
                  </a:lnTo>
                  <a:lnTo>
                    <a:pt x="407" y="359"/>
                  </a:lnTo>
                  <a:lnTo>
                    <a:pt x="394" y="353"/>
                  </a:lnTo>
                  <a:lnTo>
                    <a:pt x="383" y="347"/>
                  </a:lnTo>
                  <a:lnTo>
                    <a:pt x="403" y="340"/>
                  </a:lnTo>
                  <a:lnTo>
                    <a:pt x="425" y="333"/>
                  </a:lnTo>
                  <a:lnTo>
                    <a:pt x="450" y="325"/>
                  </a:lnTo>
                  <a:lnTo>
                    <a:pt x="474" y="318"/>
                  </a:lnTo>
                  <a:lnTo>
                    <a:pt x="501" y="312"/>
                  </a:lnTo>
                  <a:lnTo>
                    <a:pt x="528" y="307"/>
                  </a:lnTo>
                  <a:lnTo>
                    <a:pt x="554" y="301"/>
                  </a:lnTo>
                  <a:lnTo>
                    <a:pt x="579" y="296"/>
                  </a:lnTo>
                  <a:lnTo>
                    <a:pt x="608" y="291"/>
                  </a:lnTo>
                  <a:lnTo>
                    <a:pt x="635" y="286"/>
                  </a:lnTo>
                  <a:lnTo>
                    <a:pt x="661" y="283"/>
                  </a:lnTo>
                  <a:lnTo>
                    <a:pt x="690" y="279"/>
                  </a:lnTo>
                  <a:lnTo>
                    <a:pt x="717" y="276"/>
                  </a:lnTo>
                  <a:lnTo>
                    <a:pt x="744" y="272"/>
                  </a:lnTo>
                  <a:lnTo>
                    <a:pt x="770" y="269"/>
                  </a:lnTo>
                  <a:lnTo>
                    <a:pt x="797" y="264"/>
                  </a:lnTo>
                  <a:lnTo>
                    <a:pt x="853" y="260"/>
                  </a:lnTo>
                  <a:lnTo>
                    <a:pt x="909" y="257"/>
                  </a:lnTo>
                  <a:lnTo>
                    <a:pt x="964" y="254"/>
                  </a:lnTo>
                  <a:lnTo>
                    <a:pt x="1020" y="253"/>
                  </a:lnTo>
                  <a:lnTo>
                    <a:pt x="1073" y="251"/>
                  </a:lnTo>
                  <a:lnTo>
                    <a:pt x="1129" y="250"/>
                  </a:lnTo>
                  <a:lnTo>
                    <a:pt x="1185" y="248"/>
                  </a:lnTo>
                  <a:lnTo>
                    <a:pt x="1238" y="247"/>
                  </a:lnTo>
                  <a:lnTo>
                    <a:pt x="1263" y="247"/>
                  </a:lnTo>
                  <a:lnTo>
                    <a:pt x="1285" y="248"/>
                  </a:lnTo>
                  <a:lnTo>
                    <a:pt x="1307" y="250"/>
                  </a:lnTo>
                  <a:lnTo>
                    <a:pt x="1327" y="251"/>
                  </a:lnTo>
                  <a:lnTo>
                    <a:pt x="1349" y="254"/>
                  </a:lnTo>
                  <a:lnTo>
                    <a:pt x="1370" y="256"/>
                  </a:lnTo>
                  <a:lnTo>
                    <a:pt x="1392" y="257"/>
                  </a:lnTo>
                  <a:lnTo>
                    <a:pt x="1414" y="259"/>
                  </a:lnTo>
                  <a:lnTo>
                    <a:pt x="1414" y="259"/>
                  </a:lnTo>
                  <a:lnTo>
                    <a:pt x="1416" y="259"/>
                  </a:lnTo>
                  <a:lnTo>
                    <a:pt x="1416" y="259"/>
                  </a:lnTo>
                  <a:lnTo>
                    <a:pt x="1416" y="257"/>
                  </a:lnTo>
                  <a:lnTo>
                    <a:pt x="1416" y="257"/>
                  </a:lnTo>
                  <a:lnTo>
                    <a:pt x="1416" y="257"/>
                  </a:lnTo>
                  <a:lnTo>
                    <a:pt x="1416" y="257"/>
                  </a:lnTo>
                  <a:lnTo>
                    <a:pt x="1416" y="257"/>
                  </a:lnTo>
                  <a:close/>
                </a:path>
              </a:pathLst>
            </a:custGeom>
            <a:solidFill>
              <a:srgbClr val="000000"/>
            </a:solidFill>
            <a:ln cap="flat" cmpd="sng" w="174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62" name="Google Shape;562;p45"/>
            <p:cNvSpPr/>
            <p:nvPr/>
          </p:nvSpPr>
          <p:spPr>
            <a:xfrm>
              <a:off x="2143" y="3891"/>
              <a:ext cx="242" cy="83"/>
            </a:xfrm>
            <a:custGeom>
              <a:rect b="b" l="l" r="r" t="t"/>
              <a:pathLst>
                <a:path extrusionOk="0" h="83" w="242">
                  <a:moveTo>
                    <a:pt x="242" y="2"/>
                  </a:moveTo>
                  <a:lnTo>
                    <a:pt x="242" y="2"/>
                  </a:lnTo>
                  <a:lnTo>
                    <a:pt x="242" y="2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09" y="9"/>
                  </a:lnTo>
                  <a:lnTo>
                    <a:pt x="178" y="16"/>
                  </a:lnTo>
                  <a:lnTo>
                    <a:pt x="144" y="26"/>
                  </a:lnTo>
                  <a:lnTo>
                    <a:pt x="113" y="35"/>
                  </a:lnTo>
                  <a:lnTo>
                    <a:pt x="82" y="45"/>
                  </a:lnTo>
                  <a:lnTo>
                    <a:pt x="53" y="57"/>
                  </a:lnTo>
                  <a:lnTo>
                    <a:pt x="26" y="69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0" y="83"/>
                  </a:lnTo>
                  <a:lnTo>
                    <a:pt x="2" y="83"/>
                  </a:lnTo>
                  <a:lnTo>
                    <a:pt x="2" y="83"/>
                  </a:lnTo>
                  <a:lnTo>
                    <a:pt x="2" y="83"/>
                  </a:lnTo>
                  <a:lnTo>
                    <a:pt x="4" y="83"/>
                  </a:lnTo>
                  <a:lnTo>
                    <a:pt x="4" y="83"/>
                  </a:lnTo>
                  <a:lnTo>
                    <a:pt x="31" y="72"/>
                  </a:lnTo>
                  <a:lnTo>
                    <a:pt x="58" y="61"/>
                  </a:lnTo>
                  <a:lnTo>
                    <a:pt x="87" y="50"/>
                  </a:lnTo>
                  <a:lnTo>
                    <a:pt x="116" y="40"/>
                  </a:lnTo>
                  <a:lnTo>
                    <a:pt x="147" y="31"/>
                  </a:lnTo>
                  <a:lnTo>
                    <a:pt x="178" y="21"/>
                  </a:lnTo>
                  <a:lnTo>
                    <a:pt x="209" y="12"/>
                  </a:lnTo>
                  <a:lnTo>
                    <a:pt x="242" y="5"/>
                  </a:lnTo>
                  <a:lnTo>
                    <a:pt x="242" y="5"/>
                  </a:lnTo>
                  <a:lnTo>
                    <a:pt x="242" y="3"/>
                  </a:lnTo>
                  <a:lnTo>
                    <a:pt x="242" y="3"/>
                  </a:lnTo>
                  <a:lnTo>
                    <a:pt x="242" y="3"/>
                  </a:lnTo>
                  <a:lnTo>
                    <a:pt x="242" y="3"/>
                  </a:lnTo>
                  <a:lnTo>
                    <a:pt x="242" y="3"/>
                  </a:lnTo>
                  <a:lnTo>
                    <a:pt x="242" y="2"/>
                  </a:lnTo>
                  <a:lnTo>
                    <a:pt x="24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63" name="Google Shape;563;p45"/>
            <p:cNvSpPr/>
            <p:nvPr/>
          </p:nvSpPr>
          <p:spPr>
            <a:xfrm>
              <a:off x="1944" y="3960"/>
              <a:ext cx="435" cy="159"/>
            </a:xfrm>
            <a:custGeom>
              <a:rect b="b" l="l" r="r" t="t"/>
              <a:pathLst>
                <a:path extrusionOk="0" h="159" w="435">
                  <a:moveTo>
                    <a:pt x="435" y="53"/>
                  </a:moveTo>
                  <a:lnTo>
                    <a:pt x="435" y="53"/>
                  </a:lnTo>
                  <a:lnTo>
                    <a:pt x="435" y="53"/>
                  </a:lnTo>
                  <a:lnTo>
                    <a:pt x="435" y="53"/>
                  </a:lnTo>
                  <a:lnTo>
                    <a:pt x="435" y="52"/>
                  </a:lnTo>
                  <a:lnTo>
                    <a:pt x="435" y="52"/>
                  </a:lnTo>
                  <a:lnTo>
                    <a:pt x="435" y="52"/>
                  </a:lnTo>
                  <a:lnTo>
                    <a:pt x="435" y="52"/>
                  </a:lnTo>
                  <a:lnTo>
                    <a:pt x="435" y="52"/>
                  </a:lnTo>
                  <a:lnTo>
                    <a:pt x="421" y="46"/>
                  </a:lnTo>
                  <a:lnTo>
                    <a:pt x="404" y="45"/>
                  </a:lnTo>
                  <a:lnTo>
                    <a:pt x="388" y="43"/>
                  </a:lnTo>
                  <a:lnTo>
                    <a:pt x="370" y="45"/>
                  </a:lnTo>
                  <a:lnTo>
                    <a:pt x="352" y="46"/>
                  </a:lnTo>
                  <a:lnTo>
                    <a:pt x="335" y="49"/>
                  </a:lnTo>
                  <a:lnTo>
                    <a:pt x="317" y="50"/>
                  </a:lnTo>
                  <a:lnTo>
                    <a:pt x="299" y="52"/>
                  </a:lnTo>
                  <a:lnTo>
                    <a:pt x="286" y="53"/>
                  </a:lnTo>
                  <a:lnTo>
                    <a:pt x="272" y="55"/>
                  </a:lnTo>
                  <a:lnTo>
                    <a:pt x="259" y="58"/>
                  </a:lnTo>
                  <a:lnTo>
                    <a:pt x="243" y="59"/>
                  </a:lnTo>
                  <a:lnTo>
                    <a:pt x="230" y="62"/>
                  </a:lnTo>
                  <a:lnTo>
                    <a:pt x="219" y="65"/>
                  </a:lnTo>
                  <a:lnTo>
                    <a:pt x="205" y="65"/>
                  </a:lnTo>
                  <a:lnTo>
                    <a:pt x="192" y="64"/>
                  </a:lnTo>
                  <a:lnTo>
                    <a:pt x="181" y="56"/>
                  </a:lnTo>
                  <a:lnTo>
                    <a:pt x="172" y="48"/>
                  </a:lnTo>
                  <a:lnTo>
                    <a:pt x="161" y="40"/>
                  </a:lnTo>
                  <a:lnTo>
                    <a:pt x="152" y="33"/>
                  </a:lnTo>
                  <a:lnTo>
                    <a:pt x="145" y="24"/>
                  </a:lnTo>
                  <a:lnTo>
                    <a:pt x="136" y="17"/>
                  </a:lnTo>
                  <a:lnTo>
                    <a:pt x="127" y="10"/>
                  </a:lnTo>
                  <a:lnTo>
                    <a:pt x="119" y="1"/>
                  </a:lnTo>
                  <a:lnTo>
                    <a:pt x="116" y="1"/>
                  </a:lnTo>
                  <a:lnTo>
                    <a:pt x="116" y="1"/>
                  </a:lnTo>
                  <a:lnTo>
                    <a:pt x="116" y="1"/>
                  </a:lnTo>
                  <a:lnTo>
                    <a:pt x="116" y="0"/>
                  </a:lnTo>
                  <a:lnTo>
                    <a:pt x="116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12" y="1"/>
                  </a:lnTo>
                  <a:lnTo>
                    <a:pt x="98" y="10"/>
                  </a:lnTo>
                  <a:lnTo>
                    <a:pt x="81" y="18"/>
                  </a:lnTo>
                  <a:lnTo>
                    <a:pt x="65" y="27"/>
                  </a:lnTo>
                  <a:lnTo>
                    <a:pt x="47" y="36"/>
                  </a:lnTo>
                  <a:lnTo>
                    <a:pt x="32" y="46"/>
                  </a:lnTo>
                  <a:lnTo>
                    <a:pt x="18" y="56"/>
                  </a:lnTo>
                  <a:lnTo>
                    <a:pt x="7" y="68"/>
                  </a:lnTo>
                  <a:lnTo>
                    <a:pt x="0" y="81"/>
                  </a:lnTo>
                  <a:lnTo>
                    <a:pt x="25" y="93"/>
                  </a:lnTo>
                  <a:lnTo>
                    <a:pt x="52" y="104"/>
                  </a:lnTo>
                  <a:lnTo>
                    <a:pt x="78" y="113"/>
                  </a:lnTo>
                  <a:lnTo>
                    <a:pt x="107" y="123"/>
                  </a:lnTo>
                  <a:lnTo>
                    <a:pt x="134" y="132"/>
                  </a:lnTo>
                  <a:lnTo>
                    <a:pt x="163" y="141"/>
                  </a:lnTo>
                  <a:lnTo>
                    <a:pt x="190" y="149"/>
                  </a:lnTo>
                  <a:lnTo>
                    <a:pt x="219" y="159"/>
                  </a:lnTo>
                  <a:lnTo>
                    <a:pt x="219" y="152"/>
                  </a:lnTo>
                  <a:lnTo>
                    <a:pt x="221" y="145"/>
                  </a:lnTo>
                  <a:lnTo>
                    <a:pt x="228" y="139"/>
                  </a:lnTo>
                  <a:lnTo>
                    <a:pt x="234" y="133"/>
                  </a:lnTo>
                  <a:lnTo>
                    <a:pt x="241" y="127"/>
                  </a:lnTo>
                  <a:lnTo>
                    <a:pt x="250" y="122"/>
                  </a:lnTo>
                  <a:lnTo>
                    <a:pt x="259" y="117"/>
                  </a:lnTo>
                  <a:lnTo>
                    <a:pt x="268" y="113"/>
                  </a:lnTo>
                  <a:lnTo>
                    <a:pt x="290" y="106"/>
                  </a:lnTo>
                  <a:lnTo>
                    <a:pt x="310" y="98"/>
                  </a:lnTo>
                  <a:lnTo>
                    <a:pt x="330" y="91"/>
                  </a:lnTo>
                  <a:lnTo>
                    <a:pt x="352" y="84"/>
                  </a:lnTo>
                  <a:lnTo>
                    <a:pt x="372" y="77"/>
                  </a:lnTo>
                  <a:lnTo>
                    <a:pt x="392" y="71"/>
                  </a:lnTo>
                  <a:lnTo>
                    <a:pt x="415" y="62"/>
                  </a:lnTo>
                  <a:lnTo>
                    <a:pt x="435" y="55"/>
                  </a:lnTo>
                  <a:lnTo>
                    <a:pt x="435" y="55"/>
                  </a:lnTo>
                  <a:lnTo>
                    <a:pt x="435" y="55"/>
                  </a:lnTo>
                  <a:lnTo>
                    <a:pt x="435" y="55"/>
                  </a:lnTo>
                  <a:lnTo>
                    <a:pt x="435" y="55"/>
                  </a:lnTo>
                  <a:lnTo>
                    <a:pt x="435" y="53"/>
                  </a:lnTo>
                  <a:lnTo>
                    <a:pt x="435" y="53"/>
                  </a:lnTo>
                  <a:lnTo>
                    <a:pt x="435" y="53"/>
                  </a:lnTo>
                  <a:lnTo>
                    <a:pt x="435" y="53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rgbClr val="DDDDDD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64" name="Google Shape;564;p45"/>
            <p:cNvSpPr/>
            <p:nvPr/>
          </p:nvSpPr>
          <p:spPr>
            <a:xfrm>
              <a:off x="2158" y="3960"/>
              <a:ext cx="198" cy="55"/>
            </a:xfrm>
            <a:custGeom>
              <a:rect b="b" l="l" r="r" t="t"/>
              <a:pathLst>
                <a:path extrusionOk="0" h="55" w="198">
                  <a:moveTo>
                    <a:pt x="196" y="32"/>
                  </a:moveTo>
                  <a:lnTo>
                    <a:pt x="141" y="0"/>
                  </a:lnTo>
                  <a:lnTo>
                    <a:pt x="132" y="1"/>
                  </a:lnTo>
                  <a:lnTo>
                    <a:pt x="125" y="4"/>
                  </a:lnTo>
                  <a:lnTo>
                    <a:pt x="118" y="5"/>
                  </a:lnTo>
                  <a:lnTo>
                    <a:pt x="112" y="8"/>
                  </a:lnTo>
                  <a:lnTo>
                    <a:pt x="105" y="11"/>
                  </a:lnTo>
                  <a:lnTo>
                    <a:pt x="98" y="14"/>
                  </a:lnTo>
                  <a:lnTo>
                    <a:pt x="92" y="16"/>
                  </a:lnTo>
                  <a:lnTo>
                    <a:pt x="83" y="18"/>
                  </a:lnTo>
                  <a:lnTo>
                    <a:pt x="72" y="23"/>
                  </a:lnTo>
                  <a:lnTo>
                    <a:pt x="60" y="27"/>
                  </a:lnTo>
                  <a:lnTo>
                    <a:pt x="49" y="32"/>
                  </a:lnTo>
                  <a:lnTo>
                    <a:pt x="40" y="36"/>
                  </a:lnTo>
                  <a:lnTo>
                    <a:pt x="29" y="40"/>
                  </a:lnTo>
                  <a:lnTo>
                    <a:pt x="18" y="45"/>
                  </a:lnTo>
                  <a:lnTo>
                    <a:pt x="9" y="49"/>
                  </a:lnTo>
                  <a:lnTo>
                    <a:pt x="0" y="55"/>
                  </a:lnTo>
                  <a:lnTo>
                    <a:pt x="25" y="50"/>
                  </a:lnTo>
                  <a:lnTo>
                    <a:pt x="49" y="48"/>
                  </a:lnTo>
                  <a:lnTo>
                    <a:pt x="74" y="43"/>
                  </a:lnTo>
                  <a:lnTo>
                    <a:pt x="98" y="40"/>
                  </a:lnTo>
                  <a:lnTo>
                    <a:pt x="123" y="37"/>
                  </a:lnTo>
                  <a:lnTo>
                    <a:pt x="149" y="34"/>
                  </a:lnTo>
                  <a:lnTo>
                    <a:pt x="174" y="33"/>
                  </a:lnTo>
                  <a:lnTo>
                    <a:pt x="198" y="33"/>
                  </a:lnTo>
                  <a:lnTo>
                    <a:pt x="198" y="33"/>
                  </a:lnTo>
                  <a:lnTo>
                    <a:pt x="198" y="33"/>
                  </a:lnTo>
                  <a:lnTo>
                    <a:pt x="198" y="33"/>
                  </a:lnTo>
                  <a:lnTo>
                    <a:pt x="196" y="32"/>
                  </a:lnTo>
                  <a:lnTo>
                    <a:pt x="196" y="32"/>
                  </a:lnTo>
                  <a:lnTo>
                    <a:pt x="196" y="32"/>
                  </a:lnTo>
                  <a:lnTo>
                    <a:pt x="196" y="32"/>
                  </a:lnTo>
                  <a:lnTo>
                    <a:pt x="196" y="32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65" name="Google Shape;565;p45"/>
            <p:cNvSpPr/>
            <p:nvPr/>
          </p:nvSpPr>
          <p:spPr>
            <a:xfrm>
              <a:off x="2185" y="4093"/>
              <a:ext cx="107" cy="34"/>
            </a:xfrm>
            <a:custGeom>
              <a:rect b="b" l="l" r="r" t="t"/>
              <a:pathLst>
                <a:path extrusionOk="0" h="34" w="107">
                  <a:moveTo>
                    <a:pt x="105" y="29"/>
                  </a:moveTo>
                  <a:lnTo>
                    <a:pt x="22" y="0"/>
                  </a:lnTo>
                  <a:lnTo>
                    <a:pt x="18" y="3"/>
                  </a:lnTo>
                  <a:lnTo>
                    <a:pt x="13" y="5"/>
                  </a:lnTo>
                  <a:lnTo>
                    <a:pt x="9" y="8"/>
                  </a:lnTo>
                  <a:lnTo>
                    <a:pt x="7" y="10"/>
                  </a:lnTo>
                  <a:lnTo>
                    <a:pt x="2" y="13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2" y="26"/>
                  </a:lnTo>
                  <a:lnTo>
                    <a:pt x="9" y="29"/>
                  </a:lnTo>
                  <a:lnTo>
                    <a:pt x="18" y="32"/>
                  </a:lnTo>
                  <a:lnTo>
                    <a:pt x="29" y="34"/>
                  </a:lnTo>
                  <a:lnTo>
                    <a:pt x="38" y="34"/>
                  </a:lnTo>
                  <a:lnTo>
                    <a:pt x="49" y="34"/>
                  </a:lnTo>
                  <a:lnTo>
                    <a:pt x="60" y="32"/>
                  </a:lnTo>
                  <a:lnTo>
                    <a:pt x="71" y="32"/>
                  </a:lnTo>
                  <a:lnTo>
                    <a:pt x="82" y="34"/>
                  </a:lnTo>
                  <a:lnTo>
                    <a:pt x="85" y="34"/>
                  </a:lnTo>
                  <a:lnTo>
                    <a:pt x="89" y="32"/>
                  </a:lnTo>
                  <a:lnTo>
                    <a:pt x="91" y="32"/>
                  </a:lnTo>
                  <a:lnTo>
                    <a:pt x="96" y="32"/>
                  </a:lnTo>
                  <a:lnTo>
                    <a:pt x="98" y="32"/>
                  </a:lnTo>
                  <a:lnTo>
                    <a:pt x="100" y="32"/>
                  </a:lnTo>
                  <a:lnTo>
                    <a:pt x="102" y="32"/>
                  </a:lnTo>
                  <a:lnTo>
                    <a:pt x="107" y="32"/>
                  </a:lnTo>
                  <a:lnTo>
                    <a:pt x="107" y="32"/>
                  </a:lnTo>
                  <a:lnTo>
                    <a:pt x="107" y="31"/>
                  </a:lnTo>
                  <a:lnTo>
                    <a:pt x="105" y="31"/>
                  </a:lnTo>
                  <a:lnTo>
                    <a:pt x="105" y="31"/>
                  </a:lnTo>
                  <a:lnTo>
                    <a:pt x="105" y="31"/>
                  </a:lnTo>
                  <a:lnTo>
                    <a:pt x="105" y="31"/>
                  </a:lnTo>
                  <a:lnTo>
                    <a:pt x="105" y="29"/>
                  </a:lnTo>
                  <a:lnTo>
                    <a:pt x="105" y="2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66" name="Google Shape;566;p45"/>
            <p:cNvSpPr/>
            <p:nvPr/>
          </p:nvSpPr>
          <p:spPr>
            <a:xfrm>
              <a:off x="2167" y="4024"/>
              <a:ext cx="105" cy="45"/>
            </a:xfrm>
            <a:custGeom>
              <a:rect b="b" l="l" r="r" t="t"/>
              <a:pathLst>
                <a:path extrusionOk="0" h="45" w="105">
                  <a:moveTo>
                    <a:pt x="105" y="1"/>
                  </a:moveTo>
                  <a:lnTo>
                    <a:pt x="105" y="1"/>
                  </a:lnTo>
                  <a:lnTo>
                    <a:pt x="105" y="0"/>
                  </a:lnTo>
                  <a:lnTo>
                    <a:pt x="105" y="0"/>
                  </a:lnTo>
                  <a:lnTo>
                    <a:pt x="103" y="0"/>
                  </a:lnTo>
                  <a:lnTo>
                    <a:pt x="22" y="26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43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14" y="37"/>
                  </a:lnTo>
                  <a:lnTo>
                    <a:pt x="25" y="32"/>
                  </a:lnTo>
                  <a:lnTo>
                    <a:pt x="36" y="27"/>
                  </a:lnTo>
                  <a:lnTo>
                    <a:pt x="49" y="23"/>
                  </a:lnTo>
                  <a:lnTo>
                    <a:pt x="65" y="17"/>
                  </a:lnTo>
                  <a:lnTo>
                    <a:pt x="78" y="13"/>
                  </a:lnTo>
                  <a:lnTo>
                    <a:pt x="92" y="8"/>
                  </a:lnTo>
                  <a:lnTo>
                    <a:pt x="103" y="4"/>
                  </a:lnTo>
                  <a:lnTo>
                    <a:pt x="103" y="2"/>
                  </a:lnTo>
                  <a:lnTo>
                    <a:pt x="103" y="2"/>
                  </a:lnTo>
                  <a:lnTo>
                    <a:pt x="103" y="2"/>
                  </a:lnTo>
                  <a:lnTo>
                    <a:pt x="105" y="2"/>
                  </a:lnTo>
                  <a:lnTo>
                    <a:pt x="105" y="2"/>
                  </a:lnTo>
                  <a:lnTo>
                    <a:pt x="105" y="1"/>
                  </a:lnTo>
                  <a:lnTo>
                    <a:pt x="105" y="1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67" name="Google Shape;567;p45"/>
            <p:cNvSpPr/>
            <p:nvPr/>
          </p:nvSpPr>
          <p:spPr>
            <a:xfrm>
              <a:off x="2074" y="3852"/>
              <a:ext cx="180" cy="68"/>
            </a:xfrm>
            <a:custGeom>
              <a:rect b="b" l="l" r="r" t="t"/>
              <a:pathLst>
                <a:path extrusionOk="0" h="68" w="180">
                  <a:moveTo>
                    <a:pt x="180" y="2"/>
                  </a:moveTo>
                  <a:lnTo>
                    <a:pt x="180" y="2"/>
                  </a:lnTo>
                  <a:lnTo>
                    <a:pt x="178" y="2"/>
                  </a:lnTo>
                  <a:lnTo>
                    <a:pt x="178" y="2"/>
                  </a:lnTo>
                  <a:lnTo>
                    <a:pt x="178" y="0"/>
                  </a:lnTo>
                  <a:lnTo>
                    <a:pt x="151" y="6"/>
                  </a:lnTo>
                  <a:lnTo>
                    <a:pt x="127" y="12"/>
                  </a:lnTo>
                  <a:lnTo>
                    <a:pt x="104" y="19"/>
                  </a:lnTo>
                  <a:lnTo>
                    <a:pt x="82" y="26"/>
                  </a:lnTo>
                  <a:lnTo>
                    <a:pt x="60" y="35"/>
                  </a:lnTo>
                  <a:lnTo>
                    <a:pt x="40" y="44"/>
                  </a:lnTo>
                  <a:lnTo>
                    <a:pt x="20" y="52"/>
                  </a:lnTo>
                  <a:lnTo>
                    <a:pt x="0" y="63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67"/>
                  </a:lnTo>
                  <a:lnTo>
                    <a:pt x="0" y="67"/>
                  </a:lnTo>
                  <a:lnTo>
                    <a:pt x="0" y="68"/>
                  </a:lnTo>
                  <a:lnTo>
                    <a:pt x="22" y="58"/>
                  </a:lnTo>
                  <a:lnTo>
                    <a:pt x="42" y="49"/>
                  </a:lnTo>
                  <a:lnTo>
                    <a:pt x="62" y="41"/>
                  </a:lnTo>
                  <a:lnTo>
                    <a:pt x="82" y="32"/>
                  </a:lnTo>
                  <a:lnTo>
                    <a:pt x="104" y="23"/>
                  </a:lnTo>
                  <a:lnTo>
                    <a:pt x="127" y="16"/>
                  </a:lnTo>
                  <a:lnTo>
                    <a:pt x="151" y="10"/>
                  </a:lnTo>
                  <a:lnTo>
                    <a:pt x="180" y="4"/>
                  </a:lnTo>
                  <a:lnTo>
                    <a:pt x="180" y="4"/>
                  </a:lnTo>
                  <a:lnTo>
                    <a:pt x="180" y="4"/>
                  </a:lnTo>
                  <a:lnTo>
                    <a:pt x="180" y="4"/>
                  </a:lnTo>
                  <a:lnTo>
                    <a:pt x="180" y="3"/>
                  </a:lnTo>
                  <a:lnTo>
                    <a:pt x="180" y="3"/>
                  </a:lnTo>
                  <a:lnTo>
                    <a:pt x="180" y="3"/>
                  </a:lnTo>
                  <a:lnTo>
                    <a:pt x="180" y="3"/>
                  </a:lnTo>
                  <a:lnTo>
                    <a:pt x="18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68" name="Google Shape;568;p45"/>
            <p:cNvSpPr/>
            <p:nvPr/>
          </p:nvSpPr>
          <p:spPr>
            <a:xfrm>
              <a:off x="2129" y="3885"/>
              <a:ext cx="114" cy="47"/>
            </a:xfrm>
            <a:custGeom>
              <a:rect b="b" l="l" r="r" t="t"/>
              <a:pathLst>
                <a:path extrusionOk="0" h="47" w="114">
                  <a:moveTo>
                    <a:pt x="114" y="2"/>
                  </a:moveTo>
                  <a:lnTo>
                    <a:pt x="114" y="2"/>
                  </a:lnTo>
                  <a:lnTo>
                    <a:pt x="114" y="2"/>
                  </a:lnTo>
                  <a:lnTo>
                    <a:pt x="114" y="2"/>
                  </a:lnTo>
                  <a:lnTo>
                    <a:pt x="114" y="2"/>
                  </a:lnTo>
                  <a:lnTo>
                    <a:pt x="114" y="2"/>
                  </a:lnTo>
                  <a:lnTo>
                    <a:pt x="112" y="2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03" y="3"/>
                  </a:lnTo>
                  <a:lnTo>
                    <a:pt x="92" y="8"/>
                  </a:lnTo>
                  <a:lnTo>
                    <a:pt x="83" y="11"/>
                  </a:lnTo>
                  <a:lnTo>
                    <a:pt x="72" y="14"/>
                  </a:lnTo>
                  <a:lnTo>
                    <a:pt x="60" y="18"/>
                  </a:lnTo>
                  <a:lnTo>
                    <a:pt x="49" y="21"/>
                  </a:lnTo>
                  <a:lnTo>
                    <a:pt x="40" y="24"/>
                  </a:lnTo>
                  <a:lnTo>
                    <a:pt x="29" y="27"/>
                  </a:lnTo>
                  <a:lnTo>
                    <a:pt x="25" y="30"/>
                  </a:lnTo>
                  <a:lnTo>
                    <a:pt x="20" y="31"/>
                  </a:lnTo>
                  <a:lnTo>
                    <a:pt x="16" y="32"/>
                  </a:lnTo>
                  <a:lnTo>
                    <a:pt x="14" y="34"/>
                  </a:lnTo>
                  <a:lnTo>
                    <a:pt x="9" y="35"/>
                  </a:lnTo>
                  <a:lnTo>
                    <a:pt x="7" y="38"/>
                  </a:lnTo>
                  <a:lnTo>
                    <a:pt x="3" y="41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3" y="46"/>
                  </a:lnTo>
                  <a:lnTo>
                    <a:pt x="3" y="46"/>
                  </a:lnTo>
                  <a:lnTo>
                    <a:pt x="3" y="46"/>
                  </a:lnTo>
                  <a:lnTo>
                    <a:pt x="3" y="46"/>
                  </a:lnTo>
                  <a:lnTo>
                    <a:pt x="5" y="47"/>
                  </a:lnTo>
                  <a:lnTo>
                    <a:pt x="16" y="40"/>
                  </a:lnTo>
                  <a:lnTo>
                    <a:pt x="29" y="34"/>
                  </a:lnTo>
                  <a:lnTo>
                    <a:pt x="43" y="30"/>
                  </a:lnTo>
                  <a:lnTo>
                    <a:pt x="56" y="24"/>
                  </a:lnTo>
                  <a:lnTo>
                    <a:pt x="72" y="19"/>
                  </a:lnTo>
                  <a:lnTo>
                    <a:pt x="85" y="15"/>
                  </a:lnTo>
                  <a:lnTo>
                    <a:pt x="101" y="9"/>
                  </a:lnTo>
                  <a:lnTo>
                    <a:pt x="114" y="5"/>
                  </a:lnTo>
                  <a:lnTo>
                    <a:pt x="114" y="5"/>
                  </a:lnTo>
                  <a:lnTo>
                    <a:pt x="114" y="3"/>
                  </a:lnTo>
                  <a:lnTo>
                    <a:pt x="114" y="3"/>
                  </a:lnTo>
                  <a:lnTo>
                    <a:pt x="114" y="3"/>
                  </a:lnTo>
                  <a:lnTo>
                    <a:pt x="114" y="3"/>
                  </a:lnTo>
                  <a:lnTo>
                    <a:pt x="114" y="3"/>
                  </a:lnTo>
                  <a:lnTo>
                    <a:pt x="114" y="2"/>
                  </a:lnTo>
                  <a:lnTo>
                    <a:pt x="114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69" name="Google Shape;569;p45"/>
            <p:cNvSpPr/>
            <p:nvPr/>
          </p:nvSpPr>
          <p:spPr>
            <a:xfrm>
              <a:off x="2114" y="4031"/>
              <a:ext cx="58" cy="33"/>
            </a:xfrm>
            <a:custGeom>
              <a:rect b="b" l="l" r="r" t="t"/>
              <a:pathLst>
                <a:path extrusionOk="0" h="33" w="58">
                  <a:moveTo>
                    <a:pt x="58" y="1"/>
                  </a:moveTo>
                  <a:lnTo>
                    <a:pt x="55" y="1"/>
                  </a:lnTo>
                  <a:lnTo>
                    <a:pt x="55" y="1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3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70" name="Google Shape;570;p45"/>
            <p:cNvSpPr/>
            <p:nvPr/>
          </p:nvSpPr>
          <p:spPr>
            <a:xfrm>
              <a:off x="2011" y="3788"/>
              <a:ext cx="163" cy="66"/>
            </a:xfrm>
            <a:custGeom>
              <a:rect b="b" l="l" r="r" t="t"/>
              <a:pathLst>
                <a:path extrusionOk="0" h="66" w="163">
                  <a:moveTo>
                    <a:pt x="163" y="6"/>
                  </a:moveTo>
                  <a:lnTo>
                    <a:pt x="163" y="4"/>
                  </a:lnTo>
                  <a:lnTo>
                    <a:pt x="163" y="4"/>
                  </a:lnTo>
                  <a:lnTo>
                    <a:pt x="163" y="3"/>
                  </a:lnTo>
                  <a:lnTo>
                    <a:pt x="163" y="3"/>
                  </a:lnTo>
                  <a:lnTo>
                    <a:pt x="161" y="2"/>
                  </a:lnTo>
                  <a:lnTo>
                    <a:pt x="161" y="2"/>
                  </a:lnTo>
                  <a:lnTo>
                    <a:pt x="161" y="2"/>
                  </a:lnTo>
                  <a:lnTo>
                    <a:pt x="161" y="0"/>
                  </a:lnTo>
                  <a:lnTo>
                    <a:pt x="138" y="7"/>
                  </a:lnTo>
                  <a:lnTo>
                    <a:pt x="118" y="15"/>
                  </a:lnTo>
                  <a:lnTo>
                    <a:pt x="96" y="20"/>
                  </a:lnTo>
                  <a:lnTo>
                    <a:pt x="76" y="29"/>
                  </a:lnTo>
                  <a:lnTo>
                    <a:pt x="56" y="36"/>
                  </a:lnTo>
                  <a:lnTo>
                    <a:pt x="36" y="45"/>
                  </a:lnTo>
                  <a:lnTo>
                    <a:pt x="18" y="54"/>
                  </a:lnTo>
                  <a:lnTo>
                    <a:pt x="0" y="63"/>
                  </a:lnTo>
                  <a:lnTo>
                    <a:pt x="3" y="64"/>
                  </a:lnTo>
                  <a:lnTo>
                    <a:pt x="3" y="64"/>
                  </a:lnTo>
                  <a:lnTo>
                    <a:pt x="3" y="64"/>
                  </a:lnTo>
                  <a:lnTo>
                    <a:pt x="3" y="64"/>
                  </a:lnTo>
                  <a:lnTo>
                    <a:pt x="5" y="66"/>
                  </a:lnTo>
                  <a:lnTo>
                    <a:pt x="5" y="66"/>
                  </a:lnTo>
                  <a:lnTo>
                    <a:pt x="5" y="66"/>
                  </a:lnTo>
                  <a:lnTo>
                    <a:pt x="7" y="66"/>
                  </a:lnTo>
                  <a:lnTo>
                    <a:pt x="25" y="57"/>
                  </a:lnTo>
                  <a:lnTo>
                    <a:pt x="40" y="50"/>
                  </a:lnTo>
                  <a:lnTo>
                    <a:pt x="58" y="42"/>
                  </a:lnTo>
                  <a:lnTo>
                    <a:pt x="76" y="34"/>
                  </a:lnTo>
                  <a:lnTo>
                    <a:pt x="96" y="26"/>
                  </a:lnTo>
                  <a:lnTo>
                    <a:pt x="114" y="20"/>
                  </a:lnTo>
                  <a:lnTo>
                    <a:pt x="134" y="13"/>
                  </a:lnTo>
                  <a:lnTo>
                    <a:pt x="154" y="6"/>
                  </a:lnTo>
                  <a:lnTo>
                    <a:pt x="154" y="6"/>
                  </a:lnTo>
                  <a:lnTo>
                    <a:pt x="156" y="6"/>
                  </a:lnTo>
                  <a:lnTo>
                    <a:pt x="156" y="6"/>
                  </a:lnTo>
                  <a:lnTo>
                    <a:pt x="156" y="6"/>
                  </a:lnTo>
                  <a:lnTo>
                    <a:pt x="158" y="6"/>
                  </a:lnTo>
                  <a:lnTo>
                    <a:pt x="158" y="6"/>
                  </a:lnTo>
                  <a:lnTo>
                    <a:pt x="161" y="7"/>
                  </a:lnTo>
                  <a:lnTo>
                    <a:pt x="161" y="7"/>
                  </a:lnTo>
                  <a:lnTo>
                    <a:pt x="161" y="7"/>
                  </a:lnTo>
                  <a:lnTo>
                    <a:pt x="161" y="7"/>
                  </a:lnTo>
                  <a:lnTo>
                    <a:pt x="161" y="6"/>
                  </a:lnTo>
                  <a:lnTo>
                    <a:pt x="161" y="6"/>
                  </a:lnTo>
                  <a:lnTo>
                    <a:pt x="163" y="6"/>
                  </a:lnTo>
                  <a:lnTo>
                    <a:pt x="163" y="6"/>
                  </a:lnTo>
                  <a:lnTo>
                    <a:pt x="163" y="6"/>
                  </a:lnTo>
                  <a:lnTo>
                    <a:pt x="163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71" name="Google Shape;571;p45"/>
            <p:cNvSpPr/>
            <p:nvPr/>
          </p:nvSpPr>
          <p:spPr>
            <a:xfrm>
              <a:off x="1985" y="3781"/>
              <a:ext cx="153" cy="58"/>
            </a:xfrm>
            <a:custGeom>
              <a:rect b="b" l="l" r="r" t="t"/>
              <a:pathLst>
                <a:path extrusionOk="0" h="58" w="153">
                  <a:moveTo>
                    <a:pt x="151" y="0"/>
                  </a:moveTo>
                  <a:lnTo>
                    <a:pt x="131" y="6"/>
                  </a:lnTo>
                  <a:lnTo>
                    <a:pt x="111" y="10"/>
                  </a:lnTo>
                  <a:lnTo>
                    <a:pt x="91" y="16"/>
                  </a:lnTo>
                  <a:lnTo>
                    <a:pt x="71" y="23"/>
                  </a:lnTo>
                  <a:lnTo>
                    <a:pt x="53" y="30"/>
                  </a:lnTo>
                  <a:lnTo>
                    <a:pt x="35" y="39"/>
                  </a:lnTo>
                  <a:lnTo>
                    <a:pt x="17" y="48"/>
                  </a:lnTo>
                  <a:lnTo>
                    <a:pt x="0" y="58"/>
                  </a:lnTo>
                  <a:lnTo>
                    <a:pt x="17" y="51"/>
                  </a:lnTo>
                  <a:lnTo>
                    <a:pt x="35" y="43"/>
                  </a:lnTo>
                  <a:lnTo>
                    <a:pt x="53" y="36"/>
                  </a:lnTo>
                  <a:lnTo>
                    <a:pt x="73" y="29"/>
                  </a:lnTo>
                  <a:lnTo>
                    <a:pt x="91" y="22"/>
                  </a:lnTo>
                  <a:lnTo>
                    <a:pt x="111" y="14"/>
                  </a:lnTo>
                  <a:lnTo>
                    <a:pt x="133" y="9"/>
                  </a:lnTo>
                  <a:lnTo>
                    <a:pt x="153" y="3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1" y="0"/>
                  </a:lnTo>
                  <a:lnTo>
                    <a:pt x="151" y="0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72" name="Google Shape;572;p45"/>
            <p:cNvSpPr/>
            <p:nvPr/>
          </p:nvSpPr>
          <p:spPr>
            <a:xfrm>
              <a:off x="2049" y="3868"/>
              <a:ext cx="56" cy="26"/>
            </a:xfrm>
            <a:custGeom>
              <a:rect b="b" l="l" r="r" t="t"/>
              <a:pathLst>
                <a:path extrusionOk="0" h="26" w="56">
                  <a:moveTo>
                    <a:pt x="56" y="3"/>
                  </a:moveTo>
                  <a:lnTo>
                    <a:pt x="56" y="3"/>
                  </a:lnTo>
                  <a:lnTo>
                    <a:pt x="56" y="3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5" y="26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73" name="Google Shape;573;p45"/>
            <p:cNvSpPr/>
            <p:nvPr/>
          </p:nvSpPr>
          <p:spPr>
            <a:xfrm>
              <a:off x="2065" y="4029"/>
              <a:ext cx="35" cy="21"/>
            </a:xfrm>
            <a:custGeom>
              <a:rect b="b" l="l" r="r" t="t"/>
              <a:pathLst>
                <a:path extrusionOk="0" h="21" w="35">
                  <a:moveTo>
                    <a:pt x="33" y="2"/>
                  </a:moveTo>
                  <a:lnTo>
                    <a:pt x="33" y="2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4" y="21"/>
                  </a:lnTo>
                  <a:lnTo>
                    <a:pt x="35" y="3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74" name="Google Shape;574;p45"/>
            <p:cNvSpPr/>
            <p:nvPr/>
          </p:nvSpPr>
          <p:spPr>
            <a:xfrm>
              <a:off x="2040" y="4015"/>
              <a:ext cx="43" cy="22"/>
            </a:xfrm>
            <a:custGeom>
              <a:rect b="b" l="l" r="r" t="t"/>
              <a:pathLst>
                <a:path extrusionOk="0" h="22" w="43"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75" name="Google Shape;575;p45"/>
            <p:cNvSpPr/>
            <p:nvPr/>
          </p:nvSpPr>
          <p:spPr>
            <a:xfrm>
              <a:off x="2018" y="3997"/>
              <a:ext cx="51" cy="29"/>
            </a:xfrm>
            <a:custGeom>
              <a:rect b="b" l="l" r="r" t="t"/>
              <a:pathLst>
                <a:path extrusionOk="0" h="29" w="51">
                  <a:moveTo>
                    <a:pt x="49" y="2"/>
                  </a:moveTo>
                  <a:lnTo>
                    <a:pt x="49" y="2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5" y="0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9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76" name="Google Shape;576;p45"/>
            <p:cNvSpPr/>
            <p:nvPr/>
          </p:nvSpPr>
          <p:spPr>
            <a:xfrm>
              <a:off x="1998" y="3984"/>
              <a:ext cx="51" cy="31"/>
            </a:xfrm>
            <a:custGeom>
              <a:rect b="b" l="l" r="r" t="t"/>
              <a:pathLst>
                <a:path extrusionOk="0" h="31" w="51">
                  <a:moveTo>
                    <a:pt x="49" y="0"/>
                  </a:move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51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77" name="Google Shape;577;p45"/>
            <p:cNvSpPr/>
            <p:nvPr/>
          </p:nvSpPr>
          <p:spPr>
            <a:xfrm>
              <a:off x="1951" y="4108"/>
              <a:ext cx="356" cy="196"/>
            </a:xfrm>
            <a:custGeom>
              <a:rect b="b" l="l" r="r" t="t"/>
              <a:pathLst>
                <a:path extrusionOk="0" h="196" w="356">
                  <a:moveTo>
                    <a:pt x="356" y="32"/>
                  </a:moveTo>
                  <a:lnTo>
                    <a:pt x="356" y="32"/>
                  </a:lnTo>
                  <a:lnTo>
                    <a:pt x="356" y="32"/>
                  </a:lnTo>
                  <a:lnTo>
                    <a:pt x="356" y="32"/>
                  </a:lnTo>
                  <a:lnTo>
                    <a:pt x="356" y="30"/>
                  </a:lnTo>
                  <a:lnTo>
                    <a:pt x="356" y="30"/>
                  </a:lnTo>
                  <a:lnTo>
                    <a:pt x="356" y="30"/>
                  </a:lnTo>
                  <a:lnTo>
                    <a:pt x="356" y="30"/>
                  </a:lnTo>
                  <a:lnTo>
                    <a:pt x="356" y="30"/>
                  </a:lnTo>
                  <a:lnTo>
                    <a:pt x="328" y="30"/>
                  </a:lnTo>
                  <a:lnTo>
                    <a:pt x="301" y="29"/>
                  </a:lnTo>
                  <a:lnTo>
                    <a:pt x="272" y="29"/>
                  </a:lnTo>
                  <a:lnTo>
                    <a:pt x="243" y="27"/>
                  </a:lnTo>
                  <a:lnTo>
                    <a:pt x="216" y="23"/>
                  </a:lnTo>
                  <a:lnTo>
                    <a:pt x="189" y="19"/>
                  </a:lnTo>
                  <a:lnTo>
                    <a:pt x="165" y="10"/>
                  </a:lnTo>
                  <a:lnTo>
                    <a:pt x="143" y="0"/>
                  </a:lnTo>
                  <a:lnTo>
                    <a:pt x="134" y="10"/>
                  </a:lnTo>
                  <a:lnTo>
                    <a:pt x="123" y="19"/>
                  </a:lnTo>
                  <a:lnTo>
                    <a:pt x="112" y="29"/>
                  </a:lnTo>
                  <a:lnTo>
                    <a:pt x="100" y="38"/>
                  </a:lnTo>
                  <a:lnTo>
                    <a:pt x="89" y="48"/>
                  </a:lnTo>
                  <a:lnTo>
                    <a:pt x="78" y="57"/>
                  </a:lnTo>
                  <a:lnTo>
                    <a:pt x="69" y="67"/>
                  </a:lnTo>
                  <a:lnTo>
                    <a:pt x="60" y="75"/>
                  </a:lnTo>
                  <a:lnTo>
                    <a:pt x="51" y="84"/>
                  </a:lnTo>
                  <a:lnTo>
                    <a:pt x="42" y="91"/>
                  </a:lnTo>
                  <a:lnTo>
                    <a:pt x="36" y="99"/>
                  </a:lnTo>
                  <a:lnTo>
                    <a:pt x="29" y="106"/>
                  </a:lnTo>
                  <a:lnTo>
                    <a:pt x="22" y="113"/>
                  </a:lnTo>
                  <a:lnTo>
                    <a:pt x="14" y="120"/>
                  </a:lnTo>
                  <a:lnTo>
                    <a:pt x="7" y="128"/>
                  </a:lnTo>
                  <a:lnTo>
                    <a:pt x="0" y="135"/>
                  </a:lnTo>
                  <a:lnTo>
                    <a:pt x="16" y="134"/>
                  </a:lnTo>
                  <a:lnTo>
                    <a:pt x="31" y="131"/>
                  </a:lnTo>
                  <a:lnTo>
                    <a:pt x="47" y="125"/>
                  </a:lnTo>
                  <a:lnTo>
                    <a:pt x="63" y="120"/>
                  </a:lnTo>
                  <a:lnTo>
                    <a:pt x="78" y="113"/>
                  </a:lnTo>
                  <a:lnTo>
                    <a:pt x="94" y="107"/>
                  </a:lnTo>
                  <a:lnTo>
                    <a:pt x="109" y="103"/>
                  </a:lnTo>
                  <a:lnTo>
                    <a:pt x="125" y="97"/>
                  </a:lnTo>
                  <a:lnTo>
                    <a:pt x="129" y="96"/>
                  </a:lnTo>
                  <a:lnTo>
                    <a:pt x="132" y="94"/>
                  </a:lnTo>
                  <a:lnTo>
                    <a:pt x="134" y="93"/>
                  </a:lnTo>
                  <a:lnTo>
                    <a:pt x="138" y="91"/>
                  </a:lnTo>
                  <a:lnTo>
                    <a:pt x="140" y="90"/>
                  </a:lnTo>
                  <a:lnTo>
                    <a:pt x="143" y="88"/>
                  </a:lnTo>
                  <a:lnTo>
                    <a:pt x="145" y="88"/>
                  </a:lnTo>
                  <a:lnTo>
                    <a:pt x="149" y="87"/>
                  </a:lnTo>
                  <a:lnTo>
                    <a:pt x="149" y="87"/>
                  </a:lnTo>
                  <a:lnTo>
                    <a:pt x="149" y="87"/>
                  </a:lnTo>
                  <a:lnTo>
                    <a:pt x="149" y="87"/>
                  </a:lnTo>
                  <a:lnTo>
                    <a:pt x="152" y="87"/>
                  </a:lnTo>
                  <a:lnTo>
                    <a:pt x="152" y="88"/>
                  </a:lnTo>
                  <a:lnTo>
                    <a:pt x="152" y="88"/>
                  </a:lnTo>
                  <a:lnTo>
                    <a:pt x="154" y="88"/>
                  </a:lnTo>
                  <a:lnTo>
                    <a:pt x="154" y="88"/>
                  </a:lnTo>
                  <a:lnTo>
                    <a:pt x="152" y="102"/>
                  </a:lnTo>
                  <a:lnTo>
                    <a:pt x="147" y="115"/>
                  </a:lnTo>
                  <a:lnTo>
                    <a:pt x="140" y="126"/>
                  </a:lnTo>
                  <a:lnTo>
                    <a:pt x="134" y="141"/>
                  </a:lnTo>
                  <a:lnTo>
                    <a:pt x="125" y="154"/>
                  </a:lnTo>
                  <a:lnTo>
                    <a:pt x="118" y="167"/>
                  </a:lnTo>
                  <a:lnTo>
                    <a:pt x="114" y="181"/>
                  </a:lnTo>
                  <a:lnTo>
                    <a:pt x="112" y="196"/>
                  </a:lnTo>
                  <a:lnTo>
                    <a:pt x="134" y="181"/>
                  </a:lnTo>
                  <a:lnTo>
                    <a:pt x="154" y="168"/>
                  </a:lnTo>
                  <a:lnTo>
                    <a:pt x="174" y="155"/>
                  </a:lnTo>
                  <a:lnTo>
                    <a:pt x="196" y="141"/>
                  </a:lnTo>
                  <a:lnTo>
                    <a:pt x="216" y="128"/>
                  </a:lnTo>
                  <a:lnTo>
                    <a:pt x="236" y="115"/>
                  </a:lnTo>
                  <a:lnTo>
                    <a:pt x="259" y="102"/>
                  </a:lnTo>
                  <a:lnTo>
                    <a:pt x="281" y="87"/>
                  </a:lnTo>
                  <a:lnTo>
                    <a:pt x="290" y="80"/>
                  </a:lnTo>
                  <a:lnTo>
                    <a:pt x="301" y="74"/>
                  </a:lnTo>
                  <a:lnTo>
                    <a:pt x="310" y="67"/>
                  </a:lnTo>
                  <a:lnTo>
                    <a:pt x="321" y="61"/>
                  </a:lnTo>
                  <a:lnTo>
                    <a:pt x="330" y="54"/>
                  </a:lnTo>
                  <a:lnTo>
                    <a:pt x="341" y="46"/>
                  </a:lnTo>
                  <a:lnTo>
                    <a:pt x="350" y="41"/>
                  </a:lnTo>
                  <a:lnTo>
                    <a:pt x="356" y="33"/>
                  </a:lnTo>
                  <a:lnTo>
                    <a:pt x="356" y="33"/>
                  </a:lnTo>
                  <a:lnTo>
                    <a:pt x="356" y="32"/>
                  </a:lnTo>
                  <a:lnTo>
                    <a:pt x="356" y="32"/>
                  </a:lnTo>
                  <a:lnTo>
                    <a:pt x="356" y="32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rgbClr val="DDDDDD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78" name="Google Shape;578;p45"/>
            <p:cNvSpPr/>
            <p:nvPr/>
          </p:nvSpPr>
          <p:spPr>
            <a:xfrm>
              <a:off x="2167" y="4151"/>
              <a:ext cx="67" cy="54"/>
            </a:xfrm>
            <a:custGeom>
              <a:rect b="b" l="l" r="r" t="t"/>
              <a:pathLst>
                <a:path extrusionOk="0" h="54" w="67">
                  <a:moveTo>
                    <a:pt x="67" y="2"/>
                  </a:moveTo>
                  <a:lnTo>
                    <a:pt x="67" y="2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2" y="54"/>
                  </a:lnTo>
                  <a:lnTo>
                    <a:pt x="2" y="54"/>
                  </a:lnTo>
                  <a:lnTo>
                    <a:pt x="2" y="54"/>
                  </a:lnTo>
                  <a:lnTo>
                    <a:pt x="2" y="54"/>
                  </a:lnTo>
                  <a:lnTo>
                    <a:pt x="5" y="54"/>
                  </a:lnTo>
                  <a:lnTo>
                    <a:pt x="5" y="54"/>
                  </a:lnTo>
                  <a:lnTo>
                    <a:pt x="5" y="54"/>
                  </a:lnTo>
                  <a:lnTo>
                    <a:pt x="67" y="3"/>
                  </a:lnTo>
                  <a:lnTo>
                    <a:pt x="67" y="2"/>
                  </a:lnTo>
                  <a:lnTo>
                    <a:pt x="67" y="2"/>
                  </a:lnTo>
                  <a:lnTo>
                    <a:pt x="67" y="2"/>
                  </a:lnTo>
                  <a:lnTo>
                    <a:pt x="67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79" name="Google Shape;579;p45"/>
            <p:cNvSpPr/>
            <p:nvPr/>
          </p:nvSpPr>
          <p:spPr>
            <a:xfrm>
              <a:off x="2127" y="4147"/>
              <a:ext cx="34" cy="35"/>
            </a:xfrm>
            <a:custGeom>
              <a:rect b="b" l="l" r="r" t="t"/>
              <a:pathLst>
                <a:path extrusionOk="0" h="35" w="34">
                  <a:moveTo>
                    <a:pt x="31" y="0"/>
                  </a:moveTo>
                  <a:lnTo>
                    <a:pt x="31" y="0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5" y="35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80" name="Google Shape;580;p45"/>
            <p:cNvSpPr/>
            <p:nvPr/>
          </p:nvSpPr>
          <p:spPr>
            <a:xfrm>
              <a:off x="2100" y="4138"/>
              <a:ext cx="36" cy="35"/>
            </a:xfrm>
            <a:custGeom>
              <a:rect b="b" l="l" r="r" t="t"/>
              <a:pathLst>
                <a:path extrusionOk="0" h="35" w="36">
                  <a:moveTo>
                    <a:pt x="36" y="5"/>
                  </a:moveTo>
                  <a:lnTo>
                    <a:pt x="36" y="5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36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81" name="Google Shape;581;p45"/>
            <p:cNvSpPr/>
            <p:nvPr/>
          </p:nvSpPr>
          <p:spPr>
            <a:xfrm>
              <a:off x="2087" y="4135"/>
              <a:ext cx="31" cy="28"/>
            </a:xfrm>
            <a:custGeom>
              <a:rect b="b" l="l" r="r" t="t"/>
              <a:pathLst>
                <a:path extrusionOk="0" h="28" w="31">
                  <a:moveTo>
                    <a:pt x="31" y="0"/>
                  </a:moveTo>
                  <a:lnTo>
                    <a:pt x="31" y="0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4" y="28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82" name="Google Shape;582;p45"/>
            <p:cNvSpPr/>
            <p:nvPr/>
          </p:nvSpPr>
          <p:spPr>
            <a:xfrm>
              <a:off x="2042" y="4133"/>
              <a:ext cx="58" cy="43"/>
            </a:xfrm>
            <a:custGeom>
              <a:rect b="b" l="l" r="r" t="t"/>
              <a:pathLst>
                <a:path extrusionOk="0" h="43" w="58">
                  <a:moveTo>
                    <a:pt x="58" y="1"/>
                  </a:move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49" y="2"/>
                  </a:lnTo>
                  <a:lnTo>
                    <a:pt x="41" y="7"/>
                  </a:lnTo>
                  <a:lnTo>
                    <a:pt x="34" y="13"/>
                  </a:lnTo>
                  <a:lnTo>
                    <a:pt x="29" y="17"/>
                  </a:lnTo>
                  <a:lnTo>
                    <a:pt x="23" y="23"/>
                  </a:lnTo>
                  <a:lnTo>
                    <a:pt x="16" y="29"/>
                  </a:lnTo>
                  <a:lnTo>
                    <a:pt x="9" y="34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3" y="43"/>
                  </a:lnTo>
                  <a:lnTo>
                    <a:pt x="3" y="43"/>
                  </a:lnTo>
                  <a:lnTo>
                    <a:pt x="9" y="39"/>
                  </a:lnTo>
                  <a:lnTo>
                    <a:pt x="18" y="34"/>
                  </a:lnTo>
                  <a:lnTo>
                    <a:pt x="25" y="30"/>
                  </a:lnTo>
                  <a:lnTo>
                    <a:pt x="32" y="24"/>
                  </a:lnTo>
                  <a:lnTo>
                    <a:pt x="38" y="18"/>
                  </a:lnTo>
                  <a:lnTo>
                    <a:pt x="45" y="13"/>
                  </a:lnTo>
                  <a:lnTo>
                    <a:pt x="52" y="7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83" name="Google Shape;583;p45"/>
            <p:cNvSpPr/>
            <p:nvPr/>
          </p:nvSpPr>
          <p:spPr>
            <a:xfrm>
              <a:off x="2156" y="4149"/>
              <a:ext cx="36" cy="36"/>
            </a:xfrm>
            <a:custGeom>
              <a:rect b="b" l="l" r="r" t="t"/>
              <a:pathLst>
                <a:path extrusionOk="0" h="36" w="36">
                  <a:moveTo>
                    <a:pt x="33" y="0"/>
                  </a:move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5" y="36"/>
                  </a:lnTo>
                  <a:lnTo>
                    <a:pt x="5" y="36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84" name="Google Shape;584;p45"/>
            <p:cNvSpPr/>
            <p:nvPr/>
          </p:nvSpPr>
          <p:spPr>
            <a:xfrm>
              <a:off x="2771" y="3608"/>
              <a:ext cx="1416" cy="709"/>
            </a:xfrm>
            <a:custGeom>
              <a:rect b="b" l="l" r="r" t="t"/>
              <a:pathLst>
                <a:path extrusionOk="0" h="709" w="1416">
                  <a:moveTo>
                    <a:pt x="0" y="257"/>
                  </a:moveTo>
                  <a:lnTo>
                    <a:pt x="0" y="257"/>
                  </a:lnTo>
                  <a:lnTo>
                    <a:pt x="0" y="257"/>
                  </a:lnTo>
                  <a:lnTo>
                    <a:pt x="0" y="256"/>
                  </a:lnTo>
                  <a:lnTo>
                    <a:pt x="0" y="256"/>
                  </a:lnTo>
                  <a:lnTo>
                    <a:pt x="0" y="256"/>
                  </a:lnTo>
                  <a:lnTo>
                    <a:pt x="0" y="256"/>
                  </a:lnTo>
                  <a:lnTo>
                    <a:pt x="0" y="254"/>
                  </a:lnTo>
                  <a:lnTo>
                    <a:pt x="0" y="254"/>
                  </a:lnTo>
                  <a:lnTo>
                    <a:pt x="138" y="247"/>
                  </a:lnTo>
                  <a:lnTo>
                    <a:pt x="276" y="244"/>
                  </a:lnTo>
                  <a:lnTo>
                    <a:pt x="416" y="246"/>
                  </a:lnTo>
                  <a:lnTo>
                    <a:pt x="554" y="254"/>
                  </a:lnTo>
                  <a:lnTo>
                    <a:pt x="690" y="267"/>
                  </a:lnTo>
                  <a:lnTo>
                    <a:pt x="824" y="289"/>
                  </a:lnTo>
                  <a:lnTo>
                    <a:pt x="957" y="318"/>
                  </a:lnTo>
                  <a:lnTo>
                    <a:pt x="1084" y="355"/>
                  </a:lnTo>
                  <a:lnTo>
                    <a:pt x="1102" y="360"/>
                  </a:lnTo>
                  <a:lnTo>
                    <a:pt x="1120" y="366"/>
                  </a:lnTo>
                  <a:lnTo>
                    <a:pt x="1135" y="372"/>
                  </a:lnTo>
                  <a:lnTo>
                    <a:pt x="1149" y="379"/>
                  </a:lnTo>
                  <a:lnTo>
                    <a:pt x="1164" y="385"/>
                  </a:lnTo>
                  <a:lnTo>
                    <a:pt x="1178" y="392"/>
                  </a:lnTo>
                  <a:lnTo>
                    <a:pt x="1193" y="398"/>
                  </a:lnTo>
                  <a:lnTo>
                    <a:pt x="1209" y="404"/>
                  </a:lnTo>
                  <a:lnTo>
                    <a:pt x="1401" y="235"/>
                  </a:lnTo>
                  <a:lnTo>
                    <a:pt x="1369" y="214"/>
                  </a:lnTo>
                  <a:lnTo>
                    <a:pt x="1338" y="195"/>
                  </a:lnTo>
                  <a:lnTo>
                    <a:pt x="1305" y="179"/>
                  </a:lnTo>
                  <a:lnTo>
                    <a:pt x="1271" y="163"/>
                  </a:lnTo>
                  <a:lnTo>
                    <a:pt x="1236" y="150"/>
                  </a:lnTo>
                  <a:lnTo>
                    <a:pt x="1200" y="137"/>
                  </a:lnTo>
                  <a:lnTo>
                    <a:pt x="1164" y="123"/>
                  </a:lnTo>
                  <a:lnTo>
                    <a:pt x="1127" y="110"/>
                  </a:lnTo>
                  <a:lnTo>
                    <a:pt x="1022" y="80"/>
                  </a:lnTo>
                  <a:lnTo>
                    <a:pt x="913" y="55"/>
                  </a:lnTo>
                  <a:lnTo>
                    <a:pt x="799" y="36"/>
                  </a:lnTo>
                  <a:lnTo>
                    <a:pt x="686" y="23"/>
                  </a:lnTo>
                  <a:lnTo>
                    <a:pt x="570" y="14"/>
                  </a:lnTo>
                  <a:lnTo>
                    <a:pt x="456" y="9"/>
                  </a:lnTo>
                  <a:lnTo>
                    <a:pt x="340" y="7"/>
                  </a:lnTo>
                  <a:lnTo>
                    <a:pt x="229" y="10"/>
                  </a:lnTo>
                  <a:lnTo>
                    <a:pt x="227" y="9"/>
                  </a:lnTo>
                  <a:lnTo>
                    <a:pt x="227" y="9"/>
                  </a:lnTo>
                  <a:lnTo>
                    <a:pt x="225" y="9"/>
                  </a:lnTo>
                  <a:lnTo>
                    <a:pt x="225" y="9"/>
                  </a:lnTo>
                  <a:lnTo>
                    <a:pt x="225" y="9"/>
                  </a:lnTo>
                  <a:lnTo>
                    <a:pt x="225" y="7"/>
                  </a:lnTo>
                  <a:lnTo>
                    <a:pt x="225" y="7"/>
                  </a:lnTo>
                  <a:lnTo>
                    <a:pt x="225" y="6"/>
                  </a:lnTo>
                  <a:lnTo>
                    <a:pt x="238" y="0"/>
                  </a:lnTo>
                  <a:lnTo>
                    <a:pt x="476" y="1"/>
                  </a:lnTo>
                  <a:lnTo>
                    <a:pt x="519" y="4"/>
                  </a:lnTo>
                  <a:lnTo>
                    <a:pt x="563" y="6"/>
                  </a:lnTo>
                  <a:lnTo>
                    <a:pt x="605" y="9"/>
                  </a:lnTo>
                  <a:lnTo>
                    <a:pt x="650" y="13"/>
                  </a:lnTo>
                  <a:lnTo>
                    <a:pt x="692" y="16"/>
                  </a:lnTo>
                  <a:lnTo>
                    <a:pt x="735" y="20"/>
                  </a:lnTo>
                  <a:lnTo>
                    <a:pt x="779" y="26"/>
                  </a:lnTo>
                  <a:lnTo>
                    <a:pt x="821" y="32"/>
                  </a:lnTo>
                  <a:lnTo>
                    <a:pt x="873" y="41"/>
                  </a:lnTo>
                  <a:lnTo>
                    <a:pt x="924" y="51"/>
                  </a:lnTo>
                  <a:lnTo>
                    <a:pt x="971" y="61"/>
                  </a:lnTo>
                  <a:lnTo>
                    <a:pt x="1017" y="73"/>
                  </a:lnTo>
                  <a:lnTo>
                    <a:pt x="1064" y="86"/>
                  </a:lnTo>
                  <a:lnTo>
                    <a:pt x="1109" y="99"/>
                  </a:lnTo>
                  <a:lnTo>
                    <a:pt x="1151" y="113"/>
                  </a:lnTo>
                  <a:lnTo>
                    <a:pt x="1196" y="128"/>
                  </a:lnTo>
                  <a:lnTo>
                    <a:pt x="1222" y="139"/>
                  </a:lnTo>
                  <a:lnTo>
                    <a:pt x="1249" y="150"/>
                  </a:lnTo>
                  <a:lnTo>
                    <a:pt x="1278" y="160"/>
                  </a:lnTo>
                  <a:lnTo>
                    <a:pt x="1303" y="171"/>
                  </a:lnTo>
                  <a:lnTo>
                    <a:pt x="1329" y="183"/>
                  </a:lnTo>
                  <a:lnTo>
                    <a:pt x="1354" y="196"/>
                  </a:lnTo>
                  <a:lnTo>
                    <a:pt x="1378" y="211"/>
                  </a:lnTo>
                  <a:lnTo>
                    <a:pt x="1401" y="228"/>
                  </a:lnTo>
                  <a:lnTo>
                    <a:pt x="1401" y="230"/>
                  </a:lnTo>
                  <a:lnTo>
                    <a:pt x="1401" y="230"/>
                  </a:lnTo>
                  <a:lnTo>
                    <a:pt x="1403" y="231"/>
                  </a:lnTo>
                  <a:lnTo>
                    <a:pt x="1403" y="232"/>
                  </a:lnTo>
                  <a:lnTo>
                    <a:pt x="1403" y="232"/>
                  </a:lnTo>
                  <a:lnTo>
                    <a:pt x="1405" y="232"/>
                  </a:lnTo>
                  <a:lnTo>
                    <a:pt x="1407" y="234"/>
                  </a:lnTo>
                  <a:lnTo>
                    <a:pt x="1409" y="234"/>
                  </a:lnTo>
                  <a:lnTo>
                    <a:pt x="1294" y="344"/>
                  </a:lnTo>
                  <a:lnTo>
                    <a:pt x="1298" y="349"/>
                  </a:lnTo>
                  <a:lnTo>
                    <a:pt x="1305" y="353"/>
                  </a:lnTo>
                  <a:lnTo>
                    <a:pt x="1311" y="356"/>
                  </a:lnTo>
                  <a:lnTo>
                    <a:pt x="1318" y="360"/>
                  </a:lnTo>
                  <a:lnTo>
                    <a:pt x="1325" y="363"/>
                  </a:lnTo>
                  <a:lnTo>
                    <a:pt x="1334" y="368"/>
                  </a:lnTo>
                  <a:lnTo>
                    <a:pt x="1338" y="370"/>
                  </a:lnTo>
                  <a:lnTo>
                    <a:pt x="1345" y="375"/>
                  </a:lnTo>
                  <a:lnTo>
                    <a:pt x="1356" y="382"/>
                  </a:lnTo>
                  <a:lnTo>
                    <a:pt x="1369" y="389"/>
                  </a:lnTo>
                  <a:lnTo>
                    <a:pt x="1380" y="397"/>
                  </a:lnTo>
                  <a:lnTo>
                    <a:pt x="1392" y="404"/>
                  </a:lnTo>
                  <a:lnTo>
                    <a:pt x="1401" y="411"/>
                  </a:lnTo>
                  <a:lnTo>
                    <a:pt x="1407" y="418"/>
                  </a:lnTo>
                  <a:lnTo>
                    <a:pt x="1412" y="429"/>
                  </a:lnTo>
                  <a:lnTo>
                    <a:pt x="1412" y="439"/>
                  </a:lnTo>
                  <a:lnTo>
                    <a:pt x="1394" y="448"/>
                  </a:lnTo>
                  <a:lnTo>
                    <a:pt x="1378" y="455"/>
                  </a:lnTo>
                  <a:lnTo>
                    <a:pt x="1358" y="461"/>
                  </a:lnTo>
                  <a:lnTo>
                    <a:pt x="1340" y="468"/>
                  </a:lnTo>
                  <a:lnTo>
                    <a:pt x="1320" y="474"/>
                  </a:lnTo>
                  <a:lnTo>
                    <a:pt x="1303" y="479"/>
                  </a:lnTo>
                  <a:lnTo>
                    <a:pt x="1282" y="485"/>
                  </a:lnTo>
                  <a:lnTo>
                    <a:pt x="1265" y="493"/>
                  </a:lnTo>
                  <a:lnTo>
                    <a:pt x="1271" y="500"/>
                  </a:lnTo>
                  <a:lnTo>
                    <a:pt x="1278" y="507"/>
                  </a:lnTo>
                  <a:lnTo>
                    <a:pt x="1285" y="514"/>
                  </a:lnTo>
                  <a:lnTo>
                    <a:pt x="1291" y="522"/>
                  </a:lnTo>
                  <a:lnTo>
                    <a:pt x="1300" y="529"/>
                  </a:lnTo>
                  <a:lnTo>
                    <a:pt x="1307" y="536"/>
                  </a:lnTo>
                  <a:lnTo>
                    <a:pt x="1316" y="542"/>
                  </a:lnTo>
                  <a:lnTo>
                    <a:pt x="1323" y="549"/>
                  </a:lnTo>
                  <a:lnTo>
                    <a:pt x="1334" y="559"/>
                  </a:lnTo>
                  <a:lnTo>
                    <a:pt x="1347" y="570"/>
                  </a:lnTo>
                  <a:lnTo>
                    <a:pt x="1356" y="578"/>
                  </a:lnTo>
                  <a:lnTo>
                    <a:pt x="1367" y="587"/>
                  </a:lnTo>
                  <a:lnTo>
                    <a:pt x="1378" y="597"/>
                  </a:lnTo>
                  <a:lnTo>
                    <a:pt x="1387" y="606"/>
                  </a:lnTo>
                  <a:lnTo>
                    <a:pt x="1398" y="615"/>
                  </a:lnTo>
                  <a:lnTo>
                    <a:pt x="1407" y="623"/>
                  </a:lnTo>
                  <a:lnTo>
                    <a:pt x="1407" y="626"/>
                  </a:lnTo>
                  <a:lnTo>
                    <a:pt x="1409" y="628"/>
                  </a:lnTo>
                  <a:lnTo>
                    <a:pt x="1409" y="631"/>
                  </a:lnTo>
                  <a:lnTo>
                    <a:pt x="1409" y="632"/>
                  </a:lnTo>
                  <a:lnTo>
                    <a:pt x="1412" y="635"/>
                  </a:lnTo>
                  <a:lnTo>
                    <a:pt x="1414" y="636"/>
                  </a:lnTo>
                  <a:lnTo>
                    <a:pt x="1414" y="638"/>
                  </a:lnTo>
                  <a:lnTo>
                    <a:pt x="1416" y="641"/>
                  </a:lnTo>
                  <a:lnTo>
                    <a:pt x="1416" y="642"/>
                  </a:lnTo>
                  <a:lnTo>
                    <a:pt x="1416" y="644"/>
                  </a:lnTo>
                  <a:lnTo>
                    <a:pt x="1414" y="645"/>
                  </a:lnTo>
                  <a:lnTo>
                    <a:pt x="1412" y="647"/>
                  </a:lnTo>
                  <a:lnTo>
                    <a:pt x="1412" y="647"/>
                  </a:lnTo>
                  <a:lnTo>
                    <a:pt x="1409" y="648"/>
                  </a:lnTo>
                  <a:lnTo>
                    <a:pt x="1407" y="650"/>
                  </a:lnTo>
                  <a:lnTo>
                    <a:pt x="1405" y="650"/>
                  </a:lnTo>
                  <a:lnTo>
                    <a:pt x="1260" y="609"/>
                  </a:lnTo>
                  <a:lnTo>
                    <a:pt x="1267" y="620"/>
                  </a:lnTo>
                  <a:lnTo>
                    <a:pt x="1276" y="632"/>
                  </a:lnTo>
                  <a:lnTo>
                    <a:pt x="1282" y="644"/>
                  </a:lnTo>
                  <a:lnTo>
                    <a:pt x="1291" y="655"/>
                  </a:lnTo>
                  <a:lnTo>
                    <a:pt x="1296" y="667"/>
                  </a:lnTo>
                  <a:lnTo>
                    <a:pt x="1300" y="680"/>
                  </a:lnTo>
                  <a:lnTo>
                    <a:pt x="1300" y="693"/>
                  </a:lnTo>
                  <a:lnTo>
                    <a:pt x="1294" y="708"/>
                  </a:lnTo>
                  <a:lnTo>
                    <a:pt x="1291" y="709"/>
                  </a:lnTo>
                  <a:lnTo>
                    <a:pt x="1289" y="709"/>
                  </a:lnTo>
                  <a:lnTo>
                    <a:pt x="1287" y="709"/>
                  </a:lnTo>
                  <a:lnTo>
                    <a:pt x="1285" y="709"/>
                  </a:lnTo>
                  <a:lnTo>
                    <a:pt x="1282" y="708"/>
                  </a:lnTo>
                  <a:lnTo>
                    <a:pt x="1278" y="706"/>
                  </a:lnTo>
                  <a:lnTo>
                    <a:pt x="1276" y="706"/>
                  </a:lnTo>
                  <a:lnTo>
                    <a:pt x="1274" y="705"/>
                  </a:lnTo>
                  <a:lnTo>
                    <a:pt x="1267" y="702"/>
                  </a:lnTo>
                  <a:lnTo>
                    <a:pt x="1262" y="697"/>
                  </a:lnTo>
                  <a:lnTo>
                    <a:pt x="1256" y="693"/>
                  </a:lnTo>
                  <a:lnTo>
                    <a:pt x="1251" y="689"/>
                  </a:lnTo>
                  <a:lnTo>
                    <a:pt x="1247" y="684"/>
                  </a:lnTo>
                  <a:lnTo>
                    <a:pt x="1240" y="681"/>
                  </a:lnTo>
                  <a:lnTo>
                    <a:pt x="1236" y="677"/>
                  </a:lnTo>
                  <a:lnTo>
                    <a:pt x="1229" y="674"/>
                  </a:lnTo>
                  <a:lnTo>
                    <a:pt x="1211" y="660"/>
                  </a:lnTo>
                  <a:lnTo>
                    <a:pt x="1193" y="648"/>
                  </a:lnTo>
                  <a:lnTo>
                    <a:pt x="1173" y="635"/>
                  </a:lnTo>
                  <a:lnTo>
                    <a:pt x="1153" y="623"/>
                  </a:lnTo>
                  <a:lnTo>
                    <a:pt x="1133" y="610"/>
                  </a:lnTo>
                  <a:lnTo>
                    <a:pt x="1113" y="599"/>
                  </a:lnTo>
                  <a:lnTo>
                    <a:pt x="1095" y="586"/>
                  </a:lnTo>
                  <a:lnTo>
                    <a:pt x="1075" y="572"/>
                  </a:lnTo>
                  <a:lnTo>
                    <a:pt x="1066" y="567"/>
                  </a:lnTo>
                  <a:lnTo>
                    <a:pt x="1060" y="561"/>
                  </a:lnTo>
                  <a:lnTo>
                    <a:pt x="1051" y="555"/>
                  </a:lnTo>
                  <a:lnTo>
                    <a:pt x="1042" y="549"/>
                  </a:lnTo>
                  <a:lnTo>
                    <a:pt x="1033" y="543"/>
                  </a:lnTo>
                  <a:lnTo>
                    <a:pt x="1029" y="536"/>
                  </a:lnTo>
                  <a:lnTo>
                    <a:pt x="1022" y="530"/>
                  </a:lnTo>
                  <a:lnTo>
                    <a:pt x="1020" y="522"/>
                  </a:lnTo>
                  <a:lnTo>
                    <a:pt x="1020" y="522"/>
                  </a:lnTo>
                  <a:lnTo>
                    <a:pt x="1020" y="522"/>
                  </a:lnTo>
                  <a:lnTo>
                    <a:pt x="1020" y="520"/>
                  </a:lnTo>
                  <a:lnTo>
                    <a:pt x="1020" y="520"/>
                  </a:lnTo>
                  <a:lnTo>
                    <a:pt x="1020" y="519"/>
                  </a:lnTo>
                  <a:lnTo>
                    <a:pt x="1020" y="519"/>
                  </a:lnTo>
                  <a:lnTo>
                    <a:pt x="1020" y="519"/>
                  </a:lnTo>
                  <a:lnTo>
                    <a:pt x="1020" y="519"/>
                  </a:lnTo>
                  <a:lnTo>
                    <a:pt x="1124" y="478"/>
                  </a:lnTo>
                  <a:lnTo>
                    <a:pt x="1104" y="466"/>
                  </a:lnTo>
                  <a:lnTo>
                    <a:pt x="1084" y="458"/>
                  </a:lnTo>
                  <a:lnTo>
                    <a:pt x="1060" y="449"/>
                  </a:lnTo>
                  <a:lnTo>
                    <a:pt x="1035" y="442"/>
                  </a:lnTo>
                  <a:lnTo>
                    <a:pt x="1011" y="434"/>
                  </a:lnTo>
                  <a:lnTo>
                    <a:pt x="986" y="426"/>
                  </a:lnTo>
                  <a:lnTo>
                    <a:pt x="964" y="416"/>
                  </a:lnTo>
                  <a:lnTo>
                    <a:pt x="946" y="404"/>
                  </a:lnTo>
                  <a:lnTo>
                    <a:pt x="955" y="395"/>
                  </a:lnTo>
                  <a:lnTo>
                    <a:pt x="964" y="386"/>
                  </a:lnTo>
                  <a:lnTo>
                    <a:pt x="973" y="379"/>
                  </a:lnTo>
                  <a:lnTo>
                    <a:pt x="984" y="372"/>
                  </a:lnTo>
                  <a:lnTo>
                    <a:pt x="997" y="365"/>
                  </a:lnTo>
                  <a:lnTo>
                    <a:pt x="1009" y="359"/>
                  </a:lnTo>
                  <a:lnTo>
                    <a:pt x="1022" y="353"/>
                  </a:lnTo>
                  <a:lnTo>
                    <a:pt x="1033" y="347"/>
                  </a:lnTo>
                  <a:lnTo>
                    <a:pt x="1013" y="340"/>
                  </a:lnTo>
                  <a:lnTo>
                    <a:pt x="991" y="333"/>
                  </a:lnTo>
                  <a:lnTo>
                    <a:pt x="966" y="325"/>
                  </a:lnTo>
                  <a:lnTo>
                    <a:pt x="942" y="318"/>
                  </a:lnTo>
                  <a:lnTo>
                    <a:pt x="915" y="312"/>
                  </a:lnTo>
                  <a:lnTo>
                    <a:pt x="888" y="307"/>
                  </a:lnTo>
                  <a:lnTo>
                    <a:pt x="862" y="301"/>
                  </a:lnTo>
                  <a:lnTo>
                    <a:pt x="837" y="296"/>
                  </a:lnTo>
                  <a:lnTo>
                    <a:pt x="808" y="291"/>
                  </a:lnTo>
                  <a:lnTo>
                    <a:pt x="781" y="286"/>
                  </a:lnTo>
                  <a:lnTo>
                    <a:pt x="752" y="283"/>
                  </a:lnTo>
                  <a:lnTo>
                    <a:pt x="726" y="279"/>
                  </a:lnTo>
                  <a:lnTo>
                    <a:pt x="699" y="276"/>
                  </a:lnTo>
                  <a:lnTo>
                    <a:pt x="672" y="272"/>
                  </a:lnTo>
                  <a:lnTo>
                    <a:pt x="646" y="269"/>
                  </a:lnTo>
                  <a:lnTo>
                    <a:pt x="619" y="264"/>
                  </a:lnTo>
                  <a:lnTo>
                    <a:pt x="563" y="260"/>
                  </a:lnTo>
                  <a:lnTo>
                    <a:pt x="507" y="257"/>
                  </a:lnTo>
                  <a:lnTo>
                    <a:pt x="452" y="254"/>
                  </a:lnTo>
                  <a:lnTo>
                    <a:pt x="396" y="253"/>
                  </a:lnTo>
                  <a:lnTo>
                    <a:pt x="340" y="251"/>
                  </a:lnTo>
                  <a:lnTo>
                    <a:pt x="287" y="250"/>
                  </a:lnTo>
                  <a:lnTo>
                    <a:pt x="231" y="248"/>
                  </a:lnTo>
                  <a:lnTo>
                    <a:pt x="178" y="247"/>
                  </a:lnTo>
                  <a:lnTo>
                    <a:pt x="153" y="247"/>
                  </a:lnTo>
                  <a:lnTo>
                    <a:pt x="131" y="248"/>
                  </a:lnTo>
                  <a:lnTo>
                    <a:pt x="109" y="250"/>
                  </a:lnTo>
                  <a:lnTo>
                    <a:pt x="89" y="251"/>
                  </a:lnTo>
                  <a:lnTo>
                    <a:pt x="67" y="254"/>
                  </a:lnTo>
                  <a:lnTo>
                    <a:pt x="46" y="256"/>
                  </a:lnTo>
                  <a:lnTo>
                    <a:pt x="24" y="257"/>
                  </a:lnTo>
                  <a:lnTo>
                    <a:pt x="0" y="259"/>
                  </a:lnTo>
                  <a:lnTo>
                    <a:pt x="0" y="259"/>
                  </a:lnTo>
                  <a:lnTo>
                    <a:pt x="0" y="259"/>
                  </a:lnTo>
                  <a:lnTo>
                    <a:pt x="0" y="259"/>
                  </a:lnTo>
                  <a:lnTo>
                    <a:pt x="0" y="257"/>
                  </a:lnTo>
                  <a:lnTo>
                    <a:pt x="0" y="257"/>
                  </a:lnTo>
                  <a:lnTo>
                    <a:pt x="0" y="257"/>
                  </a:lnTo>
                  <a:lnTo>
                    <a:pt x="0" y="257"/>
                  </a:lnTo>
                  <a:lnTo>
                    <a:pt x="0" y="257"/>
                  </a:lnTo>
                  <a:close/>
                </a:path>
              </a:pathLst>
            </a:custGeom>
            <a:solidFill>
              <a:srgbClr val="000000"/>
            </a:solidFill>
            <a:ln cap="flat" cmpd="sng" w="174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85" name="Google Shape;585;p45"/>
            <p:cNvSpPr/>
            <p:nvPr/>
          </p:nvSpPr>
          <p:spPr>
            <a:xfrm>
              <a:off x="3731" y="3891"/>
              <a:ext cx="242" cy="83"/>
            </a:xfrm>
            <a:custGeom>
              <a:rect b="b" l="l" r="r" t="t"/>
              <a:pathLst>
                <a:path extrusionOk="0" h="83" w="242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3" y="9"/>
                  </a:lnTo>
                  <a:lnTo>
                    <a:pt x="64" y="16"/>
                  </a:lnTo>
                  <a:lnTo>
                    <a:pt x="98" y="26"/>
                  </a:lnTo>
                  <a:lnTo>
                    <a:pt x="129" y="35"/>
                  </a:lnTo>
                  <a:lnTo>
                    <a:pt x="158" y="45"/>
                  </a:lnTo>
                  <a:lnTo>
                    <a:pt x="189" y="57"/>
                  </a:lnTo>
                  <a:lnTo>
                    <a:pt x="216" y="69"/>
                  </a:lnTo>
                  <a:lnTo>
                    <a:pt x="242" y="82"/>
                  </a:lnTo>
                  <a:lnTo>
                    <a:pt x="242" y="82"/>
                  </a:lnTo>
                  <a:lnTo>
                    <a:pt x="242" y="82"/>
                  </a:lnTo>
                  <a:lnTo>
                    <a:pt x="240" y="83"/>
                  </a:lnTo>
                  <a:lnTo>
                    <a:pt x="240" y="83"/>
                  </a:lnTo>
                  <a:lnTo>
                    <a:pt x="240" y="83"/>
                  </a:lnTo>
                  <a:lnTo>
                    <a:pt x="240" y="83"/>
                  </a:lnTo>
                  <a:lnTo>
                    <a:pt x="238" y="83"/>
                  </a:lnTo>
                  <a:lnTo>
                    <a:pt x="238" y="83"/>
                  </a:lnTo>
                  <a:lnTo>
                    <a:pt x="211" y="72"/>
                  </a:lnTo>
                  <a:lnTo>
                    <a:pt x="184" y="61"/>
                  </a:lnTo>
                  <a:lnTo>
                    <a:pt x="155" y="50"/>
                  </a:lnTo>
                  <a:lnTo>
                    <a:pt x="126" y="40"/>
                  </a:lnTo>
                  <a:lnTo>
                    <a:pt x="95" y="31"/>
                  </a:lnTo>
                  <a:lnTo>
                    <a:pt x="64" y="21"/>
                  </a:lnTo>
                  <a:lnTo>
                    <a:pt x="33" y="1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86" name="Google Shape;586;p45"/>
            <p:cNvSpPr/>
            <p:nvPr/>
          </p:nvSpPr>
          <p:spPr>
            <a:xfrm>
              <a:off x="3737" y="3960"/>
              <a:ext cx="437" cy="159"/>
            </a:xfrm>
            <a:custGeom>
              <a:rect b="b" l="l" r="r" t="t"/>
              <a:pathLst>
                <a:path extrusionOk="0" h="159" w="437">
                  <a:moveTo>
                    <a:pt x="0" y="53"/>
                  </a:moveTo>
                  <a:lnTo>
                    <a:pt x="0" y="53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16" y="46"/>
                  </a:lnTo>
                  <a:lnTo>
                    <a:pt x="31" y="45"/>
                  </a:lnTo>
                  <a:lnTo>
                    <a:pt x="47" y="43"/>
                  </a:lnTo>
                  <a:lnTo>
                    <a:pt x="65" y="45"/>
                  </a:lnTo>
                  <a:lnTo>
                    <a:pt x="83" y="46"/>
                  </a:lnTo>
                  <a:lnTo>
                    <a:pt x="100" y="49"/>
                  </a:lnTo>
                  <a:lnTo>
                    <a:pt x="118" y="50"/>
                  </a:lnTo>
                  <a:lnTo>
                    <a:pt x="136" y="52"/>
                  </a:lnTo>
                  <a:lnTo>
                    <a:pt x="149" y="53"/>
                  </a:lnTo>
                  <a:lnTo>
                    <a:pt x="165" y="55"/>
                  </a:lnTo>
                  <a:lnTo>
                    <a:pt x="178" y="58"/>
                  </a:lnTo>
                  <a:lnTo>
                    <a:pt x="192" y="59"/>
                  </a:lnTo>
                  <a:lnTo>
                    <a:pt x="205" y="62"/>
                  </a:lnTo>
                  <a:lnTo>
                    <a:pt x="218" y="65"/>
                  </a:lnTo>
                  <a:lnTo>
                    <a:pt x="230" y="65"/>
                  </a:lnTo>
                  <a:lnTo>
                    <a:pt x="243" y="64"/>
                  </a:lnTo>
                  <a:lnTo>
                    <a:pt x="254" y="56"/>
                  </a:lnTo>
                  <a:lnTo>
                    <a:pt x="265" y="48"/>
                  </a:lnTo>
                  <a:lnTo>
                    <a:pt x="274" y="40"/>
                  </a:lnTo>
                  <a:lnTo>
                    <a:pt x="283" y="33"/>
                  </a:lnTo>
                  <a:lnTo>
                    <a:pt x="292" y="24"/>
                  </a:lnTo>
                  <a:lnTo>
                    <a:pt x="301" y="17"/>
                  </a:lnTo>
                  <a:lnTo>
                    <a:pt x="310" y="10"/>
                  </a:lnTo>
                  <a:lnTo>
                    <a:pt x="319" y="1"/>
                  </a:lnTo>
                  <a:lnTo>
                    <a:pt x="319" y="1"/>
                  </a:lnTo>
                  <a:lnTo>
                    <a:pt x="319" y="1"/>
                  </a:lnTo>
                  <a:lnTo>
                    <a:pt x="321" y="1"/>
                  </a:lnTo>
                  <a:lnTo>
                    <a:pt x="321" y="0"/>
                  </a:lnTo>
                  <a:lnTo>
                    <a:pt x="321" y="0"/>
                  </a:lnTo>
                  <a:lnTo>
                    <a:pt x="321" y="0"/>
                  </a:lnTo>
                  <a:lnTo>
                    <a:pt x="321" y="0"/>
                  </a:lnTo>
                  <a:lnTo>
                    <a:pt x="323" y="1"/>
                  </a:lnTo>
                  <a:lnTo>
                    <a:pt x="337" y="10"/>
                  </a:lnTo>
                  <a:lnTo>
                    <a:pt x="354" y="18"/>
                  </a:lnTo>
                  <a:lnTo>
                    <a:pt x="370" y="27"/>
                  </a:lnTo>
                  <a:lnTo>
                    <a:pt x="388" y="36"/>
                  </a:lnTo>
                  <a:lnTo>
                    <a:pt x="403" y="46"/>
                  </a:lnTo>
                  <a:lnTo>
                    <a:pt x="417" y="56"/>
                  </a:lnTo>
                  <a:lnTo>
                    <a:pt x="428" y="68"/>
                  </a:lnTo>
                  <a:lnTo>
                    <a:pt x="437" y="81"/>
                  </a:lnTo>
                  <a:lnTo>
                    <a:pt x="410" y="93"/>
                  </a:lnTo>
                  <a:lnTo>
                    <a:pt x="383" y="104"/>
                  </a:lnTo>
                  <a:lnTo>
                    <a:pt x="357" y="113"/>
                  </a:lnTo>
                  <a:lnTo>
                    <a:pt x="330" y="123"/>
                  </a:lnTo>
                  <a:lnTo>
                    <a:pt x="301" y="132"/>
                  </a:lnTo>
                  <a:lnTo>
                    <a:pt x="274" y="141"/>
                  </a:lnTo>
                  <a:lnTo>
                    <a:pt x="245" y="149"/>
                  </a:lnTo>
                  <a:lnTo>
                    <a:pt x="218" y="159"/>
                  </a:lnTo>
                  <a:lnTo>
                    <a:pt x="218" y="152"/>
                  </a:lnTo>
                  <a:lnTo>
                    <a:pt x="214" y="145"/>
                  </a:lnTo>
                  <a:lnTo>
                    <a:pt x="210" y="139"/>
                  </a:lnTo>
                  <a:lnTo>
                    <a:pt x="203" y="133"/>
                  </a:lnTo>
                  <a:lnTo>
                    <a:pt x="194" y="127"/>
                  </a:lnTo>
                  <a:lnTo>
                    <a:pt x="185" y="122"/>
                  </a:lnTo>
                  <a:lnTo>
                    <a:pt x="176" y="117"/>
                  </a:lnTo>
                  <a:lnTo>
                    <a:pt x="167" y="113"/>
                  </a:lnTo>
                  <a:lnTo>
                    <a:pt x="147" y="106"/>
                  </a:lnTo>
                  <a:lnTo>
                    <a:pt x="125" y="98"/>
                  </a:lnTo>
                  <a:lnTo>
                    <a:pt x="105" y="91"/>
                  </a:lnTo>
                  <a:lnTo>
                    <a:pt x="85" y="84"/>
                  </a:lnTo>
                  <a:lnTo>
                    <a:pt x="63" y="77"/>
                  </a:lnTo>
                  <a:lnTo>
                    <a:pt x="43" y="71"/>
                  </a:lnTo>
                  <a:lnTo>
                    <a:pt x="23" y="62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0" y="53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rgbClr val="DDDDDD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87" name="Google Shape;587;p45"/>
            <p:cNvSpPr/>
            <p:nvPr/>
          </p:nvSpPr>
          <p:spPr>
            <a:xfrm>
              <a:off x="3762" y="3960"/>
              <a:ext cx="196" cy="55"/>
            </a:xfrm>
            <a:custGeom>
              <a:rect b="b" l="l" r="r" t="t"/>
              <a:pathLst>
                <a:path extrusionOk="0" h="55" w="196">
                  <a:moveTo>
                    <a:pt x="0" y="32"/>
                  </a:moveTo>
                  <a:lnTo>
                    <a:pt x="58" y="0"/>
                  </a:lnTo>
                  <a:lnTo>
                    <a:pt x="64" y="1"/>
                  </a:lnTo>
                  <a:lnTo>
                    <a:pt x="71" y="4"/>
                  </a:lnTo>
                  <a:lnTo>
                    <a:pt x="78" y="5"/>
                  </a:lnTo>
                  <a:lnTo>
                    <a:pt x="84" y="8"/>
                  </a:lnTo>
                  <a:lnTo>
                    <a:pt x="91" y="11"/>
                  </a:lnTo>
                  <a:lnTo>
                    <a:pt x="100" y="14"/>
                  </a:lnTo>
                  <a:lnTo>
                    <a:pt x="107" y="16"/>
                  </a:lnTo>
                  <a:lnTo>
                    <a:pt x="113" y="18"/>
                  </a:lnTo>
                  <a:lnTo>
                    <a:pt x="124" y="23"/>
                  </a:lnTo>
                  <a:lnTo>
                    <a:pt x="136" y="27"/>
                  </a:lnTo>
                  <a:lnTo>
                    <a:pt x="147" y="32"/>
                  </a:lnTo>
                  <a:lnTo>
                    <a:pt x="158" y="36"/>
                  </a:lnTo>
                  <a:lnTo>
                    <a:pt x="167" y="40"/>
                  </a:lnTo>
                  <a:lnTo>
                    <a:pt x="178" y="45"/>
                  </a:lnTo>
                  <a:lnTo>
                    <a:pt x="187" y="49"/>
                  </a:lnTo>
                  <a:lnTo>
                    <a:pt x="196" y="55"/>
                  </a:lnTo>
                  <a:lnTo>
                    <a:pt x="171" y="50"/>
                  </a:lnTo>
                  <a:lnTo>
                    <a:pt x="147" y="48"/>
                  </a:lnTo>
                  <a:lnTo>
                    <a:pt x="122" y="43"/>
                  </a:lnTo>
                  <a:lnTo>
                    <a:pt x="98" y="40"/>
                  </a:lnTo>
                  <a:lnTo>
                    <a:pt x="73" y="37"/>
                  </a:lnTo>
                  <a:lnTo>
                    <a:pt x="49" y="34"/>
                  </a:lnTo>
                  <a:lnTo>
                    <a:pt x="24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88" name="Google Shape;588;p45"/>
            <p:cNvSpPr/>
            <p:nvPr/>
          </p:nvSpPr>
          <p:spPr>
            <a:xfrm>
              <a:off x="3826" y="4093"/>
              <a:ext cx="105" cy="34"/>
            </a:xfrm>
            <a:custGeom>
              <a:rect b="b" l="l" r="r" t="t"/>
              <a:pathLst>
                <a:path extrusionOk="0" h="34" w="105">
                  <a:moveTo>
                    <a:pt x="3" y="29"/>
                  </a:moveTo>
                  <a:lnTo>
                    <a:pt x="85" y="0"/>
                  </a:lnTo>
                  <a:lnTo>
                    <a:pt x="87" y="3"/>
                  </a:lnTo>
                  <a:lnTo>
                    <a:pt x="92" y="5"/>
                  </a:lnTo>
                  <a:lnTo>
                    <a:pt x="96" y="8"/>
                  </a:lnTo>
                  <a:lnTo>
                    <a:pt x="101" y="10"/>
                  </a:lnTo>
                  <a:lnTo>
                    <a:pt x="103" y="13"/>
                  </a:lnTo>
                  <a:lnTo>
                    <a:pt x="105" y="18"/>
                  </a:lnTo>
                  <a:lnTo>
                    <a:pt x="105" y="22"/>
                  </a:lnTo>
                  <a:lnTo>
                    <a:pt x="105" y="26"/>
                  </a:lnTo>
                  <a:lnTo>
                    <a:pt x="96" y="29"/>
                  </a:lnTo>
                  <a:lnTo>
                    <a:pt x="87" y="32"/>
                  </a:lnTo>
                  <a:lnTo>
                    <a:pt x="78" y="34"/>
                  </a:lnTo>
                  <a:lnTo>
                    <a:pt x="67" y="34"/>
                  </a:lnTo>
                  <a:lnTo>
                    <a:pt x="56" y="34"/>
                  </a:lnTo>
                  <a:lnTo>
                    <a:pt x="45" y="32"/>
                  </a:lnTo>
                  <a:lnTo>
                    <a:pt x="34" y="32"/>
                  </a:lnTo>
                  <a:lnTo>
                    <a:pt x="25" y="34"/>
                  </a:lnTo>
                  <a:lnTo>
                    <a:pt x="20" y="34"/>
                  </a:lnTo>
                  <a:lnTo>
                    <a:pt x="18" y="32"/>
                  </a:lnTo>
                  <a:lnTo>
                    <a:pt x="14" y="32"/>
                  </a:lnTo>
                  <a:lnTo>
                    <a:pt x="11" y="32"/>
                  </a:lnTo>
                  <a:lnTo>
                    <a:pt x="7" y="32"/>
                  </a:lnTo>
                  <a:lnTo>
                    <a:pt x="5" y="32"/>
                  </a:lnTo>
                  <a:lnTo>
                    <a:pt x="3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3" y="2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89" name="Google Shape;589;p45"/>
            <p:cNvSpPr/>
            <p:nvPr/>
          </p:nvSpPr>
          <p:spPr>
            <a:xfrm>
              <a:off x="3844" y="4024"/>
              <a:ext cx="105" cy="45"/>
            </a:xfrm>
            <a:custGeom>
              <a:rect b="b" l="l" r="r" t="t"/>
              <a:pathLst>
                <a:path extrusionOk="0" h="45" w="105">
                  <a:moveTo>
                    <a:pt x="0" y="1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83" y="26"/>
                  </a:lnTo>
                  <a:lnTo>
                    <a:pt x="105" y="42"/>
                  </a:lnTo>
                  <a:lnTo>
                    <a:pt x="105" y="42"/>
                  </a:lnTo>
                  <a:lnTo>
                    <a:pt x="105" y="43"/>
                  </a:lnTo>
                  <a:lnTo>
                    <a:pt x="105" y="43"/>
                  </a:lnTo>
                  <a:lnTo>
                    <a:pt x="105" y="43"/>
                  </a:lnTo>
                  <a:lnTo>
                    <a:pt x="105" y="43"/>
                  </a:lnTo>
                  <a:lnTo>
                    <a:pt x="105" y="45"/>
                  </a:lnTo>
                  <a:lnTo>
                    <a:pt x="103" y="45"/>
                  </a:lnTo>
                  <a:lnTo>
                    <a:pt x="103" y="45"/>
                  </a:lnTo>
                  <a:lnTo>
                    <a:pt x="94" y="37"/>
                  </a:lnTo>
                  <a:lnTo>
                    <a:pt x="80" y="32"/>
                  </a:lnTo>
                  <a:lnTo>
                    <a:pt x="69" y="27"/>
                  </a:lnTo>
                  <a:lnTo>
                    <a:pt x="56" y="23"/>
                  </a:lnTo>
                  <a:lnTo>
                    <a:pt x="42" y="17"/>
                  </a:lnTo>
                  <a:lnTo>
                    <a:pt x="27" y="13"/>
                  </a:lnTo>
                  <a:lnTo>
                    <a:pt x="13" y="8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90" name="Google Shape;590;p45"/>
            <p:cNvSpPr/>
            <p:nvPr/>
          </p:nvSpPr>
          <p:spPr>
            <a:xfrm>
              <a:off x="3862" y="3852"/>
              <a:ext cx="180" cy="68"/>
            </a:xfrm>
            <a:custGeom>
              <a:rect b="b" l="l" r="r" t="t"/>
              <a:pathLst>
                <a:path extrusionOk="0" h="68" w="180">
                  <a:moveTo>
                    <a:pt x="0" y="2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" y="6"/>
                  </a:lnTo>
                  <a:lnTo>
                    <a:pt x="51" y="12"/>
                  </a:lnTo>
                  <a:lnTo>
                    <a:pt x="76" y="19"/>
                  </a:lnTo>
                  <a:lnTo>
                    <a:pt x="98" y="26"/>
                  </a:lnTo>
                  <a:lnTo>
                    <a:pt x="120" y="35"/>
                  </a:lnTo>
                  <a:lnTo>
                    <a:pt x="140" y="44"/>
                  </a:lnTo>
                  <a:lnTo>
                    <a:pt x="160" y="52"/>
                  </a:lnTo>
                  <a:lnTo>
                    <a:pt x="180" y="63"/>
                  </a:lnTo>
                  <a:lnTo>
                    <a:pt x="180" y="64"/>
                  </a:lnTo>
                  <a:lnTo>
                    <a:pt x="180" y="64"/>
                  </a:lnTo>
                  <a:lnTo>
                    <a:pt x="180" y="64"/>
                  </a:lnTo>
                  <a:lnTo>
                    <a:pt x="180" y="65"/>
                  </a:lnTo>
                  <a:lnTo>
                    <a:pt x="180" y="65"/>
                  </a:lnTo>
                  <a:lnTo>
                    <a:pt x="180" y="67"/>
                  </a:lnTo>
                  <a:lnTo>
                    <a:pt x="180" y="67"/>
                  </a:lnTo>
                  <a:lnTo>
                    <a:pt x="180" y="68"/>
                  </a:lnTo>
                  <a:lnTo>
                    <a:pt x="158" y="58"/>
                  </a:lnTo>
                  <a:lnTo>
                    <a:pt x="138" y="49"/>
                  </a:lnTo>
                  <a:lnTo>
                    <a:pt x="118" y="41"/>
                  </a:lnTo>
                  <a:lnTo>
                    <a:pt x="98" y="32"/>
                  </a:lnTo>
                  <a:lnTo>
                    <a:pt x="76" y="23"/>
                  </a:lnTo>
                  <a:lnTo>
                    <a:pt x="53" y="16"/>
                  </a:lnTo>
                  <a:lnTo>
                    <a:pt x="29" y="1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91" name="Google Shape;591;p45"/>
            <p:cNvSpPr/>
            <p:nvPr/>
          </p:nvSpPr>
          <p:spPr>
            <a:xfrm>
              <a:off x="3873" y="3885"/>
              <a:ext cx="114" cy="47"/>
            </a:xfrm>
            <a:custGeom>
              <a:rect b="b" l="l" r="r" t="t"/>
              <a:pathLst>
                <a:path extrusionOk="0" h="47" w="114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11" y="3"/>
                  </a:lnTo>
                  <a:lnTo>
                    <a:pt x="22" y="8"/>
                  </a:lnTo>
                  <a:lnTo>
                    <a:pt x="31" y="11"/>
                  </a:lnTo>
                  <a:lnTo>
                    <a:pt x="42" y="14"/>
                  </a:lnTo>
                  <a:lnTo>
                    <a:pt x="54" y="18"/>
                  </a:lnTo>
                  <a:lnTo>
                    <a:pt x="65" y="21"/>
                  </a:lnTo>
                  <a:lnTo>
                    <a:pt x="74" y="24"/>
                  </a:lnTo>
                  <a:lnTo>
                    <a:pt x="85" y="27"/>
                  </a:lnTo>
                  <a:lnTo>
                    <a:pt x="89" y="30"/>
                  </a:lnTo>
                  <a:lnTo>
                    <a:pt x="94" y="31"/>
                  </a:lnTo>
                  <a:lnTo>
                    <a:pt x="98" y="32"/>
                  </a:lnTo>
                  <a:lnTo>
                    <a:pt x="100" y="34"/>
                  </a:lnTo>
                  <a:lnTo>
                    <a:pt x="105" y="35"/>
                  </a:lnTo>
                  <a:lnTo>
                    <a:pt x="107" y="38"/>
                  </a:lnTo>
                  <a:lnTo>
                    <a:pt x="111" y="41"/>
                  </a:lnTo>
                  <a:lnTo>
                    <a:pt x="114" y="44"/>
                  </a:lnTo>
                  <a:lnTo>
                    <a:pt x="114" y="44"/>
                  </a:lnTo>
                  <a:lnTo>
                    <a:pt x="114" y="44"/>
                  </a:lnTo>
                  <a:lnTo>
                    <a:pt x="111" y="44"/>
                  </a:lnTo>
                  <a:lnTo>
                    <a:pt x="111" y="46"/>
                  </a:lnTo>
                  <a:lnTo>
                    <a:pt x="111" y="46"/>
                  </a:lnTo>
                  <a:lnTo>
                    <a:pt x="111" y="46"/>
                  </a:lnTo>
                  <a:lnTo>
                    <a:pt x="111" y="46"/>
                  </a:lnTo>
                  <a:lnTo>
                    <a:pt x="109" y="47"/>
                  </a:lnTo>
                  <a:lnTo>
                    <a:pt x="98" y="40"/>
                  </a:lnTo>
                  <a:lnTo>
                    <a:pt x="85" y="34"/>
                  </a:lnTo>
                  <a:lnTo>
                    <a:pt x="71" y="30"/>
                  </a:lnTo>
                  <a:lnTo>
                    <a:pt x="58" y="24"/>
                  </a:lnTo>
                  <a:lnTo>
                    <a:pt x="42" y="19"/>
                  </a:lnTo>
                  <a:lnTo>
                    <a:pt x="29" y="15"/>
                  </a:lnTo>
                  <a:lnTo>
                    <a:pt x="13" y="9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92" name="Google Shape;592;p45"/>
            <p:cNvSpPr/>
            <p:nvPr/>
          </p:nvSpPr>
          <p:spPr>
            <a:xfrm>
              <a:off x="3944" y="4031"/>
              <a:ext cx="58" cy="33"/>
            </a:xfrm>
            <a:custGeom>
              <a:rect b="b" l="l" r="r" t="t"/>
              <a:pathLst>
                <a:path extrusionOk="0" h="33" w="58">
                  <a:moveTo>
                    <a:pt x="0" y="1"/>
                  </a:move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1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30"/>
                  </a:lnTo>
                  <a:lnTo>
                    <a:pt x="58" y="30"/>
                  </a:lnTo>
                  <a:lnTo>
                    <a:pt x="58" y="30"/>
                  </a:lnTo>
                  <a:lnTo>
                    <a:pt x="58" y="32"/>
                  </a:lnTo>
                  <a:lnTo>
                    <a:pt x="58" y="32"/>
                  </a:lnTo>
                  <a:lnTo>
                    <a:pt x="58" y="3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93" name="Google Shape;593;p45"/>
            <p:cNvSpPr/>
            <p:nvPr/>
          </p:nvSpPr>
          <p:spPr>
            <a:xfrm>
              <a:off x="3944" y="3788"/>
              <a:ext cx="161" cy="66"/>
            </a:xfrm>
            <a:custGeom>
              <a:rect b="b" l="l" r="r" t="t"/>
              <a:pathLst>
                <a:path extrusionOk="0" h="66" w="161">
                  <a:moveTo>
                    <a:pt x="0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3" y="2"/>
                  </a:lnTo>
                  <a:lnTo>
                    <a:pt x="3" y="0"/>
                  </a:lnTo>
                  <a:lnTo>
                    <a:pt x="23" y="7"/>
                  </a:lnTo>
                  <a:lnTo>
                    <a:pt x="45" y="15"/>
                  </a:lnTo>
                  <a:lnTo>
                    <a:pt x="65" y="20"/>
                  </a:lnTo>
                  <a:lnTo>
                    <a:pt x="85" y="29"/>
                  </a:lnTo>
                  <a:lnTo>
                    <a:pt x="105" y="36"/>
                  </a:lnTo>
                  <a:lnTo>
                    <a:pt x="125" y="45"/>
                  </a:lnTo>
                  <a:lnTo>
                    <a:pt x="143" y="54"/>
                  </a:lnTo>
                  <a:lnTo>
                    <a:pt x="161" y="63"/>
                  </a:lnTo>
                  <a:lnTo>
                    <a:pt x="161" y="64"/>
                  </a:lnTo>
                  <a:lnTo>
                    <a:pt x="161" y="64"/>
                  </a:lnTo>
                  <a:lnTo>
                    <a:pt x="158" y="64"/>
                  </a:lnTo>
                  <a:lnTo>
                    <a:pt x="158" y="64"/>
                  </a:lnTo>
                  <a:lnTo>
                    <a:pt x="158" y="66"/>
                  </a:lnTo>
                  <a:lnTo>
                    <a:pt x="156" y="66"/>
                  </a:lnTo>
                  <a:lnTo>
                    <a:pt x="156" y="66"/>
                  </a:lnTo>
                  <a:lnTo>
                    <a:pt x="154" y="66"/>
                  </a:lnTo>
                  <a:lnTo>
                    <a:pt x="138" y="57"/>
                  </a:lnTo>
                  <a:lnTo>
                    <a:pt x="121" y="50"/>
                  </a:lnTo>
                  <a:lnTo>
                    <a:pt x="103" y="42"/>
                  </a:lnTo>
                  <a:lnTo>
                    <a:pt x="85" y="34"/>
                  </a:lnTo>
                  <a:lnTo>
                    <a:pt x="67" y="26"/>
                  </a:lnTo>
                  <a:lnTo>
                    <a:pt x="47" y="20"/>
                  </a:lnTo>
                  <a:lnTo>
                    <a:pt x="29" y="13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94" name="Google Shape;594;p45"/>
            <p:cNvSpPr/>
            <p:nvPr/>
          </p:nvSpPr>
          <p:spPr>
            <a:xfrm>
              <a:off x="3978" y="3781"/>
              <a:ext cx="153" cy="58"/>
            </a:xfrm>
            <a:custGeom>
              <a:rect b="b" l="l" r="r" t="t"/>
              <a:pathLst>
                <a:path extrusionOk="0" h="58" w="153">
                  <a:moveTo>
                    <a:pt x="2" y="0"/>
                  </a:moveTo>
                  <a:lnTo>
                    <a:pt x="22" y="6"/>
                  </a:lnTo>
                  <a:lnTo>
                    <a:pt x="42" y="10"/>
                  </a:lnTo>
                  <a:lnTo>
                    <a:pt x="62" y="16"/>
                  </a:lnTo>
                  <a:lnTo>
                    <a:pt x="82" y="23"/>
                  </a:lnTo>
                  <a:lnTo>
                    <a:pt x="100" y="30"/>
                  </a:lnTo>
                  <a:lnTo>
                    <a:pt x="118" y="39"/>
                  </a:lnTo>
                  <a:lnTo>
                    <a:pt x="136" y="48"/>
                  </a:lnTo>
                  <a:lnTo>
                    <a:pt x="153" y="58"/>
                  </a:lnTo>
                  <a:lnTo>
                    <a:pt x="136" y="51"/>
                  </a:lnTo>
                  <a:lnTo>
                    <a:pt x="118" y="43"/>
                  </a:lnTo>
                  <a:lnTo>
                    <a:pt x="100" y="36"/>
                  </a:lnTo>
                  <a:lnTo>
                    <a:pt x="82" y="29"/>
                  </a:lnTo>
                  <a:lnTo>
                    <a:pt x="62" y="22"/>
                  </a:lnTo>
                  <a:lnTo>
                    <a:pt x="42" y="14"/>
                  </a:lnTo>
                  <a:lnTo>
                    <a:pt x="22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95" name="Google Shape;595;p45"/>
            <p:cNvSpPr/>
            <p:nvPr/>
          </p:nvSpPr>
          <p:spPr>
            <a:xfrm>
              <a:off x="4011" y="3868"/>
              <a:ext cx="56" cy="26"/>
            </a:xfrm>
            <a:custGeom>
              <a:rect b="b" l="l" r="r" t="t"/>
              <a:pathLst>
                <a:path extrusionOk="0" h="26" w="56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56" y="22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56" y="25"/>
                  </a:lnTo>
                  <a:lnTo>
                    <a:pt x="56" y="25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51" y="26"/>
                  </a:lnTo>
                  <a:lnTo>
                    <a:pt x="51" y="2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96" name="Google Shape;596;p45"/>
            <p:cNvSpPr/>
            <p:nvPr/>
          </p:nvSpPr>
          <p:spPr>
            <a:xfrm>
              <a:off x="4016" y="4029"/>
              <a:ext cx="35" cy="21"/>
            </a:xfrm>
            <a:custGeom>
              <a:rect b="b" l="l" r="r" t="t"/>
              <a:pathLst>
                <a:path extrusionOk="0" h="21" w="35">
                  <a:moveTo>
                    <a:pt x="2" y="2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5" y="18"/>
                  </a:lnTo>
                  <a:lnTo>
                    <a:pt x="33" y="18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33" y="21"/>
                  </a:lnTo>
                  <a:lnTo>
                    <a:pt x="33" y="21"/>
                  </a:lnTo>
                  <a:lnTo>
                    <a:pt x="33" y="21"/>
                  </a:lnTo>
                  <a:lnTo>
                    <a:pt x="31" y="21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97" name="Google Shape;597;p45"/>
            <p:cNvSpPr/>
            <p:nvPr/>
          </p:nvSpPr>
          <p:spPr>
            <a:xfrm>
              <a:off x="4033" y="4015"/>
              <a:ext cx="43" cy="22"/>
            </a:xfrm>
            <a:custGeom>
              <a:rect b="b" l="l" r="r" t="t"/>
              <a:pathLst>
                <a:path extrusionOk="0" h="22" w="4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3" y="17"/>
                  </a:lnTo>
                  <a:lnTo>
                    <a:pt x="43" y="17"/>
                  </a:lnTo>
                  <a:lnTo>
                    <a:pt x="43" y="17"/>
                  </a:lnTo>
                  <a:lnTo>
                    <a:pt x="43" y="19"/>
                  </a:lnTo>
                  <a:lnTo>
                    <a:pt x="43" y="19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3" y="22"/>
                  </a:lnTo>
                  <a:lnTo>
                    <a:pt x="43" y="2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98" name="Google Shape;598;p45"/>
            <p:cNvSpPr/>
            <p:nvPr/>
          </p:nvSpPr>
          <p:spPr>
            <a:xfrm>
              <a:off x="4047" y="3997"/>
              <a:ext cx="51" cy="29"/>
            </a:xfrm>
            <a:custGeom>
              <a:rect b="b" l="l" r="r" t="t"/>
              <a:pathLst>
                <a:path extrusionOk="0" h="29" w="51">
                  <a:moveTo>
                    <a:pt x="2" y="2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9" y="24"/>
                  </a:lnTo>
                  <a:lnTo>
                    <a:pt x="49" y="24"/>
                  </a:lnTo>
                  <a:lnTo>
                    <a:pt x="49" y="24"/>
                  </a:lnTo>
                  <a:lnTo>
                    <a:pt x="49" y="25"/>
                  </a:lnTo>
                  <a:lnTo>
                    <a:pt x="51" y="25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7" y="29"/>
                  </a:lnTo>
                  <a:lnTo>
                    <a:pt x="47" y="29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99" name="Google Shape;599;p45"/>
            <p:cNvSpPr/>
            <p:nvPr/>
          </p:nvSpPr>
          <p:spPr>
            <a:xfrm>
              <a:off x="4067" y="3984"/>
              <a:ext cx="51" cy="31"/>
            </a:xfrm>
            <a:custGeom>
              <a:rect b="b" l="l" r="r" t="t"/>
              <a:pathLst>
                <a:path extrusionOk="0" h="31" w="51">
                  <a:moveTo>
                    <a:pt x="2" y="0"/>
                  </a:moveTo>
                  <a:lnTo>
                    <a:pt x="51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00" name="Google Shape;600;p45"/>
            <p:cNvSpPr/>
            <p:nvPr/>
          </p:nvSpPr>
          <p:spPr>
            <a:xfrm>
              <a:off x="3806" y="4108"/>
              <a:ext cx="359" cy="196"/>
            </a:xfrm>
            <a:custGeom>
              <a:rect b="b" l="l" r="r" t="t"/>
              <a:pathLst>
                <a:path extrusionOk="0" h="196" w="359">
                  <a:moveTo>
                    <a:pt x="0" y="32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3" y="32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29" y="30"/>
                  </a:lnTo>
                  <a:lnTo>
                    <a:pt x="58" y="29"/>
                  </a:lnTo>
                  <a:lnTo>
                    <a:pt x="87" y="29"/>
                  </a:lnTo>
                  <a:lnTo>
                    <a:pt x="116" y="27"/>
                  </a:lnTo>
                  <a:lnTo>
                    <a:pt x="143" y="23"/>
                  </a:lnTo>
                  <a:lnTo>
                    <a:pt x="170" y="19"/>
                  </a:lnTo>
                  <a:lnTo>
                    <a:pt x="194" y="10"/>
                  </a:lnTo>
                  <a:lnTo>
                    <a:pt x="216" y="0"/>
                  </a:lnTo>
                  <a:lnTo>
                    <a:pt x="225" y="10"/>
                  </a:lnTo>
                  <a:lnTo>
                    <a:pt x="236" y="19"/>
                  </a:lnTo>
                  <a:lnTo>
                    <a:pt x="247" y="29"/>
                  </a:lnTo>
                  <a:lnTo>
                    <a:pt x="259" y="38"/>
                  </a:lnTo>
                  <a:lnTo>
                    <a:pt x="270" y="48"/>
                  </a:lnTo>
                  <a:lnTo>
                    <a:pt x="279" y="57"/>
                  </a:lnTo>
                  <a:lnTo>
                    <a:pt x="290" y="67"/>
                  </a:lnTo>
                  <a:lnTo>
                    <a:pt x="299" y="75"/>
                  </a:lnTo>
                  <a:lnTo>
                    <a:pt x="308" y="84"/>
                  </a:lnTo>
                  <a:lnTo>
                    <a:pt x="317" y="91"/>
                  </a:lnTo>
                  <a:lnTo>
                    <a:pt x="323" y="99"/>
                  </a:lnTo>
                  <a:lnTo>
                    <a:pt x="330" y="106"/>
                  </a:lnTo>
                  <a:lnTo>
                    <a:pt x="337" y="113"/>
                  </a:lnTo>
                  <a:lnTo>
                    <a:pt x="343" y="120"/>
                  </a:lnTo>
                  <a:lnTo>
                    <a:pt x="352" y="128"/>
                  </a:lnTo>
                  <a:lnTo>
                    <a:pt x="359" y="135"/>
                  </a:lnTo>
                  <a:lnTo>
                    <a:pt x="343" y="134"/>
                  </a:lnTo>
                  <a:lnTo>
                    <a:pt x="325" y="131"/>
                  </a:lnTo>
                  <a:lnTo>
                    <a:pt x="310" y="125"/>
                  </a:lnTo>
                  <a:lnTo>
                    <a:pt x="294" y="120"/>
                  </a:lnTo>
                  <a:lnTo>
                    <a:pt x="281" y="113"/>
                  </a:lnTo>
                  <a:lnTo>
                    <a:pt x="265" y="107"/>
                  </a:lnTo>
                  <a:lnTo>
                    <a:pt x="250" y="103"/>
                  </a:lnTo>
                  <a:lnTo>
                    <a:pt x="234" y="97"/>
                  </a:lnTo>
                  <a:lnTo>
                    <a:pt x="230" y="96"/>
                  </a:lnTo>
                  <a:lnTo>
                    <a:pt x="227" y="94"/>
                  </a:lnTo>
                  <a:lnTo>
                    <a:pt x="225" y="93"/>
                  </a:lnTo>
                  <a:lnTo>
                    <a:pt x="221" y="91"/>
                  </a:lnTo>
                  <a:lnTo>
                    <a:pt x="219" y="90"/>
                  </a:lnTo>
                  <a:lnTo>
                    <a:pt x="216" y="88"/>
                  </a:lnTo>
                  <a:lnTo>
                    <a:pt x="214" y="88"/>
                  </a:lnTo>
                  <a:lnTo>
                    <a:pt x="210" y="87"/>
                  </a:lnTo>
                  <a:lnTo>
                    <a:pt x="210" y="87"/>
                  </a:lnTo>
                  <a:lnTo>
                    <a:pt x="210" y="87"/>
                  </a:lnTo>
                  <a:lnTo>
                    <a:pt x="207" y="87"/>
                  </a:lnTo>
                  <a:lnTo>
                    <a:pt x="207" y="87"/>
                  </a:lnTo>
                  <a:lnTo>
                    <a:pt x="207" y="88"/>
                  </a:lnTo>
                  <a:lnTo>
                    <a:pt x="207" y="88"/>
                  </a:lnTo>
                  <a:lnTo>
                    <a:pt x="205" y="88"/>
                  </a:lnTo>
                  <a:lnTo>
                    <a:pt x="205" y="88"/>
                  </a:lnTo>
                  <a:lnTo>
                    <a:pt x="207" y="102"/>
                  </a:lnTo>
                  <a:lnTo>
                    <a:pt x="212" y="115"/>
                  </a:lnTo>
                  <a:lnTo>
                    <a:pt x="219" y="126"/>
                  </a:lnTo>
                  <a:lnTo>
                    <a:pt x="225" y="141"/>
                  </a:lnTo>
                  <a:lnTo>
                    <a:pt x="234" y="154"/>
                  </a:lnTo>
                  <a:lnTo>
                    <a:pt x="241" y="167"/>
                  </a:lnTo>
                  <a:lnTo>
                    <a:pt x="245" y="181"/>
                  </a:lnTo>
                  <a:lnTo>
                    <a:pt x="247" y="196"/>
                  </a:lnTo>
                  <a:lnTo>
                    <a:pt x="225" y="181"/>
                  </a:lnTo>
                  <a:lnTo>
                    <a:pt x="205" y="168"/>
                  </a:lnTo>
                  <a:lnTo>
                    <a:pt x="185" y="155"/>
                  </a:lnTo>
                  <a:lnTo>
                    <a:pt x="163" y="141"/>
                  </a:lnTo>
                  <a:lnTo>
                    <a:pt x="143" y="128"/>
                  </a:lnTo>
                  <a:lnTo>
                    <a:pt x="121" y="115"/>
                  </a:lnTo>
                  <a:lnTo>
                    <a:pt x="100" y="102"/>
                  </a:lnTo>
                  <a:lnTo>
                    <a:pt x="78" y="87"/>
                  </a:lnTo>
                  <a:lnTo>
                    <a:pt x="69" y="80"/>
                  </a:lnTo>
                  <a:lnTo>
                    <a:pt x="58" y="74"/>
                  </a:lnTo>
                  <a:lnTo>
                    <a:pt x="49" y="67"/>
                  </a:lnTo>
                  <a:lnTo>
                    <a:pt x="38" y="61"/>
                  </a:lnTo>
                  <a:lnTo>
                    <a:pt x="29" y="54"/>
                  </a:lnTo>
                  <a:lnTo>
                    <a:pt x="18" y="46"/>
                  </a:lnTo>
                  <a:lnTo>
                    <a:pt x="9" y="41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rgbClr val="DDDDDD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01" name="Google Shape;601;p45"/>
            <p:cNvSpPr/>
            <p:nvPr/>
          </p:nvSpPr>
          <p:spPr>
            <a:xfrm>
              <a:off x="3882" y="4151"/>
              <a:ext cx="67" cy="54"/>
            </a:xfrm>
            <a:custGeom>
              <a:rect b="b" l="l" r="r" t="t"/>
              <a:pathLst>
                <a:path extrusionOk="0" h="54" w="67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67" y="54"/>
                  </a:lnTo>
                  <a:lnTo>
                    <a:pt x="67" y="54"/>
                  </a:lnTo>
                  <a:lnTo>
                    <a:pt x="65" y="54"/>
                  </a:lnTo>
                  <a:lnTo>
                    <a:pt x="65" y="54"/>
                  </a:lnTo>
                  <a:lnTo>
                    <a:pt x="65" y="54"/>
                  </a:lnTo>
                  <a:lnTo>
                    <a:pt x="65" y="54"/>
                  </a:lnTo>
                  <a:lnTo>
                    <a:pt x="62" y="54"/>
                  </a:lnTo>
                  <a:lnTo>
                    <a:pt x="62" y="54"/>
                  </a:lnTo>
                  <a:lnTo>
                    <a:pt x="62" y="5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02" name="Google Shape;602;p45"/>
            <p:cNvSpPr/>
            <p:nvPr/>
          </p:nvSpPr>
          <p:spPr>
            <a:xfrm>
              <a:off x="3955" y="4147"/>
              <a:ext cx="34" cy="35"/>
            </a:xfrm>
            <a:custGeom>
              <a:rect b="b" l="l" r="r" t="t"/>
              <a:pathLst>
                <a:path extrusionOk="0" h="35" w="34">
                  <a:moveTo>
                    <a:pt x="3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4" y="31"/>
                  </a:lnTo>
                  <a:lnTo>
                    <a:pt x="34" y="32"/>
                  </a:lnTo>
                  <a:lnTo>
                    <a:pt x="34" y="32"/>
                  </a:lnTo>
                  <a:lnTo>
                    <a:pt x="34" y="32"/>
                  </a:lnTo>
                  <a:lnTo>
                    <a:pt x="34" y="32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34" y="35"/>
                  </a:lnTo>
                  <a:lnTo>
                    <a:pt x="34" y="35"/>
                  </a:lnTo>
                  <a:lnTo>
                    <a:pt x="34" y="35"/>
                  </a:lnTo>
                  <a:lnTo>
                    <a:pt x="32" y="35"/>
                  </a:lnTo>
                  <a:lnTo>
                    <a:pt x="32" y="35"/>
                  </a:lnTo>
                  <a:lnTo>
                    <a:pt x="32" y="35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27" y="3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03" name="Google Shape;603;p45"/>
            <p:cNvSpPr/>
            <p:nvPr/>
          </p:nvSpPr>
          <p:spPr>
            <a:xfrm>
              <a:off x="3980" y="4138"/>
              <a:ext cx="38" cy="35"/>
            </a:xfrm>
            <a:custGeom>
              <a:rect b="b" l="l" r="r" t="t"/>
              <a:pathLst>
                <a:path extrusionOk="0" h="35" w="38">
                  <a:moveTo>
                    <a:pt x="0" y="5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38" y="32"/>
                  </a:lnTo>
                  <a:lnTo>
                    <a:pt x="38" y="34"/>
                  </a:lnTo>
                  <a:lnTo>
                    <a:pt x="36" y="34"/>
                  </a:lnTo>
                  <a:lnTo>
                    <a:pt x="36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1" y="35"/>
                  </a:lnTo>
                  <a:lnTo>
                    <a:pt x="31" y="34"/>
                  </a:lnTo>
                  <a:lnTo>
                    <a:pt x="29" y="34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04" name="Google Shape;604;p45"/>
            <p:cNvSpPr/>
            <p:nvPr/>
          </p:nvSpPr>
          <p:spPr>
            <a:xfrm>
              <a:off x="3998" y="4135"/>
              <a:ext cx="31" cy="28"/>
            </a:xfrm>
            <a:custGeom>
              <a:rect b="b" l="l" r="r" t="t"/>
              <a:pathLst>
                <a:path extrusionOk="0" h="28" w="3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1" y="27"/>
                  </a:lnTo>
                  <a:lnTo>
                    <a:pt x="29" y="27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27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05" name="Google Shape;605;p45"/>
            <p:cNvSpPr/>
            <p:nvPr/>
          </p:nvSpPr>
          <p:spPr>
            <a:xfrm>
              <a:off x="4018" y="4133"/>
              <a:ext cx="56" cy="43"/>
            </a:xfrm>
            <a:custGeom>
              <a:rect b="b" l="l" r="r" t="t"/>
              <a:pathLst>
                <a:path extrusionOk="0" h="43" w="56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9" y="2"/>
                  </a:lnTo>
                  <a:lnTo>
                    <a:pt x="15" y="7"/>
                  </a:lnTo>
                  <a:lnTo>
                    <a:pt x="22" y="13"/>
                  </a:lnTo>
                  <a:lnTo>
                    <a:pt x="29" y="17"/>
                  </a:lnTo>
                  <a:lnTo>
                    <a:pt x="33" y="23"/>
                  </a:lnTo>
                  <a:lnTo>
                    <a:pt x="40" y="29"/>
                  </a:lnTo>
                  <a:lnTo>
                    <a:pt x="49" y="34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6" y="43"/>
                  </a:lnTo>
                  <a:lnTo>
                    <a:pt x="56" y="43"/>
                  </a:lnTo>
                  <a:lnTo>
                    <a:pt x="47" y="39"/>
                  </a:lnTo>
                  <a:lnTo>
                    <a:pt x="38" y="34"/>
                  </a:lnTo>
                  <a:lnTo>
                    <a:pt x="31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1" y="13"/>
                  </a:lnTo>
                  <a:lnTo>
                    <a:pt x="4" y="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06" name="Google Shape;606;p45"/>
            <p:cNvSpPr/>
            <p:nvPr/>
          </p:nvSpPr>
          <p:spPr>
            <a:xfrm>
              <a:off x="3924" y="4149"/>
              <a:ext cx="36" cy="36"/>
            </a:xfrm>
            <a:custGeom>
              <a:rect b="b" l="l" r="r" t="t"/>
              <a:pathLst>
                <a:path extrusionOk="0" h="36" w="36">
                  <a:moveTo>
                    <a:pt x="3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6" y="34"/>
                  </a:lnTo>
                  <a:lnTo>
                    <a:pt x="36" y="34"/>
                  </a:lnTo>
                  <a:lnTo>
                    <a:pt x="36" y="34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4" y="36"/>
                  </a:lnTo>
                  <a:lnTo>
                    <a:pt x="34" y="36"/>
                  </a:lnTo>
                  <a:lnTo>
                    <a:pt x="34" y="36"/>
                  </a:lnTo>
                  <a:lnTo>
                    <a:pt x="34" y="36"/>
                  </a:lnTo>
                  <a:lnTo>
                    <a:pt x="34" y="36"/>
                  </a:lnTo>
                  <a:lnTo>
                    <a:pt x="34" y="36"/>
                  </a:lnTo>
                  <a:lnTo>
                    <a:pt x="31" y="36"/>
                  </a:lnTo>
                  <a:lnTo>
                    <a:pt x="31" y="36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07" name="Google Shape;607;p45"/>
            <p:cNvSpPr/>
            <p:nvPr/>
          </p:nvSpPr>
          <p:spPr>
            <a:xfrm>
              <a:off x="1968" y="3744"/>
              <a:ext cx="2208" cy="288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l"/>
              <a:r>
                <a:rPr b="0" i="1">
                  <a:ln cap="flat" cmpd="sng" w="9525">
                    <a:solidFill>
                      <a:srgbClr val="000000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  <a:solidFill>
                    <a:srgbClr val="3366FF"/>
                  </a:solidFill>
                  <a:latin typeface="Corsiva"/>
                </a:rPr>
                <a:t>ΕΛΛΑΣ</a:t>
              </a: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6"/>
          <p:cNvSpPr txBox="1"/>
          <p:nvPr/>
        </p:nvSpPr>
        <p:spPr>
          <a:xfrm>
            <a:off x="34925" y="3500437"/>
            <a:ext cx="4537075" cy="28289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mes New Roman"/>
              <a:buNone/>
            </a:pPr>
            <a:r>
              <a:t/>
            </a:r>
            <a:endParaRPr b="1" i="0" sz="3000" u="none">
              <a:solidFill>
                <a:srgbClr val="FFFF66"/>
              </a:solidFill>
              <a:latin typeface="Corsiva"/>
              <a:ea typeface="Corsiva"/>
              <a:cs typeface="Corsiva"/>
              <a:sym typeface="Corsiv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SzPts val="3000"/>
              <a:buFont typeface="Corsiva"/>
              <a:buNone/>
            </a:pPr>
            <a:r>
              <a:rPr b="1" i="0" lang="en-US" sz="3000" u="none">
                <a:solidFill>
                  <a:srgbClr val="FFFF66"/>
                </a:solidFill>
                <a:latin typeface="Corsiva"/>
                <a:ea typeface="Corsiva"/>
                <a:cs typeface="Corsiva"/>
                <a:sym typeface="Corsiva"/>
              </a:rPr>
              <a:t>«Κι αν πεθάνομεν,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SzPts val="3000"/>
              <a:buFont typeface="Corsiva"/>
              <a:buNone/>
            </a:pPr>
            <a:r>
              <a:rPr b="1" i="0" lang="en-US" sz="3000" u="none">
                <a:solidFill>
                  <a:srgbClr val="FFFF66"/>
                </a:solidFill>
                <a:latin typeface="Corsiva"/>
                <a:ea typeface="Corsiva"/>
                <a:cs typeface="Corsiva"/>
                <a:sym typeface="Corsiva"/>
              </a:rPr>
              <a:t>πεθαίνομεν δια την Πατρίδα ,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SzPts val="3000"/>
              <a:buFont typeface="Corsiva"/>
              <a:buNone/>
            </a:pPr>
            <a:r>
              <a:rPr b="1" i="0" lang="en-US" sz="3000" u="none">
                <a:solidFill>
                  <a:srgbClr val="FFFF66"/>
                </a:solidFill>
                <a:latin typeface="Corsiva"/>
                <a:ea typeface="Corsiva"/>
                <a:cs typeface="Corsiva"/>
                <a:sym typeface="Corsiva"/>
              </a:rPr>
              <a:t>διά την Θρησκείαν μας…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SzPts val="3000"/>
              <a:buFont typeface="Corsiva"/>
              <a:buNone/>
            </a:pPr>
            <a:r>
              <a:rPr b="1" i="0" lang="en-US" sz="3000" u="none">
                <a:solidFill>
                  <a:srgbClr val="FFFF66"/>
                </a:solidFill>
                <a:latin typeface="Corsiva"/>
                <a:ea typeface="Corsiva"/>
                <a:cs typeface="Corsiva"/>
                <a:sym typeface="Corsiva"/>
              </a:rPr>
              <a:t>Αυτός ο Θάνατος είναι γλυκός…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SzPts val="3000"/>
              <a:buFont typeface="Corsiva"/>
              <a:buNone/>
            </a:pPr>
            <a:r>
              <a:rPr b="1" i="0" lang="en-US" sz="3000" u="none">
                <a:solidFill>
                  <a:srgbClr val="FFFF66"/>
                </a:solidFill>
                <a:latin typeface="Corsiva"/>
                <a:ea typeface="Corsiva"/>
                <a:cs typeface="Corsiva"/>
                <a:sym typeface="Corsiva"/>
              </a:rPr>
              <a:t>κανένας δεν είναι αθάνατος…</a:t>
            </a:r>
            <a:endParaRPr/>
          </a:p>
        </p:txBody>
      </p:sp>
      <p:sp>
        <p:nvSpPr>
          <p:cNvPr id="613" name="Google Shape;613;p46"/>
          <p:cNvSpPr txBox="1"/>
          <p:nvPr/>
        </p:nvSpPr>
        <p:spPr>
          <a:xfrm>
            <a:off x="250825" y="2205037"/>
            <a:ext cx="4191000" cy="1296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orsiva"/>
              <a:buNone/>
            </a:pPr>
            <a:r>
              <a:rPr b="1" i="0" lang="en-US" sz="48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Στρατηγός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orsiva"/>
              <a:buNone/>
            </a:pPr>
            <a:r>
              <a:rPr b="1" i="0" lang="en-US" sz="48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Ι. Μακρυγιάννης</a:t>
            </a:r>
            <a:endParaRPr/>
          </a:p>
        </p:txBody>
      </p:sp>
      <p:pic>
        <p:nvPicPr>
          <p:cNvPr id="614" name="Google Shape;614;p46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49800" y="908050"/>
            <a:ext cx="4286250" cy="525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47"/>
          <p:cNvSpPr txBox="1"/>
          <p:nvPr/>
        </p:nvSpPr>
        <p:spPr>
          <a:xfrm>
            <a:off x="179387" y="3357562"/>
            <a:ext cx="4419600" cy="297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t/>
            </a:r>
            <a:endParaRPr b="1" i="0" sz="3200" u="none">
              <a:solidFill>
                <a:srgbClr val="FFFF66"/>
              </a:solidFill>
              <a:latin typeface="Corsiva"/>
              <a:ea typeface="Corsiva"/>
              <a:cs typeface="Corsiva"/>
              <a:sym typeface="Corsiv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SzPts val="3200"/>
              <a:buFont typeface="Corsiva"/>
              <a:buNone/>
            </a:pPr>
            <a:r>
              <a:rPr b="1" i="0" lang="en-US" sz="3200" u="none">
                <a:solidFill>
                  <a:srgbClr val="FFFF66"/>
                </a:solidFill>
                <a:latin typeface="Corsiva"/>
                <a:ea typeface="Corsiva"/>
                <a:cs typeface="Corsiva"/>
                <a:sym typeface="Corsiva"/>
              </a:rPr>
              <a:t>«Όταν πιάσαμε τα’ρματα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SzPts val="3200"/>
              <a:buFont typeface="Corsiva"/>
              <a:buNone/>
            </a:pPr>
            <a:r>
              <a:rPr b="1" i="0" lang="en-US" sz="3200" u="none">
                <a:solidFill>
                  <a:srgbClr val="FFFF66"/>
                </a:solidFill>
                <a:latin typeface="Corsiva"/>
                <a:ea typeface="Corsiva"/>
                <a:cs typeface="Corsiva"/>
                <a:sym typeface="Corsiva"/>
              </a:rPr>
              <a:t>είπαμε πρώτα υπέρ πίστεως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SzPts val="3200"/>
              <a:buFont typeface="Corsiva"/>
              <a:buNone/>
            </a:pPr>
            <a:r>
              <a:rPr b="1" i="0" lang="en-US" sz="3200" u="none">
                <a:solidFill>
                  <a:srgbClr val="FFFF66"/>
                </a:solidFill>
                <a:latin typeface="Corsiva"/>
                <a:ea typeface="Corsiva"/>
                <a:cs typeface="Corsiva"/>
                <a:sym typeface="Corsiva"/>
              </a:rPr>
              <a:t>και μετά υπέρ πατρίδος»</a:t>
            </a:r>
            <a:endParaRPr/>
          </a:p>
        </p:txBody>
      </p:sp>
      <p:sp>
        <p:nvSpPr>
          <p:cNvPr id="620" name="Google Shape;620;p47"/>
          <p:cNvSpPr txBox="1"/>
          <p:nvPr/>
        </p:nvSpPr>
        <p:spPr>
          <a:xfrm>
            <a:off x="250825" y="2636837"/>
            <a:ext cx="4191000" cy="1296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orsiva"/>
              <a:buNone/>
            </a:pPr>
            <a:r>
              <a:rPr b="1" i="0" lang="en-US" sz="48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Θ. Κολοκοτρώνης</a:t>
            </a:r>
            <a:endParaRPr/>
          </a:p>
        </p:txBody>
      </p:sp>
      <p:graphicFrame>
        <p:nvGraphicFramePr>
          <p:cNvPr id="621" name="Google Shape;621;p47"/>
          <p:cNvGraphicFramePr/>
          <p:nvPr/>
        </p:nvGraphicFramePr>
        <p:xfrm>
          <a:off x="4716462" y="549275"/>
          <a:ext cx="4087812" cy="6048375"/>
        </p:xfrm>
        <a:graphic>
          <a:graphicData uri="http://schemas.openxmlformats.org/presentationml/2006/ole">
            <mc:AlternateContent>
              <mc:Choice Requires="v">
                <p:oleObj r:id="rId4" imgH="6048375" imgW="4087812" progId="MSPhotoEd.3" spid="_x0000_s1">
                  <p:embed/>
                </p:oleObj>
              </mc:Choice>
              <mc:Fallback>
                <p:oleObj r:id="rId5" imgH="6048375" imgW="4087812" progId="MSPhotoEd.3">
                  <p:embed/>
                  <p:pic>
                    <p:nvPicPr>
                      <p:cNvPr id="621" name="Google Shape;621;p47"/>
                      <p:cNvPicPr preferRelativeResize="0"/>
                      <p:nvPr>
                        <p:ph idx="4294967295" type="body"/>
                      </p:nvPr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4716462" y="549275"/>
                        <a:ext cx="4087812" cy="604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48"/>
          <p:cNvGrpSpPr/>
          <p:nvPr/>
        </p:nvGrpSpPr>
        <p:grpSpPr>
          <a:xfrm>
            <a:off x="179387" y="333375"/>
            <a:ext cx="8964613" cy="5903912"/>
            <a:chOff x="3264" y="1464"/>
            <a:chExt cx="4411" cy="5712"/>
          </a:xfrm>
        </p:grpSpPr>
        <p:sp>
          <p:nvSpPr>
            <p:cNvPr id="627" name="Google Shape;627;p48"/>
            <p:cNvSpPr/>
            <p:nvPr/>
          </p:nvSpPr>
          <p:spPr>
            <a:xfrm>
              <a:off x="3576" y="1489"/>
              <a:ext cx="3803" cy="5662"/>
            </a:xfrm>
            <a:custGeom>
              <a:rect b="b" l="l" r="r" t="t"/>
              <a:pathLst>
                <a:path extrusionOk="0" h="5662" w="3803">
                  <a:moveTo>
                    <a:pt x="0" y="474"/>
                  </a:moveTo>
                  <a:lnTo>
                    <a:pt x="99" y="499"/>
                  </a:lnTo>
                  <a:lnTo>
                    <a:pt x="189" y="515"/>
                  </a:lnTo>
                  <a:lnTo>
                    <a:pt x="288" y="531"/>
                  </a:lnTo>
                  <a:lnTo>
                    <a:pt x="378" y="540"/>
                  </a:lnTo>
                  <a:lnTo>
                    <a:pt x="468" y="548"/>
                  </a:lnTo>
                  <a:lnTo>
                    <a:pt x="559" y="556"/>
                  </a:lnTo>
                  <a:lnTo>
                    <a:pt x="641" y="564"/>
                  </a:lnTo>
                  <a:lnTo>
                    <a:pt x="723" y="564"/>
                  </a:lnTo>
                  <a:lnTo>
                    <a:pt x="805" y="564"/>
                  </a:lnTo>
                  <a:lnTo>
                    <a:pt x="887" y="556"/>
                  </a:lnTo>
                  <a:lnTo>
                    <a:pt x="969" y="548"/>
                  </a:lnTo>
                  <a:lnTo>
                    <a:pt x="1043" y="540"/>
                  </a:lnTo>
                  <a:lnTo>
                    <a:pt x="1125" y="531"/>
                  </a:lnTo>
                  <a:lnTo>
                    <a:pt x="1199" y="515"/>
                  </a:lnTo>
                  <a:lnTo>
                    <a:pt x="1273" y="507"/>
                  </a:lnTo>
                  <a:lnTo>
                    <a:pt x="1347" y="491"/>
                  </a:lnTo>
                  <a:lnTo>
                    <a:pt x="1421" y="466"/>
                  </a:lnTo>
                  <a:lnTo>
                    <a:pt x="1503" y="450"/>
                  </a:lnTo>
                  <a:lnTo>
                    <a:pt x="1577" y="425"/>
                  </a:lnTo>
                  <a:lnTo>
                    <a:pt x="1651" y="401"/>
                  </a:lnTo>
                  <a:lnTo>
                    <a:pt x="1725" y="376"/>
                  </a:lnTo>
                  <a:lnTo>
                    <a:pt x="1799" y="351"/>
                  </a:lnTo>
                  <a:lnTo>
                    <a:pt x="1873" y="319"/>
                  </a:lnTo>
                  <a:lnTo>
                    <a:pt x="1955" y="286"/>
                  </a:lnTo>
                  <a:lnTo>
                    <a:pt x="2029" y="253"/>
                  </a:lnTo>
                  <a:lnTo>
                    <a:pt x="2111" y="221"/>
                  </a:lnTo>
                  <a:lnTo>
                    <a:pt x="2193" y="188"/>
                  </a:lnTo>
                  <a:lnTo>
                    <a:pt x="2275" y="155"/>
                  </a:lnTo>
                  <a:lnTo>
                    <a:pt x="2358" y="114"/>
                  </a:lnTo>
                  <a:lnTo>
                    <a:pt x="2440" y="81"/>
                  </a:lnTo>
                  <a:lnTo>
                    <a:pt x="2530" y="40"/>
                  </a:lnTo>
                  <a:lnTo>
                    <a:pt x="2620" y="0"/>
                  </a:lnTo>
                  <a:lnTo>
                    <a:pt x="2670" y="24"/>
                  </a:lnTo>
                  <a:lnTo>
                    <a:pt x="2727" y="57"/>
                  </a:lnTo>
                  <a:lnTo>
                    <a:pt x="2768" y="90"/>
                  </a:lnTo>
                  <a:lnTo>
                    <a:pt x="2809" y="130"/>
                  </a:lnTo>
                  <a:lnTo>
                    <a:pt x="2850" y="188"/>
                  </a:lnTo>
                  <a:lnTo>
                    <a:pt x="2883" y="245"/>
                  </a:lnTo>
                  <a:lnTo>
                    <a:pt x="2916" y="311"/>
                  </a:lnTo>
                  <a:lnTo>
                    <a:pt x="2949" y="376"/>
                  </a:lnTo>
                  <a:lnTo>
                    <a:pt x="2974" y="458"/>
                  </a:lnTo>
                  <a:lnTo>
                    <a:pt x="3007" y="540"/>
                  </a:lnTo>
                  <a:lnTo>
                    <a:pt x="3031" y="630"/>
                  </a:lnTo>
                  <a:lnTo>
                    <a:pt x="3056" y="728"/>
                  </a:lnTo>
                  <a:lnTo>
                    <a:pt x="3072" y="834"/>
                  </a:lnTo>
                  <a:lnTo>
                    <a:pt x="3097" y="949"/>
                  </a:lnTo>
                  <a:lnTo>
                    <a:pt x="3122" y="1063"/>
                  </a:lnTo>
                  <a:lnTo>
                    <a:pt x="3146" y="1186"/>
                  </a:lnTo>
                  <a:lnTo>
                    <a:pt x="3122" y="1203"/>
                  </a:lnTo>
                  <a:lnTo>
                    <a:pt x="3105" y="1211"/>
                  </a:lnTo>
                  <a:lnTo>
                    <a:pt x="3080" y="1227"/>
                  </a:lnTo>
                  <a:lnTo>
                    <a:pt x="3056" y="1243"/>
                  </a:lnTo>
                  <a:lnTo>
                    <a:pt x="3031" y="1252"/>
                  </a:lnTo>
                  <a:lnTo>
                    <a:pt x="3007" y="1268"/>
                  </a:lnTo>
                  <a:lnTo>
                    <a:pt x="2982" y="1284"/>
                  </a:lnTo>
                  <a:lnTo>
                    <a:pt x="2949" y="1301"/>
                  </a:lnTo>
                  <a:lnTo>
                    <a:pt x="2924" y="1317"/>
                  </a:lnTo>
                  <a:lnTo>
                    <a:pt x="2900" y="1333"/>
                  </a:lnTo>
                  <a:lnTo>
                    <a:pt x="2875" y="1350"/>
                  </a:lnTo>
                  <a:lnTo>
                    <a:pt x="2859" y="1366"/>
                  </a:lnTo>
                  <a:lnTo>
                    <a:pt x="2834" y="1391"/>
                  </a:lnTo>
                  <a:lnTo>
                    <a:pt x="2818" y="1415"/>
                  </a:lnTo>
                  <a:lnTo>
                    <a:pt x="2793" y="1432"/>
                  </a:lnTo>
                  <a:lnTo>
                    <a:pt x="2777" y="1456"/>
                  </a:lnTo>
                  <a:lnTo>
                    <a:pt x="2801" y="1440"/>
                  </a:lnTo>
                  <a:lnTo>
                    <a:pt x="2826" y="1432"/>
                  </a:lnTo>
                  <a:lnTo>
                    <a:pt x="2850" y="1423"/>
                  </a:lnTo>
                  <a:lnTo>
                    <a:pt x="2867" y="1423"/>
                  </a:lnTo>
                  <a:lnTo>
                    <a:pt x="2892" y="1423"/>
                  </a:lnTo>
                  <a:lnTo>
                    <a:pt x="2916" y="1423"/>
                  </a:lnTo>
                  <a:lnTo>
                    <a:pt x="2941" y="1432"/>
                  </a:lnTo>
                  <a:lnTo>
                    <a:pt x="2957" y="1440"/>
                  </a:lnTo>
                  <a:lnTo>
                    <a:pt x="2982" y="1448"/>
                  </a:lnTo>
                  <a:lnTo>
                    <a:pt x="3007" y="1456"/>
                  </a:lnTo>
                  <a:lnTo>
                    <a:pt x="3031" y="1464"/>
                  </a:lnTo>
                  <a:lnTo>
                    <a:pt x="3056" y="1473"/>
                  </a:lnTo>
                  <a:lnTo>
                    <a:pt x="3072" y="1481"/>
                  </a:lnTo>
                  <a:lnTo>
                    <a:pt x="3097" y="1489"/>
                  </a:lnTo>
                  <a:lnTo>
                    <a:pt x="3122" y="1489"/>
                  </a:lnTo>
                  <a:lnTo>
                    <a:pt x="3146" y="1497"/>
                  </a:lnTo>
                  <a:lnTo>
                    <a:pt x="3138" y="1546"/>
                  </a:lnTo>
                  <a:lnTo>
                    <a:pt x="3138" y="1612"/>
                  </a:lnTo>
                  <a:lnTo>
                    <a:pt x="3138" y="1685"/>
                  </a:lnTo>
                  <a:lnTo>
                    <a:pt x="3138" y="1767"/>
                  </a:lnTo>
                  <a:lnTo>
                    <a:pt x="3130" y="1857"/>
                  </a:lnTo>
                  <a:lnTo>
                    <a:pt x="3130" y="1955"/>
                  </a:lnTo>
                  <a:lnTo>
                    <a:pt x="3130" y="2062"/>
                  </a:lnTo>
                  <a:lnTo>
                    <a:pt x="3122" y="2176"/>
                  </a:lnTo>
                  <a:lnTo>
                    <a:pt x="3122" y="2291"/>
                  </a:lnTo>
                  <a:lnTo>
                    <a:pt x="3122" y="2414"/>
                  </a:lnTo>
                  <a:lnTo>
                    <a:pt x="3122" y="2536"/>
                  </a:lnTo>
                  <a:lnTo>
                    <a:pt x="3122" y="2667"/>
                  </a:lnTo>
                  <a:lnTo>
                    <a:pt x="3130" y="2798"/>
                  </a:lnTo>
                  <a:lnTo>
                    <a:pt x="3130" y="2929"/>
                  </a:lnTo>
                  <a:lnTo>
                    <a:pt x="3138" y="3060"/>
                  </a:lnTo>
                  <a:lnTo>
                    <a:pt x="3154" y="3191"/>
                  </a:lnTo>
                  <a:lnTo>
                    <a:pt x="3163" y="3322"/>
                  </a:lnTo>
                  <a:lnTo>
                    <a:pt x="3179" y="3453"/>
                  </a:lnTo>
                  <a:lnTo>
                    <a:pt x="3195" y="3576"/>
                  </a:lnTo>
                  <a:lnTo>
                    <a:pt x="3220" y="3698"/>
                  </a:lnTo>
                  <a:lnTo>
                    <a:pt x="3245" y="3821"/>
                  </a:lnTo>
                  <a:lnTo>
                    <a:pt x="3269" y="3936"/>
                  </a:lnTo>
                  <a:lnTo>
                    <a:pt x="3302" y="4042"/>
                  </a:lnTo>
                  <a:lnTo>
                    <a:pt x="3335" y="4149"/>
                  </a:lnTo>
                  <a:lnTo>
                    <a:pt x="3376" y="4239"/>
                  </a:lnTo>
                  <a:lnTo>
                    <a:pt x="3425" y="4329"/>
                  </a:lnTo>
                  <a:lnTo>
                    <a:pt x="3475" y="4402"/>
                  </a:lnTo>
                  <a:lnTo>
                    <a:pt x="3524" y="4476"/>
                  </a:lnTo>
                  <a:lnTo>
                    <a:pt x="3590" y="4533"/>
                  </a:lnTo>
                  <a:lnTo>
                    <a:pt x="3655" y="4574"/>
                  </a:lnTo>
                  <a:lnTo>
                    <a:pt x="3721" y="4615"/>
                  </a:lnTo>
                  <a:lnTo>
                    <a:pt x="3803" y="4631"/>
                  </a:lnTo>
                  <a:lnTo>
                    <a:pt x="1733" y="5564"/>
                  </a:lnTo>
                  <a:lnTo>
                    <a:pt x="1627" y="5605"/>
                  </a:lnTo>
                  <a:lnTo>
                    <a:pt x="1528" y="5638"/>
                  </a:lnTo>
                  <a:lnTo>
                    <a:pt x="1438" y="5654"/>
                  </a:lnTo>
                  <a:lnTo>
                    <a:pt x="1347" y="5662"/>
                  </a:lnTo>
                  <a:lnTo>
                    <a:pt x="1265" y="5654"/>
                  </a:lnTo>
                  <a:lnTo>
                    <a:pt x="1191" y="5630"/>
                  </a:lnTo>
                  <a:lnTo>
                    <a:pt x="1117" y="5605"/>
                  </a:lnTo>
                  <a:lnTo>
                    <a:pt x="1060" y="5564"/>
                  </a:lnTo>
                  <a:lnTo>
                    <a:pt x="994" y="5515"/>
                  </a:lnTo>
                  <a:lnTo>
                    <a:pt x="937" y="5450"/>
                  </a:lnTo>
                  <a:lnTo>
                    <a:pt x="887" y="5384"/>
                  </a:lnTo>
                  <a:lnTo>
                    <a:pt x="846" y="5311"/>
                  </a:lnTo>
                  <a:lnTo>
                    <a:pt x="797" y="5221"/>
                  </a:lnTo>
                  <a:lnTo>
                    <a:pt x="764" y="5131"/>
                  </a:lnTo>
                  <a:lnTo>
                    <a:pt x="723" y="5024"/>
                  </a:lnTo>
                  <a:lnTo>
                    <a:pt x="690" y="4918"/>
                  </a:lnTo>
                  <a:lnTo>
                    <a:pt x="665" y="4803"/>
                  </a:lnTo>
                  <a:lnTo>
                    <a:pt x="633" y="4689"/>
                  </a:lnTo>
                  <a:lnTo>
                    <a:pt x="608" y="4558"/>
                  </a:lnTo>
                  <a:lnTo>
                    <a:pt x="592" y="4435"/>
                  </a:lnTo>
                  <a:lnTo>
                    <a:pt x="567" y="4296"/>
                  </a:lnTo>
                  <a:lnTo>
                    <a:pt x="550" y="4157"/>
                  </a:lnTo>
                  <a:lnTo>
                    <a:pt x="534" y="4018"/>
                  </a:lnTo>
                  <a:lnTo>
                    <a:pt x="518" y="3870"/>
                  </a:lnTo>
                  <a:lnTo>
                    <a:pt x="501" y="3723"/>
                  </a:lnTo>
                  <a:lnTo>
                    <a:pt x="493" y="3568"/>
                  </a:lnTo>
                  <a:lnTo>
                    <a:pt x="477" y="3420"/>
                  </a:lnTo>
                  <a:lnTo>
                    <a:pt x="460" y="3265"/>
                  </a:lnTo>
                  <a:lnTo>
                    <a:pt x="452" y="3109"/>
                  </a:lnTo>
                  <a:lnTo>
                    <a:pt x="435" y="2954"/>
                  </a:lnTo>
                  <a:lnTo>
                    <a:pt x="427" y="2798"/>
                  </a:lnTo>
                  <a:lnTo>
                    <a:pt x="411" y="2643"/>
                  </a:lnTo>
                  <a:lnTo>
                    <a:pt x="624" y="2594"/>
                  </a:lnTo>
                  <a:lnTo>
                    <a:pt x="616" y="2585"/>
                  </a:lnTo>
                  <a:lnTo>
                    <a:pt x="608" y="2577"/>
                  </a:lnTo>
                  <a:lnTo>
                    <a:pt x="600" y="2569"/>
                  </a:lnTo>
                  <a:lnTo>
                    <a:pt x="583" y="2561"/>
                  </a:lnTo>
                  <a:lnTo>
                    <a:pt x="567" y="2553"/>
                  </a:lnTo>
                  <a:lnTo>
                    <a:pt x="550" y="2545"/>
                  </a:lnTo>
                  <a:lnTo>
                    <a:pt x="534" y="2536"/>
                  </a:lnTo>
                  <a:lnTo>
                    <a:pt x="518" y="2528"/>
                  </a:lnTo>
                  <a:lnTo>
                    <a:pt x="501" y="2520"/>
                  </a:lnTo>
                  <a:lnTo>
                    <a:pt x="485" y="2512"/>
                  </a:lnTo>
                  <a:lnTo>
                    <a:pt x="468" y="2504"/>
                  </a:lnTo>
                  <a:lnTo>
                    <a:pt x="452" y="2504"/>
                  </a:lnTo>
                  <a:lnTo>
                    <a:pt x="435" y="2495"/>
                  </a:lnTo>
                  <a:lnTo>
                    <a:pt x="427" y="2487"/>
                  </a:lnTo>
                  <a:lnTo>
                    <a:pt x="411" y="2479"/>
                  </a:lnTo>
                  <a:lnTo>
                    <a:pt x="403" y="2479"/>
                  </a:lnTo>
                  <a:lnTo>
                    <a:pt x="386" y="2307"/>
                  </a:lnTo>
                  <a:lnTo>
                    <a:pt x="362" y="2135"/>
                  </a:lnTo>
                  <a:lnTo>
                    <a:pt x="345" y="1964"/>
                  </a:lnTo>
                  <a:lnTo>
                    <a:pt x="337" y="1784"/>
                  </a:lnTo>
                  <a:lnTo>
                    <a:pt x="320" y="1603"/>
                  </a:lnTo>
                  <a:lnTo>
                    <a:pt x="312" y="1423"/>
                  </a:lnTo>
                  <a:lnTo>
                    <a:pt x="296" y="1243"/>
                  </a:lnTo>
                  <a:lnTo>
                    <a:pt x="279" y="1072"/>
                  </a:lnTo>
                  <a:lnTo>
                    <a:pt x="271" y="1006"/>
                  </a:lnTo>
                  <a:lnTo>
                    <a:pt x="263" y="941"/>
                  </a:lnTo>
                  <a:lnTo>
                    <a:pt x="247" y="883"/>
                  </a:lnTo>
                  <a:lnTo>
                    <a:pt x="230" y="834"/>
                  </a:lnTo>
                  <a:lnTo>
                    <a:pt x="205" y="777"/>
                  </a:lnTo>
                  <a:lnTo>
                    <a:pt x="181" y="728"/>
                  </a:lnTo>
                  <a:lnTo>
                    <a:pt x="156" y="687"/>
                  </a:lnTo>
                  <a:lnTo>
                    <a:pt x="140" y="646"/>
                  </a:lnTo>
                  <a:lnTo>
                    <a:pt x="115" y="605"/>
                  </a:lnTo>
                  <a:lnTo>
                    <a:pt x="90" y="572"/>
                  </a:lnTo>
                  <a:lnTo>
                    <a:pt x="66" y="548"/>
                  </a:lnTo>
                  <a:lnTo>
                    <a:pt x="49" y="523"/>
                  </a:lnTo>
                  <a:lnTo>
                    <a:pt x="25" y="499"/>
                  </a:lnTo>
                  <a:lnTo>
                    <a:pt x="17" y="491"/>
                  </a:lnTo>
                  <a:lnTo>
                    <a:pt x="0" y="482"/>
                  </a:lnTo>
                  <a:lnTo>
                    <a:pt x="0" y="474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28" name="Google Shape;628;p48"/>
            <p:cNvSpPr/>
            <p:nvPr/>
          </p:nvSpPr>
          <p:spPr>
            <a:xfrm>
              <a:off x="3568" y="1464"/>
              <a:ext cx="2653" cy="614"/>
            </a:xfrm>
            <a:custGeom>
              <a:rect b="b" l="l" r="r" t="t"/>
              <a:pathLst>
                <a:path extrusionOk="0" h="614" w="2653">
                  <a:moveTo>
                    <a:pt x="2637" y="0"/>
                  </a:moveTo>
                  <a:lnTo>
                    <a:pt x="2612" y="0"/>
                  </a:lnTo>
                  <a:lnTo>
                    <a:pt x="2530" y="41"/>
                  </a:lnTo>
                  <a:lnTo>
                    <a:pt x="2440" y="82"/>
                  </a:lnTo>
                  <a:lnTo>
                    <a:pt x="2357" y="115"/>
                  </a:lnTo>
                  <a:lnTo>
                    <a:pt x="2267" y="155"/>
                  </a:lnTo>
                  <a:lnTo>
                    <a:pt x="2185" y="188"/>
                  </a:lnTo>
                  <a:lnTo>
                    <a:pt x="2111" y="221"/>
                  </a:lnTo>
                  <a:lnTo>
                    <a:pt x="2029" y="254"/>
                  </a:lnTo>
                  <a:lnTo>
                    <a:pt x="1955" y="286"/>
                  </a:lnTo>
                  <a:lnTo>
                    <a:pt x="1873" y="319"/>
                  </a:lnTo>
                  <a:lnTo>
                    <a:pt x="1799" y="344"/>
                  </a:lnTo>
                  <a:lnTo>
                    <a:pt x="1725" y="376"/>
                  </a:lnTo>
                  <a:lnTo>
                    <a:pt x="1651" y="401"/>
                  </a:lnTo>
                  <a:lnTo>
                    <a:pt x="1577" y="426"/>
                  </a:lnTo>
                  <a:lnTo>
                    <a:pt x="1503" y="450"/>
                  </a:lnTo>
                  <a:lnTo>
                    <a:pt x="1429" y="466"/>
                  </a:lnTo>
                  <a:lnTo>
                    <a:pt x="1355" y="483"/>
                  </a:lnTo>
                  <a:lnTo>
                    <a:pt x="1281" y="499"/>
                  </a:lnTo>
                  <a:lnTo>
                    <a:pt x="1199" y="516"/>
                  </a:lnTo>
                  <a:lnTo>
                    <a:pt x="1125" y="532"/>
                  </a:lnTo>
                  <a:lnTo>
                    <a:pt x="1051" y="540"/>
                  </a:lnTo>
                  <a:lnTo>
                    <a:pt x="969" y="548"/>
                  </a:lnTo>
                  <a:lnTo>
                    <a:pt x="895" y="556"/>
                  </a:lnTo>
                  <a:lnTo>
                    <a:pt x="813" y="556"/>
                  </a:lnTo>
                  <a:lnTo>
                    <a:pt x="731" y="556"/>
                  </a:lnTo>
                  <a:lnTo>
                    <a:pt x="649" y="556"/>
                  </a:lnTo>
                  <a:lnTo>
                    <a:pt x="567" y="556"/>
                  </a:lnTo>
                  <a:lnTo>
                    <a:pt x="476" y="548"/>
                  </a:lnTo>
                  <a:lnTo>
                    <a:pt x="386" y="540"/>
                  </a:lnTo>
                  <a:lnTo>
                    <a:pt x="296" y="532"/>
                  </a:lnTo>
                  <a:lnTo>
                    <a:pt x="205" y="516"/>
                  </a:lnTo>
                  <a:lnTo>
                    <a:pt x="107" y="499"/>
                  </a:lnTo>
                  <a:lnTo>
                    <a:pt x="8" y="475"/>
                  </a:lnTo>
                  <a:lnTo>
                    <a:pt x="0" y="532"/>
                  </a:lnTo>
                  <a:lnTo>
                    <a:pt x="98" y="548"/>
                  </a:lnTo>
                  <a:lnTo>
                    <a:pt x="197" y="565"/>
                  </a:lnTo>
                  <a:lnTo>
                    <a:pt x="296" y="581"/>
                  </a:lnTo>
                  <a:lnTo>
                    <a:pt x="386" y="589"/>
                  </a:lnTo>
                  <a:lnTo>
                    <a:pt x="476" y="606"/>
                  </a:lnTo>
                  <a:lnTo>
                    <a:pt x="567" y="606"/>
                  </a:lnTo>
                  <a:lnTo>
                    <a:pt x="649" y="614"/>
                  </a:lnTo>
                  <a:lnTo>
                    <a:pt x="731" y="614"/>
                  </a:lnTo>
                  <a:lnTo>
                    <a:pt x="813" y="614"/>
                  </a:lnTo>
                  <a:lnTo>
                    <a:pt x="895" y="606"/>
                  </a:lnTo>
                  <a:lnTo>
                    <a:pt x="977" y="606"/>
                  </a:lnTo>
                  <a:lnTo>
                    <a:pt x="1060" y="597"/>
                  </a:lnTo>
                  <a:lnTo>
                    <a:pt x="1133" y="581"/>
                  </a:lnTo>
                  <a:lnTo>
                    <a:pt x="1207" y="573"/>
                  </a:lnTo>
                  <a:lnTo>
                    <a:pt x="1290" y="556"/>
                  </a:lnTo>
                  <a:lnTo>
                    <a:pt x="1363" y="540"/>
                  </a:lnTo>
                  <a:lnTo>
                    <a:pt x="1437" y="524"/>
                  </a:lnTo>
                  <a:lnTo>
                    <a:pt x="1511" y="499"/>
                  </a:lnTo>
                  <a:lnTo>
                    <a:pt x="1593" y="475"/>
                  </a:lnTo>
                  <a:lnTo>
                    <a:pt x="1667" y="450"/>
                  </a:lnTo>
                  <a:lnTo>
                    <a:pt x="1741" y="426"/>
                  </a:lnTo>
                  <a:lnTo>
                    <a:pt x="1815" y="401"/>
                  </a:lnTo>
                  <a:lnTo>
                    <a:pt x="1897" y="368"/>
                  </a:lnTo>
                  <a:lnTo>
                    <a:pt x="1971" y="336"/>
                  </a:lnTo>
                  <a:lnTo>
                    <a:pt x="2053" y="303"/>
                  </a:lnTo>
                  <a:lnTo>
                    <a:pt x="2127" y="270"/>
                  </a:lnTo>
                  <a:lnTo>
                    <a:pt x="2210" y="237"/>
                  </a:lnTo>
                  <a:lnTo>
                    <a:pt x="2292" y="205"/>
                  </a:lnTo>
                  <a:lnTo>
                    <a:pt x="2374" y="164"/>
                  </a:lnTo>
                  <a:lnTo>
                    <a:pt x="2464" y="131"/>
                  </a:lnTo>
                  <a:lnTo>
                    <a:pt x="2546" y="90"/>
                  </a:lnTo>
                  <a:lnTo>
                    <a:pt x="2637" y="49"/>
                  </a:lnTo>
                  <a:lnTo>
                    <a:pt x="2620" y="49"/>
                  </a:lnTo>
                  <a:lnTo>
                    <a:pt x="2637" y="49"/>
                  </a:lnTo>
                  <a:lnTo>
                    <a:pt x="2645" y="41"/>
                  </a:lnTo>
                  <a:lnTo>
                    <a:pt x="2653" y="33"/>
                  </a:lnTo>
                  <a:lnTo>
                    <a:pt x="2653" y="25"/>
                  </a:lnTo>
                  <a:lnTo>
                    <a:pt x="2653" y="16"/>
                  </a:lnTo>
                  <a:lnTo>
                    <a:pt x="2645" y="8"/>
                  </a:lnTo>
                  <a:lnTo>
                    <a:pt x="2637" y="0"/>
                  </a:lnTo>
                  <a:lnTo>
                    <a:pt x="2628" y="0"/>
                  </a:lnTo>
                  <a:lnTo>
                    <a:pt x="2612" y="0"/>
                  </a:lnTo>
                  <a:lnTo>
                    <a:pt x="2637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29" name="Google Shape;629;p48"/>
            <p:cNvSpPr/>
            <p:nvPr/>
          </p:nvSpPr>
          <p:spPr>
            <a:xfrm>
              <a:off x="6188" y="1464"/>
              <a:ext cx="559" cy="1244"/>
            </a:xfrm>
            <a:custGeom>
              <a:rect b="b" l="l" r="r" t="t"/>
              <a:pathLst>
                <a:path extrusionOk="0" h="1244" w="559">
                  <a:moveTo>
                    <a:pt x="542" y="1236"/>
                  </a:moveTo>
                  <a:lnTo>
                    <a:pt x="559" y="1211"/>
                  </a:lnTo>
                  <a:lnTo>
                    <a:pt x="534" y="1088"/>
                  </a:lnTo>
                  <a:lnTo>
                    <a:pt x="510" y="966"/>
                  </a:lnTo>
                  <a:lnTo>
                    <a:pt x="493" y="859"/>
                  </a:lnTo>
                  <a:lnTo>
                    <a:pt x="468" y="753"/>
                  </a:lnTo>
                  <a:lnTo>
                    <a:pt x="444" y="655"/>
                  </a:lnTo>
                  <a:lnTo>
                    <a:pt x="419" y="556"/>
                  </a:lnTo>
                  <a:lnTo>
                    <a:pt x="395" y="475"/>
                  </a:lnTo>
                  <a:lnTo>
                    <a:pt x="362" y="393"/>
                  </a:lnTo>
                  <a:lnTo>
                    <a:pt x="329" y="319"/>
                  </a:lnTo>
                  <a:lnTo>
                    <a:pt x="296" y="254"/>
                  </a:lnTo>
                  <a:lnTo>
                    <a:pt x="263" y="196"/>
                  </a:lnTo>
                  <a:lnTo>
                    <a:pt x="222" y="139"/>
                  </a:lnTo>
                  <a:lnTo>
                    <a:pt x="173" y="98"/>
                  </a:lnTo>
                  <a:lnTo>
                    <a:pt x="123" y="57"/>
                  </a:lnTo>
                  <a:lnTo>
                    <a:pt x="74" y="25"/>
                  </a:lnTo>
                  <a:lnTo>
                    <a:pt x="17" y="0"/>
                  </a:lnTo>
                  <a:lnTo>
                    <a:pt x="0" y="49"/>
                  </a:lnTo>
                  <a:lnTo>
                    <a:pt x="50" y="74"/>
                  </a:lnTo>
                  <a:lnTo>
                    <a:pt x="99" y="98"/>
                  </a:lnTo>
                  <a:lnTo>
                    <a:pt x="140" y="139"/>
                  </a:lnTo>
                  <a:lnTo>
                    <a:pt x="181" y="180"/>
                  </a:lnTo>
                  <a:lnTo>
                    <a:pt x="214" y="221"/>
                  </a:lnTo>
                  <a:lnTo>
                    <a:pt x="247" y="278"/>
                  </a:lnTo>
                  <a:lnTo>
                    <a:pt x="280" y="344"/>
                  </a:lnTo>
                  <a:lnTo>
                    <a:pt x="312" y="417"/>
                  </a:lnTo>
                  <a:lnTo>
                    <a:pt x="337" y="491"/>
                  </a:lnTo>
                  <a:lnTo>
                    <a:pt x="362" y="573"/>
                  </a:lnTo>
                  <a:lnTo>
                    <a:pt x="386" y="663"/>
                  </a:lnTo>
                  <a:lnTo>
                    <a:pt x="411" y="761"/>
                  </a:lnTo>
                  <a:lnTo>
                    <a:pt x="436" y="867"/>
                  </a:lnTo>
                  <a:lnTo>
                    <a:pt x="460" y="974"/>
                  </a:lnTo>
                  <a:lnTo>
                    <a:pt x="485" y="1097"/>
                  </a:lnTo>
                  <a:lnTo>
                    <a:pt x="501" y="1219"/>
                  </a:lnTo>
                  <a:lnTo>
                    <a:pt x="518" y="1195"/>
                  </a:lnTo>
                  <a:lnTo>
                    <a:pt x="501" y="1219"/>
                  </a:lnTo>
                  <a:lnTo>
                    <a:pt x="510" y="1228"/>
                  </a:lnTo>
                  <a:lnTo>
                    <a:pt x="518" y="1236"/>
                  </a:lnTo>
                  <a:lnTo>
                    <a:pt x="526" y="1244"/>
                  </a:lnTo>
                  <a:lnTo>
                    <a:pt x="534" y="1244"/>
                  </a:lnTo>
                  <a:lnTo>
                    <a:pt x="542" y="1236"/>
                  </a:lnTo>
                  <a:lnTo>
                    <a:pt x="551" y="1228"/>
                  </a:lnTo>
                  <a:lnTo>
                    <a:pt x="559" y="1219"/>
                  </a:lnTo>
                  <a:lnTo>
                    <a:pt x="559" y="1211"/>
                  </a:lnTo>
                  <a:lnTo>
                    <a:pt x="542" y="123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30" name="Google Shape;630;p48"/>
            <p:cNvSpPr/>
            <p:nvPr/>
          </p:nvSpPr>
          <p:spPr>
            <a:xfrm>
              <a:off x="6328" y="2659"/>
              <a:ext cx="402" cy="311"/>
            </a:xfrm>
            <a:custGeom>
              <a:rect b="b" l="l" r="r" t="t"/>
              <a:pathLst>
                <a:path extrusionOk="0" h="311" w="402">
                  <a:moveTo>
                    <a:pt x="8" y="270"/>
                  </a:moveTo>
                  <a:lnTo>
                    <a:pt x="49" y="303"/>
                  </a:lnTo>
                  <a:lnTo>
                    <a:pt x="66" y="278"/>
                  </a:lnTo>
                  <a:lnTo>
                    <a:pt x="82" y="262"/>
                  </a:lnTo>
                  <a:lnTo>
                    <a:pt x="98" y="237"/>
                  </a:lnTo>
                  <a:lnTo>
                    <a:pt x="123" y="221"/>
                  </a:lnTo>
                  <a:lnTo>
                    <a:pt x="148" y="204"/>
                  </a:lnTo>
                  <a:lnTo>
                    <a:pt x="164" y="180"/>
                  </a:lnTo>
                  <a:lnTo>
                    <a:pt x="189" y="163"/>
                  </a:lnTo>
                  <a:lnTo>
                    <a:pt x="213" y="155"/>
                  </a:lnTo>
                  <a:lnTo>
                    <a:pt x="238" y="139"/>
                  </a:lnTo>
                  <a:lnTo>
                    <a:pt x="263" y="123"/>
                  </a:lnTo>
                  <a:lnTo>
                    <a:pt x="287" y="106"/>
                  </a:lnTo>
                  <a:lnTo>
                    <a:pt x="312" y="90"/>
                  </a:lnTo>
                  <a:lnTo>
                    <a:pt x="337" y="82"/>
                  </a:lnTo>
                  <a:lnTo>
                    <a:pt x="361" y="65"/>
                  </a:lnTo>
                  <a:lnTo>
                    <a:pt x="386" y="57"/>
                  </a:lnTo>
                  <a:lnTo>
                    <a:pt x="402" y="41"/>
                  </a:lnTo>
                  <a:lnTo>
                    <a:pt x="378" y="0"/>
                  </a:lnTo>
                  <a:lnTo>
                    <a:pt x="353" y="8"/>
                  </a:lnTo>
                  <a:lnTo>
                    <a:pt x="337" y="24"/>
                  </a:lnTo>
                  <a:lnTo>
                    <a:pt x="312" y="33"/>
                  </a:lnTo>
                  <a:lnTo>
                    <a:pt x="287" y="49"/>
                  </a:lnTo>
                  <a:lnTo>
                    <a:pt x="263" y="57"/>
                  </a:lnTo>
                  <a:lnTo>
                    <a:pt x="238" y="73"/>
                  </a:lnTo>
                  <a:lnTo>
                    <a:pt x="213" y="90"/>
                  </a:lnTo>
                  <a:lnTo>
                    <a:pt x="189" y="106"/>
                  </a:lnTo>
                  <a:lnTo>
                    <a:pt x="164" y="123"/>
                  </a:lnTo>
                  <a:lnTo>
                    <a:pt x="131" y="139"/>
                  </a:lnTo>
                  <a:lnTo>
                    <a:pt x="107" y="155"/>
                  </a:lnTo>
                  <a:lnTo>
                    <a:pt x="90" y="180"/>
                  </a:lnTo>
                  <a:lnTo>
                    <a:pt x="66" y="204"/>
                  </a:lnTo>
                  <a:lnTo>
                    <a:pt x="41" y="221"/>
                  </a:lnTo>
                  <a:lnTo>
                    <a:pt x="25" y="245"/>
                  </a:lnTo>
                  <a:lnTo>
                    <a:pt x="8" y="278"/>
                  </a:lnTo>
                  <a:lnTo>
                    <a:pt x="41" y="311"/>
                  </a:lnTo>
                  <a:lnTo>
                    <a:pt x="8" y="278"/>
                  </a:lnTo>
                  <a:lnTo>
                    <a:pt x="0" y="286"/>
                  </a:lnTo>
                  <a:lnTo>
                    <a:pt x="0" y="294"/>
                  </a:lnTo>
                  <a:lnTo>
                    <a:pt x="8" y="303"/>
                  </a:lnTo>
                  <a:lnTo>
                    <a:pt x="16" y="311"/>
                  </a:lnTo>
                  <a:lnTo>
                    <a:pt x="25" y="311"/>
                  </a:lnTo>
                  <a:lnTo>
                    <a:pt x="33" y="311"/>
                  </a:lnTo>
                  <a:lnTo>
                    <a:pt x="41" y="311"/>
                  </a:lnTo>
                  <a:lnTo>
                    <a:pt x="49" y="303"/>
                  </a:lnTo>
                  <a:lnTo>
                    <a:pt x="8" y="2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31" name="Google Shape;631;p48"/>
            <p:cNvSpPr/>
            <p:nvPr/>
          </p:nvSpPr>
          <p:spPr>
            <a:xfrm>
              <a:off x="6336" y="2888"/>
              <a:ext cx="411" cy="123"/>
            </a:xfrm>
            <a:custGeom>
              <a:rect b="b" l="l" r="r" t="t"/>
              <a:pathLst>
                <a:path extrusionOk="0" h="123" w="411">
                  <a:moveTo>
                    <a:pt x="411" y="98"/>
                  </a:moveTo>
                  <a:lnTo>
                    <a:pt x="386" y="65"/>
                  </a:lnTo>
                  <a:lnTo>
                    <a:pt x="362" y="65"/>
                  </a:lnTo>
                  <a:lnTo>
                    <a:pt x="345" y="65"/>
                  </a:lnTo>
                  <a:lnTo>
                    <a:pt x="320" y="57"/>
                  </a:lnTo>
                  <a:lnTo>
                    <a:pt x="304" y="49"/>
                  </a:lnTo>
                  <a:lnTo>
                    <a:pt x="279" y="41"/>
                  </a:lnTo>
                  <a:lnTo>
                    <a:pt x="255" y="33"/>
                  </a:lnTo>
                  <a:lnTo>
                    <a:pt x="230" y="24"/>
                  </a:lnTo>
                  <a:lnTo>
                    <a:pt x="214" y="16"/>
                  </a:lnTo>
                  <a:lnTo>
                    <a:pt x="189" y="8"/>
                  </a:lnTo>
                  <a:lnTo>
                    <a:pt x="164" y="0"/>
                  </a:lnTo>
                  <a:lnTo>
                    <a:pt x="132" y="0"/>
                  </a:lnTo>
                  <a:lnTo>
                    <a:pt x="107" y="0"/>
                  </a:lnTo>
                  <a:lnTo>
                    <a:pt x="82" y="0"/>
                  </a:lnTo>
                  <a:lnTo>
                    <a:pt x="58" y="8"/>
                  </a:lnTo>
                  <a:lnTo>
                    <a:pt x="25" y="24"/>
                  </a:lnTo>
                  <a:lnTo>
                    <a:pt x="0" y="41"/>
                  </a:lnTo>
                  <a:lnTo>
                    <a:pt x="33" y="82"/>
                  </a:lnTo>
                  <a:lnTo>
                    <a:pt x="58" y="65"/>
                  </a:lnTo>
                  <a:lnTo>
                    <a:pt x="74" y="57"/>
                  </a:lnTo>
                  <a:lnTo>
                    <a:pt x="90" y="49"/>
                  </a:lnTo>
                  <a:lnTo>
                    <a:pt x="115" y="49"/>
                  </a:lnTo>
                  <a:lnTo>
                    <a:pt x="132" y="49"/>
                  </a:lnTo>
                  <a:lnTo>
                    <a:pt x="148" y="49"/>
                  </a:lnTo>
                  <a:lnTo>
                    <a:pt x="173" y="57"/>
                  </a:lnTo>
                  <a:lnTo>
                    <a:pt x="189" y="65"/>
                  </a:lnTo>
                  <a:lnTo>
                    <a:pt x="214" y="74"/>
                  </a:lnTo>
                  <a:lnTo>
                    <a:pt x="238" y="82"/>
                  </a:lnTo>
                  <a:lnTo>
                    <a:pt x="263" y="90"/>
                  </a:lnTo>
                  <a:lnTo>
                    <a:pt x="279" y="98"/>
                  </a:lnTo>
                  <a:lnTo>
                    <a:pt x="304" y="106"/>
                  </a:lnTo>
                  <a:lnTo>
                    <a:pt x="329" y="114"/>
                  </a:lnTo>
                  <a:lnTo>
                    <a:pt x="353" y="123"/>
                  </a:lnTo>
                  <a:lnTo>
                    <a:pt x="386" y="123"/>
                  </a:lnTo>
                  <a:lnTo>
                    <a:pt x="353" y="98"/>
                  </a:lnTo>
                  <a:lnTo>
                    <a:pt x="386" y="123"/>
                  </a:lnTo>
                  <a:lnTo>
                    <a:pt x="394" y="123"/>
                  </a:lnTo>
                  <a:lnTo>
                    <a:pt x="403" y="114"/>
                  </a:lnTo>
                  <a:lnTo>
                    <a:pt x="411" y="106"/>
                  </a:lnTo>
                  <a:lnTo>
                    <a:pt x="411" y="98"/>
                  </a:lnTo>
                  <a:lnTo>
                    <a:pt x="411" y="82"/>
                  </a:lnTo>
                  <a:lnTo>
                    <a:pt x="403" y="74"/>
                  </a:lnTo>
                  <a:lnTo>
                    <a:pt x="394" y="74"/>
                  </a:lnTo>
                  <a:lnTo>
                    <a:pt x="386" y="65"/>
                  </a:lnTo>
                  <a:lnTo>
                    <a:pt x="411" y="9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32" name="Google Shape;632;p48"/>
            <p:cNvSpPr/>
            <p:nvPr/>
          </p:nvSpPr>
          <p:spPr>
            <a:xfrm>
              <a:off x="6673" y="2986"/>
              <a:ext cx="731" cy="3167"/>
            </a:xfrm>
            <a:custGeom>
              <a:rect b="b" l="l" r="r" t="t"/>
              <a:pathLst>
                <a:path extrusionOk="0" h="3167" w="731">
                  <a:moveTo>
                    <a:pt x="715" y="3159"/>
                  </a:moveTo>
                  <a:lnTo>
                    <a:pt x="715" y="3110"/>
                  </a:lnTo>
                  <a:lnTo>
                    <a:pt x="641" y="3093"/>
                  </a:lnTo>
                  <a:lnTo>
                    <a:pt x="575" y="3061"/>
                  </a:lnTo>
                  <a:lnTo>
                    <a:pt x="509" y="3012"/>
                  </a:lnTo>
                  <a:lnTo>
                    <a:pt x="452" y="2962"/>
                  </a:lnTo>
                  <a:lnTo>
                    <a:pt x="394" y="2889"/>
                  </a:lnTo>
                  <a:lnTo>
                    <a:pt x="353" y="2815"/>
                  </a:lnTo>
                  <a:lnTo>
                    <a:pt x="304" y="2733"/>
                  </a:lnTo>
                  <a:lnTo>
                    <a:pt x="263" y="2643"/>
                  </a:lnTo>
                  <a:lnTo>
                    <a:pt x="230" y="2537"/>
                  </a:lnTo>
                  <a:lnTo>
                    <a:pt x="197" y="2431"/>
                  </a:lnTo>
                  <a:lnTo>
                    <a:pt x="172" y="2316"/>
                  </a:lnTo>
                  <a:lnTo>
                    <a:pt x="148" y="2201"/>
                  </a:lnTo>
                  <a:lnTo>
                    <a:pt x="123" y="2079"/>
                  </a:lnTo>
                  <a:lnTo>
                    <a:pt x="107" y="1956"/>
                  </a:lnTo>
                  <a:lnTo>
                    <a:pt x="90" y="1825"/>
                  </a:lnTo>
                  <a:lnTo>
                    <a:pt x="82" y="1694"/>
                  </a:lnTo>
                  <a:lnTo>
                    <a:pt x="74" y="1563"/>
                  </a:lnTo>
                  <a:lnTo>
                    <a:pt x="66" y="1432"/>
                  </a:lnTo>
                  <a:lnTo>
                    <a:pt x="57" y="1301"/>
                  </a:lnTo>
                  <a:lnTo>
                    <a:pt x="57" y="1170"/>
                  </a:lnTo>
                  <a:lnTo>
                    <a:pt x="57" y="1039"/>
                  </a:lnTo>
                  <a:lnTo>
                    <a:pt x="57" y="917"/>
                  </a:lnTo>
                  <a:lnTo>
                    <a:pt x="57" y="794"/>
                  </a:lnTo>
                  <a:lnTo>
                    <a:pt x="57" y="679"/>
                  </a:lnTo>
                  <a:lnTo>
                    <a:pt x="57" y="565"/>
                  </a:lnTo>
                  <a:lnTo>
                    <a:pt x="57" y="458"/>
                  </a:lnTo>
                  <a:lnTo>
                    <a:pt x="66" y="360"/>
                  </a:lnTo>
                  <a:lnTo>
                    <a:pt x="66" y="270"/>
                  </a:lnTo>
                  <a:lnTo>
                    <a:pt x="66" y="188"/>
                  </a:lnTo>
                  <a:lnTo>
                    <a:pt x="74" y="115"/>
                  </a:lnTo>
                  <a:lnTo>
                    <a:pt x="74" y="49"/>
                  </a:lnTo>
                  <a:lnTo>
                    <a:pt x="74" y="0"/>
                  </a:lnTo>
                  <a:lnTo>
                    <a:pt x="16" y="0"/>
                  </a:lnTo>
                  <a:lnTo>
                    <a:pt x="16" y="49"/>
                  </a:lnTo>
                  <a:lnTo>
                    <a:pt x="16" y="115"/>
                  </a:lnTo>
                  <a:lnTo>
                    <a:pt x="16" y="188"/>
                  </a:lnTo>
                  <a:lnTo>
                    <a:pt x="8" y="270"/>
                  </a:lnTo>
                  <a:lnTo>
                    <a:pt x="8" y="360"/>
                  </a:lnTo>
                  <a:lnTo>
                    <a:pt x="8" y="458"/>
                  </a:lnTo>
                  <a:lnTo>
                    <a:pt x="0" y="565"/>
                  </a:lnTo>
                  <a:lnTo>
                    <a:pt x="0" y="679"/>
                  </a:lnTo>
                  <a:lnTo>
                    <a:pt x="0" y="794"/>
                  </a:lnTo>
                  <a:lnTo>
                    <a:pt x="0" y="917"/>
                  </a:lnTo>
                  <a:lnTo>
                    <a:pt x="0" y="1039"/>
                  </a:lnTo>
                  <a:lnTo>
                    <a:pt x="0" y="1170"/>
                  </a:lnTo>
                  <a:lnTo>
                    <a:pt x="8" y="1301"/>
                  </a:lnTo>
                  <a:lnTo>
                    <a:pt x="8" y="1432"/>
                  </a:lnTo>
                  <a:lnTo>
                    <a:pt x="16" y="1563"/>
                  </a:lnTo>
                  <a:lnTo>
                    <a:pt x="25" y="1694"/>
                  </a:lnTo>
                  <a:lnTo>
                    <a:pt x="41" y="1825"/>
                  </a:lnTo>
                  <a:lnTo>
                    <a:pt x="57" y="1956"/>
                  </a:lnTo>
                  <a:lnTo>
                    <a:pt x="74" y="2087"/>
                  </a:lnTo>
                  <a:lnTo>
                    <a:pt x="90" y="2210"/>
                  </a:lnTo>
                  <a:lnTo>
                    <a:pt x="115" y="2332"/>
                  </a:lnTo>
                  <a:lnTo>
                    <a:pt x="148" y="2447"/>
                  </a:lnTo>
                  <a:lnTo>
                    <a:pt x="181" y="2553"/>
                  </a:lnTo>
                  <a:lnTo>
                    <a:pt x="213" y="2660"/>
                  </a:lnTo>
                  <a:lnTo>
                    <a:pt x="255" y="2758"/>
                  </a:lnTo>
                  <a:lnTo>
                    <a:pt x="304" y="2840"/>
                  </a:lnTo>
                  <a:lnTo>
                    <a:pt x="353" y="2922"/>
                  </a:lnTo>
                  <a:lnTo>
                    <a:pt x="411" y="2995"/>
                  </a:lnTo>
                  <a:lnTo>
                    <a:pt x="476" y="3053"/>
                  </a:lnTo>
                  <a:lnTo>
                    <a:pt x="542" y="3102"/>
                  </a:lnTo>
                  <a:lnTo>
                    <a:pt x="616" y="3143"/>
                  </a:lnTo>
                  <a:lnTo>
                    <a:pt x="698" y="3167"/>
                  </a:lnTo>
                  <a:lnTo>
                    <a:pt x="698" y="3110"/>
                  </a:lnTo>
                  <a:lnTo>
                    <a:pt x="698" y="3167"/>
                  </a:lnTo>
                  <a:lnTo>
                    <a:pt x="715" y="3167"/>
                  </a:lnTo>
                  <a:lnTo>
                    <a:pt x="723" y="3159"/>
                  </a:lnTo>
                  <a:lnTo>
                    <a:pt x="731" y="3151"/>
                  </a:lnTo>
                  <a:lnTo>
                    <a:pt x="731" y="3143"/>
                  </a:lnTo>
                  <a:lnTo>
                    <a:pt x="731" y="3134"/>
                  </a:lnTo>
                  <a:lnTo>
                    <a:pt x="731" y="3126"/>
                  </a:lnTo>
                  <a:lnTo>
                    <a:pt x="723" y="3118"/>
                  </a:lnTo>
                  <a:lnTo>
                    <a:pt x="715" y="3110"/>
                  </a:lnTo>
                  <a:lnTo>
                    <a:pt x="715" y="315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33" name="Google Shape;633;p48"/>
            <p:cNvSpPr/>
            <p:nvPr/>
          </p:nvSpPr>
          <p:spPr>
            <a:xfrm>
              <a:off x="5301" y="6096"/>
              <a:ext cx="2087" cy="982"/>
            </a:xfrm>
            <a:custGeom>
              <a:rect b="b" l="l" r="r" t="t"/>
              <a:pathLst>
                <a:path extrusionOk="0" h="982" w="2087">
                  <a:moveTo>
                    <a:pt x="17" y="982"/>
                  </a:moveTo>
                  <a:lnTo>
                    <a:pt x="17" y="982"/>
                  </a:lnTo>
                  <a:lnTo>
                    <a:pt x="2087" y="49"/>
                  </a:lnTo>
                  <a:lnTo>
                    <a:pt x="2070" y="0"/>
                  </a:lnTo>
                  <a:lnTo>
                    <a:pt x="0" y="933"/>
                  </a:lnTo>
                  <a:lnTo>
                    <a:pt x="0" y="933"/>
                  </a:lnTo>
                  <a:lnTo>
                    <a:pt x="17" y="98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34" name="Google Shape;634;p48"/>
            <p:cNvSpPr/>
            <p:nvPr/>
          </p:nvSpPr>
          <p:spPr>
            <a:xfrm>
              <a:off x="3962" y="4107"/>
              <a:ext cx="1356" cy="3069"/>
            </a:xfrm>
            <a:custGeom>
              <a:rect b="b" l="l" r="r" t="t"/>
              <a:pathLst>
                <a:path extrusionOk="0" h="3069" w="1356">
                  <a:moveTo>
                    <a:pt x="17" y="0"/>
                  </a:moveTo>
                  <a:lnTo>
                    <a:pt x="0" y="25"/>
                  </a:lnTo>
                  <a:lnTo>
                    <a:pt x="8" y="180"/>
                  </a:lnTo>
                  <a:lnTo>
                    <a:pt x="25" y="336"/>
                  </a:lnTo>
                  <a:lnTo>
                    <a:pt x="41" y="491"/>
                  </a:lnTo>
                  <a:lnTo>
                    <a:pt x="49" y="647"/>
                  </a:lnTo>
                  <a:lnTo>
                    <a:pt x="66" y="802"/>
                  </a:lnTo>
                  <a:lnTo>
                    <a:pt x="74" y="958"/>
                  </a:lnTo>
                  <a:lnTo>
                    <a:pt x="91" y="1105"/>
                  </a:lnTo>
                  <a:lnTo>
                    <a:pt x="107" y="1252"/>
                  </a:lnTo>
                  <a:lnTo>
                    <a:pt x="123" y="1400"/>
                  </a:lnTo>
                  <a:lnTo>
                    <a:pt x="140" y="1547"/>
                  </a:lnTo>
                  <a:lnTo>
                    <a:pt x="156" y="1678"/>
                  </a:lnTo>
                  <a:lnTo>
                    <a:pt x="173" y="1817"/>
                  </a:lnTo>
                  <a:lnTo>
                    <a:pt x="197" y="1948"/>
                  </a:lnTo>
                  <a:lnTo>
                    <a:pt x="222" y="2071"/>
                  </a:lnTo>
                  <a:lnTo>
                    <a:pt x="247" y="2193"/>
                  </a:lnTo>
                  <a:lnTo>
                    <a:pt x="279" y="2308"/>
                  </a:lnTo>
                  <a:lnTo>
                    <a:pt x="312" y="2414"/>
                  </a:lnTo>
                  <a:lnTo>
                    <a:pt x="345" y="2521"/>
                  </a:lnTo>
                  <a:lnTo>
                    <a:pt x="386" y="2611"/>
                  </a:lnTo>
                  <a:lnTo>
                    <a:pt x="436" y="2701"/>
                  </a:lnTo>
                  <a:lnTo>
                    <a:pt x="485" y="2783"/>
                  </a:lnTo>
                  <a:lnTo>
                    <a:pt x="534" y="2848"/>
                  </a:lnTo>
                  <a:lnTo>
                    <a:pt x="592" y="2914"/>
                  </a:lnTo>
                  <a:lnTo>
                    <a:pt x="657" y="2971"/>
                  </a:lnTo>
                  <a:lnTo>
                    <a:pt x="723" y="3012"/>
                  </a:lnTo>
                  <a:lnTo>
                    <a:pt x="797" y="3044"/>
                  </a:lnTo>
                  <a:lnTo>
                    <a:pt x="879" y="3061"/>
                  </a:lnTo>
                  <a:lnTo>
                    <a:pt x="961" y="3069"/>
                  </a:lnTo>
                  <a:lnTo>
                    <a:pt x="1052" y="3061"/>
                  </a:lnTo>
                  <a:lnTo>
                    <a:pt x="1150" y="3044"/>
                  </a:lnTo>
                  <a:lnTo>
                    <a:pt x="1249" y="3020"/>
                  </a:lnTo>
                  <a:lnTo>
                    <a:pt x="1356" y="2971"/>
                  </a:lnTo>
                  <a:lnTo>
                    <a:pt x="1339" y="2922"/>
                  </a:lnTo>
                  <a:lnTo>
                    <a:pt x="1232" y="2963"/>
                  </a:lnTo>
                  <a:lnTo>
                    <a:pt x="1134" y="2995"/>
                  </a:lnTo>
                  <a:lnTo>
                    <a:pt x="1043" y="3012"/>
                  </a:lnTo>
                  <a:lnTo>
                    <a:pt x="961" y="3012"/>
                  </a:lnTo>
                  <a:lnTo>
                    <a:pt x="887" y="3004"/>
                  </a:lnTo>
                  <a:lnTo>
                    <a:pt x="813" y="2987"/>
                  </a:lnTo>
                  <a:lnTo>
                    <a:pt x="748" y="2963"/>
                  </a:lnTo>
                  <a:lnTo>
                    <a:pt x="682" y="2922"/>
                  </a:lnTo>
                  <a:lnTo>
                    <a:pt x="633" y="2873"/>
                  </a:lnTo>
                  <a:lnTo>
                    <a:pt x="575" y="2815"/>
                  </a:lnTo>
                  <a:lnTo>
                    <a:pt x="526" y="2750"/>
                  </a:lnTo>
                  <a:lnTo>
                    <a:pt x="477" y="2676"/>
                  </a:lnTo>
                  <a:lnTo>
                    <a:pt x="436" y="2594"/>
                  </a:lnTo>
                  <a:lnTo>
                    <a:pt x="403" y="2504"/>
                  </a:lnTo>
                  <a:lnTo>
                    <a:pt x="362" y="2398"/>
                  </a:lnTo>
                  <a:lnTo>
                    <a:pt x="329" y="2292"/>
                  </a:lnTo>
                  <a:lnTo>
                    <a:pt x="304" y="2185"/>
                  </a:lnTo>
                  <a:lnTo>
                    <a:pt x="279" y="2062"/>
                  </a:lnTo>
                  <a:lnTo>
                    <a:pt x="255" y="1940"/>
                  </a:lnTo>
                  <a:lnTo>
                    <a:pt x="230" y="1809"/>
                  </a:lnTo>
                  <a:lnTo>
                    <a:pt x="214" y="1678"/>
                  </a:lnTo>
                  <a:lnTo>
                    <a:pt x="189" y="1539"/>
                  </a:lnTo>
                  <a:lnTo>
                    <a:pt x="173" y="1391"/>
                  </a:lnTo>
                  <a:lnTo>
                    <a:pt x="156" y="1252"/>
                  </a:lnTo>
                  <a:lnTo>
                    <a:pt x="148" y="1105"/>
                  </a:lnTo>
                  <a:lnTo>
                    <a:pt x="132" y="950"/>
                  </a:lnTo>
                  <a:lnTo>
                    <a:pt x="115" y="794"/>
                  </a:lnTo>
                  <a:lnTo>
                    <a:pt x="107" y="647"/>
                  </a:lnTo>
                  <a:lnTo>
                    <a:pt x="91" y="491"/>
                  </a:lnTo>
                  <a:lnTo>
                    <a:pt x="82" y="336"/>
                  </a:lnTo>
                  <a:lnTo>
                    <a:pt x="66" y="180"/>
                  </a:lnTo>
                  <a:lnTo>
                    <a:pt x="49" y="25"/>
                  </a:lnTo>
                  <a:lnTo>
                    <a:pt x="33" y="49"/>
                  </a:lnTo>
                  <a:lnTo>
                    <a:pt x="49" y="25"/>
                  </a:lnTo>
                  <a:lnTo>
                    <a:pt x="49" y="8"/>
                  </a:lnTo>
                  <a:lnTo>
                    <a:pt x="41" y="8"/>
                  </a:lnTo>
                  <a:lnTo>
                    <a:pt x="33" y="0"/>
                  </a:lnTo>
                  <a:lnTo>
                    <a:pt x="25" y="0"/>
                  </a:lnTo>
                  <a:lnTo>
                    <a:pt x="17" y="0"/>
                  </a:lnTo>
                  <a:lnTo>
                    <a:pt x="8" y="8"/>
                  </a:lnTo>
                  <a:lnTo>
                    <a:pt x="0" y="17"/>
                  </a:lnTo>
                  <a:lnTo>
                    <a:pt x="0" y="2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35" name="Google Shape;635;p48"/>
            <p:cNvSpPr/>
            <p:nvPr/>
          </p:nvSpPr>
          <p:spPr>
            <a:xfrm>
              <a:off x="3979" y="4050"/>
              <a:ext cx="246" cy="106"/>
            </a:xfrm>
            <a:custGeom>
              <a:rect b="b" l="l" r="r" t="t"/>
              <a:pathLst>
                <a:path extrusionOk="0" h="106" w="246">
                  <a:moveTo>
                    <a:pt x="197" y="41"/>
                  </a:moveTo>
                  <a:lnTo>
                    <a:pt x="213" y="0"/>
                  </a:lnTo>
                  <a:lnTo>
                    <a:pt x="0" y="57"/>
                  </a:lnTo>
                  <a:lnTo>
                    <a:pt x="16" y="106"/>
                  </a:lnTo>
                  <a:lnTo>
                    <a:pt x="221" y="57"/>
                  </a:lnTo>
                  <a:lnTo>
                    <a:pt x="246" y="16"/>
                  </a:lnTo>
                  <a:lnTo>
                    <a:pt x="221" y="57"/>
                  </a:lnTo>
                  <a:lnTo>
                    <a:pt x="238" y="49"/>
                  </a:lnTo>
                  <a:lnTo>
                    <a:pt x="246" y="41"/>
                  </a:lnTo>
                  <a:lnTo>
                    <a:pt x="246" y="33"/>
                  </a:lnTo>
                  <a:lnTo>
                    <a:pt x="246" y="24"/>
                  </a:lnTo>
                  <a:lnTo>
                    <a:pt x="238" y="16"/>
                  </a:lnTo>
                  <a:lnTo>
                    <a:pt x="238" y="8"/>
                  </a:lnTo>
                  <a:lnTo>
                    <a:pt x="221" y="0"/>
                  </a:lnTo>
                  <a:lnTo>
                    <a:pt x="213" y="0"/>
                  </a:lnTo>
                  <a:lnTo>
                    <a:pt x="197" y="4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36" name="Google Shape;636;p48"/>
            <p:cNvSpPr/>
            <p:nvPr/>
          </p:nvSpPr>
          <p:spPr>
            <a:xfrm>
              <a:off x="3954" y="3944"/>
              <a:ext cx="271" cy="147"/>
            </a:xfrm>
            <a:custGeom>
              <a:rect b="b" l="l" r="r" t="t"/>
              <a:pathLst>
                <a:path extrusionOk="0" h="147" w="271">
                  <a:moveTo>
                    <a:pt x="0" y="24"/>
                  </a:moveTo>
                  <a:lnTo>
                    <a:pt x="8" y="40"/>
                  </a:lnTo>
                  <a:lnTo>
                    <a:pt x="25" y="49"/>
                  </a:lnTo>
                  <a:lnTo>
                    <a:pt x="33" y="57"/>
                  </a:lnTo>
                  <a:lnTo>
                    <a:pt x="49" y="65"/>
                  </a:lnTo>
                  <a:lnTo>
                    <a:pt x="57" y="73"/>
                  </a:lnTo>
                  <a:lnTo>
                    <a:pt x="74" y="73"/>
                  </a:lnTo>
                  <a:lnTo>
                    <a:pt x="99" y="81"/>
                  </a:lnTo>
                  <a:lnTo>
                    <a:pt x="115" y="90"/>
                  </a:lnTo>
                  <a:lnTo>
                    <a:pt x="131" y="98"/>
                  </a:lnTo>
                  <a:lnTo>
                    <a:pt x="148" y="106"/>
                  </a:lnTo>
                  <a:lnTo>
                    <a:pt x="164" y="114"/>
                  </a:lnTo>
                  <a:lnTo>
                    <a:pt x="181" y="122"/>
                  </a:lnTo>
                  <a:lnTo>
                    <a:pt x="197" y="130"/>
                  </a:lnTo>
                  <a:lnTo>
                    <a:pt x="205" y="139"/>
                  </a:lnTo>
                  <a:lnTo>
                    <a:pt x="214" y="139"/>
                  </a:lnTo>
                  <a:lnTo>
                    <a:pt x="222" y="147"/>
                  </a:lnTo>
                  <a:lnTo>
                    <a:pt x="222" y="147"/>
                  </a:lnTo>
                  <a:lnTo>
                    <a:pt x="271" y="122"/>
                  </a:lnTo>
                  <a:lnTo>
                    <a:pt x="255" y="106"/>
                  </a:lnTo>
                  <a:lnTo>
                    <a:pt x="246" y="98"/>
                  </a:lnTo>
                  <a:lnTo>
                    <a:pt x="230" y="90"/>
                  </a:lnTo>
                  <a:lnTo>
                    <a:pt x="222" y="81"/>
                  </a:lnTo>
                  <a:lnTo>
                    <a:pt x="205" y="73"/>
                  </a:lnTo>
                  <a:lnTo>
                    <a:pt x="189" y="65"/>
                  </a:lnTo>
                  <a:lnTo>
                    <a:pt x="172" y="57"/>
                  </a:lnTo>
                  <a:lnTo>
                    <a:pt x="148" y="49"/>
                  </a:lnTo>
                  <a:lnTo>
                    <a:pt x="131" y="40"/>
                  </a:lnTo>
                  <a:lnTo>
                    <a:pt x="115" y="32"/>
                  </a:lnTo>
                  <a:lnTo>
                    <a:pt x="99" y="24"/>
                  </a:lnTo>
                  <a:lnTo>
                    <a:pt x="82" y="24"/>
                  </a:lnTo>
                  <a:lnTo>
                    <a:pt x="66" y="16"/>
                  </a:lnTo>
                  <a:lnTo>
                    <a:pt x="57" y="8"/>
                  </a:lnTo>
                  <a:lnTo>
                    <a:pt x="49" y="8"/>
                  </a:lnTo>
                  <a:lnTo>
                    <a:pt x="41" y="0"/>
                  </a:lnTo>
                  <a:lnTo>
                    <a:pt x="57" y="16"/>
                  </a:lnTo>
                  <a:lnTo>
                    <a:pt x="41" y="0"/>
                  </a:lnTo>
                  <a:lnTo>
                    <a:pt x="33" y="0"/>
                  </a:lnTo>
                  <a:lnTo>
                    <a:pt x="25" y="0"/>
                  </a:lnTo>
                  <a:lnTo>
                    <a:pt x="16" y="0"/>
                  </a:lnTo>
                  <a:lnTo>
                    <a:pt x="8" y="8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8" y="32"/>
                  </a:lnTo>
                  <a:lnTo>
                    <a:pt x="8" y="4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37" name="Google Shape;637;p48"/>
            <p:cNvSpPr/>
            <p:nvPr/>
          </p:nvSpPr>
          <p:spPr>
            <a:xfrm>
              <a:off x="3831" y="2552"/>
              <a:ext cx="180" cy="1416"/>
            </a:xfrm>
            <a:custGeom>
              <a:rect b="b" l="l" r="r" t="t"/>
              <a:pathLst>
                <a:path extrusionOk="0" h="1416" w="180">
                  <a:moveTo>
                    <a:pt x="0" y="9"/>
                  </a:moveTo>
                  <a:lnTo>
                    <a:pt x="0" y="9"/>
                  </a:lnTo>
                  <a:lnTo>
                    <a:pt x="16" y="189"/>
                  </a:lnTo>
                  <a:lnTo>
                    <a:pt x="33" y="360"/>
                  </a:lnTo>
                  <a:lnTo>
                    <a:pt x="41" y="540"/>
                  </a:lnTo>
                  <a:lnTo>
                    <a:pt x="57" y="721"/>
                  </a:lnTo>
                  <a:lnTo>
                    <a:pt x="65" y="901"/>
                  </a:lnTo>
                  <a:lnTo>
                    <a:pt x="82" y="1081"/>
                  </a:lnTo>
                  <a:lnTo>
                    <a:pt x="98" y="1252"/>
                  </a:lnTo>
                  <a:lnTo>
                    <a:pt x="123" y="1416"/>
                  </a:lnTo>
                  <a:lnTo>
                    <a:pt x="180" y="1408"/>
                  </a:lnTo>
                  <a:lnTo>
                    <a:pt x="156" y="1244"/>
                  </a:lnTo>
                  <a:lnTo>
                    <a:pt x="139" y="1072"/>
                  </a:lnTo>
                  <a:lnTo>
                    <a:pt x="123" y="901"/>
                  </a:lnTo>
                  <a:lnTo>
                    <a:pt x="107" y="721"/>
                  </a:lnTo>
                  <a:lnTo>
                    <a:pt x="90" y="540"/>
                  </a:lnTo>
                  <a:lnTo>
                    <a:pt x="82" y="360"/>
                  </a:lnTo>
                  <a:lnTo>
                    <a:pt x="65" y="18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38" name="Google Shape;638;p48"/>
            <p:cNvSpPr/>
            <p:nvPr/>
          </p:nvSpPr>
          <p:spPr>
            <a:xfrm>
              <a:off x="3543" y="1939"/>
              <a:ext cx="345" cy="622"/>
            </a:xfrm>
            <a:custGeom>
              <a:rect b="b" l="l" r="r" t="t"/>
              <a:pathLst>
                <a:path extrusionOk="0" h="622" w="345">
                  <a:moveTo>
                    <a:pt x="33" y="0"/>
                  </a:moveTo>
                  <a:lnTo>
                    <a:pt x="33" y="57"/>
                  </a:lnTo>
                  <a:lnTo>
                    <a:pt x="17" y="49"/>
                  </a:lnTo>
                  <a:lnTo>
                    <a:pt x="25" y="57"/>
                  </a:lnTo>
                  <a:lnTo>
                    <a:pt x="41" y="73"/>
                  </a:lnTo>
                  <a:lnTo>
                    <a:pt x="58" y="90"/>
                  </a:lnTo>
                  <a:lnTo>
                    <a:pt x="74" y="114"/>
                  </a:lnTo>
                  <a:lnTo>
                    <a:pt x="99" y="139"/>
                  </a:lnTo>
                  <a:lnTo>
                    <a:pt x="123" y="171"/>
                  </a:lnTo>
                  <a:lnTo>
                    <a:pt x="148" y="204"/>
                  </a:lnTo>
                  <a:lnTo>
                    <a:pt x="173" y="245"/>
                  </a:lnTo>
                  <a:lnTo>
                    <a:pt x="189" y="294"/>
                  </a:lnTo>
                  <a:lnTo>
                    <a:pt x="214" y="335"/>
                  </a:lnTo>
                  <a:lnTo>
                    <a:pt x="238" y="392"/>
                  </a:lnTo>
                  <a:lnTo>
                    <a:pt x="255" y="442"/>
                  </a:lnTo>
                  <a:lnTo>
                    <a:pt x="271" y="499"/>
                  </a:lnTo>
                  <a:lnTo>
                    <a:pt x="280" y="556"/>
                  </a:lnTo>
                  <a:lnTo>
                    <a:pt x="288" y="622"/>
                  </a:lnTo>
                  <a:lnTo>
                    <a:pt x="345" y="613"/>
                  </a:lnTo>
                  <a:lnTo>
                    <a:pt x="337" y="548"/>
                  </a:lnTo>
                  <a:lnTo>
                    <a:pt x="321" y="491"/>
                  </a:lnTo>
                  <a:lnTo>
                    <a:pt x="304" y="433"/>
                  </a:lnTo>
                  <a:lnTo>
                    <a:pt x="288" y="368"/>
                  </a:lnTo>
                  <a:lnTo>
                    <a:pt x="263" y="319"/>
                  </a:lnTo>
                  <a:lnTo>
                    <a:pt x="238" y="270"/>
                  </a:lnTo>
                  <a:lnTo>
                    <a:pt x="214" y="221"/>
                  </a:lnTo>
                  <a:lnTo>
                    <a:pt x="189" y="180"/>
                  </a:lnTo>
                  <a:lnTo>
                    <a:pt x="165" y="139"/>
                  </a:lnTo>
                  <a:lnTo>
                    <a:pt x="140" y="106"/>
                  </a:lnTo>
                  <a:lnTo>
                    <a:pt x="123" y="81"/>
                  </a:lnTo>
                  <a:lnTo>
                    <a:pt x="99" y="57"/>
                  </a:lnTo>
                  <a:lnTo>
                    <a:pt x="82" y="32"/>
                  </a:lnTo>
                  <a:lnTo>
                    <a:pt x="66" y="16"/>
                  </a:lnTo>
                  <a:lnTo>
                    <a:pt x="50" y="8"/>
                  </a:lnTo>
                  <a:lnTo>
                    <a:pt x="33" y="0"/>
                  </a:lnTo>
                  <a:lnTo>
                    <a:pt x="25" y="57"/>
                  </a:lnTo>
                  <a:lnTo>
                    <a:pt x="33" y="0"/>
                  </a:lnTo>
                  <a:lnTo>
                    <a:pt x="17" y="0"/>
                  </a:lnTo>
                  <a:lnTo>
                    <a:pt x="8" y="8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0" y="41"/>
                  </a:lnTo>
                  <a:lnTo>
                    <a:pt x="8" y="49"/>
                  </a:lnTo>
                  <a:lnTo>
                    <a:pt x="17" y="49"/>
                  </a:lnTo>
                  <a:lnTo>
                    <a:pt x="33" y="5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39" name="Google Shape;639;p48"/>
            <p:cNvSpPr/>
            <p:nvPr/>
          </p:nvSpPr>
          <p:spPr>
            <a:xfrm>
              <a:off x="3289" y="1963"/>
              <a:ext cx="624" cy="1285"/>
            </a:xfrm>
            <a:custGeom>
              <a:rect b="b" l="l" r="r" t="t"/>
              <a:pathLst>
                <a:path extrusionOk="0" h="1285" w="624">
                  <a:moveTo>
                    <a:pt x="271" y="0"/>
                  </a:moveTo>
                  <a:lnTo>
                    <a:pt x="221" y="25"/>
                  </a:lnTo>
                  <a:lnTo>
                    <a:pt x="180" y="49"/>
                  </a:lnTo>
                  <a:lnTo>
                    <a:pt x="147" y="90"/>
                  </a:lnTo>
                  <a:lnTo>
                    <a:pt x="115" y="131"/>
                  </a:lnTo>
                  <a:lnTo>
                    <a:pt x="90" y="172"/>
                  </a:lnTo>
                  <a:lnTo>
                    <a:pt x="65" y="229"/>
                  </a:lnTo>
                  <a:lnTo>
                    <a:pt x="41" y="278"/>
                  </a:lnTo>
                  <a:lnTo>
                    <a:pt x="24" y="336"/>
                  </a:lnTo>
                  <a:lnTo>
                    <a:pt x="16" y="393"/>
                  </a:lnTo>
                  <a:lnTo>
                    <a:pt x="8" y="458"/>
                  </a:lnTo>
                  <a:lnTo>
                    <a:pt x="8" y="516"/>
                  </a:lnTo>
                  <a:lnTo>
                    <a:pt x="0" y="581"/>
                  </a:lnTo>
                  <a:lnTo>
                    <a:pt x="8" y="647"/>
                  </a:lnTo>
                  <a:lnTo>
                    <a:pt x="8" y="704"/>
                  </a:lnTo>
                  <a:lnTo>
                    <a:pt x="16" y="769"/>
                  </a:lnTo>
                  <a:lnTo>
                    <a:pt x="24" y="835"/>
                  </a:lnTo>
                  <a:lnTo>
                    <a:pt x="41" y="892"/>
                  </a:lnTo>
                  <a:lnTo>
                    <a:pt x="57" y="949"/>
                  </a:lnTo>
                  <a:lnTo>
                    <a:pt x="74" y="1007"/>
                  </a:lnTo>
                  <a:lnTo>
                    <a:pt x="90" y="1056"/>
                  </a:lnTo>
                  <a:lnTo>
                    <a:pt x="106" y="1105"/>
                  </a:lnTo>
                  <a:lnTo>
                    <a:pt x="131" y="1146"/>
                  </a:lnTo>
                  <a:lnTo>
                    <a:pt x="156" y="1187"/>
                  </a:lnTo>
                  <a:lnTo>
                    <a:pt x="180" y="1220"/>
                  </a:lnTo>
                  <a:lnTo>
                    <a:pt x="205" y="1244"/>
                  </a:lnTo>
                  <a:lnTo>
                    <a:pt x="230" y="1269"/>
                  </a:lnTo>
                  <a:lnTo>
                    <a:pt x="254" y="1277"/>
                  </a:lnTo>
                  <a:lnTo>
                    <a:pt x="287" y="1285"/>
                  </a:lnTo>
                  <a:lnTo>
                    <a:pt x="312" y="1285"/>
                  </a:lnTo>
                  <a:lnTo>
                    <a:pt x="336" y="1277"/>
                  </a:lnTo>
                  <a:lnTo>
                    <a:pt x="369" y="1252"/>
                  </a:lnTo>
                  <a:lnTo>
                    <a:pt x="394" y="1228"/>
                  </a:lnTo>
                  <a:lnTo>
                    <a:pt x="402" y="1211"/>
                  </a:lnTo>
                  <a:lnTo>
                    <a:pt x="410" y="1203"/>
                  </a:lnTo>
                  <a:lnTo>
                    <a:pt x="427" y="1195"/>
                  </a:lnTo>
                  <a:lnTo>
                    <a:pt x="435" y="1187"/>
                  </a:lnTo>
                  <a:lnTo>
                    <a:pt x="451" y="1179"/>
                  </a:lnTo>
                  <a:lnTo>
                    <a:pt x="468" y="1179"/>
                  </a:lnTo>
                  <a:lnTo>
                    <a:pt x="484" y="1170"/>
                  </a:lnTo>
                  <a:lnTo>
                    <a:pt x="501" y="1170"/>
                  </a:lnTo>
                  <a:lnTo>
                    <a:pt x="509" y="1162"/>
                  </a:lnTo>
                  <a:lnTo>
                    <a:pt x="525" y="1162"/>
                  </a:lnTo>
                  <a:lnTo>
                    <a:pt x="542" y="1162"/>
                  </a:lnTo>
                  <a:lnTo>
                    <a:pt x="558" y="1154"/>
                  </a:lnTo>
                  <a:lnTo>
                    <a:pt x="575" y="1154"/>
                  </a:lnTo>
                  <a:lnTo>
                    <a:pt x="591" y="1154"/>
                  </a:lnTo>
                  <a:lnTo>
                    <a:pt x="607" y="1154"/>
                  </a:lnTo>
                  <a:lnTo>
                    <a:pt x="616" y="1154"/>
                  </a:lnTo>
                  <a:lnTo>
                    <a:pt x="624" y="1023"/>
                  </a:lnTo>
                  <a:lnTo>
                    <a:pt x="624" y="900"/>
                  </a:lnTo>
                  <a:lnTo>
                    <a:pt x="616" y="778"/>
                  </a:lnTo>
                  <a:lnTo>
                    <a:pt x="599" y="671"/>
                  </a:lnTo>
                  <a:lnTo>
                    <a:pt x="583" y="573"/>
                  </a:lnTo>
                  <a:lnTo>
                    <a:pt x="558" y="483"/>
                  </a:lnTo>
                  <a:lnTo>
                    <a:pt x="542" y="401"/>
                  </a:lnTo>
                  <a:lnTo>
                    <a:pt x="509" y="319"/>
                  </a:lnTo>
                  <a:lnTo>
                    <a:pt x="484" y="254"/>
                  </a:lnTo>
                  <a:lnTo>
                    <a:pt x="451" y="197"/>
                  </a:lnTo>
                  <a:lnTo>
                    <a:pt x="427" y="139"/>
                  </a:lnTo>
                  <a:lnTo>
                    <a:pt x="394" y="98"/>
                  </a:lnTo>
                  <a:lnTo>
                    <a:pt x="361" y="66"/>
                  </a:lnTo>
                  <a:lnTo>
                    <a:pt x="328" y="33"/>
                  </a:lnTo>
                  <a:lnTo>
                    <a:pt x="304" y="8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9D6935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40" name="Google Shape;640;p48"/>
            <p:cNvSpPr/>
            <p:nvPr/>
          </p:nvSpPr>
          <p:spPr>
            <a:xfrm>
              <a:off x="3264" y="1939"/>
              <a:ext cx="435" cy="1334"/>
            </a:xfrm>
            <a:custGeom>
              <a:rect b="b" l="l" r="r" t="t"/>
              <a:pathLst>
                <a:path extrusionOk="0" h="1334" w="435">
                  <a:moveTo>
                    <a:pt x="394" y="1235"/>
                  </a:moveTo>
                  <a:lnTo>
                    <a:pt x="394" y="1235"/>
                  </a:lnTo>
                  <a:lnTo>
                    <a:pt x="370" y="1260"/>
                  </a:lnTo>
                  <a:lnTo>
                    <a:pt x="353" y="1276"/>
                  </a:lnTo>
                  <a:lnTo>
                    <a:pt x="329" y="1284"/>
                  </a:lnTo>
                  <a:lnTo>
                    <a:pt x="312" y="1284"/>
                  </a:lnTo>
                  <a:lnTo>
                    <a:pt x="287" y="1276"/>
                  </a:lnTo>
                  <a:lnTo>
                    <a:pt x="271" y="1268"/>
                  </a:lnTo>
                  <a:lnTo>
                    <a:pt x="246" y="1252"/>
                  </a:lnTo>
                  <a:lnTo>
                    <a:pt x="222" y="1227"/>
                  </a:lnTo>
                  <a:lnTo>
                    <a:pt x="205" y="1194"/>
                  </a:lnTo>
                  <a:lnTo>
                    <a:pt x="181" y="1162"/>
                  </a:lnTo>
                  <a:lnTo>
                    <a:pt x="156" y="1121"/>
                  </a:lnTo>
                  <a:lnTo>
                    <a:pt x="140" y="1072"/>
                  </a:lnTo>
                  <a:lnTo>
                    <a:pt x="123" y="1023"/>
                  </a:lnTo>
                  <a:lnTo>
                    <a:pt x="107" y="965"/>
                  </a:lnTo>
                  <a:lnTo>
                    <a:pt x="90" y="908"/>
                  </a:lnTo>
                  <a:lnTo>
                    <a:pt x="82" y="851"/>
                  </a:lnTo>
                  <a:lnTo>
                    <a:pt x="66" y="793"/>
                  </a:lnTo>
                  <a:lnTo>
                    <a:pt x="57" y="728"/>
                  </a:lnTo>
                  <a:lnTo>
                    <a:pt x="57" y="671"/>
                  </a:lnTo>
                  <a:lnTo>
                    <a:pt x="57" y="605"/>
                  </a:lnTo>
                  <a:lnTo>
                    <a:pt x="57" y="540"/>
                  </a:lnTo>
                  <a:lnTo>
                    <a:pt x="57" y="482"/>
                  </a:lnTo>
                  <a:lnTo>
                    <a:pt x="66" y="425"/>
                  </a:lnTo>
                  <a:lnTo>
                    <a:pt x="82" y="368"/>
                  </a:lnTo>
                  <a:lnTo>
                    <a:pt x="90" y="311"/>
                  </a:lnTo>
                  <a:lnTo>
                    <a:pt x="115" y="262"/>
                  </a:lnTo>
                  <a:lnTo>
                    <a:pt x="131" y="212"/>
                  </a:lnTo>
                  <a:lnTo>
                    <a:pt x="164" y="171"/>
                  </a:lnTo>
                  <a:lnTo>
                    <a:pt x="189" y="131"/>
                  </a:lnTo>
                  <a:lnTo>
                    <a:pt x="222" y="98"/>
                  </a:lnTo>
                  <a:lnTo>
                    <a:pt x="263" y="65"/>
                  </a:lnTo>
                  <a:lnTo>
                    <a:pt x="304" y="49"/>
                  </a:lnTo>
                  <a:lnTo>
                    <a:pt x="287" y="0"/>
                  </a:lnTo>
                  <a:lnTo>
                    <a:pt x="238" y="24"/>
                  </a:lnTo>
                  <a:lnTo>
                    <a:pt x="189" y="57"/>
                  </a:lnTo>
                  <a:lnTo>
                    <a:pt x="148" y="98"/>
                  </a:lnTo>
                  <a:lnTo>
                    <a:pt x="115" y="139"/>
                  </a:lnTo>
                  <a:lnTo>
                    <a:pt x="90" y="188"/>
                  </a:lnTo>
                  <a:lnTo>
                    <a:pt x="66" y="237"/>
                  </a:lnTo>
                  <a:lnTo>
                    <a:pt x="41" y="294"/>
                  </a:lnTo>
                  <a:lnTo>
                    <a:pt x="25" y="352"/>
                  </a:lnTo>
                  <a:lnTo>
                    <a:pt x="16" y="417"/>
                  </a:lnTo>
                  <a:lnTo>
                    <a:pt x="8" y="474"/>
                  </a:lnTo>
                  <a:lnTo>
                    <a:pt x="0" y="540"/>
                  </a:lnTo>
                  <a:lnTo>
                    <a:pt x="0" y="605"/>
                  </a:lnTo>
                  <a:lnTo>
                    <a:pt x="0" y="671"/>
                  </a:lnTo>
                  <a:lnTo>
                    <a:pt x="8" y="736"/>
                  </a:lnTo>
                  <a:lnTo>
                    <a:pt x="16" y="793"/>
                  </a:lnTo>
                  <a:lnTo>
                    <a:pt x="25" y="859"/>
                  </a:lnTo>
                  <a:lnTo>
                    <a:pt x="41" y="924"/>
                  </a:lnTo>
                  <a:lnTo>
                    <a:pt x="57" y="982"/>
                  </a:lnTo>
                  <a:lnTo>
                    <a:pt x="74" y="1039"/>
                  </a:lnTo>
                  <a:lnTo>
                    <a:pt x="90" y="1088"/>
                  </a:lnTo>
                  <a:lnTo>
                    <a:pt x="107" y="1137"/>
                  </a:lnTo>
                  <a:lnTo>
                    <a:pt x="131" y="1186"/>
                  </a:lnTo>
                  <a:lnTo>
                    <a:pt x="156" y="1227"/>
                  </a:lnTo>
                  <a:lnTo>
                    <a:pt x="181" y="1260"/>
                  </a:lnTo>
                  <a:lnTo>
                    <a:pt x="214" y="1293"/>
                  </a:lnTo>
                  <a:lnTo>
                    <a:pt x="238" y="1309"/>
                  </a:lnTo>
                  <a:lnTo>
                    <a:pt x="271" y="1325"/>
                  </a:lnTo>
                  <a:lnTo>
                    <a:pt x="304" y="1334"/>
                  </a:lnTo>
                  <a:lnTo>
                    <a:pt x="345" y="1334"/>
                  </a:lnTo>
                  <a:lnTo>
                    <a:pt x="378" y="1317"/>
                  </a:lnTo>
                  <a:lnTo>
                    <a:pt x="411" y="1301"/>
                  </a:lnTo>
                  <a:lnTo>
                    <a:pt x="435" y="1268"/>
                  </a:lnTo>
                  <a:lnTo>
                    <a:pt x="435" y="1268"/>
                  </a:lnTo>
                  <a:lnTo>
                    <a:pt x="394" y="12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41" name="Google Shape;641;p48"/>
            <p:cNvSpPr/>
            <p:nvPr/>
          </p:nvSpPr>
          <p:spPr>
            <a:xfrm>
              <a:off x="3658" y="3092"/>
              <a:ext cx="280" cy="115"/>
            </a:xfrm>
            <a:custGeom>
              <a:rect b="b" l="l" r="r" t="t"/>
              <a:pathLst>
                <a:path extrusionOk="0" h="115" w="280">
                  <a:moveTo>
                    <a:pt x="222" y="25"/>
                  </a:moveTo>
                  <a:lnTo>
                    <a:pt x="247" y="0"/>
                  </a:lnTo>
                  <a:lnTo>
                    <a:pt x="230" y="0"/>
                  </a:lnTo>
                  <a:lnTo>
                    <a:pt x="222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3" y="0"/>
                  </a:lnTo>
                  <a:lnTo>
                    <a:pt x="156" y="9"/>
                  </a:lnTo>
                  <a:lnTo>
                    <a:pt x="140" y="9"/>
                  </a:lnTo>
                  <a:lnTo>
                    <a:pt x="123" y="9"/>
                  </a:lnTo>
                  <a:lnTo>
                    <a:pt x="107" y="17"/>
                  </a:lnTo>
                  <a:lnTo>
                    <a:pt x="91" y="17"/>
                  </a:lnTo>
                  <a:lnTo>
                    <a:pt x="74" y="25"/>
                  </a:lnTo>
                  <a:lnTo>
                    <a:pt x="58" y="33"/>
                  </a:lnTo>
                  <a:lnTo>
                    <a:pt x="41" y="41"/>
                  </a:lnTo>
                  <a:lnTo>
                    <a:pt x="25" y="50"/>
                  </a:lnTo>
                  <a:lnTo>
                    <a:pt x="17" y="66"/>
                  </a:lnTo>
                  <a:lnTo>
                    <a:pt x="0" y="82"/>
                  </a:lnTo>
                  <a:lnTo>
                    <a:pt x="41" y="115"/>
                  </a:lnTo>
                  <a:lnTo>
                    <a:pt x="50" y="99"/>
                  </a:lnTo>
                  <a:lnTo>
                    <a:pt x="58" y="91"/>
                  </a:lnTo>
                  <a:lnTo>
                    <a:pt x="74" y="91"/>
                  </a:lnTo>
                  <a:lnTo>
                    <a:pt x="82" y="82"/>
                  </a:lnTo>
                  <a:lnTo>
                    <a:pt x="91" y="74"/>
                  </a:lnTo>
                  <a:lnTo>
                    <a:pt x="107" y="74"/>
                  </a:lnTo>
                  <a:lnTo>
                    <a:pt x="123" y="66"/>
                  </a:lnTo>
                  <a:lnTo>
                    <a:pt x="132" y="66"/>
                  </a:lnTo>
                  <a:lnTo>
                    <a:pt x="148" y="58"/>
                  </a:lnTo>
                  <a:lnTo>
                    <a:pt x="165" y="58"/>
                  </a:lnTo>
                  <a:lnTo>
                    <a:pt x="181" y="58"/>
                  </a:lnTo>
                  <a:lnTo>
                    <a:pt x="189" y="58"/>
                  </a:lnTo>
                  <a:lnTo>
                    <a:pt x="206" y="58"/>
                  </a:lnTo>
                  <a:lnTo>
                    <a:pt x="222" y="50"/>
                  </a:lnTo>
                  <a:lnTo>
                    <a:pt x="238" y="50"/>
                  </a:lnTo>
                  <a:lnTo>
                    <a:pt x="255" y="50"/>
                  </a:lnTo>
                  <a:lnTo>
                    <a:pt x="280" y="25"/>
                  </a:lnTo>
                  <a:lnTo>
                    <a:pt x="255" y="50"/>
                  </a:lnTo>
                  <a:lnTo>
                    <a:pt x="263" y="50"/>
                  </a:lnTo>
                  <a:lnTo>
                    <a:pt x="271" y="41"/>
                  </a:lnTo>
                  <a:lnTo>
                    <a:pt x="280" y="33"/>
                  </a:lnTo>
                  <a:lnTo>
                    <a:pt x="280" y="25"/>
                  </a:lnTo>
                  <a:lnTo>
                    <a:pt x="271" y="17"/>
                  </a:lnTo>
                  <a:lnTo>
                    <a:pt x="271" y="9"/>
                  </a:lnTo>
                  <a:lnTo>
                    <a:pt x="263" y="0"/>
                  </a:lnTo>
                  <a:lnTo>
                    <a:pt x="247" y="0"/>
                  </a:lnTo>
                  <a:lnTo>
                    <a:pt x="222" y="2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42" name="Google Shape;642;p48"/>
            <p:cNvSpPr/>
            <p:nvPr/>
          </p:nvSpPr>
          <p:spPr>
            <a:xfrm>
              <a:off x="3535" y="1930"/>
              <a:ext cx="403" cy="1187"/>
            </a:xfrm>
            <a:custGeom>
              <a:rect b="b" l="l" r="r" t="t"/>
              <a:pathLst>
                <a:path extrusionOk="0" h="1187" w="403">
                  <a:moveTo>
                    <a:pt x="33" y="58"/>
                  </a:moveTo>
                  <a:lnTo>
                    <a:pt x="16" y="58"/>
                  </a:lnTo>
                  <a:lnTo>
                    <a:pt x="41" y="66"/>
                  </a:lnTo>
                  <a:lnTo>
                    <a:pt x="66" y="90"/>
                  </a:lnTo>
                  <a:lnTo>
                    <a:pt x="99" y="115"/>
                  </a:lnTo>
                  <a:lnTo>
                    <a:pt x="123" y="148"/>
                  </a:lnTo>
                  <a:lnTo>
                    <a:pt x="156" y="189"/>
                  </a:lnTo>
                  <a:lnTo>
                    <a:pt x="181" y="238"/>
                  </a:lnTo>
                  <a:lnTo>
                    <a:pt x="214" y="295"/>
                  </a:lnTo>
                  <a:lnTo>
                    <a:pt x="238" y="369"/>
                  </a:lnTo>
                  <a:lnTo>
                    <a:pt x="263" y="442"/>
                  </a:lnTo>
                  <a:lnTo>
                    <a:pt x="288" y="524"/>
                  </a:lnTo>
                  <a:lnTo>
                    <a:pt x="312" y="614"/>
                  </a:lnTo>
                  <a:lnTo>
                    <a:pt x="329" y="712"/>
                  </a:lnTo>
                  <a:lnTo>
                    <a:pt x="337" y="819"/>
                  </a:lnTo>
                  <a:lnTo>
                    <a:pt x="345" y="933"/>
                  </a:lnTo>
                  <a:lnTo>
                    <a:pt x="345" y="1056"/>
                  </a:lnTo>
                  <a:lnTo>
                    <a:pt x="345" y="1187"/>
                  </a:lnTo>
                  <a:lnTo>
                    <a:pt x="403" y="1187"/>
                  </a:lnTo>
                  <a:lnTo>
                    <a:pt x="403" y="1056"/>
                  </a:lnTo>
                  <a:lnTo>
                    <a:pt x="403" y="933"/>
                  </a:lnTo>
                  <a:lnTo>
                    <a:pt x="394" y="811"/>
                  </a:lnTo>
                  <a:lnTo>
                    <a:pt x="378" y="704"/>
                  </a:lnTo>
                  <a:lnTo>
                    <a:pt x="361" y="606"/>
                  </a:lnTo>
                  <a:lnTo>
                    <a:pt x="345" y="508"/>
                  </a:lnTo>
                  <a:lnTo>
                    <a:pt x="320" y="426"/>
                  </a:lnTo>
                  <a:lnTo>
                    <a:pt x="296" y="344"/>
                  </a:lnTo>
                  <a:lnTo>
                    <a:pt x="263" y="279"/>
                  </a:lnTo>
                  <a:lnTo>
                    <a:pt x="230" y="213"/>
                  </a:lnTo>
                  <a:lnTo>
                    <a:pt x="197" y="164"/>
                  </a:lnTo>
                  <a:lnTo>
                    <a:pt x="164" y="115"/>
                  </a:lnTo>
                  <a:lnTo>
                    <a:pt x="131" y="74"/>
                  </a:lnTo>
                  <a:lnTo>
                    <a:pt x="99" y="50"/>
                  </a:lnTo>
                  <a:lnTo>
                    <a:pt x="66" y="25"/>
                  </a:lnTo>
                  <a:lnTo>
                    <a:pt x="33" y="9"/>
                  </a:lnTo>
                  <a:lnTo>
                    <a:pt x="16" y="9"/>
                  </a:lnTo>
                  <a:lnTo>
                    <a:pt x="33" y="9"/>
                  </a:lnTo>
                  <a:lnTo>
                    <a:pt x="25" y="0"/>
                  </a:lnTo>
                  <a:lnTo>
                    <a:pt x="16" y="9"/>
                  </a:lnTo>
                  <a:lnTo>
                    <a:pt x="8" y="17"/>
                  </a:lnTo>
                  <a:lnTo>
                    <a:pt x="0" y="25"/>
                  </a:lnTo>
                  <a:lnTo>
                    <a:pt x="0" y="33"/>
                  </a:lnTo>
                  <a:lnTo>
                    <a:pt x="0" y="41"/>
                  </a:lnTo>
                  <a:lnTo>
                    <a:pt x="8" y="50"/>
                  </a:lnTo>
                  <a:lnTo>
                    <a:pt x="16" y="58"/>
                  </a:lnTo>
                  <a:lnTo>
                    <a:pt x="33" y="5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43" name="Google Shape;643;p48"/>
            <p:cNvSpPr/>
            <p:nvPr/>
          </p:nvSpPr>
          <p:spPr>
            <a:xfrm>
              <a:off x="3543" y="2577"/>
              <a:ext cx="362" cy="655"/>
            </a:xfrm>
            <a:custGeom>
              <a:rect b="b" l="l" r="r" t="t"/>
              <a:pathLst>
                <a:path extrusionOk="0" h="655" w="362">
                  <a:moveTo>
                    <a:pt x="74" y="655"/>
                  </a:moveTo>
                  <a:lnTo>
                    <a:pt x="91" y="597"/>
                  </a:lnTo>
                  <a:lnTo>
                    <a:pt x="107" y="540"/>
                  </a:lnTo>
                  <a:lnTo>
                    <a:pt x="115" y="483"/>
                  </a:lnTo>
                  <a:lnTo>
                    <a:pt x="115" y="434"/>
                  </a:lnTo>
                  <a:lnTo>
                    <a:pt x="123" y="385"/>
                  </a:lnTo>
                  <a:lnTo>
                    <a:pt x="123" y="335"/>
                  </a:lnTo>
                  <a:lnTo>
                    <a:pt x="115" y="286"/>
                  </a:lnTo>
                  <a:lnTo>
                    <a:pt x="115" y="245"/>
                  </a:lnTo>
                  <a:lnTo>
                    <a:pt x="107" y="213"/>
                  </a:lnTo>
                  <a:lnTo>
                    <a:pt x="99" y="172"/>
                  </a:lnTo>
                  <a:lnTo>
                    <a:pt x="82" y="147"/>
                  </a:lnTo>
                  <a:lnTo>
                    <a:pt x="66" y="123"/>
                  </a:lnTo>
                  <a:lnTo>
                    <a:pt x="58" y="98"/>
                  </a:lnTo>
                  <a:lnTo>
                    <a:pt x="41" y="90"/>
                  </a:lnTo>
                  <a:lnTo>
                    <a:pt x="25" y="82"/>
                  </a:lnTo>
                  <a:lnTo>
                    <a:pt x="0" y="74"/>
                  </a:lnTo>
                  <a:lnTo>
                    <a:pt x="17" y="65"/>
                  </a:lnTo>
                  <a:lnTo>
                    <a:pt x="33" y="49"/>
                  </a:lnTo>
                  <a:lnTo>
                    <a:pt x="50" y="41"/>
                  </a:lnTo>
                  <a:lnTo>
                    <a:pt x="74" y="24"/>
                  </a:lnTo>
                  <a:lnTo>
                    <a:pt x="91" y="16"/>
                  </a:lnTo>
                  <a:lnTo>
                    <a:pt x="115" y="16"/>
                  </a:lnTo>
                  <a:lnTo>
                    <a:pt x="132" y="8"/>
                  </a:lnTo>
                  <a:lnTo>
                    <a:pt x="156" y="8"/>
                  </a:lnTo>
                  <a:lnTo>
                    <a:pt x="181" y="0"/>
                  </a:lnTo>
                  <a:lnTo>
                    <a:pt x="206" y="0"/>
                  </a:lnTo>
                  <a:lnTo>
                    <a:pt x="222" y="0"/>
                  </a:lnTo>
                  <a:lnTo>
                    <a:pt x="247" y="0"/>
                  </a:lnTo>
                  <a:lnTo>
                    <a:pt x="263" y="0"/>
                  </a:lnTo>
                  <a:lnTo>
                    <a:pt x="288" y="0"/>
                  </a:lnTo>
                  <a:lnTo>
                    <a:pt x="304" y="0"/>
                  </a:lnTo>
                  <a:lnTo>
                    <a:pt x="321" y="0"/>
                  </a:lnTo>
                  <a:lnTo>
                    <a:pt x="329" y="49"/>
                  </a:lnTo>
                  <a:lnTo>
                    <a:pt x="345" y="115"/>
                  </a:lnTo>
                  <a:lnTo>
                    <a:pt x="353" y="188"/>
                  </a:lnTo>
                  <a:lnTo>
                    <a:pt x="353" y="262"/>
                  </a:lnTo>
                  <a:lnTo>
                    <a:pt x="362" y="344"/>
                  </a:lnTo>
                  <a:lnTo>
                    <a:pt x="362" y="425"/>
                  </a:lnTo>
                  <a:lnTo>
                    <a:pt x="362" y="491"/>
                  </a:lnTo>
                  <a:lnTo>
                    <a:pt x="362" y="548"/>
                  </a:lnTo>
                  <a:lnTo>
                    <a:pt x="353" y="548"/>
                  </a:lnTo>
                  <a:lnTo>
                    <a:pt x="337" y="548"/>
                  </a:lnTo>
                  <a:lnTo>
                    <a:pt x="329" y="548"/>
                  </a:lnTo>
                  <a:lnTo>
                    <a:pt x="312" y="548"/>
                  </a:lnTo>
                  <a:lnTo>
                    <a:pt x="296" y="548"/>
                  </a:lnTo>
                  <a:lnTo>
                    <a:pt x="288" y="548"/>
                  </a:lnTo>
                  <a:lnTo>
                    <a:pt x="271" y="548"/>
                  </a:lnTo>
                  <a:lnTo>
                    <a:pt x="263" y="548"/>
                  </a:lnTo>
                  <a:lnTo>
                    <a:pt x="247" y="548"/>
                  </a:lnTo>
                  <a:lnTo>
                    <a:pt x="238" y="556"/>
                  </a:lnTo>
                  <a:lnTo>
                    <a:pt x="230" y="556"/>
                  </a:lnTo>
                  <a:lnTo>
                    <a:pt x="214" y="556"/>
                  </a:lnTo>
                  <a:lnTo>
                    <a:pt x="206" y="565"/>
                  </a:lnTo>
                  <a:lnTo>
                    <a:pt x="197" y="573"/>
                  </a:lnTo>
                  <a:lnTo>
                    <a:pt x="189" y="573"/>
                  </a:lnTo>
                  <a:lnTo>
                    <a:pt x="181" y="581"/>
                  </a:lnTo>
                  <a:lnTo>
                    <a:pt x="173" y="589"/>
                  </a:lnTo>
                  <a:lnTo>
                    <a:pt x="165" y="597"/>
                  </a:lnTo>
                  <a:lnTo>
                    <a:pt x="148" y="614"/>
                  </a:lnTo>
                  <a:lnTo>
                    <a:pt x="132" y="622"/>
                  </a:lnTo>
                  <a:lnTo>
                    <a:pt x="115" y="638"/>
                  </a:lnTo>
                  <a:lnTo>
                    <a:pt x="99" y="646"/>
                  </a:lnTo>
                  <a:lnTo>
                    <a:pt x="82" y="655"/>
                  </a:lnTo>
                  <a:lnTo>
                    <a:pt x="74" y="655"/>
                  </a:lnTo>
                  <a:close/>
                </a:path>
              </a:pathLst>
            </a:custGeom>
            <a:solidFill>
              <a:srgbClr val="9D6935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44" name="Google Shape;644;p48"/>
            <p:cNvSpPr/>
            <p:nvPr/>
          </p:nvSpPr>
          <p:spPr>
            <a:xfrm>
              <a:off x="3519" y="2626"/>
              <a:ext cx="172" cy="614"/>
            </a:xfrm>
            <a:custGeom>
              <a:rect b="b" l="l" r="r" t="t"/>
              <a:pathLst>
                <a:path extrusionOk="0" h="614" w="172">
                  <a:moveTo>
                    <a:pt x="8" y="16"/>
                  </a:moveTo>
                  <a:lnTo>
                    <a:pt x="32" y="57"/>
                  </a:lnTo>
                  <a:lnTo>
                    <a:pt x="41" y="57"/>
                  </a:lnTo>
                  <a:lnTo>
                    <a:pt x="49" y="66"/>
                  </a:lnTo>
                  <a:lnTo>
                    <a:pt x="57" y="74"/>
                  </a:lnTo>
                  <a:lnTo>
                    <a:pt x="74" y="90"/>
                  </a:lnTo>
                  <a:lnTo>
                    <a:pt x="82" y="106"/>
                  </a:lnTo>
                  <a:lnTo>
                    <a:pt x="90" y="139"/>
                  </a:lnTo>
                  <a:lnTo>
                    <a:pt x="98" y="164"/>
                  </a:lnTo>
                  <a:lnTo>
                    <a:pt x="106" y="205"/>
                  </a:lnTo>
                  <a:lnTo>
                    <a:pt x="115" y="237"/>
                  </a:lnTo>
                  <a:lnTo>
                    <a:pt x="115" y="286"/>
                  </a:lnTo>
                  <a:lnTo>
                    <a:pt x="115" y="336"/>
                  </a:lnTo>
                  <a:lnTo>
                    <a:pt x="115" y="385"/>
                  </a:lnTo>
                  <a:lnTo>
                    <a:pt x="115" y="434"/>
                  </a:lnTo>
                  <a:lnTo>
                    <a:pt x="98" y="491"/>
                  </a:lnTo>
                  <a:lnTo>
                    <a:pt x="90" y="540"/>
                  </a:lnTo>
                  <a:lnTo>
                    <a:pt x="74" y="597"/>
                  </a:lnTo>
                  <a:lnTo>
                    <a:pt x="123" y="614"/>
                  </a:lnTo>
                  <a:lnTo>
                    <a:pt x="147" y="557"/>
                  </a:lnTo>
                  <a:lnTo>
                    <a:pt x="156" y="499"/>
                  </a:lnTo>
                  <a:lnTo>
                    <a:pt x="164" y="442"/>
                  </a:lnTo>
                  <a:lnTo>
                    <a:pt x="172" y="385"/>
                  </a:lnTo>
                  <a:lnTo>
                    <a:pt x="172" y="336"/>
                  </a:lnTo>
                  <a:lnTo>
                    <a:pt x="172" y="286"/>
                  </a:lnTo>
                  <a:lnTo>
                    <a:pt x="172" y="237"/>
                  </a:lnTo>
                  <a:lnTo>
                    <a:pt x="164" y="196"/>
                  </a:lnTo>
                  <a:lnTo>
                    <a:pt x="156" y="156"/>
                  </a:lnTo>
                  <a:lnTo>
                    <a:pt x="147" y="115"/>
                  </a:lnTo>
                  <a:lnTo>
                    <a:pt x="131" y="90"/>
                  </a:lnTo>
                  <a:lnTo>
                    <a:pt x="115" y="57"/>
                  </a:lnTo>
                  <a:lnTo>
                    <a:pt x="98" y="33"/>
                  </a:lnTo>
                  <a:lnTo>
                    <a:pt x="82" y="16"/>
                  </a:lnTo>
                  <a:lnTo>
                    <a:pt x="57" y="8"/>
                  </a:lnTo>
                  <a:lnTo>
                    <a:pt x="24" y="0"/>
                  </a:lnTo>
                  <a:lnTo>
                    <a:pt x="49" y="41"/>
                  </a:lnTo>
                  <a:lnTo>
                    <a:pt x="24" y="0"/>
                  </a:lnTo>
                  <a:lnTo>
                    <a:pt x="16" y="8"/>
                  </a:lnTo>
                  <a:lnTo>
                    <a:pt x="8" y="8"/>
                  </a:lnTo>
                  <a:lnTo>
                    <a:pt x="0" y="16"/>
                  </a:lnTo>
                  <a:lnTo>
                    <a:pt x="0" y="33"/>
                  </a:lnTo>
                  <a:lnTo>
                    <a:pt x="0" y="41"/>
                  </a:lnTo>
                  <a:lnTo>
                    <a:pt x="8" y="49"/>
                  </a:lnTo>
                  <a:lnTo>
                    <a:pt x="16" y="49"/>
                  </a:lnTo>
                  <a:lnTo>
                    <a:pt x="32" y="57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45" name="Google Shape;645;p48"/>
            <p:cNvSpPr/>
            <p:nvPr/>
          </p:nvSpPr>
          <p:spPr>
            <a:xfrm>
              <a:off x="3527" y="2544"/>
              <a:ext cx="361" cy="123"/>
            </a:xfrm>
            <a:custGeom>
              <a:rect b="b" l="l" r="r" t="t"/>
              <a:pathLst>
                <a:path extrusionOk="0" h="123" w="361">
                  <a:moveTo>
                    <a:pt x="361" y="25"/>
                  </a:moveTo>
                  <a:lnTo>
                    <a:pt x="337" y="0"/>
                  </a:lnTo>
                  <a:lnTo>
                    <a:pt x="320" y="0"/>
                  </a:lnTo>
                  <a:lnTo>
                    <a:pt x="304" y="0"/>
                  </a:lnTo>
                  <a:lnTo>
                    <a:pt x="279" y="8"/>
                  </a:lnTo>
                  <a:lnTo>
                    <a:pt x="263" y="8"/>
                  </a:lnTo>
                  <a:lnTo>
                    <a:pt x="238" y="8"/>
                  </a:lnTo>
                  <a:lnTo>
                    <a:pt x="213" y="8"/>
                  </a:lnTo>
                  <a:lnTo>
                    <a:pt x="197" y="8"/>
                  </a:lnTo>
                  <a:lnTo>
                    <a:pt x="172" y="17"/>
                  </a:lnTo>
                  <a:lnTo>
                    <a:pt x="148" y="17"/>
                  </a:lnTo>
                  <a:lnTo>
                    <a:pt x="123" y="25"/>
                  </a:lnTo>
                  <a:lnTo>
                    <a:pt x="98" y="25"/>
                  </a:lnTo>
                  <a:lnTo>
                    <a:pt x="74" y="33"/>
                  </a:lnTo>
                  <a:lnTo>
                    <a:pt x="57" y="49"/>
                  </a:lnTo>
                  <a:lnTo>
                    <a:pt x="33" y="57"/>
                  </a:lnTo>
                  <a:lnTo>
                    <a:pt x="16" y="74"/>
                  </a:lnTo>
                  <a:lnTo>
                    <a:pt x="0" y="98"/>
                  </a:lnTo>
                  <a:lnTo>
                    <a:pt x="41" y="123"/>
                  </a:lnTo>
                  <a:lnTo>
                    <a:pt x="49" y="115"/>
                  </a:lnTo>
                  <a:lnTo>
                    <a:pt x="66" y="107"/>
                  </a:lnTo>
                  <a:lnTo>
                    <a:pt x="82" y="98"/>
                  </a:lnTo>
                  <a:lnTo>
                    <a:pt x="98" y="82"/>
                  </a:lnTo>
                  <a:lnTo>
                    <a:pt x="115" y="82"/>
                  </a:lnTo>
                  <a:lnTo>
                    <a:pt x="131" y="74"/>
                  </a:lnTo>
                  <a:lnTo>
                    <a:pt x="156" y="66"/>
                  </a:lnTo>
                  <a:lnTo>
                    <a:pt x="172" y="66"/>
                  </a:lnTo>
                  <a:lnTo>
                    <a:pt x="197" y="66"/>
                  </a:lnTo>
                  <a:lnTo>
                    <a:pt x="222" y="57"/>
                  </a:lnTo>
                  <a:lnTo>
                    <a:pt x="238" y="57"/>
                  </a:lnTo>
                  <a:lnTo>
                    <a:pt x="263" y="57"/>
                  </a:lnTo>
                  <a:lnTo>
                    <a:pt x="279" y="57"/>
                  </a:lnTo>
                  <a:lnTo>
                    <a:pt x="304" y="57"/>
                  </a:lnTo>
                  <a:lnTo>
                    <a:pt x="320" y="57"/>
                  </a:lnTo>
                  <a:lnTo>
                    <a:pt x="337" y="57"/>
                  </a:lnTo>
                  <a:lnTo>
                    <a:pt x="312" y="41"/>
                  </a:lnTo>
                  <a:lnTo>
                    <a:pt x="337" y="57"/>
                  </a:lnTo>
                  <a:lnTo>
                    <a:pt x="345" y="57"/>
                  </a:lnTo>
                  <a:lnTo>
                    <a:pt x="353" y="49"/>
                  </a:lnTo>
                  <a:lnTo>
                    <a:pt x="361" y="41"/>
                  </a:lnTo>
                  <a:lnTo>
                    <a:pt x="361" y="33"/>
                  </a:lnTo>
                  <a:lnTo>
                    <a:pt x="361" y="17"/>
                  </a:lnTo>
                  <a:lnTo>
                    <a:pt x="353" y="8"/>
                  </a:lnTo>
                  <a:lnTo>
                    <a:pt x="345" y="8"/>
                  </a:lnTo>
                  <a:lnTo>
                    <a:pt x="337" y="0"/>
                  </a:lnTo>
                  <a:lnTo>
                    <a:pt x="361" y="2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46" name="Google Shape;646;p48"/>
            <p:cNvSpPr/>
            <p:nvPr/>
          </p:nvSpPr>
          <p:spPr>
            <a:xfrm>
              <a:off x="3839" y="2569"/>
              <a:ext cx="99" cy="581"/>
            </a:xfrm>
            <a:custGeom>
              <a:rect b="b" l="l" r="r" t="t"/>
              <a:pathLst>
                <a:path extrusionOk="0" h="581" w="99">
                  <a:moveTo>
                    <a:pt x="66" y="581"/>
                  </a:moveTo>
                  <a:lnTo>
                    <a:pt x="90" y="556"/>
                  </a:lnTo>
                  <a:lnTo>
                    <a:pt x="99" y="499"/>
                  </a:lnTo>
                  <a:lnTo>
                    <a:pt x="90" y="433"/>
                  </a:lnTo>
                  <a:lnTo>
                    <a:pt x="90" y="352"/>
                  </a:lnTo>
                  <a:lnTo>
                    <a:pt x="90" y="270"/>
                  </a:lnTo>
                  <a:lnTo>
                    <a:pt x="82" y="188"/>
                  </a:lnTo>
                  <a:lnTo>
                    <a:pt x="74" y="114"/>
                  </a:lnTo>
                  <a:lnTo>
                    <a:pt x="66" y="49"/>
                  </a:lnTo>
                  <a:lnTo>
                    <a:pt x="49" y="0"/>
                  </a:lnTo>
                  <a:lnTo>
                    <a:pt x="0" y="16"/>
                  </a:lnTo>
                  <a:lnTo>
                    <a:pt x="8" y="57"/>
                  </a:lnTo>
                  <a:lnTo>
                    <a:pt x="16" y="123"/>
                  </a:lnTo>
                  <a:lnTo>
                    <a:pt x="25" y="196"/>
                  </a:lnTo>
                  <a:lnTo>
                    <a:pt x="33" y="270"/>
                  </a:lnTo>
                  <a:lnTo>
                    <a:pt x="41" y="352"/>
                  </a:lnTo>
                  <a:lnTo>
                    <a:pt x="41" y="433"/>
                  </a:lnTo>
                  <a:lnTo>
                    <a:pt x="41" y="499"/>
                  </a:lnTo>
                  <a:lnTo>
                    <a:pt x="41" y="556"/>
                  </a:lnTo>
                  <a:lnTo>
                    <a:pt x="66" y="532"/>
                  </a:lnTo>
                  <a:lnTo>
                    <a:pt x="41" y="556"/>
                  </a:lnTo>
                  <a:lnTo>
                    <a:pt x="41" y="564"/>
                  </a:lnTo>
                  <a:lnTo>
                    <a:pt x="49" y="573"/>
                  </a:lnTo>
                  <a:lnTo>
                    <a:pt x="57" y="581"/>
                  </a:lnTo>
                  <a:lnTo>
                    <a:pt x="66" y="581"/>
                  </a:lnTo>
                  <a:lnTo>
                    <a:pt x="74" y="581"/>
                  </a:lnTo>
                  <a:lnTo>
                    <a:pt x="82" y="573"/>
                  </a:lnTo>
                  <a:lnTo>
                    <a:pt x="90" y="564"/>
                  </a:lnTo>
                  <a:lnTo>
                    <a:pt x="99" y="556"/>
                  </a:lnTo>
                  <a:lnTo>
                    <a:pt x="66" y="58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47" name="Google Shape;647;p48"/>
            <p:cNvSpPr/>
            <p:nvPr/>
          </p:nvSpPr>
          <p:spPr>
            <a:xfrm>
              <a:off x="3708" y="3092"/>
              <a:ext cx="197" cy="91"/>
            </a:xfrm>
            <a:custGeom>
              <a:rect b="b" l="l" r="r" t="t"/>
              <a:pathLst>
                <a:path extrusionOk="0" h="91" w="197">
                  <a:moveTo>
                    <a:pt x="32" y="91"/>
                  </a:moveTo>
                  <a:lnTo>
                    <a:pt x="32" y="91"/>
                  </a:lnTo>
                  <a:lnTo>
                    <a:pt x="41" y="82"/>
                  </a:lnTo>
                  <a:lnTo>
                    <a:pt x="49" y="74"/>
                  </a:lnTo>
                  <a:lnTo>
                    <a:pt x="49" y="74"/>
                  </a:lnTo>
                  <a:lnTo>
                    <a:pt x="57" y="74"/>
                  </a:lnTo>
                  <a:lnTo>
                    <a:pt x="73" y="66"/>
                  </a:lnTo>
                  <a:lnTo>
                    <a:pt x="82" y="66"/>
                  </a:lnTo>
                  <a:lnTo>
                    <a:pt x="90" y="66"/>
                  </a:lnTo>
                  <a:lnTo>
                    <a:pt x="98" y="58"/>
                  </a:lnTo>
                  <a:lnTo>
                    <a:pt x="115" y="58"/>
                  </a:lnTo>
                  <a:lnTo>
                    <a:pt x="123" y="58"/>
                  </a:lnTo>
                  <a:lnTo>
                    <a:pt x="131" y="58"/>
                  </a:lnTo>
                  <a:lnTo>
                    <a:pt x="147" y="58"/>
                  </a:lnTo>
                  <a:lnTo>
                    <a:pt x="164" y="58"/>
                  </a:lnTo>
                  <a:lnTo>
                    <a:pt x="172" y="58"/>
                  </a:lnTo>
                  <a:lnTo>
                    <a:pt x="180" y="58"/>
                  </a:lnTo>
                  <a:lnTo>
                    <a:pt x="197" y="58"/>
                  </a:lnTo>
                  <a:lnTo>
                    <a:pt x="197" y="9"/>
                  </a:lnTo>
                  <a:lnTo>
                    <a:pt x="188" y="0"/>
                  </a:lnTo>
                  <a:lnTo>
                    <a:pt x="172" y="0"/>
                  </a:lnTo>
                  <a:lnTo>
                    <a:pt x="164" y="0"/>
                  </a:lnTo>
                  <a:lnTo>
                    <a:pt x="147" y="0"/>
                  </a:lnTo>
                  <a:lnTo>
                    <a:pt x="131" y="0"/>
                  </a:lnTo>
                  <a:lnTo>
                    <a:pt x="123" y="9"/>
                  </a:lnTo>
                  <a:lnTo>
                    <a:pt x="106" y="9"/>
                  </a:lnTo>
                  <a:lnTo>
                    <a:pt x="98" y="9"/>
                  </a:lnTo>
                  <a:lnTo>
                    <a:pt x="82" y="9"/>
                  </a:lnTo>
                  <a:lnTo>
                    <a:pt x="65" y="17"/>
                  </a:lnTo>
                  <a:lnTo>
                    <a:pt x="57" y="17"/>
                  </a:lnTo>
                  <a:lnTo>
                    <a:pt x="41" y="17"/>
                  </a:lnTo>
                  <a:lnTo>
                    <a:pt x="32" y="25"/>
                  </a:lnTo>
                  <a:lnTo>
                    <a:pt x="16" y="33"/>
                  </a:lnTo>
                  <a:lnTo>
                    <a:pt x="8" y="41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32" y="9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48" name="Google Shape;648;p48"/>
            <p:cNvSpPr/>
            <p:nvPr/>
          </p:nvSpPr>
          <p:spPr>
            <a:xfrm>
              <a:off x="3593" y="3133"/>
              <a:ext cx="147" cy="123"/>
            </a:xfrm>
            <a:custGeom>
              <a:rect b="b" l="l" r="r" t="t"/>
              <a:pathLst>
                <a:path extrusionOk="0" h="123" w="147">
                  <a:moveTo>
                    <a:pt x="0" y="90"/>
                  </a:moveTo>
                  <a:lnTo>
                    <a:pt x="16" y="123"/>
                  </a:lnTo>
                  <a:lnTo>
                    <a:pt x="41" y="123"/>
                  </a:lnTo>
                  <a:lnTo>
                    <a:pt x="65" y="115"/>
                  </a:lnTo>
                  <a:lnTo>
                    <a:pt x="82" y="107"/>
                  </a:lnTo>
                  <a:lnTo>
                    <a:pt x="98" y="90"/>
                  </a:lnTo>
                  <a:lnTo>
                    <a:pt x="115" y="74"/>
                  </a:lnTo>
                  <a:lnTo>
                    <a:pt x="131" y="58"/>
                  </a:lnTo>
                  <a:lnTo>
                    <a:pt x="139" y="50"/>
                  </a:lnTo>
                  <a:lnTo>
                    <a:pt x="147" y="50"/>
                  </a:lnTo>
                  <a:lnTo>
                    <a:pt x="115" y="0"/>
                  </a:lnTo>
                  <a:lnTo>
                    <a:pt x="106" y="9"/>
                  </a:lnTo>
                  <a:lnTo>
                    <a:pt x="90" y="25"/>
                  </a:lnTo>
                  <a:lnTo>
                    <a:pt x="82" y="33"/>
                  </a:lnTo>
                  <a:lnTo>
                    <a:pt x="65" y="50"/>
                  </a:lnTo>
                  <a:lnTo>
                    <a:pt x="49" y="66"/>
                  </a:lnTo>
                  <a:lnTo>
                    <a:pt x="32" y="74"/>
                  </a:lnTo>
                  <a:lnTo>
                    <a:pt x="24" y="74"/>
                  </a:lnTo>
                  <a:lnTo>
                    <a:pt x="41" y="74"/>
                  </a:lnTo>
                  <a:lnTo>
                    <a:pt x="49" y="107"/>
                  </a:lnTo>
                  <a:lnTo>
                    <a:pt x="41" y="74"/>
                  </a:lnTo>
                  <a:lnTo>
                    <a:pt x="32" y="74"/>
                  </a:lnTo>
                  <a:lnTo>
                    <a:pt x="16" y="74"/>
                  </a:lnTo>
                  <a:lnTo>
                    <a:pt x="8" y="74"/>
                  </a:lnTo>
                  <a:lnTo>
                    <a:pt x="8" y="82"/>
                  </a:lnTo>
                  <a:lnTo>
                    <a:pt x="0" y="99"/>
                  </a:lnTo>
                  <a:lnTo>
                    <a:pt x="0" y="107"/>
                  </a:lnTo>
                  <a:lnTo>
                    <a:pt x="0" y="115"/>
                  </a:lnTo>
                  <a:lnTo>
                    <a:pt x="16" y="123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49" name="Google Shape;649;p48"/>
            <p:cNvSpPr/>
            <p:nvPr/>
          </p:nvSpPr>
          <p:spPr>
            <a:xfrm>
              <a:off x="5293" y="6955"/>
              <a:ext cx="320" cy="82"/>
            </a:xfrm>
            <a:custGeom>
              <a:rect b="b" l="l" r="r" t="t"/>
              <a:pathLst>
                <a:path extrusionOk="0" h="82" w="320">
                  <a:moveTo>
                    <a:pt x="74" y="0"/>
                  </a:moveTo>
                  <a:lnTo>
                    <a:pt x="66" y="8"/>
                  </a:lnTo>
                  <a:lnTo>
                    <a:pt x="57" y="25"/>
                  </a:lnTo>
                  <a:lnTo>
                    <a:pt x="49" y="33"/>
                  </a:lnTo>
                  <a:lnTo>
                    <a:pt x="41" y="41"/>
                  </a:lnTo>
                  <a:lnTo>
                    <a:pt x="33" y="57"/>
                  </a:lnTo>
                  <a:lnTo>
                    <a:pt x="16" y="66"/>
                  </a:lnTo>
                  <a:lnTo>
                    <a:pt x="8" y="74"/>
                  </a:lnTo>
                  <a:lnTo>
                    <a:pt x="0" y="82"/>
                  </a:lnTo>
                  <a:lnTo>
                    <a:pt x="25" y="82"/>
                  </a:lnTo>
                  <a:lnTo>
                    <a:pt x="41" y="74"/>
                  </a:lnTo>
                  <a:lnTo>
                    <a:pt x="66" y="74"/>
                  </a:lnTo>
                  <a:lnTo>
                    <a:pt x="82" y="66"/>
                  </a:lnTo>
                  <a:lnTo>
                    <a:pt x="107" y="66"/>
                  </a:lnTo>
                  <a:lnTo>
                    <a:pt x="123" y="57"/>
                  </a:lnTo>
                  <a:lnTo>
                    <a:pt x="148" y="49"/>
                  </a:lnTo>
                  <a:lnTo>
                    <a:pt x="164" y="49"/>
                  </a:lnTo>
                  <a:lnTo>
                    <a:pt x="189" y="41"/>
                  </a:lnTo>
                  <a:lnTo>
                    <a:pt x="205" y="33"/>
                  </a:lnTo>
                  <a:lnTo>
                    <a:pt x="222" y="33"/>
                  </a:lnTo>
                  <a:lnTo>
                    <a:pt x="246" y="25"/>
                  </a:lnTo>
                  <a:lnTo>
                    <a:pt x="263" y="16"/>
                  </a:lnTo>
                  <a:lnTo>
                    <a:pt x="279" y="16"/>
                  </a:lnTo>
                  <a:lnTo>
                    <a:pt x="304" y="8"/>
                  </a:lnTo>
                  <a:lnTo>
                    <a:pt x="320" y="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50" name="Google Shape;650;p48"/>
            <p:cNvSpPr/>
            <p:nvPr/>
          </p:nvSpPr>
          <p:spPr>
            <a:xfrm>
              <a:off x="5367" y="6873"/>
              <a:ext cx="476" cy="82"/>
            </a:xfrm>
            <a:custGeom>
              <a:rect b="b" l="l" r="r" t="t"/>
              <a:pathLst>
                <a:path extrusionOk="0" h="82" w="476">
                  <a:moveTo>
                    <a:pt x="0" y="82"/>
                  </a:moveTo>
                  <a:lnTo>
                    <a:pt x="0" y="74"/>
                  </a:lnTo>
                  <a:lnTo>
                    <a:pt x="8" y="57"/>
                  </a:lnTo>
                  <a:lnTo>
                    <a:pt x="16" y="49"/>
                  </a:lnTo>
                  <a:lnTo>
                    <a:pt x="24" y="41"/>
                  </a:lnTo>
                  <a:lnTo>
                    <a:pt x="33" y="33"/>
                  </a:lnTo>
                  <a:lnTo>
                    <a:pt x="33" y="17"/>
                  </a:lnTo>
                  <a:lnTo>
                    <a:pt x="41" y="8"/>
                  </a:lnTo>
                  <a:lnTo>
                    <a:pt x="49" y="0"/>
                  </a:lnTo>
                  <a:lnTo>
                    <a:pt x="476" y="0"/>
                  </a:lnTo>
                  <a:lnTo>
                    <a:pt x="460" y="0"/>
                  </a:lnTo>
                  <a:lnTo>
                    <a:pt x="443" y="8"/>
                  </a:lnTo>
                  <a:lnTo>
                    <a:pt x="427" y="17"/>
                  </a:lnTo>
                  <a:lnTo>
                    <a:pt x="419" y="17"/>
                  </a:lnTo>
                  <a:lnTo>
                    <a:pt x="402" y="25"/>
                  </a:lnTo>
                  <a:lnTo>
                    <a:pt x="386" y="33"/>
                  </a:lnTo>
                  <a:lnTo>
                    <a:pt x="378" y="33"/>
                  </a:lnTo>
                  <a:lnTo>
                    <a:pt x="361" y="41"/>
                  </a:lnTo>
                  <a:lnTo>
                    <a:pt x="345" y="49"/>
                  </a:lnTo>
                  <a:lnTo>
                    <a:pt x="337" y="49"/>
                  </a:lnTo>
                  <a:lnTo>
                    <a:pt x="320" y="57"/>
                  </a:lnTo>
                  <a:lnTo>
                    <a:pt x="304" y="66"/>
                  </a:lnTo>
                  <a:lnTo>
                    <a:pt x="287" y="66"/>
                  </a:lnTo>
                  <a:lnTo>
                    <a:pt x="279" y="74"/>
                  </a:lnTo>
                  <a:lnTo>
                    <a:pt x="263" y="74"/>
                  </a:lnTo>
                  <a:lnTo>
                    <a:pt x="246" y="82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51" name="Google Shape;651;p48"/>
            <p:cNvSpPr/>
            <p:nvPr/>
          </p:nvSpPr>
          <p:spPr>
            <a:xfrm>
              <a:off x="5416" y="6783"/>
              <a:ext cx="616" cy="90"/>
            </a:xfrm>
            <a:custGeom>
              <a:rect b="b" l="l" r="r" t="t"/>
              <a:pathLst>
                <a:path extrusionOk="0" h="90" w="616">
                  <a:moveTo>
                    <a:pt x="0" y="90"/>
                  </a:moveTo>
                  <a:lnTo>
                    <a:pt x="0" y="74"/>
                  </a:lnTo>
                  <a:lnTo>
                    <a:pt x="8" y="66"/>
                  </a:lnTo>
                  <a:lnTo>
                    <a:pt x="17" y="57"/>
                  </a:lnTo>
                  <a:lnTo>
                    <a:pt x="17" y="41"/>
                  </a:lnTo>
                  <a:lnTo>
                    <a:pt x="17" y="33"/>
                  </a:lnTo>
                  <a:lnTo>
                    <a:pt x="25" y="25"/>
                  </a:lnTo>
                  <a:lnTo>
                    <a:pt x="25" y="8"/>
                  </a:lnTo>
                  <a:lnTo>
                    <a:pt x="33" y="0"/>
                  </a:lnTo>
                  <a:lnTo>
                    <a:pt x="616" y="0"/>
                  </a:lnTo>
                  <a:lnTo>
                    <a:pt x="608" y="8"/>
                  </a:lnTo>
                  <a:lnTo>
                    <a:pt x="592" y="8"/>
                  </a:lnTo>
                  <a:lnTo>
                    <a:pt x="583" y="17"/>
                  </a:lnTo>
                  <a:lnTo>
                    <a:pt x="567" y="25"/>
                  </a:lnTo>
                  <a:lnTo>
                    <a:pt x="559" y="25"/>
                  </a:lnTo>
                  <a:lnTo>
                    <a:pt x="542" y="33"/>
                  </a:lnTo>
                  <a:lnTo>
                    <a:pt x="534" y="41"/>
                  </a:lnTo>
                  <a:lnTo>
                    <a:pt x="518" y="41"/>
                  </a:lnTo>
                  <a:lnTo>
                    <a:pt x="509" y="49"/>
                  </a:lnTo>
                  <a:lnTo>
                    <a:pt x="493" y="57"/>
                  </a:lnTo>
                  <a:lnTo>
                    <a:pt x="485" y="57"/>
                  </a:lnTo>
                  <a:lnTo>
                    <a:pt x="477" y="66"/>
                  </a:lnTo>
                  <a:lnTo>
                    <a:pt x="460" y="74"/>
                  </a:lnTo>
                  <a:lnTo>
                    <a:pt x="452" y="74"/>
                  </a:lnTo>
                  <a:lnTo>
                    <a:pt x="435" y="82"/>
                  </a:lnTo>
                  <a:lnTo>
                    <a:pt x="427" y="9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52" name="Google Shape;652;p48"/>
            <p:cNvSpPr/>
            <p:nvPr/>
          </p:nvSpPr>
          <p:spPr>
            <a:xfrm>
              <a:off x="5449" y="6701"/>
              <a:ext cx="780" cy="82"/>
            </a:xfrm>
            <a:custGeom>
              <a:rect b="b" l="l" r="r" t="t"/>
              <a:pathLst>
                <a:path extrusionOk="0" h="82" w="780">
                  <a:moveTo>
                    <a:pt x="0" y="82"/>
                  </a:moveTo>
                  <a:lnTo>
                    <a:pt x="8" y="58"/>
                  </a:lnTo>
                  <a:lnTo>
                    <a:pt x="8" y="41"/>
                  </a:lnTo>
                  <a:lnTo>
                    <a:pt x="16" y="17"/>
                  </a:lnTo>
                  <a:lnTo>
                    <a:pt x="25" y="0"/>
                  </a:lnTo>
                  <a:lnTo>
                    <a:pt x="780" y="0"/>
                  </a:lnTo>
                  <a:lnTo>
                    <a:pt x="764" y="0"/>
                  </a:lnTo>
                  <a:lnTo>
                    <a:pt x="756" y="9"/>
                  </a:lnTo>
                  <a:lnTo>
                    <a:pt x="739" y="17"/>
                  </a:lnTo>
                  <a:lnTo>
                    <a:pt x="731" y="17"/>
                  </a:lnTo>
                  <a:lnTo>
                    <a:pt x="715" y="25"/>
                  </a:lnTo>
                  <a:lnTo>
                    <a:pt x="706" y="33"/>
                  </a:lnTo>
                  <a:lnTo>
                    <a:pt x="690" y="33"/>
                  </a:lnTo>
                  <a:lnTo>
                    <a:pt x="682" y="41"/>
                  </a:lnTo>
                  <a:lnTo>
                    <a:pt x="665" y="49"/>
                  </a:lnTo>
                  <a:lnTo>
                    <a:pt x="657" y="49"/>
                  </a:lnTo>
                  <a:lnTo>
                    <a:pt x="649" y="58"/>
                  </a:lnTo>
                  <a:lnTo>
                    <a:pt x="632" y="66"/>
                  </a:lnTo>
                  <a:lnTo>
                    <a:pt x="624" y="66"/>
                  </a:lnTo>
                  <a:lnTo>
                    <a:pt x="608" y="74"/>
                  </a:lnTo>
                  <a:lnTo>
                    <a:pt x="600" y="82"/>
                  </a:lnTo>
                  <a:lnTo>
                    <a:pt x="583" y="82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53" name="Google Shape;653;p48"/>
            <p:cNvSpPr/>
            <p:nvPr/>
          </p:nvSpPr>
          <p:spPr>
            <a:xfrm>
              <a:off x="5474" y="6611"/>
              <a:ext cx="944" cy="90"/>
            </a:xfrm>
            <a:custGeom>
              <a:rect b="b" l="l" r="r" t="t"/>
              <a:pathLst>
                <a:path extrusionOk="0" h="90" w="944">
                  <a:moveTo>
                    <a:pt x="0" y="90"/>
                  </a:moveTo>
                  <a:lnTo>
                    <a:pt x="0" y="66"/>
                  </a:lnTo>
                  <a:lnTo>
                    <a:pt x="8" y="41"/>
                  </a:lnTo>
                  <a:lnTo>
                    <a:pt x="8" y="25"/>
                  </a:lnTo>
                  <a:lnTo>
                    <a:pt x="8" y="0"/>
                  </a:lnTo>
                  <a:lnTo>
                    <a:pt x="944" y="0"/>
                  </a:lnTo>
                  <a:lnTo>
                    <a:pt x="936" y="9"/>
                  </a:lnTo>
                  <a:lnTo>
                    <a:pt x="920" y="17"/>
                  </a:lnTo>
                  <a:lnTo>
                    <a:pt x="911" y="17"/>
                  </a:lnTo>
                  <a:lnTo>
                    <a:pt x="895" y="25"/>
                  </a:lnTo>
                  <a:lnTo>
                    <a:pt x="887" y="25"/>
                  </a:lnTo>
                  <a:lnTo>
                    <a:pt x="870" y="33"/>
                  </a:lnTo>
                  <a:lnTo>
                    <a:pt x="862" y="41"/>
                  </a:lnTo>
                  <a:lnTo>
                    <a:pt x="846" y="41"/>
                  </a:lnTo>
                  <a:lnTo>
                    <a:pt x="837" y="49"/>
                  </a:lnTo>
                  <a:lnTo>
                    <a:pt x="821" y="58"/>
                  </a:lnTo>
                  <a:lnTo>
                    <a:pt x="813" y="58"/>
                  </a:lnTo>
                  <a:lnTo>
                    <a:pt x="796" y="66"/>
                  </a:lnTo>
                  <a:lnTo>
                    <a:pt x="788" y="74"/>
                  </a:lnTo>
                  <a:lnTo>
                    <a:pt x="772" y="74"/>
                  </a:lnTo>
                  <a:lnTo>
                    <a:pt x="764" y="82"/>
                  </a:lnTo>
                  <a:lnTo>
                    <a:pt x="755" y="9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54" name="Google Shape;654;p48"/>
            <p:cNvSpPr/>
            <p:nvPr/>
          </p:nvSpPr>
          <p:spPr>
            <a:xfrm>
              <a:off x="5482" y="6530"/>
              <a:ext cx="1150" cy="81"/>
            </a:xfrm>
            <a:custGeom>
              <a:rect b="b" l="l" r="r" t="t"/>
              <a:pathLst>
                <a:path extrusionOk="0" h="81" w="1150">
                  <a:moveTo>
                    <a:pt x="0" y="81"/>
                  </a:moveTo>
                  <a:lnTo>
                    <a:pt x="0" y="65"/>
                  </a:lnTo>
                  <a:lnTo>
                    <a:pt x="0" y="40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150" y="0"/>
                  </a:lnTo>
                  <a:lnTo>
                    <a:pt x="1142" y="0"/>
                  </a:lnTo>
                  <a:lnTo>
                    <a:pt x="1133" y="8"/>
                  </a:lnTo>
                  <a:lnTo>
                    <a:pt x="1117" y="8"/>
                  </a:lnTo>
                  <a:lnTo>
                    <a:pt x="1101" y="16"/>
                  </a:lnTo>
                  <a:lnTo>
                    <a:pt x="1092" y="24"/>
                  </a:lnTo>
                  <a:lnTo>
                    <a:pt x="1076" y="24"/>
                  </a:lnTo>
                  <a:lnTo>
                    <a:pt x="1068" y="32"/>
                  </a:lnTo>
                  <a:lnTo>
                    <a:pt x="1051" y="40"/>
                  </a:lnTo>
                  <a:lnTo>
                    <a:pt x="1035" y="40"/>
                  </a:lnTo>
                  <a:lnTo>
                    <a:pt x="1027" y="49"/>
                  </a:lnTo>
                  <a:lnTo>
                    <a:pt x="1010" y="49"/>
                  </a:lnTo>
                  <a:lnTo>
                    <a:pt x="1002" y="57"/>
                  </a:lnTo>
                  <a:lnTo>
                    <a:pt x="986" y="65"/>
                  </a:lnTo>
                  <a:lnTo>
                    <a:pt x="977" y="65"/>
                  </a:lnTo>
                  <a:lnTo>
                    <a:pt x="961" y="73"/>
                  </a:lnTo>
                  <a:lnTo>
                    <a:pt x="953" y="81"/>
                  </a:lnTo>
                  <a:lnTo>
                    <a:pt x="936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9D6935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55" name="Google Shape;655;p48"/>
            <p:cNvSpPr/>
            <p:nvPr/>
          </p:nvSpPr>
          <p:spPr>
            <a:xfrm>
              <a:off x="5482" y="6439"/>
              <a:ext cx="1339" cy="91"/>
            </a:xfrm>
            <a:custGeom>
              <a:rect b="b" l="l" r="r" t="t"/>
              <a:pathLst>
                <a:path extrusionOk="0" h="91" w="1339">
                  <a:moveTo>
                    <a:pt x="0" y="91"/>
                  </a:moveTo>
                  <a:lnTo>
                    <a:pt x="0" y="66"/>
                  </a:lnTo>
                  <a:lnTo>
                    <a:pt x="0" y="41"/>
                  </a:lnTo>
                  <a:lnTo>
                    <a:pt x="0" y="25"/>
                  </a:lnTo>
                  <a:lnTo>
                    <a:pt x="0" y="0"/>
                  </a:lnTo>
                  <a:lnTo>
                    <a:pt x="1339" y="0"/>
                  </a:lnTo>
                  <a:lnTo>
                    <a:pt x="1150" y="91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56" name="Google Shape;656;p48"/>
            <p:cNvSpPr/>
            <p:nvPr/>
          </p:nvSpPr>
          <p:spPr>
            <a:xfrm>
              <a:off x="5465" y="6358"/>
              <a:ext cx="1536" cy="81"/>
            </a:xfrm>
            <a:custGeom>
              <a:rect b="b" l="l" r="r" t="t"/>
              <a:pathLst>
                <a:path extrusionOk="0" h="81" w="1536">
                  <a:moveTo>
                    <a:pt x="17" y="81"/>
                  </a:moveTo>
                  <a:lnTo>
                    <a:pt x="17" y="65"/>
                  </a:lnTo>
                  <a:lnTo>
                    <a:pt x="9" y="41"/>
                  </a:lnTo>
                  <a:lnTo>
                    <a:pt x="9" y="16"/>
                  </a:lnTo>
                  <a:lnTo>
                    <a:pt x="0" y="0"/>
                  </a:lnTo>
                  <a:lnTo>
                    <a:pt x="1536" y="0"/>
                  </a:lnTo>
                  <a:lnTo>
                    <a:pt x="1356" y="81"/>
                  </a:lnTo>
                  <a:lnTo>
                    <a:pt x="17" y="81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57" name="Google Shape;657;p48"/>
            <p:cNvSpPr/>
            <p:nvPr/>
          </p:nvSpPr>
          <p:spPr>
            <a:xfrm>
              <a:off x="5449" y="6268"/>
              <a:ext cx="1741" cy="90"/>
            </a:xfrm>
            <a:custGeom>
              <a:rect b="b" l="l" r="r" t="t"/>
              <a:pathLst>
                <a:path extrusionOk="0" h="90" w="1741">
                  <a:moveTo>
                    <a:pt x="16" y="90"/>
                  </a:moveTo>
                  <a:lnTo>
                    <a:pt x="16" y="65"/>
                  </a:lnTo>
                  <a:lnTo>
                    <a:pt x="8" y="49"/>
                  </a:lnTo>
                  <a:lnTo>
                    <a:pt x="0" y="24"/>
                  </a:lnTo>
                  <a:lnTo>
                    <a:pt x="0" y="0"/>
                  </a:lnTo>
                  <a:lnTo>
                    <a:pt x="1741" y="0"/>
                  </a:lnTo>
                  <a:lnTo>
                    <a:pt x="1552" y="90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9D6935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58" name="Google Shape;658;p48"/>
            <p:cNvSpPr/>
            <p:nvPr/>
          </p:nvSpPr>
          <p:spPr>
            <a:xfrm>
              <a:off x="5416" y="6186"/>
              <a:ext cx="1955" cy="82"/>
            </a:xfrm>
            <a:custGeom>
              <a:rect b="b" l="l" r="r" t="t"/>
              <a:pathLst>
                <a:path extrusionOk="0" h="82" w="1955">
                  <a:moveTo>
                    <a:pt x="33" y="82"/>
                  </a:moveTo>
                  <a:lnTo>
                    <a:pt x="25" y="73"/>
                  </a:lnTo>
                  <a:lnTo>
                    <a:pt x="25" y="65"/>
                  </a:lnTo>
                  <a:lnTo>
                    <a:pt x="17" y="49"/>
                  </a:lnTo>
                  <a:lnTo>
                    <a:pt x="17" y="41"/>
                  </a:lnTo>
                  <a:lnTo>
                    <a:pt x="8" y="33"/>
                  </a:lnTo>
                  <a:lnTo>
                    <a:pt x="8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1955" y="0"/>
                  </a:lnTo>
                  <a:lnTo>
                    <a:pt x="1939" y="8"/>
                  </a:lnTo>
                  <a:lnTo>
                    <a:pt x="1922" y="16"/>
                  </a:lnTo>
                  <a:lnTo>
                    <a:pt x="1914" y="24"/>
                  </a:lnTo>
                  <a:lnTo>
                    <a:pt x="1898" y="33"/>
                  </a:lnTo>
                  <a:lnTo>
                    <a:pt x="1881" y="33"/>
                  </a:lnTo>
                  <a:lnTo>
                    <a:pt x="1873" y="41"/>
                  </a:lnTo>
                  <a:lnTo>
                    <a:pt x="1857" y="49"/>
                  </a:lnTo>
                  <a:lnTo>
                    <a:pt x="1848" y="57"/>
                  </a:lnTo>
                  <a:lnTo>
                    <a:pt x="1774" y="82"/>
                  </a:lnTo>
                  <a:lnTo>
                    <a:pt x="33" y="82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59" name="Google Shape;659;p48"/>
            <p:cNvSpPr/>
            <p:nvPr/>
          </p:nvSpPr>
          <p:spPr>
            <a:xfrm>
              <a:off x="5367" y="6096"/>
              <a:ext cx="2119" cy="90"/>
            </a:xfrm>
            <a:custGeom>
              <a:rect b="b" l="l" r="r" t="t"/>
              <a:pathLst>
                <a:path extrusionOk="0" h="90" w="2119">
                  <a:moveTo>
                    <a:pt x="49" y="90"/>
                  </a:moveTo>
                  <a:lnTo>
                    <a:pt x="41" y="73"/>
                  </a:lnTo>
                  <a:lnTo>
                    <a:pt x="33" y="65"/>
                  </a:lnTo>
                  <a:lnTo>
                    <a:pt x="33" y="57"/>
                  </a:lnTo>
                  <a:lnTo>
                    <a:pt x="24" y="41"/>
                  </a:lnTo>
                  <a:lnTo>
                    <a:pt x="16" y="33"/>
                  </a:lnTo>
                  <a:lnTo>
                    <a:pt x="16" y="24"/>
                  </a:lnTo>
                  <a:lnTo>
                    <a:pt x="8" y="16"/>
                  </a:lnTo>
                  <a:lnTo>
                    <a:pt x="0" y="0"/>
                  </a:lnTo>
                  <a:lnTo>
                    <a:pt x="2119" y="8"/>
                  </a:lnTo>
                  <a:lnTo>
                    <a:pt x="2103" y="16"/>
                  </a:lnTo>
                  <a:lnTo>
                    <a:pt x="2086" y="33"/>
                  </a:lnTo>
                  <a:lnTo>
                    <a:pt x="2078" y="41"/>
                  </a:lnTo>
                  <a:lnTo>
                    <a:pt x="2062" y="49"/>
                  </a:lnTo>
                  <a:lnTo>
                    <a:pt x="2045" y="65"/>
                  </a:lnTo>
                  <a:lnTo>
                    <a:pt x="2029" y="73"/>
                  </a:lnTo>
                  <a:lnTo>
                    <a:pt x="2012" y="82"/>
                  </a:lnTo>
                  <a:lnTo>
                    <a:pt x="2004" y="90"/>
                  </a:lnTo>
                  <a:lnTo>
                    <a:pt x="49" y="9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60" name="Google Shape;660;p48"/>
            <p:cNvSpPr/>
            <p:nvPr/>
          </p:nvSpPr>
          <p:spPr>
            <a:xfrm>
              <a:off x="5301" y="6014"/>
              <a:ext cx="2259" cy="90"/>
            </a:xfrm>
            <a:custGeom>
              <a:rect b="b" l="l" r="r" t="t"/>
              <a:pathLst>
                <a:path extrusionOk="0" h="90" w="2259">
                  <a:moveTo>
                    <a:pt x="66" y="82"/>
                  </a:moveTo>
                  <a:lnTo>
                    <a:pt x="58" y="74"/>
                  </a:lnTo>
                  <a:lnTo>
                    <a:pt x="49" y="57"/>
                  </a:lnTo>
                  <a:lnTo>
                    <a:pt x="41" y="49"/>
                  </a:lnTo>
                  <a:lnTo>
                    <a:pt x="33" y="41"/>
                  </a:lnTo>
                  <a:lnTo>
                    <a:pt x="25" y="25"/>
                  </a:lnTo>
                  <a:lnTo>
                    <a:pt x="17" y="16"/>
                  </a:lnTo>
                  <a:lnTo>
                    <a:pt x="8" y="8"/>
                  </a:lnTo>
                  <a:lnTo>
                    <a:pt x="0" y="0"/>
                  </a:lnTo>
                  <a:lnTo>
                    <a:pt x="2259" y="0"/>
                  </a:lnTo>
                  <a:lnTo>
                    <a:pt x="2251" y="16"/>
                  </a:lnTo>
                  <a:lnTo>
                    <a:pt x="2243" y="25"/>
                  </a:lnTo>
                  <a:lnTo>
                    <a:pt x="2234" y="33"/>
                  </a:lnTo>
                  <a:lnTo>
                    <a:pt x="2226" y="49"/>
                  </a:lnTo>
                  <a:lnTo>
                    <a:pt x="2210" y="57"/>
                  </a:lnTo>
                  <a:lnTo>
                    <a:pt x="2202" y="65"/>
                  </a:lnTo>
                  <a:lnTo>
                    <a:pt x="2193" y="82"/>
                  </a:lnTo>
                  <a:lnTo>
                    <a:pt x="2185" y="90"/>
                  </a:lnTo>
                  <a:lnTo>
                    <a:pt x="66" y="82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61" name="Google Shape;661;p48"/>
            <p:cNvSpPr/>
            <p:nvPr/>
          </p:nvSpPr>
          <p:spPr>
            <a:xfrm>
              <a:off x="5153" y="5932"/>
              <a:ext cx="2456" cy="82"/>
            </a:xfrm>
            <a:custGeom>
              <a:rect b="b" l="l" r="r" t="t"/>
              <a:pathLst>
                <a:path extrusionOk="0" h="82" w="2456">
                  <a:moveTo>
                    <a:pt x="148" y="82"/>
                  </a:moveTo>
                  <a:lnTo>
                    <a:pt x="132" y="66"/>
                  </a:lnTo>
                  <a:lnTo>
                    <a:pt x="107" y="57"/>
                  </a:lnTo>
                  <a:lnTo>
                    <a:pt x="91" y="49"/>
                  </a:lnTo>
                  <a:lnTo>
                    <a:pt x="74" y="41"/>
                  </a:lnTo>
                  <a:lnTo>
                    <a:pt x="58" y="41"/>
                  </a:lnTo>
                  <a:lnTo>
                    <a:pt x="41" y="41"/>
                  </a:lnTo>
                  <a:lnTo>
                    <a:pt x="25" y="41"/>
                  </a:lnTo>
                  <a:lnTo>
                    <a:pt x="8" y="49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8" y="33"/>
                  </a:lnTo>
                  <a:lnTo>
                    <a:pt x="17" y="25"/>
                  </a:lnTo>
                  <a:lnTo>
                    <a:pt x="25" y="25"/>
                  </a:lnTo>
                  <a:lnTo>
                    <a:pt x="41" y="16"/>
                  </a:lnTo>
                  <a:lnTo>
                    <a:pt x="58" y="8"/>
                  </a:lnTo>
                  <a:lnTo>
                    <a:pt x="82" y="0"/>
                  </a:lnTo>
                  <a:lnTo>
                    <a:pt x="2456" y="0"/>
                  </a:lnTo>
                  <a:lnTo>
                    <a:pt x="2448" y="8"/>
                  </a:lnTo>
                  <a:lnTo>
                    <a:pt x="2440" y="16"/>
                  </a:lnTo>
                  <a:lnTo>
                    <a:pt x="2440" y="33"/>
                  </a:lnTo>
                  <a:lnTo>
                    <a:pt x="2432" y="41"/>
                  </a:lnTo>
                  <a:lnTo>
                    <a:pt x="2423" y="57"/>
                  </a:lnTo>
                  <a:lnTo>
                    <a:pt x="2415" y="66"/>
                  </a:lnTo>
                  <a:lnTo>
                    <a:pt x="2415" y="74"/>
                  </a:lnTo>
                  <a:lnTo>
                    <a:pt x="2407" y="82"/>
                  </a:lnTo>
                  <a:lnTo>
                    <a:pt x="148" y="82"/>
                  </a:lnTo>
                  <a:close/>
                </a:path>
              </a:pathLst>
            </a:custGeom>
            <a:solidFill>
              <a:srgbClr val="9D6935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62" name="Google Shape;662;p48"/>
            <p:cNvSpPr/>
            <p:nvPr/>
          </p:nvSpPr>
          <p:spPr>
            <a:xfrm>
              <a:off x="5235" y="5842"/>
              <a:ext cx="2399" cy="90"/>
            </a:xfrm>
            <a:custGeom>
              <a:rect b="b" l="l" r="r" t="t"/>
              <a:pathLst>
                <a:path extrusionOk="0" h="90" w="2399">
                  <a:moveTo>
                    <a:pt x="0" y="90"/>
                  </a:moveTo>
                  <a:lnTo>
                    <a:pt x="9" y="82"/>
                  </a:lnTo>
                  <a:lnTo>
                    <a:pt x="17" y="82"/>
                  </a:lnTo>
                  <a:lnTo>
                    <a:pt x="33" y="74"/>
                  </a:lnTo>
                  <a:lnTo>
                    <a:pt x="50" y="66"/>
                  </a:lnTo>
                  <a:lnTo>
                    <a:pt x="58" y="66"/>
                  </a:lnTo>
                  <a:lnTo>
                    <a:pt x="74" y="57"/>
                  </a:lnTo>
                  <a:lnTo>
                    <a:pt x="91" y="57"/>
                  </a:lnTo>
                  <a:lnTo>
                    <a:pt x="107" y="49"/>
                  </a:lnTo>
                  <a:lnTo>
                    <a:pt x="124" y="41"/>
                  </a:lnTo>
                  <a:lnTo>
                    <a:pt x="140" y="41"/>
                  </a:lnTo>
                  <a:lnTo>
                    <a:pt x="156" y="33"/>
                  </a:lnTo>
                  <a:lnTo>
                    <a:pt x="173" y="25"/>
                  </a:lnTo>
                  <a:lnTo>
                    <a:pt x="189" y="16"/>
                  </a:lnTo>
                  <a:lnTo>
                    <a:pt x="214" y="16"/>
                  </a:lnTo>
                  <a:lnTo>
                    <a:pt x="230" y="8"/>
                  </a:lnTo>
                  <a:lnTo>
                    <a:pt x="255" y="0"/>
                  </a:lnTo>
                  <a:lnTo>
                    <a:pt x="2399" y="0"/>
                  </a:lnTo>
                  <a:lnTo>
                    <a:pt x="2391" y="25"/>
                  </a:lnTo>
                  <a:lnTo>
                    <a:pt x="2391" y="49"/>
                  </a:lnTo>
                  <a:lnTo>
                    <a:pt x="2383" y="66"/>
                  </a:lnTo>
                  <a:lnTo>
                    <a:pt x="2374" y="9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63" name="Google Shape;663;p48"/>
            <p:cNvSpPr/>
            <p:nvPr/>
          </p:nvSpPr>
          <p:spPr>
            <a:xfrm>
              <a:off x="5490" y="5760"/>
              <a:ext cx="2152" cy="82"/>
            </a:xfrm>
            <a:custGeom>
              <a:rect b="b" l="l" r="r" t="t"/>
              <a:pathLst>
                <a:path extrusionOk="0" h="82" w="2152">
                  <a:moveTo>
                    <a:pt x="0" y="82"/>
                  </a:moveTo>
                  <a:lnTo>
                    <a:pt x="16" y="82"/>
                  </a:lnTo>
                  <a:lnTo>
                    <a:pt x="33" y="74"/>
                  </a:lnTo>
                  <a:lnTo>
                    <a:pt x="49" y="66"/>
                  </a:lnTo>
                  <a:lnTo>
                    <a:pt x="66" y="66"/>
                  </a:lnTo>
                  <a:lnTo>
                    <a:pt x="82" y="58"/>
                  </a:lnTo>
                  <a:lnTo>
                    <a:pt x="99" y="58"/>
                  </a:lnTo>
                  <a:lnTo>
                    <a:pt x="115" y="49"/>
                  </a:lnTo>
                  <a:lnTo>
                    <a:pt x="140" y="41"/>
                  </a:lnTo>
                  <a:lnTo>
                    <a:pt x="156" y="41"/>
                  </a:lnTo>
                  <a:lnTo>
                    <a:pt x="173" y="33"/>
                  </a:lnTo>
                  <a:lnTo>
                    <a:pt x="189" y="25"/>
                  </a:lnTo>
                  <a:lnTo>
                    <a:pt x="214" y="25"/>
                  </a:lnTo>
                  <a:lnTo>
                    <a:pt x="230" y="17"/>
                  </a:lnTo>
                  <a:lnTo>
                    <a:pt x="255" y="8"/>
                  </a:lnTo>
                  <a:lnTo>
                    <a:pt x="271" y="8"/>
                  </a:lnTo>
                  <a:lnTo>
                    <a:pt x="288" y="0"/>
                  </a:lnTo>
                  <a:lnTo>
                    <a:pt x="2152" y="0"/>
                  </a:lnTo>
                  <a:lnTo>
                    <a:pt x="2152" y="25"/>
                  </a:lnTo>
                  <a:lnTo>
                    <a:pt x="2152" y="41"/>
                  </a:lnTo>
                  <a:lnTo>
                    <a:pt x="2144" y="66"/>
                  </a:lnTo>
                  <a:lnTo>
                    <a:pt x="2144" y="82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9D6935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64" name="Google Shape;664;p48"/>
            <p:cNvSpPr/>
            <p:nvPr/>
          </p:nvSpPr>
          <p:spPr>
            <a:xfrm>
              <a:off x="5778" y="5670"/>
              <a:ext cx="1872" cy="90"/>
            </a:xfrm>
            <a:custGeom>
              <a:rect b="b" l="l" r="r" t="t"/>
              <a:pathLst>
                <a:path extrusionOk="0" h="90" w="1872">
                  <a:moveTo>
                    <a:pt x="0" y="90"/>
                  </a:moveTo>
                  <a:lnTo>
                    <a:pt x="24" y="82"/>
                  </a:lnTo>
                  <a:lnTo>
                    <a:pt x="41" y="82"/>
                  </a:lnTo>
                  <a:lnTo>
                    <a:pt x="57" y="74"/>
                  </a:lnTo>
                  <a:lnTo>
                    <a:pt x="82" y="66"/>
                  </a:lnTo>
                  <a:lnTo>
                    <a:pt x="98" y="66"/>
                  </a:lnTo>
                  <a:lnTo>
                    <a:pt x="115" y="58"/>
                  </a:lnTo>
                  <a:lnTo>
                    <a:pt x="131" y="49"/>
                  </a:lnTo>
                  <a:lnTo>
                    <a:pt x="156" y="49"/>
                  </a:lnTo>
                  <a:lnTo>
                    <a:pt x="172" y="41"/>
                  </a:lnTo>
                  <a:lnTo>
                    <a:pt x="197" y="33"/>
                  </a:lnTo>
                  <a:lnTo>
                    <a:pt x="213" y="33"/>
                  </a:lnTo>
                  <a:lnTo>
                    <a:pt x="230" y="25"/>
                  </a:lnTo>
                  <a:lnTo>
                    <a:pt x="254" y="17"/>
                  </a:lnTo>
                  <a:lnTo>
                    <a:pt x="271" y="17"/>
                  </a:lnTo>
                  <a:lnTo>
                    <a:pt x="295" y="8"/>
                  </a:lnTo>
                  <a:lnTo>
                    <a:pt x="312" y="0"/>
                  </a:lnTo>
                  <a:lnTo>
                    <a:pt x="1864" y="0"/>
                  </a:lnTo>
                  <a:lnTo>
                    <a:pt x="1872" y="25"/>
                  </a:lnTo>
                  <a:lnTo>
                    <a:pt x="1872" y="49"/>
                  </a:lnTo>
                  <a:lnTo>
                    <a:pt x="1872" y="66"/>
                  </a:lnTo>
                  <a:lnTo>
                    <a:pt x="1864" y="9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65" name="Google Shape;665;p48"/>
            <p:cNvSpPr/>
            <p:nvPr/>
          </p:nvSpPr>
          <p:spPr>
            <a:xfrm>
              <a:off x="6090" y="5588"/>
              <a:ext cx="1552" cy="82"/>
            </a:xfrm>
            <a:custGeom>
              <a:rect b="b" l="l" r="r" t="t"/>
              <a:pathLst>
                <a:path extrusionOk="0" h="82" w="1552">
                  <a:moveTo>
                    <a:pt x="0" y="82"/>
                  </a:moveTo>
                  <a:lnTo>
                    <a:pt x="24" y="82"/>
                  </a:lnTo>
                  <a:lnTo>
                    <a:pt x="41" y="74"/>
                  </a:lnTo>
                  <a:lnTo>
                    <a:pt x="57" y="66"/>
                  </a:lnTo>
                  <a:lnTo>
                    <a:pt x="82" y="66"/>
                  </a:lnTo>
                  <a:lnTo>
                    <a:pt x="98" y="58"/>
                  </a:lnTo>
                  <a:lnTo>
                    <a:pt x="123" y="50"/>
                  </a:lnTo>
                  <a:lnTo>
                    <a:pt x="139" y="50"/>
                  </a:lnTo>
                  <a:lnTo>
                    <a:pt x="164" y="41"/>
                  </a:lnTo>
                  <a:lnTo>
                    <a:pt x="180" y="41"/>
                  </a:lnTo>
                  <a:lnTo>
                    <a:pt x="197" y="33"/>
                  </a:lnTo>
                  <a:lnTo>
                    <a:pt x="221" y="25"/>
                  </a:lnTo>
                  <a:lnTo>
                    <a:pt x="238" y="25"/>
                  </a:lnTo>
                  <a:lnTo>
                    <a:pt x="263" y="17"/>
                  </a:lnTo>
                  <a:lnTo>
                    <a:pt x="279" y="9"/>
                  </a:lnTo>
                  <a:lnTo>
                    <a:pt x="295" y="9"/>
                  </a:lnTo>
                  <a:lnTo>
                    <a:pt x="320" y="0"/>
                  </a:lnTo>
                  <a:lnTo>
                    <a:pt x="1544" y="0"/>
                  </a:lnTo>
                  <a:lnTo>
                    <a:pt x="1552" y="25"/>
                  </a:lnTo>
                  <a:lnTo>
                    <a:pt x="1552" y="41"/>
                  </a:lnTo>
                  <a:lnTo>
                    <a:pt x="1552" y="66"/>
                  </a:lnTo>
                  <a:lnTo>
                    <a:pt x="1552" y="82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66" name="Google Shape;666;p48"/>
            <p:cNvSpPr/>
            <p:nvPr/>
          </p:nvSpPr>
          <p:spPr>
            <a:xfrm>
              <a:off x="6410" y="5507"/>
              <a:ext cx="1224" cy="81"/>
            </a:xfrm>
            <a:custGeom>
              <a:rect b="b" l="l" r="r" t="t"/>
              <a:pathLst>
                <a:path extrusionOk="0" h="81" w="1224">
                  <a:moveTo>
                    <a:pt x="0" y="81"/>
                  </a:moveTo>
                  <a:lnTo>
                    <a:pt x="16" y="73"/>
                  </a:lnTo>
                  <a:lnTo>
                    <a:pt x="41" y="73"/>
                  </a:lnTo>
                  <a:lnTo>
                    <a:pt x="58" y="65"/>
                  </a:lnTo>
                  <a:lnTo>
                    <a:pt x="82" y="57"/>
                  </a:lnTo>
                  <a:lnTo>
                    <a:pt x="99" y="57"/>
                  </a:lnTo>
                  <a:lnTo>
                    <a:pt x="123" y="49"/>
                  </a:lnTo>
                  <a:lnTo>
                    <a:pt x="140" y="41"/>
                  </a:lnTo>
                  <a:lnTo>
                    <a:pt x="164" y="41"/>
                  </a:lnTo>
                  <a:lnTo>
                    <a:pt x="181" y="32"/>
                  </a:lnTo>
                  <a:lnTo>
                    <a:pt x="197" y="24"/>
                  </a:lnTo>
                  <a:lnTo>
                    <a:pt x="222" y="24"/>
                  </a:lnTo>
                  <a:lnTo>
                    <a:pt x="238" y="16"/>
                  </a:lnTo>
                  <a:lnTo>
                    <a:pt x="263" y="8"/>
                  </a:lnTo>
                  <a:lnTo>
                    <a:pt x="279" y="8"/>
                  </a:lnTo>
                  <a:lnTo>
                    <a:pt x="296" y="0"/>
                  </a:lnTo>
                  <a:lnTo>
                    <a:pt x="320" y="0"/>
                  </a:lnTo>
                  <a:lnTo>
                    <a:pt x="1183" y="0"/>
                  </a:lnTo>
                  <a:lnTo>
                    <a:pt x="1191" y="8"/>
                  </a:lnTo>
                  <a:lnTo>
                    <a:pt x="1199" y="16"/>
                  </a:lnTo>
                  <a:lnTo>
                    <a:pt x="1208" y="24"/>
                  </a:lnTo>
                  <a:lnTo>
                    <a:pt x="1208" y="32"/>
                  </a:lnTo>
                  <a:lnTo>
                    <a:pt x="1216" y="49"/>
                  </a:lnTo>
                  <a:lnTo>
                    <a:pt x="1216" y="57"/>
                  </a:lnTo>
                  <a:lnTo>
                    <a:pt x="1224" y="65"/>
                  </a:lnTo>
                  <a:lnTo>
                    <a:pt x="1224" y="81"/>
                  </a:lnTo>
                  <a:lnTo>
                    <a:pt x="1224" y="81"/>
                  </a:lnTo>
                  <a:lnTo>
                    <a:pt x="1224" y="81"/>
                  </a:lnTo>
                  <a:lnTo>
                    <a:pt x="1224" y="81"/>
                  </a:lnTo>
                  <a:lnTo>
                    <a:pt x="1224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67" name="Google Shape;667;p48"/>
            <p:cNvSpPr/>
            <p:nvPr/>
          </p:nvSpPr>
          <p:spPr>
            <a:xfrm>
              <a:off x="6730" y="5417"/>
              <a:ext cx="863" cy="90"/>
            </a:xfrm>
            <a:custGeom>
              <a:rect b="b" l="l" r="r" t="t"/>
              <a:pathLst>
                <a:path extrusionOk="0" h="90" w="863">
                  <a:moveTo>
                    <a:pt x="0" y="90"/>
                  </a:moveTo>
                  <a:lnTo>
                    <a:pt x="17" y="81"/>
                  </a:lnTo>
                  <a:lnTo>
                    <a:pt x="41" y="73"/>
                  </a:lnTo>
                  <a:lnTo>
                    <a:pt x="58" y="65"/>
                  </a:lnTo>
                  <a:lnTo>
                    <a:pt x="83" y="65"/>
                  </a:lnTo>
                  <a:lnTo>
                    <a:pt x="99" y="57"/>
                  </a:lnTo>
                  <a:lnTo>
                    <a:pt x="124" y="49"/>
                  </a:lnTo>
                  <a:lnTo>
                    <a:pt x="140" y="49"/>
                  </a:lnTo>
                  <a:lnTo>
                    <a:pt x="156" y="40"/>
                  </a:lnTo>
                  <a:lnTo>
                    <a:pt x="181" y="32"/>
                  </a:lnTo>
                  <a:lnTo>
                    <a:pt x="198" y="32"/>
                  </a:lnTo>
                  <a:lnTo>
                    <a:pt x="214" y="24"/>
                  </a:lnTo>
                  <a:lnTo>
                    <a:pt x="239" y="16"/>
                  </a:lnTo>
                  <a:lnTo>
                    <a:pt x="255" y="16"/>
                  </a:lnTo>
                  <a:lnTo>
                    <a:pt x="271" y="8"/>
                  </a:lnTo>
                  <a:lnTo>
                    <a:pt x="288" y="8"/>
                  </a:lnTo>
                  <a:lnTo>
                    <a:pt x="304" y="0"/>
                  </a:lnTo>
                  <a:lnTo>
                    <a:pt x="756" y="0"/>
                  </a:lnTo>
                  <a:lnTo>
                    <a:pt x="773" y="8"/>
                  </a:lnTo>
                  <a:lnTo>
                    <a:pt x="789" y="16"/>
                  </a:lnTo>
                  <a:lnTo>
                    <a:pt x="805" y="24"/>
                  </a:lnTo>
                  <a:lnTo>
                    <a:pt x="822" y="40"/>
                  </a:lnTo>
                  <a:lnTo>
                    <a:pt x="830" y="49"/>
                  </a:lnTo>
                  <a:lnTo>
                    <a:pt x="846" y="65"/>
                  </a:lnTo>
                  <a:lnTo>
                    <a:pt x="855" y="73"/>
                  </a:lnTo>
                  <a:lnTo>
                    <a:pt x="863" y="9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68" name="Google Shape;668;p48"/>
            <p:cNvSpPr/>
            <p:nvPr/>
          </p:nvSpPr>
          <p:spPr>
            <a:xfrm>
              <a:off x="7034" y="5359"/>
              <a:ext cx="452" cy="58"/>
            </a:xfrm>
            <a:custGeom>
              <a:rect b="b" l="l" r="r" t="t"/>
              <a:pathLst>
                <a:path extrusionOk="0" h="58" w="452">
                  <a:moveTo>
                    <a:pt x="0" y="58"/>
                  </a:moveTo>
                  <a:lnTo>
                    <a:pt x="17" y="58"/>
                  </a:lnTo>
                  <a:lnTo>
                    <a:pt x="25" y="49"/>
                  </a:lnTo>
                  <a:lnTo>
                    <a:pt x="41" y="49"/>
                  </a:lnTo>
                  <a:lnTo>
                    <a:pt x="58" y="41"/>
                  </a:lnTo>
                  <a:lnTo>
                    <a:pt x="66" y="41"/>
                  </a:lnTo>
                  <a:lnTo>
                    <a:pt x="82" y="33"/>
                  </a:lnTo>
                  <a:lnTo>
                    <a:pt x="91" y="33"/>
                  </a:lnTo>
                  <a:lnTo>
                    <a:pt x="99" y="25"/>
                  </a:lnTo>
                  <a:lnTo>
                    <a:pt x="115" y="25"/>
                  </a:lnTo>
                  <a:lnTo>
                    <a:pt x="124" y="25"/>
                  </a:lnTo>
                  <a:lnTo>
                    <a:pt x="140" y="17"/>
                  </a:lnTo>
                  <a:lnTo>
                    <a:pt x="148" y="17"/>
                  </a:lnTo>
                  <a:lnTo>
                    <a:pt x="156" y="8"/>
                  </a:lnTo>
                  <a:lnTo>
                    <a:pt x="173" y="8"/>
                  </a:lnTo>
                  <a:lnTo>
                    <a:pt x="181" y="8"/>
                  </a:lnTo>
                  <a:lnTo>
                    <a:pt x="189" y="0"/>
                  </a:lnTo>
                  <a:lnTo>
                    <a:pt x="197" y="0"/>
                  </a:lnTo>
                  <a:lnTo>
                    <a:pt x="214" y="0"/>
                  </a:lnTo>
                  <a:lnTo>
                    <a:pt x="230" y="0"/>
                  </a:lnTo>
                  <a:lnTo>
                    <a:pt x="239" y="0"/>
                  </a:lnTo>
                  <a:lnTo>
                    <a:pt x="255" y="0"/>
                  </a:lnTo>
                  <a:lnTo>
                    <a:pt x="271" y="0"/>
                  </a:lnTo>
                  <a:lnTo>
                    <a:pt x="288" y="0"/>
                  </a:lnTo>
                  <a:lnTo>
                    <a:pt x="304" y="0"/>
                  </a:lnTo>
                  <a:lnTo>
                    <a:pt x="329" y="8"/>
                  </a:lnTo>
                  <a:lnTo>
                    <a:pt x="345" y="17"/>
                  </a:lnTo>
                  <a:lnTo>
                    <a:pt x="362" y="17"/>
                  </a:lnTo>
                  <a:lnTo>
                    <a:pt x="378" y="25"/>
                  </a:lnTo>
                  <a:lnTo>
                    <a:pt x="403" y="33"/>
                  </a:lnTo>
                  <a:lnTo>
                    <a:pt x="419" y="41"/>
                  </a:lnTo>
                  <a:lnTo>
                    <a:pt x="436" y="49"/>
                  </a:lnTo>
                  <a:lnTo>
                    <a:pt x="452" y="5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69" name="Google Shape;669;p48"/>
            <p:cNvSpPr/>
            <p:nvPr/>
          </p:nvSpPr>
          <p:spPr>
            <a:xfrm>
              <a:off x="5145" y="5940"/>
              <a:ext cx="370" cy="1130"/>
            </a:xfrm>
            <a:custGeom>
              <a:rect b="b" l="l" r="r" t="t"/>
              <a:pathLst>
                <a:path extrusionOk="0" h="1130" w="370">
                  <a:moveTo>
                    <a:pt x="140" y="1072"/>
                  </a:moveTo>
                  <a:lnTo>
                    <a:pt x="164" y="1121"/>
                  </a:lnTo>
                  <a:lnTo>
                    <a:pt x="238" y="1031"/>
                  </a:lnTo>
                  <a:lnTo>
                    <a:pt x="296" y="941"/>
                  </a:lnTo>
                  <a:lnTo>
                    <a:pt x="329" y="843"/>
                  </a:lnTo>
                  <a:lnTo>
                    <a:pt x="353" y="745"/>
                  </a:lnTo>
                  <a:lnTo>
                    <a:pt x="370" y="647"/>
                  </a:lnTo>
                  <a:lnTo>
                    <a:pt x="370" y="549"/>
                  </a:lnTo>
                  <a:lnTo>
                    <a:pt x="353" y="459"/>
                  </a:lnTo>
                  <a:lnTo>
                    <a:pt x="337" y="369"/>
                  </a:lnTo>
                  <a:lnTo>
                    <a:pt x="312" y="279"/>
                  </a:lnTo>
                  <a:lnTo>
                    <a:pt x="279" y="205"/>
                  </a:lnTo>
                  <a:lnTo>
                    <a:pt x="238" y="139"/>
                  </a:lnTo>
                  <a:lnTo>
                    <a:pt x="197" y="82"/>
                  </a:lnTo>
                  <a:lnTo>
                    <a:pt x="156" y="41"/>
                  </a:lnTo>
                  <a:lnTo>
                    <a:pt x="107" y="8"/>
                  </a:lnTo>
                  <a:lnTo>
                    <a:pt x="49" y="0"/>
                  </a:lnTo>
                  <a:lnTo>
                    <a:pt x="0" y="17"/>
                  </a:lnTo>
                  <a:lnTo>
                    <a:pt x="25" y="66"/>
                  </a:lnTo>
                  <a:lnTo>
                    <a:pt x="58" y="58"/>
                  </a:lnTo>
                  <a:lnTo>
                    <a:pt x="90" y="66"/>
                  </a:lnTo>
                  <a:lnTo>
                    <a:pt x="123" y="82"/>
                  </a:lnTo>
                  <a:lnTo>
                    <a:pt x="156" y="115"/>
                  </a:lnTo>
                  <a:lnTo>
                    <a:pt x="197" y="164"/>
                  </a:lnTo>
                  <a:lnTo>
                    <a:pt x="230" y="229"/>
                  </a:lnTo>
                  <a:lnTo>
                    <a:pt x="263" y="303"/>
                  </a:lnTo>
                  <a:lnTo>
                    <a:pt x="288" y="377"/>
                  </a:lnTo>
                  <a:lnTo>
                    <a:pt x="304" y="467"/>
                  </a:lnTo>
                  <a:lnTo>
                    <a:pt x="312" y="557"/>
                  </a:lnTo>
                  <a:lnTo>
                    <a:pt x="312" y="647"/>
                  </a:lnTo>
                  <a:lnTo>
                    <a:pt x="304" y="737"/>
                  </a:lnTo>
                  <a:lnTo>
                    <a:pt x="279" y="835"/>
                  </a:lnTo>
                  <a:lnTo>
                    <a:pt x="246" y="917"/>
                  </a:lnTo>
                  <a:lnTo>
                    <a:pt x="197" y="999"/>
                  </a:lnTo>
                  <a:lnTo>
                    <a:pt x="131" y="1081"/>
                  </a:lnTo>
                  <a:lnTo>
                    <a:pt x="156" y="1130"/>
                  </a:lnTo>
                  <a:lnTo>
                    <a:pt x="131" y="1081"/>
                  </a:lnTo>
                  <a:lnTo>
                    <a:pt x="123" y="1089"/>
                  </a:lnTo>
                  <a:lnTo>
                    <a:pt x="123" y="1097"/>
                  </a:lnTo>
                  <a:lnTo>
                    <a:pt x="123" y="1113"/>
                  </a:lnTo>
                  <a:lnTo>
                    <a:pt x="131" y="1121"/>
                  </a:lnTo>
                  <a:lnTo>
                    <a:pt x="140" y="1121"/>
                  </a:lnTo>
                  <a:lnTo>
                    <a:pt x="148" y="1130"/>
                  </a:lnTo>
                  <a:lnTo>
                    <a:pt x="156" y="1121"/>
                  </a:lnTo>
                  <a:lnTo>
                    <a:pt x="164" y="1121"/>
                  </a:lnTo>
                  <a:lnTo>
                    <a:pt x="140" y="107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70" name="Google Shape;670;p48"/>
            <p:cNvSpPr/>
            <p:nvPr/>
          </p:nvSpPr>
          <p:spPr>
            <a:xfrm>
              <a:off x="5285" y="6505"/>
              <a:ext cx="1371" cy="565"/>
            </a:xfrm>
            <a:custGeom>
              <a:rect b="b" l="l" r="r" t="t"/>
              <a:pathLst>
                <a:path extrusionOk="0" h="565" w="1371">
                  <a:moveTo>
                    <a:pt x="1330" y="0"/>
                  </a:moveTo>
                  <a:lnTo>
                    <a:pt x="1330" y="0"/>
                  </a:lnTo>
                  <a:lnTo>
                    <a:pt x="1281" y="16"/>
                  </a:lnTo>
                  <a:lnTo>
                    <a:pt x="1232" y="41"/>
                  </a:lnTo>
                  <a:lnTo>
                    <a:pt x="1191" y="57"/>
                  </a:lnTo>
                  <a:lnTo>
                    <a:pt x="1141" y="74"/>
                  </a:lnTo>
                  <a:lnTo>
                    <a:pt x="1100" y="98"/>
                  </a:lnTo>
                  <a:lnTo>
                    <a:pt x="1051" y="115"/>
                  </a:lnTo>
                  <a:lnTo>
                    <a:pt x="1010" y="131"/>
                  </a:lnTo>
                  <a:lnTo>
                    <a:pt x="969" y="155"/>
                  </a:lnTo>
                  <a:lnTo>
                    <a:pt x="928" y="172"/>
                  </a:lnTo>
                  <a:lnTo>
                    <a:pt x="887" y="188"/>
                  </a:lnTo>
                  <a:lnTo>
                    <a:pt x="846" y="205"/>
                  </a:lnTo>
                  <a:lnTo>
                    <a:pt x="805" y="229"/>
                  </a:lnTo>
                  <a:lnTo>
                    <a:pt x="764" y="245"/>
                  </a:lnTo>
                  <a:lnTo>
                    <a:pt x="723" y="262"/>
                  </a:lnTo>
                  <a:lnTo>
                    <a:pt x="690" y="278"/>
                  </a:lnTo>
                  <a:lnTo>
                    <a:pt x="649" y="295"/>
                  </a:lnTo>
                  <a:lnTo>
                    <a:pt x="608" y="311"/>
                  </a:lnTo>
                  <a:lnTo>
                    <a:pt x="575" y="327"/>
                  </a:lnTo>
                  <a:lnTo>
                    <a:pt x="534" y="344"/>
                  </a:lnTo>
                  <a:lnTo>
                    <a:pt x="493" y="360"/>
                  </a:lnTo>
                  <a:lnTo>
                    <a:pt x="451" y="376"/>
                  </a:lnTo>
                  <a:lnTo>
                    <a:pt x="419" y="393"/>
                  </a:lnTo>
                  <a:lnTo>
                    <a:pt x="378" y="401"/>
                  </a:lnTo>
                  <a:lnTo>
                    <a:pt x="336" y="417"/>
                  </a:lnTo>
                  <a:lnTo>
                    <a:pt x="295" y="434"/>
                  </a:lnTo>
                  <a:lnTo>
                    <a:pt x="254" y="442"/>
                  </a:lnTo>
                  <a:lnTo>
                    <a:pt x="221" y="458"/>
                  </a:lnTo>
                  <a:lnTo>
                    <a:pt x="172" y="466"/>
                  </a:lnTo>
                  <a:lnTo>
                    <a:pt x="131" y="475"/>
                  </a:lnTo>
                  <a:lnTo>
                    <a:pt x="90" y="491"/>
                  </a:lnTo>
                  <a:lnTo>
                    <a:pt x="49" y="499"/>
                  </a:lnTo>
                  <a:lnTo>
                    <a:pt x="0" y="507"/>
                  </a:lnTo>
                  <a:lnTo>
                    <a:pt x="16" y="565"/>
                  </a:lnTo>
                  <a:lnTo>
                    <a:pt x="57" y="548"/>
                  </a:lnTo>
                  <a:lnTo>
                    <a:pt x="106" y="540"/>
                  </a:lnTo>
                  <a:lnTo>
                    <a:pt x="148" y="532"/>
                  </a:lnTo>
                  <a:lnTo>
                    <a:pt x="189" y="524"/>
                  </a:lnTo>
                  <a:lnTo>
                    <a:pt x="230" y="507"/>
                  </a:lnTo>
                  <a:lnTo>
                    <a:pt x="271" y="499"/>
                  </a:lnTo>
                  <a:lnTo>
                    <a:pt x="312" y="483"/>
                  </a:lnTo>
                  <a:lnTo>
                    <a:pt x="353" y="466"/>
                  </a:lnTo>
                  <a:lnTo>
                    <a:pt x="394" y="458"/>
                  </a:lnTo>
                  <a:lnTo>
                    <a:pt x="435" y="442"/>
                  </a:lnTo>
                  <a:lnTo>
                    <a:pt x="476" y="425"/>
                  </a:lnTo>
                  <a:lnTo>
                    <a:pt x="517" y="409"/>
                  </a:lnTo>
                  <a:lnTo>
                    <a:pt x="550" y="393"/>
                  </a:lnTo>
                  <a:lnTo>
                    <a:pt x="591" y="376"/>
                  </a:lnTo>
                  <a:lnTo>
                    <a:pt x="632" y="360"/>
                  </a:lnTo>
                  <a:lnTo>
                    <a:pt x="673" y="344"/>
                  </a:lnTo>
                  <a:lnTo>
                    <a:pt x="706" y="327"/>
                  </a:lnTo>
                  <a:lnTo>
                    <a:pt x="747" y="311"/>
                  </a:lnTo>
                  <a:lnTo>
                    <a:pt x="788" y="295"/>
                  </a:lnTo>
                  <a:lnTo>
                    <a:pt x="829" y="278"/>
                  </a:lnTo>
                  <a:lnTo>
                    <a:pt x="862" y="254"/>
                  </a:lnTo>
                  <a:lnTo>
                    <a:pt x="903" y="237"/>
                  </a:lnTo>
                  <a:lnTo>
                    <a:pt x="944" y="221"/>
                  </a:lnTo>
                  <a:lnTo>
                    <a:pt x="985" y="205"/>
                  </a:lnTo>
                  <a:lnTo>
                    <a:pt x="1035" y="180"/>
                  </a:lnTo>
                  <a:lnTo>
                    <a:pt x="1076" y="164"/>
                  </a:lnTo>
                  <a:lnTo>
                    <a:pt x="1117" y="147"/>
                  </a:lnTo>
                  <a:lnTo>
                    <a:pt x="1158" y="123"/>
                  </a:lnTo>
                  <a:lnTo>
                    <a:pt x="1207" y="106"/>
                  </a:lnTo>
                  <a:lnTo>
                    <a:pt x="1256" y="90"/>
                  </a:lnTo>
                  <a:lnTo>
                    <a:pt x="1298" y="74"/>
                  </a:lnTo>
                  <a:lnTo>
                    <a:pt x="1347" y="49"/>
                  </a:lnTo>
                  <a:lnTo>
                    <a:pt x="1355" y="49"/>
                  </a:lnTo>
                  <a:lnTo>
                    <a:pt x="1347" y="49"/>
                  </a:lnTo>
                  <a:lnTo>
                    <a:pt x="1363" y="49"/>
                  </a:lnTo>
                  <a:lnTo>
                    <a:pt x="1363" y="33"/>
                  </a:lnTo>
                  <a:lnTo>
                    <a:pt x="1371" y="25"/>
                  </a:lnTo>
                  <a:lnTo>
                    <a:pt x="1363" y="16"/>
                  </a:lnTo>
                  <a:lnTo>
                    <a:pt x="1363" y="8"/>
                  </a:lnTo>
                  <a:lnTo>
                    <a:pt x="1355" y="0"/>
                  </a:lnTo>
                  <a:lnTo>
                    <a:pt x="1347" y="0"/>
                  </a:lnTo>
                  <a:lnTo>
                    <a:pt x="1330" y="0"/>
                  </a:lnTo>
                  <a:lnTo>
                    <a:pt x="133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71" name="Google Shape;671;p48"/>
            <p:cNvSpPr/>
            <p:nvPr/>
          </p:nvSpPr>
          <p:spPr>
            <a:xfrm>
              <a:off x="6615" y="6219"/>
              <a:ext cx="658" cy="335"/>
            </a:xfrm>
            <a:custGeom>
              <a:rect b="b" l="l" r="r" t="t"/>
              <a:pathLst>
                <a:path extrusionOk="0" h="335" w="658">
                  <a:moveTo>
                    <a:pt x="633" y="0"/>
                  </a:moveTo>
                  <a:lnTo>
                    <a:pt x="633" y="0"/>
                  </a:lnTo>
                  <a:lnTo>
                    <a:pt x="0" y="286"/>
                  </a:lnTo>
                  <a:lnTo>
                    <a:pt x="25" y="335"/>
                  </a:lnTo>
                  <a:lnTo>
                    <a:pt x="658" y="49"/>
                  </a:lnTo>
                  <a:lnTo>
                    <a:pt x="658" y="49"/>
                  </a:lnTo>
                  <a:lnTo>
                    <a:pt x="63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72" name="Google Shape;672;p48"/>
            <p:cNvSpPr/>
            <p:nvPr/>
          </p:nvSpPr>
          <p:spPr>
            <a:xfrm>
              <a:off x="7248" y="5580"/>
              <a:ext cx="427" cy="688"/>
            </a:xfrm>
            <a:custGeom>
              <a:rect b="b" l="l" r="r" t="t"/>
              <a:pathLst>
                <a:path extrusionOk="0" h="688" w="427">
                  <a:moveTo>
                    <a:pt x="361" y="8"/>
                  </a:moveTo>
                  <a:lnTo>
                    <a:pt x="361" y="8"/>
                  </a:lnTo>
                  <a:lnTo>
                    <a:pt x="370" y="82"/>
                  </a:lnTo>
                  <a:lnTo>
                    <a:pt x="370" y="148"/>
                  </a:lnTo>
                  <a:lnTo>
                    <a:pt x="370" y="213"/>
                  </a:lnTo>
                  <a:lnTo>
                    <a:pt x="361" y="262"/>
                  </a:lnTo>
                  <a:lnTo>
                    <a:pt x="345" y="319"/>
                  </a:lnTo>
                  <a:lnTo>
                    <a:pt x="320" y="360"/>
                  </a:lnTo>
                  <a:lnTo>
                    <a:pt x="296" y="401"/>
                  </a:lnTo>
                  <a:lnTo>
                    <a:pt x="271" y="442"/>
                  </a:lnTo>
                  <a:lnTo>
                    <a:pt x="238" y="475"/>
                  </a:lnTo>
                  <a:lnTo>
                    <a:pt x="205" y="508"/>
                  </a:lnTo>
                  <a:lnTo>
                    <a:pt x="172" y="540"/>
                  </a:lnTo>
                  <a:lnTo>
                    <a:pt x="140" y="565"/>
                  </a:lnTo>
                  <a:lnTo>
                    <a:pt x="107" y="581"/>
                  </a:lnTo>
                  <a:lnTo>
                    <a:pt x="66" y="606"/>
                  </a:lnTo>
                  <a:lnTo>
                    <a:pt x="33" y="622"/>
                  </a:lnTo>
                  <a:lnTo>
                    <a:pt x="0" y="639"/>
                  </a:lnTo>
                  <a:lnTo>
                    <a:pt x="25" y="688"/>
                  </a:lnTo>
                  <a:lnTo>
                    <a:pt x="57" y="671"/>
                  </a:lnTo>
                  <a:lnTo>
                    <a:pt x="98" y="647"/>
                  </a:lnTo>
                  <a:lnTo>
                    <a:pt x="131" y="630"/>
                  </a:lnTo>
                  <a:lnTo>
                    <a:pt x="172" y="606"/>
                  </a:lnTo>
                  <a:lnTo>
                    <a:pt x="205" y="581"/>
                  </a:lnTo>
                  <a:lnTo>
                    <a:pt x="246" y="549"/>
                  </a:lnTo>
                  <a:lnTo>
                    <a:pt x="279" y="516"/>
                  </a:lnTo>
                  <a:lnTo>
                    <a:pt x="312" y="475"/>
                  </a:lnTo>
                  <a:lnTo>
                    <a:pt x="345" y="434"/>
                  </a:lnTo>
                  <a:lnTo>
                    <a:pt x="370" y="385"/>
                  </a:lnTo>
                  <a:lnTo>
                    <a:pt x="394" y="336"/>
                  </a:lnTo>
                  <a:lnTo>
                    <a:pt x="411" y="278"/>
                  </a:lnTo>
                  <a:lnTo>
                    <a:pt x="419" y="213"/>
                  </a:lnTo>
                  <a:lnTo>
                    <a:pt x="427" y="148"/>
                  </a:lnTo>
                  <a:lnTo>
                    <a:pt x="427" y="74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361" y="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73" name="Google Shape;673;p48"/>
            <p:cNvSpPr/>
            <p:nvPr/>
          </p:nvSpPr>
          <p:spPr>
            <a:xfrm>
              <a:off x="7215" y="5327"/>
              <a:ext cx="444" cy="261"/>
            </a:xfrm>
            <a:custGeom>
              <a:rect b="b" l="l" r="r" t="t"/>
              <a:pathLst>
                <a:path extrusionOk="0" h="261" w="444">
                  <a:moveTo>
                    <a:pt x="16" y="57"/>
                  </a:moveTo>
                  <a:lnTo>
                    <a:pt x="16" y="57"/>
                  </a:lnTo>
                  <a:lnTo>
                    <a:pt x="33" y="57"/>
                  </a:lnTo>
                  <a:lnTo>
                    <a:pt x="49" y="57"/>
                  </a:lnTo>
                  <a:lnTo>
                    <a:pt x="74" y="57"/>
                  </a:lnTo>
                  <a:lnTo>
                    <a:pt x="107" y="57"/>
                  </a:lnTo>
                  <a:lnTo>
                    <a:pt x="131" y="65"/>
                  </a:lnTo>
                  <a:lnTo>
                    <a:pt x="164" y="73"/>
                  </a:lnTo>
                  <a:lnTo>
                    <a:pt x="197" y="81"/>
                  </a:lnTo>
                  <a:lnTo>
                    <a:pt x="230" y="98"/>
                  </a:lnTo>
                  <a:lnTo>
                    <a:pt x="255" y="114"/>
                  </a:lnTo>
                  <a:lnTo>
                    <a:pt x="288" y="130"/>
                  </a:lnTo>
                  <a:lnTo>
                    <a:pt x="312" y="147"/>
                  </a:lnTo>
                  <a:lnTo>
                    <a:pt x="337" y="163"/>
                  </a:lnTo>
                  <a:lnTo>
                    <a:pt x="353" y="188"/>
                  </a:lnTo>
                  <a:lnTo>
                    <a:pt x="370" y="212"/>
                  </a:lnTo>
                  <a:lnTo>
                    <a:pt x="386" y="237"/>
                  </a:lnTo>
                  <a:lnTo>
                    <a:pt x="394" y="261"/>
                  </a:lnTo>
                  <a:lnTo>
                    <a:pt x="444" y="253"/>
                  </a:lnTo>
                  <a:lnTo>
                    <a:pt x="435" y="221"/>
                  </a:lnTo>
                  <a:lnTo>
                    <a:pt x="419" y="188"/>
                  </a:lnTo>
                  <a:lnTo>
                    <a:pt x="394" y="155"/>
                  </a:lnTo>
                  <a:lnTo>
                    <a:pt x="370" y="130"/>
                  </a:lnTo>
                  <a:lnTo>
                    <a:pt x="345" y="106"/>
                  </a:lnTo>
                  <a:lnTo>
                    <a:pt x="312" y="81"/>
                  </a:lnTo>
                  <a:lnTo>
                    <a:pt x="279" y="65"/>
                  </a:lnTo>
                  <a:lnTo>
                    <a:pt x="246" y="49"/>
                  </a:lnTo>
                  <a:lnTo>
                    <a:pt x="214" y="32"/>
                  </a:lnTo>
                  <a:lnTo>
                    <a:pt x="181" y="24"/>
                  </a:lnTo>
                  <a:lnTo>
                    <a:pt x="148" y="16"/>
                  </a:lnTo>
                  <a:lnTo>
                    <a:pt x="115" y="8"/>
                  </a:lnTo>
                  <a:lnTo>
                    <a:pt x="82" y="8"/>
                  </a:lnTo>
                  <a:lnTo>
                    <a:pt x="49" y="0"/>
                  </a:lnTo>
                  <a:lnTo>
                    <a:pt x="25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6" y="5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74" name="Google Shape;674;p48"/>
            <p:cNvSpPr/>
            <p:nvPr/>
          </p:nvSpPr>
          <p:spPr>
            <a:xfrm>
              <a:off x="5129" y="5335"/>
              <a:ext cx="2102" cy="671"/>
            </a:xfrm>
            <a:custGeom>
              <a:rect b="b" l="l" r="r" t="t"/>
              <a:pathLst>
                <a:path extrusionOk="0" h="671" w="2102">
                  <a:moveTo>
                    <a:pt x="16" y="622"/>
                  </a:moveTo>
                  <a:lnTo>
                    <a:pt x="49" y="622"/>
                  </a:lnTo>
                  <a:lnTo>
                    <a:pt x="49" y="646"/>
                  </a:lnTo>
                  <a:lnTo>
                    <a:pt x="49" y="654"/>
                  </a:lnTo>
                  <a:lnTo>
                    <a:pt x="65" y="646"/>
                  </a:lnTo>
                  <a:lnTo>
                    <a:pt x="82" y="630"/>
                  </a:lnTo>
                  <a:lnTo>
                    <a:pt x="115" y="622"/>
                  </a:lnTo>
                  <a:lnTo>
                    <a:pt x="156" y="605"/>
                  </a:lnTo>
                  <a:lnTo>
                    <a:pt x="197" y="589"/>
                  </a:lnTo>
                  <a:lnTo>
                    <a:pt x="254" y="573"/>
                  </a:lnTo>
                  <a:lnTo>
                    <a:pt x="312" y="548"/>
                  </a:lnTo>
                  <a:lnTo>
                    <a:pt x="369" y="532"/>
                  </a:lnTo>
                  <a:lnTo>
                    <a:pt x="443" y="515"/>
                  </a:lnTo>
                  <a:lnTo>
                    <a:pt x="509" y="491"/>
                  </a:lnTo>
                  <a:lnTo>
                    <a:pt x="591" y="466"/>
                  </a:lnTo>
                  <a:lnTo>
                    <a:pt x="673" y="450"/>
                  </a:lnTo>
                  <a:lnTo>
                    <a:pt x="755" y="425"/>
                  </a:lnTo>
                  <a:lnTo>
                    <a:pt x="837" y="401"/>
                  </a:lnTo>
                  <a:lnTo>
                    <a:pt x="928" y="376"/>
                  </a:lnTo>
                  <a:lnTo>
                    <a:pt x="1010" y="352"/>
                  </a:lnTo>
                  <a:lnTo>
                    <a:pt x="1100" y="327"/>
                  </a:lnTo>
                  <a:lnTo>
                    <a:pt x="1191" y="303"/>
                  </a:lnTo>
                  <a:lnTo>
                    <a:pt x="1281" y="278"/>
                  </a:lnTo>
                  <a:lnTo>
                    <a:pt x="1371" y="262"/>
                  </a:lnTo>
                  <a:lnTo>
                    <a:pt x="1454" y="237"/>
                  </a:lnTo>
                  <a:lnTo>
                    <a:pt x="1544" y="213"/>
                  </a:lnTo>
                  <a:lnTo>
                    <a:pt x="1626" y="188"/>
                  </a:lnTo>
                  <a:lnTo>
                    <a:pt x="1700" y="163"/>
                  </a:lnTo>
                  <a:lnTo>
                    <a:pt x="1782" y="147"/>
                  </a:lnTo>
                  <a:lnTo>
                    <a:pt x="1856" y="122"/>
                  </a:lnTo>
                  <a:lnTo>
                    <a:pt x="1922" y="106"/>
                  </a:lnTo>
                  <a:lnTo>
                    <a:pt x="1987" y="90"/>
                  </a:lnTo>
                  <a:lnTo>
                    <a:pt x="2045" y="65"/>
                  </a:lnTo>
                  <a:lnTo>
                    <a:pt x="2102" y="49"/>
                  </a:lnTo>
                  <a:lnTo>
                    <a:pt x="2086" y="0"/>
                  </a:lnTo>
                  <a:lnTo>
                    <a:pt x="2037" y="16"/>
                  </a:lnTo>
                  <a:lnTo>
                    <a:pt x="1971" y="32"/>
                  </a:lnTo>
                  <a:lnTo>
                    <a:pt x="1914" y="57"/>
                  </a:lnTo>
                  <a:lnTo>
                    <a:pt x="1840" y="73"/>
                  </a:lnTo>
                  <a:lnTo>
                    <a:pt x="1766" y="98"/>
                  </a:lnTo>
                  <a:lnTo>
                    <a:pt x="1692" y="114"/>
                  </a:lnTo>
                  <a:lnTo>
                    <a:pt x="1610" y="139"/>
                  </a:lnTo>
                  <a:lnTo>
                    <a:pt x="1527" y="155"/>
                  </a:lnTo>
                  <a:lnTo>
                    <a:pt x="1437" y="180"/>
                  </a:lnTo>
                  <a:lnTo>
                    <a:pt x="1355" y="204"/>
                  </a:lnTo>
                  <a:lnTo>
                    <a:pt x="1265" y="229"/>
                  </a:lnTo>
                  <a:lnTo>
                    <a:pt x="1174" y="253"/>
                  </a:lnTo>
                  <a:lnTo>
                    <a:pt x="1084" y="278"/>
                  </a:lnTo>
                  <a:lnTo>
                    <a:pt x="1002" y="303"/>
                  </a:lnTo>
                  <a:lnTo>
                    <a:pt x="911" y="327"/>
                  </a:lnTo>
                  <a:lnTo>
                    <a:pt x="821" y="352"/>
                  </a:lnTo>
                  <a:lnTo>
                    <a:pt x="739" y="376"/>
                  </a:lnTo>
                  <a:lnTo>
                    <a:pt x="657" y="393"/>
                  </a:lnTo>
                  <a:lnTo>
                    <a:pt x="575" y="417"/>
                  </a:lnTo>
                  <a:lnTo>
                    <a:pt x="501" y="442"/>
                  </a:lnTo>
                  <a:lnTo>
                    <a:pt x="427" y="458"/>
                  </a:lnTo>
                  <a:lnTo>
                    <a:pt x="361" y="483"/>
                  </a:lnTo>
                  <a:lnTo>
                    <a:pt x="295" y="499"/>
                  </a:lnTo>
                  <a:lnTo>
                    <a:pt x="238" y="515"/>
                  </a:lnTo>
                  <a:lnTo>
                    <a:pt x="180" y="540"/>
                  </a:lnTo>
                  <a:lnTo>
                    <a:pt x="139" y="556"/>
                  </a:lnTo>
                  <a:lnTo>
                    <a:pt x="98" y="573"/>
                  </a:lnTo>
                  <a:lnTo>
                    <a:pt x="65" y="581"/>
                  </a:lnTo>
                  <a:lnTo>
                    <a:pt x="32" y="597"/>
                  </a:lnTo>
                  <a:lnTo>
                    <a:pt x="16" y="613"/>
                  </a:lnTo>
                  <a:lnTo>
                    <a:pt x="0" y="630"/>
                  </a:lnTo>
                  <a:lnTo>
                    <a:pt x="8" y="663"/>
                  </a:lnTo>
                  <a:lnTo>
                    <a:pt x="41" y="671"/>
                  </a:lnTo>
                  <a:lnTo>
                    <a:pt x="8" y="663"/>
                  </a:lnTo>
                  <a:lnTo>
                    <a:pt x="24" y="671"/>
                  </a:lnTo>
                  <a:lnTo>
                    <a:pt x="32" y="671"/>
                  </a:lnTo>
                  <a:lnTo>
                    <a:pt x="41" y="671"/>
                  </a:lnTo>
                  <a:lnTo>
                    <a:pt x="49" y="663"/>
                  </a:lnTo>
                  <a:lnTo>
                    <a:pt x="57" y="654"/>
                  </a:lnTo>
                  <a:lnTo>
                    <a:pt x="57" y="646"/>
                  </a:lnTo>
                  <a:lnTo>
                    <a:pt x="57" y="638"/>
                  </a:lnTo>
                  <a:lnTo>
                    <a:pt x="49" y="622"/>
                  </a:lnTo>
                  <a:lnTo>
                    <a:pt x="16" y="62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75" name="Google Shape;675;p48"/>
            <p:cNvSpPr/>
            <p:nvPr/>
          </p:nvSpPr>
          <p:spPr>
            <a:xfrm>
              <a:off x="4948" y="5965"/>
              <a:ext cx="534" cy="745"/>
            </a:xfrm>
            <a:custGeom>
              <a:rect b="b" l="l" r="r" t="t"/>
              <a:pathLst>
                <a:path extrusionOk="0" h="745" w="534">
                  <a:moveTo>
                    <a:pt x="172" y="33"/>
                  </a:moveTo>
                  <a:lnTo>
                    <a:pt x="140" y="57"/>
                  </a:lnTo>
                  <a:lnTo>
                    <a:pt x="107" y="98"/>
                  </a:lnTo>
                  <a:lnTo>
                    <a:pt x="82" y="139"/>
                  </a:lnTo>
                  <a:lnTo>
                    <a:pt x="57" y="188"/>
                  </a:lnTo>
                  <a:lnTo>
                    <a:pt x="41" y="237"/>
                  </a:lnTo>
                  <a:lnTo>
                    <a:pt x="25" y="286"/>
                  </a:lnTo>
                  <a:lnTo>
                    <a:pt x="8" y="344"/>
                  </a:lnTo>
                  <a:lnTo>
                    <a:pt x="0" y="393"/>
                  </a:lnTo>
                  <a:lnTo>
                    <a:pt x="0" y="450"/>
                  </a:lnTo>
                  <a:lnTo>
                    <a:pt x="8" y="499"/>
                  </a:lnTo>
                  <a:lnTo>
                    <a:pt x="16" y="556"/>
                  </a:lnTo>
                  <a:lnTo>
                    <a:pt x="33" y="597"/>
                  </a:lnTo>
                  <a:lnTo>
                    <a:pt x="49" y="646"/>
                  </a:lnTo>
                  <a:lnTo>
                    <a:pt x="82" y="687"/>
                  </a:lnTo>
                  <a:lnTo>
                    <a:pt x="115" y="720"/>
                  </a:lnTo>
                  <a:lnTo>
                    <a:pt x="156" y="745"/>
                  </a:lnTo>
                  <a:lnTo>
                    <a:pt x="172" y="745"/>
                  </a:lnTo>
                  <a:lnTo>
                    <a:pt x="189" y="745"/>
                  </a:lnTo>
                  <a:lnTo>
                    <a:pt x="213" y="728"/>
                  </a:lnTo>
                  <a:lnTo>
                    <a:pt x="230" y="720"/>
                  </a:lnTo>
                  <a:lnTo>
                    <a:pt x="263" y="704"/>
                  </a:lnTo>
                  <a:lnTo>
                    <a:pt x="287" y="687"/>
                  </a:lnTo>
                  <a:lnTo>
                    <a:pt x="312" y="671"/>
                  </a:lnTo>
                  <a:lnTo>
                    <a:pt x="345" y="646"/>
                  </a:lnTo>
                  <a:lnTo>
                    <a:pt x="370" y="630"/>
                  </a:lnTo>
                  <a:lnTo>
                    <a:pt x="402" y="614"/>
                  </a:lnTo>
                  <a:lnTo>
                    <a:pt x="427" y="589"/>
                  </a:lnTo>
                  <a:lnTo>
                    <a:pt x="452" y="573"/>
                  </a:lnTo>
                  <a:lnTo>
                    <a:pt x="476" y="548"/>
                  </a:lnTo>
                  <a:lnTo>
                    <a:pt x="501" y="532"/>
                  </a:lnTo>
                  <a:lnTo>
                    <a:pt x="517" y="515"/>
                  </a:lnTo>
                  <a:lnTo>
                    <a:pt x="534" y="507"/>
                  </a:lnTo>
                  <a:lnTo>
                    <a:pt x="526" y="450"/>
                  </a:lnTo>
                  <a:lnTo>
                    <a:pt x="517" y="401"/>
                  </a:lnTo>
                  <a:lnTo>
                    <a:pt x="509" y="352"/>
                  </a:lnTo>
                  <a:lnTo>
                    <a:pt x="485" y="303"/>
                  </a:lnTo>
                  <a:lnTo>
                    <a:pt x="468" y="254"/>
                  </a:lnTo>
                  <a:lnTo>
                    <a:pt x="443" y="204"/>
                  </a:lnTo>
                  <a:lnTo>
                    <a:pt x="419" y="155"/>
                  </a:lnTo>
                  <a:lnTo>
                    <a:pt x="394" y="114"/>
                  </a:lnTo>
                  <a:lnTo>
                    <a:pt x="370" y="82"/>
                  </a:lnTo>
                  <a:lnTo>
                    <a:pt x="345" y="49"/>
                  </a:lnTo>
                  <a:lnTo>
                    <a:pt x="312" y="24"/>
                  </a:lnTo>
                  <a:lnTo>
                    <a:pt x="287" y="8"/>
                  </a:lnTo>
                  <a:lnTo>
                    <a:pt x="255" y="0"/>
                  </a:lnTo>
                  <a:lnTo>
                    <a:pt x="222" y="0"/>
                  </a:lnTo>
                  <a:lnTo>
                    <a:pt x="197" y="8"/>
                  </a:lnTo>
                  <a:lnTo>
                    <a:pt x="172" y="33"/>
                  </a:lnTo>
                  <a:close/>
                </a:path>
              </a:pathLst>
            </a:custGeom>
            <a:solidFill>
              <a:srgbClr val="6C4824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76" name="Google Shape;676;p48"/>
            <p:cNvSpPr/>
            <p:nvPr/>
          </p:nvSpPr>
          <p:spPr>
            <a:xfrm>
              <a:off x="4923" y="5973"/>
              <a:ext cx="214" cy="769"/>
            </a:xfrm>
            <a:custGeom>
              <a:rect b="b" l="l" r="r" t="t"/>
              <a:pathLst>
                <a:path extrusionOk="0" h="769" w="214">
                  <a:moveTo>
                    <a:pt x="181" y="712"/>
                  </a:moveTo>
                  <a:lnTo>
                    <a:pt x="189" y="720"/>
                  </a:lnTo>
                  <a:lnTo>
                    <a:pt x="156" y="687"/>
                  </a:lnTo>
                  <a:lnTo>
                    <a:pt x="123" y="663"/>
                  </a:lnTo>
                  <a:lnTo>
                    <a:pt x="99" y="622"/>
                  </a:lnTo>
                  <a:lnTo>
                    <a:pt x="82" y="581"/>
                  </a:lnTo>
                  <a:lnTo>
                    <a:pt x="66" y="540"/>
                  </a:lnTo>
                  <a:lnTo>
                    <a:pt x="58" y="491"/>
                  </a:lnTo>
                  <a:lnTo>
                    <a:pt x="58" y="442"/>
                  </a:lnTo>
                  <a:lnTo>
                    <a:pt x="58" y="393"/>
                  </a:lnTo>
                  <a:lnTo>
                    <a:pt x="58" y="336"/>
                  </a:lnTo>
                  <a:lnTo>
                    <a:pt x="74" y="286"/>
                  </a:lnTo>
                  <a:lnTo>
                    <a:pt x="91" y="237"/>
                  </a:lnTo>
                  <a:lnTo>
                    <a:pt x="107" y="188"/>
                  </a:lnTo>
                  <a:lnTo>
                    <a:pt x="132" y="147"/>
                  </a:lnTo>
                  <a:lnTo>
                    <a:pt x="156" y="106"/>
                  </a:lnTo>
                  <a:lnTo>
                    <a:pt x="181" y="74"/>
                  </a:lnTo>
                  <a:lnTo>
                    <a:pt x="214" y="41"/>
                  </a:lnTo>
                  <a:lnTo>
                    <a:pt x="181" y="0"/>
                  </a:lnTo>
                  <a:lnTo>
                    <a:pt x="148" y="33"/>
                  </a:lnTo>
                  <a:lnTo>
                    <a:pt x="115" y="74"/>
                  </a:lnTo>
                  <a:lnTo>
                    <a:pt x="82" y="123"/>
                  </a:lnTo>
                  <a:lnTo>
                    <a:pt x="58" y="172"/>
                  </a:lnTo>
                  <a:lnTo>
                    <a:pt x="33" y="221"/>
                  </a:lnTo>
                  <a:lnTo>
                    <a:pt x="17" y="270"/>
                  </a:lnTo>
                  <a:lnTo>
                    <a:pt x="8" y="327"/>
                  </a:lnTo>
                  <a:lnTo>
                    <a:pt x="0" y="385"/>
                  </a:lnTo>
                  <a:lnTo>
                    <a:pt x="0" y="442"/>
                  </a:lnTo>
                  <a:lnTo>
                    <a:pt x="0" y="499"/>
                  </a:lnTo>
                  <a:lnTo>
                    <a:pt x="8" y="548"/>
                  </a:lnTo>
                  <a:lnTo>
                    <a:pt x="25" y="606"/>
                  </a:lnTo>
                  <a:lnTo>
                    <a:pt x="50" y="655"/>
                  </a:lnTo>
                  <a:lnTo>
                    <a:pt x="82" y="696"/>
                  </a:lnTo>
                  <a:lnTo>
                    <a:pt x="123" y="737"/>
                  </a:lnTo>
                  <a:lnTo>
                    <a:pt x="165" y="761"/>
                  </a:lnTo>
                  <a:lnTo>
                    <a:pt x="181" y="769"/>
                  </a:lnTo>
                  <a:lnTo>
                    <a:pt x="165" y="761"/>
                  </a:lnTo>
                  <a:lnTo>
                    <a:pt x="181" y="769"/>
                  </a:lnTo>
                  <a:lnTo>
                    <a:pt x="189" y="769"/>
                  </a:lnTo>
                  <a:lnTo>
                    <a:pt x="197" y="761"/>
                  </a:lnTo>
                  <a:lnTo>
                    <a:pt x="206" y="753"/>
                  </a:lnTo>
                  <a:lnTo>
                    <a:pt x="206" y="745"/>
                  </a:lnTo>
                  <a:lnTo>
                    <a:pt x="206" y="737"/>
                  </a:lnTo>
                  <a:lnTo>
                    <a:pt x="206" y="728"/>
                  </a:lnTo>
                  <a:lnTo>
                    <a:pt x="189" y="720"/>
                  </a:lnTo>
                  <a:lnTo>
                    <a:pt x="181" y="7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77" name="Google Shape;677;p48"/>
            <p:cNvSpPr/>
            <p:nvPr/>
          </p:nvSpPr>
          <p:spPr>
            <a:xfrm>
              <a:off x="5104" y="6439"/>
              <a:ext cx="402" cy="303"/>
            </a:xfrm>
            <a:custGeom>
              <a:rect b="b" l="l" r="r" t="t"/>
              <a:pathLst>
                <a:path extrusionOk="0" h="303" w="402">
                  <a:moveTo>
                    <a:pt x="353" y="33"/>
                  </a:moveTo>
                  <a:lnTo>
                    <a:pt x="361" y="9"/>
                  </a:lnTo>
                  <a:lnTo>
                    <a:pt x="345" y="25"/>
                  </a:lnTo>
                  <a:lnTo>
                    <a:pt x="329" y="41"/>
                  </a:lnTo>
                  <a:lnTo>
                    <a:pt x="304" y="58"/>
                  </a:lnTo>
                  <a:lnTo>
                    <a:pt x="279" y="74"/>
                  </a:lnTo>
                  <a:lnTo>
                    <a:pt x="255" y="91"/>
                  </a:lnTo>
                  <a:lnTo>
                    <a:pt x="230" y="115"/>
                  </a:lnTo>
                  <a:lnTo>
                    <a:pt x="205" y="131"/>
                  </a:lnTo>
                  <a:lnTo>
                    <a:pt x="172" y="156"/>
                  </a:lnTo>
                  <a:lnTo>
                    <a:pt x="148" y="172"/>
                  </a:lnTo>
                  <a:lnTo>
                    <a:pt x="115" y="189"/>
                  </a:lnTo>
                  <a:lnTo>
                    <a:pt x="90" y="205"/>
                  </a:lnTo>
                  <a:lnTo>
                    <a:pt x="66" y="221"/>
                  </a:lnTo>
                  <a:lnTo>
                    <a:pt x="41" y="230"/>
                  </a:lnTo>
                  <a:lnTo>
                    <a:pt x="25" y="238"/>
                  </a:lnTo>
                  <a:lnTo>
                    <a:pt x="8" y="246"/>
                  </a:lnTo>
                  <a:lnTo>
                    <a:pt x="0" y="246"/>
                  </a:lnTo>
                  <a:lnTo>
                    <a:pt x="0" y="303"/>
                  </a:lnTo>
                  <a:lnTo>
                    <a:pt x="16" y="295"/>
                  </a:lnTo>
                  <a:lnTo>
                    <a:pt x="41" y="295"/>
                  </a:lnTo>
                  <a:lnTo>
                    <a:pt x="66" y="279"/>
                  </a:lnTo>
                  <a:lnTo>
                    <a:pt x="90" y="271"/>
                  </a:lnTo>
                  <a:lnTo>
                    <a:pt x="115" y="254"/>
                  </a:lnTo>
                  <a:lnTo>
                    <a:pt x="148" y="238"/>
                  </a:lnTo>
                  <a:lnTo>
                    <a:pt x="172" y="221"/>
                  </a:lnTo>
                  <a:lnTo>
                    <a:pt x="205" y="197"/>
                  </a:lnTo>
                  <a:lnTo>
                    <a:pt x="230" y="181"/>
                  </a:lnTo>
                  <a:lnTo>
                    <a:pt x="263" y="156"/>
                  </a:lnTo>
                  <a:lnTo>
                    <a:pt x="287" y="140"/>
                  </a:lnTo>
                  <a:lnTo>
                    <a:pt x="312" y="115"/>
                  </a:lnTo>
                  <a:lnTo>
                    <a:pt x="337" y="99"/>
                  </a:lnTo>
                  <a:lnTo>
                    <a:pt x="361" y="82"/>
                  </a:lnTo>
                  <a:lnTo>
                    <a:pt x="378" y="66"/>
                  </a:lnTo>
                  <a:lnTo>
                    <a:pt x="394" y="50"/>
                  </a:lnTo>
                  <a:lnTo>
                    <a:pt x="402" y="33"/>
                  </a:lnTo>
                  <a:lnTo>
                    <a:pt x="394" y="50"/>
                  </a:lnTo>
                  <a:lnTo>
                    <a:pt x="402" y="41"/>
                  </a:lnTo>
                  <a:lnTo>
                    <a:pt x="402" y="33"/>
                  </a:lnTo>
                  <a:lnTo>
                    <a:pt x="402" y="25"/>
                  </a:lnTo>
                  <a:lnTo>
                    <a:pt x="394" y="9"/>
                  </a:lnTo>
                  <a:lnTo>
                    <a:pt x="386" y="9"/>
                  </a:lnTo>
                  <a:lnTo>
                    <a:pt x="378" y="0"/>
                  </a:lnTo>
                  <a:lnTo>
                    <a:pt x="370" y="9"/>
                  </a:lnTo>
                  <a:lnTo>
                    <a:pt x="361" y="9"/>
                  </a:lnTo>
                  <a:lnTo>
                    <a:pt x="353" y="3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78" name="Google Shape;678;p48"/>
            <p:cNvSpPr/>
            <p:nvPr/>
          </p:nvSpPr>
          <p:spPr>
            <a:xfrm>
              <a:off x="5096" y="5940"/>
              <a:ext cx="410" cy="532"/>
            </a:xfrm>
            <a:custGeom>
              <a:rect b="b" l="l" r="r" t="t"/>
              <a:pathLst>
                <a:path extrusionOk="0" h="532" w="410">
                  <a:moveTo>
                    <a:pt x="41" y="74"/>
                  </a:moveTo>
                  <a:lnTo>
                    <a:pt x="41" y="74"/>
                  </a:lnTo>
                  <a:lnTo>
                    <a:pt x="65" y="58"/>
                  </a:lnTo>
                  <a:lnTo>
                    <a:pt x="82" y="49"/>
                  </a:lnTo>
                  <a:lnTo>
                    <a:pt x="98" y="49"/>
                  </a:lnTo>
                  <a:lnTo>
                    <a:pt x="123" y="58"/>
                  </a:lnTo>
                  <a:lnTo>
                    <a:pt x="148" y="74"/>
                  </a:lnTo>
                  <a:lnTo>
                    <a:pt x="172" y="99"/>
                  </a:lnTo>
                  <a:lnTo>
                    <a:pt x="197" y="123"/>
                  </a:lnTo>
                  <a:lnTo>
                    <a:pt x="230" y="156"/>
                  </a:lnTo>
                  <a:lnTo>
                    <a:pt x="254" y="197"/>
                  </a:lnTo>
                  <a:lnTo>
                    <a:pt x="279" y="238"/>
                  </a:lnTo>
                  <a:lnTo>
                    <a:pt x="295" y="287"/>
                  </a:lnTo>
                  <a:lnTo>
                    <a:pt x="312" y="336"/>
                  </a:lnTo>
                  <a:lnTo>
                    <a:pt x="328" y="385"/>
                  </a:lnTo>
                  <a:lnTo>
                    <a:pt x="345" y="434"/>
                  </a:lnTo>
                  <a:lnTo>
                    <a:pt x="353" y="483"/>
                  </a:lnTo>
                  <a:lnTo>
                    <a:pt x="361" y="532"/>
                  </a:lnTo>
                  <a:lnTo>
                    <a:pt x="410" y="532"/>
                  </a:lnTo>
                  <a:lnTo>
                    <a:pt x="410" y="475"/>
                  </a:lnTo>
                  <a:lnTo>
                    <a:pt x="394" y="426"/>
                  </a:lnTo>
                  <a:lnTo>
                    <a:pt x="386" y="369"/>
                  </a:lnTo>
                  <a:lnTo>
                    <a:pt x="369" y="311"/>
                  </a:lnTo>
                  <a:lnTo>
                    <a:pt x="345" y="262"/>
                  </a:lnTo>
                  <a:lnTo>
                    <a:pt x="320" y="213"/>
                  </a:lnTo>
                  <a:lnTo>
                    <a:pt x="295" y="172"/>
                  </a:lnTo>
                  <a:lnTo>
                    <a:pt x="271" y="131"/>
                  </a:lnTo>
                  <a:lnTo>
                    <a:pt x="238" y="90"/>
                  </a:lnTo>
                  <a:lnTo>
                    <a:pt x="213" y="58"/>
                  </a:lnTo>
                  <a:lnTo>
                    <a:pt x="180" y="33"/>
                  </a:lnTo>
                  <a:lnTo>
                    <a:pt x="148" y="8"/>
                  </a:lnTo>
                  <a:lnTo>
                    <a:pt x="107" y="0"/>
                  </a:lnTo>
                  <a:lnTo>
                    <a:pt x="74" y="0"/>
                  </a:lnTo>
                  <a:lnTo>
                    <a:pt x="41" y="8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0" y="49"/>
                  </a:lnTo>
                  <a:lnTo>
                    <a:pt x="0" y="58"/>
                  </a:lnTo>
                  <a:lnTo>
                    <a:pt x="0" y="66"/>
                  </a:lnTo>
                  <a:lnTo>
                    <a:pt x="8" y="74"/>
                  </a:lnTo>
                  <a:lnTo>
                    <a:pt x="16" y="82"/>
                  </a:lnTo>
                  <a:lnTo>
                    <a:pt x="24" y="82"/>
                  </a:lnTo>
                  <a:lnTo>
                    <a:pt x="33" y="82"/>
                  </a:lnTo>
                  <a:lnTo>
                    <a:pt x="41" y="74"/>
                  </a:lnTo>
                  <a:lnTo>
                    <a:pt x="41" y="7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79" name="Google Shape;679;p48"/>
            <p:cNvSpPr/>
            <p:nvPr/>
          </p:nvSpPr>
          <p:spPr>
            <a:xfrm>
              <a:off x="5112" y="6153"/>
              <a:ext cx="370" cy="557"/>
            </a:xfrm>
            <a:custGeom>
              <a:rect b="b" l="l" r="r" t="t"/>
              <a:pathLst>
                <a:path extrusionOk="0" h="557" w="370">
                  <a:moveTo>
                    <a:pt x="0" y="131"/>
                  </a:moveTo>
                  <a:lnTo>
                    <a:pt x="33" y="139"/>
                  </a:lnTo>
                  <a:lnTo>
                    <a:pt x="66" y="156"/>
                  </a:lnTo>
                  <a:lnTo>
                    <a:pt x="82" y="180"/>
                  </a:lnTo>
                  <a:lnTo>
                    <a:pt x="107" y="213"/>
                  </a:lnTo>
                  <a:lnTo>
                    <a:pt x="123" y="237"/>
                  </a:lnTo>
                  <a:lnTo>
                    <a:pt x="132" y="278"/>
                  </a:lnTo>
                  <a:lnTo>
                    <a:pt x="140" y="311"/>
                  </a:lnTo>
                  <a:lnTo>
                    <a:pt x="140" y="352"/>
                  </a:lnTo>
                  <a:lnTo>
                    <a:pt x="132" y="385"/>
                  </a:lnTo>
                  <a:lnTo>
                    <a:pt x="132" y="426"/>
                  </a:lnTo>
                  <a:lnTo>
                    <a:pt x="115" y="458"/>
                  </a:lnTo>
                  <a:lnTo>
                    <a:pt x="107" y="491"/>
                  </a:lnTo>
                  <a:lnTo>
                    <a:pt x="82" y="516"/>
                  </a:lnTo>
                  <a:lnTo>
                    <a:pt x="58" y="532"/>
                  </a:lnTo>
                  <a:lnTo>
                    <a:pt x="33" y="548"/>
                  </a:lnTo>
                  <a:lnTo>
                    <a:pt x="0" y="557"/>
                  </a:lnTo>
                  <a:lnTo>
                    <a:pt x="33" y="548"/>
                  </a:lnTo>
                  <a:lnTo>
                    <a:pt x="58" y="540"/>
                  </a:lnTo>
                  <a:lnTo>
                    <a:pt x="82" y="532"/>
                  </a:lnTo>
                  <a:lnTo>
                    <a:pt x="107" y="516"/>
                  </a:lnTo>
                  <a:lnTo>
                    <a:pt x="132" y="507"/>
                  </a:lnTo>
                  <a:lnTo>
                    <a:pt x="156" y="491"/>
                  </a:lnTo>
                  <a:lnTo>
                    <a:pt x="173" y="475"/>
                  </a:lnTo>
                  <a:lnTo>
                    <a:pt x="197" y="458"/>
                  </a:lnTo>
                  <a:lnTo>
                    <a:pt x="214" y="442"/>
                  </a:lnTo>
                  <a:lnTo>
                    <a:pt x="230" y="426"/>
                  </a:lnTo>
                  <a:lnTo>
                    <a:pt x="255" y="409"/>
                  </a:lnTo>
                  <a:lnTo>
                    <a:pt x="271" y="393"/>
                  </a:lnTo>
                  <a:lnTo>
                    <a:pt x="296" y="377"/>
                  </a:lnTo>
                  <a:lnTo>
                    <a:pt x="321" y="360"/>
                  </a:lnTo>
                  <a:lnTo>
                    <a:pt x="345" y="344"/>
                  </a:lnTo>
                  <a:lnTo>
                    <a:pt x="370" y="327"/>
                  </a:lnTo>
                  <a:lnTo>
                    <a:pt x="362" y="270"/>
                  </a:lnTo>
                  <a:lnTo>
                    <a:pt x="353" y="221"/>
                  </a:lnTo>
                  <a:lnTo>
                    <a:pt x="345" y="180"/>
                  </a:lnTo>
                  <a:lnTo>
                    <a:pt x="345" y="147"/>
                  </a:lnTo>
                  <a:lnTo>
                    <a:pt x="329" y="115"/>
                  </a:lnTo>
                  <a:lnTo>
                    <a:pt x="321" y="90"/>
                  </a:lnTo>
                  <a:lnTo>
                    <a:pt x="312" y="66"/>
                  </a:lnTo>
                  <a:lnTo>
                    <a:pt x="296" y="33"/>
                  </a:lnTo>
                  <a:lnTo>
                    <a:pt x="296" y="16"/>
                  </a:lnTo>
                  <a:lnTo>
                    <a:pt x="279" y="8"/>
                  </a:lnTo>
                  <a:lnTo>
                    <a:pt x="271" y="0"/>
                  </a:lnTo>
                  <a:lnTo>
                    <a:pt x="255" y="0"/>
                  </a:lnTo>
                  <a:lnTo>
                    <a:pt x="238" y="8"/>
                  </a:lnTo>
                  <a:lnTo>
                    <a:pt x="214" y="16"/>
                  </a:lnTo>
                  <a:lnTo>
                    <a:pt x="189" y="25"/>
                  </a:lnTo>
                  <a:lnTo>
                    <a:pt x="173" y="41"/>
                  </a:lnTo>
                  <a:lnTo>
                    <a:pt x="148" y="57"/>
                  </a:lnTo>
                  <a:lnTo>
                    <a:pt x="123" y="66"/>
                  </a:lnTo>
                  <a:lnTo>
                    <a:pt x="99" y="82"/>
                  </a:lnTo>
                  <a:lnTo>
                    <a:pt x="74" y="98"/>
                  </a:lnTo>
                  <a:lnTo>
                    <a:pt x="49" y="106"/>
                  </a:lnTo>
                  <a:lnTo>
                    <a:pt x="33" y="115"/>
                  </a:lnTo>
                  <a:lnTo>
                    <a:pt x="17" y="123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6C4824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80" name="Google Shape;680;p48"/>
            <p:cNvSpPr/>
            <p:nvPr/>
          </p:nvSpPr>
          <p:spPr>
            <a:xfrm>
              <a:off x="5088" y="6251"/>
              <a:ext cx="188" cy="483"/>
            </a:xfrm>
            <a:custGeom>
              <a:rect b="b" l="l" r="r" t="t"/>
              <a:pathLst>
                <a:path extrusionOk="0" h="483" w="188">
                  <a:moveTo>
                    <a:pt x="24" y="426"/>
                  </a:moveTo>
                  <a:lnTo>
                    <a:pt x="24" y="483"/>
                  </a:lnTo>
                  <a:lnTo>
                    <a:pt x="65" y="475"/>
                  </a:lnTo>
                  <a:lnTo>
                    <a:pt x="98" y="459"/>
                  </a:lnTo>
                  <a:lnTo>
                    <a:pt x="131" y="434"/>
                  </a:lnTo>
                  <a:lnTo>
                    <a:pt x="147" y="401"/>
                  </a:lnTo>
                  <a:lnTo>
                    <a:pt x="164" y="369"/>
                  </a:lnTo>
                  <a:lnTo>
                    <a:pt x="180" y="336"/>
                  </a:lnTo>
                  <a:lnTo>
                    <a:pt x="188" y="295"/>
                  </a:lnTo>
                  <a:lnTo>
                    <a:pt x="188" y="254"/>
                  </a:lnTo>
                  <a:lnTo>
                    <a:pt x="188" y="213"/>
                  </a:lnTo>
                  <a:lnTo>
                    <a:pt x="180" y="172"/>
                  </a:lnTo>
                  <a:lnTo>
                    <a:pt x="172" y="131"/>
                  </a:lnTo>
                  <a:lnTo>
                    <a:pt x="156" y="98"/>
                  </a:lnTo>
                  <a:lnTo>
                    <a:pt x="131" y="66"/>
                  </a:lnTo>
                  <a:lnTo>
                    <a:pt x="106" y="41"/>
                  </a:lnTo>
                  <a:lnTo>
                    <a:pt x="73" y="17"/>
                  </a:lnTo>
                  <a:lnTo>
                    <a:pt x="32" y="0"/>
                  </a:lnTo>
                  <a:lnTo>
                    <a:pt x="24" y="58"/>
                  </a:lnTo>
                  <a:lnTo>
                    <a:pt x="49" y="66"/>
                  </a:lnTo>
                  <a:lnTo>
                    <a:pt x="73" y="82"/>
                  </a:lnTo>
                  <a:lnTo>
                    <a:pt x="90" y="98"/>
                  </a:lnTo>
                  <a:lnTo>
                    <a:pt x="106" y="123"/>
                  </a:lnTo>
                  <a:lnTo>
                    <a:pt x="115" y="156"/>
                  </a:lnTo>
                  <a:lnTo>
                    <a:pt x="131" y="188"/>
                  </a:lnTo>
                  <a:lnTo>
                    <a:pt x="131" y="213"/>
                  </a:lnTo>
                  <a:lnTo>
                    <a:pt x="131" y="254"/>
                  </a:lnTo>
                  <a:lnTo>
                    <a:pt x="131" y="287"/>
                  </a:lnTo>
                  <a:lnTo>
                    <a:pt x="123" y="319"/>
                  </a:lnTo>
                  <a:lnTo>
                    <a:pt x="115" y="352"/>
                  </a:lnTo>
                  <a:lnTo>
                    <a:pt x="106" y="377"/>
                  </a:lnTo>
                  <a:lnTo>
                    <a:pt x="90" y="393"/>
                  </a:lnTo>
                  <a:lnTo>
                    <a:pt x="73" y="409"/>
                  </a:lnTo>
                  <a:lnTo>
                    <a:pt x="49" y="426"/>
                  </a:lnTo>
                  <a:lnTo>
                    <a:pt x="24" y="426"/>
                  </a:lnTo>
                  <a:lnTo>
                    <a:pt x="32" y="483"/>
                  </a:lnTo>
                  <a:lnTo>
                    <a:pt x="24" y="426"/>
                  </a:lnTo>
                  <a:lnTo>
                    <a:pt x="16" y="434"/>
                  </a:lnTo>
                  <a:lnTo>
                    <a:pt x="8" y="434"/>
                  </a:lnTo>
                  <a:lnTo>
                    <a:pt x="0" y="442"/>
                  </a:lnTo>
                  <a:lnTo>
                    <a:pt x="0" y="459"/>
                  </a:lnTo>
                  <a:lnTo>
                    <a:pt x="0" y="467"/>
                  </a:lnTo>
                  <a:lnTo>
                    <a:pt x="8" y="475"/>
                  </a:lnTo>
                  <a:lnTo>
                    <a:pt x="16" y="483"/>
                  </a:lnTo>
                  <a:lnTo>
                    <a:pt x="24" y="483"/>
                  </a:lnTo>
                  <a:lnTo>
                    <a:pt x="24" y="42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81" name="Google Shape;681;p48"/>
            <p:cNvSpPr/>
            <p:nvPr/>
          </p:nvSpPr>
          <p:spPr>
            <a:xfrm>
              <a:off x="5112" y="6448"/>
              <a:ext cx="394" cy="286"/>
            </a:xfrm>
            <a:custGeom>
              <a:rect b="b" l="l" r="r" t="t"/>
              <a:pathLst>
                <a:path extrusionOk="0" h="286" w="394">
                  <a:moveTo>
                    <a:pt x="345" y="32"/>
                  </a:moveTo>
                  <a:lnTo>
                    <a:pt x="353" y="8"/>
                  </a:lnTo>
                  <a:lnTo>
                    <a:pt x="329" y="24"/>
                  </a:lnTo>
                  <a:lnTo>
                    <a:pt x="304" y="41"/>
                  </a:lnTo>
                  <a:lnTo>
                    <a:pt x="279" y="57"/>
                  </a:lnTo>
                  <a:lnTo>
                    <a:pt x="255" y="73"/>
                  </a:lnTo>
                  <a:lnTo>
                    <a:pt x="238" y="98"/>
                  </a:lnTo>
                  <a:lnTo>
                    <a:pt x="214" y="114"/>
                  </a:lnTo>
                  <a:lnTo>
                    <a:pt x="197" y="131"/>
                  </a:lnTo>
                  <a:lnTo>
                    <a:pt x="173" y="147"/>
                  </a:lnTo>
                  <a:lnTo>
                    <a:pt x="156" y="163"/>
                  </a:lnTo>
                  <a:lnTo>
                    <a:pt x="140" y="180"/>
                  </a:lnTo>
                  <a:lnTo>
                    <a:pt x="115" y="188"/>
                  </a:lnTo>
                  <a:lnTo>
                    <a:pt x="99" y="196"/>
                  </a:lnTo>
                  <a:lnTo>
                    <a:pt x="74" y="212"/>
                  </a:lnTo>
                  <a:lnTo>
                    <a:pt x="49" y="221"/>
                  </a:lnTo>
                  <a:lnTo>
                    <a:pt x="25" y="229"/>
                  </a:lnTo>
                  <a:lnTo>
                    <a:pt x="0" y="229"/>
                  </a:lnTo>
                  <a:lnTo>
                    <a:pt x="8" y="286"/>
                  </a:lnTo>
                  <a:lnTo>
                    <a:pt x="41" y="278"/>
                  </a:lnTo>
                  <a:lnTo>
                    <a:pt x="66" y="270"/>
                  </a:lnTo>
                  <a:lnTo>
                    <a:pt x="99" y="262"/>
                  </a:lnTo>
                  <a:lnTo>
                    <a:pt x="123" y="245"/>
                  </a:lnTo>
                  <a:lnTo>
                    <a:pt x="148" y="237"/>
                  </a:lnTo>
                  <a:lnTo>
                    <a:pt x="164" y="221"/>
                  </a:lnTo>
                  <a:lnTo>
                    <a:pt x="189" y="204"/>
                  </a:lnTo>
                  <a:lnTo>
                    <a:pt x="214" y="188"/>
                  </a:lnTo>
                  <a:lnTo>
                    <a:pt x="230" y="172"/>
                  </a:lnTo>
                  <a:lnTo>
                    <a:pt x="255" y="155"/>
                  </a:lnTo>
                  <a:lnTo>
                    <a:pt x="271" y="139"/>
                  </a:lnTo>
                  <a:lnTo>
                    <a:pt x="296" y="114"/>
                  </a:lnTo>
                  <a:lnTo>
                    <a:pt x="312" y="106"/>
                  </a:lnTo>
                  <a:lnTo>
                    <a:pt x="337" y="82"/>
                  </a:lnTo>
                  <a:lnTo>
                    <a:pt x="362" y="65"/>
                  </a:lnTo>
                  <a:lnTo>
                    <a:pt x="386" y="57"/>
                  </a:lnTo>
                  <a:lnTo>
                    <a:pt x="394" y="24"/>
                  </a:lnTo>
                  <a:lnTo>
                    <a:pt x="386" y="57"/>
                  </a:lnTo>
                  <a:lnTo>
                    <a:pt x="394" y="49"/>
                  </a:lnTo>
                  <a:lnTo>
                    <a:pt x="394" y="32"/>
                  </a:lnTo>
                  <a:lnTo>
                    <a:pt x="394" y="24"/>
                  </a:lnTo>
                  <a:lnTo>
                    <a:pt x="394" y="16"/>
                  </a:lnTo>
                  <a:lnTo>
                    <a:pt x="386" y="8"/>
                  </a:lnTo>
                  <a:lnTo>
                    <a:pt x="378" y="0"/>
                  </a:lnTo>
                  <a:lnTo>
                    <a:pt x="370" y="0"/>
                  </a:lnTo>
                  <a:lnTo>
                    <a:pt x="353" y="8"/>
                  </a:lnTo>
                  <a:lnTo>
                    <a:pt x="345" y="3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82" name="Google Shape;682;p48"/>
            <p:cNvSpPr/>
            <p:nvPr/>
          </p:nvSpPr>
          <p:spPr>
            <a:xfrm>
              <a:off x="5383" y="6161"/>
              <a:ext cx="123" cy="319"/>
            </a:xfrm>
            <a:custGeom>
              <a:rect b="b" l="l" r="r" t="t"/>
              <a:pathLst>
                <a:path extrusionOk="0" h="319" w="123">
                  <a:moveTo>
                    <a:pt x="0" y="33"/>
                  </a:moveTo>
                  <a:lnTo>
                    <a:pt x="0" y="41"/>
                  </a:lnTo>
                  <a:lnTo>
                    <a:pt x="17" y="66"/>
                  </a:lnTo>
                  <a:lnTo>
                    <a:pt x="25" y="90"/>
                  </a:lnTo>
                  <a:lnTo>
                    <a:pt x="33" y="115"/>
                  </a:lnTo>
                  <a:lnTo>
                    <a:pt x="41" y="148"/>
                  </a:lnTo>
                  <a:lnTo>
                    <a:pt x="50" y="180"/>
                  </a:lnTo>
                  <a:lnTo>
                    <a:pt x="58" y="221"/>
                  </a:lnTo>
                  <a:lnTo>
                    <a:pt x="66" y="262"/>
                  </a:lnTo>
                  <a:lnTo>
                    <a:pt x="74" y="319"/>
                  </a:lnTo>
                  <a:lnTo>
                    <a:pt x="123" y="311"/>
                  </a:lnTo>
                  <a:lnTo>
                    <a:pt x="123" y="254"/>
                  </a:lnTo>
                  <a:lnTo>
                    <a:pt x="115" y="213"/>
                  </a:lnTo>
                  <a:lnTo>
                    <a:pt x="107" y="172"/>
                  </a:lnTo>
                  <a:lnTo>
                    <a:pt x="99" y="131"/>
                  </a:lnTo>
                  <a:lnTo>
                    <a:pt x="91" y="98"/>
                  </a:lnTo>
                  <a:lnTo>
                    <a:pt x="74" y="74"/>
                  </a:lnTo>
                  <a:lnTo>
                    <a:pt x="66" y="41"/>
                  </a:lnTo>
                  <a:lnTo>
                    <a:pt x="50" y="17"/>
                  </a:lnTo>
                  <a:lnTo>
                    <a:pt x="58" y="25"/>
                  </a:lnTo>
                  <a:lnTo>
                    <a:pt x="50" y="17"/>
                  </a:lnTo>
                  <a:lnTo>
                    <a:pt x="50" y="8"/>
                  </a:lnTo>
                  <a:lnTo>
                    <a:pt x="33" y="0"/>
                  </a:lnTo>
                  <a:lnTo>
                    <a:pt x="25" y="0"/>
                  </a:lnTo>
                  <a:lnTo>
                    <a:pt x="17" y="0"/>
                  </a:lnTo>
                  <a:lnTo>
                    <a:pt x="8" y="8"/>
                  </a:lnTo>
                  <a:lnTo>
                    <a:pt x="0" y="17"/>
                  </a:lnTo>
                  <a:lnTo>
                    <a:pt x="0" y="25"/>
                  </a:lnTo>
                  <a:lnTo>
                    <a:pt x="0" y="41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83" name="Google Shape;683;p48"/>
            <p:cNvSpPr/>
            <p:nvPr/>
          </p:nvSpPr>
          <p:spPr>
            <a:xfrm>
              <a:off x="5088" y="6129"/>
              <a:ext cx="353" cy="180"/>
            </a:xfrm>
            <a:custGeom>
              <a:rect b="b" l="l" r="r" t="t"/>
              <a:pathLst>
                <a:path extrusionOk="0" h="180" w="353">
                  <a:moveTo>
                    <a:pt x="32" y="122"/>
                  </a:moveTo>
                  <a:lnTo>
                    <a:pt x="24" y="180"/>
                  </a:lnTo>
                  <a:lnTo>
                    <a:pt x="49" y="171"/>
                  </a:lnTo>
                  <a:lnTo>
                    <a:pt x="65" y="163"/>
                  </a:lnTo>
                  <a:lnTo>
                    <a:pt x="90" y="155"/>
                  </a:lnTo>
                  <a:lnTo>
                    <a:pt x="115" y="147"/>
                  </a:lnTo>
                  <a:lnTo>
                    <a:pt x="131" y="130"/>
                  </a:lnTo>
                  <a:lnTo>
                    <a:pt x="156" y="114"/>
                  </a:lnTo>
                  <a:lnTo>
                    <a:pt x="180" y="98"/>
                  </a:lnTo>
                  <a:lnTo>
                    <a:pt x="205" y="90"/>
                  </a:lnTo>
                  <a:lnTo>
                    <a:pt x="230" y="73"/>
                  </a:lnTo>
                  <a:lnTo>
                    <a:pt x="246" y="65"/>
                  </a:lnTo>
                  <a:lnTo>
                    <a:pt x="271" y="57"/>
                  </a:lnTo>
                  <a:lnTo>
                    <a:pt x="279" y="57"/>
                  </a:lnTo>
                  <a:lnTo>
                    <a:pt x="287" y="57"/>
                  </a:lnTo>
                  <a:lnTo>
                    <a:pt x="295" y="57"/>
                  </a:lnTo>
                  <a:lnTo>
                    <a:pt x="295" y="57"/>
                  </a:lnTo>
                  <a:lnTo>
                    <a:pt x="295" y="65"/>
                  </a:lnTo>
                  <a:lnTo>
                    <a:pt x="353" y="57"/>
                  </a:lnTo>
                  <a:lnTo>
                    <a:pt x="345" y="32"/>
                  </a:lnTo>
                  <a:lnTo>
                    <a:pt x="320" y="8"/>
                  </a:lnTo>
                  <a:lnTo>
                    <a:pt x="295" y="0"/>
                  </a:lnTo>
                  <a:lnTo>
                    <a:pt x="271" y="0"/>
                  </a:lnTo>
                  <a:lnTo>
                    <a:pt x="254" y="8"/>
                  </a:lnTo>
                  <a:lnTo>
                    <a:pt x="230" y="16"/>
                  </a:lnTo>
                  <a:lnTo>
                    <a:pt x="205" y="24"/>
                  </a:lnTo>
                  <a:lnTo>
                    <a:pt x="180" y="40"/>
                  </a:lnTo>
                  <a:lnTo>
                    <a:pt x="156" y="57"/>
                  </a:lnTo>
                  <a:lnTo>
                    <a:pt x="131" y="73"/>
                  </a:lnTo>
                  <a:lnTo>
                    <a:pt x="106" y="81"/>
                  </a:lnTo>
                  <a:lnTo>
                    <a:pt x="82" y="98"/>
                  </a:lnTo>
                  <a:lnTo>
                    <a:pt x="65" y="114"/>
                  </a:lnTo>
                  <a:lnTo>
                    <a:pt x="49" y="114"/>
                  </a:lnTo>
                  <a:lnTo>
                    <a:pt x="32" y="122"/>
                  </a:lnTo>
                  <a:lnTo>
                    <a:pt x="24" y="122"/>
                  </a:lnTo>
                  <a:lnTo>
                    <a:pt x="24" y="180"/>
                  </a:lnTo>
                  <a:lnTo>
                    <a:pt x="24" y="122"/>
                  </a:lnTo>
                  <a:lnTo>
                    <a:pt x="16" y="122"/>
                  </a:lnTo>
                  <a:lnTo>
                    <a:pt x="8" y="130"/>
                  </a:lnTo>
                  <a:lnTo>
                    <a:pt x="0" y="139"/>
                  </a:lnTo>
                  <a:lnTo>
                    <a:pt x="0" y="155"/>
                  </a:lnTo>
                  <a:lnTo>
                    <a:pt x="0" y="163"/>
                  </a:lnTo>
                  <a:lnTo>
                    <a:pt x="8" y="171"/>
                  </a:lnTo>
                  <a:lnTo>
                    <a:pt x="16" y="180"/>
                  </a:lnTo>
                  <a:lnTo>
                    <a:pt x="24" y="180"/>
                  </a:lnTo>
                  <a:lnTo>
                    <a:pt x="32" y="12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684" name="Google Shape;684;p48"/>
          <p:cNvSpPr txBox="1"/>
          <p:nvPr/>
        </p:nvSpPr>
        <p:spPr>
          <a:xfrm rot="-660000">
            <a:off x="1763712" y="1412875"/>
            <a:ext cx="5187950" cy="3408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363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orsiva"/>
              <a:buNone/>
            </a:pPr>
            <a:r>
              <a:rPr b="1" i="0" lang="en-US" sz="4400" u="none">
                <a:solidFill>
                  <a:schemeClr val="lt2"/>
                </a:solidFill>
                <a:latin typeface="Corsiva"/>
                <a:ea typeface="Corsiva"/>
                <a:cs typeface="Corsiva"/>
                <a:sym typeface="Corsiva"/>
              </a:rPr>
              <a:t>«Η διχόνοια που κρατάει</a:t>
            </a:r>
            <a:endParaRPr/>
          </a:p>
          <a:p>
            <a:pPr indent="0" lvl="0" marL="0" marR="0" rtl="0" algn="ctr">
              <a:lnSpc>
                <a:spcPct val="11363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orsiva"/>
              <a:buNone/>
            </a:pPr>
            <a:r>
              <a:rPr b="1" i="0" lang="en-US" sz="4400" u="none">
                <a:solidFill>
                  <a:schemeClr val="lt2"/>
                </a:solidFill>
                <a:latin typeface="Corsiva"/>
                <a:ea typeface="Corsiva"/>
                <a:cs typeface="Corsiva"/>
                <a:sym typeface="Corsiva"/>
              </a:rPr>
              <a:t>ένα σκήπτρο η δολερή </a:t>
            </a:r>
            <a:endParaRPr/>
          </a:p>
          <a:p>
            <a:pPr indent="0" lvl="0" marL="0" marR="0" rtl="0" algn="ctr">
              <a:lnSpc>
                <a:spcPct val="11363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orsiva"/>
              <a:buNone/>
            </a:pPr>
            <a:r>
              <a:rPr b="1" i="0" lang="en-US" sz="4400" u="none">
                <a:solidFill>
                  <a:schemeClr val="lt2"/>
                </a:solidFill>
                <a:latin typeface="Corsiva"/>
                <a:ea typeface="Corsiva"/>
                <a:cs typeface="Corsiva"/>
                <a:sym typeface="Corsiva"/>
              </a:rPr>
              <a:t>καθενός χαμογελάει</a:t>
            </a:r>
            <a:endParaRPr/>
          </a:p>
          <a:p>
            <a:pPr indent="0" lvl="0" marL="0" marR="0" rtl="0" algn="ctr">
              <a:lnSpc>
                <a:spcPct val="11363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orsiva"/>
              <a:buNone/>
            </a:pPr>
            <a:r>
              <a:rPr b="1" i="0" lang="en-US" sz="4400" u="none">
                <a:solidFill>
                  <a:schemeClr val="lt2"/>
                </a:solidFill>
                <a:latin typeface="Corsiva"/>
                <a:ea typeface="Corsiva"/>
                <a:cs typeface="Corsiva"/>
                <a:sym typeface="Corsiva"/>
              </a:rPr>
              <a:t>πάρ’ το λέγοντας κι εσύ.»</a:t>
            </a:r>
            <a:endParaRPr/>
          </a:p>
          <a:p>
            <a:pPr indent="0" lvl="0" marL="0" marR="0" rtl="0" algn="ctr">
              <a:lnSpc>
                <a:spcPct val="9615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Times New Roman"/>
              <a:buNone/>
            </a:pPr>
            <a:r>
              <a:t/>
            </a:r>
            <a:endParaRPr b="1" i="0" sz="5200" u="none">
              <a:solidFill>
                <a:schemeClr val="lt2"/>
              </a:solidFill>
              <a:latin typeface="Corsiva"/>
              <a:ea typeface="Corsiva"/>
              <a:cs typeface="Corsiva"/>
              <a:sym typeface="Corsiva"/>
            </a:endParaRPr>
          </a:p>
          <a:p>
            <a:pPr indent="0" lvl="0" marL="0" marR="0" rtl="0" algn="ctr">
              <a:lnSpc>
                <a:spcPct val="9259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orsiva"/>
              <a:buNone/>
            </a:pPr>
            <a:r>
              <a:rPr b="1" i="0" lang="en-US" sz="5400" u="none">
                <a:solidFill>
                  <a:schemeClr val="lt2"/>
                </a:solidFill>
                <a:latin typeface="Corsiva"/>
                <a:ea typeface="Corsiva"/>
                <a:cs typeface="Corsiva"/>
                <a:sym typeface="Corsiva"/>
              </a:rPr>
              <a:t>		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9" name="Google Shape;689;p49"/>
          <p:cNvGrpSpPr/>
          <p:nvPr/>
        </p:nvGrpSpPr>
        <p:grpSpPr>
          <a:xfrm>
            <a:off x="381000" y="0"/>
            <a:ext cx="8458200" cy="5227637"/>
            <a:chOff x="240" y="0"/>
            <a:chExt cx="5328" cy="3293"/>
          </a:xfrm>
        </p:grpSpPr>
        <p:graphicFrame>
          <p:nvGraphicFramePr>
            <p:cNvPr id="690" name="Google Shape;690;p49"/>
            <p:cNvGraphicFramePr/>
            <p:nvPr/>
          </p:nvGraphicFramePr>
          <p:xfrm>
            <a:off x="3312" y="0"/>
            <a:ext cx="2256" cy="3293"/>
          </p:xfrm>
          <a:graphic>
            <a:graphicData uri="http://schemas.openxmlformats.org/presentationml/2006/ole">
              <mc:AlternateContent>
                <mc:Choice Requires="v">
                  <p:oleObj r:id="rId4" imgH="3293" imgW="2256" progId="CorelDraw.Graphic.8" spid="_x0000_s1">
                    <p:embed/>
                  </p:oleObj>
                </mc:Choice>
                <mc:Fallback>
                  <p:oleObj r:id="rId5" imgH="3293" imgW="2256" progId="CorelDraw.Graphic.8">
                    <p:embed/>
                    <p:pic>
                      <p:nvPicPr>
                        <p:cNvPr id="690" name="Google Shape;690;p49"/>
                        <p:cNvPicPr preferRelativeResize="0"/>
                        <p:nvPr/>
                      </p:nvPicPr>
                      <p:blipFill rotWithShape="1">
                        <a:blip r:embed="rId6">
                          <a:alphaModFix/>
                        </a:blip>
                        <a:srcRect b="0" l="0" r="0" t="0"/>
                        <a:stretch/>
                      </p:blipFill>
                      <p:spPr>
                        <a:xfrm>
                          <a:off x="3312" y="0"/>
                          <a:ext cx="2256" cy="329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1" name="Google Shape;691;p49"/>
            <p:cNvGraphicFramePr/>
            <p:nvPr/>
          </p:nvGraphicFramePr>
          <p:xfrm>
            <a:off x="240" y="0"/>
            <a:ext cx="2203" cy="3293"/>
          </p:xfrm>
          <a:graphic>
            <a:graphicData uri="http://schemas.openxmlformats.org/presentationml/2006/ole">
              <mc:AlternateContent>
                <mc:Choice Requires="v">
                  <p:oleObj r:id="rId7" imgH="3293" imgW="2203" progId="CorelDraw.Graphic.8" spid="_x0000_s2">
                    <p:embed/>
                  </p:oleObj>
                </mc:Choice>
                <mc:Fallback>
                  <p:oleObj r:id="rId8" imgH="3293" imgW="2203" progId="CorelDraw.Graphic.8">
                    <p:embed/>
                    <p:pic>
                      <p:nvPicPr>
                        <p:cNvPr id="691" name="Google Shape;691;p49"/>
                        <p:cNvPicPr preferRelativeResize="0"/>
                        <p:nvPr/>
                      </p:nvPicPr>
                      <p:blipFill rotWithShape="1">
                        <a:blip r:embed="rId9">
                          <a:alphaModFix/>
                        </a:blip>
                        <a:srcRect b="0" l="0" r="0" t="0"/>
                        <a:stretch/>
                      </p:blipFill>
                      <p:spPr>
                        <a:xfrm>
                          <a:off x="240" y="0"/>
                          <a:ext cx="2203" cy="329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692" name="Google Shape;692;p4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438400" y="1143000"/>
            <a:ext cx="4495800" cy="3179762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49"/>
          <p:cNvSpPr/>
          <p:nvPr/>
        </p:nvSpPr>
        <p:spPr>
          <a:xfrm>
            <a:off x="1676400" y="1295400"/>
            <a:ext cx="5867400" cy="31242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l"/>
            <a:r>
              <a:rPr b="0" i="1">
                <a:ln cap="flat" cmpd="sng" w="25400">
                  <a:solidFill>
                    <a:srgbClr val="0033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Times New Roman"/>
              </a:rPr>
              <a:t>ΕΛΕΥΘΕΡΙΑ </a:t>
            </a:r>
            <a:br>
              <a:rPr b="0" i="1">
                <a:ln cap="flat" cmpd="sng" w="25400">
                  <a:solidFill>
                    <a:srgbClr val="0033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Times New Roman"/>
              </a:rPr>
            </a:br>
            <a:r>
              <a:rPr b="0" i="1">
                <a:ln cap="flat" cmpd="sng" w="25400">
                  <a:solidFill>
                    <a:srgbClr val="0033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Times New Roman"/>
              </a:rPr>
              <a:t>ή </a:t>
            </a:r>
            <a:br>
              <a:rPr b="0" i="1">
                <a:ln cap="flat" cmpd="sng" w="25400">
                  <a:solidFill>
                    <a:srgbClr val="0033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Times New Roman"/>
              </a:rPr>
            </a:br>
            <a:r>
              <a:rPr b="0" i="1">
                <a:ln cap="flat" cmpd="sng" w="25400">
                  <a:solidFill>
                    <a:srgbClr val="0033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Times New Roman"/>
              </a:rPr>
              <a:t>ΘΑΝΑΤΟΣ</a:t>
            </a:r>
          </a:p>
        </p:txBody>
      </p:sp>
      <p:pic>
        <p:nvPicPr>
          <p:cNvPr id="694" name="Google Shape;694;p4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5"/>
          <p:cNvPicPr preferRelativeResize="0"/>
          <p:nvPr>
            <p:ph idx="4294967295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 rot="240000">
            <a:off x="539750" y="1916112"/>
            <a:ext cx="3300412" cy="475138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5" name="Google Shape;105;p5"/>
          <p:cNvGraphicFramePr/>
          <p:nvPr/>
        </p:nvGraphicFramePr>
        <p:xfrm>
          <a:off x="611187" y="188912"/>
          <a:ext cx="4392612" cy="2752725"/>
        </p:xfrm>
        <a:graphic>
          <a:graphicData uri="http://schemas.openxmlformats.org/presentationml/2006/ole">
            <mc:AlternateContent>
              <mc:Choice Requires="v">
                <p:oleObj r:id="rId5" imgH="2752725" imgW="4392612" progId="MSPhotoEd.3" spid="_x0000_s1">
                  <p:embed/>
                </p:oleObj>
              </mc:Choice>
              <mc:Fallback>
                <p:oleObj r:id="rId6" imgH="2752725" imgW="4392612" progId="MSPhotoEd.3">
                  <p:embed/>
                  <p:pic>
                    <p:nvPicPr>
                      <p:cNvPr id="105" name="Google Shape;105;p5"/>
                      <p:cNvPicPr preferRelativeResize="0"/>
                      <p:nvPr>
                        <p:ph idx="4294967295" type="body"/>
                      </p:nvPr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611187" y="188912"/>
                        <a:ext cx="4392612" cy="2752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6" name="Google Shape;106;p5"/>
          <p:cNvPicPr preferRelativeResize="0"/>
          <p:nvPr>
            <p:ph idx="4294967295" type="body"/>
          </p:nvPr>
        </p:nvPicPr>
        <p:blipFill rotWithShape="1">
          <a:blip r:embed="rId8">
            <a:alphaModFix/>
          </a:blip>
          <a:srcRect b="0" l="0" r="0" t="0"/>
          <a:stretch/>
        </p:blipFill>
        <p:spPr>
          <a:xfrm rot="-420000">
            <a:off x="4787900" y="2349500"/>
            <a:ext cx="2973387" cy="42481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7" name="Google Shape;107;p5"/>
          <p:cNvGraphicFramePr/>
          <p:nvPr/>
        </p:nvGraphicFramePr>
        <p:xfrm>
          <a:off x="6372225" y="188912"/>
          <a:ext cx="2562225" cy="3527425"/>
        </p:xfrm>
        <a:graphic>
          <a:graphicData uri="http://schemas.openxmlformats.org/presentationml/2006/ole">
            <mc:AlternateContent>
              <mc:Choice Requires="v">
                <p:oleObj r:id="rId9" imgH="3527425" imgW="2562225" progId="MSPhotoEd.3" spid="_x0000_s2">
                  <p:embed/>
                </p:oleObj>
              </mc:Choice>
              <mc:Fallback>
                <p:oleObj r:id="rId10" imgH="3527425" imgW="2562225" progId="MSPhotoEd.3">
                  <p:embed/>
                  <p:pic>
                    <p:nvPicPr>
                      <p:cNvPr id="107" name="Google Shape;107;p5"/>
                      <p:cNvPicPr preferRelativeResize="0"/>
                      <p:nvPr>
                        <p:ph idx="4294967295" type="body"/>
                      </p:nvPr>
                    </p:nvPicPr>
                    <p:blipFill rotWithShape="1">
                      <a:blip r:embed="rId11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6372225" y="188912"/>
                        <a:ext cx="2562225" cy="352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9" name="Google Shape;699;p50"/>
          <p:cNvGrpSpPr/>
          <p:nvPr/>
        </p:nvGrpSpPr>
        <p:grpSpPr>
          <a:xfrm>
            <a:off x="3779837" y="908050"/>
            <a:ext cx="2038350" cy="2995612"/>
            <a:chOff x="2448" y="480"/>
            <a:chExt cx="1860" cy="2319"/>
          </a:xfrm>
        </p:grpSpPr>
        <p:pic>
          <p:nvPicPr>
            <p:cNvPr id="700" name="Google Shape;700;p5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448" y="480"/>
              <a:ext cx="1860" cy="23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1" name="Google Shape;701;p50"/>
            <p:cNvSpPr txBox="1"/>
            <p:nvPr/>
          </p:nvSpPr>
          <p:spPr>
            <a:xfrm>
              <a:off x="2736" y="576"/>
              <a:ext cx="1344" cy="3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2400"/>
                <a:buFont typeface="Tahoma"/>
                <a:buNone/>
              </a:pPr>
              <a:r>
                <a:rPr b="1" i="0" lang="en-US" sz="2400" u="none">
                  <a:solidFill>
                    <a:srgbClr val="FFFF00"/>
                  </a:solidFill>
                  <a:latin typeface="Tahoma"/>
                  <a:ea typeface="Tahoma"/>
                  <a:cs typeface="Tahoma"/>
                  <a:sym typeface="Tahoma"/>
                </a:rPr>
                <a:t>Καραϊσκάκης</a:t>
              </a:r>
              <a:endParaRPr/>
            </a:p>
          </p:txBody>
        </p:sp>
      </p:grpSp>
      <p:grpSp>
        <p:nvGrpSpPr>
          <p:cNvPr id="702" name="Google Shape;702;p50"/>
          <p:cNvGrpSpPr/>
          <p:nvPr/>
        </p:nvGrpSpPr>
        <p:grpSpPr>
          <a:xfrm>
            <a:off x="6781800" y="533400"/>
            <a:ext cx="1981200" cy="3352800"/>
            <a:chOff x="4109" y="336"/>
            <a:chExt cx="1747" cy="2592"/>
          </a:xfrm>
        </p:grpSpPr>
        <p:pic>
          <p:nvPicPr>
            <p:cNvPr id="703" name="Google Shape;703;p5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109" y="384"/>
              <a:ext cx="1651" cy="25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4" name="Google Shape;704;p50"/>
            <p:cNvSpPr txBox="1"/>
            <p:nvPr/>
          </p:nvSpPr>
          <p:spPr>
            <a:xfrm>
              <a:off x="4224" y="336"/>
              <a:ext cx="1632" cy="4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66"/>
                </a:buClr>
                <a:buSzPts val="2400"/>
                <a:buFont typeface="Tahoma"/>
                <a:buNone/>
              </a:pPr>
              <a:r>
                <a:rPr b="1" i="0" lang="en-US" sz="2400" u="none">
                  <a:solidFill>
                    <a:srgbClr val="FFFF66"/>
                  </a:solidFill>
                  <a:latin typeface="Tahoma"/>
                  <a:ea typeface="Tahoma"/>
                  <a:cs typeface="Tahoma"/>
                  <a:sym typeface="Tahoma"/>
                </a:rPr>
                <a:t>Μακρυγιάννης</a:t>
              </a:r>
              <a:endParaRPr/>
            </a:p>
          </p:txBody>
        </p:sp>
      </p:grpSp>
      <p:grpSp>
        <p:nvGrpSpPr>
          <p:cNvPr id="705" name="Google Shape;705;p50"/>
          <p:cNvGrpSpPr/>
          <p:nvPr/>
        </p:nvGrpSpPr>
        <p:grpSpPr>
          <a:xfrm>
            <a:off x="5795962" y="3429000"/>
            <a:ext cx="2971800" cy="3429000"/>
            <a:chOff x="3600" y="2208"/>
            <a:chExt cx="1872" cy="2160"/>
          </a:xfrm>
        </p:grpSpPr>
        <p:pic>
          <p:nvPicPr>
            <p:cNvPr id="706" name="Google Shape;706;p5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600" y="2208"/>
              <a:ext cx="1362" cy="21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7" name="Google Shape;707;p50"/>
            <p:cNvSpPr txBox="1"/>
            <p:nvPr/>
          </p:nvSpPr>
          <p:spPr>
            <a:xfrm>
              <a:off x="3744" y="3936"/>
              <a:ext cx="1728" cy="4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2400"/>
                <a:buFont typeface="Tahoma"/>
                <a:buNone/>
              </a:pPr>
              <a:r>
                <a:rPr b="1" i="0" lang="en-US" sz="2400" u="none">
                  <a:solidFill>
                    <a:srgbClr val="FFFF00"/>
                  </a:solidFill>
                  <a:latin typeface="Tahoma"/>
                  <a:ea typeface="Tahoma"/>
                  <a:cs typeface="Tahoma"/>
                  <a:sym typeface="Tahoma"/>
                </a:rPr>
                <a:t>Οδ. Ανδρούτσος</a:t>
              </a:r>
              <a:endParaRPr/>
            </a:p>
          </p:txBody>
        </p:sp>
      </p:grpSp>
      <p:grpSp>
        <p:nvGrpSpPr>
          <p:cNvPr id="708" name="Google Shape;708;p50"/>
          <p:cNvGrpSpPr/>
          <p:nvPr/>
        </p:nvGrpSpPr>
        <p:grpSpPr>
          <a:xfrm>
            <a:off x="2819400" y="4038600"/>
            <a:ext cx="2667000" cy="2598737"/>
            <a:chOff x="1728" y="2784"/>
            <a:chExt cx="1968" cy="1781"/>
          </a:xfrm>
        </p:grpSpPr>
        <p:pic>
          <p:nvPicPr>
            <p:cNvPr id="709" name="Google Shape;709;p5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728" y="2784"/>
              <a:ext cx="1968" cy="17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0" name="Google Shape;710;p50"/>
            <p:cNvSpPr txBox="1"/>
            <p:nvPr/>
          </p:nvSpPr>
          <p:spPr>
            <a:xfrm>
              <a:off x="2256" y="3840"/>
              <a:ext cx="1344" cy="4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2400"/>
                <a:buFont typeface="Tahoma"/>
                <a:buNone/>
              </a:pPr>
              <a:r>
                <a:rPr b="1" i="0" lang="en-US" sz="2400" u="none">
                  <a:solidFill>
                    <a:srgbClr val="FFFF00"/>
                  </a:solidFill>
                  <a:latin typeface="Tahoma"/>
                  <a:ea typeface="Tahoma"/>
                  <a:cs typeface="Tahoma"/>
                  <a:sym typeface="Tahoma"/>
                </a:rPr>
                <a:t>Νικηταράς</a:t>
              </a:r>
              <a:endParaRPr/>
            </a:p>
          </p:txBody>
        </p:sp>
      </p:grpSp>
      <p:grpSp>
        <p:nvGrpSpPr>
          <p:cNvPr id="711" name="Google Shape;711;p50"/>
          <p:cNvGrpSpPr/>
          <p:nvPr/>
        </p:nvGrpSpPr>
        <p:grpSpPr>
          <a:xfrm>
            <a:off x="361950" y="2743200"/>
            <a:ext cx="2803525" cy="3908425"/>
            <a:chOff x="0" y="1632"/>
            <a:chExt cx="2198" cy="2894"/>
          </a:xfrm>
        </p:grpSpPr>
        <p:pic>
          <p:nvPicPr>
            <p:cNvPr id="712" name="Google Shape;712;p5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0" y="1632"/>
              <a:ext cx="2198" cy="28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3" name="Google Shape;713;p50"/>
            <p:cNvSpPr txBox="1"/>
            <p:nvPr/>
          </p:nvSpPr>
          <p:spPr>
            <a:xfrm>
              <a:off x="0" y="3792"/>
              <a:ext cx="1680" cy="5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2400"/>
                <a:buFont typeface="Tahoma"/>
                <a:buNone/>
              </a:pPr>
              <a:r>
                <a:rPr b="1" i="0" lang="en-US" sz="2400" u="none">
                  <a:solidFill>
                    <a:srgbClr val="FFFF00"/>
                  </a:solidFill>
                  <a:latin typeface="Tahoma"/>
                  <a:ea typeface="Tahoma"/>
                  <a:cs typeface="Tahoma"/>
                  <a:sym typeface="Tahoma"/>
                </a:rPr>
                <a:t>Μαντώ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2400"/>
                <a:buFont typeface="Tahoma"/>
                <a:buNone/>
              </a:pPr>
              <a:r>
                <a:rPr b="1" i="0" lang="en-US" sz="2400" u="none">
                  <a:solidFill>
                    <a:srgbClr val="FFFF00"/>
                  </a:solidFill>
                  <a:latin typeface="Tahoma"/>
                  <a:ea typeface="Tahoma"/>
                  <a:cs typeface="Tahoma"/>
                  <a:sym typeface="Tahoma"/>
                </a:rPr>
                <a:t>Μαυρογένους</a:t>
              </a:r>
              <a:endParaRPr/>
            </a:p>
          </p:txBody>
        </p:sp>
      </p:grpSp>
      <p:sp>
        <p:nvSpPr>
          <p:cNvPr id="714" name="Google Shape;714;p50"/>
          <p:cNvSpPr txBox="1"/>
          <p:nvPr/>
        </p:nvSpPr>
        <p:spPr>
          <a:xfrm>
            <a:off x="0" y="-304800"/>
            <a:ext cx="7086600" cy="23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4000"/>
              <a:buFont typeface="Corsiva"/>
              <a:buNone/>
            </a:pPr>
            <a:r>
              <a:rPr b="1" i="0" lang="en-US" sz="4000" u="none">
                <a:solidFill>
                  <a:srgbClr val="FF3300"/>
                </a:solidFill>
                <a:latin typeface="Corsiva"/>
                <a:ea typeface="Corsiva"/>
                <a:cs typeface="Corsiva"/>
                <a:sym typeface="Corsiva"/>
              </a:rPr>
              <a:t>Μερικοί από τους  πρωτεργάτες της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4000"/>
              <a:buFont typeface="Corsiva"/>
              <a:buNone/>
            </a:pPr>
            <a:r>
              <a:rPr b="1" i="0" lang="en-US" sz="4000" u="none">
                <a:solidFill>
                  <a:srgbClr val="FF3300"/>
                </a:solidFill>
                <a:latin typeface="Corsiva"/>
                <a:ea typeface="Corsiva"/>
                <a:cs typeface="Corsiva"/>
                <a:sym typeface="Corsiva"/>
              </a:rPr>
              <a:t>Επαναστάσεως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4000"/>
              <a:buFont typeface="Corsiva"/>
              <a:buNone/>
            </a:pPr>
            <a:r>
              <a:rPr b="1" i="0" lang="en-US" sz="4000" u="none">
                <a:solidFill>
                  <a:srgbClr val="FF3300"/>
                </a:solidFill>
                <a:latin typeface="Corsiva"/>
                <a:ea typeface="Corsiva"/>
                <a:cs typeface="Corsiva"/>
                <a:sym typeface="Corsiva"/>
              </a:rPr>
              <a:t>του 1821...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Google Shape;719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304800"/>
            <a:ext cx="4057650" cy="6276975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51"/>
          <p:cNvSpPr txBox="1"/>
          <p:nvPr/>
        </p:nvSpPr>
        <p:spPr>
          <a:xfrm>
            <a:off x="5105400" y="5334000"/>
            <a:ext cx="40386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C65"/>
              </a:buClr>
              <a:buSzPts val="4400"/>
              <a:buFont typeface="Corsiva"/>
              <a:buNone/>
            </a:pPr>
            <a:r>
              <a:rPr b="1" i="1" lang="en-US" sz="4400" u="none">
                <a:solidFill>
                  <a:srgbClr val="FDBC65"/>
                </a:solidFill>
                <a:latin typeface="Corsiva"/>
                <a:ea typeface="Corsiva"/>
                <a:cs typeface="Corsiva"/>
                <a:sym typeface="Corsiva"/>
              </a:rPr>
              <a:t>Ελλάς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C65"/>
              </a:buClr>
              <a:buSzPts val="4400"/>
              <a:buFont typeface="Corsiva"/>
              <a:buNone/>
            </a:pPr>
            <a:r>
              <a:rPr b="1" i="1" lang="en-US" sz="4400" u="none">
                <a:solidFill>
                  <a:srgbClr val="FDBC65"/>
                </a:solidFill>
                <a:latin typeface="Corsiva"/>
                <a:ea typeface="Corsiva"/>
                <a:cs typeface="Corsiva"/>
                <a:sym typeface="Corsiva"/>
              </a:rPr>
              <a:t>Ευγνωμονούσα ...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52"/>
          <p:cNvGrpSpPr/>
          <p:nvPr/>
        </p:nvGrpSpPr>
        <p:grpSpPr>
          <a:xfrm>
            <a:off x="381000" y="0"/>
            <a:ext cx="8458200" cy="5227637"/>
            <a:chOff x="240" y="0"/>
            <a:chExt cx="5328" cy="3293"/>
          </a:xfrm>
        </p:grpSpPr>
        <p:graphicFrame>
          <p:nvGraphicFramePr>
            <p:cNvPr id="726" name="Google Shape;726;p52"/>
            <p:cNvGraphicFramePr/>
            <p:nvPr/>
          </p:nvGraphicFramePr>
          <p:xfrm>
            <a:off x="3312" y="0"/>
            <a:ext cx="2256" cy="3293"/>
          </p:xfrm>
          <a:graphic>
            <a:graphicData uri="http://schemas.openxmlformats.org/presentationml/2006/ole">
              <mc:AlternateContent>
                <mc:Choice Requires="v">
                  <p:oleObj r:id="rId4" imgH="3293" imgW="2256" progId="CorelDraw.Graphic.8" spid="_x0000_s1">
                    <p:embed/>
                  </p:oleObj>
                </mc:Choice>
                <mc:Fallback>
                  <p:oleObj r:id="rId5" imgH="3293" imgW="2256" progId="CorelDraw.Graphic.8">
                    <p:embed/>
                    <p:pic>
                      <p:nvPicPr>
                        <p:cNvPr id="726" name="Google Shape;726;p52"/>
                        <p:cNvPicPr preferRelativeResize="0"/>
                        <p:nvPr/>
                      </p:nvPicPr>
                      <p:blipFill rotWithShape="1">
                        <a:blip r:embed="rId6">
                          <a:alphaModFix/>
                        </a:blip>
                        <a:srcRect b="0" l="0" r="0" t="0"/>
                        <a:stretch/>
                      </p:blipFill>
                      <p:spPr>
                        <a:xfrm>
                          <a:off x="3312" y="0"/>
                          <a:ext cx="2256" cy="329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27" name="Google Shape;727;p52"/>
            <p:cNvGraphicFramePr/>
            <p:nvPr/>
          </p:nvGraphicFramePr>
          <p:xfrm>
            <a:off x="240" y="0"/>
            <a:ext cx="2203" cy="3293"/>
          </p:xfrm>
          <a:graphic>
            <a:graphicData uri="http://schemas.openxmlformats.org/presentationml/2006/ole">
              <mc:AlternateContent>
                <mc:Choice Requires="v">
                  <p:oleObj r:id="rId7" imgH="3293" imgW="2203" progId="CorelDraw.Graphic.8" spid="_x0000_s2">
                    <p:embed/>
                  </p:oleObj>
                </mc:Choice>
                <mc:Fallback>
                  <p:oleObj r:id="rId8" imgH="3293" imgW="2203" progId="CorelDraw.Graphic.8">
                    <p:embed/>
                    <p:pic>
                      <p:nvPicPr>
                        <p:cNvPr id="727" name="Google Shape;727;p52"/>
                        <p:cNvPicPr preferRelativeResize="0"/>
                        <p:nvPr/>
                      </p:nvPicPr>
                      <p:blipFill rotWithShape="1">
                        <a:blip r:embed="rId9">
                          <a:alphaModFix/>
                        </a:blip>
                        <a:srcRect b="0" l="0" r="0" t="0"/>
                        <a:stretch/>
                      </p:blipFill>
                      <p:spPr>
                        <a:xfrm>
                          <a:off x="240" y="0"/>
                          <a:ext cx="2203" cy="329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28" name="Google Shape;728;p5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438400" y="1143000"/>
            <a:ext cx="4495800" cy="3179762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52"/>
          <p:cNvSpPr/>
          <p:nvPr/>
        </p:nvSpPr>
        <p:spPr>
          <a:xfrm>
            <a:off x="215900" y="4724400"/>
            <a:ext cx="8763000" cy="190341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l"/>
            <a:r>
              <a:rPr b="0" i="1">
                <a:ln cap="flat" cmpd="sng" w="31750">
                  <a:solidFill>
                    <a:srgbClr val="FFFF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00FFFF">
                    <a:alpha val="49803"/>
                  </a:srgbClr>
                </a:solidFill>
                <a:latin typeface="Corsiva"/>
              </a:rPr>
              <a:t>25η ΜΑΡΤΙΟΥ 1821</a:t>
            </a:r>
          </a:p>
        </p:txBody>
      </p:sp>
      <p:sp>
        <p:nvSpPr>
          <p:cNvPr id="730" name="Google Shape;730;p52"/>
          <p:cNvSpPr/>
          <p:nvPr/>
        </p:nvSpPr>
        <p:spPr>
          <a:xfrm>
            <a:off x="1676400" y="1295400"/>
            <a:ext cx="5867400" cy="31242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l"/>
            <a:r>
              <a:rPr b="0" i="1">
                <a:ln cap="flat" cmpd="sng" w="25400">
                  <a:solidFill>
                    <a:srgbClr val="0033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Times New Roman"/>
              </a:rPr>
              <a:t>ΕΛΕΥΘΕΡΙΑ </a:t>
            </a:r>
            <a:br>
              <a:rPr b="0" i="1">
                <a:ln cap="flat" cmpd="sng" w="25400">
                  <a:solidFill>
                    <a:srgbClr val="0033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Times New Roman"/>
              </a:rPr>
            </a:br>
            <a:r>
              <a:rPr b="0" i="1">
                <a:ln cap="flat" cmpd="sng" w="25400">
                  <a:solidFill>
                    <a:srgbClr val="0033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Times New Roman"/>
              </a:rPr>
              <a:t>ή </a:t>
            </a:r>
            <a:br>
              <a:rPr b="0" i="1">
                <a:ln cap="flat" cmpd="sng" w="25400">
                  <a:solidFill>
                    <a:srgbClr val="0033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Times New Roman"/>
              </a:rPr>
            </a:br>
            <a:r>
              <a:rPr b="0" i="1">
                <a:ln cap="flat" cmpd="sng" w="25400">
                  <a:solidFill>
                    <a:srgbClr val="0033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Times New Roman"/>
              </a:rPr>
              <a:t>ΘΑΝΑΤΟΣ</a:t>
            </a:r>
          </a:p>
        </p:txBody>
      </p:sp>
      <p:pic>
        <p:nvPicPr>
          <p:cNvPr id="731" name="Google Shape;731;p5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4975" y="215900"/>
            <a:ext cx="8277225" cy="57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6"/>
          <p:cNvSpPr txBox="1"/>
          <p:nvPr/>
        </p:nvSpPr>
        <p:spPr>
          <a:xfrm>
            <a:off x="0" y="5791200"/>
            <a:ext cx="91440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orsiva"/>
              <a:buNone/>
            </a:pPr>
            <a:r>
              <a:rPr b="1" i="1" lang="en-US" sz="60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Κωνσταντινούπολη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7"/>
          <p:cNvSpPr txBox="1"/>
          <p:nvPr/>
        </p:nvSpPr>
        <p:spPr>
          <a:xfrm>
            <a:off x="0" y="5791200"/>
            <a:ext cx="91440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orsiva"/>
              <a:buNone/>
            </a:pPr>
            <a:r>
              <a:rPr b="1" i="1" lang="en-US" sz="60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Αγια Σοφιά</a:t>
            </a:r>
            <a:endParaRPr/>
          </a:p>
        </p:txBody>
      </p:sp>
      <p:graphicFrame>
        <p:nvGraphicFramePr>
          <p:cNvPr id="119" name="Google Shape;119;p7"/>
          <p:cNvGraphicFramePr/>
          <p:nvPr/>
        </p:nvGraphicFramePr>
        <p:xfrm>
          <a:off x="468312" y="188912"/>
          <a:ext cx="8135937" cy="5848350"/>
        </p:xfrm>
        <a:graphic>
          <a:graphicData uri="http://schemas.openxmlformats.org/presentationml/2006/ole">
            <mc:AlternateContent>
              <mc:Choice Requires="v">
                <p:oleObj r:id="rId4" imgH="5848350" imgW="8135937" progId="MSPhotoEd.3" spid="_x0000_s1">
                  <p:embed/>
                </p:oleObj>
              </mc:Choice>
              <mc:Fallback>
                <p:oleObj r:id="rId5" imgH="5848350" imgW="8135937" progId="MSPhotoEd.3">
                  <p:embed/>
                  <p:pic>
                    <p:nvPicPr>
                      <p:cNvPr id="119" name="Google Shape;119;p7"/>
                      <p:cNvPicPr preferRelativeResize="0"/>
                      <p:nvPr>
                        <p:ph idx="4294967295" type="body"/>
                      </p:nvPr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468312" y="188912"/>
                        <a:ext cx="8135937" cy="584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4" name="Google Shape;124;p8"/>
          <p:cNvGraphicFramePr/>
          <p:nvPr/>
        </p:nvGraphicFramePr>
        <p:xfrm>
          <a:off x="323850" y="260350"/>
          <a:ext cx="8424862" cy="5845175"/>
        </p:xfrm>
        <a:graphic>
          <a:graphicData uri="http://schemas.openxmlformats.org/presentationml/2006/ole">
            <mc:AlternateContent>
              <mc:Choice Requires="v">
                <p:oleObj r:id="rId4" imgH="5845175" imgW="8424862" progId="MSPhotoEd.3" spid="_x0000_s1">
                  <p:embed/>
                </p:oleObj>
              </mc:Choice>
              <mc:Fallback>
                <p:oleObj r:id="rId5" imgH="5845175" imgW="8424862" progId="MSPhotoEd.3">
                  <p:embed/>
                  <p:pic>
                    <p:nvPicPr>
                      <p:cNvPr id="124" name="Google Shape;124;p8"/>
                      <p:cNvPicPr preferRelativeResize="0"/>
                      <p:nvPr>
                        <p:ph idx="4294967295" type="body"/>
                      </p:nvPr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323850" y="260350"/>
                        <a:ext cx="8424862" cy="584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5" name="Google Shape;125;p8"/>
          <p:cNvSpPr txBox="1"/>
          <p:nvPr/>
        </p:nvSpPr>
        <p:spPr>
          <a:xfrm>
            <a:off x="0" y="5791200"/>
            <a:ext cx="91440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orsiva"/>
              <a:buNone/>
            </a:pPr>
            <a:r>
              <a:rPr b="1" i="1" lang="en-US" sz="6000" u="none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Αγια Σοφιά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2"/>
            </a:gs>
          </a:gsLst>
          <a:lin ang="5400000" scaled="0"/>
        </a:gra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9"/>
          <p:cNvGrpSpPr/>
          <p:nvPr/>
        </p:nvGrpSpPr>
        <p:grpSpPr>
          <a:xfrm>
            <a:off x="0" y="0"/>
            <a:ext cx="6300788" cy="4581525"/>
            <a:chOff x="3264" y="1464"/>
            <a:chExt cx="4411" cy="5712"/>
          </a:xfrm>
        </p:grpSpPr>
        <p:sp>
          <p:nvSpPr>
            <p:cNvPr id="131" name="Google Shape;131;p9"/>
            <p:cNvSpPr/>
            <p:nvPr/>
          </p:nvSpPr>
          <p:spPr>
            <a:xfrm>
              <a:off x="3576" y="1489"/>
              <a:ext cx="3803" cy="5662"/>
            </a:xfrm>
            <a:custGeom>
              <a:rect b="b" l="l" r="r" t="t"/>
              <a:pathLst>
                <a:path extrusionOk="0" h="5662" w="3803">
                  <a:moveTo>
                    <a:pt x="0" y="474"/>
                  </a:moveTo>
                  <a:lnTo>
                    <a:pt x="99" y="499"/>
                  </a:lnTo>
                  <a:lnTo>
                    <a:pt x="189" y="515"/>
                  </a:lnTo>
                  <a:lnTo>
                    <a:pt x="288" y="531"/>
                  </a:lnTo>
                  <a:lnTo>
                    <a:pt x="378" y="540"/>
                  </a:lnTo>
                  <a:lnTo>
                    <a:pt x="468" y="548"/>
                  </a:lnTo>
                  <a:lnTo>
                    <a:pt x="559" y="556"/>
                  </a:lnTo>
                  <a:lnTo>
                    <a:pt x="641" y="564"/>
                  </a:lnTo>
                  <a:lnTo>
                    <a:pt x="723" y="564"/>
                  </a:lnTo>
                  <a:lnTo>
                    <a:pt x="805" y="564"/>
                  </a:lnTo>
                  <a:lnTo>
                    <a:pt x="887" y="556"/>
                  </a:lnTo>
                  <a:lnTo>
                    <a:pt x="969" y="548"/>
                  </a:lnTo>
                  <a:lnTo>
                    <a:pt x="1043" y="540"/>
                  </a:lnTo>
                  <a:lnTo>
                    <a:pt x="1125" y="531"/>
                  </a:lnTo>
                  <a:lnTo>
                    <a:pt x="1199" y="515"/>
                  </a:lnTo>
                  <a:lnTo>
                    <a:pt x="1273" y="507"/>
                  </a:lnTo>
                  <a:lnTo>
                    <a:pt x="1347" y="491"/>
                  </a:lnTo>
                  <a:lnTo>
                    <a:pt x="1421" y="466"/>
                  </a:lnTo>
                  <a:lnTo>
                    <a:pt x="1503" y="450"/>
                  </a:lnTo>
                  <a:lnTo>
                    <a:pt x="1577" y="425"/>
                  </a:lnTo>
                  <a:lnTo>
                    <a:pt x="1651" y="401"/>
                  </a:lnTo>
                  <a:lnTo>
                    <a:pt x="1725" y="376"/>
                  </a:lnTo>
                  <a:lnTo>
                    <a:pt x="1799" y="351"/>
                  </a:lnTo>
                  <a:lnTo>
                    <a:pt x="1873" y="319"/>
                  </a:lnTo>
                  <a:lnTo>
                    <a:pt x="1955" y="286"/>
                  </a:lnTo>
                  <a:lnTo>
                    <a:pt x="2029" y="253"/>
                  </a:lnTo>
                  <a:lnTo>
                    <a:pt x="2111" y="221"/>
                  </a:lnTo>
                  <a:lnTo>
                    <a:pt x="2193" y="188"/>
                  </a:lnTo>
                  <a:lnTo>
                    <a:pt x="2275" y="155"/>
                  </a:lnTo>
                  <a:lnTo>
                    <a:pt x="2358" y="114"/>
                  </a:lnTo>
                  <a:lnTo>
                    <a:pt x="2440" y="81"/>
                  </a:lnTo>
                  <a:lnTo>
                    <a:pt x="2530" y="40"/>
                  </a:lnTo>
                  <a:lnTo>
                    <a:pt x="2620" y="0"/>
                  </a:lnTo>
                  <a:lnTo>
                    <a:pt x="2670" y="24"/>
                  </a:lnTo>
                  <a:lnTo>
                    <a:pt x="2727" y="57"/>
                  </a:lnTo>
                  <a:lnTo>
                    <a:pt x="2768" y="90"/>
                  </a:lnTo>
                  <a:lnTo>
                    <a:pt x="2809" y="130"/>
                  </a:lnTo>
                  <a:lnTo>
                    <a:pt x="2850" y="188"/>
                  </a:lnTo>
                  <a:lnTo>
                    <a:pt x="2883" y="245"/>
                  </a:lnTo>
                  <a:lnTo>
                    <a:pt x="2916" y="311"/>
                  </a:lnTo>
                  <a:lnTo>
                    <a:pt x="2949" y="376"/>
                  </a:lnTo>
                  <a:lnTo>
                    <a:pt x="2974" y="458"/>
                  </a:lnTo>
                  <a:lnTo>
                    <a:pt x="3007" y="540"/>
                  </a:lnTo>
                  <a:lnTo>
                    <a:pt x="3031" y="630"/>
                  </a:lnTo>
                  <a:lnTo>
                    <a:pt x="3056" y="728"/>
                  </a:lnTo>
                  <a:lnTo>
                    <a:pt x="3072" y="834"/>
                  </a:lnTo>
                  <a:lnTo>
                    <a:pt x="3097" y="949"/>
                  </a:lnTo>
                  <a:lnTo>
                    <a:pt x="3122" y="1063"/>
                  </a:lnTo>
                  <a:lnTo>
                    <a:pt x="3146" y="1186"/>
                  </a:lnTo>
                  <a:lnTo>
                    <a:pt x="3122" y="1203"/>
                  </a:lnTo>
                  <a:lnTo>
                    <a:pt x="3105" y="1211"/>
                  </a:lnTo>
                  <a:lnTo>
                    <a:pt x="3080" y="1227"/>
                  </a:lnTo>
                  <a:lnTo>
                    <a:pt x="3056" y="1243"/>
                  </a:lnTo>
                  <a:lnTo>
                    <a:pt x="3031" y="1252"/>
                  </a:lnTo>
                  <a:lnTo>
                    <a:pt x="3007" y="1268"/>
                  </a:lnTo>
                  <a:lnTo>
                    <a:pt x="2982" y="1284"/>
                  </a:lnTo>
                  <a:lnTo>
                    <a:pt x="2949" y="1301"/>
                  </a:lnTo>
                  <a:lnTo>
                    <a:pt x="2924" y="1317"/>
                  </a:lnTo>
                  <a:lnTo>
                    <a:pt x="2900" y="1333"/>
                  </a:lnTo>
                  <a:lnTo>
                    <a:pt x="2875" y="1350"/>
                  </a:lnTo>
                  <a:lnTo>
                    <a:pt x="2859" y="1366"/>
                  </a:lnTo>
                  <a:lnTo>
                    <a:pt x="2834" y="1391"/>
                  </a:lnTo>
                  <a:lnTo>
                    <a:pt x="2818" y="1415"/>
                  </a:lnTo>
                  <a:lnTo>
                    <a:pt x="2793" y="1432"/>
                  </a:lnTo>
                  <a:lnTo>
                    <a:pt x="2777" y="1456"/>
                  </a:lnTo>
                  <a:lnTo>
                    <a:pt x="2801" y="1440"/>
                  </a:lnTo>
                  <a:lnTo>
                    <a:pt x="2826" y="1432"/>
                  </a:lnTo>
                  <a:lnTo>
                    <a:pt x="2850" y="1423"/>
                  </a:lnTo>
                  <a:lnTo>
                    <a:pt x="2867" y="1423"/>
                  </a:lnTo>
                  <a:lnTo>
                    <a:pt x="2892" y="1423"/>
                  </a:lnTo>
                  <a:lnTo>
                    <a:pt x="2916" y="1423"/>
                  </a:lnTo>
                  <a:lnTo>
                    <a:pt x="2941" y="1432"/>
                  </a:lnTo>
                  <a:lnTo>
                    <a:pt x="2957" y="1440"/>
                  </a:lnTo>
                  <a:lnTo>
                    <a:pt x="2982" y="1448"/>
                  </a:lnTo>
                  <a:lnTo>
                    <a:pt x="3007" y="1456"/>
                  </a:lnTo>
                  <a:lnTo>
                    <a:pt x="3031" y="1464"/>
                  </a:lnTo>
                  <a:lnTo>
                    <a:pt x="3056" y="1473"/>
                  </a:lnTo>
                  <a:lnTo>
                    <a:pt x="3072" y="1481"/>
                  </a:lnTo>
                  <a:lnTo>
                    <a:pt x="3097" y="1489"/>
                  </a:lnTo>
                  <a:lnTo>
                    <a:pt x="3122" y="1489"/>
                  </a:lnTo>
                  <a:lnTo>
                    <a:pt x="3146" y="1497"/>
                  </a:lnTo>
                  <a:lnTo>
                    <a:pt x="3138" y="1546"/>
                  </a:lnTo>
                  <a:lnTo>
                    <a:pt x="3138" y="1612"/>
                  </a:lnTo>
                  <a:lnTo>
                    <a:pt x="3138" y="1685"/>
                  </a:lnTo>
                  <a:lnTo>
                    <a:pt x="3138" y="1767"/>
                  </a:lnTo>
                  <a:lnTo>
                    <a:pt x="3130" y="1857"/>
                  </a:lnTo>
                  <a:lnTo>
                    <a:pt x="3130" y="1955"/>
                  </a:lnTo>
                  <a:lnTo>
                    <a:pt x="3130" y="2062"/>
                  </a:lnTo>
                  <a:lnTo>
                    <a:pt x="3122" y="2176"/>
                  </a:lnTo>
                  <a:lnTo>
                    <a:pt x="3122" y="2291"/>
                  </a:lnTo>
                  <a:lnTo>
                    <a:pt x="3122" y="2414"/>
                  </a:lnTo>
                  <a:lnTo>
                    <a:pt x="3122" y="2536"/>
                  </a:lnTo>
                  <a:lnTo>
                    <a:pt x="3122" y="2667"/>
                  </a:lnTo>
                  <a:lnTo>
                    <a:pt x="3130" y="2798"/>
                  </a:lnTo>
                  <a:lnTo>
                    <a:pt x="3130" y="2929"/>
                  </a:lnTo>
                  <a:lnTo>
                    <a:pt x="3138" y="3060"/>
                  </a:lnTo>
                  <a:lnTo>
                    <a:pt x="3154" y="3191"/>
                  </a:lnTo>
                  <a:lnTo>
                    <a:pt x="3163" y="3322"/>
                  </a:lnTo>
                  <a:lnTo>
                    <a:pt x="3179" y="3453"/>
                  </a:lnTo>
                  <a:lnTo>
                    <a:pt x="3195" y="3576"/>
                  </a:lnTo>
                  <a:lnTo>
                    <a:pt x="3220" y="3698"/>
                  </a:lnTo>
                  <a:lnTo>
                    <a:pt x="3245" y="3821"/>
                  </a:lnTo>
                  <a:lnTo>
                    <a:pt x="3269" y="3936"/>
                  </a:lnTo>
                  <a:lnTo>
                    <a:pt x="3302" y="4042"/>
                  </a:lnTo>
                  <a:lnTo>
                    <a:pt x="3335" y="4149"/>
                  </a:lnTo>
                  <a:lnTo>
                    <a:pt x="3376" y="4239"/>
                  </a:lnTo>
                  <a:lnTo>
                    <a:pt x="3425" y="4329"/>
                  </a:lnTo>
                  <a:lnTo>
                    <a:pt x="3475" y="4402"/>
                  </a:lnTo>
                  <a:lnTo>
                    <a:pt x="3524" y="4476"/>
                  </a:lnTo>
                  <a:lnTo>
                    <a:pt x="3590" y="4533"/>
                  </a:lnTo>
                  <a:lnTo>
                    <a:pt x="3655" y="4574"/>
                  </a:lnTo>
                  <a:lnTo>
                    <a:pt x="3721" y="4615"/>
                  </a:lnTo>
                  <a:lnTo>
                    <a:pt x="3803" y="4631"/>
                  </a:lnTo>
                  <a:lnTo>
                    <a:pt x="1733" y="5564"/>
                  </a:lnTo>
                  <a:lnTo>
                    <a:pt x="1627" y="5605"/>
                  </a:lnTo>
                  <a:lnTo>
                    <a:pt x="1528" y="5638"/>
                  </a:lnTo>
                  <a:lnTo>
                    <a:pt x="1438" y="5654"/>
                  </a:lnTo>
                  <a:lnTo>
                    <a:pt x="1347" y="5662"/>
                  </a:lnTo>
                  <a:lnTo>
                    <a:pt x="1265" y="5654"/>
                  </a:lnTo>
                  <a:lnTo>
                    <a:pt x="1191" y="5630"/>
                  </a:lnTo>
                  <a:lnTo>
                    <a:pt x="1117" y="5605"/>
                  </a:lnTo>
                  <a:lnTo>
                    <a:pt x="1060" y="5564"/>
                  </a:lnTo>
                  <a:lnTo>
                    <a:pt x="994" y="5515"/>
                  </a:lnTo>
                  <a:lnTo>
                    <a:pt x="937" y="5450"/>
                  </a:lnTo>
                  <a:lnTo>
                    <a:pt x="887" y="5384"/>
                  </a:lnTo>
                  <a:lnTo>
                    <a:pt x="846" y="5311"/>
                  </a:lnTo>
                  <a:lnTo>
                    <a:pt x="797" y="5221"/>
                  </a:lnTo>
                  <a:lnTo>
                    <a:pt x="764" y="5131"/>
                  </a:lnTo>
                  <a:lnTo>
                    <a:pt x="723" y="5024"/>
                  </a:lnTo>
                  <a:lnTo>
                    <a:pt x="690" y="4918"/>
                  </a:lnTo>
                  <a:lnTo>
                    <a:pt x="665" y="4803"/>
                  </a:lnTo>
                  <a:lnTo>
                    <a:pt x="633" y="4689"/>
                  </a:lnTo>
                  <a:lnTo>
                    <a:pt x="608" y="4558"/>
                  </a:lnTo>
                  <a:lnTo>
                    <a:pt x="592" y="4435"/>
                  </a:lnTo>
                  <a:lnTo>
                    <a:pt x="567" y="4296"/>
                  </a:lnTo>
                  <a:lnTo>
                    <a:pt x="550" y="4157"/>
                  </a:lnTo>
                  <a:lnTo>
                    <a:pt x="534" y="4018"/>
                  </a:lnTo>
                  <a:lnTo>
                    <a:pt x="518" y="3870"/>
                  </a:lnTo>
                  <a:lnTo>
                    <a:pt x="501" y="3723"/>
                  </a:lnTo>
                  <a:lnTo>
                    <a:pt x="493" y="3568"/>
                  </a:lnTo>
                  <a:lnTo>
                    <a:pt x="477" y="3420"/>
                  </a:lnTo>
                  <a:lnTo>
                    <a:pt x="460" y="3265"/>
                  </a:lnTo>
                  <a:lnTo>
                    <a:pt x="452" y="3109"/>
                  </a:lnTo>
                  <a:lnTo>
                    <a:pt x="435" y="2954"/>
                  </a:lnTo>
                  <a:lnTo>
                    <a:pt x="427" y="2798"/>
                  </a:lnTo>
                  <a:lnTo>
                    <a:pt x="411" y="2643"/>
                  </a:lnTo>
                  <a:lnTo>
                    <a:pt x="624" y="2594"/>
                  </a:lnTo>
                  <a:lnTo>
                    <a:pt x="616" y="2585"/>
                  </a:lnTo>
                  <a:lnTo>
                    <a:pt x="608" y="2577"/>
                  </a:lnTo>
                  <a:lnTo>
                    <a:pt x="600" y="2569"/>
                  </a:lnTo>
                  <a:lnTo>
                    <a:pt x="583" y="2561"/>
                  </a:lnTo>
                  <a:lnTo>
                    <a:pt x="567" y="2553"/>
                  </a:lnTo>
                  <a:lnTo>
                    <a:pt x="550" y="2545"/>
                  </a:lnTo>
                  <a:lnTo>
                    <a:pt x="534" y="2536"/>
                  </a:lnTo>
                  <a:lnTo>
                    <a:pt x="518" y="2528"/>
                  </a:lnTo>
                  <a:lnTo>
                    <a:pt x="501" y="2520"/>
                  </a:lnTo>
                  <a:lnTo>
                    <a:pt x="485" y="2512"/>
                  </a:lnTo>
                  <a:lnTo>
                    <a:pt x="468" y="2504"/>
                  </a:lnTo>
                  <a:lnTo>
                    <a:pt x="452" y="2504"/>
                  </a:lnTo>
                  <a:lnTo>
                    <a:pt x="435" y="2495"/>
                  </a:lnTo>
                  <a:lnTo>
                    <a:pt x="427" y="2487"/>
                  </a:lnTo>
                  <a:lnTo>
                    <a:pt x="411" y="2479"/>
                  </a:lnTo>
                  <a:lnTo>
                    <a:pt x="403" y="2479"/>
                  </a:lnTo>
                  <a:lnTo>
                    <a:pt x="386" y="2307"/>
                  </a:lnTo>
                  <a:lnTo>
                    <a:pt x="362" y="2135"/>
                  </a:lnTo>
                  <a:lnTo>
                    <a:pt x="345" y="1964"/>
                  </a:lnTo>
                  <a:lnTo>
                    <a:pt x="337" y="1784"/>
                  </a:lnTo>
                  <a:lnTo>
                    <a:pt x="320" y="1603"/>
                  </a:lnTo>
                  <a:lnTo>
                    <a:pt x="312" y="1423"/>
                  </a:lnTo>
                  <a:lnTo>
                    <a:pt x="296" y="1243"/>
                  </a:lnTo>
                  <a:lnTo>
                    <a:pt x="279" y="1072"/>
                  </a:lnTo>
                  <a:lnTo>
                    <a:pt x="271" y="1006"/>
                  </a:lnTo>
                  <a:lnTo>
                    <a:pt x="263" y="941"/>
                  </a:lnTo>
                  <a:lnTo>
                    <a:pt x="247" y="883"/>
                  </a:lnTo>
                  <a:lnTo>
                    <a:pt x="230" y="834"/>
                  </a:lnTo>
                  <a:lnTo>
                    <a:pt x="205" y="777"/>
                  </a:lnTo>
                  <a:lnTo>
                    <a:pt x="181" y="728"/>
                  </a:lnTo>
                  <a:lnTo>
                    <a:pt x="156" y="687"/>
                  </a:lnTo>
                  <a:lnTo>
                    <a:pt x="140" y="646"/>
                  </a:lnTo>
                  <a:lnTo>
                    <a:pt x="115" y="605"/>
                  </a:lnTo>
                  <a:lnTo>
                    <a:pt x="90" y="572"/>
                  </a:lnTo>
                  <a:lnTo>
                    <a:pt x="66" y="548"/>
                  </a:lnTo>
                  <a:lnTo>
                    <a:pt x="49" y="523"/>
                  </a:lnTo>
                  <a:lnTo>
                    <a:pt x="25" y="499"/>
                  </a:lnTo>
                  <a:lnTo>
                    <a:pt x="17" y="491"/>
                  </a:lnTo>
                  <a:lnTo>
                    <a:pt x="0" y="482"/>
                  </a:lnTo>
                  <a:lnTo>
                    <a:pt x="0" y="474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3568" y="1464"/>
              <a:ext cx="2653" cy="614"/>
            </a:xfrm>
            <a:custGeom>
              <a:rect b="b" l="l" r="r" t="t"/>
              <a:pathLst>
                <a:path extrusionOk="0" h="614" w="2653">
                  <a:moveTo>
                    <a:pt x="2637" y="0"/>
                  </a:moveTo>
                  <a:lnTo>
                    <a:pt x="2612" y="0"/>
                  </a:lnTo>
                  <a:lnTo>
                    <a:pt x="2530" y="41"/>
                  </a:lnTo>
                  <a:lnTo>
                    <a:pt x="2440" y="82"/>
                  </a:lnTo>
                  <a:lnTo>
                    <a:pt x="2357" y="115"/>
                  </a:lnTo>
                  <a:lnTo>
                    <a:pt x="2267" y="155"/>
                  </a:lnTo>
                  <a:lnTo>
                    <a:pt x="2185" y="188"/>
                  </a:lnTo>
                  <a:lnTo>
                    <a:pt x="2111" y="221"/>
                  </a:lnTo>
                  <a:lnTo>
                    <a:pt x="2029" y="254"/>
                  </a:lnTo>
                  <a:lnTo>
                    <a:pt x="1955" y="286"/>
                  </a:lnTo>
                  <a:lnTo>
                    <a:pt x="1873" y="319"/>
                  </a:lnTo>
                  <a:lnTo>
                    <a:pt x="1799" y="344"/>
                  </a:lnTo>
                  <a:lnTo>
                    <a:pt x="1725" y="376"/>
                  </a:lnTo>
                  <a:lnTo>
                    <a:pt x="1651" y="401"/>
                  </a:lnTo>
                  <a:lnTo>
                    <a:pt x="1577" y="426"/>
                  </a:lnTo>
                  <a:lnTo>
                    <a:pt x="1503" y="450"/>
                  </a:lnTo>
                  <a:lnTo>
                    <a:pt x="1429" y="466"/>
                  </a:lnTo>
                  <a:lnTo>
                    <a:pt x="1355" y="483"/>
                  </a:lnTo>
                  <a:lnTo>
                    <a:pt x="1281" y="499"/>
                  </a:lnTo>
                  <a:lnTo>
                    <a:pt x="1199" y="516"/>
                  </a:lnTo>
                  <a:lnTo>
                    <a:pt x="1125" y="532"/>
                  </a:lnTo>
                  <a:lnTo>
                    <a:pt x="1051" y="540"/>
                  </a:lnTo>
                  <a:lnTo>
                    <a:pt x="969" y="548"/>
                  </a:lnTo>
                  <a:lnTo>
                    <a:pt x="895" y="556"/>
                  </a:lnTo>
                  <a:lnTo>
                    <a:pt x="813" y="556"/>
                  </a:lnTo>
                  <a:lnTo>
                    <a:pt x="731" y="556"/>
                  </a:lnTo>
                  <a:lnTo>
                    <a:pt x="649" y="556"/>
                  </a:lnTo>
                  <a:lnTo>
                    <a:pt x="567" y="556"/>
                  </a:lnTo>
                  <a:lnTo>
                    <a:pt x="476" y="548"/>
                  </a:lnTo>
                  <a:lnTo>
                    <a:pt x="386" y="540"/>
                  </a:lnTo>
                  <a:lnTo>
                    <a:pt x="296" y="532"/>
                  </a:lnTo>
                  <a:lnTo>
                    <a:pt x="205" y="516"/>
                  </a:lnTo>
                  <a:lnTo>
                    <a:pt x="107" y="499"/>
                  </a:lnTo>
                  <a:lnTo>
                    <a:pt x="8" y="475"/>
                  </a:lnTo>
                  <a:lnTo>
                    <a:pt x="0" y="532"/>
                  </a:lnTo>
                  <a:lnTo>
                    <a:pt x="98" y="548"/>
                  </a:lnTo>
                  <a:lnTo>
                    <a:pt x="197" y="565"/>
                  </a:lnTo>
                  <a:lnTo>
                    <a:pt x="296" y="581"/>
                  </a:lnTo>
                  <a:lnTo>
                    <a:pt x="386" y="589"/>
                  </a:lnTo>
                  <a:lnTo>
                    <a:pt x="476" y="606"/>
                  </a:lnTo>
                  <a:lnTo>
                    <a:pt x="567" y="606"/>
                  </a:lnTo>
                  <a:lnTo>
                    <a:pt x="649" y="614"/>
                  </a:lnTo>
                  <a:lnTo>
                    <a:pt x="731" y="614"/>
                  </a:lnTo>
                  <a:lnTo>
                    <a:pt x="813" y="614"/>
                  </a:lnTo>
                  <a:lnTo>
                    <a:pt x="895" y="606"/>
                  </a:lnTo>
                  <a:lnTo>
                    <a:pt x="977" y="606"/>
                  </a:lnTo>
                  <a:lnTo>
                    <a:pt x="1060" y="597"/>
                  </a:lnTo>
                  <a:lnTo>
                    <a:pt x="1133" y="581"/>
                  </a:lnTo>
                  <a:lnTo>
                    <a:pt x="1207" y="573"/>
                  </a:lnTo>
                  <a:lnTo>
                    <a:pt x="1290" y="556"/>
                  </a:lnTo>
                  <a:lnTo>
                    <a:pt x="1363" y="540"/>
                  </a:lnTo>
                  <a:lnTo>
                    <a:pt x="1437" y="524"/>
                  </a:lnTo>
                  <a:lnTo>
                    <a:pt x="1511" y="499"/>
                  </a:lnTo>
                  <a:lnTo>
                    <a:pt x="1593" y="475"/>
                  </a:lnTo>
                  <a:lnTo>
                    <a:pt x="1667" y="450"/>
                  </a:lnTo>
                  <a:lnTo>
                    <a:pt x="1741" y="426"/>
                  </a:lnTo>
                  <a:lnTo>
                    <a:pt x="1815" y="401"/>
                  </a:lnTo>
                  <a:lnTo>
                    <a:pt x="1897" y="368"/>
                  </a:lnTo>
                  <a:lnTo>
                    <a:pt x="1971" y="336"/>
                  </a:lnTo>
                  <a:lnTo>
                    <a:pt x="2053" y="303"/>
                  </a:lnTo>
                  <a:lnTo>
                    <a:pt x="2127" y="270"/>
                  </a:lnTo>
                  <a:lnTo>
                    <a:pt x="2210" y="237"/>
                  </a:lnTo>
                  <a:lnTo>
                    <a:pt x="2292" y="205"/>
                  </a:lnTo>
                  <a:lnTo>
                    <a:pt x="2374" y="164"/>
                  </a:lnTo>
                  <a:lnTo>
                    <a:pt x="2464" y="131"/>
                  </a:lnTo>
                  <a:lnTo>
                    <a:pt x="2546" y="90"/>
                  </a:lnTo>
                  <a:lnTo>
                    <a:pt x="2637" y="49"/>
                  </a:lnTo>
                  <a:lnTo>
                    <a:pt x="2620" y="49"/>
                  </a:lnTo>
                  <a:lnTo>
                    <a:pt x="2637" y="49"/>
                  </a:lnTo>
                  <a:lnTo>
                    <a:pt x="2645" y="41"/>
                  </a:lnTo>
                  <a:lnTo>
                    <a:pt x="2653" y="33"/>
                  </a:lnTo>
                  <a:lnTo>
                    <a:pt x="2653" y="25"/>
                  </a:lnTo>
                  <a:lnTo>
                    <a:pt x="2653" y="16"/>
                  </a:lnTo>
                  <a:lnTo>
                    <a:pt x="2645" y="8"/>
                  </a:lnTo>
                  <a:lnTo>
                    <a:pt x="2637" y="0"/>
                  </a:lnTo>
                  <a:lnTo>
                    <a:pt x="2628" y="0"/>
                  </a:lnTo>
                  <a:lnTo>
                    <a:pt x="2612" y="0"/>
                  </a:lnTo>
                  <a:lnTo>
                    <a:pt x="2637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3" name="Google Shape;133;p9"/>
            <p:cNvSpPr/>
            <p:nvPr/>
          </p:nvSpPr>
          <p:spPr>
            <a:xfrm>
              <a:off x="6188" y="1464"/>
              <a:ext cx="559" cy="1244"/>
            </a:xfrm>
            <a:custGeom>
              <a:rect b="b" l="l" r="r" t="t"/>
              <a:pathLst>
                <a:path extrusionOk="0" h="1244" w="559">
                  <a:moveTo>
                    <a:pt x="542" y="1236"/>
                  </a:moveTo>
                  <a:lnTo>
                    <a:pt x="559" y="1211"/>
                  </a:lnTo>
                  <a:lnTo>
                    <a:pt x="534" y="1088"/>
                  </a:lnTo>
                  <a:lnTo>
                    <a:pt x="510" y="966"/>
                  </a:lnTo>
                  <a:lnTo>
                    <a:pt x="493" y="859"/>
                  </a:lnTo>
                  <a:lnTo>
                    <a:pt x="468" y="753"/>
                  </a:lnTo>
                  <a:lnTo>
                    <a:pt x="444" y="655"/>
                  </a:lnTo>
                  <a:lnTo>
                    <a:pt x="419" y="556"/>
                  </a:lnTo>
                  <a:lnTo>
                    <a:pt x="395" y="475"/>
                  </a:lnTo>
                  <a:lnTo>
                    <a:pt x="362" y="393"/>
                  </a:lnTo>
                  <a:lnTo>
                    <a:pt x="329" y="319"/>
                  </a:lnTo>
                  <a:lnTo>
                    <a:pt x="296" y="254"/>
                  </a:lnTo>
                  <a:lnTo>
                    <a:pt x="263" y="196"/>
                  </a:lnTo>
                  <a:lnTo>
                    <a:pt x="222" y="139"/>
                  </a:lnTo>
                  <a:lnTo>
                    <a:pt x="173" y="98"/>
                  </a:lnTo>
                  <a:lnTo>
                    <a:pt x="123" y="57"/>
                  </a:lnTo>
                  <a:lnTo>
                    <a:pt x="74" y="25"/>
                  </a:lnTo>
                  <a:lnTo>
                    <a:pt x="17" y="0"/>
                  </a:lnTo>
                  <a:lnTo>
                    <a:pt x="0" y="49"/>
                  </a:lnTo>
                  <a:lnTo>
                    <a:pt x="50" y="74"/>
                  </a:lnTo>
                  <a:lnTo>
                    <a:pt x="99" y="98"/>
                  </a:lnTo>
                  <a:lnTo>
                    <a:pt x="140" y="139"/>
                  </a:lnTo>
                  <a:lnTo>
                    <a:pt x="181" y="180"/>
                  </a:lnTo>
                  <a:lnTo>
                    <a:pt x="214" y="221"/>
                  </a:lnTo>
                  <a:lnTo>
                    <a:pt x="247" y="278"/>
                  </a:lnTo>
                  <a:lnTo>
                    <a:pt x="280" y="344"/>
                  </a:lnTo>
                  <a:lnTo>
                    <a:pt x="312" y="417"/>
                  </a:lnTo>
                  <a:lnTo>
                    <a:pt x="337" y="491"/>
                  </a:lnTo>
                  <a:lnTo>
                    <a:pt x="362" y="573"/>
                  </a:lnTo>
                  <a:lnTo>
                    <a:pt x="386" y="663"/>
                  </a:lnTo>
                  <a:lnTo>
                    <a:pt x="411" y="761"/>
                  </a:lnTo>
                  <a:lnTo>
                    <a:pt x="436" y="867"/>
                  </a:lnTo>
                  <a:lnTo>
                    <a:pt x="460" y="974"/>
                  </a:lnTo>
                  <a:lnTo>
                    <a:pt x="485" y="1097"/>
                  </a:lnTo>
                  <a:lnTo>
                    <a:pt x="501" y="1219"/>
                  </a:lnTo>
                  <a:lnTo>
                    <a:pt x="518" y="1195"/>
                  </a:lnTo>
                  <a:lnTo>
                    <a:pt x="501" y="1219"/>
                  </a:lnTo>
                  <a:lnTo>
                    <a:pt x="510" y="1228"/>
                  </a:lnTo>
                  <a:lnTo>
                    <a:pt x="518" y="1236"/>
                  </a:lnTo>
                  <a:lnTo>
                    <a:pt x="526" y="1244"/>
                  </a:lnTo>
                  <a:lnTo>
                    <a:pt x="534" y="1244"/>
                  </a:lnTo>
                  <a:lnTo>
                    <a:pt x="542" y="1236"/>
                  </a:lnTo>
                  <a:lnTo>
                    <a:pt x="551" y="1228"/>
                  </a:lnTo>
                  <a:lnTo>
                    <a:pt x="559" y="1219"/>
                  </a:lnTo>
                  <a:lnTo>
                    <a:pt x="559" y="1211"/>
                  </a:lnTo>
                  <a:lnTo>
                    <a:pt x="542" y="123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6328" y="2659"/>
              <a:ext cx="402" cy="311"/>
            </a:xfrm>
            <a:custGeom>
              <a:rect b="b" l="l" r="r" t="t"/>
              <a:pathLst>
                <a:path extrusionOk="0" h="311" w="402">
                  <a:moveTo>
                    <a:pt x="8" y="270"/>
                  </a:moveTo>
                  <a:lnTo>
                    <a:pt x="49" y="303"/>
                  </a:lnTo>
                  <a:lnTo>
                    <a:pt x="66" y="278"/>
                  </a:lnTo>
                  <a:lnTo>
                    <a:pt x="82" y="262"/>
                  </a:lnTo>
                  <a:lnTo>
                    <a:pt x="98" y="237"/>
                  </a:lnTo>
                  <a:lnTo>
                    <a:pt x="123" y="221"/>
                  </a:lnTo>
                  <a:lnTo>
                    <a:pt x="148" y="204"/>
                  </a:lnTo>
                  <a:lnTo>
                    <a:pt x="164" y="180"/>
                  </a:lnTo>
                  <a:lnTo>
                    <a:pt x="189" y="163"/>
                  </a:lnTo>
                  <a:lnTo>
                    <a:pt x="213" y="155"/>
                  </a:lnTo>
                  <a:lnTo>
                    <a:pt x="238" y="139"/>
                  </a:lnTo>
                  <a:lnTo>
                    <a:pt x="263" y="123"/>
                  </a:lnTo>
                  <a:lnTo>
                    <a:pt x="287" y="106"/>
                  </a:lnTo>
                  <a:lnTo>
                    <a:pt x="312" y="90"/>
                  </a:lnTo>
                  <a:lnTo>
                    <a:pt x="337" y="82"/>
                  </a:lnTo>
                  <a:lnTo>
                    <a:pt x="361" y="65"/>
                  </a:lnTo>
                  <a:lnTo>
                    <a:pt x="386" y="57"/>
                  </a:lnTo>
                  <a:lnTo>
                    <a:pt x="402" y="41"/>
                  </a:lnTo>
                  <a:lnTo>
                    <a:pt x="378" y="0"/>
                  </a:lnTo>
                  <a:lnTo>
                    <a:pt x="353" y="8"/>
                  </a:lnTo>
                  <a:lnTo>
                    <a:pt x="337" y="24"/>
                  </a:lnTo>
                  <a:lnTo>
                    <a:pt x="312" y="33"/>
                  </a:lnTo>
                  <a:lnTo>
                    <a:pt x="287" y="49"/>
                  </a:lnTo>
                  <a:lnTo>
                    <a:pt x="263" y="57"/>
                  </a:lnTo>
                  <a:lnTo>
                    <a:pt x="238" y="73"/>
                  </a:lnTo>
                  <a:lnTo>
                    <a:pt x="213" y="90"/>
                  </a:lnTo>
                  <a:lnTo>
                    <a:pt x="189" y="106"/>
                  </a:lnTo>
                  <a:lnTo>
                    <a:pt x="164" y="123"/>
                  </a:lnTo>
                  <a:lnTo>
                    <a:pt x="131" y="139"/>
                  </a:lnTo>
                  <a:lnTo>
                    <a:pt x="107" y="155"/>
                  </a:lnTo>
                  <a:lnTo>
                    <a:pt x="90" y="180"/>
                  </a:lnTo>
                  <a:lnTo>
                    <a:pt x="66" y="204"/>
                  </a:lnTo>
                  <a:lnTo>
                    <a:pt x="41" y="221"/>
                  </a:lnTo>
                  <a:lnTo>
                    <a:pt x="25" y="245"/>
                  </a:lnTo>
                  <a:lnTo>
                    <a:pt x="8" y="278"/>
                  </a:lnTo>
                  <a:lnTo>
                    <a:pt x="41" y="311"/>
                  </a:lnTo>
                  <a:lnTo>
                    <a:pt x="8" y="278"/>
                  </a:lnTo>
                  <a:lnTo>
                    <a:pt x="0" y="286"/>
                  </a:lnTo>
                  <a:lnTo>
                    <a:pt x="0" y="294"/>
                  </a:lnTo>
                  <a:lnTo>
                    <a:pt x="8" y="303"/>
                  </a:lnTo>
                  <a:lnTo>
                    <a:pt x="16" y="311"/>
                  </a:lnTo>
                  <a:lnTo>
                    <a:pt x="25" y="311"/>
                  </a:lnTo>
                  <a:lnTo>
                    <a:pt x="33" y="311"/>
                  </a:lnTo>
                  <a:lnTo>
                    <a:pt x="41" y="311"/>
                  </a:lnTo>
                  <a:lnTo>
                    <a:pt x="49" y="303"/>
                  </a:lnTo>
                  <a:lnTo>
                    <a:pt x="8" y="2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6336" y="2888"/>
              <a:ext cx="411" cy="123"/>
            </a:xfrm>
            <a:custGeom>
              <a:rect b="b" l="l" r="r" t="t"/>
              <a:pathLst>
                <a:path extrusionOk="0" h="123" w="411">
                  <a:moveTo>
                    <a:pt x="411" y="98"/>
                  </a:moveTo>
                  <a:lnTo>
                    <a:pt x="386" y="65"/>
                  </a:lnTo>
                  <a:lnTo>
                    <a:pt x="362" y="65"/>
                  </a:lnTo>
                  <a:lnTo>
                    <a:pt x="345" y="65"/>
                  </a:lnTo>
                  <a:lnTo>
                    <a:pt x="320" y="57"/>
                  </a:lnTo>
                  <a:lnTo>
                    <a:pt x="304" y="49"/>
                  </a:lnTo>
                  <a:lnTo>
                    <a:pt x="279" y="41"/>
                  </a:lnTo>
                  <a:lnTo>
                    <a:pt x="255" y="33"/>
                  </a:lnTo>
                  <a:lnTo>
                    <a:pt x="230" y="24"/>
                  </a:lnTo>
                  <a:lnTo>
                    <a:pt x="214" y="16"/>
                  </a:lnTo>
                  <a:lnTo>
                    <a:pt x="189" y="8"/>
                  </a:lnTo>
                  <a:lnTo>
                    <a:pt x="164" y="0"/>
                  </a:lnTo>
                  <a:lnTo>
                    <a:pt x="132" y="0"/>
                  </a:lnTo>
                  <a:lnTo>
                    <a:pt x="107" y="0"/>
                  </a:lnTo>
                  <a:lnTo>
                    <a:pt x="82" y="0"/>
                  </a:lnTo>
                  <a:lnTo>
                    <a:pt x="58" y="8"/>
                  </a:lnTo>
                  <a:lnTo>
                    <a:pt x="25" y="24"/>
                  </a:lnTo>
                  <a:lnTo>
                    <a:pt x="0" y="41"/>
                  </a:lnTo>
                  <a:lnTo>
                    <a:pt x="33" y="82"/>
                  </a:lnTo>
                  <a:lnTo>
                    <a:pt x="58" y="65"/>
                  </a:lnTo>
                  <a:lnTo>
                    <a:pt x="74" y="57"/>
                  </a:lnTo>
                  <a:lnTo>
                    <a:pt x="90" y="49"/>
                  </a:lnTo>
                  <a:lnTo>
                    <a:pt x="115" y="49"/>
                  </a:lnTo>
                  <a:lnTo>
                    <a:pt x="132" y="49"/>
                  </a:lnTo>
                  <a:lnTo>
                    <a:pt x="148" y="49"/>
                  </a:lnTo>
                  <a:lnTo>
                    <a:pt x="173" y="57"/>
                  </a:lnTo>
                  <a:lnTo>
                    <a:pt x="189" y="65"/>
                  </a:lnTo>
                  <a:lnTo>
                    <a:pt x="214" y="74"/>
                  </a:lnTo>
                  <a:lnTo>
                    <a:pt x="238" y="82"/>
                  </a:lnTo>
                  <a:lnTo>
                    <a:pt x="263" y="90"/>
                  </a:lnTo>
                  <a:lnTo>
                    <a:pt x="279" y="98"/>
                  </a:lnTo>
                  <a:lnTo>
                    <a:pt x="304" y="106"/>
                  </a:lnTo>
                  <a:lnTo>
                    <a:pt x="329" y="114"/>
                  </a:lnTo>
                  <a:lnTo>
                    <a:pt x="353" y="123"/>
                  </a:lnTo>
                  <a:lnTo>
                    <a:pt x="386" y="123"/>
                  </a:lnTo>
                  <a:lnTo>
                    <a:pt x="353" y="98"/>
                  </a:lnTo>
                  <a:lnTo>
                    <a:pt x="386" y="123"/>
                  </a:lnTo>
                  <a:lnTo>
                    <a:pt x="394" y="123"/>
                  </a:lnTo>
                  <a:lnTo>
                    <a:pt x="403" y="114"/>
                  </a:lnTo>
                  <a:lnTo>
                    <a:pt x="411" y="106"/>
                  </a:lnTo>
                  <a:lnTo>
                    <a:pt x="411" y="98"/>
                  </a:lnTo>
                  <a:lnTo>
                    <a:pt x="411" y="82"/>
                  </a:lnTo>
                  <a:lnTo>
                    <a:pt x="403" y="74"/>
                  </a:lnTo>
                  <a:lnTo>
                    <a:pt x="394" y="74"/>
                  </a:lnTo>
                  <a:lnTo>
                    <a:pt x="386" y="65"/>
                  </a:lnTo>
                  <a:lnTo>
                    <a:pt x="411" y="9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6673" y="2986"/>
              <a:ext cx="731" cy="3167"/>
            </a:xfrm>
            <a:custGeom>
              <a:rect b="b" l="l" r="r" t="t"/>
              <a:pathLst>
                <a:path extrusionOk="0" h="3167" w="731">
                  <a:moveTo>
                    <a:pt x="715" y="3159"/>
                  </a:moveTo>
                  <a:lnTo>
                    <a:pt x="715" y="3110"/>
                  </a:lnTo>
                  <a:lnTo>
                    <a:pt x="641" y="3093"/>
                  </a:lnTo>
                  <a:lnTo>
                    <a:pt x="575" y="3061"/>
                  </a:lnTo>
                  <a:lnTo>
                    <a:pt x="509" y="3012"/>
                  </a:lnTo>
                  <a:lnTo>
                    <a:pt x="452" y="2962"/>
                  </a:lnTo>
                  <a:lnTo>
                    <a:pt x="394" y="2889"/>
                  </a:lnTo>
                  <a:lnTo>
                    <a:pt x="353" y="2815"/>
                  </a:lnTo>
                  <a:lnTo>
                    <a:pt x="304" y="2733"/>
                  </a:lnTo>
                  <a:lnTo>
                    <a:pt x="263" y="2643"/>
                  </a:lnTo>
                  <a:lnTo>
                    <a:pt x="230" y="2537"/>
                  </a:lnTo>
                  <a:lnTo>
                    <a:pt x="197" y="2431"/>
                  </a:lnTo>
                  <a:lnTo>
                    <a:pt x="172" y="2316"/>
                  </a:lnTo>
                  <a:lnTo>
                    <a:pt x="148" y="2201"/>
                  </a:lnTo>
                  <a:lnTo>
                    <a:pt x="123" y="2079"/>
                  </a:lnTo>
                  <a:lnTo>
                    <a:pt x="107" y="1956"/>
                  </a:lnTo>
                  <a:lnTo>
                    <a:pt x="90" y="1825"/>
                  </a:lnTo>
                  <a:lnTo>
                    <a:pt x="82" y="1694"/>
                  </a:lnTo>
                  <a:lnTo>
                    <a:pt x="74" y="1563"/>
                  </a:lnTo>
                  <a:lnTo>
                    <a:pt x="66" y="1432"/>
                  </a:lnTo>
                  <a:lnTo>
                    <a:pt x="57" y="1301"/>
                  </a:lnTo>
                  <a:lnTo>
                    <a:pt x="57" y="1170"/>
                  </a:lnTo>
                  <a:lnTo>
                    <a:pt x="57" y="1039"/>
                  </a:lnTo>
                  <a:lnTo>
                    <a:pt x="57" y="917"/>
                  </a:lnTo>
                  <a:lnTo>
                    <a:pt x="57" y="794"/>
                  </a:lnTo>
                  <a:lnTo>
                    <a:pt x="57" y="679"/>
                  </a:lnTo>
                  <a:lnTo>
                    <a:pt x="57" y="565"/>
                  </a:lnTo>
                  <a:lnTo>
                    <a:pt x="57" y="458"/>
                  </a:lnTo>
                  <a:lnTo>
                    <a:pt x="66" y="360"/>
                  </a:lnTo>
                  <a:lnTo>
                    <a:pt x="66" y="270"/>
                  </a:lnTo>
                  <a:lnTo>
                    <a:pt x="66" y="188"/>
                  </a:lnTo>
                  <a:lnTo>
                    <a:pt x="74" y="115"/>
                  </a:lnTo>
                  <a:lnTo>
                    <a:pt x="74" y="49"/>
                  </a:lnTo>
                  <a:lnTo>
                    <a:pt x="74" y="0"/>
                  </a:lnTo>
                  <a:lnTo>
                    <a:pt x="16" y="0"/>
                  </a:lnTo>
                  <a:lnTo>
                    <a:pt x="16" y="49"/>
                  </a:lnTo>
                  <a:lnTo>
                    <a:pt x="16" y="115"/>
                  </a:lnTo>
                  <a:lnTo>
                    <a:pt x="16" y="188"/>
                  </a:lnTo>
                  <a:lnTo>
                    <a:pt x="8" y="270"/>
                  </a:lnTo>
                  <a:lnTo>
                    <a:pt x="8" y="360"/>
                  </a:lnTo>
                  <a:lnTo>
                    <a:pt x="8" y="458"/>
                  </a:lnTo>
                  <a:lnTo>
                    <a:pt x="0" y="565"/>
                  </a:lnTo>
                  <a:lnTo>
                    <a:pt x="0" y="679"/>
                  </a:lnTo>
                  <a:lnTo>
                    <a:pt x="0" y="794"/>
                  </a:lnTo>
                  <a:lnTo>
                    <a:pt x="0" y="917"/>
                  </a:lnTo>
                  <a:lnTo>
                    <a:pt x="0" y="1039"/>
                  </a:lnTo>
                  <a:lnTo>
                    <a:pt x="0" y="1170"/>
                  </a:lnTo>
                  <a:lnTo>
                    <a:pt x="8" y="1301"/>
                  </a:lnTo>
                  <a:lnTo>
                    <a:pt x="8" y="1432"/>
                  </a:lnTo>
                  <a:lnTo>
                    <a:pt x="16" y="1563"/>
                  </a:lnTo>
                  <a:lnTo>
                    <a:pt x="25" y="1694"/>
                  </a:lnTo>
                  <a:lnTo>
                    <a:pt x="41" y="1825"/>
                  </a:lnTo>
                  <a:lnTo>
                    <a:pt x="57" y="1956"/>
                  </a:lnTo>
                  <a:lnTo>
                    <a:pt x="74" y="2087"/>
                  </a:lnTo>
                  <a:lnTo>
                    <a:pt x="90" y="2210"/>
                  </a:lnTo>
                  <a:lnTo>
                    <a:pt x="115" y="2332"/>
                  </a:lnTo>
                  <a:lnTo>
                    <a:pt x="148" y="2447"/>
                  </a:lnTo>
                  <a:lnTo>
                    <a:pt x="181" y="2553"/>
                  </a:lnTo>
                  <a:lnTo>
                    <a:pt x="213" y="2660"/>
                  </a:lnTo>
                  <a:lnTo>
                    <a:pt x="255" y="2758"/>
                  </a:lnTo>
                  <a:lnTo>
                    <a:pt x="304" y="2840"/>
                  </a:lnTo>
                  <a:lnTo>
                    <a:pt x="353" y="2922"/>
                  </a:lnTo>
                  <a:lnTo>
                    <a:pt x="411" y="2995"/>
                  </a:lnTo>
                  <a:lnTo>
                    <a:pt x="476" y="3053"/>
                  </a:lnTo>
                  <a:lnTo>
                    <a:pt x="542" y="3102"/>
                  </a:lnTo>
                  <a:lnTo>
                    <a:pt x="616" y="3143"/>
                  </a:lnTo>
                  <a:lnTo>
                    <a:pt x="698" y="3167"/>
                  </a:lnTo>
                  <a:lnTo>
                    <a:pt x="698" y="3110"/>
                  </a:lnTo>
                  <a:lnTo>
                    <a:pt x="698" y="3167"/>
                  </a:lnTo>
                  <a:lnTo>
                    <a:pt x="715" y="3167"/>
                  </a:lnTo>
                  <a:lnTo>
                    <a:pt x="723" y="3159"/>
                  </a:lnTo>
                  <a:lnTo>
                    <a:pt x="731" y="3151"/>
                  </a:lnTo>
                  <a:lnTo>
                    <a:pt x="731" y="3143"/>
                  </a:lnTo>
                  <a:lnTo>
                    <a:pt x="731" y="3134"/>
                  </a:lnTo>
                  <a:lnTo>
                    <a:pt x="731" y="3126"/>
                  </a:lnTo>
                  <a:lnTo>
                    <a:pt x="723" y="3118"/>
                  </a:lnTo>
                  <a:lnTo>
                    <a:pt x="715" y="3110"/>
                  </a:lnTo>
                  <a:lnTo>
                    <a:pt x="715" y="315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5301" y="6096"/>
              <a:ext cx="2087" cy="982"/>
            </a:xfrm>
            <a:custGeom>
              <a:rect b="b" l="l" r="r" t="t"/>
              <a:pathLst>
                <a:path extrusionOk="0" h="982" w="2087">
                  <a:moveTo>
                    <a:pt x="17" y="982"/>
                  </a:moveTo>
                  <a:lnTo>
                    <a:pt x="17" y="982"/>
                  </a:lnTo>
                  <a:lnTo>
                    <a:pt x="2087" y="49"/>
                  </a:lnTo>
                  <a:lnTo>
                    <a:pt x="2070" y="0"/>
                  </a:lnTo>
                  <a:lnTo>
                    <a:pt x="0" y="933"/>
                  </a:lnTo>
                  <a:lnTo>
                    <a:pt x="0" y="933"/>
                  </a:lnTo>
                  <a:lnTo>
                    <a:pt x="17" y="98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3962" y="4107"/>
              <a:ext cx="1356" cy="3069"/>
            </a:xfrm>
            <a:custGeom>
              <a:rect b="b" l="l" r="r" t="t"/>
              <a:pathLst>
                <a:path extrusionOk="0" h="3069" w="1356">
                  <a:moveTo>
                    <a:pt x="17" y="0"/>
                  </a:moveTo>
                  <a:lnTo>
                    <a:pt x="0" y="25"/>
                  </a:lnTo>
                  <a:lnTo>
                    <a:pt x="8" y="180"/>
                  </a:lnTo>
                  <a:lnTo>
                    <a:pt x="25" y="336"/>
                  </a:lnTo>
                  <a:lnTo>
                    <a:pt x="41" y="491"/>
                  </a:lnTo>
                  <a:lnTo>
                    <a:pt x="49" y="647"/>
                  </a:lnTo>
                  <a:lnTo>
                    <a:pt x="66" y="802"/>
                  </a:lnTo>
                  <a:lnTo>
                    <a:pt x="74" y="958"/>
                  </a:lnTo>
                  <a:lnTo>
                    <a:pt x="91" y="1105"/>
                  </a:lnTo>
                  <a:lnTo>
                    <a:pt x="107" y="1252"/>
                  </a:lnTo>
                  <a:lnTo>
                    <a:pt x="123" y="1400"/>
                  </a:lnTo>
                  <a:lnTo>
                    <a:pt x="140" y="1547"/>
                  </a:lnTo>
                  <a:lnTo>
                    <a:pt x="156" y="1678"/>
                  </a:lnTo>
                  <a:lnTo>
                    <a:pt x="173" y="1817"/>
                  </a:lnTo>
                  <a:lnTo>
                    <a:pt x="197" y="1948"/>
                  </a:lnTo>
                  <a:lnTo>
                    <a:pt x="222" y="2071"/>
                  </a:lnTo>
                  <a:lnTo>
                    <a:pt x="247" y="2193"/>
                  </a:lnTo>
                  <a:lnTo>
                    <a:pt x="279" y="2308"/>
                  </a:lnTo>
                  <a:lnTo>
                    <a:pt x="312" y="2414"/>
                  </a:lnTo>
                  <a:lnTo>
                    <a:pt x="345" y="2521"/>
                  </a:lnTo>
                  <a:lnTo>
                    <a:pt x="386" y="2611"/>
                  </a:lnTo>
                  <a:lnTo>
                    <a:pt x="436" y="2701"/>
                  </a:lnTo>
                  <a:lnTo>
                    <a:pt x="485" y="2783"/>
                  </a:lnTo>
                  <a:lnTo>
                    <a:pt x="534" y="2848"/>
                  </a:lnTo>
                  <a:lnTo>
                    <a:pt x="592" y="2914"/>
                  </a:lnTo>
                  <a:lnTo>
                    <a:pt x="657" y="2971"/>
                  </a:lnTo>
                  <a:lnTo>
                    <a:pt x="723" y="3012"/>
                  </a:lnTo>
                  <a:lnTo>
                    <a:pt x="797" y="3044"/>
                  </a:lnTo>
                  <a:lnTo>
                    <a:pt x="879" y="3061"/>
                  </a:lnTo>
                  <a:lnTo>
                    <a:pt x="961" y="3069"/>
                  </a:lnTo>
                  <a:lnTo>
                    <a:pt x="1052" y="3061"/>
                  </a:lnTo>
                  <a:lnTo>
                    <a:pt x="1150" y="3044"/>
                  </a:lnTo>
                  <a:lnTo>
                    <a:pt x="1249" y="3020"/>
                  </a:lnTo>
                  <a:lnTo>
                    <a:pt x="1356" y="2971"/>
                  </a:lnTo>
                  <a:lnTo>
                    <a:pt x="1339" y="2922"/>
                  </a:lnTo>
                  <a:lnTo>
                    <a:pt x="1232" y="2963"/>
                  </a:lnTo>
                  <a:lnTo>
                    <a:pt x="1134" y="2995"/>
                  </a:lnTo>
                  <a:lnTo>
                    <a:pt x="1043" y="3012"/>
                  </a:lnTo>
                  <a:lnTo>
                    <a:pt x="961" y="3012"/>
                  </a:lnTo>
                  <a:lnTo>
                    <a:pt x="887" y="3004"/>
                  </a:lnTo>
                  <a:lnTo>
                    <a:pt x="813" y="2987"/>
                  </a:lnTo>
                  <a:lnTo>
                    <a:pt x="748" y="2963"/>
                  </a:lnTo>
                  <a:lnTo>
                    <a:pt x="682" y="2922"/>
                  </a:lnTo>
                  <a:lnTo>
                    <a:pt x="633" y="2873"/>
                  </a:lnTo>
                  <a:lnTo>
                    <a:pt x="575" y="2815"/>
                  </a:lnTo>
                  <a:lnTo>
                    <a:pt x="526" y="2750"/>
                  </a:lnTo>
                  <a:lnTo>
                    <a:pt x="477" y="2676"/>
                  </a:lnTo>
                  <a:lnTo>
                    <a:pt x="436" y="2594"/>
                  </a:lnTo>
                  <a:lnTo>
                    <a:pt x="403" y="2504"/>
                  </a:lnTo>
                  <a:lnTo>
                    <a:pt x="362" y="2398"/>
                  </a:lnTo>
                  <a:lnTo>
                    <a:pt x="329" y="2292"/>
                  </a:lnTo>
                  <a:lnTo>
                    <a:pt x="304" y="2185"/>
                  </a:lnTo>
                  <a:lnTo>
                    <a:pt x="279" y="2062"/>
                  </a:lnTo>
                  <a:lnTo>
                    <a:pt x="255" y="1940"/>
                  </a:lnTo>
                  <a:lnTo>
                    <a:pt x="230" y="1809"/>
                  </a:lnTo>
                  <a:lnTo>
                    <a:pt x="214" y="1678"/>
                  </a:lnTo>
                  <a:lnTo>
                    <a:pt x="189" y="1539"/>
                  </a:lnTo>
                  <a:lnTo>
                    <a:pt x="173" y="1391"/>
                  </a:lnTo>
                  <a:lnTo>
                    <a:pt x="156" y="1252"/>
                  </a:lnTo>
                  <a:lnTo>
                    <a:pt x="148" y="1105"/>
                  </a:lnTo>
                  <a:lnTo>
                    <a:pt x="132" y="950"/>
                  </a:lnTo>
                  <a:lnTo>
                    <a:pt x="115" y="794"/>
                  </a:lnTo>
                  <a:lnTo>
                    <a:pt x="107" y="647"/>
                  </a:lnTo>
                  <a:lnTo>
                    <a:pt x="91" y="491"/>
                  </a:lnTo>
                  <a:lnTo>
                    <a:pt x="82" y="336"/>
                  </a:lnTo>
                  <a:lnTo>
                    <a:pt x="66" y="180"/>
                  </a:lnTo>
                  <a:lnTo>
                    <a:pt x="49" y="25"/>
                  </a:lnTo>
                  <a:lnTo>
                    <a:pt x="33" y="49"/>
                  </a:lnTo>
                  <a:lnTo>
                    <a:pt x="49" y="25"/>
                  </a:lnTo>
                  <a:lnTo>
                    <a:pt x="49" y="8"/>
                  </a:lnTo>
                  <a:lnTo>
                    <a:pt x="41" y="8"/>
                  </a:lnTo>
                  <a:lnTo>
                    <a:pt x="33" y="0"/>
                  </a:lnTo>
                  <a:lnTo>
                    <a:pt x="25" y="0"/>
                  </a:lnTo>
                  <a:lnTo>
                    <a:pt x="17" y="0"/>
                  </a:lnTo>
                  <a:lnTo>
                    <a:pt x="8" y="8"/>
                  </a:lnTo>
                  <a:lnTo>
                    <a:pt x="0" y="17"/>
                  </a:lnTo>
                  <a:lnTo>
                    <a:pt x="0" y="2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3979" y="4050"/>
              <a:ext cx="246" cy="106"/>
            </a:xfrm>
            <a:custGeom>
              <a:rect b="b" l="l" r="r" t="t"/>
              <a:pathLst>
                <a:path extrusionOk="0" h="106" w="246">
                  <a:moveTo>
                    <a:pt x="197" y="41"/>
                  </a:moveTo>
                  <a:lnTo>
                    <a:pt x="213" y="0"/>
                  </a:lnTo>
                  <a:lnTo>
                    <a:pt x="0" y="57"/>
                  </a:lnTo>
                  <a:lnTo>
                    <a:pt x="16" y="106"/>
                  </a:lnTo>
                  <a:lnTo>
                    <a:pt x="221" y="57"/>
                  </a:lnTo>
                  <a:lnTo>
                    <a:pt x="246" y="16"/>
                  </a:lnTo>
                  <a:lnTo>
                    <a:pt x="221" y="57"/>
                  </a:lnTo>
                  <a:lnTo>
                    <a:pt x="238" y="49"/>
                  </a:lnTo>
                  <a:lnTo>
                    <a:pt x="246" y="41"/>
                  </a:lnTo>
                  <a:lnTo>
                    <a:pt x="246" y="33"/>
                  </a:lnTo>
                  <a:lnTo>
                    <a:pt x="246" y="24"/>
                  </a:lnTo>
                  <a:lnTo>
                    <a:pt x="238" y="16"/>
                  </a:lnTo>
                  <a:lnTo>
                    <a:pt x="238" y="8"/>
                  </a:lnTo>
                  <a:lnTo>
                    <a:pt x="221" y="0"/>
                  </a:lnTo>
                  <a:lnTo>
                    <a:pt x="213" y="0"/>
                  </a:lnTo>
                  <a:lnTo>
                    <a:pt x="197" y="4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3954" y="3944"/>
              <a:ext cx="271" cy="147"/>
            </a:xfrm>
            <a:custGeom>
              <a:rect b="b" l="l" r="r" t="t"/>
              <a:pathLst>
                <a:path extrusionOk="0" h="147" w="271">
                  <a:moveTo>
                    <a:pt x="0" y="24"/>
                  </a:moveTo>
                  <a:lnTo>
                    <a:pt x="8" y="40"/>
                  </a:lnTo>
                  <a:lnTo>
                    <a:pt x="25" y="49"/>
                  </a:lnTo>
                  <a:lnTo>
                    <a:pt x="33" y="57"/>
                  </a:lnTo>
                  <a:lnTo>
                    <a:pt x="49" y="65"/>
                  </a:lnTo>
                  <a:lnTo>
                    <a:pt x="57" y="73"/>
                  </a:lnTo>
                  <a:lnTo>
                    <a:pt x="74" y="73"/>
                  </a:lnTo>
                  <a:lnTo>
                    <a:pt x="99" y="81"/>
                  </a:lnTo>
                  <a:lnTo>
                    <a:pt x="115" y="90"/>
                  </a:lnTo>
                  <a:lnTo>
                    <a:pt x="131" y="98"/>
                  </a:lnTo>
                  <a:lnTo>
                    <a:pt x="148" y="106"/>
                  </a:lnTo>
                  <a:lnTo>
                    <a:pt x="164" y="114"/>
                  </a:lnTo>
                  <a:lnTo>
                    <a:pt x="181" y="122"/>
                  </a:lnTo>
                  <a:lnTo>
                    <a:pt x="197" y="130"/>
                  </a:lnTo>
                  <a:lnTo>
                    <a:pt x="205" y="139"/>
                  </a:lnTo>
                  <a:lnTo>
                    <a:pt x="214" y="139"/>
                  </a:lnTo>
                  <a:lnTo>
                    <a:pt x="222" y="147"/>
                  </a:lnTo>
                  <a:lnTo>
                    <a:pt x="222" y="147"/>
                  </a:lnTo>
                  <a:lnTo>
                    <a:pt x="271" y="122"/>
                  </a:lnTo>
                  <a:lnTo>
                    <a:pt x="255" y="106"/>
                  </a:lnTo>
                  <a:lnTo>
                    <a:pt x="246" y="98"/>
                  </a:lnTo>
                  <a:lnTo>
                    <a:pt x="230" y="90"/>
                  </a:lnTo>
                  <a:lnTo>
                    <a:pt x="222" y="81"/>
                  </a:lnTo>
                  <a:lnTo>
                    <a:pt x="205" y="73"/>
                  </a:lnTo>
                  <a:lnTo>
                    <a:pt x="189" y="65"/>
                  </a:lnTo>
                  <a:lnTo>
                    <a:pt x="172" y="57"/>
                  </a:lnTo>
                  <a:lnTo>
                    <a:pt x="148" y="49"/>
                  </a:lnTo>
                  <a:lnTo>
                    <a:pt x="131" y="40"/>
                  </a:lnTo>
                  <a:lnTo>
                    <a:pt x="115" y="32"/>
                  </a:lnTo>
                  <a:lnTo>
                    <a:pt x="99" y="24"/>
                  </a:lnTo>
                  <a:lnTo>
                    <a:pt x="82" y="24"/>
                  </a:lnTo>
                  <a:lnTo>
                    <a:pt x="66" y="16"/>
                  </a:lnTo>
                  <a:lnTo>
                    <a:pt x="57" y="8"/>
                  </a:lnTo>
                  <a:lnTo>
                    <a:pt x="49" y="8"/>
                  </a:lnTo>
                  <a:lnTo>
                    <a:pt x="41" y="0"/>
                  </a:lnTo>
                  <a:lnTo>
                    <a:pt x="57" y="16"/>
                  </a:lnTo>
                  <a:lnTo>
                    <a:pt x="41" y="0"/>
                  </a:lnTo>
                  <a:lnTo>
                    <a:pt x="33" y="0"/>
                  </a:lnTo>
                  <a:lnTo>
                    <a:pt x="25" y="0"/>
                  </a:lnTo>
                  <a:lnTo>
                    <a:pt x="16" y="0"/>
                  </a:lnTo>
                  <a:lnTo>
                    <a:pt x="8" y="8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8" y="32"/>
                  </a:lnTo>
                  <a:lnTo>
                    <a:pt x="8" y="4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3831" y="2552"/>
              <a:ext cx="180" cy="1416"/>
            </a:xfrm>
            <a:custGeom>
              <a:rect b="b" l="l" r="r" t="t"/>
              <a:pathLst>
                <a:path extrusionOk="0" h="1416" w="180">
                  <a:moveTo>
                    <a:pt x="0" y="9"/>
                  </a:moveTo>
                  <a:lnTo>
                    <a:pt x="0" y="9"/>
                  </a:lnTo>
                  <a:lnTo>
                    <a:pt x="16" y="189"/>
                  </a:lnTo>
                  <a:lnTo>
                    <a:pt x="33" y="360"/>
                  </a:lnTo>
                  <a:lnTo>
                    <a:pt x="41" y="540"/>
                  </a:lnTo>
                  <a:lnTo>
                    <a:pt x="57" y="721"/>
                  </a:lnTo>
                  <a:lnTo>
                    <a:pt x="65" y="901"/>
                  </a:lnTo>
                  <a:lnTo>
                    <a:pt x="82" y="1081"/>
                  </a:lnTo>
                  <a:lnTo>
                    <a:pt x="98" y="1252"/>
                  </a:lnTo>
                  <a:lnTo>
                    <a:pt x="123" y="1416"/>
                  </a:lnTo>
                  <a:lnTo>
                    <a:pt x="180" y="1408"/>
                  </a:lnTo>
                  <a:lnTo>
                    <a:pt x="156" y="1244"/>
                  </a:lnTo>
                  <a:lnTo>
                    <a:pt x="139" y="1072"/>
                  </a:lnTo>
                  <a:lnTo>
                    <a:pt x="123" y="901"/>
                  </a:lnTo>
                  <a:lnTo>
                    <a:pt x="107" y="721"/>
                  </a:lnTo>
                  <a:lnTo>
                    <a:pt x="90" y="540"/>
                  </a:lnTo>
                  <a:lnTo>
                    <a:pt x="82" y="360"/>
                  </a:lnTo>
                  <a:lnTo>
                    <a:pt x="65" y="18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3543" y="1939"/>
              <a:ext cx="345" cy="622"/>
            </a:xfrm>
            <a:custGeom>
              <a:rect b="b" l="l" r="r" t="t"/>
              <a:pathLst>
                <a:path extrusionOk="0" h="622" w="345">
                  <a:moveTo>
                    <a:pt x="33" y="0"/>
                  </a:moveTo>
                  <a:lnTo>
                    <a:pt x="33" y="57"/>
                  </a:lnTo>
                  <a:lnTo>
                    <a:pt x="17" y="49"/>
                  </a:lnTo>
                  <a:lnTo>
                    <a:pt x="25" y="57"/>
                  </a:lnTo>
                  <a:lnTo>
                    <a:pt x="41" y="73"/>
                  </a:lnTo>
                  <a:lnTo>
                    <a:pt x="58" y="90"/>
                  </a:lnTo>
                  <a:lnTo>
                    <a:pt x="74" y="114"/>
                  </a:lnTo>
                  <a:lnTo>
                    <a:pt x="99" y="139"/>
                  </a:lnTo>
                  <a:lnTo>
                    <a:pt x="123" y="171"/>
                  </a:lnTo>
                  <a:lnTo>
                    <a:pt x="148" y="204"/>
                  </a:lnTo>
                  <a:lnTo>
                    <a:pt x="173" y="245"/>
                  </a:lnTo>
                  <a:lnTo>
                    <a:pt x="189" y="294"/>
                  </a:lnTo>
                  <a:lnTo>
                    <a:pt x="214" y="335"/>
                  </a:lnTo>
                  <a:lnTo>
                    <a:pt x="238" y="392"/>
                  </a:lnTo>
                  <a:lnTo>
                    <a:pt x="255" y="442"/>
                  </a:lnTo>
                  <a:lnTo>
                    <a:pt x="271" y="499"/>
                  </a:lnTo>
                  <a:lnTo>
                    <a:pt x="280" y="556"/>
                  </a:lnTo>
                  <a:lnTo>
                    <a:pt x="288" y="622"/>
                  </a:lnTo>
                  <a:lnTo>
                    <a:pt x="345" y="613"/>
                  </a:lnTo>
                  <a:lnTo>
                    <a:pt x="337" y="548"/>
                  </a:lnTo>
                  <a:lnTo>
                    <a:pt x="321" y="491"/>
                  </a:lnTo>
                  <a:lnTo>
                    <a:pt x="304" y="433"/>
                  </a:lnTo>
                  <a:lnTo>
                    <a:pt x="288" y="368"/>
                  </a:lnTo>
                  <a:lnTo>
                    <a:pt x="263" y="319"/>
                  </a:lnTo>
                  <a:lnTo>
                    <a:pt x="238" y="270"/>
                  </a:lnTo>
                  <a:lnTo>
                    <a:pt x="214" y="221"/>
                  </a:lnTo>
                  <a:lnTo>
                    <a:pt x="189" y="180"/>
                  </a:lnTo>
                  <a:lnTo>
                    <a:pt x="165" y="139"/>
                  </a:lnTo>
                  <a:lnTo>
                    <a:pt x="140" y="106"/>
                  </a:lnTo>
                  <a:lnTo>
                    <a:pt x="123" y="81"/>
                  </a:lnTo>
                  <a:lnTo>
                    <a:pt x="99" y="57"/>
                  </a:lnTo>
                  <a:lnTo>
                    <a:pt x="82" y="32"/>
                  </a:lnTo>
                  <a:lnTo>
                    <a:pt x="66" y="16"/>
                  </a:lnTo>
                  <a:lnTo>
                    <a:pt x="50" y="8"/>
                  </a:lnTo>
                  <a:lnTo>
                    <a:pt x="33" y="0"/>
                  </a:lnTo>
                  <a:lnTo>
                    <a:pt x="25" y="57"/>
                  </a:lnTo>
                  <a:lnTo>
                    <a:pt x="33" y="0"/>
                  </a:lnTo>
                  <a:lnTo>
                    <a:pt x="17" y="0"/>
                  </a:lnTo>
                  <a:lnTo>
                    <a:pt x="8" y="8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0" y="41"/>
                  </a:lnTo>
                  <a:lnTo>
                    <a:pt x="8" y="49"/>
                  </a:lnTo>
                  <a:lnTo>
                    <a:pt x="17" y="49"/>
                  </a:lnTo>
                  <a:lnTo>
                    <a:pt x="33" y="5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3289" y="1963"/>
              <a:ext cx="624" cy="1285"/>
            </a:xfrm>
            <a:custGeom>
              <a:rect b="b" l="l" r="r" t="t"/>
              <a:pathLst>
                <a:path extrusionOk="0" h="1285" w="624">
                  <a:moveTo>
                    <a:pt x="271" y="0"/>
                  </a:moveTo>
                  <a:lnTo>
                    <a:pt x="221" y="25"/>
                  </a:lnTo>
                  <a:lnTo>
                    <a:pt x="180" y="49"/>
                  </a:lnTo>
                  <a:lnTo>
                    <a:pt x="147" y="90"/>
                  </a:lnTo>
                  <a:lnTo>
                    <a:pt x="115" y="131"/>
                  </a:lnTo>
                  <a:lnTo>
                    <a:pt x="90" y="172"/>
                  </a:lnTo>
                  <a:lnTo>
                    <a:pt x="65" y="229"/>
                  </a:lnTo>
                  <a:lnTo>
                    <a:pt x="41" y="278"/>
                  </a:lnTo>
                  <a:lnTo>
                    <a:pt x="24" y="336"/>
                  </a:lnTo>
                  <a:lnTo>
                    <a:pt x="16" y="393"/>
                  </a:lnTo>
                  <a:lnTo>
                    <a:pt x="8" y="458"/>
                  </a:lnTo>
                  <a:lnTo>
                    <a:pt x="8" y="516"/>
                  </a:lnTo>
                  <a:lnTo>
                    <a:pt x="0" y="581"/>
                  </a:lnTo>
                  <a:lnTo>
                    <a:pt x="8" y="647"/>
                  </a:lnTo>
                  <a:lnTo>
                    <a:pt x="8" y="704"/>
                  </a:lnTo>
                  <a:lnTo>
                    <a:pt x="16" y="769"/>
                  </a:lnTo>
                  <a:lnTo>
                    <a:pt x="24" y="835"/>
                  </a:lnTo>
                  <a:lnTo>
                    <a:pt x="41" y="892"/>
                  </a:lnTo>
                  <a:lnTo>
                    <a:pt x="57" y="949"/>
                  </a:lnTo>
                  <a:lnTo>
                    <a:pt x="74" y="1007"/>
                  </a:lnTo>
                  <a:lnTo>
                    <a:pt x="90" y="1056"/>
                  </a:lnTo>
                  <a:lnTo>
                    <a:pt x="106" y="1105"/>
                  </a:lnTo>
                  <a:lnTo>
                    <a:pt x="131" y="1146"/>
                  </a:lnTo>
                  <a:lnTo>
                    <a:pt x="156" y="1187"/>
                  </a:lnTo>
                  <a:lnTo>
                    <a:pt x="180" y="1220"/>
                  </a:lnTo>
                  <a:lnTo>
                    <a:pt x="205" y="1244"/>
                  </a:lnTo>
                  <a:lnTo>
                    <a:pt x="230" y="1269"/>
                  </a:lnTo>
                  <a:lnTo>
                    <a:pt x="254" y="1277"/>
                  </a:lnTo>
                  <a:lnTo>
                    <a:pt x="287" y="1285"/>
                  </a:lnTo>
                  <a:lnTo>
                    <a:pt x="312" y="1285"/>
                  </a:lnTo>
                  <a:lnTo>
                    <a:pt x="336" y="1277"/>
                  </a:lnTo>
                  <a:lnTo>
                    <a:pt x="369" y="1252"/>
                  </a:lnTo>
                  <a:lnTo>
                    <a:pt x="394" y="1228"/>
                  </a:lnTo>
                  <a:lnTo>
                    <a:pt x="402" y="1211"/>
                  </a:lnTo>
                  <a:lnTo>
                    <a:pt x="410" y="1203"/>
                  </a:lnTo>
                  <a:lnTo>
                    <a:pt x="427" y="1195"/>
                  </a:lnTo>
                  <a:lnTo>
                    <a:pt x="435" y="1187"/>
                  </a:lnTo>
                  <a:lnTo>
                    <a:pt x="451" y="1179"/>
                  </a:lnTo>
                  <a:lnTo>
                    <a:pt x="468" y="1179"/>
                  </a:lnTo>
                  <a:lnTo>
                    <a:pt x="484" y="1170"/>
                  </a:lnTo>
                  <a:lnTo>
                    <a:pt x="501" y="1170"/>
                  </a:lnTo>
                  <a:lnTo>
                    <a:pt x="509" y="1162"/>
                  </a:lnTo>
                  <a:lnTo>
                    <a:pt x="525" y="1162"/>
                  </a:lnTo>
                  <a:lnTo>
                    <a:pt x="542" y="1162"/>
                  </a:lnTo>
                  <a:lnTo>
                    <a:pt x="558" y="1154"/>
                  </a:lnTo>
                  <a:lnTo>
                    <a:pt x="575" y="1154"/>
                  </a:lnTo>
                  <a:lnTo>
                    <a:pt x="591" y="1154"/>
                  </a:lnTo>
                  <a:lnTo>
                    <a:pt x="607" y="1154"/>
                  </a:lnTo>
                  <a:lnTo>
                    <a:pt x="616" y="1154"/>
                  </a:lnTo>
                  <a:lnTo>
                    <a:pt x="624" y="1023"/>
                  </a:lnTo>
                  <a:lnTo>
                    <a:pt x="624" y="900"/>
                  </a:lnTo>
                  <a:lnTo>
                    <a:pt x="616" y="778"/>
                  </a:lnTo>
                  <a:lnTo>
                    <a:pt x="599" y="671"/>
                  </a:lnTo>
                  <a:lnTo>
                    <a:pt x="583" y="573"/>
                  </a:lnTo>
                  <a:lnTo>
                    <a:pt x="558" y="483"/>
                  </a:lnTo>
                  <a:lnTo>
                    <a:pt x="542" y="401"/>
                  </a:lnTo>
                  <a:lnTo>
                    <a:pt x="509" y="319"/>
                  </a:lnTo>
                  <a:lnTo>
                    <a:pt x="484" y="254"/>
                  </a:lnTo>
                  <a:lnTo>
                    <a:pt x="451" y="197"/>
                  </a:lnTo>
                  <a:lnTo>
                    <a:pt x="427" y="139"/>
                  </a:lnTo>
                  <a:lnTo>
                    <a:pt x="394" y="98"/>
                  </a:lnTo>
                  <a:lnTo>
                    <a:pt x="361" y="66"/>
                  </a:lnTo>
                  <a:lnTo>
                    <a:pt x="328" y="33"/>
                  </a:lnTo>
                  <a:lnTo>
                    <a:pt x="304" y="8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9D6935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3264" y="1939"/>
              <a:ext cx="435" cy="1334"/>
            </a:xfrm>
            <a:custGeom>
              <a:rect b="b" l="l" r="r" t="t"/>
              <a:pathLst>
                <a:path extrusionOk="0" h="1334" w="435">
                  <a:moveTo>
                    <a:pt x="394" y="1235"/>
                  </a:moveTo>
                  <a:lnTo>
                    <a:pt x="394" y="1235"/>
                  </a:lnTo>
                  <a:lnTo>
                    <a:pt x="370" y="1260"/>
                  </a:lnTo>
                  <a:lnTo>
                    <a:pt x="353" y="1276"/>
                  </a:lnTo>
                  <a:lnTo>
                    <a:pt x="329" y="1284"/>
                  </a:lnTo>
                  <a:lnTo>
                    <a:pt x="312" y="1284"/>
                  </a:lnTo>
                  <a:lnTo>
                    <a:pt x="287" y="1276"/>
                  </a:lnTo>
                  <a:lnTo>
                    <a:pt x="271" y="1268"/>
                  </a:lnTo>
                  <a:lnTo>
                    <a:pt x="246" y="1252"/>
                  </a:lnTo>
                  <a:lnTo>
                    <a:pt x="222" y="1227"/>
                  </a:lnTo>
                  <a:lnTo>
                    <a:pt x="205" y="1194"/>
                  </a:lnTo>
                  <a:lnTo>
                    <a:pt x="181" y="1162"/>
                  </a:lnTo>
                  <a:lnTo>
                    <a:pt x="156" y="1121"/>
                  </a:lnTo>
                  <a:lnTo>
                    <a:pt x="140" y="1072"/>
                  </a:lnTo>
                  <a:lnTo>
                    <a:pt x="123" y="1023"/>
                  </a:lnTo>
                  <a:lnTo>
                    <a:pt x="107" y="965"/>
                  </a:lnTo>
                  <a:lnTo>
                    <a:pt x="90" y="908"/>
                  </a:lnTo>
                  <a:lnTo>
                    <a:pt x="82" y="851"/>
                  </a:lnTo>
                  <a:lnTo>
                    <a:pt x="66" y="793"/>
                  </a:lnTo>
                  <a:lnTo>
                    <a:pt x="57" y="728"/>
                  </a:lnTo>
                  <a:lnTo>
                    <a:pt x="57" y="671"/>
                  </a:lnTo>
                  <a:lnTo>
                    <a:pt x="57" y="605"/>
                  </a:lnTo>
                  <a:lnTo>
                    <a:pt x="57" y="540"/>
                  </a:lnTo>
                  <a:lnTo>
                    <a:pt x="57" y="482"/>
                  </a:lnTo>
                  <a:lnTo>
                    <a:pt x="66" y="425"/>
                  </a:lnTo>
                  <a:lnTo>
                    <a:pt x="82" y="368"/>
                  </a:lnTo>
                  <a:lnTo>
                    <a:pt x="90" y="311"/>
                  </a:lnTo>
                  <a:lnTo>
                    <a:pt x="115" y="262"/>
                  </a:lnTo>
                  <a:lnTo>
                    <a:pt x="131" y="212"/>
                  </a:lnTo>
                  <a:lnTo>
                    <a:pt x="164" y="171"/>
                  </a:lnTo>
                  <a:lnTo>
                    <a:pt x="189" y="131"/>
                  </a:lnTo>
                  <a:lnTo>
                    <a:pt x="222" y="98"/>
                  </a:lnTo>
                  <a:lnTo>
                    <a:pt x="263" y="65"/>
                  </a:lnTo>
                  <a:lnTo>
                    <a:pt x="304" y="49"/>
                  </a:lnTo>
                  <a:lnTo>
                    <a:pt x="287" y="0"/>
                  </a:lnTo>
                  <a:lnTo>
                    <a:pt x="238" y="24"/>
                  </a:lnTo>
                  <a:lnTo>
                    <a:pt x="189" y="57"/>
                  </a:lnTo>
                  <a:lnTo>
                    <a:pt x="148" y="98"/>
                  </a:lnTo>
                  <a:lnTo>
                    <a:pt x="115" y="139"/>
                  </a:lnTo>
                  <a:lnTo>
                    <a:pt x="90" y="188"/>
                  </a:lnTo>
                  <a:lnTo>
                    <a:pt x="66" y="237"/>
                  </a:lnTo>
                  <a:lnTo>
                    <a:pt x="41" y="294"/>
                  </a:lnTo>
                  <a:lnTo>
                    <a:pt x="25" y="352"/>
                  </a:lnTo>
                  <a:lnTo>
                    <a:pt x="16" y="417"/>
                  </a:lnTo>
                  <a:lnTo>
                    <a:pt x="8" y="474"/>
                  </a:lnTo>
                  <a:lnTo>
                    <a:pt x="0" y="540"/>
                  </a:lnTo>
                  <a:lnTo>
                    <a:pt x="0" y="605"/>
                  </a:lnTo>
                  <a:lnTo>
                    <a:pt x="0" y="671"/>
                  </a:lnTo>
                  <a:lnTo>
                    <a:pt x="8" y="736"/>
                  </a:lnTo>
                  <a:lnTo>
                    <a:pt x="16" y="793"/>
                  </a:lnTo>
                  <a:lnTo>
                    <a:pt x="25" y="859"/>
                  </a:lnTo>
                  <a:lnTo>
                    <a:pt x="41" y="924"/>
                  </a:lnTo>
                  <a:lnTo>
                    <a:pt x="57" y="982"/>
                  </a:lnTo>
                  <a:lnTo>
                    <a:pt x="74" y="1039"/>
                  </a:lnTo>
                  <a:lnTo>
                    <a:pt x="90" y="1088"/>
                  </a:lnTo>
                  <a:lnTo>
                    <a:pt x="107" y="1137"/>
                  </a:lnTo>
                  <a:lnTo>
                    <a:pt x="131" y="1186"/>
                  </a:lnTo>
                  <a:lnTo>
                    <a:pt x="156" y="1227"/>
                  </a:lnTo>
                  <a:lnTo>
                    <a:pt x="181" y="1260"/>
                  </a:lnTo>
                  <a:lnTo>
                    <a:pt x="214" y="1293"/>
                  </a:lnTo>
                  <a:lnTo>
                    <a:pt x="238" y="1309"/>
                  </a:lnTo>
                  <a:lnTo>
                    <a:pt x="271" y="1325"/>
                  </a:lnTo>
                  <a:lnTo>
                    <a:pt x="304" y="1334"/>
                  </a:lnTo>
                  <a:lnTo>
                    <a:pt x="345" y="1334"/>
                  </a:lnTo>
                  <a:lnTo>
                    <a:pt x="378" y="1317"/>
                  </a:lnTo>
                  <a:lnTo>
                    <a:pt x="411" y="1301"/>
                  </a:lnTo>
                  <a:lnTo>
                    <a:pt x="435" y="1268"/>
                  </a:lnTo>
                  <a:lnTo>
                    <a:pt x="435" y="1268"/>
                  </a:lnTo>
                  <a:lnTo>
                    <a:pt x="394" y="12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3658" y="3092"/>
              <a:ext cx="280" cy="115"/>
            </a:xfrm>
            <a:custGeom>
              <a:rect b="b" l="l" r="r" t="t"/>
              <a:pathLst>
                <a:path extrusionOk="0" h="115" w="280">
                  <a:moveTo>
                    <a:pt x="222" y="25"/>
                  </a:moveTo>
                  <a:lnTo>
                    <a:pt x="247" y="0"/>
                  </a:lnTo>
                  <a:lnTo>
                    <a:pt x="230" y="0"/>
                  </a:lnTo>
                  <a:lnTo>
                    <a:pt x="222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3" y="0"/>
                  </a:lnTo>
                  <a:lnTo>
                    <a:pt x="156" y="9"/>
                  </a:lnTo>
                  <a:lnTo>
                    <a:pt x="140" y="9"/>
                  </a:lnTo>
                  <a:lnTo>
                    <a:pt x="123" y="9"/>
                  </a:lnTo>
                  <a:lnTo>
                    <a:pt x="107" y="17"/>
                  </a:lnTo>
                  <a:lnTo>
                    <a:pt x="91" y="17"/>
                  </a:lnTo>
                  <a:lnTo>
                    <a:pt x="74" y="25"/>
                  </a:lnTo>
                  <a:lnTo>
                    <a:pt x="58" y="33"/>
                  </a:lnTo>
                  <a:lnTo>
                    <a:pt x="41" y="41"/>
                  </a:lnTo>
                  <a:lnTo>
                    <a:pt x="25" y="50"/>
                  </a:lnTo>
                  <a:lnTo>
                    <a:pt x="17" y="66"/>
                  </a:lnTo>
                  <a:lnTo>
                    <a:pt x="0" y="82"/>
                  </a:lnTo>
                  <a:lnTo>
                    <a:pt x="41" y="115"/>
                  </a:lnTo>
                  <a:lnTo>
                    <a:pt x="50" y="99"/>
                  </a:lnTo>
                  <a:lnTo>
                    <a:pt x="58" y="91"/>
                  </a:lnTo>
                  <a:lnTo>
                    <a:pt x="74" y="91"/>
                  </a:lnTo>
                  <a:lnTo>
                    <a:pt x="82" y="82"/>
                  </a:lnTo>
                  <a:lnTo>
                    <a:pt x="91" y="74"/>
                  </a:lnTo>
                  <a:lnTo>
                    <a:pt x="107" y="74"/>
                  </a:lnTo>
                  <a:lnTo>
                    <a:pt x="123" y="66"/>
                  </a:lnTo>
                  <a:lnTo>
                    <a:pt x="132" y="66"/>
                  </a:lnTo>
                  <a:lnTo>
                    <a:pt x="148" y="58"/>
                  </a:lnTo>
                  <a:lnTo>
                    <a:pt x="165" y="58"/>
                  </a:lnTo>
                  <a:lnTo>
                    <a:pt x="181" y="58"/>
                  </a:lnTo>
                  <a:lnTo>
                    <a:pt x="189" y="58"/>
                  </a:lnTo>
                  <a:lnTo>
                    <a:pt x="206" y="58"/>
                  </a:lnTo>
                  <a:lnTo>
                    <a:pt x="222" y="50"/>
                  </a:lnTo>
                  <a:lnTo>
                    <a:pt x="238" y="50"/>
                  </a:lnTo>
                  <a:lnTo>
                    <a:pt x="255" y="50"/>
                  </a:lnTo>
                  <a:lnTo>
                    <a:pt x="280" y="25"/>
                  </a:lnTo>
                  <a:lnTo>
                    <a:pt x="255" y="50"/>
                  </a:lnTo>
                  <a:lnTo>
                    <a:pt x="263" y="50"/>
                  </a:lnTo>
                  <a:lnTo>
                    <a:pt x="271" y="41"/>
                  </a:lnTo>
                  <a:lnTo>
                    <a:pt x="280" y="33"/>
                  </a:lnTo>
                  <a:lnTo>
                    <a:pt x="280" y="25"/>
                  </a:lnTo>
                  <a:lnTo>
                    <a:pt x="271" y="17"/>
                  </a:lnTo>
                  <a:lnTo>
                    <a:pt x="271" y="9"/>
                  </a:lnTo>
                  <a:lnTo>
                    <a:pt x="263" y="0"/>
                  </a:lnTo>
                  <a:lnTo>
                    <a:pt x="247" y="0"/>
                  </a:lnTo>
                  <a:lnTo>
                    <a:pt x="222" y="2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3535" y="1930"/>
              <a:ext cx="403" cy="1187"/>
            </a:xfrm>
            <a:custGeom>
              <a:rect b="b" l="l" r="r" t="t"/>
              <a:pathLst>
                <a:path extrusionOk="0" h="1187" w="403">
                  <a:moveTo>
                    <a:pt x="33" y="58"/>
                  </a:moveTo>
                  <a:lnTo>
                    <a:pt x="16" y="58"/>
                  </a:lnTo>
                  <a:lnTo>
                    <a:pt x="41" y="66"/>
                  </a:lnTo>
                  <a:lnTo>
                    <a:pt x="66" y="90"/>
                  </a:lnTo>
                  <a:lnTo>
                    <a:pt x="99" y="115"/>
                  </a:lnTo>
                  <a:lnTo>
                    <a:pt x="123" y="148"/>
                  </a:lnTo>
                  <a:lnTo>
                    <a:pt x="156" y="189"/>
                  </a:lnTo>
                  <a:lnTo>
                    <a:pt x="181" y="238"/>
                  </a:lnTo>
                  <a:lnTo>
                    <a:pt x="214" y="295"/>
                  </a:lnTo>
                  <a:lnTo>
                    <a:pt x="238" y="369"/>
                  </a:lnTo>
                  <a:lnTo>
                    <a:pt x="263" y="442"/>
                  </a:lnTo>
                  <a:lnTo>
                    <a:pt x="288" y="524"/>
                  </a:lnTo>
                  <a:lnTo>
                    <a:pt x="312" y="614"/>
                  </a:lnTo>
                  <a:lnTo>
                    <a:pt x="329" y="712"/>
                  </a:lnTo>
                  <a:lnTo>
                    <a:pt x="337" y="819"/>
                  </a:lnTo>
                  <a:lnTo>
                    <a:pt x="345" y="933"/>
                  </a:lnTo>
                  <a:lnTo>
                    <a:pt x="345" y="1056"/>
                  </a:lnTo>
                  <a:lnTo>
                    <a:pt x="345" y="1187"/>
                  </a:lnTo>
                  <a:lnTo>
                    <a:pt x="403" y="1187"/>
                  </a:lnTo>
                  <a:lnTo>
                    <a:pt x="403" y="1056"/>
                  </a:lnTo>
                  <a:lnTo>
                    <a:pt x="403" y="933"/>
                  </a:lnTo>
                  <a:lnTo>
                    <a:pt x="394" y="811"/>
                  </a:lnTo>
                  <a:lnTo>
                    <a:pt x="378" y="704"/>
                  </a:lnTo>
                  <a:lnTo>
                    <a:pt x="361" y="606"/>
                  </a:lnTo>
                  <a:lnTo>
                    <a:pt x="345" y="508"/>
                  </a:lnTo>
                  <a:lnTo>
                    <a:pt x="320" y="426"/>
                  </a:lnTo>
                  <a:lnTo>
                    <a:pt x="296" y="344"/>
                  </a:lnTo>
                  <a:lnTo>
                    <a:pt x="263" y="279"/>
                  </a:lnTo>
                  <a:lnTo>
                    <a:pt x="230" y="213"/>
                  </a:lnTo>
                  <a:lnTo>
                    <a:pt x="197" y="164"/>
                  </a:lnTo>
                  <a:lnTo>
                    <a:pt x="164" y="115"/>
                  </a:lnTo>
                  <a:lnTo>
                    <a:pt x="131" y="74"/>
                  </a:lnTo>
                  <a:lnTo>
                    <a:pt x="99" y="50"/>
                  </a:lnTo>
                  <a:lnTo>
                    <a:pt x="66" y="25"/>
                  </a:lnTo>
                  <a:lnTo>
                    <a:pt x="33" y="9"/>
                  </a:lnTo>
                  <a:lnTo>
                    <a:pt x="16" y="9"/>
                  </a:lnTo>
                  <a:lnTo>
                    <a:pt x="33" y="9"/>
                  </a:lnTo>
                  <a:lnTo>
                    <a:pt x="25" y="0"/>
                  </a:lnTo>
                  <a:lnTo>
                    <a:pt x="16" y="9"/>
                  </a:lnTo>
                  <a:lnTo>
                    <a:pt x="8" y="17"/>
                  </a:lnTo>
                  <a:lnTo>
                    <a:pt x="0" y="25"/>
                  </a:lnTo>
                  <a:lnTo>
                    <a:pt x="0" y="33"/>
                  </a:lnTo>
                  <a:lnTo>
                    <a:pt x="0" y="41"/>
                  </a:lnTo>
                  <a:lnTo>
                    <a:pt x="8" y="50"/>
                  </a:lnTo>
                  <a:lnTo>
                    <a:pt x="16" y="58"/>
                  </a:lnTo>
                  <a:lnTo>
                    <a:pt x="33" y="5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3543" y="2577"/>
              <a:ext cx="362" cy="655"/>
            </a:xfrm>
            <a:custGeom>
              <a:rect b="b" l="l" r="r" t="t"/>
              <a:pathLst>
                <a:path extrusionOk="0" h="655" w="362">
                  <a:moveTo>
                    <a:pt x="74" y="655"/>
                  </a:moveTo>
                  <a:lnTo>
                    <a:pt x="91" y="597"/>
                  </a:lnTo>
                  <a:lnTo>
                    <a:pt x="107" y="540"/>
                  </a:lnTo>
                  <a:lnTo>
                    <a:pt x="115" y="483"/>
                  </a:lnTo>
                  <a:lnTo>
                    <a:pt x="115" y="434"/>
                  </a:lnTo>
                  <a:lnTo>
                    <a:pt x="123" y="385"/>
                  </a:lnTo>
                  <a:lnTo>
                    <a:pt x="123" y="335"/>
                  </a:lnTo>
                  <a:lnTo>
                    <a:pt x="115" y="286"/>
                  </a:lnTo>
                  <a:lnTo>
                    <a:pt x="115" y="245"/>
                  </a:lnTo>
                  <a:lnTo>
                    <a:pt x="107" y="213"/>
                  </a:lnTo>
                  <a:lnTo>
                    <a:pt x="99" y="172"/>
                  </a:lnTo>
                  <a:lnTo>
                    <a:pt x="82" y="147"/>
                  </a:lnTo>
                  <a:lnTo>
                    <a:pt x="66" y="123"/>
                  </a:lnTo>
                  <a:lnTo>
                    <a:pt x="58" y="98"/>
                  </a:lnTo>
                  <a:lnTo>
                    <a:pt x="41" y="90"/>
                  </a:lnTo>
                  <a:lnTo>
                    <a:pt x="25" y="82"/>
                  </a:lnTo>
                  <a:lnTo>
                    <a:pt x="0" y="74"/>
                  </a:lnTo>
                  <a:lnTo>
                    <a:pt x="17" y="65"/>
                  </a:lnTo>
                  <a:lnTo>
                    <a:pt x="33" y="49"/>
                  </a:lnTo>
                  <a:lnTo>
                    <a:pt x="50" y="41"/>
                  </a:lnTo>
                  <a:lnTo>
                    <a:pt x="74" y="24"/>
                  </a:lnTo>
                  <a:lnTo>
                    <a:pt x="91" y="16"/>
                  </a:lnTo>
                  <a:lnTo>
                    <a:pt x="115" y="16"/>
                  </a:lnTo>
                  <a:lnTo>
                    <a:pt x="132" y="8"/>
                  </a:lnTo>
                  <a:lnTo>
                    <a:pt x="156" y="8"/>
                  </a:lnTo>
                  <a:lnTo>
                    <a:pt x="181" y="0"/>
                  </a:lnTo>
                  <a:lnTo>
                    <a:pt x="206" y="0"/>
                  </a:lnTo>
                  <a:lnTo>
                    <a:pt x="222" y="0"/>
                  </a:lnTo>
                  <a:lnTo>
                    <a:pt x="247" y="0"/>
                  </a:lnTo>
                  <a:lnTo>
                    <a:pt x="263" y="0"/>
                  </a:lnTo>
                  <a:lnTo>
                    <a:pt x="288" y="0"/>
                  </a:lnTo>
                  <a:lnTo>
                    <a:pt x="304" y="0"/>
                  </a:lnTo>
                  <a:lnTo>
                    <a:pt x="321" y="0"/>
                  </a:lnTo>
                  <a:lnTo>
                    <a:pt x="329" y="49"/>
                  </a:lnTo>
                  <a:lnTo>
                    <a:pt x="345" y="115"/>
                  </a:lnTo>
                  <a:lnTo>
                    <a:pt x="353" y="188"/>
                  </a:lnTo>
                  <a:lnTo>
                    <a:pt x="353" y="262"/>
                  </a:lnTo>
                  <a:lnTo>
                    <a:pt x="362" y="344"/>
                  </a:lnTo>
                  <a:lnTo>
                    <a:pt x="362" y="425"/>
                  </a:lnTo>
                  <a:lnTo>
                    <a:pt x="362" y="491"/>
                  </a:lnTo>
                  <a:lnTo>
                    <a:pt x="362" y="548"/>
                  </a:lnTo>
                  <a:lnTo>
                    <a:pt x="353" y="548"/>
                  </a:lnTo>
                  <a:lnTo>
                    <a:pt x="337" y="548"/>
                  </a:lnTo>
                  <a:lnTo>
                    <a:pt x="329" y="548"/>
                  </a:lnTo>
                  <a:lnTo>
                    <a:pt x="312" y="548"/>
                  </a:lnTo>
                  <a:lnTo>
                    <a:pt x="296" y="548"/>
                  </a:lnTo>
                  <a:lnTo>
                    <a:pt x="288" y="548"/>
                  </a:lnTo>
                  <a:lnTo>
                    <a:pt x="271" y="548"/>
                  </a:lnTo>
                  <a:lnTo>
                    <a:pt x="263" y="548"/>
                  </a:lnTo>
                  <a:lnTo>
                    <a:pt x="247" y="548"/>
                  </a:lnTo>
                  <a:lnTo>
                    <a:pt x="238" y="556"/>
                  </a:lnTo>
                  <a:lnTo>
                    <a:pt x="230" y="556"/>
                  </a:lnTo>
                  <a:lnTo>
                    <a:pt x="214" y="556"/>
                  </a:lnTo>
                  <a:lnTo>
                    <a:pt x="206" y="565"/>
                  </a:lnTo>
                  <a:lnTo>
                    <a:pt x="197" y="573"/>
                  </a:lnTo>
                  <a:lnTo>
                    <a:pt x="189" y="573"/>
                  </a:lnTo>
                  <a:lnTo>
                    <a:pt x="181" y="581"/>
                  </a:lnTo>
                  <a:lnTo>
                    <a:pt x="173" y="589"/>
                  </a:lnTo>
                  <a:lnTo>
                    <a:pt x="165" y="597"/>
                  </a:lnTo>
                  <a:lnTo>
                    <a:pt x="148" y="614"/>
                  </a:lnTo>
                  <a:lnTo>
                    <a:pt x="132" y="622"/>
                  </a:lnTo>
                  <a:lnTo>
                    <a:pt x="115" y="638"/>
                  </a:lnTo>
                  <a:lnTo>
                    <a:pt x="99" y="646"/>
                  </a:lnTo>
                  <a:lnTo>
                    <a:pt x="82" y="655"/>
                  </a:lnTo>
                  <a:lnTo>
                    <a:pt x="74" y="655"/>
                  </a:lnTo>
                  <a:close/>
                </a:path>
              </a:pathLst>
            </a:custGeom>
            <a:solidFill>
              <a:srgbClr val="9D6935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3519" y="2626"/>
              <a:ext cx="172" cy="614"/>
            </a:xfrm>
            <a:custGeom>
              <a:rect b="b" l="l" r="r" t="t"/>
              <a:pathLst>
                <a:path extrusionOk="0" h="614" w="172">
                  <a:moveTo>
                    <a:pt x="8" y="16"/>
                  </a:moveTo>
                  <a:lnTo>
                    <a:pt x="32" y="57"/>
                  </a:lnTo>
                  <a:lnTo>
                    <a:pt x="41" y="57"/>
                  </a:lnTo>
                  <a:lnTo>
                    <a:pt x="49" y="66"/>
                  </a:lnTo>
                  <a:lnTo>
                    <a:pt x="57" y="74"/>
                  </a:lnTo>
                  <a:lnTo>
                    <a:pt x="74" y="90"/>
                  </a:lnTo>
                  <a:lnTo>
                    <a:pt x="82" y="106"/>
                  </a:lnTo>
                  <a:lnTo>
                    <a:pt x="90" y="139"/>
                  </a:lnTo>
                  <a:lnTo>
                    <a:pt x="98" y="164"/>
                  </a:lnTo>
                  <a:lnTo>
                    <a:pt x="106" y="205"/>
                  </a:lnTo>
                  <a:lnTo>
                    <a:pt x="115" y="237"/>
                  </a:lnTo>
                  <a:lnTo>
                    <a:pt x="115" y="286"/>
                  </a:lnTo>
                  <a:lnTo>
                    <a:pt x="115" y="336"/>
                  </a:lnTo>
                  <a:lnTo>
                    <a:pt x="115" y="385"/>
                  </a:lnTo>
                  <a:lnTo>
                    <a:pt x="115" y="434"/>
                  </a:lnTo>
                  <a:lnTo>
                    <a:pt x="98" y="491"/>
                  </a:lnTo>
                  <a:lnTo>
                    <a:pt x="90" y="540"/>
                  </a:lnTo>
                  <a:lnTo>
                    <a:pt x="74" y="597"/>
                  </a:lnTo>
                  <a:lnTo>
                    <a:pt x="123" y="614"/>
                  </a:lnTo>
                  <a:lnTo>
                    <a:pt x="147" y="557"/>
                  </a:lnTo>
                  <a:lnTo>
                    <a:pt x="156" y="499"/>
                  </a:lnTo>
                  <a:lnTo>
                    <a:pt x="164" y="442"/>
                  </a:lnTo>
                  <a:lnTo>
                    <a:pt x="172" y="385"/>
                  </a:lnTo>
                  <a:lnTo>
                    <a:pt x="172" y="336"/>
                  </a:lnTo>
                  <a:lnTo>
                    <a:pt x="172" y="286"/>
                  </a:lnTo>
                  <a:lnTo>
                    <a:pt x="172" y="237"/>
                  </a:lnTo>
                  <a:lnTo>
                    <a:pt x="164" y="196"/>
                  </a:lnTo>
                  <a:lnTo>
                    <a:pt x="156" y="156"/>
                  </a:lnTo>
                  <a:lnTo>
                    <a:pt x="147" y="115"/>
                  </a:lnTo>
                  <a:lnTo>
                    <a:pt x="131" y="90"/>
                  </a:lnTo>
                  <a:lnTo>
                    <a:pt x="115" y="57"/>
                  </a:lnTo>
                  <a:lnTo>
                    <a:pt x="98" y="33"/>
                  </a:lnTo>
                  <a:lnTo>
                    <a:pt x="82" y="16"/>
                  </a:lnTo>
                  <a:lnTo>
                    <a:pt x="57" y="8"/>
                  </a:lnTo>
                  <a:lnTo>
                    <a:pt x="24" y="0"/>
                  </a:lnTo>
                  <a:lnTo>
                    <a:pt x="49" y="41"/>
                  </a:lnTo>
                  <a:lnTo>
                    <a:pt x="24" y="0"/>
                  </a:lnTo>
                  <a:lnTo>
                    <a:pt x="16" y="8"/>
                  </a:lnTo>
                  <a:lnTo>
                    <a:pt x="8" y="8"/>
                  </a:lnTo>
                  <a:lnTo>
                    <a:pt x="0" y="16"/>
                  </a:lnTo>
                  <a:lnTo>
                    <a:pt x="0" y="33"/>
                  </a:lnTo>
                  <a:lnTo>
                    <a:pt x="0" y="41"/>
                  </a:lnTo>
                  <a:lnTo>
                    <a:pt x="8" y="49"/>
                  </a:lnTo>
                  <a:lnTo>
                    <a:pt x="16" y="49"/>
                  </a:lnTo>
                  <a:lnTo>
                    <a:pt x="32" y="57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3527" y="2544"/>
              <a:ext cx="361" cy="123"/>
            </a:xfrm>
            <a:custGeom>
              <a:rect b="b" l="l" r="r" t="t"/>
              <a:pathLst>
                <a:path extrusionOk="0" h="123" w="361">
                  <a:moveTo>
                    <a:pt x="361" y="25"/>
                  </a:moveTo>
                  <a:lnTo>
                    <a:pt x="337" y="0"/>
                  </a:lnTo>
                  <a:lnTo>
                    <a:pt x="320" y="0"/>
                  </a:lnTo>
                  <a:lnTo>
                    <a:pt x="304" y="0"/>
                  </a:lnTo>
                  <a:lnTo>
                    <a:pt x="279" y="8"/>
                  </a:lnTo>
                  <a:lnTo>
                    <a:pt x="263" y="8"/>
                  </a:lnTo>
                  <a:lnTo>
                    <a:pt x="238" y="8"/>
                  </a:lnTo>
                  <a:lnTo>
                    <a:pt x="213" y="8"/>
                  </a:lnTo>
                  <a:lnTo>
                    <a:pt x="197" y="8"/>
                  </a:lnTo>
                  <a:lnTo>
                    <a:pt x="172" y="17"/>
                  </a:lnTo>
                  <a:lnTo>
                    <a:pt x="148" y="17"/>
                  </a:lnTo>
                  <a:lnTo>
                    <a:pt x="123" y="25"/>
                  </a:lnTo>
                  <a:lnTo>
                    <a:pt x="98" y="25"/>
                  </a:lnTo>
                  <a:lnTo>
                    <a:pt x="74" y="33"/>
                  </a:lnTo>
                  <a:lnTo>
                    <a:pt x="57" y="49"/>
                  </a:lnTo>
                  <a:lnTo>
                    <a:pt x="33" y="57"/>
                  </a:lnTo>
                  <a:lnTo>
                    <a:pt x="16" y="74"/>
                  </a:lnTo>
                  <a:lnTo>
                    <a:pt x="0" y="98"/>
                  </a:lnTo>
                  <a:lnTo>
                    <a:pt x="41" y="123"/>
                  </a:lnTo>
                  <a:lnTo>
                    <a:pt x="49" y="115"/>
                  </a:lnTo>
                  <a:lnTo>
                    <a:pt x="66" y="107"/>
                  </a:lnTo>
                  <a:lnTo>
                    <a:pt x="82" y="98"/>
                  </a:lnTo>
                  <a:lnTo>
                    <a:pt x="98" y="82"/>
                  </a:lnTo>
                  <a:lnTo>
                    <a:pt x="115" y="82"/>
                  </a:lnTo>
                  <a:lnTo>
                    <a:pt x="131" y="74"/>
                  </a:lnTo>
                  <a:lnTo>
                    <a:pt x="156" y="66"/>
                  </a:lnTo>
                  <a:lnTo>
                    <a:pt x="172" y="66"/>
                  </a:lnTo>
                  <a:lnTo>
                    <a:pt x="197" y="66"/>
                  </a:lnTo>
                  <a:lnTo>
                    <a:pt x="222" y="57"/>
                  </a:lnTo>
                  <a:lnTo>
                    <a:pt x="238" y="57"/>
                  </a:lnTo>
                  <a:lnTo>
                    <a:pt x="263" y="57"/>
                  </a:lnTo>
                  <a:lnTo>
                    <a:pt x="279" y="57"/>
                  </a:lnTo>
                  <a:lnTo>
                    <a:pt x="304" y="57"/>
                  </a:lnTo>
                  <a:lnTo>
                    <a:pt x="320" y="57"/>
                  </a:lnTo>
                  <a:lnTo>
                    <a:pt x="337" y="57"/>
                  </a:lnTo>
                  <a:lnTo>
                    <a:pt x="312" y="41"/>
                  </a:lnTo>
                  <a:lnTo>
                    <a:pt x="337" y="57"/>
                  </a:lnTo>
                  <a:lnTo>
                    <a:pt x="345" y="57"/>
                  </a:lnTo>
                  <a:lnTo>
                    <a:pt x="353" y="49"/>
                  </a:lnTo>
                  <a:lnTo>
                    <a:pt x="361" y="41"/>
                  </a:lnTo>
                  <a:lnTo>
                    <a:pt x="361" y="33"/>
                  </a:lnTo>
                  <a:lnTo>
                    <a:pt x="361" y="17"/>
                  </a:lnTo>
                  <a:lnTo>
                    <a:pt x="353" y="8"/>
                  </a:lnTo>
                  <a:lnTo>
                    <a:pt x="345" y="8"/>
                  </a:lnTo>
                  <a:lnTo>
                    <a:pt x="337" y="0"/>
                  </a:lnTo>
                  <a:lnTo>
                    <a:pt x="361" y="2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3839" y="2569"/>
              <a:ext cx="99" cy="581"/>
            </a:xfrm>
            <a:custGeom>
              <a:rect b="b" l="l" r="r" t="t"/>
              <a:pathLst>
                <a:path extrusionOk="0" h="581" w="99">
                  <a:moveTo>
                    <a:pt x="66" y="581"/>
                  </a:moveTo>
                  <a:lnTo>
                    <a:pt x="90" y="556"/>
                  </a:lnTo>
                  <a:lnTo>
                    <a:pt x="99" y="499"/>
                  </a:lnTo>
                  <a:lnTo>
                    <a:pt x="90" y="433"/>
                  </a:lnTo>
                  <a:lnTo>
                    <a:pt x="90" y="352"/>
                  </a:lnTo>
                  <a:lnTo>
                    <a:pt x="90" y="270"/>
                  </a:lnTo>
                  <a:lnTo>
                    <a:pt x="82" y="188"/>
                  </a:lnTo>
                  <a:lnTo>
                    <a:pt x="74" y="114"/>
                  </a:lnTo>
                  <a:lnTo>
                    <a:pt x="66" y="49"/>
                  </a:lnTo>
                  <a:lnTo>
                    <a:pt x="49" y="0"/>
                  </a:lnTo>
                  <a:lnTo>
                    <a:pt x="0" y="16"/>
                  </a:lnTo>
                  <a:lnTo>
                    <a:pt x="8" y="57"/>
                  </a:lnTo>
                  <a:lnTo>
                    <a:pt x="16" y="123"/>
                  </a:lnTo>
                  <a:lnTo>
                    <a:pt x="25" y="196"/>
                  </a:lnTo>
                  <a:lnTo>
                    <a:pt x="33" y="270"/>
                  </a:lnTo>
                  <a:lnTo>
                    <a:pt x="41" y="352"/>
                  </a:lnTo>
                  <a:lnTo>
                    <a:pt x="41" y="433"/>
                  </a:lnTo>
                  <a:lnTo>
                    <a:pt x="41" y="499"/>
                  </a:lnTo>
                  <a:lnTo>
                    <a:pt x="41" y="556"/>
                  </a:lnTo>
                  <a:lnTo>
                    <a:pt x="66" y="532"/>
                  </a:lnTo>
                  <a:lnTo>
                    <a:pt x="41" y="556"/>
                  </a:lnTo>
                  <a:lnTo>
                    <a:pt x="41" y="564"/>
                  </a:lnTo>
                  <a:lnTo>
                    <a:pt x="49" y="573"/>
                  </a:lnTo>
                  <a:lnTo>
                    <a:pt x="57" y="581"/>
                  </a:lnTo>
                  <a:lnTo>
                    <a:pt x="66" y="581"/>
                  </a:lnTo>
                  <a:lnTo>
                    <a:pt x="74" y="581"/>
                  </a:lnTo>
                  <a:lnTo>
                    <a:pt x="82" y="573"/>
                  </a:lnTo>
                  <a:lnTo>
                    <a:pt x="90" y="564"/>
                  </a:lnTo>
                  <a:lnTo>
                    <a:pt x="99" y="556"/>
                  </a:lnTo>
                  <a:lnTo>
                    <a:pt x="66" y="58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3708" y="3092"/>
              <a:ext cx="197" cy="91"/>
            </a:xfrm>
            <a:custGeom>
              <a:rect b="b" l="l" r="r" t="t"/>
              <a:pathLst>
                <a:path extrusionOk="0" h="91" w="197">
                  <a:moveTo>
                    <a:pt x="32" y="91"/>
                  </a:moveTo>
                  <a:lnTo>
                    <a:pt x="32" y="91"/>
                  </a:lnTo>
                  <a:lnTo>
                    <a:pt x="41" y="82"/>
                  </a:lnTo>
                  <a:lnTo>
                    <a:pt x="49" y="74"/>
                  </a:lnTo>
                  <a:lnTo>
                    <a:pt x="49" y="74"/>
                  </a:lnTo>
                  <a:lnTo>
                    <a:pt x="57" y="74"/>
                  </a:lnTo>
                  <a:lnTo>
                    <a:pt x="73" y="66"/>
                  </a:lnTo>
                  <a:lnTo>
                    <a:pt x="82" y="66"/>
                  </a:lnTo>
                  <a:lnTo>
                    <a:pt x="90" y="66"/>
                  </a:lnTo>
                  <a:lnTo>
                    <a:pt x="98" y="58"/>
                  </a:lnTo>
                  <a:lnTo>
                    <a:pt x="115" y="58"/>
                  </a:lnTo>
                  <a:lnTo>
                    <a:pt x="123" y="58"/>
                  </a:lnTo>
                  <a:lnTo>
                    <a:pt x="131" y="58"/>
                  </a:lnTo>
                  <a:lnTo>
                    <a:pt x="147" y="58"/>
                  </a:lnTo>
                  <a:lnTo>
                    <a:pt x="164" y="58"/>
                  </a:lnTo>
                  <a:lnTo>
                    <a:pt x="172" y="58"/>
                  </a:lnTo>
                  <a:lnTo>
                    <a:pt x="180" y="58"/>
                  </a:lnTo>
                  <a:lnTo>
                    <a:pt x="197" y="58"/>
                  </a:lnTo>
                  <a:lnTo>
                    <a:pt x="197" y="9"/>
                  </a:lnTo>
                  <a:lnTo>
                    <a:pt x="188" y="0"/>
                  </a:lnTo>
                  <a:lnTo>
                    <a:pt x="172" y="0"/>
                  </a:lnTo>
                  <a:lnTo>
                    <a:pt x="164" y="0"/>
                  </a:lnTo>
                  <a:lnTo>
                    <a:pt x="147" y="0"/>
                  </a:lnTo>
                  <a:lnTo>
                    <a:pt x="131" y="0"/>
                  </a:lnTo>
                  <a:lnTo>
                    <a:pt x="123" y="9"/>
                  </a:lnTo>
                  <a:lnTo>
                    <a:pt x="106" y="9"/>
                  </a:lnTo>
                  <a:lnTo>
                    <a:pt x="98" y="9"/>
                  </a:lnTo>
                  <a:lnTo>
                    <a:pt x="82" y="9"/>
                  </a:lnTo>
                  <a:lnTo>
                    <a:pt x="65" y="17"/>
                  </a:lnTo>
                  <a:lnTo>
                    <a:pt x="57" y="17"/>
                  </a:lnTo>
                  <a:lnTo>
                    <a:pt x="41" y="17"/>
                  </a:lnTo>
                  <a:lnTo>
                    <a:pt x="32" y="25"/>
                  </a:lnTo>
                  <a:lnTo>
                    <a:pt x="16" y="33"/>
                  </a:lnTo>
                  <a:lnTo>
                    <a:pt x="8" y="41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32" y="9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3593" y="3133"/>
              <a:ext cx="147" cy="123"/>
            </a:xfrm>
            <a:custGeom>
              <a:rect b="b" l="l" r="r" t="t"/>
              <a:pathLst>
                <a:path extrusionOk="0" h="123" w="147">
                  <a:moveTo>
                    <a:pt x="0" y="90"/>
                  </a:moveTo>
                  <a:lnTo>
                    <a:pt x="16" y="123"/>
                  </a:lnTo>
                  <a:lnTo>
                    <a:pt x="41" y="123"/>
                  </a:lnTo>
                  <a:lnTo>
                    <a:pt x="65" y="115"/>
                  </a:lnTo>
                  <a:lnTo>
                    <a:pt x="82" y="107"/>
                  </a:lnTo>
                  <a:lnTo>
                    <a:pt x="98" y="90"/>
                  </a:lnTo>
                  <a:lnTo>
                    <a:pt x="115" y="74"/>
                  </a:lnTo>
                  <a:lnTo>
                    <a:pt x="131" y="58"/>
                  </a:lnTo>
                  <a:lnTo>
                    <a:pt x="139" y="50"/>
                  </a:lnTo>
                  <a:lnTo>
                    <a:pt x="147" y="50"/>
                  </a:lnTo>
                  <a:lnTo>
                    <a:pt x="115" y="0"/>
                  </a:lnTo>
                  <a:lnTo>
                    <a:pt x="106" y="9"/>
                  </a:lnTo>
                  <a:lnTo>
                    <a:pt x="90" y="25"/>
                  </a:lnTo>
                  <a:lnTo>
                    <a:pt x="82" y="33"/>
                  </a:lnTo>
                  <a:lnTo>
                    <a:pt x="65" y="50"/>
                  </a:lnTo>
                  <a:lnTo>
                    <a:pt x="49" y="66"/>
                  </a:lnTo>
                  <a:lnTo>
                    <a:pt x="32" y="74"/>
                  </a:lnTo>
                  <a:lnTo>
                    <a:pt x="24" y="74"/>
                  </a:lnTo>
                  <a:lnTo>
                    <a:pt x="41" y="74"/>
                  </a:lnTo>
                  <a:lnTo>
                    <a:pt x="49" y="107"/>
                  </a:lnTo>
                  <a:lnTo>
                    <a:pt x="41" y="74"/>
                  </a:lnTo>
                  <a:lnTo>
                    <a:pt x="32" y="74"/>
                  </a:lnTo>
                  <a:lnTo>
                    <a:pt x="16" y="74"/>
                  </a:lnTo>
                  <a:lnTo>
                    <a:pt x="8" y="74"/>
                  </a:lnTo>
                  <a:lnTo>
                    <a:pt x="8" y="82"/>
                  </a:lnTo>
                  <a:lnTo>
                    <a:pt x="0" y="99"/>
                  </a:lnTo>
                  <a:lnTo>
                    <a:pt x="0" y="107"/>
                  </a:lnTo>
                  <a:lnTo>
                    <a:pt x="0" y="115"/>
                  </a:lnTo>
                  <a:lnTo>
                    <a:pt x="16" y="123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5293" y="6955"/>
              <a:ext cx="320" cy="82"/>
            </a:xfrm>
            <a:custGeom>
              <a:rect b="b" l="l" r="r" t="t"/>
              <a:pathLst>
                <a:path extrusionOk="0" h="82" w="320">
                  <a:moveTo>
                    <a:pt x="74" y="0"/>
                  </a:moveTo>
                  <a:lnTo>
                    <a:pt x="66" y="8"/>
                  </a:lnTo>
                  <a:lnTo>
                    <a:pt x="57" y="25"/>
                  </a:lnTo>
                  <a:lnTo>
                    <a:pt x="49" y="33"/>
                  </a:lnTo>
                  <a:lnTo>
                    <a:pt x="41" y="41"/>
                  </a:lnTo>
                  <a:lnTo>
                    <a:pt x="33" y="57"/>
                  </a:lnTo>
                  <a:lnTo>
                    <a:pt x="16" y="66"/>
                  </a:lnTo>
                  <a:lnTo>
                    <a:pt x="8" y="74"/>
                  </a:lnTo>
                  <a:lnTo>
                    <a:pt x="0" y="82"/>
                  </a:lnTo>
                  <a:lnTo>
                    <a:pt x="25" y="82"/>
                  </a:lnTo>
                  <a:lnTo>
                    <a:pt x="41" y="74"/>
                  </a:lnTo>
                  <a:lnTo>
                    <a:pt x="66" y="74"/>
                  </a:lnTo>
                  <a:lnTo>
                    <a:pt x="82" y="66"/>
                  </a:lnTo>
                  <a:lnTo>
                    <a:pt x="107" y="66"/>
                  </a:lnTo>
                  <a:lnTo>
                    <a:pt x="123" y="57"/>
                  </a:lnTo>
                  <a:lnTo>
                    <a:pt x="148" y="49"/>
                  </a:lnTo>
                  <a:lnTo>
                    <a:pt x="164" y="49"/>
                  </a:lnTo>
                  <a:lnTo>
                    <a:pt x="189" y="41"/>
                  </a:lnTo>
                  <a:lnTo>
                    <a:pt x="205" y="33"/>
                  </a:lnTo>
                  <a:lnTo>
                    <a:pt x="222" y="33"/>
                  </a:lnTo>
                  <a:lnTo>
                    <a:pt x="246" y="25"/>
                  </a:lnTo>
                  <a:lnTo>
                    <a:pt x="263" y="16"/>
                  </a:lnTo>
                  <a:lnTo>
                    <a:pt x="279" y="16"/>
                  </a:lnTo>
                  <a:lnTo>
                    <a:pt x="304" y="8"/>
                  </a:lnTo>
                  <a:lnTo>
                    <a:pt x="320" y="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5367" y="6873"/>
              <a:ext cx="476" cy="82"/>
            </a:xfrm>
            <a:custGeom>
              <a:rect b="b" l="l" r="r" t="t"/>
              <a:pathLst>
                <a:path extrusionOk="0" h="82" w="476">
                  <a:moveTo>
                    <a:pt x="0" y="82"/>
                  </a:moveTo>
                  <a:lnTo>
                    <a:pt x="0" y="74"/>
                  </a:lnTo>
                  <a:lnTo>
                    <a:pt x="8" y="57"/>
                  </a:lnTo>
                  <a:lnTo>
                    <a:pt x="16" y="49"/>
                  </a:lnTo>
                  <a:lnTo>
                    <a:pt x="24" y="41"/>
                  </a:lnTo>
                  <a:lnTo>
                    <a:pt x="33" y="33"/>
                  </a:lnTo>
                  <a:lnTo>
                    <a:pt x="33" y="17"/>
                  </a:lnTo>
                  <a:lnTo>
                    <a:pt x="41" y="8"/>
                  </a:lnTo>
                  <a:lnTo>
                    <a:pt x="49" y="0"/>
                  </a:lnTo>
                  <a:lnTo>
                    <a:pt x="476" y="0"/>
                  </a:lnTo>
                  <a:lnTo>
                    <a:pt x="460" y="0"/>
                  </a:lnTo>
                  <a:lnTo>
                    <a:pt x="443" y="8"/>
                  </a:lnTo>
                  <a:lnTo>
                    <a:pt x="427" y="17"/>
                  </a:lnTo>
                  <a:lnTo>
                    <a:pt x="419" y="17"/>
                  </a:lnTo>
                  <a:lnTo>
                    <a:pt x="402" y="25"/>
                  </a:lnTo>
                  <a:lnTo>
                    <a:pt x="386" y="33"/>
                  </a:lnTo>
                  <a:lnTo>
                    <a:pt x="378" y="33"/>
                  </a:lnTo>
                  <a:lnTo>
                    <a:pt x="361" y="41"/>
                  </a:lnTo>
                  <a:lnTo>
                    <a:pt x="345" y="49"/>
                  </a:lnTo>
                  <a:lnTo>
                    <a:pt x="337" y="49"/>
                  </a:lnTo>
                  <a:lnTo>
                    <a:pt x="320" y="57"/>
                  </a:lnTo>
                  <a:lnTo>
                    <a:pt x="304" y="66"/>
                  </a:lnTo>
                  <a:lnTo>
                    <a:pt x="287" y="66"/>
                  </a:lnTo>
                  <a:lnTo>
                    <a:pt x="279" y="74"/>
                  </a:lnTo>
                  <a:lnTo>
                    <a:pt x="263" y="74"/>
                  </a:lnTo>
                  <a:lnTo>
                    <a:pt x="246" y="82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5416" y="6783"/>
              <a:ext cx="616" cy="90"/>
            </a:xfrm>
            <a:custGeom>
              <a:rect b="b" l="l" r="r" t="t"/>
              <a:pathLst>
                <a:path extrusionOk="0" h="90" w="616">
                  <a:moveTo>
                    <a:pt x="0" y="90"/>
                  </a:moveTo>
                  <a:lnTo>
                    <a:pt x="0" y="74"/>
                  </a:lnTo>
                  <a:lnTo>
                    <a:pt x="8" y="66"/>
                  </a:lnTo>
                  <a:lnTo>
                    <a:pt x="17" y="57"/>
                  </a:lnTo>
                  <a:lnTo>
                    <a:pt x="17" y="41"/>
                  </a:lnTo>
                  <a:lnTo>
                    <a:pt x="17" y="33"/>
                  </a:lnTo>
                  <a:lnTo>
                    <a:pt x="25" y="25"/>
                  </a:lnTo>
                  <a:lnTo>
                    <a:pt x="25" y="8"/>
                  </a:lnTo>
                  <a:lnTo>
                    <a:pt x="33" y="0"/>
                  </a:lnTo>
                  <a:lnTo>
                    <a:pt x="616" y="0"/>
                  </a:lnTo>
                  <a:lnTo>
                    <a:pt x="608" y="8"/>
                  </a:lnTo>
                  <a:lnTo>
                    <a:pt x="592" y="8"/>
                  </a:lnTo>
                  <a:lnTo>
                    <a:pt x="583" y="17"/>
                  </a:lnTo>
                  <a:lnTo>
                    <a:pt x="567" y="25"/>
                  </a:lnTo>
                  <a:lnTo>
                    <a:pt x="559" y="25"/>
                  </a:lnTo>
                  <a:lnTo>
                    <a:pt x="542" y="33"/>
                  </a:lnTo>
                  <a:lnTo>
                    <a:pt x="534" y="41"/>
                  </a:lnTo>
                  <a:lnTo>
                    <a:pt x="518" y="41"/>
                  </a:lnTo>
                  <a:lnTo>
                    <a:pt x="509" y="49"/>
                  </a:lnTo>
                  <a:lnTo>
                    <a:pt x="493" y="57"/>
                  </a:lnTo>
                  <a:lnTo>
                    <a:pt x="485" y="57"/>
                  </a:lnTo>
                  <a:lnTo>
                    <a:pt x="477" y="66"/>
                  </a:lnTo>
                  <a:lnTo>
                    <a:pt x="460" y="74"/>
                  </a:lnTo>
                  <a:lnTo>
                    <a:pt x="452" y="74"/>
                  </a:lnTo>
                  <a:lnTo>
                    <a:pt x="435" y="82"/>
                  </a:lnTo>
                  <a:lnTo>
                    <a:pt x="427" y="9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5449" y="6701"/>
              <a:ext cx="780" cy="82"/>
            </a:xfrm>
            <a:custGeom>
              <a:rect b="b" l="l" r="r" t="t"/>
              <a:pathLst>
                <a:path extrusionOk="0" h="82" w="780">
                  <a:moveTo>
                    <a:pt x="0" y="82"/>
                  </a:moveTo>
                  <a:lnTo>
                    <a:pt x="8" y="58"/>
                  </a:lnTo>
                  <a:lnTo>
                    <a:pt x="8" y="41"/>
                  </a:lnTo>
                  <a:lnTo>
                    <a:pt x="16" y="17"/>
                  </a:lnTo>
                  <a:lnTo>
                    <a:pt x="25" y="0"/>
                  </a:lnTo>
                  <a:lnTo>
                    <a:pt x="780" y="0"/>
                  </a:lnTo>
                  <a:lnTo>
                    <a:pt x="764" y="0"/>
                  </a:lnTo>
                  <a:lnTo>
                    <a:pt x="756" y="9"/>
                  </a:lnTo>
                  <a:lnTo>
                    <a:pt x="739" y="17"/>
                  </a:lnTo>
                  <a:lnTo>
                    <a:pt x="731" y="17"/>
                  </a:lnTo>
                  <a:lnTo>
                    <a:pt x="715" y="25"/>
                  </a:lnTo>
                  <a:lnTo>
                    <a:pt x="706" y="33"/>
                  </a:lnTo>
                  <a:lnTo>
                    <a:pt x="690" y="33"/>
                  </a:lnTo>
                  <a:lnTo>
                    <a:pt x="682" y="41"/>
                  </a:lnTo>
                  <a:lnTo>
                    <a:pt x="665" y="49"/>
                  </a:lnTo>
                  <a:lnTo>
                    <a:pt x="657" y="49"/>
                  </a:lnTo>
                  <a:lnTo>
                    <a:pt x="649" y="58"/>
                  </a:lnTo>
                  <a:lnTo>
                    <a:pt x="632" y="66"/>
                  </a:lnTo>
                  <a:lnTo>
                    <a:pt x="624" y="66"/>
                  </a:lnTo>
                  <a:lnTo>
                    <a:pt x="608" y="74"/>
                  </a:lnTo>
                  <a:lnTo>
                    <a:pt x="600" y="82"/>
                  </a:lnTo>
                  <a:lnTo>
                    <a:pt x="583" y="82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5474" y="6611"/>
              <a:ext cx="944" cy="90"/>
            </a:xfrm>
            <a:custGeom>
              <a:rect b="b" l="l" r="r" t="t"/>
              <a:pathLst>
                <a:path extrusionOk="0" h="90" w="944">
                  <a:moveTo>
                    <a:pt x="0" y="90"/>
                  </a:moveTo>
                  <a:lnTo>
                    <a:pt x="0" y="66"/>
                  </a:lnTo>
                  <a:lnTo>
                    <a:pt x="8" y="41"/>
                  </a:lnTo>
                  <a:lnTo>
                    <a:pt x="8" y="25"/>
                  </a:lnTo>
                  <a:lnTo>
                    <a:pt x="8" y="0"/>
                  </a:lnTo>
                  <a:lnTo>
                    <a:pt x="944" y="0"/>
                  </a:lnTo>
                  <a:lnTo>
                    <a:pt x="936" y="9"/>
                  </a:lnTo>
                  <a:lnTo>
                    <a:pt x="920" y="17"/>
                  </a:lnTo>
                  <a:lnTo>
                    <a:pt x="911" y="17"/>
                  </a:lnTo>
                  <a:lnTo>
                    <a:pt x="895" y="25"/>
                  </a:lnTo>
                  <a:lnTo>
                    <a:pt x="887" y="25"/>
                  </a:lnTo>
                  <a:lnTo>
                    <a:pt x="870" y="33"/>
                  </a:lnTo>
                  <a:lnTo>
                    <a:pt x="862" y="41"/>
                  </a:lnTo>
                  <a:lnTo>
                    <a:pt x="846" y="41"/>
                  </a:lnTo>
                  <a:lnTo>
                    <a:pt x="837" y="49"/>
                  </a:lnTo>
                  <a:lnTo>
                    <a:pt x="821" y="58"/>
                  </a:lnTo>
                  <a:lnTo>
                    <a:pt x="813" y="58"/>
                  </a:lnTo>
                  <a:lnTo>
                    <a:pt x="796" y="66"/>
                  </a:lnTo>
                  <a:lnTo>
                    <a:pt x="788" y="74"/>
                  </a:lnTo>
                  <a:lnTo>
                    <a:pt x="772" y="74"/>
                  </a:lnTo>
                  <a:lnTo>
                    <a:pt x="764" y="82"/>
                  </a:lnTo>
                  <a:lnTo>
                    <a:pt x="755" y="9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5482" y="6530"/>
              <a:ext cx="1150" cy="81"/>
            </a:xfrm>
            <a:custGeom>
              <a:rect b="b" l="l" r="r" t="t"/>
              <a:pathLst>
                <a:path extrusionOk="0" h="81" w="1150">
                  <a:moveTo>
                    <a:pt x="0" y="81"/>
                  </a:moveTo>
                  <a:lnTo>
                    <a:pt x="0" y="65"/>
                  </a:lnTo>
                  <a:lnTo>
                    <a:pt x="0" y="40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150" y="0"/>
                  </a:lnTo>
                  <a:lnTo>
                    <a:pt x="1142" y="0"/>
                  </a:lnTo>
                  <a:lnTo>
                    <a:pt x="1133" y="8"/>
                  </a:lnTo>
                  <a:lnTo>
                    <a:pt x="1117" y="8"/>
                  </a:lnTo>
                  <a:lnTo>
                    <a:pt x="1101" y="16"/>
                  </a:lnTo>
                  <a:lnTo>
                    <a:pt x="1092" y="24"/>
                  </a:lnTo>
                  <a:lnTo>
                    <a:pt x="1076" y="24"/>
                  </a:lnTo>
                  <a:lnTo>
                    <a:pt x="1068" y="32"/>
                  </a:lnTo>
                  <a:lnTo>
                    <a:pt x="1051" y="40"/>
                  </a:lnTo>
                  <a:lnTo>
                    <a:pt x="1035" y="40"/>
                  </a:lnTo>
                  <a:lnTo>
                    <a:pt x="1027" y="49"/>
                  </a:lnTo>
                  <a:lnTo>
                    <a:pt x="1010" y="49"/>
                  </a:lnTo>
                  <a:lnTo>
                    <a:pt x="1002" y="57"/>
                  </a:lnTo>
                  <a:lnTo>
                    <a:pt x="986" y="65"/>
                  </a:lnTo>
                  <a:lnTo>
                    <a:pt x="977" y="65"/>
                  </a:lnTo>
                  <a:lnTo>
                    <a:pt x="961" y="73"/>
                  </a:lnTo>
                  <a:lnTo>
                    <a:pt x="953" y="81"/>
                  </a:lnTo>
                  <a:lnTo>
                    <a:pt x="936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9D6935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9" name="Google Shape;159;p9"/>
            <p:cNvSpPr/>
            <p:nvPr/>
          </p:nvSpPr>
          <p:spPr>
            <a:xfrm>
              <a:off x="5482" y="6439"/>
              <a:ext cx="1339" cy="91"/>
            </a:xfrm>
            <a:custGeom>
              <a:rect b="b" l="l" r="r" t="t"/>
              <a:pathLst>
                <a:path extrusionOk="0" h="91" w="1339">
                  <a:moveTo>
                    <a:pt x="0" y="91"/>
                  </a:moveTo>
                  <a:lnTo>
                    <a:pt x="0" y="66"/>
                  </a:lnTo>
                  <a:lnTo>
                    <a:pt x="0" y="41"/>
                  </a:lnTo>
                  <a:lnTo>
                    <a:pt x="0" y="25"/>
                  </a:lnTo>
                  <a:lnTo>
                    <a:pt x="0" y="0"/>
                  </a:lnTo>
                  <a:lnTo>
                    <a:pt x="1339" y="0"/>
                  </a:lnTo>
                  <a:lnTo>
                    <a:pt x="1150" y="91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0" name="Google Shape;160;p9"/>
            <p:cNvSpPr/>
            <p:nvPr/>
          </p:nvSpPr>
          <p:spPr>
            <a:xfrm>
              <a:off x="5465" y="6358"/>
              <a:ext cx="1536" cy="81"/>
            </a:xfrm>
            <a:custGeom>
              <a:rect b="b" l="l" r="r" t="t"/>
              <a:pathLst>
                <a:path extrusionOk="0" h="81" w="1536">
                  <a:moveTo>
                    <a:pt x="17" y="81"/>
                  </a:moveTo>
                  <a:lnTo>
                    <a:pt x="17" y="65"/>
                  </a:lnTo>
                  <a:lnTo>
                    <a:pt x="9" y="41"/>
                  </a:lnTo>
                  <a:lnTo>
                    <a:pt x="9" y="16"/>
                  </a:lnTo>
                  <a:lnTo>
                    <a:pt x="0" y="0"/>
                  </a:lnTo>
                  <a:lnTo>
                    <a:pt x="1536" y="0"/>
                  </a:lnTo>
                  <a:lnTo>
                    <a:pt x="1356" y="81"/>
                  </a:lnTo>
                  <a:lnTo>
                    <a:pt x="17" y="81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1" name="Google Shape;161;p9"/>
            <p:cNvSpPr/>
            <p:nvPr/>
          </p:nvSpPr>
          <p:spPr>
            <a:xfrm>
              <a:off x="5449" y="6268"/>
              <a:ext cx="1741" cy="90"/>
            </a:xfrm>
            <a:custGeom>
              <a:rect b="b" l="l" r="r" t="t"/>
              <a:pathLst>
                <a:path extrusionOk="0" h="90" w="1741">
                  <a:moveTo>
                    <a:pt x="16" y="90"/>
                  </a:moveTo>
                  <a:lnTo>
                    <a:pt x="16" y="65"/>
                  </a:lnTo>
                  <a:lnTo>
                    <a:pt x="8" y="49"/>
                  </a:lnTo>
                  <a:lnTo>
                    <a:pt x="0" y="24"/>
                  </a:lnTo>
                  <a:lnTo>
                    <a:pt x="0" y="0"/>
                  </a:lnTo>
                  <a:lnTo>
                    <a:pt x="1741" y="0"/>
                  </a:lnTo>
                  <a:lnTo>
                    <a:pt x="1552" y="90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9D6935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5416" y="6186"/>
              <a:ext cx="1955" cy="82"/>
            </a:xfrm>
            <a:custGeom>
              <a:rect b="b" l="l" r="r" t="t"/>
              <a:pathLst>
                <a:path extrusionOk="0" h="82" w="1955">
                  <a:moveTo>
                    <a:pt x="33" y="82"/>
                  </a:moveTo>
                  <a:lnTo>
                    <a:pt x="25" y="73"/>
                  </a:lnTo>
                  <a:lnTo>
                    <a:pt x="25" y="65"/>
                  </a:lnTo>
                  <a:lnTo>
                    <a:pt x="17" y="49"/>
                  </a:lnTo>
                  <a:lnTo>
                    <a:pt x="17" y="41"/>
                  </a:lnTo>
                  <a:lnTo>
                    <a:pt x="8" y="33"/>
                  </a:lnTo>
                  <a:lnTo>
                    <a:pt x="8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1955" y="0"/>
                  </a:lnTo>
                  <a:lnTo>
                    <a:pt x="1939" y="8"/>
                  </a:lnTo>
                  <a:lnTo>
                    <a:pt x="1922" y="16"/>
                  </a:lnTo>
                  <a:lnTo>
                    <a:pt x="1914" y="24"/>
                  </a:lnTo>
                  <a:lnTo>
                    <a:pt x="1898" y="33"/>
                  </a:lnTo>
                  <a:lnTo>
                    <a:pt x="1881" y="33"/>
                  </a:lnTo>
                  <a:lnTo>
                    <a:pt x="1873" y="41"/>
                  </a:lnTo>
                  <a:lnTo>
                    <a:pt x="1857" y="49"/>
                  </a:lnTo>
                  <a:lnTo>
                    <a:pt x="1848" y="57"/>
                  </a:lnTo>
                  <a:lnTo>
                    <a:pt x="1774" y="82"/>
                  </a:lnTo>
                  <a:lnTo>
                    <a:pt x="33" y="82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5367" y="6096"/>
              <a:ext cx="2119" cy="90"/>
            </a:xfrm>
            <a:custGeom>
              <a:rect b="b" l="l" r="r" t="t"/>
              <a:pathLst>
                <a:path extrusionOk="0" h="90" w="2119">
                  <a:moveTo>
                    <a:pt x="49" y="90"/>
                  </a:moveTo>
                  <a:lnTo>
                    <a:pt x="41" y="73"/>
                  </a:lnTo>
                  <a:lnTo>
                    <a:pt x="33" y="65"/>
                  </a:lnTo>
                  <a:lnTo>
                    <a:pt x="33" y="57"/>
                  </a:lnTo>
                  <a:lnTo>
                    <a:pt x="24" y="41"/>
                  </a:lnTo>
                  <a:lnTo>
                    <a:pt x="16" y="33"/>
                  </a:lnTo>
                  <a:lnTo>
                    <a:pt x="16" y="24"/>
                  </a:lnTo>
                  <a:lnTo>
                    <a:pt x="8" y="16"/>
                  </a:lnTo>
                  <a:lnTo>
                    <a:pt x="0" y="0"/>
                  </a:lnTo>
                  <a:lnTo>
                    <a:pt x="2119" y="8"/>
                  </a:lnTo>
                  <a:lnTo>
                    <a:pt x="2103" y="16"/>
                  </a:lnTo>
                  <a:lnTo>
                    <a:pt x="2086" y="33"/>
                  </a:lnTo>
                  <a:lnTo>
                    <a:pt x="2078" y="41"/>
                  </a:lnTo>
                  <a:lnTo>
                    <a:pt x="2062" y="49"/>
                  </a:lnTo>
                  <a:lnTo>
                    <a:pt x="2045" y="65"/>
                  </a:lnTo>
                  <a:lnTo>
                    <a:pt x="2029" y="73"/>
                  </a:lnTo>
                  <a:lnTo>
                    <a:pt x="2012" y="82"/>
                  </a:lnTo>
                  <a:lnTo>
                    <a:pt x="2004" y="90"/>
                  </a:lnTo>
                  <a:lnTo>
                    <a:pt x="49" y="9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5301" y="6014"/>
              <a:ext cx="2259" cy="90"/>
            </a:xfrm>
            <a:custGeom>
              <a:rect b="b" l="l" r="r" t="t"/>
              <a:pathLst>
                <a:path extrusionOk="0" h="90" w="2259">
                  <a:moveTo>
                    <a:pt x="66" y="82"/>
                  </a:moveTo>
                  <a:lnTo>
                    <a:pt x="58" y="74"/>
                  </a:lnTo>
                  <a:lnTo>
                    <a:pt x="49" y="57"/>
                  </a:lnTo>
                  <a:lnTo>
                    <a:pt x="41" y="49"/>
                  </a:lnTo>
                  <a:lnTo>
                    <a:pt x="33" y="41"/>
                  </a:lnTo>
                  <a:lnTo>
                    <a:pt x="25" y="25"/>
                  </a:lnTo>
                  <a:lnTo>
                    <a:pt x="17" y="16"/>
                  </a:lnTo>
                  <a:lnTo>
                    <a:pt x="8" y="8"/>
                  </a:lnTo>
                  <a:lnTo>
                    <a:pt x="0" y="0"/>
                  </a:lnTo>
                  <a:lnTo>
                    <a:pt x="2259" y="0"/>
                  </a:lnTo>
                  <a:lnTo>
                    <a:pt x="2251" y="16"/>
                  </a:lnTo>
                  <a:lnTo>
                    <a:pt x="2243" y="25"/>
                  </a:lnTo>
                  <a:lnTo>
                    <a:pt x="2234" y="33"/>
                  </a:lnTo>
                  <a:lnTo>
                    <a:pt x="2226" y="49"/>
                  </a:lnTo>
                  <a:lnTo>
                    <a:pt x="2210" y="57"/>
                  </a:lnTo>
                  <a:lnTo>
                    <a:pt x="2202" y="65"/>
                  </a:lnTo>
                  <a:lnTo>
                    <a:pt x="2193" y="82"/>
                  </a:lnTo>
                  <a:lnTo>
                    <a:pt x="2185" y="90"/>
                  </a:lnTo>
                  <a:lnTo>
                    <a:pt x="66" y="82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5153" y="5932"/>
              <a:ext cx="2456" cy="82"/>
            </a:xfrm>
            <a:custGeom>
              <a:rect b="b" l="l" r="r" t="t"/>
              <a:pathLst>
                <a:path extrusionOk="0" h="82" w="2456">
                  <a:moveTo>
                    <a:pt x="148" y="82"/>
                  </a:moveTo>
                  <a:lnTo>
                    <a:pt x="132" y="66"/>
                  </a:lnTo>
                  <a:lnTo>
                    <a:pt x="107" y="57"/>
                  </a:lnTo>
                  <a:lnTo>
                    <a:pt x="91" y="49"/>
                  </a:lnTo>
                  <a:lnTo>
                    <a:pt x="74" y="41"/>
                  </a:lnTo>
                  <a:lnTo>
                    <a:pt x="58" y="41"/>
                  </a:lnTo>
                  <a:lnTo>
                    <a:pt x="41" y="41"/>
                  </a:lnTo>
                  <a:lnTo>
                    <a:pt x="25" y="41"/>
                  </a:lnTo>
                  <a:lnTo>
                    <a:pt x="8" y="49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8" y="33"/>
                  </a:lnTo>
                  <a:lnTo>
                    <a:pt x="17" y="25"/>
                  </a:lnTo>
                  <a:lnTo>
                    <a:pt x="25" y="25"/>
                  </a:lnTo>
                  <a:lnTo>
                    <a:pt x="41" y="16"/>
                  </a:lnTo>
                  <a:lnTo>
                    <a:pt x="58" y="8"/>
                  </a:lnTo>
                  <a:lnTo>
                    <a:pt x="82" y="0"/>
                  </a:lnTo>
                  <a:lnTo>
                    <a:pt x="2456" y="0"/>
                  </a:lnTo>
                  <a:lnTo>
                    <a:pt x="2448" y="8"/>
                  </a:lnTo>
                  <a:lnTo>
                    <a:pt x="2440" y="16"/>
                  </a:lnTo>
                  <a:lnTo>
                    <a:pt x="2440" y="33"/>
                  </a:lnTo>
                  <a:lnTo>
                    <a:pt x="2432" y="41"/>
                  </a:lnTo>
                  <a:lnTo>
                    <a:pt x="2423" y="57"/>
                  </a:lnTo>
                  <a:lnTo>
                    <a:pt x="2415" y="66"/>
                  </a:lnTo>
                  <a:lnTo>
                    <a:pt x="2415" y="74"/>
                  </a:lnTo>
                  <a:lnTo>
                    <a:pt x="2407" y="82"/>
                  </a:lnTo>
                  <a:lnTo>
                    <a:pt x="148" y="82"/>
                  </a:lnTo>
                  <a:close/>
                </a:path>
              </a:pathLst>
            </a:custGeom>
            <a:solidFill>
              <a:srgbClr val="9D6935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5235" y="5842"/>
              <a:ext cx="2399" cy="90"/>
            </a:xfrm>
            <a:custGeom>
              <a:rect b="b" l="l" r="r" t="t"/>
              <a:pathLst>
                <a:path extrusionOk="0" h="90" w="2399">
                  <a:moveTo>
                    <a:pt x="0" y="90"/>
                  </a:moveTo>
                  <a:lnTo>
                    <a:pt x="9" y="82"/>
                  </a:lnTo>
                  <a:lnTo>
                    <a:pt x="17" y="82"/>
                  </a:lnTo>
                  <a:lnTo>
                    <a:pt x="33" y="74"/>
                  </a:lnTo>
                  <a:lnTo>
                    <a:pt x="50" y="66"/>
                  </a:lnTo>
                  <a:lnTo>
                    <a:pt x="58" y="66"/>
                  </a:lnTo>
                  <a:lnTo>
                    <a:pt x="74" y="57"/>
                  </a:lnTo>
                  <a:lnTo>
                    <a:pt x="91" y="57"/>
                  </a:lnTo>
                  <a:lnTo>
                    <a:pt x="107" y="49"/>
                  </a:lnTo>
                  <a:lnTo>
                    <a:pt x="124" y="41"/>
                  </a:lnTo>
                  <a:lnTo>
                    <a:pt x="140" y="41"/>
                  </a:lnTo>
                  <a:lnTo>
                    <a:pt x="156" y="33"/>
                  </a:lnTo>
                  <a:lnTo>
                    <a:pt x="173" y="25"/>
                  </a:lnTo>
                  <a:lnTo>
                    <a:pt x="189" y="16"/>
                  </a:lnTo>
                  <a:lnTo>
                    <a:pt x="214" y="16"/>
                  </a:lnTo>
                  <a:lnTo>
                    <a:pt x="230" y="8"/>
                  </a:lnTo>
                  <a:lnTo>
                    <a:pt x="255" y="0"/>
                  </a:lnTo>
                  <a:lnTo>
                    <a:pt x="2399" y="0"/>
                  </a:lnTo>
                  <a:lnTo>
                    <a:pt x="2391" y="25"/>
                  </a:lnTo>
                  <a:lnTo>
                    <a:pt x="2391" y="49"/>
                  </a:lnTo>
                  <a:lnTo>
                    <a:pt x="2383" y="66"/>
                  </a:lnTo>
                  <a:lnTo>
                    <a:pt x="2374" y="9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5490" y="5760"/>
              <a:ext cx="2152" cy="82"/>
            </a:xfrm>
            <a:custGeom>
              <a:rect b="b" l="l" r="r" t="t"/>
              <a:pathLst>
                <a:path extrusionOk="0" h="82" w="2152">
                  <a:moveTo>
                    <a:pt x="0" y="82"/>
                  </a:moveTo>
                  <a:lnTo>
                    <a:pt x="16" y="82"/>
                  </a:lnTo>
                  <a:lnTo>
                    <a:pt x="33" y="74"/>
                  </a:lnTo>
                  <a:lnTo>
                    <a:pt x="49" y="66"/>
                  </a:lnTo>
                  <a:lnTo>
                    <a:pt x="66" y="66"/>
                  </a:lnTo>
                  <a:lnTo>
                    <a:pt x="82" y="58"/>
                  </a:lnTo>
                  <a:lnTo>
                    <a:pt x="99" y="58"/>
                  </a:lnTo>
                  <a:lnTo>
                    <a:pt x="115" y="49"/>
                  </a:lnTo>
                  <a:lnTo>
                    <a:pt x="140" y="41"/>
                  </a:lnTo>
                  <a:lnTo>
                    <a:pt x="156" y="41"/>
                  </a:lnTo>
                  <a:lnTo>
                    <a:pt x="173" y="33"/>
                  </a:lnTo>
                  <a:lnTo>
                    <a:pt x="189" y="25"/>
                  </a:lnTo>
                  <a:lnTo>
                    <a:pt x="214" y="25"/>
                  </a:lnTo>
                  <a:lnTo>
                    <a:pt x="230" y="17"/>
                  </a:lnTo>
                  <a:lnTo>
                    <a:pt x="255" y="8"/>
                  </a:lnTo>
                  <a:lnTo>
                    <a:pt x="271" y="8"/>
                  </a:lnTo>
                  <a:lnTo>
                    <a:pt x="288" y="0"/>
                  </a:lnTo>
                  <a:lnTo>
                    <a:pt x="2152" y="0"/>
                  </a:lnTo>
                  <a:lnTo>
                    <a:pt x="2152" y="25"/>
                  </a:lnTo>
                  <a:lnTo>
                    <a:pt x="2152" y="41"/>
                  </a:lnTo>
                  <a:lnTo>
                    <a:pt x="2144" y="66"/>
                  </a:lnTo>
                  <a:lnTo>
                    <a:pt x="2144" y="82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9D6935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5778" y="5670"/>
              <a:ext cx="1872" cy="90"/>
            </a:xfrm>
            <a:custGeom>
              <a:rect b="b" l="l" r="r" t="t"/>
              <a:pathLst>
                <a:path extrusionOk="0" h="90" w="1872">
                  <a:moveTo>
                    <a:pt x="0" y="90"/>
                  </a:moveTo>
                  <a:lnTo>
                    <a:pt x="24" y="82"/>
                  </a:lnTo>
                  <a:lnTo>
                    <a:pt x="41" y="82"/>
                  </a:lnTo>
                  <a:lnTo>
                    <a:pt x="57" y="74"/>
                  </a:lnTo>
                  <a:lnTo>
                    <a:pt x="82" y="66"/>
                  </a:lnTo>
                  <a:lnTo>
                    <a:pt x="98" y="66"/>
                  </a:lnTo>
                  <a:lnTo>
                    <a:pt x="115" y="58"/>
                  </a:lnTo>
                  <a:lnTo>
                    <a:pt x="131" y="49"/>
                  </a:lnTo>
                  <a:lnTo>
                    <a:pt x="156" y="49"/>
                  </a:lnTo>
                  <a:lnTo>
                    <a:pt x="172" y="41"/>
                  </a:lnTo>
                  <a:lnTo>
                    <a:pt x="197" y="33"/>
                  </a:lnTo>
                  <a:lnTo>
                    <a:pt x="213" y="33"/>
                  </a:lnTo>
                  <a:lnTo>
                    <a:pt x="230" y="25"/>
                  </a:lnTo>
                  <a:lnTo>
                    <a:pt x="254" y="17"/>
                  </a:lnTo>
                  <a:lnTo>
                    <a:pt x="271" y="17"/>
                  </a:lnTo>
                  <a:lnTo>
                    <a:pt x="295" y="8"/>
                  </a:lnTo>
                  <a:lnTo>
                    <a:pt x="312" y="0"/>
                  </a:lnTo>
                  <a:lnTo>
                    <a:pt x="1864" y="0"/>
                  </a:lnTo>
                  <a:lnTo>
                    <a:pt x="1872" y="25"/>
                  </a:lnTo>
                  <a:lnTo>
                    <a:pt x="1872" y="49"/>
                  </a:lnTo>
                  <a:lnTo>
                    <a:pt x="1872" y="66"/>
                  </a:lnTo>
                  <a:lnTo>
                    <a:pt x="1864" y="9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9" name="Google Shape;169;p9"/>
            <p:cNvSpPr/>
            <p:nvPr/>
          </p:nvSpPr>
          <p:spPr>
            <a:xfrm>
              <a:off x="6090" y="5588"/>
              <a:ext cx="1552" cy="82"/>
            </a:xfrm>
            <a:custGeom>
              <a:rect b="b" l="l" r="r" t="t"/>
              <a:pathLst>
                <a:path extrusionOk="0" h="82" w="1552">
                  <a:moveTo>
                    <a:pt x="0" y="82"/>
                  </a:moveTo>
                  <a:lnTo>
                    <a:pt x="24" y="82"/>
                  </a:lnTo>
                  <a:lnTo>
                    <a:pt x="41" y="74"/>
                  </a:lnTo>
                  <a:lnTo>
                    <a:pt x="57" y="66"/>
                  </a:lnTo>
                  <a:lnTo>
                    <a:pt x="82" y="66"/>
                  </a:lnTo>
                  <a:lnTo>
                    <a:pt x="98" y="58"/>
                  </a:lnTo>
                  <a:lnTo>
                    <a:pt x="123" y="50"/>
                  </a:lnTo>
                  <a:lnTo>
                    <a:pt x="139" y="50"/>
                  </a:lnTo>
                  <a:lnTo>
                    <a:pt x="164" y="41"/>
                  </a:lnTo>
                  <a:lnTo>
                    <a:pt x="180" y="41"/>
                  </a:lnTo>
                  <a:lnTo>
                    <a:pt x="197" y="33"/>
                  </a:lnTo>
                  <a:lnTo>
                    <a:pt x="221" y="25"/>
                  </a:lnTo>
                  <a:lnTo>
                    <a:pt x="238" y="25"/>
                  </a:lnTo>
                  <a:lnTo>
                    <a:pt x="263" y="17"/>
                  </a:lnTo>
                  <a:lnTo>
                    <a:pt x="279" y="9"/>
                  </a:lnTo>
                  <a:lnTo>
                    <a:pt x="295" y="9"/>
                  </a:lnTo>
                  <a:lnTo>
                    <a:pt x="320" y="0"/>
                  </a:lnTo>
                  <a:lnTo>
                    <a:pt x="1544" y="0"/>
                  </a:lnTo>
                  <a:lnTo>
                    <a:pt x="1552" y="25"/>
                  </a:lnTo>
                  <a:lnTo>
                    <a:pt x="1552" y="41"/>
                  </a:lnTo>
                  <a:lnTo>
                    <a:pt x="1552" y="66"/>
                  </a:lnTo>
                  <a:lnTo>
                    <a:pt x="1552" y="82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0" name="Google Shape;170;p9"/>
            <p:cNvSpPr/>
            <p:nvPr/>
          </p:nvSpPr>
          <p:spPr>
            <a:xfrm>
              <a:off x="6410" y="5507"/>
              <a:ext cx="1224" cy="81"/>
            </a:xfrm>
            <a:custGeom>
              <a:rect b="b" l="l" r="r" t="t"/>
              <a:pathLst>
                <a:path extrusionOk="0" h="81" w="1224">
                  <a:moveTo>
                    <a:pt x="0" y="81"/>
                  </a:moveTo>
                  <a:lnTo>
                    <a:pt x="16" y="73"/>
                  </a:lnTo>
                  <a:lnTo>
                    <a:pt x="41" y="73"/>
                  </a:lnTo>
                  <a:lnTo>
                    <a:pt x="58" y="65"/>
                  </a:lnTo>
                  <a:lnTo>
                    <a:pt x="82" y="57"/>
                  </a:lnTo>
                  <a:lnTo>
                    <a:pt x="99" y="57"/>
                  </a:lnTo>
                  <a:lnTo>
                    <a:pt x="123" y="49"/>
                  </a:lnTo>
                  <a:lnTo>
                    <a:pt x="140" y="41"/>
                  </a:lnTo>
                  <a:lnTo>
                    <a:pt x="164" y="41"/>
                  </a:lnTo>
                  <a:lnTo>
                    <a:pt x="181" y="32"/>
                  </a:lnTo>
                  <a:lnTo>
                    <a:pt x="197" y="24"/>
                  </a:lnTo>
                  <a:lnTo>
                    <a:pt x="222" y="24"/>
                  </a:lnTo>
                  <a:lnTo>
                    <a:pt x="238" y="16"/>
                  </a:lnTo>
                  <a:lnTo>
                    <a:pt x="263" y="8"/>
                  </a:lnTo>
                  <a:lnTo>
                    <a:pt x="279" y="8"/>
                  </a:lnTo>
                  <a:lnTo>
                    <a:pt x="296" y="0"/>
                  </a:lnTo>
                  <a:lnTo>
                    <a:pt x="320" y="0"/>
                  </a:lnTo>
                  <a:lnTo>
                    <a:pt x="1183" y="0"/>
                  </a:lnTo>
                  <a:lnTo>
                    <a:pt x="1191" y="8"/>
                  </a:lnTo>
                  <a:lnTo>
                    <a:pt x="1199" y="16"/>
                  </a:lnTo>
                  <a:lnTo>
                    <a:pt x="1208" y="24"/>
                  </a:lnTo>
                  <a:lnTo>
                    <a:pt x="1208" y="32"/>
                  </a:lnTo>
                  <a:lnTo>
                    <a:pt x="1216" y="49"/>
                  </a:lnTo>
                  <a:lnTo>
                    <a:pt x="1216" y="57"/>
                  </a:lnTo>
                  <a:lnTo>
                    <a:pt x="1224" y="65"/>
                  </a:lnTo>
                  <a:lnTo>
                    <a:pt x="1224" y="81"/>
                  </a:lnTo>
                  <a:lnTo>
                    <a:pt x="1224" y="81"/>
                  </a:lnTo>
                  <a:lnTo>
                    <a:pt x="1224" y="81"/>
                  </a:lnTo>
                  <a:lnTo>
                    <a:pt x="1224" y="81"/>
                  </a:lnTo>
                  <a:lnTo>
                    <a:pt x="1224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1" name="Google Shape;171;p9"/>
            <p:cNvSpPr/>
            <p:nvPr/>
          </p:nvSpPr>
          <p:spPr>
            <a:xfrm>
              <a:off x="6730" y="5417"/>
              <a:ext cx="863" cy="90"/>
            </a:xfrm>
            <a:custGeom>
              <a:rect b="b" l="l" r="r" t="t"/>
              <a:pathLst>
                <a:path extrusionOk="0" h="90" w="863">
                  <a:moveTo>
                    <a:pt x="0" y="90"/>
                  </a:moveTo>
                  <a:lnTo>
                    <a:pt x="17" y="81"/>
                  </a:lnTo>
                  <a:lnTo>
                    <a:pt x="41" y="73"/>
                  </a:lnTo>
                  <a:lnTo>
                    <a:pt x="58" y="65"/>
                  </a:lnTo>
                  <a:lnTo>
                    <a:pt x="83" y="65"/>
                  </a:lnTo>
                  <a:lnTo>
                    <a:pt x="99" y="57"/>
                  </a:lnTo>
                  <a:lnTo>
                    <a:pt x="124" y="49"/>
                  </a:lnTo>
                  <a:lnTo>
                    <a:pt x="140" y="49"/>
                  </a:lnTo>
                  <a:lnTo>
                    <a:pt x="156" y="40"/>
                  </a:lnTo>
                  <a:lnTo>
                    <a:pt x="181" y="32"/>
                  </a:lnTo>
                  <a:lnTo>
                    <a:pt x="198" y="32"/>
                  </a:lnTo>
                  <a:lnTo>
                    <a:pt x="214" y="24"/>
                  </a:lnTo>
                  <a:lnTo>
                    <a:pt x="239" y="16"/>
                  </a:lnTo>
                  <a:lnTo>
                    <a:pt x="255" y="16"/>
                  </a:lnTo>
                  <a:lnTo>
                    <a:pt x="271" y="8"/>
                  </a:lnTo>
                  <a:lnTo>
                    <a:pt x="288" y="8"/>
                  </a:lnTo>
                  <a:lnTo>
                    <a:pt x="304" y="0"/>
                  </a:lnTo>
                  <a:lnTo>
                    <a:pt x="756" y="0"/>
                  </a:lnTo>
                  <a:lnTo>
                    <a:pt x="773" y="8"/>
                  </a:lnTo>
                  <a:lnTo>
                    <a:pt x="789" y="16"/>
                  </a:lnTo>
                  <a:lnTo>
                    <a:pt x="805" y="24"/>
                  </a:lnTo>
                  <a:lnTo>
                    <a:pt x="822" y="40"/>
                  </a:lnTo>
                  <a:lnTo>
                    <a:pt x="830" y="49"/>
                  </a:lnTo>
                  <a:lnTo>
                    <a:pt x="846" y="65"/>
                  </a:lnTo>
                  <a:lnTo>
                    <a:pt x="855" y="73"/>
                  </a:lnTo>
                  <a:lnTo>
                    <a:pt x="863" y="9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7034" y="5359"/>
              <a:ext cx="452" cy="58"/>
            </a:xfrm>
            <a:custGeom>
              <a:rect b="b" l="l" r="r" t="t"/>
              <a:pathLst>
                <a:path extrusionOk="0" h="58" w="452">
                  <a:moveTo>
                    <a:pt x="0" y="58"/>
                  </a:moveTo>
                  <a:lnTo>
                    <a:pt x="17" y="58"/>
                  </a:lnTo>
                  <a:lnTo>
                    <a:pt x="25" y="49"/>
                  </a:lnTo>
                  <a:lnTo>
                    <a:pt x="41" y="49"/>
                  </a:lnTo>
                  <a:lnTo>
                    <a:pt x="58" y="41"/>
                  </a:lnTo>
                  <a:lnTo>
                    <a:pt x="66" y="41"/>
                  </a:lnTo>
                  <a:lnTo>
                    <a:pt x="82" y="33"/>
                  </a:lnTo>
                  <a:lnTo>
                    <a:pt x="91" y="33"/>
                  </a:lnTo>
                  <a:lnTo>
                    <a:pt x="99" y="25"/>
                  </a:lnTo>
                  <a:lnTo>
                    <a:pt x="115" y="25"/>
                  </a:lnTo>
                  <a:lnTo>
                    <a:pt x="124" y="25"/>
                  </a:lnTo>
                  <a:lnTo>
                    <a:pt x="140" y="17"/>
                  </a:lnTo>
                  <a:lnTo>
                    <a:pt x="148" y="17"/>
                  </a:lnTo>
                  <a:lnTo>
                    <a:pt x="156" y="8"/>
                  </a:lnTo>
                  <a:lnTo>
                    <a:pt x="173" y="8"/>
                  </a:lnTo>
                  <a:lnTo>
                    <a:pt x="181" y="8"/>
                  </a:lnTo>
                  <a:lnTo>
                    <a:pt x="189" y="0"/>
                  </a:lnTo>
                  <a:lnTo>
                    <a:pt x="197" y="0"/>
                  </a:lnTo>
                  <a:lnTo>
                    <a:pt x="214" y="0"/>
                  </a:lnTo>
                  <a:lnTo>
                    <a:pt x="230" y="0"/>
                  </a:lnTo>
                  <a:lnTo>
                    <a:pt x="239" y="0"/>
                  </a:lnTo>
                  <a:lnTo>
                    <a:pt x="255" y="0"/>
                  </a:lnTo>
                  <a:lnTo>
                    <a:pt x="271" y="0"/>
                  </a:lnTo>
                  <a:lnTo>
                    <a:pt x="288" y="0"/>
                  </a:lnTo>
                  <a:lnTo>
                    <a:pt x="304" y="0"/>
                  </a:lnTo>
                  <a:lnTo>
                    <a:pt x="329" y="8"/>
                  </a:lnTo>
                  <a:lnTo>
                    <a:pt x="345" y="17"/>
                  </a:lnTo>
                  <a:lnTo>
                    <a:pt x="362" y="17"/>
                  </a:lnTo>
                  <a:lnTo>
                    <a:pt x="378" y="25"/>
                  </a:lnTo>
                  <a:lnTo>
                    <a:pt x="403" y="33"/>
                  </a:lnTo>
                  <a:lnTo>
                    <a:pt x="419" y="41"/>
                  </a:lnTo>
                  <a:lnTo>
                    <a:pt x="436" y="49"/>
                  </a:lnTo>
                  <a:lnTo>
                    <a:pt x="452" y="5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5145" y="5940"/>
              <a:ext cx="370" cy="1130"/>
            </a:xfrm>
            <a:custGeom>
              <a:rect b="b" l="l" r="r" t="t"/>
              <a:pathLst>
                <a:path extrusionOk="0" h="1130" w="370">
                  <a:moveTo>
                    <a:pt x="140" y="1072"/>
                  </a:moveTo>
                  <a:lnTo>
                    <a:pt x="164" y="1121"/>
                  </a:lnTo>
                  <a:lnTo>
                    <a:pt x="238" y="1031"/>
                  </a:lnTo>
                  <a:lnTo>
                    <a:pt x="296" y="941"/>
                  </a:lnTo>
                  <a:lnTo>
                    <a:pt x="329" y="843"/>
                  </a:lnTo>
                  <a:lnTo>
                    <a:pt x="353" y="745"/>
                  </a:lnTo>
                  <a:lnTo>
                    <a:pt x="370" y="647"/>
                  </a:lnTo>
                  <a:lnTo>
                    <a:pt x="370" y="549"/>
                  </a:lnTo>
                  <a:lnTo>
                    <a:pt x="353" y="459"/>
                  </a:lnTo>
                  <a:lnTo>
                    <a:pt x="337" y="369"/>
                  </a:lnTo>
                  <a:lnTo>
                    <a:pt x="312" y="279"/>
                  </a:lnTo>
                  <a:lnTo>
                    <a:pt x="279" y="205"/>
                  </a:lnTo>
                  <a:lnTo>
                    <a:pt x="238" y="139"/>
                  </a:lnTo>
                  <a:lnTo>
                    <a:pt x="197" y="82"/>
                  </a:lnTo>
                  <a:lnTo>
                    <a:pt x="156" y="41"/>
                  </a:lnTo>
                  <a:lnTo>
                    <a:pt x="107" y="8"/>
                  </a:lnTo>
                  <a:lnTo>
                    <a:pt x="49" y="0"/>
                  </a:lnTo>
                  <a:lnTo>
                    <a:pt x="0" y="17"/>
                  </a:lnTo>
                  <a:lnTo>
                    <a:pt x="25" y="66"/>
                  </a:lnTo>
                  <a:lnTo>
                    <a:pt x="58" y="58"/>
                  </a:lnTo>
                  <a:lnTo>
                    <a:pt x="90" y="66"/>
                  </a:lnTo>
                  <a:lnTo>
                    <a:pt x="123" y="82"/>
                  </a:lnTo>
                  <a:lnTo>
                    <a:pt x="156" y="115"/>
                  </a:lnTo>
                  <a:lnTo>
                    <a:pt x="197" y="164"/>
                  </a:lnTo>
                  <a:lnTo>
                    <a:pt x="230" y="229"/>
                  </a:lnTo>
                  <a:lnTo>
                    <a:pt x="263" y="303"/>
                  </a:lnTo>
                  <a:lnTo>
                    <a:pt x="288" y="377"/>
                  </a:lnTo>
                  <a:lnTo>
                    <a:pt x="304" y="467"/>
                  </a:lnTo>
                  <a:lnTo>
                    <a:pt x="312" y="557"/>
                  </a:lnTo>
                  <a:lnTo>
                    <a:pt x="312" y="647"/>
                  </a:lnTo>
                  <a:lnTo>
                    <a:pt x="304" y="737"/>
                  </a:lnTo>
                  <a:lnTo>
                    <a:pt x="279" y="835"/>
                  </a:lnTo>
                  <a:lnTo>
                    <a:pt x="246" y="917"/>
                  </a:lnTo>
                  <a:lnTo>
                    <a:pt x="197" y="999"/>
                  </a:lnTo>
                  <a:lnTo>
                    <a:pt x="131" y="1081"/>
                  </a:lnTo>
                  <a:lnTo>
                    <a:pt x="156" y="1130"/>
                  </a:lnTo>
                  <a:lnTo>
                    <a:pt x="131" y="1081"/>
                  </a:lnTo>
                  <a:lnTo>
                    <a:pt x="123" y="1089"/>
                  </a:lnTo>
                  <a:lnTo>
                    <a:pt x="123" y="1097"/>
                  </a:lnTo>
                  <a:lnTo>
                    <a:pt x="123" y="1113"/>
                  </a:lnTo>
                  <a:lnTo>
                    <a:pt x="131" y="1121"/>
                  </a:lnTo>
                  <a:lnTo>
                    <a:pt x="140" y="1121"/>
                  </a:lnTo>
                  <a:lnTo>
                    <a:pt x="148" y="1130"/>
                  </a:lnTo>
                  <a:lnTo>
                    <a:pt x="156" y="1121"/>
                  </a:lnTo>
                  <a:lnTo>
                    <a:pt x="164" y="1121"/>
                  </a:lnTo>
                  <a:lnTo>
                    <a:pt x="140" y="107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5285" y="6505"/>
              <a:ext cx="1371" cy="565"/>
            </a:xfrm>
            <a:custGeom>
              <a:rect b="b" l="l" r="r" t="t"/>
              <a:pathLst>
                <a:path extrusionOk="0" h="565" w="1371">
                  <a:moveTo>
                    <a:pt x="1330" y="0"/>
                  </a:moveTo>
                  <a:lnTo>
                    <a:pt x="1330" y="0"/>
                  </a:lnTo>
                  <a:lnTo>
                    <a:pt x="1281" y="16"/>
                  </a:lnTo>
                  <a:lnTo>
                    <a:pt x="1232" y="41"/>
                  </a:lnTo>
                  <a:lnTo>
                    <a:pt x="1191" y="57"/>
                  </a:lnTo>
                  <a:lnTo>
                    <a:pt x="1141" y="74"/>
                  </a:lnTo>
                  <a:lnTo>
                    <a:pt x="1100" y="98"/>
                  </a:lnTo>
                  <a:lnTo>
                    <a:pt x="1051" y="115"/>
                  </a:lnTo>
                  <a:lnTo>
                    <a:pt x="1010" y="131"/>
                  </a:lnTo>
                  <a:lnTo>
                    <a:pt x="969" y="155"/>
                  </a:lnTo>
                  <a:lnTo>
                    <a:pt x="928" y="172"/>
                  </a:lnTo>
                  <a:lnTo>
                    <a:pt x="887" y="188"/>
                  </a:lnTo>
                  <a:lnTo>
                    <a:pt x="846" y="205"/>
                  </a:lnTo>
                  <a:lnTo>
                    <a:pt x="805" y="229"/>
                  </a:lnTo>
                  <a:lnTo>
                    <a:pt x="764" y="245"/>
                  </a:lnTo>
                  <a:lnTo>
                    <a:pt x="723" y="262"/>
                  </a:lnTo>
                  <a:lnTo>
                    <a:pt x="690" y="278"/>
                  </a:lnTo>
                  <a:lnTo>
                    <a:pt x="649" y="295"/>
                  </a:lnTo>
                  <a:lnTo>
                    <a:pt x="608" y="311"/>
                  </a:lnTo>
                  <a:lnTo>
                    <a:pt x="575" y="327"/>
                  </a:lnTo>
                  <a:lnTo>
                    <a:pt x="534" y="344"/>
                  </a:lnTo>
                  <a:lnTo>
                    <a:pt x="493" y="360"/>
                  </a:lnTo>
                  <a:lnTo>
                    <a:pt x="451" y="376"/>
                  </a:lnTo>
                  <a:lnTo>
                    <a:pt x="419" y="393"/>
                  </a:lnTo>
                  <a:lnTo>
                    <a:pt x="378" y="401"/>
                  </a:lnTo>
                  <a:lnTo>
                    <a:pt x="336" y="417"/>
                  </a:lnTo>
                  <a:lnTo>
                    <a:pt x="295" y="434"/>
                  </a:lnTo>
                  <a:lnTo>
                    <a:pt x="254" y="442"/>
                  </a:lnTo>
                  <a:lnTo>
                    <a:pt x="221" y="458"/>
                  </a:lnTo>
                  <a:lnTo>
                    <a:pt x="172" y="466"/>
                  </a:lnTo>
                  <a:lnTo>
                    <a:pt x="131" y="475"/>
                  </a:lnTo>
                  <a:lnTo>
                    <a:pt x="90" y="491"/>
                  </a:lnTo>
                  <a:lnTo>
                    <a:pt x="49" y="499"/>
                  </a:lnTo>
                  <a:lnTo>
                    <a:pt x="0" y="507"/>
                  </a:lnTo>
                  <a:lnTo>
                    <a:pt x="16" y="565"/>
                  </a:lnTo>
                  <a:lnTo>
                    <a:pt x="57" y="548"/>
                  </a:lnTo>
                  <a:lnTo>
                    <a:pt x="106" y="540"/>
                  </a:lnTo>
                  <a:lnTo>
                    <a:pt x="148" y="532"/>
                  </a:lnTo>
                  <a:lnTo>
                    <a:pt x="189" y="524"/>
                  </a:lnTo>
                  <a:lnTo>
                    <a:pt x="230" y="507"/>
                  </a:lnTo>
                  <a:lnTo>
                    <a:pt x="271" y="499"/>
                  </a:lnTo>
                  <a:lnTo>
                    <a:pt x="312" y="483"/>
                  </a:lnTo>
                  <a:lnTo>
                    <a:pt x="353" y="466"/>
                  </a:lnTo>
                  <a:lnTo>
                    <a:pt x="394" y="458"/>
                  </a:lnTo>
                  <a:lnTo>
                    <a:pt x="435" y="442"/>
                  </a:lnTo>
                  <a:lnTo>
                    <a:pt x="476" y="425"/>
                  </a:lnTo>
                  <a:lnTo>
                    <a:pt x="517" y="409"/>
                  </a:lnTo>
                  <a:lnTo>
                    <a:pt x="550" y="393"/>
                  </a:lnTo>
                  <a:lnTo>
                    <a:pt x="591" y="376"/>
                  </a:lnTo>
                  <a:lnTo>
                    <a:pt x="632" y="360"/>
                  </a:lnTo>
                  <a:lnTo>
                    <a:pt x="673" y="344"/>
                  </a:lnTo>
                  <a:lnTo>
                    <a:pt x="706" y="327"/>
                  </a:lnTo>
                  <a:lnTo>
                    <a:pt x="747" y="311"/>
                  </a:lnTo>
                  <a:lnTo>
                    <a:pt x="788" y="295"/>
                  </a:lnTo>
                  <a:lnTo>
                    <a:pt x="829" y="278"/>
                  </a:lnTo>
                  <a:lnTo>
                    <a:pt x="862" y="254"/>
                  </a:lnTo>
                  <a:lnTo>
                    <a:pt x="903" y="237"/>
                  </a:lnTo>
                  <a:lnTo>
                    <a:pt x="944" y="221"/>
                  </a:lnTo>
                  <a:lnTo>
                    <a:pt x="985" y="205"/>
                  </a:lnTo>
                  <a:lnTo>
                    <a:pt x="1035" y="180"/>
                  </a:lnTo>
                  <a:lnTo>
                    <a:pt x="1076" y="164"/>
                  </a:lnTo>
                  <a:lnTo>
                    <a:pt x="1117" y="147"/>
                  </a:lnTo>
                  <a:lnTo>
                    <a:pt x="1158" y="123"/>
                  </a:lnTo>
                  <a:lnTo>
                    <a:pt x="1207" y="106"/>
                  </a:lnTo>
                  <a:lnTo>
                    <a:pt x="1256" y="90"/>
                  </a:lnTo>
                  <a:lnTo>
                    <a:pt x="1298" y="74"/>
                  </a:lnTo>
                  <a:lnTo>
                    <a:pt x="1347" y="49"/>
                  </a:lnTo>
                  <a:lnTo>
                    <a:pt x="1355" y="49"/>
                  </a:lnTo>
                  <a:lnTo>
                    <a:pt x="1347" y="49"/>
                  </a:lnTo>
                  <a:lnTo>
                    <a:pt x="1363" y="49"/>
                  </a:lnTo>
                  <a:lnTo>
                    <a:pt x="1363" y="33"/>
                  </a:lnTo>
                  <a:lnTo>
                    <a:pt x="1371" y="25"/>
                  </a:lnTo>
                  <a:lnTo>
                    <a:pt x="1363" y="16"/>
                  </a:lnTo>
                  <a:lnTo>
                    <a:pt x="1363" y="8"/>
                  </a:lnTo>
                  <a:lnTo>
                    <a:pt x="1355" y="0"/>
                  </a:lnTo>
                  <a:lnTo>
                    <a:pt x="1347" y="0"/>
                  </a:lnTo>
                  <a:lnTo>
                    <a:pt x="1330" y="0"/>
                  </a:lnTo>
                  <a:lnTo>
                    <a:pt x="133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6615" y="6219"/>
              <a:ext cx="658" cy="335"/>
            </a:xfrm>
            <a:custGeom>
              <a:rect b="b" l="l" r="r" t="t"/>
              <a:pathLst>
                <a:path extrusionOk="0" h="335" w="658">
                  <a:moveTo>
                    <a:pt x="633" y="0"/>
                  </a:moveTo>
                  <a:lnTo>
                    <a:pt x="633" y="0"/>
                  </a:lnTo>
                  <a:lnTo>
                    <a:pt x="0" y="286"/>
                  </a:lnTo>
                  <a:lnTo>
                    <a:pt x="25" y="335"/>
                  </a:lnTo>
                  <a:lnTo>
                    <a:pt x="658" y="49"/>
                  </a:lnTo>
                  <a:lnTo>
                    <a:pt x="658" y="49"/>
                  </a:lnTo>
                  <a:lnTo>
                    <a:pt x="63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7248" y="5580"/>
              <a:ext cx="427" cy="688"/>
            </a:xfrm>
            <a:custGeom>
              <a:rect b="b" l="l" r="r" t="t"/>
              <a:pathLst>
                <a:path extrusionOk="0" h="688" w="427">
                  <a:moveTo>
                    <a:pt x="361" y="8"/>
                  </a:moveTo>
                  <a:lnTo>
                    <a:pt x="361" y="8"/>
                  </a:lnTo>
                  <a:lnTo>
                    <a:pt x="370" y="82"/>
                  </a:lnTo>
                  <a:lnTo>
                    <a:pt x="370" y="148"/>
                  </a:lnTo>
                  <a:lnTo>
                    <a:pt x="370" y="213"/>
                  </a:lnTo>
                  <a:lnTo>
                    <a:pt x="361" y="262"/>
                  </a:lnTo>
                  <a:lnTo>
                    <a:pt x="345" y="319"/>
                  </a:lnTo>
                  <a:lnTo>
                    <a:pt x="320" y="360"/>
                  </a:lnTo>
                  <a:lnTo>
                    <a:pt x="296" y="401"/>
                  </a:lnTo>
                  <a:lnTo>
                    <a:pt x="271" y="442"/>
                  </a:lnTo>
                  <a:lnTo>
                    <a:pt x="238" y="475"/>
                  </a:lnTo>
                  <a:lnTo>
                    <a:pt x="205" y="508"/>
                  </a:lnTo>
                  <a:lnTo>
                    <a:pt x="172" y="540"/>
                  </a:lnTo>
                  <a:lnTo>
                    <a:pt x="140" y="565"/>
                  </a:lnTo>
                  <a:lnTo>
                    <a:pt x="107" y="581"/>
                  </a:lnTo>
                  <a:lnTo>
                    <a:pt x="66" y="606"/>
                  </a:lnTo>
                  <a:lnTo>
                    <a:pt x="33" y="622"/>
                  </a:lnTo>
                  <a:lnTo>
                    <a:pt x="0" y="639"/>
                  </a:lnTo>
                  <a:lnTo>
                    <a:pt x="25" y="688"/>
                  </a:lnTo>
                  <a:lnTo>
                    <a:pt x="57" y="671"/>
                  </a:lnTo>
                  <a:lnTo>
                    <a:pt x="98" y="647"/>
                  </a:lnTo>
                  <a:lnTo>
                    <a:pt x="131" y="630"/>
                  </a:lnTo>
                  <a:lnTo>
                    <a:pt x="172" y="606"/>
                  </a:lnTo>
                  <a:lnTo>
                    <a:pt x="205" y="581"/>
                  </a:lnTo>
                  <a:lnTo>
                    <a:pt x="246" y="549"/>
                  </a:lnTo>
                  <a:lnTo>
                    <a:pt x="279" y="516"/>
                  </a:lnTo>
                  <a:lnTo>
                    <a:pt x="312" y="475"/>
                  </a:lnTo>
                  <a:lnTo>
                    <a:pt x="345" y="434"/>
                  </a:lnTo>
                  <a:lnTo>
                    <a:pt x="370" y="385"/>
                  </a:lnTo>
                  <a:lnTo>
                    <a:pt x="394" y="336"/>
                  </a:lnTo>
                  <a:lnTo>
                    <a:pt x="411" y="278"/>
                  </a:lnTo>
                  <a:lnTo>
                    <a:pt x="419" y="213"/>
                  </a:lnTo>
                  <a:lnTo>
                    <a:pt x="427" y="148"/>
                  </a:lnTo>
                  <a:lnTo>
                    <a:pt x="427" y="74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361" y="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7215" y="5327"/>
              <a:ext cx="444" cy="261"/>
            </a:xfrm>
            <a:custGeom>
              <a:rect b="b" l="l" r="r" t="t"/>
              <a:pathLst>
                <a:path extrusionOk="0" h="261" w="444">
                  <a:moveTo>
                    <a:pt x="16" y="57"/>
                  </a:moveTo>
                  <a:lnTo>
                    <a:pt x="16" y="57"/>
                  </a:lnTo>
                  <a:lnTo>
                    <a:pt x="33" y="57"/>
                  </a:lnTo>
                  <a:lnTo>
                    <a:pt x="49" y="57"/>
                  </a:lnTo>
                  <a:lnTo>
                    <a:pt x="74" y="57"/>
                  </a:lnTo>
                  <a:lnTo>
                    <a:pt x="107" y="57"/>
                  </a:lnTo>
                  <a:lnTo>
                    <a:pt x="131" y="65"/>
                  </a:lnTo>
                  <a:lnTo>
                    <a:pt x="164" y="73"/>
                  </a:lnTo>
                  <a:lnTo>
                    <a:pt x="197" y="81"/>
                  </a:lnTo>
                  <a:lnTo>
                    <a:pt x="230" y="98"/>
                  </a:lnTo>
                  <a:lnTo>
                    <a:pt x="255" y="114"/>
                  </a:lnTo>
                  <a:lnTo>
                    <a:pt x="288" y="130"/>
                  </a:lnTo>
                  <a:lnTo>
                    <a:pt x="312" y="147"/>
                  </a:lnTo>
                  <a:lnTo>
                    <a:pt x="337" y="163"/>
                  </a:lnTo>
                  <a:lnTo>
                    <a:pt x="353" y="188"/>
                  </a:lnTo>
                  <a:lnTo>
                    <a:pt x="370" y="212"/>
                  </a:lnTo>
                  <a:lnTo>
                    <a:pt x="386" y="237"/>
                  </a:lnTo>
                  <a:lnTo>
                    <a:pt x="394" y="261"/>
                  </a:lnTo>
                  <a:lnTo>
                    <a:pt x="444" y="253"/>
                  </a:lnTo>
                  <a:lnTo>
                    <a:pt x="435" y="221"/>
                  </a:lnTo>
                  <a:lnTo>
                    <a:pt x="419" y="188"/>
                  </a:lnTo>
                  <a:lnTo>
                    <a:pt x="394" y="155"/>
                  </a:lnTo>
                  <a:lnTo>
                    <a:pt x="370" y="130"/>
                  </a:lnTo>
                  <a:lnTo>
                    <a:pt x="345" y="106"/>
                  </a:lnTo>
                  <a:lnTo>
                    <a:pt x="312" y="81"/>
                  </a:lnTo>
                  <a:lnTo>
                    <a:pt x="279" y="65"/>
                  </a:lnTo>
                  <a:lnTo>
                    <a:pt x="246" y="49"/>
                  </a:lnTo>
                  <a:lnTo>
                    <a:pt x="214" y="32"/>
                  </a:lnTo>
                  <a:lnTo>
                    <a:pt x="181" y="24"/>
                  </a:lnTo>
                  <a:lnTo>
                    <a:pt x="148" y="16"/>
                  </a:lnTo>
                  <a:lnTo>
                    <a:pt x="115" y="8"/>
                  </a:lnTo>
                  <a:lnTo>
                    <a:pt x="82" y="8"/>
                  </a:lnTo>
                  <a:lnTo>
                    <a:pt x="49" y="0"/>
                  </a:lnTo>
                  <a:lnTo>
                    <a:pt x="25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6" y="5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5129" y="5335"/>
              <a:ext cx="2102" cy="671"/>
            </a:xfrm>
            <a:custGeom>
              <a:rect b="b" l="l" r="r" t="t"/>
              <a:pathLst>
                <a:path extrusionOk="0" h="671" w="2102">
                  <a:moveTo>
                    <a:pt x="16" y="622"/>
                  </a:moveTo>
                  <a:lnTo>
                    <a:pt x="49" y="622"/>
                  </a:lnTo>
                  <a:lnTo>
                    <a:pt x="49" y="646"/>
                  </a:lnTo>
                  <a:lnTo>
                    <a:pt x="49" y="654"/>
                  </a:lnTo>
                  <a:lnTo>
                    <a:pt x="65" y="646"/>
                  </a:lnTo>
                  <a:lnTo>
                    <a:pt x="82" y="630"/>
                  </a:lnTo>
                  <a:lnTo>
                    <a:pt x="115" y="622"/>
                  </a:lnTo>
                  <a:lnTo>
                    <a:pt x="156" y="605"/>
                  </a:lnTo>
                  <a:lnTo>
                    <a:pt x="197" y="589"/>
                  </a:lnTo>
                  <a:lnTo>
                    <a:pt x="254" y="573"/>
                  </a:lnTo>
                  <a:lnTo>
                    <a:pt x="312" y="548"/>
                  </a:lnTo>
                  <a:lnTo>
                    <a:pt x="369" y="532"/>
                  </a:lnTo>
                  <a:lnTo>
                    <a:pt x="443" y="515"/>
                  </a:lnTo>
                  <a:lnTo>
                    <a:pt x="509" y="491"/>
                  </a:lnTo>
                  <a:lnTo>
                    <a:pt x="591" y="466"/>
                  </a:lnTo>
                  <a:lnTo>
                    <a:pt x="673" y="450"/>
                  </a:lnTo>
                  <a:lnTo>
                    <a:pt x="755" y="425"/>
                  </a:lnTo>
                  <a:lnTo>
                    <a:pt x="837" y="401"/>
                  </a:lnTo>
                  <a:lnTo>
                    <a:pt x="928" y="376"/>
                  </a:lnTo>
                  <a:lnTo>
                    <a:pt x="1010" y="352"/>
                  </a:lnTo>
                  <a:lnTo>
                    <a:pt x="1100" y="327"/>
                  </a:lnTo>
                  <a:lnTo>
                    <a:pt x="1191" y="303"/>
                  </a:lnTo>
                  <a:lnTo>
                    <a:pt x="1281" y="278"/>
                  </a:lnTo>
                  <a:lnTo>
                    <a:pt x="1371" y="262"/>
                  </a:lnTo>
                  <a:lnTo>
                    <a:pt x="1454" y="237"/>
                  </a:lnTo>
                  <a:lnTo>
                    <a:pt x="1544" y="213"/>
                  </a:lnTo>
                  <a:lnTo>
                    <a:pt x="1626" y="188"/>
                  </a:lnTo>
                  <a:lnTo>
                    <a:pt x="1700" y="163"/>
                  </a:lnTo>
                  <a:lnTo>
                    <a:pt x="1782" y="147"/>
                  </a:lnTo>
                  <a:lnTo>
                    <a:pt x="1856" y="122"/>
                  </a:lnTo>
                  <a:lnTo>
                    <a:pt x="1922" y="106"/>
                  </a:lnTo>
                  <a:lnTo>
                    <a:pt x="1987" y="90"/>
                  </a:lnTo>
                  <a:lnTo>
                    <a:pt x="2045" y="65"/>
                  </a:lnTo>
                  <a:lnTo>
                    <a:pt x="2102" y="49"/>
                  </a:lnTo>
                  <a:lnTo>
                    <a:pt x="2086" y="0"/>
                  </a:lnTo>
                  <a:lnTo>
                    <a:pt x="2037" y="16"/>
                  </a:lnTo>
                  <a:lnTo>
                    <a:pt x="1971" y="32"/>
                  </a:lnTo>
                  <a:lnTo>
                    <a:pt x="1914" y="57"/>
                  </a:lnTo>
                  <a:lnTo>
                    <a:pt x="1840" y="73"/>
                  </a:lnTo>
                  <a:lnTo>
                    <a:pt x="1766" y="98"/>
                  </a:lnTo>
                  <a:lnTo>
                    <a:pt x="1692" y="114"/>
                  </a:lnTo>
                  <a:lnTo>
                    <a:pt x="1610" y="139"/>
                  </a:lnTo>
                  <a:lnTo>
                    <a:pt x="1527" y="155"/>
                  </a:lnTo>
                  <a:lnTo>
                    <a:pt x="1437" y="180"/>
                  </a:lnTo>
                  <a:lnTo>
                    <a:pt x="1355" y="204"/>
                  </a:lnTo>
                  <a:lnTo>
                    <a:pt x="1265" y="229"/>
                  </a:lnTo>
                  <a:lnTo>
                    <a:pt x="1174" y="253"/>
                  </a:lnTo>
                  <a:lnTo>
                    <a:pt x="1084" y="278"/>
                  </a:lnTo>
                  <a:lnTo>
                    <a:pt x="1002" y="303"/>
                  </a:lnTo>
                  <a:lnTo>
                    <a:pt x="911" y="327"/>
                  </a:lnTo>
                  <a:lnTo>
                    <a:pt x="821" y="352"/>
                  </a:lnTo>
                  <a:lnTo>
                    <a:pt x="739" y="376"/>
                  </a:lnTo>
                  <a:lnTo>
                    <a:pt x="657" y="393"/>
                  </a:lnTo>
                  <a:lnTo>
                    <a:pt x="575" y="417"/>
                  </a:lnTo>
                  <a:lnTo>
                    <a:pt x="501" y="442"/>
                  </a:lnTo>
                  <a:lnTo>
                    <a:pt x="427" y="458"/>
                  </a:lnTo>
                  <a:lnTo>
                    <a:pt x="361" y="483"/>
                  </a:lnTo>
                  <a:lnTo>
                    <a:pt x="295" y="499"/>
                  </a:lnTo>
                  <a:lnTo>
                    <a:pt x="238" y="515"/>
                  </a:lnTo>
                  <a:lnTo>
                    <a:pt x="180" y="540"/>
                  </a:lnTo>
                  <a:lnTo>
                    <a:pt x="139" y="556"/>
                  </a:lnTo>
                  <a:lnTo>
                    <a:pt x="98" y="573"/>
                  </a:lnTo>
                  <a:lnTo>
                    <a:pt x="65" y="581"/>
                  </a:lnTo>
                  <a:lnTo>
                    <a:pt x="32" y="597"/>
                  </a:lnTo>
                  <a:lnTo>
                    <a:pt x="16" y="613"/>
                  </a:lnTo>
                  <a:lnTo>
                    <a:pt x="0" y="630"/>
                  </a:lnTo>
                  <a:lnTo>
                    <a:pt x="8" y="663"/>
                  </a:lnTo>
                  <a:lnTo>
                    <a:pt x="41" y="671"/>
                  </a:lnTo>
                  <a:lnTo>
                    <a:pt x="8" y="663"/>
                  </a:lnTo>
                  <a:lnTo>
                    <a:pt x="24" y="671"/>
                  </a:lnTo>
                  <a:lnTo>
                    <a:pt x="32" y="671"/>
                  </a:lnTo>
                  <a:lnTo>
                    <a:pt x="41" y="671"/>
                  </a:lnTo>
                  <a:lnTo>
                    <a:pt x="49" y="663"/>
                  </a:lnTo>
                  <a:lnTo>
                    <a:pt x="57" y="654"/>
                  </a:lnTo>
                  <a:lnTo>
                    <a:pt x="57" y="646"/>
                  </a:lnTo>
                  <a:lnTo>
                    <a:pt x="57" y="638"/>
                  </a:lnTo>
                  <a:lnTo>
                    <a:pt x="49" y="622"/>
                  </a:lnTo>
                  <a:lnTo>
                    <a:pt x="16" y="62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4948" y="5965"/>
              <a:ext cx="534" cy="745"/>
            </a:xfrm>
            <a:custGeom>
              <a:rect b="b" l="l" r="r" t="t"/>
              <a:pathLst>
                <a:path extrusionOk="0" h="745" w="534">
                  <a:moveTo>
                    <a:pt x="172" y="33"/>
                  </a:moveTo>
                  <a:lnTo>
                    <a:pt x="140" y="57"/>
                  </a:lnTo>
                  <a:lnTo>
                    <a:pt x="107" y="98"/>
                  </a:lnTo>
                  <a:lnTo>
                    <a:pt x="82" y="139"/>
                  </a:lnTo>
                  <a:lnTo>
                    <a:pt x="57" y="188"/>
                  </a:lnTo>
                  <a:lnTo>
                    <a:pt x="41" y="237"/>
                  </a:lnTo>
                  <a:lnTo>
                    <a:pt x="25" y="286"/>
                  </a:lnTo>
                  <a:lnTo>
                    <a:pt x="8" y="344"/>
                  </a:lnTo>
                  <a:lnTo>
                    <a:pt x="0" y="393"/>
                  </a:lnTo>
                  <a:lnTo>
                    <a:pt x="0" y="450"/>
                  </a:lnTo>
                  <a:lnTo>
                    <a:pt x="8" y="499"/>
                  </a:lnTo>
                  <a:lnTo>
                    <a:pt x="16" y="556"/>
                  </a:lnTo>
                  <a:lnTo>
                    <a:pt x="33" y="597"/>
                  </a:lnTo>
                  <a:lnTo>
                    <a:pt x="49" y="646"/>
                  </a:lnTo>
                  <a:lnTo>
                    <a:pt x="82" y="687"/>
                  </a:lnTo>
                  <a:lnTo>
                    <a:pt x="115" y="720"/>
                  </a:lnTo>
                  <a:lnTo>
                    <a:pt x="156" y="745"/>
                  </a:lnTo>
                  <a:lnTo>
                    <a:pt x="172" y="745"/>
                  </a:lnTo>
                  <a:lnTo>
                    <a:pt x="189" y="745"/>
                  </a:lnTo>
                  <a:lnTo>
                    <a:pt x="213" y="728"/>
                  </a:lnTo>
                  <a:lnTo>
                    <a:pt x="230" y="720"/>
                  </a:lnTo>
                  <a:lnTo>
                    <a:pt x="263" y="704"/>
                  </a:lnTo>
                  <a:lnTo>
                    <a:pt x="287" y="687"/>
                  </a:lnTo>
                  <a:lnTo>
                    <a:pt x="312" y="671"/>
                  </a:lnTo>
                  <a:lnTo>
                    <a:pt x="345" y="646"/>
                  </a:lnTo>
                  <a:lnTo>
                    <a:pt x="370" y="630"/>
                  </a:lnTo>
                  <a:lnTo>
                    <a:pt x="402" y="614"/>
                  </a:lnTo>
                  <a:lnTo>
                    <a:pt x="427" y="589"/>
                  </a:lnTo>
                  <a:lnTo>
                    <a:pt x="452" y="573"/>
                  </a:lnTo>
                  <a:lnTo>
                    <a:pt x="476" y="548"/>
                  </a:lnTo>
                  <a:lnTo>
                    <a:pt x="501" y="532"/>
                  </a:lnTo>
                  <a:lnTo>
                    <a:pt x="517" y="515"/>
                  </a:lnTo>
                  <a:lnTo>
                    <a:pt x="534" y="507"/>
                  </a:lnTo>
                  <a:lnTo>
                    <a:pt x="526" y="450"/>
                  </a:lnTo>
                  <a:lnTo>
                    <a:pt x="517" y="401"/>
                  </a:lnTo>
                  <a:lnTo>
                    <a:pt x="509" y="352"/>
                  </a:lnTo>
                  <a:lnTo>
                    <a:pt x="485" y="303"/>
                  </a:lnTo>
                  <a:lnTo>
                    <a:pt x="468" y="254"/>
                  </a:lnTo>
                  <a:lnTo>
                    <a:pt x="443" y="204"/>
                  </a:lnTo>
                  <a:lnTo>
                    <a:pt x="419" y="155"/>
                  </a:lnTo>
                  <a:lnTo>
                    <a:pt x="394" y="114"/>
                  </a:lnTo>
                  <a:lnTo>
                    <a:pt x="370" y="82"/>
                  </a:lnTo>
                  <a:lnTo>
                    <a:pt x="345" y="49"/>
                  </a:lnTo>
                  <a:lnTo>
                    <a:pt x="312" y="24"/>
                  </a:lnTo>
                  <a:lnTo>
                    <a:pt x="287" y="8"/>
                  </a:lnTo>
                  <a:lnTo>
                    <a:pt x="255" y="0"/>
                  </a:lnTo>
                  <a:lnTo>
                    <a:pt x="222" y="0"/>
                  </a:lnTo>
                  <a:lnTo>
                    <a:pt x="197" y="8"/>
                  </a:lnTo>
                  <a:lnTo>
                    <a:pt x="172" y="33"/>
                  </a:lnTo>
                  <a:close/>
                </a:path>
              </a:pathLst>
            </a:custGeom>
            <a:solidFill>
              <a:srgbClr val="6C4824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4923" y="5973"/>
              <a:ext cx="214" cy="769"/>
            </a:xfrm>
            <a:custGeom>
              <a:rect b="b" l="l" r="r" t="t"/>
              <a:pathLst>
                <a:path extrusionOk="0" h="769" w="214">
                  <a:moveTo>
                    <a:pt x="181" y="712"/>
                  </a:moveTo>
                  <a:lnTo>
                    <a:pt x="189" y="720"/>
                  </a:lnTo>
                  <a:lnTo>
                    <a:pt x="156" y="687"/>
                  </a:lnTo>
                  <a:lnTo>
                    <a:pt x="123" y="663"/>
                  </a:lnTo>
                  <a:lnTo>
                    <a:pt x="99" y="622"/>
                  </a:lnTo>
                  <a:lnTo>
                    <a:pt x="82" y="581"/>
                  </a:lnTo>
                  <a:lnTo>
                    <a:pt x="66" y="540"/>
                  </a:lnTo>
                  <a:lnTo>
                    <a:pt x="58" y="491"/>
                  </a:lnTo>
                  <a:lnTo>
                    <a:pt x="58" y="442"/>
                  </a:lnTo>
                  <a:lnTo>
                    <a:pt x="58" y="393"/>
                  </a:lnTo>
                  <a:lnTo>
                    <a:pt x="58" y="336"/>
                  </a:lnTo>
                  <a:lnTo>
                    <a:pt x="74" y="286"/>
                  </a:lnTo>
                  <a:lnTo>
                    <a:pt x="91" y="237"/>
                  </a:lnTo>
                  <a:lnTo>
                    <a:pt x="107" y="188"/>
                  </a:lnTo>
                  <a:lnTo>
                    <a:pt x="132" y="147"/>
                  </a:lnTo>
                  <a:lnTo>
                    <a:pt x="156" y="106"/>
                  </a:lnTo>
                  <a:lnTo>
                    <a:pt x="181" y="74"/>
                  </a:lnTo>
                  <a:lnTo>
                    <a:pt x="214" y="41"/>
                  </a:lnTo>
                  <a:lnTo>
                    <a:pt x="181" y="0"/>
                  </a:lnTo>
                  <a:lnTo>
                    <a:pt x="148" y="33"/>
                  </a:lnTo>
                  <a:lnTo>
                    <a:pt x="115" y="74"/>
                  </a:lnTo>
                  <a:lnTo>
                    <a:pt x="82" y="123"/>
                  </a:lnTo>
                  <a:lnTo>
                    <a:pt x="58" y="172"/>
                  </a:lnTo>
                  <a:lnTo>
                    <a:pt x="33" y="221"/>
                  </a:lnTo>
                  <a:lnTo>
                    <a:pt x="17" y="270"/>
                  </a:lnTo>
                  <a:lnTo>
                    <a:pt x="8" y="327"/>
                  </a:lnTo>
                  <a:lnTo>
                    <a:pt x="0" y="385"/>
                  </a:lnTo>
                  <a:lnTo>
                    <a:pt x="0" y="442"/>
                  </a:lnTo>
                  <a:lnTo>
                    <a:pt x="0" y="499"/>
                  </a:lnTo>
                  <a:lnTo>
                    <a:pt x="8" y="548"/>
                  </a:lnTo>
                  <a:lnTo>
                    <a:pt x="25" y="606"/>
                  </a:lnTo>
                  <a:lnTo>
                    <a:pt x="50" y="655"/>
                  </a:lnTo>
                  <a:lnTo>
                    <a:pt x="82" y="696"/>
                  </a:lnTo>
                  <a:lnTo>
                    <a:pt x="123" y="737"/>
                  </a:lnTo>
                  <a:lnTo>
                    <a:pt x="165" y="761"/>
                  </a:lnTo>
                  <a:lnTo>
                    <a:pt x="181" y="769"/>
                  </a:lnTo>
                  <a:lnTo>
                    <a:pt x="165" y="761"/>
                  </a:lnTo>
                  <a:lnTo>
                    <a:pt x="181" y="769"/>
                  </a:lnTo>
                  <a:lnTo>
                    <a:pt x="189" y="769"/>
                  </a:lnTo>
                  <a:lnTo>
                    <a:pt x="197" y="761"/>
                  </a:lnTo>
                  <a:lnTo>
                    <a:pt x="206" y="753"/>
                  </a:lnTo>
                  <a:lnTo>
                    <a:pt x="206" y="745"/>
                  </a:lnTo>
                  <a:lnTo>
                    <a:pt x="206" y="737"/>
                  </a:lnTo>
                  <a:lnTo>
                    <a:pt x="206" y="728"/>
                  </a:lnTo>
                  <a:lnTo>
                    <a:pt x="189" y="720"/>
                  </a:lnTo>
                  <a:lnTo>
                    <a:pt x="181" y="7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5104" y="6439"/>
              <a:ext cx="402" cy="303"/>
            </a:xfrm>
            <a:custGeom>
              <a:rect b="b" l="l" r="r" t="t"/>
              <a:pathLst>
                <a:path extrusionOk="0" h="303" w="402">
                  <a:moveTo>
                    <a:pt x="353" y="33"/>
                  </a:moveTo>
                  <a:lnTo>
                    <a:pt x="361" y="9"/>
                  </a:lnTo>
                  <a:lnTo>
                    <a:pt x="345" y="25"/>
                  </a:lnTo>
                  <a:lnTo>
                    <a:pt x="329" y="41"/>
                  </a:lnTo>
                  <a:lnTo>
                    <a:pt x="304" y="58"/>
                  </a:lnTo>
                  <a:lnTo>
                    <a:pt x="279" y="74"/>
                  </a:lnTo>
                  <a:lnTo>
                    <a:pt x="255" y="91"/>
                  </a:lnTo>
                  <a:lnTo>
                    <a:pt x="230" y="115"/>
                  </a:lnTo>
                  <a:lnTo>
                    <a:pt x="205" y="131"/>
                  </a:lnTo>
                  <a:lnTo>
                    <a:pt x="172" y="156"/>
                  </a:lnTo>
                  <a:lnTo>
                    <a:pt x="148" y="172"/>
                  </a:lnTo>
                  <a:lnTo>
                    <a:pt x="115" y="189"/>
                  </a:lnTo>
                  <a:lnTo>
                    <a:pt x="90" y="205"/>
                  </a:lnTo>
                  <a:lnTo>
                    <a:pt x="66" y="221"/>
                  </a:lnTo>
                  <a:lnTo>
                    <a:pt x="41" y="230"/>
                  </a:lnTo>
                  <a:lnTo>
                    <a:pt x="25" y="238"/>
                  </a:lnTo>
                  <a:lnTo>
                    <a:pt x="8" y="246"/>
                  </a:lnTo>
                  <a:lnTo>
                    <a:pt x="0" y="246"/>
                  </a:lnTo>
                  <a:lnTo>
                    <a:pt x="0" y="303"/>
                  </a:lnTo>
                  <a:lnTo>
                    <a:pt x="16" y="295"/>
                  </a:lnTo>
                  <a:lnTo>
                    <a:pt x="41" y="295"/>
                  </a:lnTo>
                  <a:lnTo>
                    <a:pt x="66" y="279"/>
                  </a:lnTo>
                  <a:lnTo>
                    <a:pt x="90" y="271"/>
                  </a:lnTo>
                  <a:lnTo>
                    <a:pt x="115" y="254"/>
                  </a:lnTo>
                  <a:lnTo>
                    <a:pt x="148" y="238"/>
                  </a:lnTo>
                  <a:lnTo>
                    <a:pt x="172" y="221"/>
                  </a:lnTo>
                  <a:lnTo>
                    <a:pt x="205" y="197"/>
                  </a:lnTo>
                  <a:lnTo>
                    <a:pt x="230" y="181"/>
                  </a:lnTo>
                  <a:lnTo>
                    <a:pt x="263" y="156"/>
                  </a:lnTo>
                  <a:lnTo>
                    <a:pt x="287" y="140"/>
                  </a:lnTo>
                  <a:lnTo>
                    <a:pt x="312" y="115"/>
                  </a:lnTo>
                  <a:lnTo>
                    <a:pt x="337" y="99"/>
                  </a:lnTo>
                  <a:lnTo>
                    <a:pt x="361" y="82"/>
                  </a:lnTo>
                  <a:lnTo>
                    <a:pt x="378" y="66"/>
                  </a:lnTo>
                  <a:lnTo>
                    <a:pt x="394" y="50"/>
                  </a:lnTo>
                  <a:lnTo>
                    <a:pt x="402" y="33"/>
                  </a:lnTo>
                  <a:lnTo>
                    <a:pt x="394" y="50"/>
                  </a:lnTo>
                  <a:lnTo>
                    <a:pt x="402" y="41"/>
                  </a:lnTo>
                  <a:lnTo>
                    <a:pt x="402" y="33"/>
                  </a:lnTo>
                  <a:lnTo>
                    <a:pt x="402" y="25"/>
                  </a:lnTo>
                  <a:lnTo>
                    <a:pt x="394" y="9"/>
                  </a:lnTo>
                  <a:lnTo>
                    <a:pt x="386" y="9"/>
                  </a:lnTo>
                  <a:lnTo>
                    <a:pt x="378" y="0"/>
                  </a:lnTo>
                  <a:lnTo>
                    <a:pt x="370" y="9"/>
                  </a:lnTo>
                  <a:lnTo>
                    <a:pt x="361" y="9"/>
                  </a:lnTo>
                  <a:lnTo>
                    <a:pt x="353" y="3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5096" y="5940"/>
              <a:ext cx="410" cy="532"/>
            </a:xfrm>
            <a:custGeom>
              <a:rect b="b" l="l" r="r" t="t"/>
              <a:pathLst>
                <a:path extrusionOk="0" h="532" w="410">
                  <a:moveTo>
                    <a:pt x="41" y="74"/>
                  </a:moveTo>
                  <a:lnTo>
                    <a:pt x="41" y="74"/>
                  </a:lnTo>
                  <a:lnTo>
                    <a:pt x="65" y="58"/>
                  </a:lnTo>
                  <a:lnTo>
                    <a:pt x="82" y="49"/>
                  </a:lnTo>
                  <a:lnTo>
                    <a:pt x="98" y="49"/>
                  </a:lnTo>
                  <a:lnTo>
                    <a:pt x="123" y="58"/>
                  </a:lnTo>
                  <a:lnTo>
                    <a:pt x="148" y="74"/>
                  </a:lnTo>
                  <a:lnTo>
                    <a:pt x="172" y="99"/>
                  </a:lnTo>
                  <a:lnTo>
                    <a:pt x="197" y="123"/>
                  </a:lnTo>
                  <a:lnTo>
                    <a:pt x="230" y="156"/>
                  </a:lnTo>
                  <a:lnTo>
                    <a:pt x="254" y="197"/>
                  </a:lnTo>
                  <a:lnTo>
                    <a:pt x="279" y="238"/>
                  </a:lnTo>
                  <a:lnTo>
                    <a:pt x="295" y="287"/>
                  </a:lnTo>
                  <a:lnTo>
                    <a:pt x="312" y="336"/>
                  </a:lnTo>
                  <a:lnTo>
                    <a:pt x="328" y="385"/>
                  </a:lnTo>
                  <a:lnTo>
                    <a:pt x="345" y="434"/>
                  </a:lnTo>
                  <a:lnTo>
                    <a:pt x="353" y="483"/>
                  </a:lnTo>
                  <a:lnTo>
                    <a:pt x="361" y="532"/>
                  </a:lnTo>
                  <a:lnTo>
                    <a:pt x="410" y="532"/>
                  </a:lnTo>
                  <a:lnTo>
                    <a:pt x="410" y="475"/>
                  </a:lnTo>
                  <a:lnTo>
                    <a:pt x="394" y="426"/>
                  </a:lnTo>
                  <a:lnTo>
                    <a:pt x="386" y="369"/>
                  </a:lnTo>
                  <a:lnTo>
                    <a:pt x="369" y="311"/>
                  </a:lnTo>
                  <a:lnTo>
                    <a:pt x="345" y="262"/>
                  </a:lnTo>
                  <a:lnTo>
                    <a:pt x="320" y="213"/>
                  </a:lnTo>
                  <a:lnTo>
                    <a:pt x="295" y="172"/>
                  </a:lnTo>
                  <a:lnTo>
                    <a:pt x="271" y="131"/>
                  </a:lnTo>
                  <a:lnTo>
                    <a:pt x="238" y="90"/>
                  </a:lnTo>
                  <a:lnTo>
                    <a:pt x="213" y="58"/>
                  </a:lnTo>
                  <a:lnTo>
                    <a:pt x="180" y="33"/>
                  </a:lnTo>
                  <a:lnTo>
                    <a:pt x="148" y="8"/>
                  </a:lnTo>
                  <a:lnTo>
                    <a:pt x="107" y="0"/>
                  </a:lnTo>
                  <a:lnTo>
                    <a:pt x="74" y="0"/>
                  </a:lnTo>
                  <a:lnTo>
                    <a:pt x="41" y="8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0" y="49"/>
                  </a:lnTo>
                  <a:lnTo>
                    <a:pt x="0" y="58"/>
                  </a:lnTo>
                  <a:lnTo>
                    <a:pt x="0" y="66"/>
                  </a:lnTo>
                  <a:lnTo>
                    <a:pt x="8" y="74"/>
                  </a:lnTo>
                  <a:lnTo>
                    <a:pt x="16" y="82"/>
                  </a:lnTo>
                  <a:lnTo>
                    <a:pt x="24" y="82"/>
                  </a:lnTo>
                  <a:lnTo>
                    <a:pt x="33" y="82"/>
                  </a:lnTo>
                  <a:lnTo>
                    <a:pt x="41" y="74"/>
                  </a:lnTo>
                  <a:lnTo>
                    <a:pt x="41" y="7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5112" y="6153"/>
              <a:ext cx="370" cy="557"/>
            </a:xfrm>
            <a:custGeom>
              <a:rect b="b" l="l" r="r" t="t"/>
              <a:pathLst>
                <a:path extrusionOk="0" h="557" w="370">
                  <a:moveTo>
                    <a:pt x="0" y="131"/>
                  </a:moveTo>
                  <a:lnTo>
                    <a:pt x="33" y="139"/>
                  </a:lnTo>
                  <a:lnTo>
                    <a:pt x="66" y="156"/>
                  </a:lnTo>
                  <a:lnTo>
                    <a:pt x="82" y="180"/>
                  </a:lnTo>
                  <a:lnTo>
                    <a:pt x="107" y="213"/>
                  </a:lnTo>
                  <a:lnTo>
                    <a:pt x="123" y="237"/>
                  </a:lnTo>
                  <a:lnTo>
                    <a:pt x="132" y="278"/>
                  </a:lnTo>
                  <a:lnTo>
                    <a:pt x="140" y="311"/>
                  </a:lnTo>
                  <a:lnTo>
                    <a:pt x="140" y="352"/>
                  </a:lnTo>
                  <a:lnTo>
                    <a:pt x="132" y="385"/>
                  </a:lnTo>
                  <a:lnTo>
                    <a:pt x="132" y="426"/>
                  </a:lnTo>
                  <a:lnTo>
                    <a:pt x="115" y="458"/>
                  </a:lnTo>
                  <a:lnTo>
                    <a:pt x="107" y="491"/>
                  </a:lnTo>
                  <a:lnTo>
                    <a:pt x="82" y="516"/>
                  </a:lnTo>
                  <a:lnTo>
                    <a:pt x="58" y="532"/>
                  </a:lnTo>
                  <a:lnTo>
                    <a:pt x="33" y="548"/>
                  </a:lnTo>
                  <a:lnTo>
                    <a:pt x="0" y="557"/>
                  </a:lnTo>
                  <a:lnTo>
                    <a:pt x="33" y="548"/>
                  </a:lnTo>
                  <a:lnTo>
                    <a:pt x="58" y="540"/>
                  </a:lnTo>
                  <a:lnTo>
                    <a:pt x="82" y="532"/>
                  </a:lnTo>
                  <a:lnTo>
                    <a:pt x="107" y="516"/>
                  </a:lnTo>
                  <a:lnTo>
                    <a:pt x="132" y="507"/>
                  </a:lnTo>
                  <a:lnTo>
                    <a:pt x="156" y="491"/>
                  </a:lnTo>
                  <a:lnTo>
                    <a:pt x="173" y="475"/>
                  </a:lnTo>
                  <a:lnTo>
                    <a:pt x="197" y="458"/>
                  </a:lnTo>
                  <a:lnTo>
                    <a:pt x="214" y="442"/>
                  </a:lnTo>
                  <a:lnTo>
                    <a:pt x="230" y="426"/>
                  </a:lnTo>
                  <a:lnTo>
                    <a:pt x="255" y="409"/>
                  </a:lnTo>
                  <a:lnTo>
                    <a:pt x="271" y="393"/>
                  </a:lnTo>
                  <a:lnTo>
                    <a:pt x="296" y="377"/>
                  </a:lnTo>
                  <a:lnTo>
                    <a:pt x="321" y="360"/>
                  </a:lnTo>
                  <a:lnTo>
                    <a:pt x="345" y="344"/>
                  </a:lnTo>
                  <a:lnTo>
                    <a:pt x="370" y="327"/>
                  </a:lnTo>
                  <a:lnTo>
                    <a:pt x="362" y="270"/>
                  </a:lnTo>
                  <a:lnTo>
                    <a:pt x="353" y="221"/>
                  </a:lnTo>
                  <a:lnTo>
                    <a:pt x="345" y="180"/>
                  </a:lnTo>
                  <a:lnTo>
                    <a:pt x="345" y="147"/>
                  </a:lnTo>
                  <a:lnTo>
                    <a:pt x="329" y="115"/>
                  </a:lnTo>
                  <a:lnTo>
                    <a:pt x="321" y="90"/>
                  </a:lnTo>
                  <a:lnTo>
                    <a:pt x="312" y="66"/>
                  </a:lnTo>
                  <a:lnTo>
                    <a:pt x="296" y="33"/>
                  </a:lnTo>
                  <a:lnTo>
                    <a:pt x="296" y="16"/>
                  </a:lnTo>
                  <a:lnTo>
                    <a:pt x="279" y="8"/>
                  </a:lnTo>
                  <a:lnTo>
                    <a:pt x="271" y="0"/>
                  </a:lnTo>
                  <a:lnTo>
                    <a:pt x="255" y="0"/>
                  </a:lnTo>
                  <a:lnTo>
                    <a:pt x="238" y="8"/>
                  </a:lnTo>
                  <a:lnTo>
                    <a:pt x="214" y="16"/>
                  </a:lnTo>
                  <a:lnTo>
                    <a:pt x="189" y="25"/>
                  </a:lnTo>
                  <a:lnTo>
                    <a:pt x="173" y="41"/>
                  </a:lnTo>
                  <a:lnTo>
                    <a:pt x="148" y="57"/>
                  </a:lnTo>
                  <a:lnTo>
                    <a:pt x="123" y="66"/>
                  </a:lnTo>
                  <a:lnTo>
                    <a:pt x="99" y="82"/>
                  </a:lnTo>
                  <a:lnTo>
                    <a:pt x="74" y="98"/>
                  </a:lnTo>
                  <a:lnTo>
                    <a:pt x="49" y="106"/>
                  </a:lnTo>
                  <a:lnTo>
                    <a:pt x="33" y="115"/>
                  </a:lnTo>
                  <a:lnTo>
                    <a:pt x="17" y="123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6C4824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84" name="Google Shape;184;p9"/>
            <p:cNvSpPr/>
            <p:nvPr/>
          </p:nvSpPr>
          <p:spPr>
            <a:xfrm>
              <a:off x="5088" y="6251"/>
              <a:ext cx="188" cy="483"/>
            </a:xfrm>
            <a:custGeom>
              <a:rect b="b" l="l" r="r" t="t"/>
              <a:pathLst>
                <a:path extrusionOk="0" h="483" w="188">
                  <a:moveTo>
                    <a:pt x="24" y="426"/>
                  </a:moveTo>
                  <a:lnTo>
                    <a:pt x="24" y="483"/>
                  </a:lnTo>
                  <a:lnTo>
                    <a:pt x="65" y="475"/>
                  </a:lnTo>
                  <a:lnTo>
                    <a:pt x="98" y="459"/>
                  </a:lnTo>
                  <a:lnTo>
                    <a:pt x="131" y="434"/>
                  </a:lnTo>
                  <a:lnTo>
                    <a:pt x="147" y="401"/>
                  </a:lnTo>
                  <a:lnTo>
                    <a:pt x="164" y="369"/>
                  </a:lnTo>
                  <a:lnTo>
                    <a:pt x="180" y="336"/>
                  </a:lnTo>
                  <a:lnTo>
                    <a:pt x="188" y="295"/>
                  </a:lnTo>
                  <a:lnTo>
                    <a:pt x="188" y="254"/>
                  </a:lnTo>
                  <a:lnTo>
                    <a:pt x="188" y="213"/>
                  </a:lnTo>
                  <a:lnTo>
                    <a:pt x="180" y="172"/>
                  </a:lnTo>
                  <a:lnTo>
                    <a:pt x="172" y="131"/>
                  </a:lnTo>
                  <a:lnTo>
                    <a:pt x="156" y="98"/>
                  </a:lnTo>
                  <a:lnTo>
                    <a:pt x="131" y="66"/>
                  </a:lnTo>
                  <a:lnTo>
                    <a:pt x="106" y="41"/>
                  </a:lnTo>
                  <a:lnTo>
                    <a:pt x="73" y="17"/>
                  </a:lnTo>
                  <a:lnTo>
                    <a:pt x="32" y="0"/>
                  </a:lnTo>
                  <a:lnTo>
                    <a:pt x="24" y="58"/>
                  </a:lnTo>
                  <a:lnTo>
                    <a:pt x="49" y="66"/>
                  </a:lnTo>
                  <a:lnTo>
                    <a:pt x="73" y="82"/>
                  </a:lnTo>
                  <a:lnTo>
                    <a:pt x="90" y="98"/>
                  </a:lnTo>
                  <a:lnTo>
                    <a:pt x="106" y="123"/>
                  </a:lnTo>
                  <a:lnTo>
                    <a:pt x="115" y="156"/>
                  </a:lnTo>
                  <a:lnTo>
                    <a:pt x="131" y="188"/>
                  </a:lnTo>
                  <a:lnTo>
                    <a:pt x="131" y="213"/>
                  </a:lnTo>
                  <a:lnTo>
                    <a:pt x="131" y="254"/>
                  </a:lnTo>
                  <a:lnTo>
                    <a:pt x="131" y="287"/>
                  </a:lnTo>
                  <a:lnTo>
                    <a:pt x="123" y="319"/>
                  </a:lnTo>
                  <a:lnTo>
                    <a:pt x="115" y="352"/>
                  </a:lnTo>
                  <a:lnTo>
                    <a:pt x="106" y="377"/>
                  </a:lnTo>
                  <a:lnTo>
                    <a:pt x="90" y="393"/>
                  </a:lnTo>
                  <a:lnTo>
                    <a:pt x="73" y="409"/>
                  </a:lnTo>
                  <a:lnTo>
                    <a:pt x="49" y="426"/>
                  </a:lnTo>
                  <a:lnTo>
                    <a:pt x="24" y="426"/>
                  </a:lnTo>
                  <a:lnTo>
                    <a:pt x="32" y="483"/>
                  </a:lnTo>
                  <a:lnTo>
                    <a:pt x="24" y="426"/>
                  </a:lnTo>
                  <a:lnTo>
                    <a:pt x="16" y="434"/>
                  </a:lnTo>
                  <a:lnTo>
                    <a:pt x="8" y="434"/>
                  </a:lnTo>
                  <a:lnTo>
                    <a:pt x="0" y="442"/>
                  </a:lnTo>
                  <a:lnTo>
                    <a:pt x="0" y="459"/>
                  </a:lnTo>
                  <a:lnTo>
                    <a:pt x="0" y="467"/>
                  </a:lnTo>
                  <a:lnTo>
                    <a:pt x="8" y="475"/>
                  </a:lnTo>
                  <a:lnTo>
                    <a:pt x="16" y="483"/>
                  </a:lnTo>
                  <a:lnTo>
                    <a:pt x="24" y="483"/>
                  </a:lnTo>
                  <a:lnTo>
                    <a:pt x="24" y="42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5112" y="6448"/>
              <a:ext cx="394" cy="286"/>
            </a:xfrm>
            <a:custGeom>
              <a:rect b="b" l="l" r="r" t="t"/>
              <a:pathLst>
                <a:path extrusionOk="0" h="286" w="394">
                  <a:moveTo>
                    <a:pt x="345" y="32"/>
                  </a:moveTo>
                  <a:lnTo>
                    <a:pt x="353" y="8"/>
                  </a:lnTo>
                  <a:lnTo>
                    <a:pt x="329" y="24"/>
                  </a:lnTo>
                  <a:lnTo>
                    <a:pt x="304" y="41"/>
                  </a:lnTo>
                  <a:lnTo>
                    <a:pt x="279" y="57"/>
                  </a:lnTo>
                  <a:lnTo>
                    <a:pt x="255" y="73"/>
                  </a:lnTo>
                  <a:lnTo>
                    <a:pt x="238" y="98"/>
                  </a:lnTo>
                  <a:lnTo>
                    <a:pt x="214" y="114"/>
                  </a:lnTo>
                  <a:lnTo>
                    <a:pt x="197" y="131"/>
                  </a:lnTo>
                  <a:lnTo>
                    <a:pt x="173" y="147"/>
                  </a:lnTo>
                  <a:lnTo>
                    <a:pt x="156" y="163"/>
                  </a:lnTo>
                  <a:lnTo>
                    <a:pt x="140" y="180"/>
                  </a:lnTo>
                  <a:lnTo>
                    <a:pt x="115" y="188"/>
                  </a:lnTo>
                  <a:lnTo>
                    <a:pt x="99" y="196"/>
                  </a:lnTo>
                  <a:lnTo>
                    <a:pt x="74" y="212"/>
                  </a:lnTo>
                  <a:lnTo>
                    <a:pt x="49" y="221"/>
                  </a:lnTo>
                  <a:lnTo>
                    <a:pt x="25" y="229"/>
                  </a:lnTo>
                  <a:lnTo>
                    <a:pt x="0" y="229"/>
                  </a:lnTo>
                  <a:lnTo>
                    <a:pt x="8" y="286"/>
                  </a:lnTo>
                  <a:lnTo>
                    <a:pt x="41" y="278"/>
                  </a:lnTo>
                  <a:lnTo>
                    <a:pt x="66" y="270"/>
                  </a:lnTo>
                  <a:lnTo>
                    <a:pt x="99" y="262"/>
                  </a:lnTo>
                  <a:lnTo>
                    <a:pt x="123" y="245"/>
                  </a:lnTo>
                  <a:lnTo>
                    <a:pt x="148" y="237"/>
                  </a:lnTo>
                  <a:lnTo>
                    <a:pt x="164" y="221"/>
                  </a:lnTo>
                  <a:lnTo>
                    <a:pt x="189" y="204"/>
                  </a:lnTo>
                  <a:lnTo>
                    <a:pt x="214" y="188"/>
                  </a:lnTo>
                  <a:lnTo>
                    <a:pt x="230" y="172"/>
                  </a:lnTo>
                  <a:lnTo>
                    <a:pt x="255" y="155"/>
                  </a:lnTo>
                  <a:lnTo>
                    <a:pt x="271" y="139"/>
                  </a:lnTo>
                  <a:lnTo>
                    <a:pt x="296" y="114"/>
                  </a:lnTo>
                  <a:lnTo>
                    <a:pt x="312" y="106"/>
                  </a:lnTo>
                  <a:lnTo>
                    <a:pt x="337" y="82"/>
                  </a:lnTo>
                  <a:lnTo>
                    <a:pt x="362" y="65"/>
                  </a:lnTo>
                  <a:lnTo>
                    <a:pt x="386" y="57"/>
                  </a:lnTo>
                  <a:lnTo>
                    <a:pt x="394" y="24"/>
                  </a:lnTo>
                  <a:lnTo>
                    <a:pt x="386" y="57"/>
                  </a:lnTo>
                  <a:lnTo>
                    <a:pt x="394" y="49"/>
                  </a:lnTo>
                  <a:lnTo>
                    <a:pt x="394" y="32"/>
                  </a:lnTo>
                  <a:lnTo>
                    <a:pt x="394" y="24"/>
                  </a:lnTo>
                  <a:lnTo>
                    <a:pt x="394" y="16"/>
                  </a:lnTo>
                  <a:lnTo>
                    <a:pt x="386" y="8"/>
                  </a:lnTo>
                  <a:lnTo>
                    <a:pt x="378" y="0"/>
                  </a:lnTo>
                  <a:lnTo>
                    <a:pt x="370" y="0"/>
                  </a:lnTo>
                  <a:lnTo>
                    <a:pt x="353" y="8"/>
                  </a:lnTo>
                  <a:lnTo>
                    <a:pt x="345" y="3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86" name="Google Shape;186;p9"/>
            <p:cNvSpPr/>
            <p:nvPr/>
          </p:nvSpPr>
          <p:spPr>
            <a:xfrm>
              <a:off x="5383" y="6161"/>
              <a:ext cx="123" cy="319"/>
            </a:xfrm>
            <a:custGeom>
              <a:rect b="b" l="l" r="r" t="t"/>
              <a:pathLst>
                <a:path extrusionOk="0" h="319" w="123">
                  <a:moveTo>
                    <a:pt x="0" y="33"/>
                  </a:moveTo>
                  <a:lnTo>
                    <a:pt x="0" y="41"/>
                  </a:lnTo>
                  <a:lnTo>
                    <a:pt x="17" y="66"/>
                  </a:lnTo>
                  <a:lnTo>
                    <a:pt x="25" y="90"/>
                  </a:lnTo>
                  <a:lnTo>
                    <a:pt x="33" y="115"/>
                  </a:lnTo>
                  <a:lnTo>
                    <a:pt x="41" y="148"/>
                  </a:lnTo>
                  <a:lnTo>
                    <a:pt x="50" y="180"/>
                  </a:lnTo>
                  <a:lnTo>
                    <a:pt x="58" y="221"/>
                  </a:lnTo>
                  <a:lnTo>
                    <a:pt x="66" y="262"/>
                  </a:lnTo>
                  <a:lnTo>
                    <a:pt x="74" y="319"/>
                  </a:lnTo>
                  <a:lnTo>
                    <a:pt x="123" y="311"/>
                  </a:lnTo>
                  <a:lnTo>
                    <a:pt x="123" y="254"/>
                  </a:lnTo>
                  <a:lnTo>
                    <a:pt x="115" y="213"/>
                  </a:lnTo>
                  <a:lnTo>
                    <a:pt x="107" y="172"/>
                  </a:lnTo>
                  <a:lnTo>
                    <a:pt x="99" y="131"/>
                  </a:lnTo>
                  <a:lnTo>
                    <a:pt x="91" y="98"/>
                  </a:lnTo>
                  <a:lnTo>
                    <a:pt x="74" y="74"/>
                  </a:lnTo>
                  <a:lnTo>
                    <a:pt x="66" y="41"/>
                  </a:lnTo>
                  <a:lnTo>
                    <a:pt x="50" y="17"/>
                  </a:lnTo>
                  <a:lnTo>
                    <a:pt x="58" y="25"/>
                  </a:lnTo>
                  <a:lnTo>
                    <a:pt x="50" y="17"/>
                  </a:lnTo>
                  <a:lnTo>
                    <a:pt x="50" y="8"/>
                  </a:lnTo>
                  <a:lnTo>
                    <a:pt x="33" y="0"/>
                  </a:lnTo>
                  <a:lnTo>
                    <a:pt x="25" y="0"/>
                  </a:lnTo>
                  <a:lnTo>
                    <a:pt x="17" y="0"/>
                  </a:lnTo>
                  <a:lnTo>
                    <a:pt x="8" y="8"/>
                  </a:lnTo>
                  <a:lnTo>
                    <a:pt x="0" y="17"/>
                  </a:lnTo>
                  <a:lnTo>
                    <a:pt x="0" y="25"/>
                  </a:lnTo>
                  <a:lnTo>
                    <a:pt x="0" y="41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5088" y="6129"/>
              <a:ext cx="353" cy="180"/>
            </a:xfrm>
            <a:custGeom>
              <a:rect b="b" l="l" r="r" t="t"/>
              <a:pathLst>
                <a:path extrusionOk="0" h="180" w="353">
                  <a:moveTo>
                    <a:pt x="32" y="122"/>
                  </a:moveTo>
                  <a:lnTo>
                    <a:pt x="24" y="180"/>
                  </a:lnTo>
                  <a:lnTo>
                    <a:pt x="49" y="171"/>
                  </a:lnTo>
                  <a:lnTo>
                    <a:pt x="65" y="163"/>
                  </a:lnTo>
                  <a:lnTo>
                    <a:pt x="90" y="155"/>
                  </a:lnTo>
                  <a:lnTo>
                    <a:pt x="115" y="147"/>
                  </a:lnTo>
                  <a:lnTo>
                    <a:pt x="131" y="130"/>
                  </a:lnTo>
                  <a:lnTo>
                    <a:pt x="156" y="114"/>
                  </a:lnTo>
                  <a:lnTo>
                    <a:pt x="180" y="98"/>
                  </a:lnTo>
                  <a:lnTo>
                    <a:pt x="205" y="90"/>
                  </a:lnTo>
                  <a:lnTo>
                    <a:pt x="230" y="73"/>
                  </a:lnTo>
                  <a:lnTo>
                    <a:pt x="246" y="65"/>
                  </a:lnTo>
                  <a:lnTo>
                    <a:pt x="271" y="57"/>
                  </a:lnTo>
                  <a:lnTo>
                    <a:pt x="279" y="57"/>
                  </a:lnTo>
                  <a:lnTo>
                    <a:pt x="287" y="57"/>
                  </a:lnTo>
                  <a:lnTo>
                    <a:pt x="295" y="57"/>
                  </a:lnTo>
                  <a:lnTo>
                    <a:pt x="295" y="57"/>
                  </a:lnTo>
                  <a:lnTo>
                    <a:pt x="295" y="65"/>
                  </a:lnTo>
                  <a:lnTo>
                    <a:pt x="353" y="57"/>
                  </a:lnTo>
                  <a:lnTo>
                    <a:pt x="345" y="32"/>
                  </a:lnTo>
                  <a:lnTo>
                    <a:pt x="320" y="8"/>
                  </a:lnTo>
                  <a:lnTo>
                    <a:pt x="295" y="0"/>
                  </a:lnTo>
                  <a:lnTo>
                    <a:pt x="271" y="0"/>
                  </a:lnTo>
                  <a:lnTo>
                    <a:pt x="254" y="8"/>
                  </a:lnTo>
                  <a:lnTo>
                    <a:pt x="230" y="16"/>
                  </a:lnTo>
                  <a:lnTo>
                    <a:pt x="205" y="24"/>
                  </a:lnTo>
                  <a:lnTo>
                    <a:pt x="180" y="40"/>
                  </a:lnTo>
                  <a:lnTo>
                    <a:pt x="156" y="57"/>
                  </a:lnTo>
                  <a:lnTo>
                    <a:pt x="131" y="73"/>
                  </a:lnTo>
                  <a:lnTo>
                    <a:pt x="106" y="81"/>
                  </a:lnTo>
                  <a:lnTo>
                    <a:pt x="82" y="98"/>
                  </a:lnTo>
                  <a:lnTo>
                    <a:pt x="65" y="114"/>
                  </a:lnTo>
                  <a:lnTo>
                    <a:pt x="49" y="114"/>
                  </a:lnTo>
                  <a:lnTo>
                    <a:pt x="32" y="122"/>
                  </a:lnTo>
                  <a:lnTo>
                    <a:pt x="24" y="122"/>
                  </a:lnTo>
                  <a:lnTo>
                    <a:pt x="24" y="180"/>
                  </a:lnTo>
                  <a:lnTo>
                    <a:pt x="24" y="122"/>
                  </a:lnTo>
                  <a:lnTo>
                    <a:pt x="16" y="122"/>
                  </a:lnTo>
                  <a:lnTo>
                    <a:pt x="8" y="130"/>
                  </a:lnTo>
                  <a:lnTo>
                    <a:pt x="0" y="139"/>
                  </a:lnTo>
                  <a:lnTo>
                    <a:pt x="0" y="155"/>
                  </a:lnTo>
                  <a:lnTo>
                    <a:pt x="0" y="163"/>
                  </a:lnTo>
                  <a:lnTo>
                    <a:pt x="8" y="171"/>
                  </a:lnTo>
                  <a:lnTo>
                    <a:pt x="16" y="180"/>
                  </a:lnTo>
                  <a:lnTo>
                    <a:pt x="24" y="180"/>
                  </a:lnTo>
                  <a:lnTo>
                    <a:pt x="32" y="12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</p:spPr>
          <p:txBody>
            <a:bodyPr anchorCtr="0" anchor="t" bIns="550800" lIns="91425" spcFirstLastPara="1" rIns="91425" wrap="square" tIns="22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88" name="Google Shape;188;p9"/>
          <p:cNvSpPr txBox="1"/>
          <p:nvPr/>
        </p:nvSpPr>
        <p:spPr>
          <a:xfrm rot="-660000">
            <a:off x="539750" y="-242887"/>
            <a:ext cx="4608512" cy="4246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78571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orsiva"/>
              <a:buNone/>
            </a:pPr>
            <a:r>
              <a:rPr b="1" i="0" lang="en-US" sz="2800" u="none">
                <a:solidFill>
                  <a:schemeClr val="lt2"/>
                </a:solidFill>
                <a:latin typeface="Corsiva"/>
                <a:ea typeface="Corsiva"/>
                <a:cs typeface="Corsiva"/>
                <a:sym typeface="Corsiva"/>
              </a:rPr>
              <a:t>«Σώπασε Κυρά Δέσποινα</a:t>
            </a:r>
            <a:endParaRPr/>
          </a:p>
          <a:p>
            <a:pPr indent="0" lvl="0" marL="0" marR="0" rtl="0" algn="ctr">
              <a:lnSpc>
                <a:spcPct val="178571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orsiva"/>
              <a:buNone/>
            </a:pPr>
            <a:r>
              <a:rPr b="1" i="0" lang="en-US" sz="2800" u="none">
                <a:solidFill>
                  <a:schemeClr val="lt2"/>
                </a:solidFill>
                <a:latin typeface="Corsiva"/>
                <a:ea typeface="Corsiva"/>
                <a:cs typeface="Corsiva"/>
                <a:sym typeface="Corsiva"/>
              </a:rPr>
              <a:t>και μη πολύ δακρύζεις,</a:t>
            </a:r>
            <a:endParaRPr/>
          </a:p>
          <a:p>
            <a:pPr indent="0" lvl="0" marL="0" marR="0" rtl="0" algn="ctr">
              <a:lnSpc>
                <a:spcPct val="178571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orsiva"/>
              <a:buNone/>
            </a:pPr>
            <a:r>
              <a:rPr b="1" i="0" lang="en-US" sz="2800" u="none">
                <a:solidFill>
                  <a:schemeClr val="lt2"/>
                </a:solidFill>
                <a:latin typeface="Corsiva"/>
                <a:ea typeface="Corsiva"/>
                <a:cs typeface="Corsiva"/>
                <a:sym typeface="Corsiva"/>
              </a:rPr>
              <a:t>πάλι με χρόνους με καιρούς</a:t>
            </a:r>
            <a:endParaRPr/>
          </a:p>
          <a:p>
            <a:pPr indent="0" lvl="0" marL="0" marR="0" rtl="0" algn="ctr">
              <a:lnSpc>
                <a:spcPct val="178571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orsiva"/>
              <a:buNone/>
            </a:pPr>
            <a:r>
              <a:rPr b="1" i="0" lang="en-US" sz="2800" u="none">
                <a:solidFill>
                  <a:schemeClr val="lt2"/>
                </a:solidFill>
                <a:latin typeface="Corsiva"/>
                <a:ea typeface="Corsiva"/>
                <a:cs typeface="Corsiva"/>
                <a:sym typeface="Corsiva"/>
              </a:rPr>
              <a:t>πάλι δικά μας θα’ ναι.»</a:t>
            </a:r>
            <a:endParaRPr/>
          </a:p>
        </p:txBody>
      </p:sp>
      <p:pic>
        <p:nvPicPr>
          <p:cNvPr id="189" name="Google Shape;189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56100" y="3429000"/>
            <a:ext cx="287337" cy="28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9"/>
          <p:cNvPicPr preferRelativeResize="0"/>
          <p:nvPr>
            <p:ph idx="4294967295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9387" y="3357562"/>
            <a:ext cx="4897437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9"/>
          <p:cNvPicPr preferRelativeResize="0"/>
          <p:nvPr>
            <p:ph idx="4294967295" type="body"/>
          </p:nvPr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076825" y="2681287"/>
            <a:ext cx="3898900" cy="417671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2" name="Google Shape;192;p9"/>
          <p:cNvGraphicFramePr/>
          <p:nvPr/>
        </p:nvGraphicFramePr>
        <p:xfrm>
          <a:off x="5292725" y="260350"/>
          <a:ext cx="3600450" cy="2438400"/>
        </p:xfrm>
        <a:graphic>
          <a:graphicData uri="http://schemas.openxmlformats.org/presentationml/2006/ole">
            <mc:AlternateContent>
              <mc:Choice Requires="v">
                <p:oleObj r:id="rId8" imgH="2438400" imgW="3600450" progId="MSPhotoEd.3" spid="_x0000_s1">
                  <p:embed/>
                </p:oleObj>
              </mc:Choice>
              <mc:Fallback>
                <p:oleObj r:id="rId9" imgH="2438400" imgW="3600450" progId="MSPhotoEd.3">
                  <p:embed/>
                  <p:pic>
                    <p:nvPicPr>
                      <p:cNvPr id="192" name="Google Shape;192;p9"/>
                      <p:cNvPicPr preferRelativeResize="0"/>
                      <p:nvPr>
                        <p:ph idx="4294967295" type="body"/>
                      </p:nvPr>
                    </p:nvPicPr>
                    <p:blipFill rotWithShape="1">
                      <a:blip r:embed="rId10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5292725" y="260350"/>
                        <a:ext cx="3600450" cy="243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55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5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455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75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Factory">
  <a:themeElements>
    <a:clrScheme name="default">
      <a:dk1>
        <a:srgbClr val="EAEAEA"/>
      </a:dk1>
      <a:lt1>
        <a:srgbClr val="0000CA"/>
      </a:lt1>
      <a:dk2>
        <a:srgbClr val="EBD189"/>
      </a:dk2>
      <a:lt2>
        <a:srgbClr val="000054"/>
      </a:lt2>
      <a:accent1>
        <a:srgbClr val="FCAB40"/>
      </a:accent1>
      <a:accent2>
        <a:srgbClr val="555BAD"/>
      </a:accent2>
      <a:accent3>
        <a:srgbClr val="0000CA"/>
      </a:accent3>
      <a:accent4>
        <a:srgbClr val="FCAB40"/>
      </a:accent4>
      <a:accent5>
        <a:srgbClr val="555BAD"/>
      </a:accent5>
      <a:accent6>
        <a:srgbClr val="0000CA"/>
      </a:accent6>
      <a:hlink>
        <a:srgbClr val="B97C01"/>
      </a:hlink>
      <a:folHlink>
        <a:srgbClr val="CCFF3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2000-03-05T11:37:16Z</dcterms:created>
  <dc:creator/>
</cp:coreProperties>
</file>