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vnd.openxmlformats-officedocument.oleObject" Extension="bin"/>
  <Default ContentType="application/xml" Extension="xml"/>
  <Default ContentType="image/png" Extension="png"/>
  <Default ContentType="application/msword" Extension="doc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msword" PartName="/ppt/embeddings/Microsoft_Office_Word_97_-_2003_Document1.doc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oleObject" PartName="/ppt/embeddings/oleObject13.bin"/>
  <Override ContentType="application/vnd.openxmlformats-officedocument.oleObject" PartName="/ppt/embeddings/oleObject9.bin"/>
  <Override ContentType="application/vnd.openxmlformats-officedocument.oleObject" PartName="/ppt/embeddings/oleObject6.bin"/>
  <Override ContentType="application/vnd.openxmlformats-officedocument.oleObject" PartName="/ppt/embeddings/oleObject4.bin"/>
  <Override ContentType="application/vnd.openxmlformats-officedocument.oleObject" PartName="/ppt/embeddings/oleObject1.bin"/>
  <Override ContentType="application/vnd.openxmlformats-officedocument.oleObject" PartName="/ppt/embeddings/oleObject11.bin"/>
  <Override ContentType="application/vnd.openxmlformats-officedocument.oleObject" PartName="/ppt/embeddings/oleObject8.bin"/>
  <Override ContentType="application/vnd.openxmlformats-officedocument.oleObject" PartName="/ppt/embeddings/oleObject14.bin"/>
  <Override ContentType="application/vnd.openxmlformats-officedocument.oleObject" PartName="/ppt/embeddings/oleObject12.bin"/>
  <Override ContentType="application/vnd.openxmlformats-officedocument.oleObject" PartName="/ppt/embeddings/oleObject3.bin"/>
  <Override ContentType="application/vnd.openxmlformats-officedocument.oleObject" PartName="/ppt/embeddings/oleObject5.bin"/>
  <Override ContentType="application/vnd.openxmlformats-officedocument.oleObject" PartName="/ppt/embeddings/oleObject7.bin"/>
  <Override ContentType="application/vnd.openxmlformats-officedocument.oleObject" PartName="/ppt/embeddings/oleObject2.bin"/>
  <Override ContentType="application/vnd.openxmlformats-officedocument.oleObject" PartName="/ppt/embeddings/oleObject10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114" roundtripDataSignature="AMtx7mhW58zNeEKiuqn0n4WubkkLM+rv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customschemas.google.com/relationships/presentationmetadata" Target="metadata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<Relationships xmlns="http://schemas.openxmlformats.org/package/2006/relationships"><Relationship Id="rId1" Type="http://schemas.openxmlformats.org/officeDocument/2006/relationships/image" Target="../media/image128.png"/></Relationships>
</file>

<file path=ppt/drawings/_rels/vmlDrawing11.vml.rels><?xml version="1.0" encoding="UTF-8" standalone="yes"?>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12.vml.rels><?xml version="1.0" encoding="UTF-8" standalone="yes"?><Relationships xmlns="http://schemas.openxmlformats.org/package/2006/relationships"><Relationship Id="rId1" Type="http://schemas.openxmlformats.org/officeDocument/2006/relationships/image" Target="../media/image141.png"/></Relationships>
</file>

<file path=ppt/drawings/_rels/vmlDrawing13.v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4.vml.rels><?xml version="1.0" encoding="UTF-8" standalone="yes"?>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15.vml.rels><?xml version="1.0" encoding="UTF-8" standalone="yes"?><Relationships xmlns="http://schemas.openxmlformats.org/package/2006/relationships"><Relationship Id="rId1" Type="http://schemas.openxmlformats.org/officeDocument/2006/relationships/image" Target="../media/image142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5.vml.rels><?xml version="1.0" encoding="UTF-8" standalone="yes"?>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6.vml.rels><?xml version="1.0" encoding="UTF-8" standalone="yes"?>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7.vml.rels><?xml version="1.0" encoding="UTF-8" standalone="yes"?>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8.vml.rels><?xml version="1.0" encoding="UTF-8" standalone="yes"?>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9.vml.rels><?xml version="1.0" encoding="UTF-8" standalone="yes"?><Relationships xmlns="http://schemas.openxmlformats.org/package/2006/relationships"><Relationship Id="rId1" Type="http://schemas.openxmlformats.org/officeDocument/2006/relationships/image" Target="../media/image119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0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1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, Clip Art και Κείμενο" type="clipArtAndTx">
  <p:cSld name="CLIPART_AND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0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0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8" name="Google Shape;18;p110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9" name="Google Shape;19;p11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1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73" name="Google Shape;73;p11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74" name="Google Shape;74;p11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75" name="Google Shape;75;p11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76" name="Google Shape;76;p11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0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0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82" name="Google Shape;82;p120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83" name="Google Shape;83;p12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89" name="Google Shape;89;p12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2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2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5" name="Google Shape;95;p12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1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/>
        </p:txBody>
      </p:sp>
      <p:sp>
        <p:nvSpPr>
          <p:cNvPr id="25" name="Google Shape;25;p11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ή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1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, Κείμενο και Clip Art" type="txAndClipArt">
  <p:cSld name="TEXT_AND_CLIPAR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13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5" name="Google Shape;35;p113"/>
          <p:cNvSpPr/>
          <p:nvPr>
            <p:ph idx="2" type="clipArt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6" name="Google Shape;36;p11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1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4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14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2" name="Google Shape;42;p11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5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8" name="Google Shape;48;p11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1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" name="Google Shape;54;p1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55" name="Google Shape;55;p11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/>
        </p:txBody>
      </p:sp>
      <p:sp>
        <p:nvSpPr>
          <p:cNvPr id="61" name="Google Shape;61;p11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62" name="Google Shape;62;p11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1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2"/>
            </a:gs>
            <a:gs pos="100000">
              <a:srgbClr val="66CCFF"/>
            </a:gs>
          </a:gsLst>
          <a:lin ang="189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" name="Google Shape;11;p109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2" name="Google Shape;12;p10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" name="Google Shape;13;p10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" name="Google Shape;14;p10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37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40.jpg"/><Relationship Id="rId4" Type="http://schemas.openxmlformats.org/officeDocument/2006/relationships/image" Target="../media/image143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vmlDrawing" Target="../drawings/vmlDrawing12.vml"/><Relationship Id="rId4" Type="http://schemas.openxmlformats.org/officeDocument/2006/relationships/oleObject" Target="../embeddings/oleObject11.bin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41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vmlDrawing" Target="../drawings/vmlDrawing13.vml"/><Relationship Id="rId4" Type="http://schemas.openxmlformats.org/officeDocument/2006/relationships/image" Target="../media/image149.jpg"/><Relationship Id="rId5" Type="http://schemas.openxmlformats.org/officeDocument/2006/relationships/oleObject" Target="../embeddings/oleObject12.bin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6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48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38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47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vmlDrawing" Target="../drawings/vmlDrawing14.vml"/><Relationship Id="rId4" Type="http://schemas.openxmlformats.org/officeDocument/2006/relationships/oleObject" Target="../embeddings/oleObject13.bin"/><Relationship Id="rId5" Type="http://schemas.openxmlformats.org/officeDocument/2006/relationships/oleObject" Target="../embeddings/oleObject13.bin"/><Relationship Id="rId6" Type="http://schemas.openxmlformats.org/officeDocument/2006/relationships/image" Target="../media/image139.png"/><Relationship Id="rId7" Type="http://schemas.openxmlformats.org/officeDocument/2006/relationships/image" Target="../media/image145.png"/><Relationship Id="rId8" Type="http://schemas.openxmlformats.org/officeDocument/2006/relationships/image" Target="../media/image146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vmlDrawing" Target="../drawings/vmlDrawing15.vml"/><Relationship Id="rId4" Type="http://schemas.openxmlformats.org/officeDocument/2006/relationships/oleObject" Target="../embeddings/oleObject14.bin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42.png"/><Relationship Id="rId7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4.jpg"/><Relationship Id="rId7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g"/><Relationship Id="rId4" Type="http://schemas.openxmlformats.org/officeDocument/2006/relationships/image" Target="../media/image4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vmlDrawing" Target="../drawings/vmlDrawing2.vml"/><Relationship Id="rId4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2.bin"/><Relationship Id="rId7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4.jpg"/><Relationship Id="rId7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Relationship Id="rId4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Relationship Id="rId4" Type="http://schemas.openxmlformats.org/officeDocument/2006/relationships/image" Target="../media/image4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jpg"/><Relationship Id="rId4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jpg"/><Relationship Id="rId4" Type="http://schemas.openxmlformats.org/officeDocument/2006/relationships/image" Target="../media/image4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vmlDrawing" Target="../drawings/vmlDrawing3.vml"/><Relationship Id="rId4" Type="http://schemas.openxmlformats.org/officeDocument/2006/relationships/image" Target="../media/image61.jpg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3.bin"/><Relationship Id="rId7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g"/><Relationship Id="rId4" Type="http://schemas.openxmlformats.org/officeDocument/2006/relationships/image" Target="../media/image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vmlDrawing" Target="../drawings/vmlDrawing4.vml"/><Relationship Id="rId4" Type="http://schemas.openxmlformats.org/officeDocument/2006/relationships/image" Target="../media/image54.jpg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oleObject4.bin"/><Relationship Id="rId7" Type="http://schemas.openxmlformats.org/officeDocument/2006/relationships/image" Target="../media/image5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vmlDrawing" Target="../drawings/vmlDrawing5.vml"/><Relationship Id="rId4" Type="http://schemas.openxmlformats.org/officeDocument/2006/relationships/image" Target="../media/image56.jpg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oleObject5.bin"/><Relationship Id="rId7" Type="http://schemas.openxmlformats.org/officeDocument/2006/relationships/image" Target="../media/image5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vmlDrawing" Target="../drawings/vmlDrawing6.vml"/><Relationship Id="rId4" Type="http://schemas.openxmlformats.org/officeDocument/2006/relationships/oleObject" Target="../embeddings/Microsoft_Office_Word_97_-_2003_Document1.doc"/><Relationship Id="rId5" Type="http://schemas.openxmlformats.org/officeDocument/2006/relationships/oleObject" Target="../embeddings/Microsoft_Office_Word_97_-_2003_Document1.doc"/><Relationship Id="rId6" Type="http://schemas.openxmlformats.org/officeDocument/2006/relationships/image" Target="../media/image9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jpg"/><Relationship Id="rId4" Type="http://schemas.openxmlformats.org/officeDocument/2006/relationships/image" Target="../media/image5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vmlDrawing" Target="../drawings/vmlDrawing7.vml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6.bin"/><Relationship Id="rId6" Type="http://schemas.openxmlformats.org/officeDocument/2006/relationships/image" Target="../media/image59.png"/><Relationship Id="rId7" Type="http://schemas.openxmlformats.org/officeDocument/2006/relationships/image" Target="../media/image6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png"/><Relationship Id="rId7" Type="http://schemas.openxmlformats.org/officeDocument/2006/relationships/image" Target="../media/image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4.png"/><Relationship Id="rId4" Type="http://schemas.openxmlformats.org/officeDocument/2006/relationships/image" Target="../media/image7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5.jpg"/><Relationship Id="rId4" Type="http://schemas.openxmlformats.org/officeDocument/2006/relationships/image" Target="../media/image6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1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2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vmlDrawing" Target="../drawings/vmlDrawing8.vml"/><Relationship Id="rId4" Type="http://schemas.openxmlformats.org/officeDocument/2006/relationships/oleObject" Target="../embeddings/oleObject7.bin"/><Relationship Id="rId5" Type="http://schemas.openxmlformats.org/officeDocument/2006/relationships/oleObject" Target="../embeddings/oleObject7.bin"/><Relationship Id="rId6" Type="http://schemas.openxmlformats.org/officeDocument/2006/relationships/image" Target="../media/image84.png"/><Relationship Id="rId7" Type="http://schemas.openxmlformats.org/officeDocument/2006/relationships/image" Target="../media/image8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5.jpg"/><Relationship Id="rId4" Type="http://schemas.openxmlformats.org/officeDocument/2006/relationships/image" Target="../media/image102.jpg"/><Relationship Id="rId5" Type="http://schemas.openxmlformats.org/officeDocument/2006/relationships/image" Target="../media/image133.jpg"/><Relationship Id="rId6" Type="http://schemas.openxmlformats.org/officeDocument/2006/relationships/image" Target="../media/image88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9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0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2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3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9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5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6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1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3.png"/><Relationship Id="rId4" Type="http://schemas.openxmlformats.org/officeDocument/2006/relationships/image" Target="../media/image100.png"/><Relationship Id="rId5" Type="http://schemas.openxmlformats.org/officeDocument/2006/relationships/image" Target="../media/image9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8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5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3.png"/><Relationship Id="rId4" Type="http://schemas.openxmlformats.org/officeDocument/2006/relationships/image" Target="../media/image10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32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7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4.jpg"/><Relationship Id="rId4" Type="http://schemas.openxmlformats.org/officeDocument/2006/relationships/image" Target="../media/image111.jpg"/><Relationship Id="rId5" Type="http://schemas.openxmlformats.org/officeDocument/2006/relationships/image" Target="../media/image104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3.jpg"/><Relationship Id="rId4" Type="http://schemas.openxmlformats.org/officeDocument/2006/relationships/image" Target="../media/image110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6.jpg"/><Relationship Id="rId4" Type="http://schemas.openxmlformats.org/officeDocument/2006/relationships/image" Target="../media/image122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12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4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15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9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16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21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31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20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vmlDrawing" Target="../drawings/vmlDrawing9.vml"/><Relationship Id="rId4" Type="http://schemas.openxmlformats.org/officeDocument/2006/relationships/image" Target="../media/image118.jpg"/><Relationship Id="rId5" Type="http://schemas.openxmlformats.org/officeDocument/2006/relationships/oleObject" Target="../embeddings/oleObject8.bin"/><Relationship Id="rId6" Type="http://schemas.openxmlformats.org/officeDocument/2006/relationships/oleObject" Target="../embeddings/oleObject8.bin"/><Relationship Id="rId7" Type="http://schemas.openxmlformats.org/officeDocument/2006/relationships/image" Target="../media/image119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vmlDrawing" Target="../drawings/vmlDrawing10.vml"/><Relationship Id="rId4" Type="http://schemas.openxmlformats.org/officeDocument/2006/relationships/image" Target="../media/image129.jpg"/><Relationship Id="rId5" Type="http://schemas.openxmlformats.org/officeDocument/2006/relationships/oleObject" Target="../embeddings/oleObject9.bin"/><Relationship Id="rId6" Type="http://schemas.openxmlformats.org/officeDocument/2006/relationships/oleObject" Target="../embeddings/oleObject9.bin"/><Relationship Id="rId7" Type="http://schemas.openxmlformats.org/officeDocument/2006/relationships/image" Target="../media/image128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24.png"/><Relationship Id="rId4" Type="http://schemas.openxmlformats.org/officeDocument/2006/relationships/image" Target="../media/image135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30.jpg"/><Relationship Id="rId4" Type="http://schemas.openxmlformats.org/officeDocument/2006/relationships/image" Target="../media/image136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vmlDrawing" Target="../drawings/vmlDrawing11.vml"/><Relationship Id="rId4" Type="http://schemas.openxmlformats.org/officeDocument/2006/relationships/oleObject" Target="../embeddings/oleObject10.bin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26.png"/><Relationship Id="rId7" Type="http://schemas.openxmlformats.org/officeDocument/2006/relationships/image" Target="../media/image127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25.jpg"/><Relationship Id="rId4" Type="http://schemas.openxmlformats.org/officeDocument/2006/relationships/image" Target="../media/image1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OXI" id="104" name="Google Shape;10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talia1940" id="210" name="Google Shape;210;p10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33400"/>
            <a:ext cx="4430712" cy="54864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524288"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push dir="r"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13" id="800" name="Google Shape;800;p100"/>
          <p:cNvPicPr preferRelativeResize="0"/>
          <p:nvPr/>
        </p:nvPicPr>
        <p:blipFill rotWithShape="1">
          <a:blip r:embed="rId3">
            <a:alphaModFix/>
          </a:blip>
          <a:srcRect b="7742" l="1013" r="0" t="1336"/>
          <a:stretch/>
        </p:blipFill>
        <p:spPr>
          <a:xfrm>
            <a:off x="838200" y="914400"/>
            <a:ext cx="7440612" cy="51816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107763">
              <a:srgbClr val="111111"/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ιαφορα3" id="805" name="Google Shape;805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ldier" id="806" name="Google Shape;806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" y="381000"/>
            <a:ext cx="2828925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hecker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1" name="Google Shape;811;p10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>
              <mc:Choice Requires="v">
                <p:oleObj r:id="rId4" imgH="6858000" imgW="9144000" progId="CorelPhotoPaint.Image.9" spid="_x0000_s1">
                  <p:embed/>
                </p:oleObj>
              </mc:Choice>
              <mc:Fallback>
                <p:oleObj r:id="rId5" imgH="6858000" imgW="9144000" progId="CorelPhotoPaint.Image.9">
                  <p:embed/>
                  <p:pic>
                    <p:nvPicPr>
                      <p:cNvPr id="811" name="Google Shape;811;p10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ΜΙΞΗ ΟΠΛΙΚΩΝ ΣΥΣΤΗΜΑΤΩΝ" id="816" name="Google Shape;816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3600" y="990600"/>
            <a:ext cx="4953000" cy="48244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17" name="Google Shape;817;p103"/>
          <p:cNvGraphicFramePr/>
          <p:nvPr/>
        </p:nvGraphicFramePr>
        <p:xfrm>
          <a:off x="1981200" y="690562"/>
          <a:ext cx="5257800" cy="5257800"/>
        </p:xfrm>
        <a:graphic>
          <a:graphicData uri="http://schemas.openxmlformats.org/presentationml/2006/ole">
            <mc:AlternateContent>
              <mc:Choice Requires="v">
                <p:oleObj r:id="rId5" imgH="5257800" imgW="5257800" progId="CorelDRAW.Graphic.9" spid="_x0000_s1">
                  <p:embed/>
                </p:oleObj>
              </mc:Choice>
              <mc:Fallback>
                <p:oleObj r:id="rId6" imgH="5257800" imgW="5257800" progId="CorelDRAW.Graphic.9">
                  <p:embed/>
                  <p:pic>
                    <p:nvPicPr>
                      <p:cNvPr id="817" name="Google Shape;817;p103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981200" y="690562"/>
                        <a:ext cx="52578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0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3" name="Google Shape;823;p104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4" name="Google Shape;824;p104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lexandrakis-Proelasis" id="825" name="Google Shape;825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0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1" name="Google Shape;831;p105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2" name="Google Shape;832;p105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lexandrakis-MehrisEshaton" id="833" name="Google Shape;833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ΓΑΛΜΑ ΣΤΟ ΚΑΛΠΑΚΙ" id="838" name="Google Shape;838;p106"/>
          <p:cNvPicPr preferRelativeResize="0"/>
          <p:nvPr/>
        </p:nvPicPr>
        <p:blipFill rotWithShape="1">
          <a:blip r:embed="rId3">
            <a:alphaModFix/>
          </a:blip>
          <a:srcRect b="16174" l="0" r="6091" t="0"/>
          <a:stretch/>
        </p:blipFill>
        <p:spPr>
          <a:xfrm>
            <a:off x="2895600" y="609600"/>
            <a:ext cx="4117975" cy="53340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3" name="Google Shape;843;p107"/>
          <p:cNvGraphicFramePr/>
          <p:nvPr/>
        </p:nvGraphicFramePr>
        <p:xfrm>
          <a:off x="1447800" y="533400"/>
          <a:ext cx="6553200" cy="5487987"/>
        </p:xfrm>
        <a:graphic>
          <a:graphicData uri="http://schemas.openxmlformats.org/presentationml/2006/ole">
            <mc:AlternateContent>
              <mc:Choice Requires="v">
                <p:oleObj r:id="rId4" imgH="5487987" imgW="6553200" progId="CorelDRAW.Graphic.9" spid="_x0000_s1">
                  <p:embed/>
                </p:oleObj>
              </mc:Choice>
              <mc:Fallback>
                <p:oleObj r:id="rId5" imgH="5487987" imgW="6553200" progId="CorelDRAW.Graphic.9">
                  <p:embed/>
                  <p:pic>
                    <p:nvPicPr>
                      <p:cNvPr id="843" name="Google Shape;843;p10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47800" y="533400"/>
                        <a:ext cx="6553200" cy="548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film" id="844" name="Google Shape;844;p107"/>
          <p:cNvPicPr preferRelativeResize="0"/>
          <p:nvPr/>
        </p:nvPicPr>
        <p:blipFill rotWithShape="1">
          <a:blip r:embed="rId7">
            <a:alphaModFix/>
          </a:blip>
          <a:srcRect b="24343" l="21806" r="10057" t="17346"/>
          <a:stretch/>
        </p:blipFill>
        <p:spPr>
          <a:xfrm>
            <a:off x="6553200" y="5675312"/>
            <a:ext cx="1371600" cy="118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35150" y="981075"/>
            <a:ext cx="5832475" cy="47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0" name="Google Shape;850;p108"/>
          <p:cNvGraphicFramePr/>
          <p:nvPr/>
        </p:nvGraphicFramePr>
        <p:xfrm>
          <a:off x="1676400" y="457200"/>
          <a:ext cx="6019800" cy="4419600"/>
        </p:xfrm>
        <a:graphic>
          <a:graphicData uri="http://schemas.openxmlformats.org/presentationml/2006/ole">
            <mc:AlternateContent>
              <mc:Choice Requires="v">
                <p:oleObj r:id="rId4" imgH="4419600" imgW="6019800" progId="CorelDRAW.Graphic.9" spid="_x0000_s1">
                  <p:embed/>
                </p:oleObj>
              </mc:Choice>
              <mc:Fallback>
                <p:oleObj r:id="rId5" imgH="4419600" imgW="6019800" progId="CorelDRAW.Graphic.9">
                  <p:embed/>
                  <p:pic>
                    <p:nvPicPr>
                      <p:cNvPr id="850" name="Google Shape;850;p10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676400" y="457200"/>
                        <a:ext cx="60198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OXI" id="851" name="Google Shape;851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14600" y="838200"/>
            <a:ext cx="44196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08"/>
          <p:cNvSpPr txBox="1"/>
          <p:nvPr/>
        </p:nvSpPr>
        <p:spPr>
          <a:xfrm>
            <a:off x="2209800" y="5334000"/>
            <a:ext cx="51054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04" id="215" name="Google Shape;215;p11"/>
          <p:cNvPicPr preferRelativeResize="0"/>
          <p:nvPr/>
        </p:nvPicPr>
        <p:blipFill rotWithShape="1">
          <a:blip r:embed="rId3">
            <a:alphaModFix/>
          </a:blip>
          <a:srcRect b="0" l="3955" r="0" t="0"/>
          <a:stretch/>
        </p:blipFill>
        <p:spPr>
          <a:xfrm>
            <a:off x="5334000" y="2743200"/>
            <a:ext cx="2443162" cy="3733800"/>
          </a:xfrm>
          <a:prstGeom prst="rect">
            <a:avLst/>
          </a:prstGeom>
          <a:noFill/>
          <a:ln cap="flat" cmpd="tri" w="76200">
            <a:solidFill>
              <a:srgbClr val="CC99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16" name="Google Shape;216;p11"/>
          <p:cNvSpPr/>
          <p:nvPr/>
        </p:nvSpPr>
        <p:spPr>
          <a:xfrm>
            <a:off x="3581400" y="609600"/>
            <a:ext cx="4343400" cy="533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1">
                <a:ln cap="flat" cmpd="sng" w="9525">
                  <a:solidFill>
                    <a:srgbClr val="FFFF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gradFill>
                  <a:gsLst>
                    <a:gs pos="0">
                      <a:schemeClr val="accent2"/>
                    </a:gs>
                    <a:gs pos="100000">
                      <a:srgbClr val="000066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Impact"/>
              </a:rPr>
              <a:t>ΓΕΓΟΝΟΤΑ </a:t>
            </a:r>
          </a:p>
        </p:txBody>
      </p:sp>
      <p:pic>
        <p:nvPicPr>
          <p:cNvPr descr="Ερανος κοινωνικής πρόνοιας" id="217" name="Google Shape;21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1485900"/>
            <a:ext cx="2505075" cy="3886200"/>
          </a:xfrm>
          <a:prstGeom prst="rect">
            <a:avLst/>
          </a:prstGeom>
          <a:noFill/>
          <a:ln cap="flat" cmpd="tri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ΥΡΩΠΗ 2" id="222" name="Google Shape;222;p12"/>
          <p:cNvPicPr preferRelativeResize="0"/>
          <p:nvPr/>
        </p:nvPicPr>
        <p:blipFill rotWithShape="1">
          <a:blip r:embed="rId3">
            <a:alphaModFix/>
          </a:blip>
          <a:srcRect b="13635" l="4966" r="3642" t="1514"/>
          <a:stretch/>
        </p:blipFill>
        <p:spPr>
          <a:xfrm>
            <a:off x="228600" y="533400"/>
            <a:ext cx="8610600" cy="5999162"/>
          </a:xfrm>
          <a:prstGeom prst="rect">
            <a:avLst/>
          </a:prstGeom>
          <a:noFill/>
          <a:ln cap="flat" cmpd="sng" w="5715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319588" dist="81319">
              <a:srgbClr val="111111"/>
            </a:outerShdw>
          </a:effectLst>
        </p:spPr>
      </p:pic>
      <p:sp>
        <p:nvSpPr>
          <p:cNvPr id="223" name="Google Shape;223;p12"/>
          <p:cNvSpPr txBox="1"/>
          <p:nvPr/>
        </p:nvSpPr>
        <p:spPr>
          <a:xfrm>
            <a:off x="6324600" y="533400"/>
            <a:ext cx="2514600" cy="838200"/>
          </a:xfrm>
          <a:prstGeom prst="rect">
            <a:avLst/>
          </a:prstGeom>
          <a:solidFill>
            <a:srgbClr val="AE743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vastika" id="224" name="Google Shape;22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1250" y="2362200"/>
            <a:ext cx="838200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taly3" id="225" name="Google Shape;22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1250" y="4114800"/>
            <a:ext cx="8382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226" name="Google Shape;226;p12"/>
          <p:cNvPicPr preferRelativeResize="0"/>
          <p:nvPr/>
        </p:nvPicPr>
        <p:blipFill rotWithShape="1">
          <a:blip r:embed="rId6">
            <a:alphaModFix/>
          </a:blip>
          <a:srcRect b="85897" l="2935" r="73576" t="0"/>
          <a:stretch/>
        </p:blipFill>
        <p:spPr>
          <a:xfrm>
            <a:off x="4038600" y="4648200"/>
            <a:ext cx="533400" cy="366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227" name="Google Shape;227;p12"/>
          <p:cNvPicPr preferRelativeResize="0"/>
          <p:nvPr/>
        </p:nvPicPr>
        <p:blipFill rotWithShape="1">
          <a:blip r:embed="rId6">
            <a:alphaModFix/>
          </a:blip>
          <a:srcRect b="66665" l="2935" r="79449" t="23077"/>
          <a:stretch/>
        </p:blipFill>
        <p:spPr>
          <a:xfrm>
            <a:off x="6477000" y="5029200"/>
            <a:ext cx="5334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228" name="Google Shape;228;p12"/>
          <p:cNvPicPr preferRelativeResize="0"/>
          <p:nvPr/>
        </p:nvPicPr>
        <p:blipFill rotWithShape="1">
          <a:blip r:embed="rId4">
            <a:alphaModFix/>
          </a:blip>
          <a:srcRect b="13931" l="23403" r="34042" t="13241"/>
          <a:stretch/>
        </p:blipFill>
        <p:spPr>
          <a:xfrm>
            <a:off x="2667000" y="2895600"/>
            <a:ext cx="277812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229" name="Google Shape;229;p12"/>
          <p:cNvPicPr preferRelativeResize="0"/>
          <p:nvPr/>
        </p:nvPicPr>
        <p:blipFill rotWithShape="1">
          <a:blip r:embed="rId4">
            <a:alphaModFix/>
          </a:blip>
          <a:srcRect b="13931" l="23403" r="34042" t="13241"/>
          <a:stretch/>
        </p:blipFill>
        <p:spPr>
          <a:xfrm>
            <a:off x="2667000" y="3200400"/>
            <a:ext cx="277812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230" name="Google Shape;230;p12"/>
          <p:cNvPicPr preferRelativeResize="0"/>
          <p:nvPr/>
        </p:nvPicPr>
        <p:blipFill rotWithShape="1">
          <a:blip r:embed="rId4">
            <a:alphaModFix/>
          </a:blip>
          <a:srcRect b="13931" l="23403" r="34042" t="13241"/>
          <a:stretch/>
        </p:blipFill>
        <p:spPr>
          <a:xfrm>
            <a:off x="2667000" y="3505200"/>
            <a:ext cx="277812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231" name="Google Shape;231;p12"/>
          <p:cNvPicPr preferRelativeResize="0"/>
          <p:nvPr/>
        </p:nvPicPr>
        <p:blipFill rotWithShape="1">
          <a:blip r:embed="rId4">
            <a:alphaModFix/>
          </a:blip>
          <a:srcRect b="13931" l="23403" r="34042" t="13241"/>
          <a:stretch/>
        </p:blipFill>
        <p:spPr>
          <a:xfrm>
            <a:off x="2667000" y="3810000"/>
            <a:ext cx="277812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p1" id="232" name="Google Shape;232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19350" y="3252787"/>
            <a:ext cx="781050" cy="481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233" name="Google Shape;233;p12"/>
          <p:cNvPicPr preferRelativeResize="0"/>
          <p:nvPr/>
        </p:nvPicPr>
        <p:blipFill rotWithShape="1">
          <a:blip r:embed="rId6">
            <a:alphaModFix/>
          </a:blip>
          <a:srcRect b="0" l="76685" r="0" t="87330"/>
          <a:stretch/>
        </p:blipFill>
        <p:spPr>
          <a:xfrm>
            <a:off x="4800600" y="5257800"/>
            <a:ext cx="609600" cy="3794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234" name="Google Shape;234;p12"/>
          <p:cNvPicPr preferRelativeResize="0"/>
          <p:nvPr/>
        </p:nvPicPr>
        <p:blipFill rotWithShape="1">
          <a:blip r:embed="rId6">
            <a:alphaModFix/>
          </a:blip>
          <a:srcRect b="88278" l="74243" r="1954" t="-158"/>
          <a:stretch/>
        </p:blipFill>
        <p:spPr>
          <a:xfrm>
            <a:off x="5105400" y="4419600"/>
            <a:ext cx="533400" cy="30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2"/>
          <p:cNvGrpSpPr/>
          <p:nvPr/>
        </p:nvGrpSpPr>
        <p:grpSpPr>
          <a:xfrm>
            <a:off x="4800600" y="3733800"/>
            <a:ext cx="533400" cy="304800"/>
            <a:chOff x="480" y="1632"/>
            <a:chExt cx="480" cy="336"/>
          </a:xfrm>
        </p:grpSpPr>
        <p:pic>
          <p:nvPicPr>
            <p:cNvPr descr="SHMAIES EYR" id="236" name="Google Shape;236;p12"/>
            <p:cNvPicPr preferRelativeResize="0"/>
            <p:nvPr/>
          </p:nvPicPr>
          <p:blipFill rotWithShape="1">
            <a:blip r:embed="rId6">
              <a:alphaModFix/>
            </a:blip>
            <a:srcRect b="41025" l="73394" r="2954" t="48716"/>
            <a:stretch/>
          </p:blipFill>
          <p:spPr>
            <a:xfrm>
              <a:off x="480" y="1632"/>
              <a:ext cx="480" cy="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HMAIES EYR" id="237" name="Google Shape;237;p12"/>
            <p:cNvPicPr preferRelativeResize="0"/>
            <p:nvPr/>
          </p:nvPicPr>
          <p:blipFill rotWithShape="1">
            <a:blip r:embed="rId6">
              <a:alphaModFix/>
            </a:blip>
            <a:srcRect b="21627" l="75921" r="17338" t="65863"/>
            <a:stretch/>
          </p:blipFill>
          <p:spPr>
            <a:xfrm>
              <a:off x="480" y="1632"/>
              <a:ext cx="158" cy="3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8" name="Google Shape;238;p12"/>
          <p:cNvGrpSpPr/>
          <p:nvPr/>
        </p:nvGrpSpPr>
        <p:grpSpPr>
          <a:xfrm>
            <a:off x="3657600" y="3886200"/>
            <a:ext cx="609600" cy="381000"/>
            <a:chOff x="0" y="624"/>
            <a:chExt cx="1248" cy="768"/>
          </a:xfrm>
        </p:grpSpPr>
        <p:grpSp>
          <p:nvGrpSpPr>
            <p:cNvPr id="239" name="Google Shape;239;p12"/>
            <p:cNvGrpSpPr/>
            <p:nvPr/>
          </p:nvGrpSpPr>
          <p:grpSpPr>
            <a:xfrm>
              <a:off x="0" y="624"/>
              <a:ext cx="1248" cy="768"/>
              <a:chOff x="0" y="624"/>
              <a:chExt cx="1248" cy="768"/>
            </a:xfrm>
          </p:grpSpPr>
          <p:pic>
            <p:nvPicPr>
              <p:cNvPr descr="SHMAIES EYR" id="240" name="Google Shape;240;p12"/>
              <p:cNvPicPr preferRelativeResize="0"/>
              <p:nvPr/>
            </p:nvPicPr>
            <p:blipFill rotWithShape="1">
              <a:blip r:embed="rId6">
                <a:alphaModFix/>
              </a:blip>
              <a:srcRect b="57315" l="41101" r="35412" t="30201"/>
              <a:stretch/>
            </p:blipFill>
            <p:spPr>
              <a:xfrm>
                <a:off x="0" y="624"/>
                <a:ext cx="1248" cy="7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SHMAIES EYR" id="241" name="Google Shape;241;p12"/>
              <p:cNvPicPr preferRelativeResize="0"/>
              <p:nvPr/>
            </p:nvPicPr>
            <p:blipFill rotWithShape="1">
              <a:blip r:embed="rId6">
                <a:alphaModFix/>
              </a:blip>
              <a:srcRect b="66949" l="41101" r="35412" t="30201"/>
              <a:stretch/>
            </p:blipFill>
            <p:spPr>
              <a:xfrm>
                <a:off x="0" y="1104"/>
                <a:ext cx="1248" cy="2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SHMAIES EYR" id="242" name="Google Shape;242;p12"/>
            <p:cNvPicPr preferRelativeResize="0"/>
            <p:nvPr/>
          </p:nvPicPr>
          <p:blipFill rotWithShape="1">
            <a:blip r:embed="rId6">
              <a:alphaModFix/>
            </a:blip>
            <a:srcRect b="57315" l="41101" r="35412" t="38874"/>
            <a:stretch/>
          </p:blipFill>
          <p:spPr>
            <a:xfrm>
              <a:off x="0" y="624"/>
              <a:ext cx="1248" cy="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12"/>
            <p:cNvSpPr/>
            <p:nvPr/>
          </p:nvSpPr>
          <p:spPr>
            <a:xfrm>
              <a:off x="432" y="864"/>
              <a:ext cx="336" cy="192"/>
            </a:xfrm>
            <a:custGeom>
              <a:rect b="b" l="l" r="r" t="t"/>
              <a:pathLst>
                <a:path extrusionOk="0" h="10000" w="10000">
                  <a:moveTo>
                    <a:pt x="0" y="3802"/>
                  </a:moveTo>
                  <a:lnTo>
                    <a:pt x="3810" y="3802"/>
                  </a:lnTo>
                  <a:lnTo>
                    <a:pt x="5000" y="0"/>
                  </a:lnTo>
                  <a:lnTo>
                    <a:pt x="6190" y="3802"/>
                  </a:lnTo>
                  <a:lnTo>
                    <a:pt x="10000" y="3802"/>
                  </a:lnTo>
                  <a:lnTo>
                    <a:pt x="6905" y="6198"/>
                  </a:lnTo>
                  <a:lnTo>
                    <a:pt x="8095" y="10000"/>
                  </a:lnTo>
                  <a:lnTo>
                    <a:pt x="5000" y="7656"/>
                  </a:lnTo>
                  <a:lnTo>
                    <a:pt x="1905" y="10000"/>
                  </a:lnTo>
                  <a:lnTo>
                    <a:pt x="3095" y="6198"/>
                  </a:lnTo>
                  <a:lnTo>
                    <a:pt x="0" y="3802"/>
                  </a:lnTo>
                  <a:close/>
                </a:path>
              </a:pathLst>
            </a:custGeom>
            <a:solidFill>
              <a:srgbClr val="FFFF00"/>
            </a:solidFill>
            <a:ln cap="flat" cmpd="sng" w="9525">
              <a:solidFill>
                <a:srgbClr val="FF0000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descr="svastika" id="244" name="Google Shape;24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7600" y="3875087"/>
            <a:ext cx="609600" cy="392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245" name="Google Shape;24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0" y="3646487"/>
            <a:ext cx="609600" cy="392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246" name="Google Shape;24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4332287"/>
            <a:ext cx="609600" cy="39211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2"/>
          <p:cNvSpPr/>
          <p:nvPr/>
        </p:nvSpPr>
        <p:spPr>
          <a:xfrm>
            <a:off x="4495800" y="4800600"/>
            <a:ext cx="533400" cy="685800"/>
          </a:xfrm>
          <a:prstGeom prst="irregularSeal1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FFFF00"/>
              </a:gs>
            </a:gsLst>
            <a:lin ang="18900000" scaled="0"/>
          </a:gradFill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taly3" id="248" name="Google Shape;24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2400" y="4622800"/>
            <a:ext cx="6096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ΒΠΠ34" id="253" name="Google Shape;253;p13"/>
          <p:cNvPicPr preferRelativeResize="0"/>
          <p:nvPr/>
        </p:nvPicPr>
        <p:blipFill rotWithShape="1">
          <a:blip r:embed="rId3">
            <a:alphaModFix/>
          </a:blip>
          <a:srcRect b="14443" l="9479" r="9941" t="3333"/>
          <a:stretch/>
        </p:blipFill>
        <p:spPr>
          <a:xfrm>
            <a:off x="2590800" y="533400"/>
            <a:ext cx="3886200" cy="5638800"/>
          </a:xfrm>
          <a:prstGeom prst="rect">
            <a:avLst/>
          </a:prstGeom>
          <a:noFill/>
          <a:ln cap="flat" cmpd="tri" w="76200">
            <a:solidFill>
              <a:srgbClr val="99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ssolini _1" id="258" name="Google Shape;258;p14"/>
          <p:cNvPicPr preferRelativeResize="0"/>
          <p:nvPr/>
        </p:nvPicPr>
        <p:blipFill rotWithShape="1">
          <a:blip r:embed="rId3">
            <a:alphaModFix/>
          </a:blip>
          <a:srcRect b="962" l="15624" r="1561" t="2200"/>
          <a:stretch/>
        </p:blipFill>
        <p:spPr>
          <a:xfrm>
            <a:off x="2667000" y="457200"/>
            <a:ext cx="4267200" cy="3541712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89802">
              <a:srgbClr val="111111"/>
            </a:outerShdw>
          </a:effectLst>
        </p:spPr>
      </p:pic>
      <p:sp>
        <p:nvSpPr>
          <p:cNvPr id="259" name="Google Shape;259;p14"/>
          <p:cNvSpPr txBox="1"/>
          <p:nvPr/>
        </p:nvSpPr>
        <p:spPr>
          <a:xfrm>
            <a:off x="381000" y="4648200"/>
            <a:ext cx="8305800" cy="1800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1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Το καλοκαίρι του 1940,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1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μετά την κήρυξη από την Ιταλία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1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του πολέμου εναντίον Αγγλίας και Γαλλίας,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1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αρχίζει τις προκλήσεις κατά της Ελλάδος</a:t>
            </a: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ΑΠ14JPG" id="264" name="Google Shape;264;p15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7800" y="1295400"/>
            <a:ext cx="3159125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Μουσολίνι" id="265" name="Google Shape;26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1295400"/>
            <a:ext cx="4343400" cy="42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6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609600"/>
            <a:ext cx="4586287" cy="4953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1" name="Google Shape;271;p16"/>
          <p:cNvGraphicFramePr/>
          <p:nvPr/>
        </p:nvGraphicFramePr>
        <p:xfrm>
          <a:off x="1905000" y="533400"/>
          <a:ext cx="5257800" cy="5257800"/>
        </p:xfrm>
        <a:graphic>
          <a:graphicData uri="http://schemas.openxmlformats.org/presentationml/2006/ole">
            <mc:AlternateContent>
              <mc:Choice Requires="v">
                <p:oleObj r:id="rId5" imgH="5257800" imgW="5257800" progId="CorelDRAW.Graphic.9" spid="_x0000_s1">
                  <p:embed/>
                </p:oleObj>
              </mc:Choice>
              <mc:Fallback>
                <p:oleObj r:id="rId6" imgH="5257800" imgW="5257800" progId="CorelDRAW.Graphic.9">
                  <p:embed/>
                  <p:pic>
                    <p:nvPicPr>
                      <p:cNvPr id="271" name="Google Shape;271;p16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905000" y="533400"/>
                        <a:ext cx="52578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ΛΛΗ" id="276" name="Google Shape;276;p17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00" y="3429000"/>
            <a:ext cx="3733800" cy="20574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524288"/>
            <a:headEnd len="sm" w="sm" type="none"/>
            <a:tailEnd len="sm" w="sm" type="none"/>
          </a:ln>
        </p:spPr>
      </p:pic>
      <p:sp>
        <p:nvSpPr>
          <p:cNvPr id="277" name="Google Shape;277;p17"/>
          <p:cNvSpPr/>
          <p:nvPr/>
        </p:nvSpPr>
        <p:spPr>
          <a:xfrm>
            <a:off x="418100" y="1690450"/>
            <a:ext cx="3581392" cy="457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CC"/>
                </a:solidFill>
                <a:latin typeface="Impact"/>
              </a:rPr>
              <a:t>TOΡΠΙΛΙΣΜΟΣ ΕΛΛΗΣ </a:t>
            </a:r>
          </a:p>
        </p:txBody>
      </p:sp>
      <p:pic>
        <p:nvPicPr>
          <p:cNvPr descr="akropolis" id="278" name="Google Shape;27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5800" y="221875"/>
            <a:ext cx="4483600" cy="64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ΛΛΗ" id="283" name="Google Shape;283;p18"/>
          <p:cNvPicPr preferRelativeResize="0"/>
          <p:nvPr/>
        </p:nvPicPr>
        <p:blipFill rotWithShape="1">
          <a:blip r:embed="rId3">
            <a:alphaModFix/>
          </a:blip>
          <a:srcRect b="0" l="1020" r="3060" t="1422"/>
          <a:stretch/>
        </p:blipFill>
        <p:spPr>
          <a:xfrm>
            <a:off x="990600" y="914400"/>
            <a:ext cx="7162800" cy="5280025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89802">
              <a:srgbClr val="111111"/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03" id="288" name="Google Shape;28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2862"/>
            <a:ext cx="9144000" cy="690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2"/>
          <p:cNvGrpSpPr/>
          <p:nvPr/>
        </p:nvGrpSpPr>
        <p:grpSpPr>
          <a:xfrm>
            <a:off x="2209800" y="5486400"/>
            <a:ext cx="5257800" cy="1066800"/>
            <a:chOff x="192" y="2352"/>
            <a:chExt cx="5184" cy="720"/>
          </a:xfrm>
        </p:grpSpPr>
        <p:sp>
          <p:nvSpPr>
            <p:cNvPr id="110" name="Google Shape;110;p2"/>
            <p:cNvSpPr/>
            <p:nvPr/>
          </p:nvSpPr>
          <p:spPr>
            <a:xfrm>
              <a:off x="432" y="2352"/>
              <a:ext cx="4896" cy="720"/>
            </a:xfrm>
            <a:prstGeom prst="horizontalScroll">
              <a:avLst>
                <a:gd fmla="val 12500" name="adj"/>
              </a:avLst>
            </a:prstGeom>
            <a:solidFill>
              <a:srgbClr val="0066FF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192" y="2515"/>
              <a:ext cx="5184" cy="3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descr="1940aera" id="112" name="Google Shape;11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3810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3429000" y="5791200"/>
            <a:ext cx="3200400" cy="457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Impact"/>
              </a:rPr>
              <a:t>28η  OKTΩΒΡΙΟΥ 1940 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U0S" id="293" name="Google Shape;29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0" y="609600"/>
            <a:ext cx="5791200" cy="5719762"/>
          </a:xfrm>
          <a:prstGeom prst="rect">
            <a:avLst/>
          </a:prstGeom>
          <a:noFill/>
          <a:ln cap="flat" cmpd="tri" w="76200">
            <a:solidFill>
              <a:srgbClr val="99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ΒΠΠ10" id="298" name="Google Shape;2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0" y="533400"/>
            <a:ext cx="4092575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" id="299" name="Google Shape;29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533400"/>
            <a:ext cx="4114800" cy="6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ΥΡΩΠΗ 2" id="304" name="Google Shape;304;p22"/>
          <p:cNvPicPr preferRelativeResize="0"/>
          <p:nvPr/>
        </p:nvPicPr>
        <p:blipFill rotWithShape="1">
          <a:blip r:embed="rId3">
            <a:alphaModFix/>
          </a:blip>
          <a:srcRect b="13635" l="4966" r="3642" t="1514"/>
          <a:stretch/>
        </p:blipFill>
        <p:spPr>
          <a:xfrm>
            <a:off x="228600" y="304800"/>
            <a:ext cx="8610600" cy="6227762"/>
          </a:xfrm>
          <a:prstGeom prst="rect">
            <a:avLst/>
          </a:prstGeom>
          <a:noFill/>
          <a:ln cap="flat" cmpd="sng" w="5715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319588" dist="81319">
              <a:srgbClr val="111111"/>
            </a:outerShdw>
          </a:effectLst>
        </p:spPr>
      </p:pic>
      <p:sp>
        <p:nvSpPr>
          <p:cNvPr id="305" name="Google Shape;305;p22"/>
          <p:cNvSpPr txBox="1"/>
          <p:nvPr/>
        </p:nvSpPr>
        <p:spPr>
          <a:xfrm>
            <a:off x="6324600" y="533400"/>
            <a:ext cx="2514600" cy="838200"/>
          </a:xfrm>
          <a:prstGeom prst="rect">
            <a:avLst/>
          </a:prstGeom>
          <a:solidFill>
            <a:srgbClr val="AE743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vastika" id="306" name="Google Shape;30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1250" y="2362200"/>
            <a:ext cx="838200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taly3" id="307" name="Google Shape;30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1250" y="4114800"/>
            <a:ext cx="8382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308" name="Google Shape;308;p22"/>
          <p:cNvPicPr preferRelativeResize="0"/>
          <p:nvPr/>
        </p:nvPicPr>
        <p:blipFill rotWithShape="1">
          <a:blip r:embed="rId6">
            <a:alphaModFix/>
          </a:blip>
          <a:srcRect b="21891" l="2847" r="76513" t="66587"/>
          <a:stretch/>
        </p:blipFill>
        <p:spPr>
          <a:xfrm>
            <a:off x="4343400" y="2286000"/>
            <a:ext cx="533400" cy="339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309" name="Google Shape;309;p22"/>
          <p:cNvPicPr preferRelativeResize="0"/>
          <p:nvPr/>
        </p:nvPicPr>
        <p:blipFill rotWithShape="1">
          <a:blip r:embed="rId6">
            <a:alphaModFix/>
          </a:blip>
          <a:srcRect b="723" l="3144" r="73786" t="86448"/>
          <a:stretch/>
        </p:blipFill>
        <p:spPr>
          <a:xfrm>
            <a:off x="3886200" y="3505200"/>
            <a:ext cx="533400" cy="339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310" name="Google Shape;310;p22"/>
          <p:cNvPicPr preferRelativeResize="0"/>
          <p:nvPr/>
        </p:nvPicPr>
        <p:blipFill rotWithShape="1">
          <a:blip r:embed="rId6">
            <a:alphaModFix/>
          </a:blip>
          <a:srcRect b="-2342" l="44573" r="32283" t="88374"/>
          <a:stretch/>
        </p:blipFill>
        <p:spPr>
          <a:xfrm>
            <a:off x="2514600" y="609600"/>
            <a:ext cx="533400" cy="36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311" name="Google Shape;311;p22"/>
          <p:cNvPicPr preferRelativeResize="0"/>
          <p:nvPr/>
        </p:nvPicPr>
        <p:blipFill rotWithShape="1">
          <a:blip r:embed="rId6">
            <a:alphaModFix/>
          </a:blip>
          <a:srcRect b="19173" l="43110" r="31553" t="68432"/>
          <a:stretch/>
        </p:blipFill>
        <p:spPr>
          <a:xfrm>
            <a:off x="2743200" y="1371600"/>
            <a:ext cx="533400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312" name="Google Shape;312;p22"/>
          <p:cNvPicPr preferRelativeResize="0"/>
          <p:nvPr/>
        </p:nvPicPr>
        <p:blipFill rotWithShape="1">
          <a:blip r:embed="rId6">
            <a:alphaModFix/>
          </a:blip>
          <a:srcRect b="57435" l="41101" r="35412" t="30256"/>
          <a:stretch/>
        </p:blipFill>
        <p:spPr>
          <a:xfrm>
            <a:off x="1752600" y="1905000"/>
            <a:ext cx="533400" cy="320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313" name="Google Shape;313;p22"/>
          <p:cNvPicPr preferRelativeResize="0"/>
          <p:nvPr/>
        </p:nvPicPr>
        <p:blipFill rotWithShape="1">
          <a:blip r:embed="rId6">
            <a:alphaModFix/>
          </a:blip>
          <a:srcRect b="41032" l="74493" r="3558" t="48083"/>
          <a:stretch/>
        </p:blipFill>
        <p:spPr>
          <a:xfrm>
            <a:off x="1676400" y="2438400"/>
            <a:ext cx="533400" cy="303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314" name="Google Shape;314;p22"/>
          <p:cNvPicPr preferRelativeResize="0"/>
          <p:nvPr/>
        </p:nvPicPr>
        <p:blipFill rotWithShape="1">
          <a:blip r:embed="rId6">
            <a:alphaModFix/>
          </a:blip>
          <a:srcRect b="57609" l="74761" r="2193" t="29400"/>
          <a:stretch/>
        </p:blipFill>
        <p:spPr>
          <a:xfrm>
            <a:off x="3810000" y="2667000"/>
            <a:ext cx="533400" cy="346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315" name="Google Shape;315;p22"/>
          <p:cNvPicPr preferRelativeResize="0"/>
          <p:nvPr/>
        </p:nvPicPr>
        <p:blipFill rotWithShape="1">
          <a:blip r:embed="rId6">
            <a:alphaModFix/>
          </a:blip>
          <a:srcRect b="41987" l="2264" r="74333" t="46812"/>
          <a:stretch/>
        </p:blipFill>
        <p:spPr>
          <a:xfrm>
            <a:off x="609600" y="1676400"/>
            <a:ext cx="685800" cy="376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ES EYR" id="316" name="Google Shape;316;p22"/>
          <p:cNvPicPr preferRelativeResize="0"/>
          <p:nvPr/>
        </p:nvPicPr>
        <p:blipFill rotWithShape="1">
          <a:blip r:embed="rId6">
            <a:alphaModFix/>
          </a:blip>
          <a:srcRect b="20494" l="75834" r="2438" t="66685"/>
          <a:stretch/>
        </p:blipFill>
        <p:spPr>
          <a:xfrm>
            <a:off x="914400" y="2895600"/>
            <a:ext cx="5080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17" name="Google Shape;317;p22"/>
          <p:cNvPicPr preferRelativeResize="0"/>
          <p:nvPr/>
        </p:nvPicPr>
        <p:blipFill rotWithShape="1">
          <a:blip r:embed="rId4">
            <a:alphaModFix/>
          </a:blip>
          <a:srcRect b="13931" l="23403" r="34042" t="13241"/>
          <a:stretch/>
        </p:blipFill>
        <p:spPr>
          <a:xfrm>
            <a:off x="2667000" y="2895600"/>
            <a:ext cx="277812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18" name="Google Shape;318;p22"/>
          <p:cNvPicPr preferRelativeResize="0"/>
          <p:nvPr/>
        </p:nvPicPr>
        <p:blipFill rotWithShape="1">
          <a:blip r:embed="rId4">
            <a:alphaModFix/>
          </a:blip>
          <a:srcRect b="13931" l="23403" r="34042" t="13241"/>
          <a:stretch/>
        </p:blipFill>
        <p:spPr>
          <a:xfrm>
            <a:off x="2667000" y="3200400"/>
            <a:ext cx="277812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19" name="Google Shape;319;p22"/>
          <p:cNvPicPr preferRelativeResize="0"/>
          <p:nvPr/>
        </p:nvPicPr>
        <p:blipFill rotWithShape="1">
          <a:blip r:embed="rId4">
            <a:alphaModFix/>
          </a:blip>
          <a:srcRect b="13931" l="23403" r="34042" t="13241"/>
          <a:stretch/>
        </p:blipFill>
        <p:spPr>
          <a:xfrm>
            <a:off x="2667000" y="3505200"/>
            <a:ext cx="277812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20" name="Google Shape;320;p22"/>
          <p:cNvPicPr preferRelativeResize="0"/>
          <p:nvPr/>
        </p:nvPicPr>
        <p:blipFill rotWithShape="1">
          <a:blip r:embed="rId4">
            <a:alphaModFix/>
          </a:blip>
          <a:srcRect b="13931" l="23403" r="34042" t="13241"/>
          <a:stretch/>
        </p:blipFill>
        <p:spPr>
          <a:xfrm>
            <a:off x="2667000" y="3810000"/>
            <a:ext cx="277812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21" name="Google Shape;32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3400" y="2286000"/>
            <a:ext cx="5334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22" name="Google Shape;32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400" y="2438400"/>
            <a:ext cx="5334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23" name="Google Shape;32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2600" y="1905000"/>
            <a:ext cx="5334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24" name="Google Shape;32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3200" y="1371600"/>
            <a:ext cx="5334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25" name="Google Shape;32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4600" y="609600"/>
            <a:ext cx="5334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26" name="Google Shape;32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0" y="2667000"/>
            <a:ext cx="5334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27" name="Google Shape;32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6200" y="3505200"/>
            <a:ext cx="5334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astika" id="328" name="Google Shape;32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" y="2895600"/>
            <a:ext cx="5334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2"/>
          <p:cNvSpPr/>
          <p:nvPr/>
        </p:nvSpPr>
        <p:spPr>
          <a:xfrm>
            <a:off x="1143000" y="1371600"/>
            <a:ext cx="381000" cy="457200"/>
          </a:xfrm>
          <a:prstGeom prst="irregularSeal1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FFFF00"/>
              </a:gs>
            </a:gsLst>
            <a:lin ang="18900000" scaled="0"/>
          </a:gradFill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p22"/>
          <p:cNvSpPr/>
          <p:nvPr/>
        </p:nvSpPr>
        <p:spPr>
          <a:xfrm>
            <a:off x="609600" y="2057400"/>
            <a:ext cx="381000" cy="457200"/>
          </a:xfrm>
          <a:prstGeom prst="irregularSeal1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FFFF00"/>
              </a:gs>
            </a:gsLst>
            <a:lin ang="18900000" scaled="0"/>
          </a:gradFill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22"/>
          <p:cNvSpPr/>
          <p:nvPr/>
        </p:nvSpPr>
        <p:spPr>
          <a:xfrm>
            <a:off x="838200" y="762000"/>
            <a:ext cx="381000" cy="457200"/>
          </a:xfrm>
          <a:prstGeom prst="irregularSeal1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FFFF00"/>
              </a:gs>
            </a:gsLst>
            <a:lin ang="18900000" scaled="0"/>
          </a:gradFill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2" name="Google Shape;332;p22"/>
          <p:cNvSpPr/>
          <p:nvPr/>
        </p:nvSpPr>
        <p:spPr>
          <a:xfrm>
            <a:off x="1143000" y="1905000"/>
            <a:ext cx="381000" cy="457200"/>
          </a:xfrm>
          <a:prstGeom prst="irregularSeal1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FFFF00"/>
              </a:gs>
            </a:gsLst>
            <a:lin ang="18900000" scaled="0"/>
          </a:gradFill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alvationArmyHelp" id="333" name="Google Shape;333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800" y="304800"/>
            <a:ext cx="1376362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m_10_l" id="338" name="Google Shape;3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228600"/>
            <a:ext cx="4719637" cy="6172200"/>
          </a:xfrm>
          <a:prstGeom prst="rect">
            <a:avLst/>
          </a:prstGeom>
          <a:noFill/>
          <a:ln cap="flat" cmpd="tri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σταλιν" id="343" name="Google Shape;343;p24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914400"/>
            <a:ext cx="3660775" cy="50292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524288"/>
            <a:headEnd len="sm" w="sm" type="none"/>
            <a:tailEnd len="sm" w="sm" type="none"/>
          </a:ln>
        </p:spPr>
      </p:pic>
      <p:pic>
        <p:nvPicPr>
          <p:cNvPr descr="ww2ru5" id="344" name="Google Shape;344;p24"/>
          <p:cNvPicPr preferRelativeResize="0"/>
          <p:nvPr/>
        </p:nvPicPr>
        <p:blipFill rotWithShape="1">
          <a:blip r:embed="rId4">
            <a:alphaModFix/>
          </a:blip>
          <a:srcRect b="17143" l="4191" r="0" t="1200"/>
          <a:stretch/>
        </p:blipFill>
        <p:spPr>
          <a:xfrm>
            <a:off x="914400" y="914400"/>
            <a:ext cx="3379787" cy="50292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4" id="349" name="Google Shape;349;p25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400" y="457200"/>
            <a:ext cx="4938712" cy="58674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524288"/>
            <a:headEnd len="sm" w="sm" type="none"/>
            <a:tailEnd len="sm" w="sm" type="none"/>
          </a:ln>
        </p:spPr>
      </p:pic>
      <p:pic>
        <p:nvPicPr>
          <p:cNvPr descr="jap1" id="350" name="Google Shape;35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3600" y="457200"/>
            <a:ext cx="17526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40" id="355" name="Google Shape;355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228600"/>
            <a:ext cx="6477000" cy="62484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524288"/>
            <a:headEnd len="sm" w="sm" type="none"/>
            <a:tailEnd len="sm" w="sm" type="none"/>
          </a:ln>
        </p:spPr>
      </p:pic>
      <p:pic>
        <p:nvPicPr>
          <p:cNvPr descr="ΝΑΖΙ" id="356" name="Google Shape;35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7800" y="228600"/>
            <a:ext cx="64770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p27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78927" id="363" name="Google Shape;36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7"/>
          <p:cNvSpPr txBox="1"/>
          <p:nvPr/>
        </p:nvSpPr>
        <p:spPr>
          <a:xfrm>
            <a:off x="2362200" y="6400800"/>
            <a:ext cx="3276600" cy="457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ΒΠΠ11" id="365" name="Google Shape;365;p27"/>
          <p:cNvPicPr preferRelativeResize="0"/>
          <p:nvPr/>
        </p:nvPicPr>
        <p:blipFill rotWithShape="1">
          <a:blip r:embed="rId4">
            <a:alphaModFix/>
          </a:blip>
          <a:srcRect b="15553" l="0" r="0" t="11111"/>
          <a:stretch/>
        </p:blipFill>
        <p:spPr>
          <a:xfrm>
            <a:off x="3124200" y="685800"/>
            <a:ext cx="2125662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awing2" id="370" name="Google Shape;370;p28"/>
          <p:cNvPicPr preferRelativeResize="0"/>
          <p:nvPr/>
        </p:nvPicPr>
        <p:blipFill rotWithShape="1">
          <a:blip r:embed="rId3">
            <a:alphaModFix/>
          </a:blip>
          <a:srcRect b="0" l="34951" r="0" t="10054"/>
          <a:stretch/>
        </p:blipFill>
        <p:spPr>
          <a:xfrm>
            <a:off x="2057400" y="381000"/>
            <a:ext cx="5105400" cy="6135687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"/>
          <p:cNvSpPr txBox="1"/>
          <p:nvPr>
            <p:ph idx="1" type="body"/>
          </p:nvPr>
        </p:nvSpPr>
        <p:spPr>
          <a:xfrm>
            <a:off x="685800" y="19812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Υπάρχουν στιγμές κατά τις οποίες ένας λαός οφείλει, αν θέλει να μείνει μεγάλος, να είναι ικανός να πολεμήσει. </a:t>
            </a:r>
            <a:r>
              <a:rPr b="0" i="0" lang="en-US" sz="2800" u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rPr>
              <a:t>Έστω και χωρίς ελπίδα νίκης.</a:t>
            </a:r>
            <a:r>
              <a:rPr b="0" i="0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800" u="none">
                <a:solidFill>
                  <a:srgbClr val="99FFCC"/>
                </a:solidFill>
                <a:latin typeface="Arial"/>
                <a:ea typeface="Arial"/>
                <a:cs typeface="Arial"/>
                <a:sym typeface="Arial"/>
              </a:rPr>
              <a:t>Μόνον διότι πρέπει</a:t>
            </a:r>
            <a:endParaRPr/>
          </a:p>
        </p:txBody>
      </p:sp>
      <p:pic>
        <p:nvPicPr>
          <p:cNvPr descr="ΜΕΤΑΞΑΣ" id="376" name="Google Shape;376;p29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6937" y="1981200"/>
            <a:ext cx="3690937" cy="41148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524288"/>
            <a:headEnd len="sm" w="sm" type="none"/>
            <a:tailEnd len="sm" w="sm" type="none"/>
          </a:ln>
        </p:spPr>
      </p:pic>
      <p:sp>
        <p:nvSpPr>
          <p:cNvPr id="377" name="Google Shape;377;p29"/>
          <p:cNvSpPr/>
          <p:nvPr/>
        </p:nvSpPr>
        <p:spPr>
          <a:xfrm>
            <a:off x="3124200" y="762000"/>
            <a:ext cx="2895600" cy="381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CC"/>
                </a:solidFill>
                <a:latin typeface="Impact"/>
              </a:rPr>
              <a:t>Ι.   ΜΕΤΑΞΑΣ 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3"/>
          <p:cNvGrpSpPr/>
          <p:nvPr/>
        </p:nvGrpSpPr>
        <p:grpSpPr>
          <a:xfrm>
            <a:off x="2819400" y="1143000"/>
            <a:ext cx="4419600" cy="4419600"/>
            <a:chOff x="1181" y="948"/>
            <a:chExt cx="3392" cy="2824"/>
          </a:xfrm>
        </p:grpSpPr>
        <p:sp>
          <p:nvSpPr>
            <p:cNvPr id="119" name="Google Shape;119;p3"/>
            <p:cNvSpPr/>
            <p:nvPr/>
          </p:nvSpPr>
          <p:spPr>
            <a:xfrm>
              <a:off x="1437" y="1090"/>
              <a:ext cx="1431" cy="1086"/>
            </a:xfrm>
            <a:custGeom>
              <a:rect b="b" l="l" r="r" t="t"/>
              <a:pathLst>
                <a:path extrusionOk="0" h="1086" w="1431">
                  <a:moveTo>
                    <a:pt x="0" y="190"/>
                  </a:moveTo>
                  <a:lnTo>
                    <a:pt x="46" y="148"/>
                  </a:lnTo>
                  <a:lnTo>
                    <a:pt x="88" y="118"/>
                  </a:lnTo>
                  <a:lnTo>
                    <a:pt x="141" y="89"/>
                  </a:lnTo>
                  <a:lnTo>
                    <a:pt x="219" y="57"/>
                  </a:lnTo>
                  <a:lnTo>
                    <a:pt x="300" y="27"/>
                  </a:lnTo>
                  <a:lnTo>
                    <a:pt x="382" y="12"/>
                  </a:lnTo>
                  <a:lnTo>
                    <a:pt x="454" y="3"/>
                  </a:lnTo>
                  <a:lnTo>
                    <a:pt x="544" y="0"/>
                  </a:lnTo>
                  <a:lnTo>
                    <a:pt x="652" y="0"/>
                  </a:lnTo>
                  <a:lnTo>
                    <a:pt x="748" y="3"/>
                  </a:lnTo>
                  <a:lnTo>
                    <a:pt x="849" y="18"/>
                  </a:lnTo>
                  <a:lnTo>
                    <a:pt x="914" y="36"/>
                  </a:lnTo>
                  <a:lnTo>
                    <a:pt x="992" y="66"/>
                  </a:lnTo>
                  <a:lnTo>
                    <a:pt x="1070" y="100"/>
                  </a:lnTo>
                  <a:lnTo>
                    <a:pt x="1123" y="136"/>
                  </a:lnTo>
                  <a:lnTo>
                    <a:pt x="1152" y="166"/>
                  </a:lnTo>
                  <a:lnTo>
                    <a:pt x="1163" y="223"/>
                  </a:lnTo>
                  <a:lnTo>
                    <a:pt x="1169" y="256"/>
                  </a:lnTo>
                  <a:lnTo>
                    <a:pt x="1178" y="342"/>
                  </a:lnTo>
                  <a:lnTo>
                    <a:pt x="1211" y="464"/>
                  </a:lnTo>
                  <a:lnTo>
                    <a:pt x="1244" y="595"/>
                  </a:lnTo>
                  <a:lnTo>
                    <a:pt x="1298" y="762"/>
                  </a:lnTo>
                  <a:lnTo>
                    <a:pt x="1369" y="938"/>
                  </a:lnTo>
                  <a:lnTo>
                    <a:pt x="1408" y="1032"/>
                  </a:lnTo>
                  <a:lnTo>
                    <a:pt x="1430" y="1085"/>
                  </a:lnTo>
                  <a:lnTo>
                    <a:pt x="1354" y="1023"/>
                  </a:lnTo>
                  <a:lnTo>
                    <a:pt x="1280" y="971"/>
                  </a:lnTo>
                  <a:lnTo>
                    <a:pt x="1169" y="911"/>
                  </a:lnTo>
                  <a:lnTo>
                    <a:pt x="1049" y="857"/>
                  </a:lnTo>
                  <a:lnTo>
                    <a:pt x="932" y="813"/>
                  </a:lnTo>
                  <a:lnTo>
                    <a:pt x="814" y="783"/>
                  </a:lnTo>
                  <a:lnTo>
                    <a:pt x="682" y="762"/>
                  </a:lnTo>
                  <a:lnTo>
                    <a:pt x="547" y="756"/>
                  </a:lnTo>
                  <a:lnTo>
                    <a:pt x="418" y="786"/>
                  </a:lnTo>
                  <a:lnTo>
                    <a:pt x="288" y="825"/>
                  </a:lnTo>
                  <a:lnTo>
                    <a:pt x="168" y="860"/>
                  </a:lnTo>
                  <a:lnTo>
                    <a:pt x="153" y="765"/>
                  </a:lnTo>
                  <a:lnTo>
                    <a:pt x="141" y="663"/>
                  </a:lnTo>
                  <a:lnTo>
                    <a:pt x="120" y="550"/>
                  </a:lnTo>
                  <a:lnTo>
                    <a:pt x="94" y="444"/>
                  </a:lnTo>
                  <a:lnTo>
                    <a:pt x="58" y="339"/>
                  </a:lnTo>
                  <a:lnTo>
                    <a:pt x="24" y="247"/>
                  </a:lnTo>
                  <a:lnTo>
                    <a:pt x="0" y="19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876" y="1798"/>
              <a:ext cx="693" cy="1776"/>
            </a:xfrm>
            <a:custGeom>
              <a:rect b="b" l="l" r="r" t="t"/>
              <a:pathLst>
                <a:path extrusionOk="0" h="1776" w="693">
                  <a:moveTo>
                    <a:pt x="45" y="49"/>
                  </a:moveTo>
                  <a:lnTo>
                    <a:pt x="82" y="35"/>
                  </a:lnTo>
                  <a:lnTo>
                    <a:pt x="124" y="23"/>
                  </a:lnTo>
                  <a:lnTo>
                    <a:pt x="170" y="13"/>
                  </a:lnTo>
                  <a:lnTo>
                    <a:pt x="223" y="6"/>
                  </a:lnTo>
                  <a:lnTo>
                    <a:pt x="291" y="0"/>
                  </a:lnTo>
                  <a:lnTo>
                    <a:pt x="331" y="2"/>
                  </a:lnTo>
                  <a:lnTo>
                    <a:pt x="418" y="14"/>
                  </a:lnTo>
                  <a:lnTo>
                    <a:pt x="460" y="20"/>
                  </a:lnTo>
                  <a:lnTo>
                    <a:pt x="446" y="33"/>
                  </a:lnTo>
                  <a:lnTo>
                    <a:pt x="424" y="56"/>
                  </a:lnTo>
                  <a:lnTo>
                    <a:pt x="412" y="78"/>
                  </a:lnTo>
                  <a:lnTo>
                    <a:pt x="403" y="104"/>
                  </a:lnTo>
                  <a:lnTo>
                    <a:pt x="396" y="127"/>
                  </a:lnTo>
                  <a:lnTo>
                    <a:pt x="391" y="163"/>
                  </a:lnTo>
                  <a:lnTo>
                    <a:pt x="383" y="222"/>
                  </a:lnTo>
                  <a:lnTo>
                    <a:pt x="379" y="265"/>
                  </a:lnTo>
                  <a:lnTo>
                    <a:pt x="377" y="321"/>
                  </a:lnTo>
                  <a:lnTo>
                    <a:pt x="379" y="366"/>
                  </a:lnTo>
                  <a:lnTo>
                    <a:pt x="387" y="444"/>
                  </a:lnTo>
                  <a:lnTo>
                    <a:pt x="397" y="497"/>
                  </a:lnTo>
                  <a:lnTo>
                    <a:pt x="430" y="677"/>
                  </a:lnTo>
                  <a:lnTo>
                    <a:pt x="460" y="825"/>
                  </a:lnTo>
                  <a:lnTo>
                    <a:pt x="502" y="969"/>
                  </a:lnTo>
                  <a:lnTo>
                    <a:pt x="558" y="1128"/>
                  </a:lnTo>
                  <a:lnTo>
                    <a:pt x="597" y="1256"/>
                  </a:lnTo>
                  <a:lnTo>
                    <a:pt x="627" y="1368"/>
                  </a:lnTo>
                  <a:lnTo>
                    <a:pt x="659" y="1513"/>
                  </a:lnTo>
                  <a:lnTo>
                    <a:pt x="674" y="1620"/>
                  </a:lnTo>
                  <a:lnTo>
                    <a:pt x="692" y="1756"/>
                  </a:lnTo>
                  <a:lnTo>
                    <a:pt x="621" y="1738"/>
                  </a:lnTo>
                  <a:lnTo>
                    <a:pt x="531" y="1715"/>
                  </a:lnTo>
                  <a:lnTo>
                    <a:pt x="448" y="1709"/>
                  </a:lnTo>
                  <a:lnTo>
                    <a:pt x="404" y="1711"/>
                  </a:lnTo>
                  <a:lnTo>
                    <a:pt x="349" y="1721"/>
                  </a:lnTo>
                  <a:lnTo>
                    <a:pt x="272" y="1744"/>
                  </a:lnTo>
                  <a:lnTo>
                    <a:pt x="219" y="1763"/>
                  </a:lnTo>
                  <a:lnTo>
                    <a:pt x="159" y="1774"/>
                  </a:lnTo>
                  <a:lnTo>
                    <a:pt x="113" y="1775"/>
                  </a:lnTo>
                  <a:lnTo>
                    <a:pt x="82" y="1768"/>
                  </a:lnTo>
                  <a:lnTo>
                    <a:pt x="56" y="1747"/>
                  </a:lnTo>
                  <a:lnTo>
                    <a:pt x="47" y="1733"/>
                  </a:lnTo>
                  <a:lnTo>
                    <a:pt x="88" y="1685"/>
                  </a:lnTo>
                  <a:lnTo>
                    <a:pt x="106" y="1649"/>
                  </a:lnTo>
                  <a:lnTo>
                    <a:pt x="112" y="1548"/>
                  </a:lnTo>
                  <a:lnTo>
                    <a:pt x="118" y="1446"/>
                  </a:lnTo>
                  <a:lnTo>
                    <a:pt x="112" y="1376"/>
                  </a:lnTo>
                  <a:lnTo>
                    <a:pt x="94" y="1299"/>
                  </a:lnTo>
                  <a:lnTo>
                    <a:pt x="58" y="1142"/>
                  </a:lnTo>
                  <a:lnTo>
                    <a:pt x="35" y="1076"/>
                  </a:lnTo>
                  <a:lnTo>
                    <a:pt x="47" y="939"/>
                  </a:lnTo>
                  <a:lnTo>
                    <a:pt x="50" y="814"/>
                  </a:lnTo>
                  <a:lnTo>
                    <a:pt x="36" y="730"/>
                  </a:lnTo>
                  <a:lnTo>
                    <a:pt x="26" y="661"/>
                  </a:lnTo>
                  <a:lnTo>
                    <a:pt x="7" y="503"/>
                  </a:lnTo>
                  <a:lnTo>
                    <a:pt x="5" y="366"/>
                  </a:lnTo>
                  <a:lnTo>
                    <a:pt x="4" y="241"/>
                  </a:lnTo>
                  <a:lnTo>
                    <a:pt x="0" y="192"/>
                  </a:lnTo>
                  <a:lnTo>
                    <a:pt x="2" y="143"/>
                  </a:lnTo>
                  <a:lnTo>
                    <a:pt x="8" y="67"/>
                  </a:lnTo>
                  <a:lnTo>
                    <a:pt x="45" y="49"/>
                  </a:lnTo>
                </a:path>
              </a:pathLst>
            </a:custGeom>
            <a:solidFill>
              <a:srgbClr val="0004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103" y="1798"/>
              <a:ext cx="470" cy="1766"/>
            </a:xfrm>
            <a:custGeom>
              <a:rect b="b" l="l" r="r" t="t"/>
              <a:pathLst>
                <a:path extrusionOk="0" h="1766" w="470">
                  <a:moveTo>
                    <a:pt x="68" y="0"/>
                  </a:moveTo>
                  <a:lnTo>
                    <a:pt x="57" y="25"/>
                  </a:lnTo>
                  <a:lnTo>
                    <a:pt x="36" y="66"/>
                  </a:lnTo>
                  <a:lnTo>
                    <a:pt x="12" y="120"/>
                  </a:lnTo>
                  <a:lnTo>
                    <a:pt x="7" y="189"/>
                  </a:lnTo>
                  <a:lnTo>
                    <a:pt x="0" y="245"/>
                  </a:lnTo>
                  <a:lnTo>
                    <a:pt x="1" y="303"/>
                  </a:lnTo>
                  <a:lnTo>
                    <a:pt x="6" y="394"/>
                  </a:lnTo>
                  <a:lnTo>
                    <a:pt x="16" y="475"/>
                  </a:lnTo>
                  <a:lnTo>
                    <a:pt x="32" y="543"/>
                  </a:lnTo>
                  <a:lnTo>
                    <a:pt x="60" y="661"/>
                  </a:lnTo>
                  <a:lnTo>
                    <a:pt x="77" y="717"/>
                  </a:lnTo>
                  <a:lnTo>
                    <a:pt x="102" y="800"/>
                  </a:lnTo>
                  <a:lnTo>
                    <a:pt x="124" y="871"/>
                  </a:lnTo>
                  <a:lnTo>
                    <a:pt x="137" y="935"/>
                  </a:lnTo>
                  <a:lnTo>
                    <a:pt x="160" y="1044"/>
                  </a:lnTo>
                  <a:lnTo>
                    <a:pt x="202" y="1214"/>
                  </a:lnTo>
                  <a:lnTo>
                    <a:pt x="229" y="1354"/>
                  </a:lnTo>
                  <a:lnTo>
                    <a:pt x="248" y="1474"/>
                  </a:lnTo>
                  <a:lnTo>
                    <a:pt x="259" y="1558"/>
                  </a:lnTo>
                  <a:lnTo>
                    <a:pt x="271" y="1647"/>
                  </a:lnTo>
                  <a:lnTo>
                    <a:pt x="271" y="1713"/>
                  </a:lnTo>
                  <a:lnTo>
                    <a:pt x="380" y="1738"/>
                  </a:lnTo>
                  <a:lnTo>
                    <a:pt x="469" y="1765"/>
                  </a:lnTo>
                  <a:lnTo>
                    <a:pt x="460" y="1707"/>
                  </a:lnTo>
                  <a:lnTo>
                    <a:pt x="436" y="1528"/>
                  </a:lnTo>
                  <a:lnTo>
                    <a:pt x="395" y="1342"/>
                  </a:lnTo>
                  <a:lnTo>
                    <a:pt x="375" y="1274"/>
                  </a:lnTo>
                  <a:lnTo>
                    <a:pt x="353" y="1200"/>
                  </a:lnTo>
                  <a:lnTo>
                    <a:pt x="300" y="1038"/>
                  </a:lnTo>
                  <a:lnTo>
                    <a:pt x="253" y="865"/>
                  </a:lnTo>
                  <a:lnTo>
                    <a:pt x="217" y="729"/>
                  </a:lnTo>
                  <a:lnTo>
                    <a:pt x="178" y="531"/>
                  </a:lnTo>
                  <a:lnTo>
                    <a:pt x="162" y="449"/>
                  </a:lnTo>
                  <a:lnTo>
                    <a:pt x="151" y="364"/>
                  </a:lnTo>
                  <a:lnTo>
                    <a:pt x="152" y="288"/>
                  </a:lnTo>
                  <a:lnTo>
                    <a:pt x="155" y="223"/>
                  </a:lnTo>
                  <a:lnTo>
                    <a:pt x="163" y="163"/>
                  </a:lnTo>
                  <a:lnTo>
                    <a:pt x="173" y="120"/>
                  </a:lnTo>
                  <a:lnTo>
                    <a:pt x="178" y="104"/>
                  </a:lnTo>
                  <a:lnTo>
                    <a:pt x="186" y="85"/>
                  </a:lnTo>
                  <a:lnTo>
                    <a:pt x="199" y="55"/>
                  </a:lnTo>
                  <a:lnTo>
                    <a:pt x="234" y="19"/>
                  </a:lnTo>
                  <a:lnTo>
                    <a:pt x="178" y="12"/>
                  </a:lnTo>
                  <a:lnTo>
                    <a:pt x="97" y="1"/>
                  </a:lnTo>
                  <a:lnTo>
                    <a:pt x="68" y="0"/>
                  </a:lnTo>
                </a:path>
              </a:pathLst>
            </a:custGeom>
            <a:solidFill>
              <a:srgbClr val="114FF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974" y="3079"/>
              <a:ext cx="569" cy="264"/>
            </a:xfrm>
            <a:custGeom>
              <a:rect b="b" l="l" r="r" t="t"/>
              <a:pathLst>
                <a:path extrusionOk="0" h="264" w="569">
                  <a:moveTo>
                    <a:pt x="0" y="56"/>
                  </a:moveTo>
                  <a:lnTo>
                    <a:pt x="67" y="31"/>
                  </a:lnTo>
                  <a:lnTo>
                    <a:pt x="169" y="5"/>
                  </a:lnTo>
                  <a:lnTo>
                    <a:pt x="269" y="0"/>
                  </a:lnTo>
                  <a:lnTo>
                    <a:pt x="345" y="8"/>
                  </a:lnTo>
                  <a:lnTo>
                    <a:pt x="436" y="32"/>
                  </a:lnTo>
                  <a:lnTo>
                    <a:pt x="506" y="64"/>
                  </a:lnTo>
                  <a:lnTo>
                    <a:pt x="527" y="70"/>
                  </a:lnTo>
                  <a:lnTo>
                    <a:pt x="541" y="140"/>
                  </a:lnTo>
                  <a:lnTo>
                    <a:pt x="554" y="196"/>
                  </a:lnTo>
                  <a:lnTo>
                    <a:pt x="563" y="240"/>
                  </a:lnTo>
                  <a:lnTo>
                    <a:pt x="568" y="263"/>
                  </a:lnTo>
                  <a:lnTo>
                    <a:pt x="551" y="252"/>
                  </a:lnTo>
                  <a:lnTo>
                    <a:pt x="527" y="239"/>
                  </a:lnTo>
                  <a:lnTo>
                    <a:pt x="477" y="223"/>
                  </a:lnTo>
                  <a:lnTo>
                    <a:pt x="397" y="211"/>
                  </a:lnTo>
                  <a:lnTo>
                    <a:pt x="332" y="202"/>
                  </a:lnTo>
                  <a:lnTo>
                    <a:pt x="250" y="198"/>
                  </a:lnTo>
                  <a:lnTo>
                    <a:pt x="172" y="207"/>
                  </a:lnTo>
                  <a:lnTo>
                    <a:pt x="95" y="228"/>
                  </a:lnTo>
                  <a:lnTo>
                    <a:pt x="20" y="258"/>
                  </a:lnTo>
                  <a:lnTo>
                    <a:pt x="21" y="218"/>
                  </a:lnTo>
                  <a:lnTo>
                    <a:pt x="19" y="164"/>
                  </a:lnTo>
                  <a:lnTo>
                    <a:pt x="0" y="56"/>
                  </a:lnTo>
                </a:path>
              </a:pathLst>
            </a:custGeom>
            <a:solidFill>
              <a:srgbClr val="C0C0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107" y="1350"/>
              <a:ext cx="309" cy="576"/>
            </a:xfrm>
            <a:custGeom>
              <a:rect b="b" l="l" r="r" t="t"/>
              <a:pathLst>
                <a:path extrusionOk="0" h="576" w="309">
                  <a:moveTo>
                    <a:pt x="6" y="507"/>
                  </a:moveTo>
                  <a:lnTo>
                    <a:pt x="77" y="516"/>
                  </a:lnTo>
                  <a:lnTo>
                    <a:pt x="150" y="527"/>
                  </a:lnTo>
                  <a:lnTo>
                    <a:pt x="229" y="548"/>
                  </a:lnTo>
                  <a:lnTo>
                    <a:pt x="282" y="563"/>
                  </a:lnTo>
                  <a:lnTo>
                    <a:pt x="308" y="575"/>
                  </a:lnTo>
                  <a:lnTo>
                    <a:pt x="282" y="483"/>
                  </a:lnTo>
                  <a:lnTo>
                    <a:pt x="252" y="382"/>
                  </a:lnTo>
                  <a:lnTo>
                    <a:pt x="229" y="320"/>
                  </a:lnTo>
                  <a:lnTo>
                    <a:pt x="197" y="267"/>
                  </a:lnTo>
                  <a:lnTo>
                    <a:pt x="165" y="190"/>
                  </a:lnTo>
                  <a:lnTo>
                    <a:pt x="144" y="107"/>
                  </a:lnTo>
                  <a:lnTo>
                    <a:pt x="53" y="0"/>
                  </a:lnTo>
                  <a:lnTo>
                    <a:pt x="26" y="9"/>
                  </a:lnTo>
                  <a:lnTo>
                    <a:pt x="6" y="53"/>
                  </a:lnTo>
                  <a:lnTo>
                    <a:pt x="6" y="104"/>
                  </a:lnTo>
                  <a:lnTo>
                    <a:pt x="0" y="187"/>
                  </a:lnTo>
                  <a:lnTo>
                    <a:pt x="15" y="264"/>
                  </a:lnTo>
                  <a:lnTo>
                    <a:pt x="15" y="326"/>
                  </a:lnTo>
                  <a:lnTo>
                    <a:pt x="9" y="391"/>
                  </a:lnTo>
                  <a:lnTo>
                    <a:pt x="15" y="477"/>
                  </a:lnTo>
                  <a:lnTo>
                    <a:pt x="6" y="507"/>
                  </a:lnTo>
                </a:path>
              </a:pathLst>
            </a:custGeom>
            <a:solidFill>
              <a:srgbClr val="3365F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921" y="2655"/>
              <a:ext cx="514" cy="304"/>
            </a:xfrm>
            <a:custGeom>
              <a:rect b="b" l="l" r="r" t="t"/>
              <a:pathLst>
                <a:path extrusionOk="0" h="304" w="514">
                  <a:moveTo>
                    <a:pt x="7" y="114"/>
                  </a:moveTo>
                  <a:lnTo>
                    <a:pt x="16" y="75"/>
                  </a:lnTo>
                  <a:lnTo>
                    <a:pt x="91" y="21"/>
                  </a:lnTo>
                  <a:lnTo>
                    <a:pt x="177" y="0"/>
                  </a:lnTo>
                  <a:lnTo>
                    <a:pt x="260" y="4"/>
                  </a:lnTo>
                  <a:lnTo>
                    <a:pt x="333" y="25"/>
                  </a:lnTo>
                  <a:lnTo>
                    <a:pt x="406" y="39"/>
                  </a:lnTo>
                  <a:lnTo>
                    <a:pt x="450" y="72"/>
                  </a:lnTo>
                  <a:lnTo>
                    <a:pt x="513" y="299"/>
                  </a:lnTo>
                  <a:lnTo>
                    <a:pt x="435" y="232"/>
                  </a:lnTo>
                  <a:lnTo>
                    <a:pt x="409" y="246"/>
                  </a:lnTo>
                  <a:lnTo>
                    <a:pt x="364" y="223"/>
                  </a:lnTo>
                  <a:lnTo>
                    <a:pt x="321" y="221"/>
                  </a:lnTo>
                  <a:lnTo>
                    <a:pt x="234" y="221"/>
                  </a:lnTo>
                  <a:lnTo>
                    <a:pt x="156" y="223"/>
                  </a:lnTo>
                  <a:lnTo>
                    <a:pt x="61" y="249"/>
                  </a:lnTo>
                  <a:lnTo>
                    <a:pt x="9" y="303"/>
                  </a:lnTo>
                  <a:lnTo>
                    <a:pt x="0" y="220"/>
                  </a:lnTo>
                  <a:lnTo>
                    <a:pt x="1" y="172"/>
                  </a:lnTo>
                  <a:lnTo>
                    <a:pt x="7" y="114"/>
                  </a:lnTo>
                </a:path>
              </a:pathLst>
            </a:custGeom>
            <a:solidFill>
              <a:srgbClr val="C0C0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894" y="2254"/>
              <a:ext cx="433" cy="297"/>
            </a:xfrm>
            <a:custGeom>
              <a:rect b="b" l="l" r="r" t="t"/>
              <a:pathLst>
                <a:path extrusionOk="0" h="297" w="433">
                  <a:moveTo>
                    <a:pt x="0" y="104"/>
                  </a:moveTo>
                  <a:lnTo>
                    <a:pt x="36" y="75"/>
                  </a:lnTo>
                  <a:lnTo>
                    <a:pt x="91" y="35"/>
                  </a:lnTo>
                  <a:lnTo>
                    <a:pt x="158" y="12"/>
                  </a:lnTo>
                  <a:lnTo>
                    <a:pt x="224" y="0"/>
                  </a:lnTo>
                  <a:lnTo>
                    <a:pt x="293" y="10"/>
                  </a:lnTo>
                  <a:lnTo>
                    <a:pt x="386" y="46"/>
                  </a:lnTo>
                  <a:lnTo>
                    <a:pt x="378" y="50"/>
                  </a:lnTo>
                  <a:lnTo>
                    <a:pt x="432" y="278"/>
                  </a:lnTo>
                  <a:lnTo>
                    <a:pt x="406" y="238"/>
                  </a:lnTo>
                  <a:lnTo>
                    <a:pt x="344" y="221"/>
                  </a:lnTo>
                  <a:lnTo>
                    <a:pt x="314" y="204"/>
                  </a:lnTo>
                  <a:lnTo>
                    <a:pt x="261" y="202"/>
                  </a:lnTo>
                  <a:lnTo>
                    <a:pt x="182" y="203"/>
                  </a:lnTo>
                  <a:lnTo>
                    <a:pt x="121" y="227"/>
                  </a:lnTo>
                  <a:lnTo>
                    <a:pt x="39" y="267"/>
                  </a:lnTo>
                  <a:lnTo>
                    <a:pt x="12" y="296"/>
                  </a:lnTo>
                  <a:lnTo>
                    <a:pt x="0" y="104"/>
                  </a:lnTo>
                </a:path>
              </a:pathLst>
            </a:custGeom>
            <a:solidFill>
              <a:srgbClr val="C0C0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867" y="1926"/>
              <a:ext cx="393" cy="255"/>
            </a:xfrm>
            <a:custGeom>
              <a:rect b="b" l="l" r="r" t="t"/>
              <a:pathLst>
                <a:path extrusionOk="0" h="255" w="393">
                  <a:moveTo>
                    <a:pt x="9" y="99"/>
                  </a:moveTo>
                  <a:lnTo>
                    <a:pt x="61" y="52"/>
                  </a:lnTo>
                  <a:lnTo>
                    <a:pt x="121" y="30"/>
                  </a:lnTo>
                  <a:lnTo>
                    <a:pt x="224" y="0"/>
                  </a:lnTo>
                  <a:lnTo>
                    <a:pt x="308" y="1"/>
                  </a:lnTo>
                  <a:lnTo>
                    <a:pt x="377" y="16"/>
                  </a:lnTo>
                  <a:lnTo>
                    <a:pt x="392" y="33"/>
                  </a:lnTo>
                  <a:lnTo>
                    <a:pt x="386" y="50"/>
                  </a:lnTo>
                  <a:lnTo>
                    <a:pt x="377" y="105"/>
                  </a:lnTo>
                  <a:lnTo>
                    <a:pt x="384" y="214"/>
                  </a:lnTo>
                  <a:lnTo>
                    <a:pt x="333" y="178"/>
                  </a:lnTo>
                  <a:lnTo>
                    <a:pt x="276" y="171"/>
                  </a:lnTo>
                  <a:lnTo>
                    <a:pt x="191" y="156"/>
                  </a:lnTo>
                  <a:lnTo>
                    <a:pt x="124" y="182"/>
                  </a:lnTo>
                  <a:lnTo>
                    <a:pt x="67" y="206"/>
                  </a:lnTo>
                  <a:lnTo>
                    <a:pt x="0" y="254"/>
                  </a:lnTo>
                  <a:lnTo>
                    <a:pt x="3" y="148"/>
                  </a:lnTo>
                  <a:lnTo>
                    <a:pt x="9" y="99"/>
                  </a:lnTo>
                </a:path>
              </a:pathLst>
            </a:custGeom>
            <a:solidFill>
              <a:srgbClr val="C0C0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090" y="1920"/>
              <a:ext cx="177" cy="205"/>
            </a:xfrm>
            <a:custGeom>
              <a:rect b="b" l="l" r="r" t="t"/>
              <a:pathLst>
                <a:path extrusionOk="0" h="205" w="177">
                  <a:moveTo>
                    <a:pt x="16" y="6"/>
                  </a:moveTo>
                  <a:lnTo>
                    <a:pt x="0" y="86"/>
                  </a:lnTo>
                  <a:lnTo>
                    <a:pt x="2" y="164"/>
                  </a:lnTo>
                  <a:lnTo>
                    <a:pt x="72" y="175"/>
                  </a:lnTo>
                  <a:lnTo>
                    <a:pt x="157" y="204"/>
                  </a:lnTo>
                  <a:lnTo>
                    <a:pt x="157" y="107"/>
                  </a:lnTo>
                  <a:lnTo>
                    <a:pt x="176" y="19"/>
                  </a:lnTo>
                  <a:lnTo>
                    <a:pt x="110" y="6"/>
                  </a:lnTo>
                  <a:lnTo>
                    <a:pt x="50" y="0"/>
                  </a:lnTo>
                  <a:lnTo>
                    <a:pt x="16" y="6"/>
                  </a:lnTo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22" y="2254"/>
              <a:ext cx="195" cy="251"/>
            </a:xfrm>
            <a:custGeom>
              <a:rect b="b" l="l" r="r" t="t"/>
              <a:pathLst>
                <a:path extrusionOk="0" h="251" w="195">
                  <a:moveTo>
                    <a:pt x="0" y="8"/>
                  </a:moveTo>
                  <a:lnTo>
                    <a:pt x="30" y="0"/>
                  </a:lnTo>
                  <a:lnTo>
                    <a:pt x="95" y="24"/>
                  </a:lnTo>
                  <a:lnTo>
                    <a:pt x="151" y="55"/>
                  </a:lnTo>
                  <a:lnTo>
                    <a:pt x="171" y="161"/>
                  </a:lnTo>
                  <a:lnTo>
                    <a:pt x="186" y="242"/>
                  </a:lnTo>
                  <a:lnTo>
                    <a:pt x="194" y="250"/>
                  </a:lnTo>
                  <a:lnTo>
                    <a:pt x="93" y="212"/>
                  </a:lnTo>
                  <a:lnTo>
                    <a:pt x="54" y="198"/>
                  </a:lnTo>
                  <a:lnTo>
                    <a:pt x="36" y="194"/>
                  </a:lnTo>
                  <a:lnTo>
                    <a:pt x="7" y="70"/>
                  </a:lnTo>
                  <a:lnTo>
                    <a:pt x="0" y="8"/>
                  </a:lnTo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219" y="2681"/>
              <a:ext cx="198" cy="242"/>
            </a:xfrm>
            <a:custGeom>
              <a:rect b="b" l="l" r="r" t="t"/>
              <a:pathLst>
                <a:path extrusionOk="0" h="242" w="198">
                  <a:moveTo>
                    <a:pt x="0" y="0"/>
                  </a:moveTo>
                  <a:lnTo>
                    <a:pt x="30" y="0"/>
                  </a:lnTo>
                  <a:lnTo>
                    <a:pt x="68" y="5"/>
                  </a:lnTo>
                  <a:lnTo>
                    <a:pt x="119" y="22"/>
                  </a:lnTo>
                  <a:lnTo>
                    <a:pt x="153" y="37"/>
                  </a:lnTo>
                  <a:lnTo>
                    <a:pt x="197" y="241"/>
                  </a:lnTo>
                  <a:lnTo>
                    <a:pt x="159" y="225"/>
                  </a:lnTo>
                  <a:lnTo>
                    <a:pt x="107" y="202"/>
                  </a:lnTo>
                  <a:lnTo>
                    <a:pt x="67" y="198"/>
                  </a:lnTo>
                  <a:lnTo>
                    <a:pt x="38" y="191"/>
                  </a:lnTo>
                  <a:lnTo>
                    <a:pt x="17" y="85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305" y="3083"/>
              <a:ext cx="226" cy="248"/>
            </a:xfrm>
            <a:custGeom>
              <a:rect b="b" l="l" r="r" t="t"/>
              <a:pathLst>
                <a:path extrusionOk="0" h="248" w="226">
                  <a:moveTo>
                    <a:pt x="0" y="0"/>
                  </a:moveTo>
                  <a:lnTo>
                    <a:pt x="62" y="13"/>
                  </a:lnTo>
                  <a:lnTo>
                    <a:pt x="127" y="35"/>
                  </a:lnTo>
                  <a:lnTo>
                    <a:pt x="171" y="52"/>
                  </a:lnTo>
                  <a:lnTo>
                    <a:pt x="188" y="58"/>
                  </a:lnTo>
                  <a:lnTo>
                    <a:pt x="208" y="159"/>
                  </a:lnTo>
                  <a:lnTo>
                    <a:pt x="219" y="207"/>
                  </a:lnTo>
                  <a:lnTo>
                    <a:pt x="225" y="247"/>
                  </a:lnTo>
                  <a:lnTo>
                    <a:pt x="207" y="233"/>
                  </a:lnTo>
                  <a:lnTo>
                    <a:pt x="179" y="222"/>
                  </a:lnTo>
                  <a:lnTo>
                    <a:pt x="114" y="215"/>
                  </a:lnTo>
                  <a:lnTo>
                    <a:pt x="48" y="202"/>
                  </a:lnTo>
                  <a:lnTo>
                    <a:pt x="26" y="104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17" y="1880"/>
              <a:ext cx="317" cy="1013"/>
            </a:xfrm>
            <a:custGeom>
              <a:rect b="b" l="l" r="r" t="t"/>
              <a:pathLst>
                <a:path extrusionOk="0" h="1013" w="317">
                  <a:moveTo>
                    <a:pt x="0" y="0"/>
                  </a:moveTo>
                  <a:lnTo>
                    <a:pt x="53" y="30"/>
                  </a:lnTo>
                  <a:lnTo>
                    <a:pt x="97" y="60"/>
                  </a:lnTo>
                  <a:lnTo>
                    <a:pt x="139" y="86"/>
                  </a:lnTo>
                  <a:lnTo>
                    <a:pt x="192" y="101"/>
                  </a:lnTo>
                  <a:lnTo>
                    <a:pt x="239" y="113"/>
                  </a:lnTo>
                  <a:lnTo>
                    <a:pt x="254" y="116"/>
                  </a:lnTo>
                  <a:lnTo>
                    <a:pt x="260" y="235"/>
                  </a:lnTo>
                  <a:lnTo>
                    <a:pt x="260" y="351"/>
                  </a:lnTo>
                  <a:lnTo>
                    <a:pt x="266" y="458"/>
                  </a:lnTo>
                  <a:lnTo>
                    <a:pt x="275" y="536"/>
                  </a:lnTo>
                  <a:lnTo>
                    <a:pt x="290" y="640"/>
                  </a:lnTo>
                  <a:lnTo>
                    <a:pt x="307" y="750"/>
                  </a:lnTo>
                  <a:lnTo>
                    <a:pt x="316" y="830"/>
                  </a:lnTo>
                  <a:lnTo>
                    <a:pt x="310" y="902"/>
                  </a:lnTo>
                  <a:lnTo>
                    <a:pt x="301" y="985"/>
                  </a:lnTo>
                  <a:lnTo>
                    <a:pt x="298" y="1012"/>
                  </a:lnTo>
                  <a:lnTo>
                    <a:pt x="260" y="914"/>
                  </a:lnTo>
                  <a:lnTo>
                    <a:pt x="225" y="800"/>
                  </a:lnTo>
                  <a:lnTo>
                    <a:pt x="181" y="688"/>
                  </a:lnTo>
                  <a:lnTo>
                    <a:pt x="131" y="572"/>
                  </a:lnTo>
                  <a:lnTo>
                    <a:pt x="94" y="449"/>
                  </a:lnTo>
                  <a:lnTo>
                    <a:pt x="53" y="327"/>
                  </a:lnTo>
                  <a:lnTo>
                    <a:pt x="29" y="221"/>
                  </a:lnTo>
                  <a:lnTo>
                    <a:pt x="9" y="113"/>
                  </a:lnTo>
                  <a:lnTo>
                    <a:pt x="0" y="0"/>
                  </a:lnTo>
                </a:path>
              </a:pathLst>
            </a:custGeom>
            <a:solidFill>
              <a:srgbClr val="03005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634" y="2030"/>
              <a:ext cx="243" cy="220"/>
            </a:xfrm>
            <a:custGeom>
              <a:rect b="b" l="l" r="r" t="t"/>
              <a:pathLst>
                <a:path extrusionOk="0" h="220" w="243">
                  <a:moveTo>
                    <a:pt x="0" y="0"/>
                  </a:moveTo>
                  <a:lnTo>
                    <a:pt x="53" y="23"/>
                  </a:lnTo>
                  <a:lnTo>
                    <a:pt x="103" y="44"/>
                  </a:lnTo>
                  <a:lnTo>
                    <a:pt x="161" y="69"/>
                  </a:lnTo>
                  <a:lnTo>
                    <a:pt x="193" y="82"/>
                  </a:lnTo>
                  <a:lnTo>
                    <a:pt x="233" y="88"/>
                  </a:lnTo>
                  <a:lnTo>
                    <a:pt x="242" y="219"/>
                  </a:lnTo>
                  <a:lnTo>
                    <a:pt x="176" y="214"/>
                  </a:lnTo>
                  <a:lnTo>
                    <a:pt x="115" y="197"/>
                  </a:lnTo>
                  <a:lnTo>
                    <a:pt x="78" y="181"/>
                  </a:lnTo>
                  <a:lnTo>
                    <a:pt x="38" y="155"/>
                  </a:lnTo>
                  <a:lnTo>
                    <a:pt x="21" y="75"/>
                  </a:lnTo>
                  <a:lnTo>
                    <a:pt x="0" y="0"/>
                  </a:lnTo>
                </a:path>
              </a:pathLst>
            </a:custGeom>
            <a:solidFill>
              <a:srgbClr val="A0A0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738" y="2348"/>
              <a:ext cx="181" cy="198"/>
            </a:xfrm>
            <a:custGeom>
              <a:rect b="b" l="l" r="r" t="t"/>
              <a:pathLst>
                <a:path extrusionOk="0" h="198" w="181">
                  <a:moveTo>
                    <a:pt x="0" y="0"/>
                  </a:moveTo>
                  <a:lnTo>
                    <a:pt x="34" y="25"/>
                  </a:lnTo>
                  <a:lnTo>
                    <a:pt x="82" y="37"/>
                  </a:lnTo>
                  <a:lnTo>
                    <a:pt x="133" y="44"/>
                  </a:lnTo>
                  <a:lnTo>
                    <a:pt x="152" y="32"/>
                  </a:lnTo>
                  <a:lnTo>
                    <a:pt x="180" y="196"/>
                  </a:lnTo>
                  <a:lnTo>
                    <a:pt x="142" y="193"/>
                  </a:lnTo>
                  <a:lnTo>
                    <a:pt x="92" y="197"/>
                  </a:lnTo>
                  <a:lnTo>
                    <a:pt x="52" y="185"/>
                  </a:lnTo>
                  <a:lnTo>
                    <a:pt x="0" y="0"/>
                  </a:lnTo>
                </a:path>
              </a:pathLst>
            </a:custGeom>
            <a:solidFill>
              <a:srgbClr val="A0A0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856" y="2701"/>
              <a:ext cx="73" cy="171"/>
            </a:xfrm>
            <a:custGeom>
              <a:rect b="b" l="l" r="r" t="t"/>
              <a:pathLst>
                <a:path extrusionOk="0" h="171" w="73">
                  <a:moveTo>
                    <a:pt x="0" y="0"/>
                  </a:moveTo>
                  <a:lnTo>
                    <a:pt x="72" y="7"/>
                  </a:lnTo>
                  <a:lnTo>
                    <a:pt x="72" y="72"/>
                  </a:lnTo>
                  <a:lnTo>
                    <a:pt x="58" y="170"/>
                  </a:lnTo>
                  <a:lnTo>
                    <a:pt x="40" y="104"/>
                  </a:lnTo>
                  <a:lnTo>
                    <a:pt x="0" y="0"/>
                  </a:lnTo>
                </a:path>
              </a:pathLst>
            </a:custGeom>
            <a:solidFill>
              <a:srgbClr val="A0A0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604" y="1331"/>
              <a:ext cx="312" cy="763"/>
            </a:xfrm>
            <a:custGeom>
              <a:rect b="b" l="l" r="r" t="t"/>
              <a:pathLst>
                <a:path extrusionOk="0" h="763" w="312">
                  <a:moveTo>
                    <a:pt x="0" y="0"/>
                  </a:moveTo>
                  <a:lnTo>
                    <a:pt x="53" y="36"/>
                  </a:lnTo>
                  <a:lnTo>
                    <a:pt x="88" y="60"/>
                  </a:lnTo>
                  <a:lnTo>
                    <a:pt x="112" y="76"/>
                  </a:lnTo>
                  <a:lnTo>
                    <a:pt x="135" y="89"/>
                  </a:lnTo>
                  <a:lnTo>
                    <a:pt x="163" y="100"/>
                  </a:lnTo>
                  <a:lnTo>
                    <a:pt x="201" y="107"/>
                  </a:lnTo>
                  <a:lnTo>
                    <a:pt x="259" y="113"/>
                  </a:lnTo>
                  <a:lnTo>
                    <a:pt x="311" y="113"/>
                  </a:lnTo>
                  <a:lnTo>
                    <a:pt x="293" y="250"/>
                  </a:lnTo>
                  <a:lnTo>
                    <a:pt x="262" y="433"/>
                  </a:lnTo>
                  <a:lnTo>
                    <a:pt x="259" y="547"/>
                  </a:lnTo>
                  <a:lnTo>
                    <a:pt x="265" y="594"/>
                  </a:lnTo>
                  <a:lnTo>
                    <a:pt x="259" y="662"/>
                  </a:lnTo>
                  <a:lnTo>
                    <a:pt x="241" y="725"/>
                  </a:lnTo>
                  <a:lnTo>
                    <a:pt x="225" y="762"/>
                  </a:lnTo>
                  <a:lnTo>
                    <a:pt x="159" y="606"/>
                  </a:lnTo>
                  <a:lnTo>
                    <a:pt x="103" y="445"/>
                  </a:lnTo>
                  <a:lnTo>
                    <a:pt x="78" y="359"/>
                  </a:lnTo>
                  <a:lnTo>
                    <a:pt x="63" y="314"/>
                  </a:lnTo>
                  <a:lnTo>
                    <a:pt x="51" y="261"/>
                  </a:lnTo>
                  <a:lnTo>
                    <a:pt x="6" y="107"/>
                  </a:lnTo>
                  <a:lnTo>
                    <a:pt x="0" y="0"/>
                  </a:lnTo>
                </a:path>
              </a:pathLst>
            </a:custGeom>
            <a:solidFill>
              <a:srgbClr val="03005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849" y="3353"/>
              <a:ext cx="133" cy="195"/>
            </a:xfrm>
            <a:custGeom>
              <a:rect b="b" l="l" r="r" t="t"/>
              <a:pathLst>
                <a:path extrusionOk="0" h="195" w="133">
                  <a:moveTo>
                    <a:pt x="0" y="0"/>
                  </a:moveTo>
                  <a:lnTo>
                    <a:pt x="37" y="9"/>
                  </a:lnTo>
                  <a:lnTo>
                    <a:pt x="70" y="26"/>
                  </a:lnTo>
                  <a:lnTo>
                    <a:pt x="96" y="49"/>
                  </a:lnTo>
                  <a:lnTo>
                    <a:pt x="113" y="81"/>
                  </a:lnTo>
                  <a:lnTo>
                    <a:pt x="129" y="113"/>
                  </a:lnTo>
                  <a:lnTo>
                    <a:pt x="132" y="124"/>
                  </a:lnTo>
                  <a:lnTo>
                    <a:pt x="126" y="132"/>
                  </a:lnTo>
                  <a:lnTo>
                    <a:pt x="119" y="140"/>
                  </a:lnTo>
                  <a:lnTo>
                    <a:pt x="98" y="157"/>
                  </a:lnTo>
                  <a:lnTo>
                    <a:pt x="83" y="172"/>
                  </a:lnTo>
                  <a:lnTo>
                    <a:pt x="76" y="184"/>
                  </a:lnTo>
                  <a:lnTo>
                    <a:pt x="78" y="194"/>
                  </a:lnTo>
                  <a:lnTo>
                    <a:pt x="0" y="0"/>
                  </a:lnTo>
                </a:path>
              </a:pathLst>
            </a:custGeom>
            <a:solidFill>
              <a:srgbClr val="03005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631" y="1437"/>
              <a:ext cx="1360" cy="2042"/>
            </a:xfrm>
            <a:custGeom>
              <a:rect b="b" l="l" r="r" t="t"/>
              <a:pathLst>
                <a:path extrusionOk="0" h="2042" w="1360">
                  <a:moveTo>
                    <a:pt x="283" y="8"/>
                  </a:moveTo>
                  <a:lnTo>
                    <a:pt x="402" y="2"/>
                  </a:lnTo>
                  <a:lnTo>
                    <a:pt x="469" y="0"/>
                  </a:lnTo>
                  <a:lnTo>
                    <a:pt x="544" y="2"/>
                  </a:lnTo>
                  <a:lnTo>
                    <a:pt x="606" y="9"/>
                  </a:lnTo>
                  <a:lnTo>
                    <a:pt x="669" y="26"/>
                  </a:lnTo>
                  <a:lnTo>
                    <a:pt x="751" y="51"/>
                  </a:lnTo>
                  <a:lnTo>
                    <a:pt x="806" y="74"/>
                  </a:lnTo>
                  <a:lnTo>
                    <a:pt x="842" y="96"/>
                  </a:lnTo>
                  <a:lnTo>
                    <a:pt x="877" y="121"/>
                  </a:lnTo>
                  <a:lnTo>
                    <a:pt x="920" y="151"/>
                  </a:lnTo>
                  <a:lnTo>
                    <a:pt x="955" y="175"/>
                  </a:lnTo>
                  <a:lnTo>
                    <a:pt x="991" y="202"/>
                  </a:lnTo>
                  <a:lnTo>
                    <a:pt x="1026" y="234"/>
                  </a:lnTo>
                  <a:lnTo>
                    <a:pt x="1003" y="312"/>
                  </a:lnTo>
                  <a:lnTo>
                    <a:pt x="989" y="426"/>
                  </a:lnTo>
                  <a:lnTo>
                    <a:pt x="994" y="539"/>
                  </a:lnTo>
                  <a:lnTo>
                    <a:pt x="1031" y="718"/>
                  </a:lnTo>
                  <a:lnTo>
                    <a:pt x="1083" y="891"/>
                  </a:lnTo>
                  <a:lnTo>
                    <a:pt x="1144" y="1081"/>
                  </a:lnTo>
                  <a:lnTo>
                    <a:pt x="1204" y="1225"/>
                  </a:lnTo>
                  <a:lnTo>
                    <a:pt x="1269" y="1399"/>
                  </a:lnTo>
                  <a:lnTo>
                    <a:pt x="1329" y="1584"/>
                  </a:lnTo>
                  <a:lnTo>
                    <a:pt x="1348" y="1704"/>
                  </a:lnTo>
                  <a:lnTo>
                    <a:pt x="1356" y="1755"/>
                  </a:lnTo>
                  <a:lnTo>
                    <a:pt x="1359" y="1825"/>
                  </a:lnTo>
                  <a:lnTo>
                    <a:pt x="1359" y="1960"/>
                  </a:lnTo>
                  <a:lnTo>
                    <a:pt x="1359" y="2014"/>
                  </a:lnTo>
                  <a:lnTo>
                    <a:pt x="1348" y="2041"/>
                  </a:lnTo>
                  <a:lnTo>
                    <a:pt x="1329" y="1999"/>
                  </a:lnTo>
                  <a:lnTo>
                    <a:pt x="1312" y="1973"/>
                  </a:lnTo>
                  <a:lnTo>
                    <a:pt x="1284" y="1942"/>
                  </a:lnTo>
                  <a:lnTo>
                    <a:pt x="1248" y="1919"/>
                  </a:lnTo>
                  <a:lnTo>
                    <a:pt x="1198" y="1906"/>
                  </a:lnTo>
                  <a:lnTo>
                    <a:pt x="1087" y="1888"/>
                  </a:lnTo>
                  <a:lnTo>
                    <a:pt x="977" y="1885"/>
                  </a:lnTo>
                  <a:lnTo>
                    <a:pt x="859" y="1900"/>
                  </a:lnTo>
                  <a:lnTo>
                    <a:pt x="711" y="1930"/>
                  </a:lnTo>
                  <a:lnTo>
                    <a:pt x="562" y="1966"/>
                  </a:lnTo>
                  <a:lnTo>
                    <a:pt x="450" y="1990"/>
                  </a:lnTo>
                  <a:lnTo>
                    <a:pt x="386" y="2001"/>
                  </a:lnTo>
                  <a:lnTo>
                    <a:pt x="334" y="2005"/>
                  </a:lnTo>
                  <a:lnTo>
                    <a:pt x="275" y="2006"/>
                  </a:lnTo>
                  <a:lnTo>
                    <a:pt x="221" y="2002"/>
                  </a:lnTo>
                  <a:lnTo>
                    <a:pt x="162" y="1991"/>
                  </a:lnTo>
                  <a:lnTo>
                    <a:pt x="119" y="1978"/>
                  </a:lnTo>
                  <a:lnTo>
                    <a:pt x="79" y="1961"/>
                  </a:lnTo>
                  <a:lnTo>
                    <a:pt x="39" y="1942"/>
                  </a:lnTo>
                  <a:lnTo>
                    <a:pt x="0" y="1913"/>
                  </a:lnTo>
                  <a:lnTo>
                    <a:pt x="9" y="1876"/>
                  </a:lnTo>
                  <a:lnTo>
                    <a:pt x="93" y="1829"/>
                  </a:lnTo>
                  <a:lnTo>
                    <a:pt x="152" y="1823"/>
                  </a:lnTo>
                  <a:lnTo>
                    <a:pt x="283" y="1817"/>
                  </a:lnTo>
                  <a:lnTo>
                    <a:pt x="408" y="1829"/>
                  </a:lnTo>
                  <a:lnTo>
                    <a:pt x="544" y="1829"/>
                  </a:lnTo>
                  <a:lnTo>
                    <a:pt x="615" y="1799"/>
                  </a:lnTo>
                  <a:lnTo>
                    <a:pt x="621" y="1751"/>
                  </a:lnTo>
                  <a:lnTo>
                    <a:pt x="591" y="1637"/>
                  </a:lnTo>
                  <a:lnTo>
                    <a:pt x="532" y="1477"/>
                  </a:lnTo>
                  <a:lnTo>
                    <a:pt x="480" y="1315"/>
                  </a:lnTo>
                  <a:lnTo>
                    <a:pt x="408" y="1095"/>
                  </a:lnTo>
                  <a:lnTo>
                    <a:pt x="337" y="921"/>
                  </a:lnTo>
                  <a:lnTo>
                    <a:pt x="253" y="772"/>
                  </a:lnTo>
                  <a:lnTo>
                    <a:pt x="200" y="653"/>
                  </a:lnTo>
                  <a:lnTo>
                    <a:pt x="224" y="599"/>
                  </a:lnTo>
                  <a:lnTo>
                    <a:pt x="239" y="527"/>
                  </a:lnTo>
                  <a:lnTo>
                    <a:pt x="233" y="438"/>
                  </a:lnTo>
                  <a:lnTo>
                    <a:pt x="233" y="351"/>
                  </a:lnTo>
                  <a:lnTo>
                    <a:pt x="236" y="318"/>
                  </a:lnTo>
                  <a:lnTo>
                    <a:pt x="239" y="279"/>
                  </a:lnTo>
                  <a:lnTo>
                    <a:pt x="247" y="228"/>
                  </a:lnTo>
                  <a:lnTo>
                    <a:pt x="268" y="120"/>
                  </a:lnTo>
                  <a:lnTo>
                    <a:pt x="283" y="8"/>
                  </a:lnTo>
                </a:path>
              </a:pathLst>
            </a:custGeom>
            <a:solidFill>
              <a:srgbClr val="0004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347" y="1476"/>
              <a:ext cx="561" cy="1894"/>
            </a:xfrm>
            <a:custGeom>
              <a:rect b="b" l="l" r="r" t="t"/>
              <a:pathLst>
                <a:path extrusionOk="0" h="1894" w="561">
                  <a:moveTo>
                    <a:pt x="0" y="0"/>
                  </a:moveTo>
                  <a:lnTo>
                    <a:pt x="53" y="269"/>
                  </a:lnTo>
                  <a:lnTo>
                    <a:pt x="83" y="437"/>
                  </a:lnTo>
                  <a:lnTo>
                    <a:pt x="124" y="568"/>
                  </a:lnTo>
                  <a:lnTo>
                    <a:pt x="155" y="693"/>
                  </a:lnTo>
                  <a:lnTo>
                    <a:pt x="179" y="828"/>
                  </a:lnTo>
                  <a:lnTo>
                    <a:pt x="206" y="930"/>
                  </a:lnTo>
                  <a:lnTo>
                    <a:pt x="216" y="980"/>
                  </a:lnTo>
                  <a:lnTo>
                    <a:pt x="233" y="1046"/>
                  </a:lnTo>
                  <a:lnTo>
                    <a:pt x="254" y="1146"/>
                  </a:lnTo>
                  <a:lnTo>
                    <a:pt x="266" y="1248"/>
                  </a:lnTo>
                  <a:lnTo>
                    <a:pt x="278" y="1332"/>
                  </a:lnTo>
                  <a:lnTo>
                    <a:pt x="285" y="1395"/>
                  </a:lnTo>
                  <a:lnTo>
                    <a:pt x="290" y="1445"/>
                  </a:lnTo>
                  <a:lnTo>
                    <a:pt x="296" y="1499"/>
                  </a:lnTo>
                  <a:lnTo>
                    <a:pt x="299" y="1578"/>
                  </a:lnTo>
                  <a:lnTo>
                    <a:pt x="302" y="1654"/>
                  </a:lnTo>
                  <a:lnTo>
                    <a:pt x="305" y="1748"/>
                  </a:lnTo>
                  <a:lnTo>
                    <a:pt x="293" y="1845"/>
                  </a:lnTo>
                  <a:lnTo>
                    <a:pt x="364" y="1850"/>
                  </a:lnTo>
                  <a:lnTo>
                    <a:pt x="462" y="1863"/>
                  </a:lnTo>
                  <a:lnTo>
                    <a:pt x="515" y="1876"/>
                  </a:lnTo>
                  <a:lnTo>
                    <a:pt x="539" y="1884"/>
                  </a:lnTo>
                  <a:lnTo>
                    <a:pt x="555" y="1893"/>
                  </a:lnTo>
                  <a:lnTo>
                    <a:pt x="560" y="1805"/>
                  </a:lnTo>
                  <a:lnTo>
                    <a:pt x="560" y="1736"/>
                  </a:lnTo>
                  <a:lnTo>
                    <a:pt x="554" y="1664"/>
                  </a:lnTo>
                  <a:lnTo>
                    <a:pt x="537" y="1577"/>
                  </a:lnTo>
                  <a:lnTo>
                    <a:pt x="514" y="1469"/>
                  </a:lnTo>
                  <a:lnTo>
                    <a:pt x="502" y="1398"/>
                  </a:lnTo>
                  <a:lnTo>
                    <a:pt x="484" y="1302"/>
                  </a:lnTo>
                  <a:lnTo>
                    <a:pt x="430" y="1122"/>
                  </a:lnTo>
                  <a:lnTo>
                    <a:pt x="401" y="1010"/>
                  </a:lnTo>
                  <a:lnTo>
                    <a:pt x="343" y="854"/>
                  </a:lnTo>
                  <a:lnTo>
                    <a:pt x="290" y="699"/>
                  </a:lnTo>
                  <a:lnTo>
                    <a:pt x="260" y="574"/>
                  </a:lnTo>
                  <a:lnTo>
                    <a:pt x="225" y="425"/>
                  </a:lnTo>
                  <a:lnTo>
                    <a:pt x="201" y="317"/>
                  </a:lnTo>
                  <a:lnTo>
                    <a:pt x="189" y="227"/>
                  </a:lnTo>
                  <a:lnTo>
                    <a:pt x="190" y="154"/>
                  </a:lnTo>
                  <a:lnTo>
                    <a:pt x="193" y="105"/>
                  </a:lnTo>
                  <a:lnTo>
                    <a:pt x="157" y="78"/>
                  </a:lnTo>
                  <a:lnTo>
                    <a:pt x="107" y="44"/>
                  </a:lnTo>
                  <a:lnTo>
                    <a:pt x="79" y="29"/>
                  </a:lnTo>
                  <a:lnTo>
                    <a:pt x="43" y="14"/>
                  </a:lnTo>
                  <a:lnTo>
                    <a:pt x="0" y="0"/>
                  </a:lnTo>
                </a:path>
              </a:pathLst>
            </a:custGeom>
            <a:solidFill>
              <a:srgbClr val="3365F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2840" y="1953"/>
              <a:ext cx="894" cy="420"/>
            </a:xfrm>
            <a:custGeom>
              <a:rect b="b" l="l" r="r" t="t"/>
              <a:pathLst>
                <a:path extrusionOk="0" h="420" w="894">
                  <a:moveTo>
                    <a:pt x="10" y="124"/>
                  </a:moveTo>
                  <a:lnTo>
                    <a:pt x="20" y="51"/>
                  </a:lnTo>
                  <a:lnTo>
                    <a:pt x="112" y="15"/>
                  </a:lnTo>
                  <a:lnTo>
                    <a:pt x="217" y="0"/>
                  </a:lnTo>
                  <a:lnTo>
                    <a:pt x="324" y="12"/>
                  </a:lnTo>
                  <a:lnTo>
                    <a:pt x="423" y="41"/>
                  </a:lnTo>
                  <a:lnTo>
                    <a:pt x="516" y="71"/>
                  </a:lnTo>
                  <a:lnTo>
                    <a:pt x="626" y="120"/>
                  </a:lnTo>
                  <a:lnTo>
                    <a:pt x="702" y="161"/>
                  </a:lnTo>
                  <a:lnTo>
                    <a:pt x="762" y="181"/>
                  </a:lnTo>
                  <a:lnTo>
                    <a:pt x="827" y="235"/>
                  </a:lnTo>
                  <a:lnTo>
                    <a:pt x="893" y="419"/>
                  </a:lnTo>
                  <a:lnTo>
                    <a:pt x="797" y="371"/>
                  </a:lnTo>
                  <a:lnTo>
                    <a:pt x="723" y="328"/>
                  </a:lnTo>
                  <a:lnTo>
                    <a:pt x="635" y="286"/>
                  </a:lnTo>
                  <a:lnTo>
                    <a:pt x="551" y="248"/>
                  </a:lnTo>
                  <a:lnTo>
                    <a:pt x="427" y="210"/>
                  </a:lnTo>
                  <a:lnTo>
                    <a:pt x="333" y="204"/>
                  </a:lnTo>
                  <a:lnTo>
                    <a:pt x="232" y="207"/>
                  </a:lnTo>
                  <a:lnTo>
                    <a:pt x="163" y="221"/>
                  </a:lnTo>
                  <a:lnTo>
                    <a:pt x="106" y="242"/>
                  </a:lnTo>
                  <a:lnTo>
                    <a:pt x="66" y="283"/>
                  </a:lnTo>
                  <a:lnTo>
                    <a:pt x="0" y="193"/>
                  </a:lnTo>
                  <a:lnTo>
                    <a:pt x="10" y="124"/>
                  </a:lnTo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011" y="2393"/>
              <a:ext cx="875" cy="414"/>
            </a:xfrm>
            <a:custGeom>
              <a:rect b="b" l="l" r="r" t="t"/>
              <a:pathLst>
                <a:path extrusionOk="0" h="414" w="875">
                  <a:moveTo>
                    <a:pt x="0" y="44"/>
                  </a:moveTo>
                  <a:lnTo>
                    <a:pt x="81" y="12"/>
                  </a:lnTo>
                  <a:lnTo>
                    <a:pt x="170" y="3"/>
                  </a:lnTo>
                  <a:lnTo>
                    <a:pt x="290" y="0"/>
                  </a:lnTo>
                  <a:lnTo>
                    <a:pt x="395" y="18"/>
                  </a:lnTo>
                  <a:lnTo>
                    <a:pt x="505" y="35"/>
                  </a:lnTo>
                  <a:lnTo>
                    <a:pt x="590" y="74"/>
                  </a:lnTo>
                  <a:lnTo>
                    <a:pt x="688" y="115"/>
                  </a:lnTo>
                  <a:lnTo>
                    <a:pt x="770" y="162"/>
                  </a:lnTo>
                  <a:lnTo>
                    <a:pt x="833" y="275"/>
                  </a:lnTo>
                  <a:lnTo>
                    <a:pt x="874" y="413"/>
                  </a:lnTo>
                  <a:lnTo>
                    <a:pt x="799" y="351"/>
                  </a:lnTo>
                  <a:lnTo>
                    <a:pt x="745" y="325"/>
                  </a:lnTo>
                  <a:lnTo>
                    <a:pt x="652" y="296"/>
                  </a:lnTo>
                  <a:lnTo>
                    <a:pt x="560" y="260"/>
                  </a:lnTo>
                  <a:lnTo>
                    <a:pt x="451" y="228"/>
                  </a:lnTo>
                  <a:lnTo>
                    <a:pt x="335" y="225"/>
                  </a:lnTo>
                  <a:lnTo>
                    <a:pt x="236" y="222"/>
                  </a:lnTo>
                  <a:lnTo>
                    <a:pt x="140" y="246"/>
                  </a:lnTo>
                  <a:lnTo>
                    <a:pt x="81" y="270"/>
                  </a:lnTo>
                  <a:lnTo>
                    <a:pt x="42" y="136"/>
                  </a:lnTo>
                  <a:lnTo>
                    <a:pt x="0" y="44"/>
                  </a:lnTo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165" y="2854"/>
              <a:ext cx="820" cy="376"/>
            </a:xfrm>
            <a:custGeom>
              <a:rect b="b" l="l" r="r" t="t"/>
              <a:pathLst>
                <a:path extrusionOk="0" h="376" w="820">
                  <a:moveTo>
                    <a:pt x="0" y="57"/>
                  </a:moveTo>
                  <a:lnTo>
                    <a:pt x="60" y="27"/>
                  </a:lnTo>
                  <a:lnTo>
                    <a:pt x="179" y="0"/>
                  </a:lnTo>
                  <a:lnTo>
                    <a:pt x="309" y="6"/>
                  </a:lnTo>
                  <a:lnTo>
                    <a:pt x="431" y="27"/>
                  </a:lnTo>
                  <a:lnTo>
                    <a:pt x="547" y="62"/>
                  </a:lnTo>
                  <a:lnTo>
                    <a:pt x="637" y="88"/>
                  </a:lnTo>
                  <a:lnTo>
                    <a:pt x="700" y="108"/>
                  </a:lnTo>
                  <a:lnTo>
                    <a:pt x="768" y="158"/>
                  </a:lnTo>
                  <a:lnTo>
                    <a:pt x="801" y="262"/>
                  </a:lnTo>
                  <a:lnTo>
                    <a:pt x="819" y="375"/>
                  </a:lnTo>
                  <a:lnTo>
                    <a:pt x="747" y="333"/>
                  </a:lnTo>
                  <a:lnTo>
                    <a:pt x="667" y="297"/>
                  </a:lnTo>
                  <a:lnTo>
                    <a:pt x="578" y="271"/>
                  </a:lnTo>
                  <a:lnTo>
                    <a:pt x="508" y="247"/>
                  </a:lnTo>
                  <a:lnTo>
                    <a:pt x="440" y="229"/>
                  </a:lnTo>
                  <a:lnTo>
                    <a:pt x="359" y="215"/>
                  </a:lnTo>
                  <a:lnTo>
                    <a:pt x="259" y="215"/>
                  </a:lnTo>
                  <a:lnTo>
                    <a:pt x="170" y="235"/>
                  </a:lnTo>
                  <a:lnTo>
                    <a:pt x="69" y="268"/>
                  </a:lnTo>
                  <a:lnTo>
                    <a:pt x="33" y="151"/>
                  </a:lnTo>
                  <a:lnTo>
                    <a:pt x="0" y="57"/>
                  </a:lnTo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2862" y="1597"/>
              <a:ext cx="777" cy="432"/>
            </a:xfrm>
            <a:custGeom>
              <a:rect b="b" l="l" r="r" t="t"/>
              <a:pathLst>
                <a:path extrusionOk="0" h="432" w="777">
                  <a:moveTo>
                    <a:pt x="14" y="33"/>
                  </a:moveTo>
                  <a:lnTo>
                    <a:pt x="100" y="0"/>
                  </a:lnTo>
                  <a:lnTo>
                    <a:pt x="210" y="0"/>
                  </a:lnTo>
                  <a:lnTo>
                    <a:pt x="280" y="3"/>
                  </a:lnTo>
                  <a:lnTo>
                    <a:pt x="344" y="22"/>
                  </a:lnTo>
                  <a:lnTo>
                    <a:pt x="402" y="42"/>
                  </a:lnTo>
                  <a:lnTo>
                    <a:pt x="503" y="83"/>
                  </a:lnTo>
                  <a:lnTo>
                    <a:pt x="587" y="124"/>
                  </a:lnTo>
                  <a:lnTo>
                    <a:pt x="663" y="171"/>
                  </a:lnTo>
                  <a:lnTo>
                    <a:pt x="755" y="239"/>
                  </a:lnTo>
                  <a:lnTo>
                    <a:pt x="752" y="340"/>
                  </a:lnTo>
                  <a:lnTo>
                    <a:pt x="776" y="431"/>
                  </a:lnTo>
                  <a:lnTo>
                    <a:pt x="687" y="357"/>
                  </a:lnTo>
                  <a:lnTo>
                    <a:pt x="615" y="319"/>
                  </a:lnTo>
                  <a:lnTo>
                    <a:pt x="521" y="265"/>
                  </a:lnTo>
                  <a:lnTo>
                    <a:pt x="420" y="215"/>
                  </a:lnTo>
                  <a:lnTo>
                    <a:pt x="330" y="192"/>
                  </a:lnTo>
                  <a:lnTo>
                    <a:pt x="252" y="171"/>
                  </a:lnTo>
                  <a:lnTo>
                    <a:pt x="142" y="165"/>
                  </a:lnTo>
                  <a:lnTo>
                    <a:pt x="0" y="215"/>
                  </a:lnTo>
                  <a:lnTo>
                    <a:pt x="14" y="33"/>
                  </a:lnTo>
                </a:path>
              </a:pathLst>
            </a:custGeom>
            <a:solidFill>
              <a:srgbClr val="E0E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386" y="1692"/>
              <a:ext cx="201" cy="297"/>
            </a:xfrm>
            <a:custGeom>
              <a:rect b="b" l="l" r="r" t="t"/>
              <a:pathLst>
                <a:path extrusionOk="0" h="297" w="201">
                  <a:moveTo>
                    <a:pt x="0" y="0"/>
                  </a:moveTo>
                  <a:lnTo>
                    <a:pt x="49" y="29"/>
                  </a:lnTo>
                  <a:lnTo>
                    <a:pt x="119" y="64"/>
                  </a:lnTo>
                  <a:lnTo>
                    <a:pt x="158" y="94"/>
                  </a:lnTo>
                  <a:lnTo>
                    <a:pt x="173" y="195"/>
                  </a:lnTo>
                  <a:lnTo>
                    <a:pt x="200" y="296"/>
                  </a:lnTo>
                  <a:lnTo>
                    <a:pt x="141" y="252"/>
                  </a:lnTo>
                  <a:lnTo>
                    <a:pt x="73" y="211"/>
                  </a:lnTo>
                  <a:lnTo>
                    <a:pt x="31" y="189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469" y="2077"/>
              <a:ext cx="234" cy="291"/>
            </a:xfrm>
            <a:custGeom>
              <a:rect b="b" l="l" r="r" t="t"/>
              <a:pathLst>
                <a:path extrusionOk="0" h="291" w="234">
                  <a:moveTo>
                    <a:pt x="0" y="0"/>
                  </a:moveTo>
                  <a:lnTo>
                    <a:pt x="75" y="37"/>
                  </a:lnTo>
                  <a:lnTo>
                    <a:pt x="152" y="73"/>
                  </a:lnTo>
                  <a:lnTo>
                    <a:pt x="179" y="145"/>
                  </a:lnTo>
                  <a:lnTo>
                    <a:pt x="193" y="199"/>
                  </a:lnTo>
                  <a:lnTo>
                    <a:pt x="233" y="290"/>
                  </a:lnTo>
                  <a:lnTo>
                    <a:pt x="173" y="253"/>
                  </a:lnTo>
                  <a:lnTo>
                    <a:pt x="111" y="210"/>
                  </a:lnTo>
                  <a:lnTo>
                    <a:pt x="73" y="191"/>
                  </a:lnTo>
                  <a:lnTo>
                    <a:pt x="41" y="177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71" y="2459"/>
              <a:ext cx="252" cy="304"/>
            </a:xfrm>
            <a:custGeom>
              <a:rect b="b" l="l" r="r" t="t"/>
              <a:pathLst>
                <a:path extrusionOk="0" h="304" w="252">
                  <a:moveTo>
                    <a:pt x="0" y="0"/>
                  </a:moveTo>
                  <a:lnTo>
                    <a:pt x="41" y="17"/>
                  </a:lnTo>
                  <a:lnTo>
                    <a:pt x="105" y="40"/>
                  </a:lnTo>
                  <a:lnTo>
                    <a:pt x="159" y="65"/>
                  </a:lnTo>
                  <a:lnTo>
                    <a:pt x="170" y="75"/>
                  </a:lnTo>
                  <a:lnTo>
                    <a:pt x="196" y="134"/>
                  </a:lnTo>
                  <a:lnTo>
                    <a:pt x="214" y="200"/>
                  </a:lnTo>
                  <a:lnTo>
                    <a:pt x="251" y="303"/>
                  </a:lnTo>
                  <a:lnTo>
                    <a:pt x="206" y="273"/>
                  </a:lnTo>
                  <a:lnTo>
                    <a:pt x="176" y="256"/>
                  </a:lnTo>
                  <a:lnTo>
                    <a:pt x="135" y="238"/>
                  </a:lnTo>
                  <a:lnTo>
                    <a:pt x="90" y="220"/>
                  </a:lnTo>
                  <a:lnTo>
                    <a:pt x="30" y="205"/>
                  </a:lnTo>
                  <a:lnTo>
                    <a:pt x="9" y="4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627" y="2889"/>
              <a:ext cx="276" cy="290"/>
            </a:xfrm>
            <a:custGeom>
              <a:rect b="b" l="l" r="r" t="t"/>
              <a:pathLst>
                <a:path extrusionOk="0" h="290" w="276">
                  <a:moveTo>
                    <a:pt x="0" y="0"/>
                  </a:moveTo>
                  <a:lnTo>
                    <a:pt x="82" y="28"/>
                  </a:lnTo>
                  <a:lnTo>
                    <a:pt x="149" y="44"/>
                  </a:lnTo>
                  <a:lnTo>
                    <a:pt x="230" y="75"/>
                  </a:lnTo>
                  <a:lnTo>
                    <a:pt x="251" y="130"/>
                  </a:lnTo>
                  <a:lnTo>
                    <a:pt x="266" y="207"/>
                  </a:lnTo>
                  <a:lnTo>
                    <a:pt x="275" y="289"/>
                  </a:lnTo>
                  <a:lnTo>
                    <a:pt x="198" y="262"/>
                  </a:lnTo>
                  <a:lnTo>
                    <a:pt x="93" y="227"/>
                  </a:lnTo>
                  <a:lnTo>
                    <a:pt x="19" y="200"/>
                  </a:lnTo>
                  <a:lnTo>
                    <a:pt x="19" y="11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2589" y="2938"/>
              <a:ext cx="668" cy="416"/>
            </a:xfrm>
            <a:custGeom>
              <a:rect b="b" l="l" r="r" t="t"/>
              <a:pathLst>
                <a:path extrusionOk="0" h="416" w="668">
                  <a:moveTo>
                    <a:pt x="0" y="0"/>
                  </a:moveTo>
                  <a:lnTo>
                    <a:pt x="147" y="28"/>
                  </a:lnTo>
                  <a:lnTo>
                    <a:pt x="293" y="66"/>
                  </a:lnTo>
                  <a:lnTo>
                    <a:pt x="389" y="107"/>
                  </a:lnTo>
                  <a:lnTo>
                    <a:pt x="473" y="137"/>
                  </a:lnTo>
                  <a:lnTo>
                    <a:pt x="552" y="177"/>
                  </a:lnTo>
                  <a:lnTo>
                    <a:pt x="599" y="206"/>
                  </a:lnTo>
                  <a:lnTo>
                    <a:pt x="628" y="229"/>
                  </a:lnTo>
                  <a:lnTo>
                    <a:pt x="653" y="253"/>
                  </a:lnTo>
                  <a:lnTo>
                    <a:pt x="664" y="274"/>
                  </a:lnTo>
                  <a:lnTo>
                    <a:pt x="667" y="289"/>
                  </a:lnTo>
                  <a:lnTo>
                    <a:pt x="661" y="312"/>
                  </a:lnTo>
                  <a:lnTo>
                    <a:pt x="637" y="330"/>
                  </a:lnTo>
                  <a:lnTo>
                    <a:pt x="614" y="337"/>
                  </a:lnTo>
                  <a:lnTo>
                    <a:pt x="584" y="342"/>
                  </a:lnTo>
                  <a:lnTo>
                    <a:pt x="546" y="345"/>
                  </a:lnTo>
                  <a:lnTo>
                    <a:pt x="505" y="345"/>
                  </a:lnTo>
                  <a:lnTo>
                    <a:pt x="450" y="339"/>
                  </a:lnTo>
                  <a:lnTo>
                    <a:pt x="389" y="333"/>
                  </a:lnTo>
                  <a:lnTo>
                    <a:pt x="331" y="327"/>
                  </a:lnTo>
                  <a:lnTo>
                    <a:pt x="263" y="327"/>
                  </a:lnTo>
                  <a:lnTo>
                    <a:pt x="208" y="331"/>
                  </a:lnTo>
                  <a:lnTo>
                    <a:pt x="165" y="339"/>
                  </a:lnTo>
                  <a:lnTo>
                    <a:pt x="123" y="357"/>
                  </a:lnTo>
                  <a:lnTo>
                    <a:pt x="78" y="383"/>
                  </a:lnTo>
                  <a:lnTo>
                    <a:pt x="52" y="404"/>
                  </a:lnTo>
                  <a:lnTo>
                    <a:pt x="44" y="415"/>
                  </a:lnTo>
                  <a:lnTo>
                    <a:pt x="0" y="0"/>
                  </a:lnTo>
                </a:path>
              </a:pathLst>
            </a:custGeom>
            <a:solidFill>
              <a:srgbClr val="03005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587" y="2866"/>
              <a:ext cx="400" cy="180"/>
            </a:xfrm>
            <a:custGeom>
              <a:rect b="b" l="l" r="r" t="t"/>
              <a:pathLst>
                <a:path extrusionOk="0" h="180" w="400">
                  <a:moveTo>
                    <a:pt x="0" y="0"/>
                  </a:moveTo>
                  <a:lnTo>
                    <a:pt x="18" y="179"/>
                  </a:lnTo>
                  <a:lnTo>
                    <a:pt x="71" y="156"/>
                  </a:lnTo>
                  <a:lnTo>
                    <a:pt x="145" y="133"/>
                  </a:lnTo>
                  <a:lnTo>
                    <a:pt x="222" y="122"/>
                  </a:lnTo>
                  <a:lnTo>
                    <a:pt x="278" y="116"/>
                  </a:lnTo>
                  <a:lnTo>
                    <a:pt x="351" y="119"/>
                  </a:lnTo>
                  <a:lnTo>
                    <a:pt x="399" y="119"/>
                  </a:lnTo>
                  <a:lnTo>
                    <a:pt x="308" y="78"/>
                  </a:lnTo>
                  <a:lnTo>
                    <a:pt x="229" y="51"/>
                  </a:lnTo>
                  <a:lnTo>
                    <a:pt x="151" y="31"/>
                  </a:lnTo>
                  <a:lnTo>
                    <a:pt x="49" y="11"/>
                  </a:lnTo>
                  <a:lnTo>
                    <a:pt x="0" y="0"/>
                  </a:lnTo>
                </a:path>
              </a:pathLst>
            </a:custGeom>
            <a:solidFill>
              <a:srgbClr val="C0C0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181" y="1381"/>
              <a:ext cx="424" cy="2391"/>
            </a:xfrm>
            <a:custGeom>
              <a:rect b="b" l="l" r="r" t="t"/>
              <a:pathLst>
                <a:path extrusionOk="0" h="2391" w="424">
                  <a:moveTo>
                    <a:pt x="259" y="0"/>
                  </a:moveTo>
                  <a:lnTo>
                    <a:pt x="157" y="199"/>
                  </a:lnTo>
                  <a:lnTo>
                    <a:pt x="102" y="342"/>
                  </a:lnTo>
                  <a:lnTo>
                    <a:pt x="54" y="486"/>
                  </a:lnTo>
                  <a:lnTo>
                    <a:pt x="7" y="677"/>
                  </a:lnTo>
                  <a:lnTo>
                    <a:pt x="0" y="868"/>
                  </a:lnTo>
                  <a:lnTo>
                    <a:pt x="0" y="1083"/>
                  </a:lnTo>
                  <a:lnTo>
                    <a:pt x="23" y="1290"/>
                  </a:lnTo>
                  <a:lnTo>
                    <a:pt x="86" y="1521"/>
                  </a:lnTo>
                  <a:lnTo>
                    <a:pt x="141" y="1704"/>
                  </a:lnTo>
                  <a:lnTo>
                    <a:pt x="251" y="1975"/>
                  </a:lnTo>
                  <a:lnTo>
                    <a:pt x="289" y="2111"/>
                  </a:lnTo>
                  <a:lnTo>
                    <a:pt x="305" y="2237"/>
                  </a:lnTo>
                  <a:lnTo>
                    <a:pt x="313" y="2390"/>
                  </a:lnTo>
                  <a:lnTo>
                    <a:pt x="423" y="2253"/>
                  </a:lnTo>
                  <a:lnTo>
                    <a:pt x="407" y="2174"/>
                  </a:lnTo>
                  <a:lnTo>
                    <a:pt x="368" y="2007"/>
                  </a:lnTo>
                  <a:lnTo>
                    <a:pt x="328" y="1879"/>
                  </a:lnTo>
                  <a:lnTo>
                    <a:pt x="267" y="1752"/>
                  </a:lnTo>
                  <a:lnTo>
                    <a:pt x="204" y="1569"/>
                  </a:lnTo>
                  <a:lnTo>
                    <a:pt x="157" y="1457"/>
                  </a:lnTo>
                  <a:lnTo>
                    <a:pt x="109" y="1330"/>
                  </a:lnTo>
                  <a:lnTo>
                    <a:pt x="78" y="1203"/>
                  </a:lnTo>
                  <a:lnTo>
                    <a:pt x="54" y="1027"/>
                  </a:lnTo>
                  <a:lnTo>
                    <a:pt x="46" y="804"/>
                  </a:lnTo>
                  <a:lnTo>
                    <a:pt x="62" y="621"/>
                  </a:lnTo>
                  <a:lnTo>
                    <a:pt x="94" y="454"/>
                  </a:lnTo>
                  <a:lnTo>
                    <a:pt x="165" y="270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471" y="2006"/>
              <a:ext cx="1784" cy="1200"/>
            </a:xfrm>
            <a:custGeom>
              <a:rect b="b" l="l" r="r" t="t"/>
              <a:pathLst>
                <a:path extrusionOk="0" h="1200" w="1784">
                  <a:moveTo>
                    <a:pt x="123" y="66"/>
                  </a:moveTo>
                  <a:lnTo>
                    <a:pt x="294" y="24"/>
                  </a:lnTo>
                  <a:lnTo>
                    <a:pt x="477" y="0"/>
                  </a:lnTo>
                  <a:lnTo>
                    <a:pt x="651" y="0"/>
                  </a:lnTo>
                  <a:lnTo>
                    <a:pt x="865" y="40"/>
                  </a:lnTo>
                  <a:lnTo>
                    <a:pt x="1007" y="85"/>
                  </a:lnTo>
                  <a:lnTo>
                    <a:pt x="1116" y="122"/>
                  </a:lnTo>
                  <a:lnTo>
                    <a:pt x="1262" y="190"/>
                  </a:lnTo>
                  <a:lnTo>
                    <a:pt x="1357" y="245"/>
                  </a:lnTo>
                  <a:lnTo>
                    <a:pt x="1436" y="294"/>
                  </a:lnTo>
                  <a:lnTo>
                    <a:pt x="1476" y="325"/>
                  </a:lnTo>
                  <a:lnTo>
                    <a:pt x="1561" y="500"/>
                  </a:lnTo>
                  <a:lnTo>
                    <a:pt x="1620" y="683"/>
                  </a:lnTo>
                  <a:lnTo>
                    <a:pt x="1665" y="823"/>
                  </a:lnTo>
                  <a:lnTo>
                    <a:pt x="1742" y="1059"/>
                  </a:lnTo>
                  <a:lnTo>
                    <a:pt x="1783" y="1199"/>
                  </a:lnTo>
                  <a:lnTo>
                    <a:pt x="1758" y="1171"/>
                  </a:lnTo>
                  <a:lnTo>
                    <a:pt x="1734" y="1149"/>
                  </a:lnTo>
                  <a:lnTo>
                    <a:pt x="1678" y="1113"/>
                  </a:lnTo>
                  <a:lnTo>
                    <a:pt x="1606" y="1076"/>
                  </a:lnTo>
                  <a:lnTo>
                    <a:pt x="1389" y="993"/>
                  </a:lnTo>
                  <a:lnTo>
                    <a:pt x="1265" y="954"/>
                  </a:lnTo>
                  <a:lnTo>
                    <a:pt x="1126" y="924"/>
                  </a:lnTo>
                  <a:lnTo>
                    <a:pt x="995" y="909"/>
                  </a:lnTo>
                  <a:lnTo>
                    <a:pt x="873" y="898"/>
                  </a:lnTo>
                  <a:lnTo>
                    <a:pt x="715" y="886"/>
                  </a:lnTo>
                  <a:lnTo>
                    <a:pt x="563" y="898"/>
                  </a:lnTo>
                  <a:lnTo>
                    <a:pt x="415" y="921"/>
                  </a:lnTo>
                  <a:lnTo>
                    <a:pt x="286" y="946"/>
                  </a:lnTo>
                  <a:lnTo>
                    <a:pt x="185" y="975"/>
                  </a:lnTo>
                  <a:lnTo>
                    <a:pt x="93" y="1004"/>
                  </a:lnTo>
                  <a:lnTo>
                    <a:pt x="0" y="1033"/>
                  </a:lnTo>
                  <a:lnTo>
                    <a:pt x="72" y="683"/>
                  </a:lnTo>
                  <a:lnTo>
                    <a:pt x="112" y="429"/>
                  </a:lnTo>
                  <a:lnTo>
                    <a:pt x="127" y="206"/>
                  </a:lnTo>
                  <a:lnTo>
                    <a:pt x="123" y="66"/>
                  </a:lnTo>
                </a:path>
              </a:pathLst>
            </a:custGeom>
            <a:solidFill>
              <a:srgbClr val="0004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9" y="1998"/>
              <a:ext cx="435" cy="923"/>
            </a:xfrm>
            <a:custGeom>
              <a:rect b="b" l="l" r="r" t="t"/>
              <a:pathLst>
                <a:path extrusionOk="0" h="923" w="435">
                  <a:moveTo>
                    <a:pt x="0" y="0"/>
                  </a:moveTo>
                  <a:lnTo>
                    <a:pt x="3" y="60"/>
                  </a:lnTo>
                  <a:lnTo>
                    <a:pt x="3" y="95"/>
                  </a:lnTo>
                  <a:lnTo>
                    <a:pt x="6" y="136"/>
                  </a:lnTo>
                  <a:lnTo>
                    <a:pt x="6" y="172"/>
                  </a:lnTo>
                  <a:lnTo>
                    <a:pt x="6" y="223"/>
                  </a:lnTo>
                  <a:lnTo>
                    <a:pt x="12" y="282"/>
                  </a:lnTo>
                  <a:lnTo>
                    <a:pt x="12" y="339"/>
                  </a:lnTo>
                  <a:lnTo>
                    <a:pt x="12" y="384"/>
                  </a:lnTo>
                  <a:lnTo>
                    <a:pt x="21" y="446"/>
                  </a:lnTo>
                  <a:lnTo>
                    <a:pt x="21" y="491"/>
                  </a:lnTo>
                  <a:lnTo>
                    <a:pt x="27" y="547"/>
                  </a:lnTo>
                  <a:lnTo>
                    <a:pt x="27" y="609"/>
                  </a:lnTo>
                  <a:lnTo>
                    <a:pt x="27" y="654"/>
                  </a:lnTo>
                  <a:lnTo>
                    <a:pt x="24" y="707"/>
                  </a:lnTo>
                  <a:lnTo>
                    <a:pt x="27" y="749"/>
                  </a:lnTo>
                  <a:lnTo>
                    <a:pt x="33" y="800"/>
                  </a:lnTo>
                  <a:lnTo>
                    <a:pt x="36" y="865"/>
                  </a:lnTo>
                  <a:lnTo>
                    <a:pt x="33" y="901"/>
                  </a:lnTo>
                  <a:lnTo>
                    <a:pt x="148" y="898"/>
                  </a:lnTo>
                  <a:lnTo>
                    <a:pt x="271" y="910"/>
                  </a:lnTo>
                  <a:lnTo>
                    <a:pt x="375" y="919"/>
                  </a:lnTo>
                  <a:lnTo>
                    <a:pt x="431" y="922"/>
                  </a:lnTo>
                  <a:lnTo>
                    <a:pt x="434" y="865"/>
                  </a:lnTo>
                  <a:lnTo>
                    <a:pt x="428" y="818"/>
                  </a:lnTo>
                  <a:lnTo>
                    <a:pt x="428" y="779"/>
                  </a:lnTo>
                  <a:lnTo>
                    <a:pt x="422" y="716"/>
                  </a:lnTo>
                  <a:lnTo>
                    <a:pt x="428" y="672"/>
                  </a:lnTo>
                  <a:lnTo>
                    <a:pt x="416" y="624"/>
                  </a:lnTo>
                  <a:lnTo>
                    <a:pt x="407" y="603"/>
                  </a:lnTo>
                  <a:lnTo>
                    <a:pt x="416" y="550"/>
                  </a:lnTo>
                  <a:lnTo>
                    <a:pt x="416" y="482"/>
                  </a:lnTo>
                  <a:lnTo>
                    <a:pt x="401" y="443"/>
                  </a:lnTo>
                  <a:lnTo>
                    <a:pt x="393" y="369"/>
                  </a:lnTo>
                  <a:lnTo>
                    <a:pt x="387" y="330"/>
                  </a:lnTo>
                  <a:lnTo>
                    <a:pt x="375" y="258"/>
                  </a:lnTo>
                  <a:lnTo>
                    <a:pt x="369" y="172"/>
                  </a:lnTo>
                  <a:lnTo>
                    <a:pt x="357" y="118"/>
                  </a:lnTo>
                  <a:lnTo>
                    <a:pt x="345" y="83"/>
                  </a:lnTo>
                  <a:lnTo>
                    <a:pt x="256" y="51"/>
                  </a:lnTo>
                  <a:lnTo>
                    <a:pt x="163" y="21"/>
                  </a:lnTo>
                  <a:lnTo>
                    <a:pt x="62" y="3"/>
                  </a:lnTo>
                  <a:lnTo>
                    <a:pt x="0" y="0"/>
                  </a:lnTo>
                </a:path>
              </a:pathLst>
            </a:custGeom>
            <a:solidFill>
              <a:srgbClr val="3365F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0" y="1858"/>
              <a:ext cx="1428" cy="606"/>
            </a:xfrm>
            <a:custGeom>
              <a:rect b="b" l="l" r="r" t="t"/>
              <a:pathLst>
                <a:path extrusionOk="0" h="606" w="1428">
                  <a:moveTo>
                    <a:pt x="15" y="94"/>
                  </a:moveTo>
                  <a:lnTo>
                    <a:pt x="154" y="51"/>
                  </a:lnTo>
                  <a:lnTo>
                    <a:pt x="368" y="0"/>
                  </a:lnTo>
                  <a:lnTo>
                    <a:pt x="539" y="0"/>
                  </a:lnTo>
                  <a:lnTo>
                    <a:pt x="711" y="45"/>
                  </a:lnTo>
                  <a:lnTo>
                    <a:pt x="858" y="88"/>
                  </a:lnTo>
                  <a:lnTo>
                    <a:pt x="1038" y="166"/>
                  </a:lnTo>
                  <a:lnTo>
                    <a:pt x="1192" y="254"/>
                  </a:lnTo>
                  <a:lnTo>
                    <a:pt x="1256" y="317"/>
                  </a:lnTo>
                  <a:lnTo>
                    <a:pt x="1427" y="605"/>
                  </a:lnTo>
                  <a:lnTo>
                    <a:pt x="1328" y="550"/>
                  </a:lnTo>
                  <a:lnTo>
                    <a:pt x="1194" y="465"/>
                  </a:lnTo>
                  <a:lnTo>
                    <a:pt x="1048" y="386"/>
                  </a:lnTo>
                  <a:lnTo>
                    <a:pt x="858" y="296"/>
                  </a:lnTo>
                  <a:lnTo>
                    <a:pt x="705" y="262"/>
                  </a:lnTo>
                  <a:lnTo>
                    <a:pt x="563" y="235"/>
                  </a:lnTo>
                  <a:lnTo>
                    <a:pt x="411" y="228"/>
                  </a:lnTo>
                  <a:lnTo>
                    <a:pt x="278" y="248"/>
                  </a:lnTo>
                  <a:lnTo>
                    <a:pt x="146" y="291"/>
                  </a:lnTo>
                  <a:lnTo>
                    <a:pt x="0" y="346"/>
                  </a:lnTo>
                  <a:lnTo>
                    <a:pt x="15" y="9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537" y="2343"/>
              <a:ext cx="1629" cy="583"/>
            </a:xfrm>
            <a:custGeom>
              <a:rect b="b" l="l" r="r" t="t"/>
              <a:pathLst>
                <a:path extrusionOk="0" h="583" w="1629">
                  <a:moveTo>
                    <a:pt x="54" y="125"/>
                  </a:moveTo>
                  <a:lnTo>
                    <a:pt x="236" y="45"/>
                  </a:lnTo>
                  <a:lnTo>
                    <a:pt x="415" y="6"/>
                  </a:lnTo>
                  <a:lnTo>
                    <a:pt x="571" y="0"/>
                  </a:lnTo>
                  <a:lnTo>
                    <a:pt x="763" y="15"/>
                  </a:lnTo>
                  <a:lnTo>
                    <a:pt x="962" y="68"/>
                  </a:lnTo>
                  <a:lnTo>
                    <a:pt x="1145" y="135"/>
                  </a:lnTo>
                  <a:lnTo>
                    <a:pt x="1348" y="234"/>
                  </a:lnTo>
                  <a:lnTo>
                    <a:pt x="1554" y="359"/>
                  </a:lnTo>
                  <a:lnTo>
                    <a:pt x="1628" y="582"/>
                  </a:lnTo>
                  <a:lnTo>
                    <a:pt x="1495" y="490"/>
                  </a:lnTo>
                  <a:lnTo>
                    <a:pt x="1368" y="436"/>
                  </a:lnTo>
                  <a:lnTo>
                    <a:pt x="1248" y="392"/>
                  </a:lnTo>
                  <a:lnTo>
                    <a:pt x="1127" y="356"/>
                  </a:lnTo>
                  <a:lnTo>
                    <a:pt x="935" y="305"/>
                  </a:lnTo>
                  <a:lnTo>
                    <a:pt x="718" y="267"/>
                  </a:lnTo>
                  <a:lnTo>
                    <a:pt x="538" y="252"/>
                  </a:lnTo>
                  <a:lnTo>
                    <a:pt x="409" y="258"/>
                  </a:lnTo>
                  <a:lnTo>
                    <a:pt x="287" y="285"/>
                  </a:lnTo>
                  <a:lnTo>
                    <a:pt x="183" y="321"/>
                  </a:lnTo>
                  <a:lnTo>
                    <a:pt x="0" y="398"/>
                  </a:lnTo>
                  <a:lnTo>
                    <a:pt x="54" y="12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54" name="Google Shape;154;p3"/>
            <p:cNvGrpSpPr/>
            <p:nvPr/>
          </p:nvGrpSpPr>
          <p:grpSpPr>
            <a:xfrm>
              <a:off x="1324" y="1277"/>
              <a:ext cx="281" cy="1815"/>
              <a:chOff x="1324" y="1277"/>
              <a:chExt cx="281" cy="1815"/>
            </a:xfrm>
          </p:grpSpPr>
          <p:sp>
            <p:nvSpPr>
              <p:cNvPr id="155" name="Google Shape;155;p3"/>
              <p:cNvSpPr/>
              <p:nvPr/>
            </p:nvSpPr>
            <p:spPr>
              <a:xfrm>
                <a:off x="1324" y="1277"/>
                <a:ext cx="281" cy="1815"/>
              </a:xfrm>
              <a:custGeom>
                <a:rect b="b" l="l" r="r" t="t"/>
                <a:pathLst>
                  <a:path extrusionOk="0" h="1815" w="281">
                    <a:moveTo>
                      <a:pt x="117" y="0"/>
                    </a:moveTo>
                    <a:lnTo>
                      <a:pt x="170" y="112"/>
                    </a:lnTo>
                    <a:lnTo>
                      <a:pt x="197" y="188"/>
                    </a:lnTo>
                    <a:lnTo>
                      <a:pt x="214" y="251"/>
                    </a:lnTo>
                    <a:lnTo>
                      <a:pt x="232" y="319"/>
                    </a:lnTo>
                    <a:lnTo>
                      <a:pt x="268" y="488"/>
                    </a:lnTo>
                    <a:lnTo>
                      <a:pt x="280" y="677"/>
                    </a:lnTo>
                    <a:lnTo>
                      <a:pt x="279" y="886"/>
                    </a:lnTo>
                    <a:lnTo>
                      <a:pt x="272" y="1058"/>
                    </a:lnTo>
                    <a:lnTo>
                      <a:pt x="257" y="1226"/>
                    </a:lnTo>
                    <a:lnTo>
                      <a:pt x="217" y="1448"/>
                    </a:lnTo>
                    <a:lnTo>
                      <a:pt x="178" y="1687"/>
                    </a:lnTo>
                    <a:lnTo>
                      <a:pt x="147" y="1775"/>
                    </a:lnTo>
                    <a:lnTo>
                      <a:pt x="0" y="1814"/>
                    </a:lnTo>
                    <a:lnTo>
                      <a:pt x="63" y="1608"/>
                    </a:lnTo>
                    <a:lnTo>
                      <a:pt x="133" y="1368"/>
                    </a:lnTo>
                    <a:lnTo>
                      <a:pt x="170" y="1186"/>
                    </a:lnTo>
                    <a:lnTo>
                      <a:pt x="194" y="1011"/>
                    </a:lnTo>
                    <a:lnTo>
                      <a:pt x="203" y="823"/>
                    </a:lnTo>
                    <a:lnTo>
                      <a:pt x="210" y="629"/>
                    </a:lnTo>
                    <a:lnTo>
                      <a:pt x="194" y="422"/>
                    </a:lnTo>
                    <a:lnTo>
                      <a:pt x="155" y="247"/>
                    </a:lnTo>
                    <a:lnTo>
                      <a:pt x="121" y="148"/>
                    </a:lnTo>
                    <a:lnTo>
                      <a:pt x="78" y="40"/>
                    </a:lnTo>
                    <a:lnTo>
                      <a:pt x="117" y="0"/>
                    </a:lnTo>
                  </a:path>
                </a:pathLst>
              </a:custGeom>
              <a:solidFill>
                <a:srgbClr val="C0C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1443" y="1355"/>
                <a:ext cx="22" cy="24"/>
              </a:xfrm>
              <a:prstGeom prst="ellipse">
                <a:avLst/>
              </a:prstGeom>
              <a:solidFill>
                <a:srgbClr val="C0C0C0"/>
              </a:solidFill>
              <a:ln cap="flat" cmpd="sng" w="12700">
                <a:solidFill>
                  <a:srgbClr val="6060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425" y="2942"/>
                <a:ext cx="34" cy="36"/>
              </a:xfrm>
              <a:prstGeom prst="ellipse">
                <a:avLst/>
              </a:prstGeom>
              <a:solidFill>
                <a:srgbClr val="C0C0C0"/>
              </a:solidFill>
              <a:ln cap="flat" cmpd="sng" w="12700">
                <a:solidFill>
                  <a:srgbClr val="6060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58" name="Google Shape;158;p3"/>
            <p:cNvSpPr/>
            <p:nvPr/>
          </p:nvSpPr>
          <p:spPr>
            <a:xfrm>
              <a:off x="1276" y="958"/>
              <a:ext cx="232" cy="232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266" y="948"/>
              <a:ext cx="127" cy="253"/>
            </a:xfrm>
            <a:custGeom>
              <a:rect b="b" l="l" r="r" t="t"/>
              <a:pathLst>
                <a:path extrusionOk="0" h="253" w="127">
                  <a:moveTo>
                    <a:pt x="126" y="0"/>
                  </a:moveTo>
                  <a:lnTo>
                    <a:pt x="102" y="42"/>
                  </a:lnTo>
                  <a:lnTo>
                    <a:pt x="90" y="84"/>
                  </a:lnTo>
                  <a:lnTo>
                    <a:pt x="90" y="144"/>
                  </a:lnTo>
                  <a:lnTo>
                    <a:pt x="102" y="204"/>
                  </a:lnTo>
                  <a:lnTo>
                    <a:pt x="114" y="252"/>
                  </a:lnTo>
                  <a:lnTo>
                    <a:pt x="72" y="240"/>
                  </a:lnTo>
                  <a:lnTo>
                    <a:pt x="12" y="180"/>
                  </a:lnTo>
                  <a:lnTo>
                    <a:pt x="0" y="138"/>
                  </a:lnTo>
                  <a:lnTo>
                    <a:pt x="6" y="96"/>
                  </a:lnTo>
                  <a:lnTo>
                    <a:pt x="36" y="48"/>
                  </a:lnTo>
                  <a:lnTo>
                    <a:pt x="72" y="12"/>
                  </a:lnTo>
                  <a:lnTo>
                    <a:pt x="126" y="0"/>
                  </a:lnTo>
                </a:path>
              </a:pathLst>
            </a:custGeom>
            <a:solidFill>
              <a:srgbClr val="D1D1D1"/>
            </a:solidFill>
            <a:ln cap="rnd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60" name="Google Shape;160;p3"/>
            <p:cNvGrpSpPr/>
            <p:nvPr/>
          </p:nvGrpSpPr>
          <p:grpSpPr>
            <a:xfrm>
              <a:off x="1298" y="1196"/>
              <a:ext cx="136" cy="2543"/>
              <a:chOff x="1298" y="1196"/>
              <a:chExt cx="136" cy="2543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1298" y="1196"/>
                <a:ext cx="136" cy="2543"/>
              </a:xfrm>
              <a:custGeom>
                <a:rect b="b" l="l" r="r" t="t"/>
                <a:pathLst>
                  <a:path extrusionOk="0" h="2543" w="136">
                    <a:moveTo>
                      <a:pt x="65" y="0"/>
                    </a:moveTo>
                    <a:lnTo>
                      <a:pt x="126" y="0"/>
                    </a:lnTo>
                    <a:lnTo>
                      <a:pt x="135" y="2542"/>
                    </a:lnTo>
                    <a:lnTo>
                      <a:pt x="0" y="2542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C0802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1374" y="1196"/>
                <a:ext cx="23" cy="2543"/>
              </a:xfrm>
              <a:custGeom>
                <a:rect b="b" l="l" r="r" t="t"/>
                <a:pathLst>
                  <a:path extrusionOk="0" h="2543" w="23">
                    <a:moveTo>
                      <a:pt x="10" y="0"/>
                    </a:moveTo>
                    <a:lnTo>
                      <a:pt x="21" y="0"/>
                    </a:lnTo>
                    <a:lnTo>
                      <a:pt x="22" y="2542"/>
                    </a:lnTo>
                    <a:lnTo>
                      <a:pt x="0" y="2542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FFC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63" name="Google Shape;163;p3"/>
            <p:cNvSpPr/>
            <p:nvPr/>
          </p:nvSpPr>
          <p:spPr>
            <a:xfrm>
              <a:off x="1530" y="1344"/>
              <a:ext cx="1171" cy="415"/>
            </a:xfrm>
            <a:custGeom>
              <a:rect b="b" l="l" r="r" t="t"/>
              <a:pathLst>
                <a:path extrusionOk="0" h="415" w="1171">
                  <a:moveTo>
                    <a:pt x="0" y="150"/>
                  </a:moveTo>
                  <a:lnTo>
                    <a:pt x="60" y="102"/>
                  </a:lnTo>
                  <a:lnTo>
                    <a:pt x="144" y="66"/>
                  </a:lnTo>
                  <a:lnTo>
                    <a:pt x="294" y="24"/>
                  </a:lnTo>
                  <a:lnTo>
                    <a:pt x="462" y="0"/>
                  </a:lnTo>
                  <a:lnTo>
                    <a:pt x="744" y="24"/>
                  </a:lnTo>
                  <a:lnTo>
                    <a:pt x="930" y="78"/>
                  </a:lnTo>
                  <a:lnTo>
                    <a:pt x="1098" y="156"/>
                  </a:lnTo>
                  <a:lnTo>
                    <a:pt x="1140" y="306"/>
                  </a:lnTo>
                  <a:lnTo>
                    <a:pt x="1170" y="414"/>
                  </a:lnTo>
                  <a:lnTo>
                    <a:pt x="1014" y="306"/>
                  </a:lnTo>
                  <a:lnTo>
                    <a:pt x="828" y="246"/>
                  </a:lnTo>
                  <a:lnTo>
                    <a:pt x="696" y="216"/>
                  </a:lnTo>
                  <a:lnTo>
                    <a:pt x="528" y="192"/>
                  </a:lnTo>
                  <a:lnTo>
                    <a:pt x="390" y="210"/>
                  </a:lnTo>
                  <a:lnTo>
                    <a:pt x="270" y="234"/>
                  </a:lnTo>
                  <a:lnTo>
                    <a:pt x="126" y="288"/>
                  </a:lnTo>
                  <a:lnTo>
                    <a:pt x="48" y="348"/>
                  </a:lnTo>
                  <a:lnTo>
                    <a:pt x="0" y="150"/>
                  </a:lnTo>
                </a:path>
              </a:pathLst>
            </a:custGeom>
            <a:solidFill>
              <a:srgbClr val="FFFFFF"/>
            </a:solidFill>
            <a:ln cap="rnd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694" y="1710"/>
              <a:ext cx="169" cy="253"/>
            </a:xfrm>
            <a:custGeom>
              <a:rect b="b" l="l" r="r" t="t"/>
              <a:pathLst>
                <a:path extrusionOk="0" h="253" w="169">
                  <a:moveTo>
                    <a:pt x="168" y="72"/>
                  </a:moveTo>
                  <a:lnTo>
                    <a:pt x="108" y="66"/>
                  </a:lnTo>
                  <a:lnTo>
                    <a:pt x="54" y="42"/>
                  </a:lnTo>
                  <a:lnTo>
                    <a:pt x="0" y="0"/>
                  </a:lnTo>
                  <a:lnTo>
                    <a:pt x="72" y="222"/>
                  </a:lnTo>
                  <a:lnTo>
                    <a:pt x="114" y="240"/>
                  </a:lnTo>
                  <a:lnTo>
                    <a:pt x="162" y="252"/>
                  </a:lnTo>
                  <a:lnTo>
                    <a:pt x="168" y="72"/>
                  </a:lnTo>
                </a:path>
              </a:pathLst>
            </a:custGeom>
            <a:solidFill>
              <a:srgbClr val="A0A0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076" y="1092"/>
              <a:ext cx="421" cy="871"/>
            </a:xfrm>
            <a:custGeom>
              <a:rect b="b" l="l" r="r" t="t"/>
              <a:pathLst>
                <a:path extrusionOk="0" h="871" w="421">
                  <a:moveTo>
                    <a:pt x="0" y="0"/>
                  </a:moveTo>
                  <a:lnTo>
                    <a:pt x="48" y="126"/>
                  </a:lnTo>
                  <a:lnTo>
                    <a:pt x="72" y="276"/>
                  </a:lnTo>
                  <a:lnTo>
                    <a:pt x="96" y="486"/>
                  </a:lnTo>
                  <a:lnTo>
                    <a:pt x="114" y="612"/>
                  </a:lnTo>
                  <a:lnTo>
                    <a:pt x="132" y="780"/>
                  </a:lnTo>
                  <a:lnTo>
                    <a:pt x="420" y="870"/>
                  </a:lnTo>
                  <a:lnTo>
                    <a:pt x="348" y="528"/>
                  </a:lnTo>
                  <a:lnTo>
                    <a:pt x="318" y="366"/>
                  </a:lnTo>
                  <a:lnTo>
                    <a:pt x="300" y="270"/>
                  </a:lnTo>
                  <a:lnTo>
                    <a:pt x="282" y="192"/>
                  </a:lnTo>
                  <a:lnTo>
                    <a:pt x="258" y="30"/>
                  </a:lnTo>
                  <a:lnTo>
                    <a:pt x="132" y="1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cap="rnd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descr="parade" id="166" name="Google Shape;16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2400" y="2590800"/>
            <a:ext cx="2286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"/>
          <p:cNvSpPr/>
          <p:nvPr/>
        </p:nvSpPr>
        <p:spPr>
          <a:xfrm>
            <a:off x="2514600" y="6019800"/>
            <a:ext cx="4648200" cy="533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Impact"/>
              </a:rPr>
              <a:t>ΕΠΕΤΕΙΟΣ ΕΘΝΙΚΗΣ ΕΝΟΤΗΤΑΣ </a:t>
            </a:r>
          </a:p>
        </p:txBody>
      </p:sp>
      <p:sp>
        <p:nvSpPr>
          <p:cNvPr id="168" name="Google Shape;168;p3"/>
          <p:cNvSpPr/>
          <p:nvPr/>
        </p:nvSpPr>
        <p:spPr>
          <a:xfrm>
            <a:off x="2286000" y="228600"/>
            <a:ext cx="5181600" cy="914400"/>
          </a:xfrm>
          <a:prstGeom prst="ribbon2">
            <a:avLst>
              <a:gd fmla="val 16667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4800"/>
              <a:buFont typeface="Arial"/>
              <a:buNone/>
            </a:pPr>
            <a:r>
              <a:rPr b="1" i="0" lang="en-US" sz="4800" u="non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1940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44" id="382" name="Google Shape;382;p30"/>
          <p:cNvPicPr preferRelativeResize="0"/>
          <p:nvPr/>
        </p:nvPicPr>
        <p:blipFill rotWithShape="1">
          <a:blip r:embed="rId3">
            <a:alphaModFix/>
          </a:blip>
          <a:srcRect b="11501" l="2468" r="1234" t="0"/>
          <a:stretch/>
        </p:blipFill>
        <p:spPr>
          <a:xfrm>
            <a:off x="1143000" y="1447800"/>
            <a:ext cx="7315200" cy="47244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3011666" dist="99190">
              <a:srgbClr val="111111"/>
            </a:outerShdw>
          </a:effectLst>
        </p:spPr>
      </p:pic>
      <p:pic>
        <p:nvPicPr>
          <p:cNvPr descr="leonidas" id="383" name="Google Shape;38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133600"/>
            <a:ext cx="27686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0"/>
          <p:cNvSpPr/>
          <p:nvPr/>
        </p:nvSpPr>
        <p:spPr>
          <a:xfrm rot="-1140000">
            <a:off x="1487487" y="547687"/>
            <a:ext cx="5435600" cy="1917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gradFill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3780000" scaled="0"/>
                </a:gradFill>
                <a:latin typeface="Impact"/>
              </a:rPr>
              <a:t>" OXI " 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B" id="389" name="Google Shape;389;p31"/>
          <p:cNvPicPr preferRelativeResize="0"/>
          <p:nvPr/>
        </p:nvPicPr>
        <p:blipFill rotWithShape="1">
          <a:blip r:embed="rId3">
            <a:alphaModFix/>
          </a:blip>
          <a:srcRect b="5828" l="0" r="0" t="0"/>
          <a:stretch/>
        </p:blipFill>
        <p:spPr>
          <a:xfrm>
            <a:off x="409575" y="323850"/>
            <a:ext cx="8323262" cy="607695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32"/>
          <p:cNvGrpSpPr/>
          <p:nvPr/>
        </p:nvGrpSpPr>
        <p:grpSpPr>
          <a:xfrm>
            <a:off x="609600" y="2590800"/>
            <a:ext cx="3048000" cy="3505200"/>
            <a:chOff x="432" y="624"/>
            <a:chExt cx="1920" cy="2208"/>
          </a:xfrm>
        </p:grpSpPr>
        <p:sp>
          <p:nvSpPr>
            <p:cNvPr id="395" name="Google Shape;395;p32"/>
            <p:cNvSpPr txBox="1"/>
            <p:nvPr/>
          </p:nvSpPr>
          <p:spPr>
            <a:xfrm>
              <a:off x="432" y="624"/>
              <a:ext cx="1920" cy="2208"/>
            </a:xfrm>
            <a:prstGeom prst="rect">
              <a:avLst/>
            </a:prstGeom>
            <a:solidFill>
              <a:srgbClr val="99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dir="8100000" dist="89802">
                <a:srgbClr val="292929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descr="oldradio3" id="396" name="Google Shape;396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8" y="816"/>
              <a:ext cx="1297" cy="1776"/>
            </a:xfrm>
            <a:prstGeom prst="rect">
              <a:avLst/>
            </a:prstGeom>
            <a:noFill/>
            <a:ln cap="flat" cmpd="sng" w="952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</p:grpSp>
      <p:grpSp>
        <p:nvGrpSpPr>
          <p:cNvPr id="397" name="Google Shape;397;p32"/>
          <p:cNvGrpSpPr/>
          <p:nvPr/>
        </p:nvGrpSpPr>
        <p:grpSpPr>
          <a:xfrm>
            <a:off x="4343400" y="914400"/>
            <a:ext cx="3668712" cy="5029200"/>
            <a:chOff x="2736" y="576"/>
            <a:chExt cx="2311" cy="3168"/>
          </a:xfrm>
        </p:grpSpPr>
        <p:pic>
          <p:nvPicPr>
            <p:cNvPr descr="αρχη πολεμου" id="398" name="Google Shape;398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36" y="576"/>
              <a:ext cx="2311" cy="3168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7763">
                <a:srgbClr val="111111"/>
              </a:outerShdw>
            </a:effectLst>
          </p:spPr>
        </p:pic>
        <p:sp>
          <p:nvSpPr>
            <p:cNvPr id="399" name="Google Shape;399;p32"/>
            <p:cNvSpPr/>
            <p:nvPr/>
          </p:nvSpPr>
          <p:spPr>
            <a:xfrm>
              <a:off x="2736" y="912"/>
              <a:ext cx="2208" cy="624"/>
            </a:xfrm>
            <a:prstGeom prst="ellipse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dir="2700000" dist="107763">
                <a:srgbClr val="111111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ΡΟΣ ΤΟ ΜΕΤΩΠΟ" id="404" name="Google Shape;40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400" y="1447800"/>
            <a:ext cx="6096000" cy="4311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5" name="Google Shape;405;p33"/>
          <p:cNvGraphicFramePr/>
          <p:nvPr/>
        </p:nvGraphicFramePr>
        <p:xfrm>
          <a:off x="685800" y="685800"/>
          <a:ext cx="8153400" cy="5735637"/>
        </p:xfrm>
        <a:graphic>
          <a:graphicData uri="http://schemas.openxmlformats.org/presentationml/2006/ole">
            <mc:AlternateContent>
              <mc:Choice Requires="v">
                <p:oleObj r:id="rId5" imgH="5735637" imgW="8153400" progId="CorelDRAW.Graphic.9" spid="_x0000_s1">
                  <p:embed/>
                </p:oleObj>
              </mc:Choice>
              <mc:Fallback>
                <p:oleObj r:id="rId6" imgH="5735637" imgW="8153400" progId="CorelDRAW.Graphic.9">
                  <p:embed/>
                  <p:pic>
                    <p:nvPicPr>
                      <p:cNvPr id="405" name="Google Shape;405;p33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85800" y="685800"/>
                        <a:ext cx="8153400" cy="573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brations" id="410" name="Google Shape;41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1837"/>
            <a:ext cx="9144000" cy="3586162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4"/>
          <p:cNvSpPr/>
          <p:nvPr/>
        </p:nvSpPr>
        <p:spPr>
          <a:xfrm>
            <a:off x="1447800" y="3200400"/>
            <a:ext cx="5715000" cy="6096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66"/>
                </a:solidFill>
                <a:latin typeface="Impact"/>
              </a:rPr>
              <a:t>ΕΝΘΟΥΣΙΑΣΜΟΣ ΣΤΗΝ ΑΘΗΝΑ </a:t>
            </a:r>
          </a:p>
        </p:txBody>
      </p:sp>
      <p:pic>
        <p:nvPicPr>
          <p:cNvPr id="412" name="Google Shape;412;p34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ΕΠΙΣΤΡΑΤΕΥΣΗ" id="418" name="Google Shape;418;p35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11903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9" name="Google Shape;419;p35"/>
          <p:cNvGraphicFramePr/>
          <p:nvPr/>
        </p:nvGraphicFramePr>
        <p:xfrm>
          <a:off x="0" y="0"/>
          <a:ext cx="9144000" cy="6781800"/>
        </p:xfrm>
        <a:graphic>
          <a:graphicData uri="http://schemas.openxmlformats.org/presentationml/2006/ole">
            <mc:AlternateContent>
              <mc:Choice Requires="v">
                <p:oleObj r:id="rId5" imgH="6781800" imgW="9144000" progId="CorelDRAW.Graphic.9" spid="_x0000_s1">
                  <p:embed/>
                </p:oleObj>
              </mc:Choice>
              <mc:Fallback>
                <p:oleObj r:id="rId6" imgH="6781800" imgW="9144000" progId="CorelDRAW.Graphic.9">
                  <p:embed/>
                  <p:pic>
                    <p:nvPicPr>
                      <p:cNvPr id="419" name="Google Shape;419;p3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0"/>
                        <a:ext cx="9144000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ΕΠΙΣΤΡΑΤΕΥΣΗ 2" id="425" name="Google Shape;425;p36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0" l="0" r="0" t="1222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6" name="Google Shape;426;p36"/>
          <p:cNvGraphicFramePr/>
          <p:nvPr/>
        </p:nvGraphicFramePr>
        <p:xfrm>
          <a:off x="0" y="0"/>
          <a:ext cx="9144000" cy="6781800"/>
        </p:xfrm>
        <a:graphic>
          <a:graphicData uri="http://schemas.openxmlformats.org/presentationml/2006/ole">
            <mc:AlternateContent>
              <mc:Choice Requires="v">
                <p:oleObj r:id="rId5" imgH="6781800" imgW="9144000" progId="CorelDRAW.Graphic.9" spid="_x0000_s1">
                  <p:embed/>
                </p:oleObj>
              </mc:Choice>
              <mc:Fallback>
                <p:oleObj r:id="rId6" imgH="6781800" imgW="9144000" progId="CorelDRAW.Graphic.9">
                  <p:embed/>
                  <p:pic>
                    <p:nvPicPr>
                      <p:cNvPr id="426" name="Google Shape;426;p36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0"/>
                        <a:ext cx="9144000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μάνα-στρατιώτης" id="431" name="Google Shape;431;p37"/>
          <p:cNvPicPr preferRelativeResize="0"/>
          <p:nvPr/>
        </p:nvPicPr>
        <p:blipFill rotWithShape="1">
          <a:blip r:embed="rId3">
            <a:alphaModFix/>
          </a:blip>
          <a:srcRect b="1407" l="0" r="0" t="0"/>
          <a:stretch/>
        </p:blipFill>
        <p:spPr>
          <a:xfrm>
            <a:off x="2133600" y="304800"/>
            <a:ext cx="5357812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7"/>
          <p:cNvSpPr txBox="1"/>
          <p:nvPr/>
        </p:nvSpPr>
        <p:spPr>
          <a:xfrm>
            <a:off x="3124200" y="5713412"/>
            <a:ext cx="3373437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EΥΛΟΓΙΑ ΤΗΣ ΜΑΝΑΣ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38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εικ 5" id="439" name="Google Shape;4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40 ΑΦΙΣΑ" id="444" name="Google Shape;44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381000"/>
            <a:ext cx="4341812" cy="6248400"/>
          </a:xfrm>
          <a:prstGeom prst="rect">
            <a:avLst/>
          </a:prstGeom>
          <a:noFill/>
          <a:ln cap="flat" cmpd="tri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a" id="173" name="Google Shape;173;p4"/>
          <p:cNvPicPr preferRelativeResize="0"/>
          <p:nvPr/>
        </p:nvPicPr>
        <p:blipFill rotWithShape="1">
          <a:blip r:embed="rId3">
            <a:alphaModFix/>
          </a:blip>
          <a:srcRect b="0" l="520" r="476" t="1332"/>
          <a:stretch/>
        </p:blipFill>
        <p:spPr>
          <a:xfrm>
            <a:off x="1219200" y="1600200"/>
            <a:ext cx="6858000" cy="4886325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89802">
              <a:srgbClr val="111111"/>
            </a:outerShdw>
          </a:effectLst>
        </p:spPr>
      </p:pic>
      <p:sp>
        <p:nvSpPr>
          <p:cNvPr id="174" name="Google Shape;174;p4"/>
          <p:cNvSpPr/>
          <p:nvPr/>
        </p:nvSpPr>
        <p:spPr>
          <a:xfrm>
            <a:off x="1981200" y="304800"/>
            <a:ext cx="5181600" cy="914400"/>
          </a:xfrm>
          <a:prstGeom prst="ribbon2">
            <a:avLst>
              <a:gd fmla="val 16667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4800"/>
              <a:buFont typeface="Arial"/>
              <a:buNone/>
            </a:pPr>
            <a:r>
              <a:rPr b="1" i="0" lang="en-US" sz="4800" u="non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EΠΟΣ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Β ΠΑΓΚΟΣΜΙΟΣ ΠΟΛΕΜΟΣ 0551" id="449" name="Google Shape;449;p40"/>
          <p:cNvPicPr preferRelativeResize="0"/>
          <p:nvPr/>
        </p:nvPicPr>
        <p:blipFill rotWithShape="1">
          <a:blip r:embed="rId3">
            <a:alphaModFix/>
          </a:blip>
          <a:srcRect b="6665" l="0" r="0" t="8000"/>
          <a:stretch/>
        </p:blipFill>
        <p:spPr>
          <a:xfrm>
            <a:off x="304800" y="381000"/>
            <a:ext cx="8534400" cy="606425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1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ΣΤΟΙΧΕΙΟ ΟΛΜΟΥ 1940" id="455" name="Google Shape;45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7"/>
            <a:ext cx="9144000" cy="684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Τα έγγραφά μου\Έγγραφο1.files\image002.jpg" id="460" name="Google Shape;46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66" name="Google Shape;466;p4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>
              <mc:Choice Requires="v">
                <p:oleObj r:id="rId4" imgH="6858000" imgW="9144000" progId="Word.Document.8" spid="_x0000_s1">
                  <p:embed/>
                </p:oleObj>
              </mc:Choice>
              <mc:Fallback>
                <p:oleObj r:id="rId5" imgH="6858000" imgW="9144000" progId="Word.Document.8">
                  <p:embed/>
                  <p:pic>
                    <p:nvPicPr>
                      <p:cNvPr id="466" name="Google Shape;466;p43"/>
                      <p:cNvPicPr preferRelativeResize="0"/>
                      <p:nvPr>
                        <p:ph idx="2" type="clipArt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atsimitros" id="471" name="Google Shape;47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7800" y="1981200"/>
            <a:ext cx="3054350" cy="4097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pagos" id="472" name="Google Shape;472;p44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8075" y="1981200"/>
            <a:ext cx="2963862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4"/>
          <p:cNvSpPr/>
          <p:nvPr/>
        </p:nvSpPr>
        <p:spPr>
          <a:xfrm>
            <a:off x="1447800" y="838200"/>
            <a:ext cx="2057400" cy="533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CC"/>
                </a:solidFill>
                <a:latin typeface="Impact"/>
              </a:rPr>
              <a:t>ΠΑΠΑΓΟΣ </a:t>
            </a:r>
          </a:p>
        </p:txBody>
      </p:sp>
      <p:sp>
        <p:nvSpPr>
          <p:cNvPr id="474" name="Google Shape;474;p44"/>
          <p:cNvSpPr/>
          <p:nvPr/>
        </p:nvSpPr>
        <p:spPr>
          <a:xfrm>
            <a:off x="5562600" y="762000"/>
            <a:ext cx="2447925" cy="571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CC"/>
                </a:solidFill>
                <a:latin typeface="Impact"/>
              </a:rPr>
              <a:t>ΚΑΤΣΙΜΗΤΡΟΣ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Β ΠΑΓΚΟΣΜΙΟΣ ΠΟΛΕΜΟΣ 0029" id="479" name="Google Shape;479;p45"/>
          <p:cNvPicPr preferRelativeResize="0"/>
          <p:nvPr/>
        </p:nvPicPr>
        <p:blipFill rotWithShape="1">
          <a:blip r:embed="rId3">
            <a:alphaModFix/>
          </a:blip>
          <a:srcRect b="9753" l="0" r="21296" t="0"/>
          <a:stretch/>
        </p:blipFill>
        <p:spPr>
          <a:xfrm>
            <a:off x="609600" y="228600"/>
            <a:ext cx="7924800" cy="63246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Β ΠΑΓΚΟΣΜΙΟΣ ΠΟΛΕΜΟΣ 0030" id="484" name="Google Shape;484;p46"/>
          <p:cNvPicPr preferRelativeResize="0"/>
          <p:nvPr/>
        </p:nvPicPr>
        <p:blipFill rotWithShape="1">
          <a:blip r:embed="rId3">
            <a:alphaModFix/>
          </a:blip>
          <a:srcRect b="16716" l="0" r="0" t="0"/>
          <a:stretch/>
        </p:blipFill>
        <p:spPr>
          <a:xfrm>
            <a:off x="304800" y="228600"/>
            <a:ext cx="8534400" cy="62484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ΧΑΙΡΕΤΙΣΜΟΣ ΠΡΟΣ ΤΟ ΜΕΤΩΠΟ" id="489" name="Google Shape;48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4" name="Google Shape;494;p48"/>
          <p:cNvGraphicFramePr/>
          <p:nvPr/>
        </p:nvGraphicFramePr>
        <p:xfrm>
          <a:off x="1752600" y="381000"/>
          <a:ext cx="5867400" cy="5867400"/>
        </p:xfrm>
        <a:graphic>
          <a:graphicData uri="http://schemas.openxmlformats.org/presentationml/2006/ole">
            <mc:AlternateContent>
              <mc:Choice Requires="v">
                <p:oleObj r:id="rId4" imgH="5867400" imgW="5867400" progId="CorelDRAW.Graphic.9" spid="_x0000_s1">
                  <p:embed/>
                </p:oleObj>
              </mc:Choice>
              <mc:Fallback>
                <p:oleObj r:id="rId5" imgH="5867400" imgW="5867400" progId="CorelDRAW.Graphic.9">
                  <p:embed/>
                  <p:pic>
                    <p:nvPicPr>
                      <p:cNvPr id="494" name="Google Shape;494;p4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752600" y="381000"/>
                        <a:ext cx="58674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ΜΕΣΑ ΣΤΑ ΧΙΟΝΙΑ" id="495" name="Google Shape;495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38400" y="914400"/>
            <a:ext cx="4456112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9" id="500" name="Google Shape;50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Google Shape;179;p5"/>
          <p:cNvGraphicFramePr/>
          <p:nvPr/>
        </p:nvGraphicFramePr>
        <p:xfrm>
          <a:off x="609600" y="457200"/>
          <a:ext cx="7924800" cy="5867400"/>
        </p:xfrm>
        <a:graphic>
          <a:graphicData uri="http://schemas.openxmlformats.org/presentationml/2006/ole">
            <mc:AlternateContent>
              <mc:Choice Requires="v">
                <p:oleObj r:id="rId4" imgH="5867400" imgW="7924800" progId="CorelDRAW.Graphic.9" spid="_x0000_s1">
                  <p:embed/>
                </p:oleObj>
              </mc:Choice>
              <mc:Fallback>
                <p:oleObj r:id="rId5" imgH="5867400" imgW="7924800" progId="CorelDRAW.Graphic.9">
                  <p:embed/>
                  <p:pic>
                    <p:nvPicPr>
                      <p:cNvPr id="179" name="Google Shape;179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09600" y="457200"/>
                        <a:ext cx="79248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polemistes" id="180" name="Google Shape;18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0600" y="914400"/>
            <a:ext cx="7086600" cy="49530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IANNARHS" id="505" name="Google Shape;50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2400" y="1295400"/>
            <a:ext cx="4495800" cy="323373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0"/>
          <p:cNvSpPr/>
          <p:nvPr/>
        </p:nvSpPr>
        <p:spPr>
          <a:xfrm>
            <a:off x="4800600" y="4876800"/>
            <a:ext cx="2695575" cy="1143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66"/>
                </a:solidFill>
                <a:latin typeface="Impact"/>
              </a:rPr>
              <a:t>Ε. ΓΙΑΝΝΑΡΗΣ ΠΙΛΟΤΟΣ ΑΞΚΟΣ </a:t>
            </a:r>
          </a:p>
        </p:txBody>
      </p:sp>
      <p:sp>
        <p:nvSpPr>
          <p:cNvPr id="507" name="Google Shape;507;p50"/>
          <p:cNvSpPr/>
          <p:nvPr/>
        </p:nvSpPr>
        <p:spPr>
          <a:xfrm>
            <a:off x="914400" y="6172200"/>
            <a:ext cx="2286000" cy="457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66"/>
                </a:solidFill>
                <a:latin typeface="Impact"/>
              </a:rPr>
              <a:t>ΑΛΕΞ. ΔΙΑΚΟΣ </a:t>
            </a:r>
          </a:p>
        </p:txBody>
      </p:sp>
      <p:sp>
        <p:nvSpPr>
          <p:cNvPr id="508" name="Google Shape;508;p50"/>
          <p:cNvSpPr/>
          <p:nvPr/>
        </p:nvSpPr>
        <p:spPr>
          <a:xfrm>
            <a:off x="1828800" y="304800"/>
            <a:ext cx="5905500" cy="571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FF0066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66"/>
                </a:solidFill>
                <a:latin typeface="Impact"/>
              </a:rPr>
              <a:t>ΟΙ ΠΡΩΤΟΙ ΝΕΚΡΟΙ ΕΛΛΗΝΕΣ ΑΞΚΟΙ </a:t>
            </a:r>
          </a:p>
        </p:txBody>
      </p:sp>
      <p:pic>
        <p:nvPicPr>
          <p:cNvPr descr="DIAKOS" id="509" name="Google Shape;509;p50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600" y="1219200"/>
            <a:ext cx="2227262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ΟΛΕΜΟΣ 1940" id="514" name="Google Shape;51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μάχη χείμαρρας" id="519" name="Google Shape;51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3400" y="-174625"/>
            <a:ext cx="10134599" cy="715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 1" id="524" name="Google Shape;524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1524000"/>
            <a:ext cx="3649662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Β ΠΑΓΚΟΣΜΙΟΣ ΠΟΛΕΜΟΣ 0386" id="525" name="Google Shape;525;p53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7407" l="0" r="0" t="5554"/>
          <a:stretch/>
        </p:blipFill>
        <p:spPr>
          <a:xfrm>
            <a:off x="381000" y="1524000"/>
            <a:ext cx="4267200" cy="40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54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2" name="Google Shape;532;p54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μαχες 2" id="533" name="Google Shape;53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 4" id="538" name="Google Shape;53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533400"/>
            <a:ext cx="8077200" cy="592455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56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5" name="Google Shape;545;p56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era!" id="546" name="Google Shape;54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Β ΠΑΓΚΟΣΜΙΟΣ ΠΟΛΕΜΟΣ 0592" id="552" name="Google Shape;552;p57"/>
          <p:cNvPicPr preferRelativeResize="0"/>
          <p:nvPr/>
        </p:nvPicPr>
        <p:blipFill rotWithShape="1">
          <a:blip r:embed="rId3">
            <a:alphaModFix/>
          </a:blip>
          <a:srcRect b="18707" l="7272" r="8181" t="369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57" id="557" name="Google Shape;557;p58"/>
          <p:cNvPicPr preferRelativeResize="0"/>
          <p:nvPr/>
        </p:nvPicPr>
        <p:blipFill rotWithShape="1">
          <a:blip r:embed="rId3">
            <a:alphaModFix/>
          </a:blip>
          <a:srcRect b="5336" l="781" r="782" t="1242"/>
          <a:stretch/>
        </p:blipFill>
        <p:spPr>
          <a:xfrm>
            <a:off x="762000" y="685800"/>
            <a:ext cx="7620000" cy="56388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89802">
              <a:srgbClr val="111111"/>
            </a:outerShdw>
          </a:effectLst>
        </p:spPr>
      </p:pic>
    </p:spTree>
  </p:cSld>
  <p:clrMapOvr>
    <a:masterClrMapping/>
  </p:clrMapOvr>
  <p:transition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27" id="562" name="Google Shape;562;p59"/>
          <p:cNvPicPr preferRelativeResize="0"/>
          <p:nvPr/>
        </p:nvPicPr>
        <p:blipFill rotWithShape="1">
          <a:blip r:embed="rId3">
            <a:alphaModFix/>
          </a:blip>
          <a:srcRect b="0" l="1210" r="2149" t="2368"/>
          <a:stretch/>
        </p:blipFill>
        <p:spPr>
          <a:xfrm>
            <a:off x="762000" y="685800"/>
            <a:ext cx="7620000" cy="56388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89802">
              <a:srgbClr val="111111"/>
            </a:outerShdw>
          </a:effectLst>
        </p:spPr>
      </p:pic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43" id="185" name="Google Shape;185;p6"/>
          <p:cNvPicPr preferRelativeResize="0"/>
          <p:nvPr/>
        </p:nvPicPr>
        <p:blipFill rotWithShape="1">
          <a:blip r:embed="rId3">
            <a:alphaModFix/>
          </a:blip>
          <a:srcRect b="6545" l="0" r="0" t="0"/>
          <a:stretch/>
        </p:blipFill>
        <p:spPr>
          <a:xfrm>
            <a:off x="609600" y="533400"/>
            <a:ext cx="7924800" cy="5791200"/>
          </a:xfrm>
          <a:prstGeom prst="rect">
            <a:avLst/>
          </a:prstGeom>
          <a:noFill/>
          <a:ln cap="flat" cmpd="sng" w="7620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107763">
              <a:srgbClr val="111111"/>
            </a:outerShdw>
          </a:effectLst>
        </p:spPr>
      </p:pic>
    </p:spTree>
  </p:cSld>
  <p:clrMapOvr>
    <a:masterClrMapping/>
  </p:clrMapOvr>
  <p:transition advTm="6000" spd="med">
    <p:strips dir="rd"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28" id="567" name="Google Shape;567;p60"/>
          <p:cNvPicPr preferRelativeResize="0"/>
          <p:nvPr/>
        </p:nvPicPr>
        <p:blipFill rotWithShape="1">
          <a:blip r:embed="rId3">
            <a:alphaModFix/>
          </a:blip>
          <a:srcRect b="0" l="1156" r="1156" t="1654"/>
          <a:stretch/>
        </p:blipFill>
        <p:spPr>
          <a:xfrm>
            <a:off x="762000" y="685800"/>
            <a:ext cx="7620000" cy="56388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89802">
              <a:srgbClr val="111111"/>
            </a:outerShdw>
          </a:effectLst>
        </p:spPr>
      </p:pic>
    </p:spTree>
  </p:cSld>
  <p:clrMapOvr>
    <a:masterClrMapping/>
  </p:clrMapOvr>
  <p:transition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2" name="Google Shape;572;p61"/>
          <p:cNvGraphicFramePr/>
          <p:nvPr/>
        </p:nvGraphicFramePr>
        <p:xfrm>
          <a:off x="914400" y="381000"/>
          <a:ext cx="7315200" cy="6064250"/>
        </p:xfrm>
        <a:graphic>
          <a:graphicData uri="http://schemas.openxmlformats.org/presentationml/2006/ole">
            <mc:AlternateContent>
              <mc:Choice Requires="v">
                <p:oleObj r:id="rId4" imgH="6064250" imgW="7315200" progId="CorelDRAW.Graphic.9" spid="_x0000_s1">
                  <p:embed/>
                </p:oleObj>
              </mc:Choice>
              <mc:Fallback>
                <p:oleObj r:id="rId5" imgH="6064250" imgW="7315200" progId="CorelDRAW.Graphic.9">
                  <p:embed/>
                  <p:pic>
                    <p:nvPicPr>
                      <p:cNvPr id="572" name="Google Shape;572;p6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14400" y="381000"/>
                        <a:ext cx="7315200" cy="606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μαχες1" id="573" name="Google Shape;573;p61"/>
          <p:cNvPicPr preferRelativeResize="0"/>
          <p:nvPr/>
        </p:nvPicPr>
        <p:blipFill rotWithShape="1">
          <a:blip r:embed="rId7">
            <a:alphaModFix/>
          </a:blip>
          <a:srcRect b="5194" l="0" r="3895" t="0"/>
          <a:stretch/>
        </p:blipFill>
        <p:spPr>
          <a:xfrm>
            <a:off x="1447800" y="685800"/>
            <a:ext cx="6553200" cy="547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9" name="Google Shape;579;p62"/>
          <p:cNvSpPr/>
          <p:nvPr/>
        </p:nvSpPr>
        <p:spPr>
          <a:xfrm>
            <a:off x="2057400" y="228600"/>
            <a:ext cx="4953000" cy="304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CC"/>
                </a:solidFill>
                <a:latin typeface="Impact"/>
              </a:rPr>
              <a:t>ΔΡΑΣΗ ΠΥΡΟΒΟΛΙΚΟΥ </a:t>
            </a:r>
          </a:p>
        </p:txBody>
      </p:sp>
      <p:pic>
        <p:nvPicPr>
          <p:cNvPr descr="ΠΒ" id="580" name="Google Shape;58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800" y="685800"/>
            <a:ext cx="43434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ΧΟΡΟΣ ΓΥΡΩ ΑΠΟ ΠΥΡΟΒΟΛΟ" id="581" name="Google Shape;581;p62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11903" l="0" r="0" t="0"/>
          <a:stretch/>
        </p:blipFill>
        <p:spPr>
          <a:xfrm>
            <a:off x="228600" y="3733800"/>
            <a:ext cx="411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Β ΠΑΓΚΟΣΜΙΟΣ ΠΟΛΕΜΟΣ 0525" id="582" name="Google Shape;582;p62"/>
          <p:cNvPicPr preferRelativeResize="0"/>
          <p:nvPr/>
        </p:nvPicPr>
        <p:blipFill rotWithShape="1">
          <a:blip r:embed="rId5">
            <a:alphaModFix/>
          </a:blip>
          <a:srcRect b="15564" l="0" r="0" t="0"/>
          <a:stretch/>
        </p:blipFill>
        <p:spPr>
          <a:xfrm>
            <a:off x="228600" y="68580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Β ΠΑΓΚΟΣΜΙΟΣ ΠΟΛΕΜΟΣ 0686" id="583" name="Google Shape;583;p62"/>
          <p:cNvPicPr preferRelativeResize="0"/>
          <p:nvPr/>
        </p:nvPicPr>
        <p:blipFill rotWithShape="1">
          <a:blip r:embed="rId6">
            <a:alphaModFix/>
          </a:blip>
          <a:srcRect b="11628" l="0" r="0" t="6975"/>
          <a:stretch/>
        </p:blipFill>
        <p:spPr>
          <a:xfrm>
            <a:off x="4495800" y="3733800"/>
            <a:ext cx="43434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61" id="588" name="Google Shape;588;p63"/>
          <p:cNvPicPr preferRelativeResize="0"/>
          <p:nvPr/>
        </p:nvPicPr>
        <p:blipFill rotWithShape="1">
          <a:blip r:embed="rId3">
            <a:alphaModFix/>
          </a:blip>
          <a:srcRect b="8326" l="1505" r="1506" t="1842"/>
          <a:stretch/>
        </p:blipFill>
        <p:spPr>
          <a:xfrm>
            <a:off x="381000" y="930275"/>
            <a:ext cx="8382000" cy="5259387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107763">
              <a:srgbClr val="111111"/>
            </a:outerShdw>
          </a:effectLst>
        </p:spPr>
      </p:pic>
      <p:sp>
        <p:nvSpPr>
          <p:cNvPr id="589" name="Google Shape;589;p63"/>
          <p:cNvSpPr/>
          <p:nvPr/>
        </p:nvSpPr>
        <p:spPr>
          <a:xfrm rot="-300000">
            <a:off x="381000" y="1143000"/>
            <a:ext cx="4748212" cy="87471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gradFill>
                  <a:gsLst>
                    <a:gs pos="0">
                      <a:schemeClr val="lt1"/>
                    </a:gs>
                    <a:gs pos="100000">
                      <a:srgbClr val="0000FF"/>
                    </a:gs>
                  </a:gsLst>
                  <a:lin ang="5640000" scaled="0"/>
                </a:gradFill>
                <a:latin typeface="Impact"/>
              </a:rPr>
              <a:t>" ΑΕΡΑ ... "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24" id="594" name="Google Shape;594;p64"/>
          <p:cNvPicPr preferRelativeResize="0"/>
          <p:nvPr/>
        </p:nvPicPr>
        <p:blipFill rotWithShape="1">
          <a:blip r:embed="rId3">
            <a:alphaModFix/>
          </a:blip>
          <a:srcRect b="6259" l="1524" r="5229" t="1799"/>
          <a:stretch/>
        </p:blipFill>
        <p:spPr>
          <a:xfrm>
            <a:off x="457200" y="228600"/>
            <a:ext cx="81534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61" id="599" name="Google Shape;599;p65"/>
          <p:cNvPicPr preferRelativeResize="0"/>
          <p:nvPr/>
        </p:nvPicPr>
        <p:blipFill rotWithShape="1">
          <a:blip r:embed="rId3">
            <a:alphaModFix/>
          </a:blip>
          <a:srcRect b="10928" l="1505" r="2388" t="3146"/>
          <a:stretch/>
        </p:blipFill>
        <p:spPr>
          <a:xfrm>
            <a:off x="381000" y="457200"/>
            <a:ext cx="8305800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11" id="604" name="Google Shape;604;p66"/>
          <p:cNvPicPr preferRelativeResize="0"/>
          <p:nvPr/>
        </p:nvPicPr>
        <p:blipFill rotWithShape="1">
          <a:blip r:embed="rId3">
            <a:alphaModFix/>
          </a:blip>
          <a:srcRect b="9457" l="0" r="0" t="0"/>
          <a:stretch/>
        </p:blipFill>
        <p:spPr>
          <a:xfrm>
            <a:off x="533400" y="457200"/>
            <a:ext cx="8001000" cy="5922962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107763">
              <a:srgbClr val="111111"/>
            </a:outerShdw>
          </a:effectLst>
        </p:spPr>
      </p:pic>
    </p:spTree>
  </p:cSld>
  <p:clrMapOvr>
    <a:masterClrMapping/>
  </p:clrMapOvr>
  <p:transition advTm="6000" spd="med">
    <p:strips dir="rd"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35" id="609" name="Google Shape;609;p67"/>
          <p:cNvPicPr preferRelativeResize="0"/>
          <p:nvPr/>
        </p:nvPicPr>
        <p:blipFill rotWithShape="1">
          <a:blip r:embed="rId3">
            <a:alphaModFix/>
          </a:blip>
          <a:srcRect b="0" l="721" r="721" t="1417"/>
          <a:stretch/>
        </p:blipFill>
        <p:spPr>
          <a:xfrm>
            <a:off x="762000" y="685800"/>
            <a:ext cx="7620000" cy="56388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89802">
              <a:srgbClr val="111111"/>
            </a:outerShdw>
          </a:effectLst>
        </p:spPr>
      </p:pic>
    </p:spTree>
  </p:cSld>
  <p:clrMapOvr>
    <a:masterClrMapping/>
  </p:clrMapOvr>
  <p:transition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40" id="614" name="Google Shape;61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275" y="584200"/>
            <a:ext cx="8551862" cy="5688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42" id="619" name="Google Shape;619;p69"/>
          <p:cNvPicPr preferRelativeResize="0"/>
          <p:nvPr/>
        </p:nvPicPr>
        <p:blipFill rotWithShape="1">
          <a:blip r:embed="rId3">
            <a:alphaModFix/>
          </a:blip>
          <a:srcRect b="0" l="2998" r="2000" t="2674"/>
          <a:stretch/>
        </p:blipFill>
        <p:spPr>
          <a:xfrm>
            <a:off x="838200" y="685800"/>
            <a:ext cx="7391400" cy="5661025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107763">
              <a:srgbClr val="111111"/>
            </a:outerShdw>
          </a:effectLst>
        </p:spPr>
      </p:pic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7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7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lexandrakis-KsafnikaMesTiNyhta" id="193" name="Google Shape;19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7"/>
          <p:cNvSpPr/>
          <p:nvPr/>
        </p:nvSpPr>
        <p:spPr>
          <a:xfrm>
            <a:off x="6019800" y="5562600"/>
            <a:ext cx="2438400" cy="838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99CCF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0066CC"/>
                </a:solidFill>
                <a:latin typeface="Impact"/>
              </a:rPr>
              <a:t>ΟΧΙ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53" id="624" name="Google Shape;624;p70"/>
          <p:cNvPicPr preferRelativeResize="0"/>
          <p:nvPr/>
        </p:nvPicPr>
        <p:blipFill rotWithShape="1">
          <a:blip r:embed="rId3">
            <a:alphaModFix/>
          </a:blip>
          <a:srcRect b="0" l="1158" r="1156" t="840"/>
          <a:stretch/>
        </p:blipFill>
        <p:spPr>
          <a:xfrm>
            <a:off x="762000" y="685800"/>
            <a:ext cx="7620000" cy="56388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89802">
              <a:srgbClr val="111111"/>
            </a:outerShdw>
          </a:effectLst>
        </p:spPr>
      </p:pic>
    </p:spTree>
  </p:cSld>
  <p:clrMapOvr>
    <a:masterClrMapping/>
  </p:clrMapOvr>
  <p:transition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45" id="629" name="Google Shape;629;p71"/>
          <p:cNvPicPr preferRelativeResize="0"/>
          <p:nvPr/>
        </p:nvPicPr>
        <p:blipFill rotWithShape="1">
          <a:blip r:embed="rId3">
            <a:alphaModFix/>
          </a:blip>
          <a:srcRect b="7623" l="2905" r="1962" t="2941"/>
          <a:stretch/>
        </p:blipFill>
        <p:spPr>
          <a:xfrm>
            <a:off x="0" y="-125412"/>
            <a:ext cx="9144000" cy="698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29" id="634" name="Google Shape;634;p72"/>
          <p:cNvPicPr preferRelativeResize="0"/>
          <p:nvPr/>
        </p:nvPicPr>
        <p:blipFill rotWithShape="1">
          <a:blip r:embed="rId3">
            <a:alphaModFix/>
          </a:blip>
          <a:srcRect b="10814" l="1953" r="365" t="1330"/>
          <a:stretch/>
        </p:blipFill>
        <p:spPr>
          <a:xfrm>
            <a:off x="304800" y="304800"/>
            <a:ext cx="8458200" cy="61722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3011666" dist="99190">
              <a:srgbClr val="111111"/>
            </a:outerShdw>
          </a:effectLst>
        </p:spPr>
      </p:pic>
    </p:spTree>
  </p:cSld>
  <p:clrMapOvr>
    <a:masterClrMapping/>
  </p:clrMapOvr>
  <p:transition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OS_32" id="639" name="Google Shape;63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125" y="273050"/>
            <a:ext cx="8158162" cy="631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ssolini _2" id="644" name="Google Shape;644;p74"/>
          <p:cNvPicPr preferRelativeResize="0"/>
          <p:nvPr/>
        </p:nvPicPr>
        <p:blipFill rotWithShape="1">
          <a:blip r:embed="rId3">
            <a:alphaModFix/>
          </a:blip>
          <a:srcRect b="0" l="0" r="2757" t="6250"/>
          <a:stretch/>
        </p:blipFill>
        <p:spPr>
          <a:xfrm>
            <a:off x="2286000" y="685800"/>
            <a:ext cx="4572000" cy="5638800"/>
          </a:xfrm>
          <a:prstGeom prst="rect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ransition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5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aricature1" id="650" name="Google Shape;650;p75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28358" l="0" r="0" t="0"/>
          <a:stretch/>
        </p:blipFill>
        <p:spPr>
          <a:xfrm>
            <a:off x="914400" y="8382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icature3" id="651" name="Google Shape;65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838200"/>
            <a:ext cx="45720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icature4" id="652" name="Google Shape;652;p75"/>
          <p:cNvPicPr preferRelativeResize="0"/>
          <p:nvPr/>
        </p:nvPicPr>
        <p:blipFill rotWithShape="1">
          <a:blip r:embed="rId5">
            <a:alphaModFix/>
          </a:blip>
          <a:srcRect b="21874" l="0" r="0" t="0"/>
          <a:stretch/>
        </p:blipFill>
        <p:spPr>
          <a:xfrm>
            <a:off x="990600" y="3276600"/>
            <a:ext cx="2955925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7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aricature5" id="658" name="Google Shape;65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0"/>
            <a:ext cx="6172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itler_mussolini" id="663" name="Google Shape;66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09600"/>
            <a:ext cx="7239000" cy="5370512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'7" id="668" name="Google Shape;66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68475"/>
            <a:ext cx="8382000" cy="508952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8"/>
          <p:cNvSpPr txBox="1"/>
          <p:nvPr/>
        </p:nvSpPr>
        <p:spPr>
          <a:xfrm>
            <a:off x="1905000" y="609600"/>
            <a:ext cx="5049837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Times New Roman"/>
              <a:buNone/>
            </a:pPr>
            <a:r>
              <a:rPr b="0" i="0" lang="en-US" sz="240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«Η αυτοθυσία του Έλληνα αεροπόρου»</a:t>
            </a:r>
            <a:endParaRPr/>
          </a:p>
        </p:txBody>
      </p:sp>
      <p:pic>
        <p:nvPicPr>
          <p:cNvPr descr="aetos" id="670" name="Google Shape;670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5600" y="152400"/>
            <a:ext cx="2438400" cy="2182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ανωλεθρία ιταλικής αεροπορίας" id="675" name="Google Shape;67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9"/>
          <p:cNvSpPr txBox="1"/>
          <p:nvPr/>
        </p:nvSpPr>
        <p:spPr>
          <a:xfrm>
            <a:off x="990600" y="5713412"/>
            <a:ext cx="58229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ΠΑΝΩΛΕΘΡΙΑ ΙΤΑΛΙΚΗΣ ΑΕΡΟΠΟΡΙΑΣ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/>
          <p:nvPr/>
        </p:nvSpPr>
        <p:spPr>
          <a:xfrm>
            <a:off x="3870325" y="5680075"/>
            <a:ext cx="1841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POS_05" id="200" name="Google Shape;20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7762" y="341312"/>
            <a:ext cx="4306887" cy="6173787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βεμπο" id="681" name="Google Shape;68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381000"/>
            <a:ext cx="4724400" cy="60198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682" name="Google Shape;682;p80"/>
          <p:cNvSpPr/>
          <p:nvPr/>
        </p:nvSpPr>
        <p:spPr>
          <a:xfrm>
            <a:off x="2971800" y="5105400"/>
            <a:ext cx="3276600" cy="87471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ΒΕΜΠΟ 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8" name="Google Shape;688;p81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9" name="Google Shape;689;p81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aricature7" id="690" name="Google Shape;69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 2" id="695" name="Google Shape;69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0762" y="1143000"/>
            <a:ext cx="3576637" cy="4929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ικ 8" id="696" name="Google Shape;696;p82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3657600"/>
            <a:ext cx="3810000" cy="2405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ικ 3" id="697" name="Google Shape;697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1066800"/>
            <a:ext cx="3810000" cy="2408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ΒΠΠ4" id="702" name="Google Shape;70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381000"/>
            <a:ext cx="38100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ΒΠΠ5" id="703" name="Google Shape;70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381000"/>
            <a:ext cx="370522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ΒΠΠ12" id="708" name="Google Shape;708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914400"/>
            <a:ext cx="3465512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ΒΠΠ30" id="709" name="Google Shape;709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914400"/>
            <a:ext cx="3517900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ΝΑΖΙ" id="714" name="Google Shape;714;p85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457200"/>
            <a:ext cx="7696200" cy="59436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524288"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push/>
  </p:transition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1" id="719" name="Google Shape;71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30175"/>
            <a:ext cx="8382000" cy="66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:\ΠΟΛΕΜΟΣ 1940.jpg" id="724" name="Google Shape;72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241300"/>
            <a:ext cx="6705600" cy="6373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:\ΕΛΛΗΝ ΑΞΚΟΣ.jpg" id="729" name="Google Shape;729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0" y="223837"/>
            <a:ext cx="2665412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Για τους Στρατιώτες" id="734" name="Google Shape;73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304800"/>
            <a:ext cx="4314825" cy="6248400"/>
          </a:xfrm>
          <a:prstGeom prst="rect">
            <a:avLst/>
          </a:prstGeom>
          <a:noFill/>
          <a:ln cap="flat" cmpd="tri" w="76200">
            <a:solidFill>
              <a:srgbClr val="FF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ssolini _3" id="205" name="Google Shape;205;p9"/>
          <p:cNvPicPr preferRelativeResize="0"/>
          <p:nvPr/>
        </p:nvPicPr>
        <p:blipFill rotWithShape="1">
          <a:blip r:embed="rId3">
            <a:alphaModFix/>
          </a:blip>
          <a:srcRect b="6665" l="16667" r="16666" t="32000"/>
          <a:stretch/>
        </p:blipFill>
        <p:spPr>
          <a:xfrm>
            <a:off x="2286000" y="990600"/>
            <a:ext cx="4505325" cy="51816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3011666" dist="99190">
              <a:srgbClr val="111111"/>
            </a:outerShdw>
          </a:effectLst>
        </p:spPr>
      </p:pic>
    </p:spTree>
  </p:cSld>
  <p:clrMapOvr>
    <a:masterClrMapping/>
  </p:clrMapOvr>
  <p:transition spd="slow">
    <p:split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016" id="739" name="Google Shape;739;p90"/>
          <p:cNvPicPr preferRelativeResize="0"/>
          <p:nvPr/>
        </p:nvPicPr>
        <p:blipFill rotWithShape="1">
          <a:blip r:embed="rId3">
            <a:alphaModFix/>
          </a:blip>
          <a:srcRect b="5901" l="7120" r="7432" t="4901"/>
          <a:stretch/>
        </p:blipFill>
        <p:spPr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:\ΙΤΑΛΙΚΗ ΕΠΙΘΕΣΗ.jpg" id="744" name="Google Shape;74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773112"/>
            <a:ext cx="8077200" cy="53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:\EYZΩΝΑΣ.jpg" id="749" name="Google Shape;749;p92"/>
          <p:cNvPicPr preferRelativeResize="0"/>
          <p:nvPr/>
        </p:nvPicPr>
        <p:blipFill rotWithShape="1">
          <a:blip r:embed="rId3">
            <a:alphaModFix/>
          </a:blip>
          <a:srcRect b="0" l="2875" r="0" t="0"/>
          <a:stretch/>
        </p:blipFill>
        <p:spPr>
          <a:xfrm>
            <a:off x="3011487" y="228600"/>
            <a:ext cx="3121025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:\ΑΠΟ ΤΟ ΜΕΤΩΠΟ.jpg" id="754" name="Google Shape;754;p93"/>
          <p:cNvPicPr preferRelativeResize="0"/>
          <p:nvPr/>
        </p:nvPicPr>
        <p:blipFill rotWithShape="1">
          <a:blip r:embed="rId3">
            <a:alphaModFix/>
          </a:blip>
          <a:srcRect b="0" l="7141" r="0" t="0"/>
          <a:stretch/>
        </p:blipFill>
        <p:spPr>
          <a:xfrm>
            <a:off x="609600" y="571500"/>
            <a:ext cx="79248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4"/>
          <p:cNvSpPr txBox="1"/>
          <p:nvPr>
            <p:ph type="title"/>
          </p:nvPr>
        </p:nvSpPr>
        <p:spPr>
          <a:xfrm>
            <a:off x="3200400" y="609600"/>
            <a:ext cx="2895600" cy="685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ΧΙΤΛΕΡ</a:t>
            </a:r>
            <a:endParaRPr/>
          </a:p>
        </p:txBody>
      </p:sp>
      <p:sp>
        <p:nvSpPr>
          <p:cNvPr id="760" name="Google Shape;760;p94"/>
          <p:cNvSpPr txBox="1"/>
          <p:nvPr>
            <p:ph idx="1" type="body"/>
          </p:nvPr>
        </p:nvSpPr>
        <p:spPr>
          <a:xfrm>
            <a:off x="4572000" y="1981200"/>
            <a:ext cx="4267200" cy="4114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«Η ιστορική δικαιοσύνη με υποχρεώνει να παραδεχτώ, πως από όλους τους αντιπάλους, ο Έλληνας στρατιώτης πολέμησε με ύψιστο ηρωισμό και αυτοθυσία και συνθηκολόγησε μόνο ότι η περαιτέρω αντίσταση ήταν αδύνατη και συνεπώς μάταιη».</a:t>
            </a:r>
            <a:endParaRPr/>
          </a:p>
        </p:txBody>
      </p:sp>
      <p:pic>
        <p:nvPicPr>
          <p:cNvPr descr="χιτλερ1" id="761" name="Google Shape;761;p94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752600"/>
            <a:ext cx="3886200" cy="4648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62" name="Google Shape;762;p94"/>
          <p:cNvGraphicFramePr/>
          <p:nvPr/>
        </p:nvGraphicFramePr>
        <p:xfrm>
          <a:off x="4267200" y="1752600"/>
          <a:ext cx="4876800" cy="4648200"/>
        </p:xfrm>
        <a:graphic>
          <a:graphicData uri="http://schemas.openxmlformats.org/presentationml/2006/ole">
            <mc:AlternateContent>
              <mc:Choice Requires="v">
                <p:oleObj r:id="rId5" imgH="4648200" imgW="4876800" progId="CorelDRAW.Graphic.9" spid="_x0000_s1">
                  <p:embed/>
                </p:oleObj>
              </mc:Choice>
              <mc:Fallback>
                <p:oleObj r:id="rId6" imgH="4648200" imgW="4876800" progId="CorelDRAW.Graphic.9">
                  <p:embed/>
                  <p:pic>
                    <p:nvPicPr>
                      <p:cNvPr id="762" name="Google Shape;762;p94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267200" y="1752600"/>
                        <a:ext cx="48768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split/>
  </p:transition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ΒΠ4" id="767" name="Google Shape;767;p95"/>
          <p:cNvPicPr preferRelativeResize="0"/>
          <p:nvPr>
            <p:ph idx="2" type="clipArt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1905000"/>
            <a:ext cx="30226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95"/>
          <p:cNvSpPr/>
          <p:nvPr/>
        </p:nvSpPr>
        <p:spPr>
          <a:xfrm>
            <a:off x="3048000" y="685800"/>
            <a:ext cx="3048000" cy="533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CC"/>
                </a:solidFill>
                <a:latin typeface="Impact"/>
              </a:rPr>
              <a:t>ΑΓΓΛΟΙ </a:t>
            </a:r>
          </a:p>
        </p:txBody>
      </p:sp>
      <p:graphicFrame>
        <p:nvGraphicFramePr>
          <p:cNvPr id="769" name="Google Shape;769;p95"/>
          <p:cNvGraphicFramePr/>
          <p:nvPr/>
        </p:nvGraphicFramePr>
        <p:xfrm>
          <a:off x="4038600" y="1600200"/>
          <a:ext cx="4343400" cy="4876800"/>
        </p:xfrm>
        <a:graphic>
          <a:graphicData uri="http://schemas.openxmlformats.org/presentationml/2006/ole">
            <mc:AlternateContent>
              <mc:Choice Requires="v">
                <p:oleObj r:id="rId5" imgH="4876800" imgW="4343400" progId="CorelDRAW.Graphic.9" spid="_x0000_s1">
                  <p:embed/>
                </p:oleObj>
              </mc:Choice>
              <mc:Fallback>
                <p:oleObj r:id="rId6" imgH="4876800" imgW="4343400" progId="CorelDRAW.Graphic.9">
                  <p:embed/>
                  <p:pic>
                    <p:nvPicPr>
                      <p:cNvPr id="769" name="Google Shape;769;p9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038600" y="1600200"/>
                        <a:ext cx="43434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0" name="Google Shape;770;p95"/>
          <p:cNvSpPr txBox="1"/>
          <p:nvPr>
            <p:ph idx="1" type="body"/>
          </p:nvPr>
        </p:nvSpPr>
        <p:spPr>
          <a:xfrm>
            <a:off x="4114800" y="21336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rPr>
              <a:t>" Οι γενιές του μέλλοντος από τώρα και στο εξής θα διδάσκονται ότι και πάλι ολίγοι Έλληνες έσωσαν με την θυσία τους των Ευρωπαϊκό Πολιτισμό. </a:t>
            </a:r>
            <a:endParaRPr b="0" i="0" sz="2800" u="none">
              <a:solidFill>
                <a:srgbClr val="FFFF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>
              <a:solidFill>
                <a:srgbClr val="FFFF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'10" id="775" name="Google Shape;775;p96"/>
          <p:cNvPicPr preferRelativeResize="0"/>
          <p:nvPr/>
        </p:nvPicPr>
        <p:blipFill rotWithShape="1">
          <a:blip r:embed="rId3">
            <a:alphaModFix/>
          </a:blip>
          <a:srcRect b="0" l="54133" r="0" t="3683"/>
          <a:stretch/>
        </p:blipFill>
        <p:spPr>
          <a:xfrm>
            <a:off x="5818187" y="0"/>
            <a:ext cx="33258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maia agglias" id="776" name="Google Shape;776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371600"/>
            <a:ext cx="5638800" cy="3998912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96"/>
          <p:cNvSpPr txBox="1"/>
          <p:nvPr/>
        </p:nvSpPr>
        <p:spPr>
          <a:xfrm>
            <a:off x="304800" y="2057400"/>
            <a:ext cx="5538787" cy="2771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0" i="0" lang="en-US" sz="4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«Του λοιπού θα λέμε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0" i="0" lang="en-US" sz="4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ότι, οι ήρωες πολεμούν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0" i="0" lang="en-US" sz="4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σαν Έλληνες».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0" i="0" lang="en-US" sz="4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Ουϊστον Τσώρτσιλ.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w2ru11" id="782" name="Google Shape;782;p97"/>
          <p:cNvPicPr preferRelativeResize="0"/>
          <p:nvPr/>
        </p:nvPicPr>
        <p:blipFill rotWithShape="1">
          <a:blip r:embed="rId3">
            <a:alphaModFix/>
          </a:blip>
          <a:srcRect b="0" l="0" r="0" t="2127"/>
          <a:stretch/>
        </p:blipFill>
        <p:spPr>
          <a:xfrm>
            <a:off x="0" y="0"/>
            <a:ext cx="4495800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w2ru18" id="783" name="Google Shape;783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hecker/>
  </p:transition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" name="Google Shape;788;p98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>
              <mc:Choice Requires="v">
                <p:oleObj r:id="rId4" imgH="6858000" imgW="9144000" progId="CorelDRAW.Graphic.9" spid="_x0000_s1">
                  <p:embed/>
                </p:oleObj>
              </mc:Choice>
              <mc:Fallback>
                <p:oleObj r:id="rId5" imgH="6858000" imgW="9144000" progId="CorelDRAW.Graphic.9">
                  <p:embed/>
                  <p:pic>
                    <p:nvPicPr>
                      <p:cNvPr id="788" name="Google Shape;788;p9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pb" id="789" name="Google Shape;789;p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95400" y="609600"/>
            <a:ext cx="67056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μαχητης" id="794" name="Google Shape;794;p99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990600"/>
            <a:ext cx="3413125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onidas2" id="795" name="Google Shape;795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914400"/>
            <a:ext cx="3444875" cy="4953000"/>
          </a:xfrm>
          <a:prstGeom prst="rect">
            <a:avLst/>
          </a:prstGeom>
          <a:noFill/>
          <a:ln cap="flat" cmpd="sng" w="38100">
            <a:solidFill>
              <a:srgbClr val="33CCFF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2000-01-15T12:51:42Z</dcterms:created>
  <dc:creator>ΚΩΣΤΑΣ</dc:creator>
</cp:coreProperties>
</file>