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Override PartName="/ppt/slideLayouts/slideLayout408.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Masters/slideMaster33.xml" ContentType="application/vnd.openxmlformats-officedocument.presentationml.slideMaster+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411.xml" ContentType="application/vnd.openxmlformats-officedocument.presentationml.slideLayout+xml"/>
  <Override PartName="/ppt/slides/slide136.xml" ContentType="application/vnd.openxmlformats-officedocument.presentationml.slide+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395.xml" ContentType="application/vnd.openxmlformats-officedocument.presentationml.slideLayou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Layouts/slideLayout373.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Layouts/slideLayout427.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Masters/slideMaster30.xml" ContentType="application/vnd.openxmlformats-officedocument.presentationml.slideMaster+xml"/>
  <Override PartName="/ppt/slides/slide177.xml" ContentType="application/vnd.openxmlformats-officedocument.presentationml.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43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slideLayouts/slideLayout392.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370.xml" ContentType="application/vnd.openxmlformats-officedocument.presentationml.slideLayout+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theme/themeOverride3.xml" ContentType="application/vnd.openxmlformats-officedocument.themeOverr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Masters/slideMaster24.xml" ContentType="application/vnd.openxmlformats-officedocument.presentationml.slideMaster+xml"/>
  <Override PartName="/ppt/slides/slide149.xml" ContentType="application/vnd.openxmlformats-officedocument.presentationml.slide+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402.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slideLayouts/slideLayout386.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130.xml" ContentType="application/vnd.openxmlformats-officedocument.presentationml.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Layouts/slideLayout418.xml" ContentType="application/vnd.openxmlformats-officedocument.presentationml.slideLayout+xml"/>
  <Override PartName="/ppt/theme/theme39.xml" ContentType="application/vnd.openxmlformats-officedocument.theme+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s/slide168.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443.xml" ContentType="application/vnd.openxmlformats-officedocument.presentationml.slideLayout+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Layouts/slideLayout421.xml" ContentType="application/vnd.openxmlformats-officedocument.presentationml.slideLayout+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slides/slide124.xml" ContentType="application/vnd.openxmlformats-officedocument.presentationml.slide+xml"/>
  <Override PartName="/ppt/slides/slide171.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Layouts/slideLayout383.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Masters/slideMaster37.xml" ContentType="application/vnd.openxmlformats-officedocument.presentationml.slideMaster+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theme/theme14.xml" ContentType="application/vnd.openxmlformats-officedocument.theme+xml"/>
  <Override PartName="/ppt/slideLayouts/slideLayout440.xml" ContentType="application/vnd.openxmlformats-officedocument.presentationml.slideLayout+xml"/>
  <Override PartName="/ppt/slides/slide118.xml" ContentType="application/vnd.openxmlformats-officedocument.presentationml.slide+xml"/>
  <Override PartName="/ppt/slides/slide165.xml" ContentType="application/vnd.openxmlformats-officedocument.presentationml.slide+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s/slide143.xml" ContentType="application/vnd.openxmlformats-officedocument.presentationml.slide+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Masters/slideMaster34.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s/slide159.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theme/theme33.xml" ContentType="application/vnd.openxmlformats-officedocument.theme+xml"/>
  <Override PartName="/ppt/slideLayouts/slideLayout396.xml" ContentType="application/vnd.openxmlformats-officedocument.presentationml.slideLayout+xml"/>
  <Override PartName="/ppt/slideLayouts/slideLayout412.xml" ContentType="application/vnd.openxmlformats-officedocument.presentationml.slideLayout+xml"/>
  <Default Extension="gif" ContentType="image/gif"/>
  <Override PartName="/ppt/slides/slide89.xml" ContentType="application/vnd.openxmlformats-officedocument.presentationml.slide+xml"/>
  <Override PartName="/ppt/slides/slide137.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s/slide178.xml" ContentType="application/vnd.openxmlformats-officedocument.presentationml.slid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s/slide134.xml" ContentType="application/vnd.openxmlformats-officedocument.presentationml.slide+xml"/>
  <Override PartName="/ppt/slideLayouts/slideLayout201.xml" ContentType="application/vnd.openxmlformats-officedocument.presentationml.slideLayout+xml"/>
  <Override PartName="/ppt/slideLayouts/slideLayout346.xml" ContentType="application/vnd.openxmlformats-officedocument.presentationml.slideLayout+xml"/>
  <Override PartName="/ppt/theme/theme30.xml" ContentType="application/vnd.openxmlformats-officedocument.theme+xml"/>
  <Override PartName="/ppt/slideLayouts/slideLayout393.xml" ContentType="application/vnd.openxmlformats-officedocument.presentationml.slideLayout+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71.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theme/themeOverride4.xml" ContentType="application/vnd.openxmlformats-officedocument.themeOverride+xml"/>
  <Override PartName="/ppt/slideLayouts/slideLayout436.xml" ContentType="application/vnd.openxmlformats-officedocument.presentationml.slideLayout+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s/slide139.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Layouts/slideLayout387.xml" ContentType="application/vnd.openxmlformats-officedocument.presentationml.slideLayout+xml"/>
  <Override PartName="/ppt/slideLayouts/slideLayout398.xml" ContentType="application/vnd.openxmlformats-officedocument.presentationml.slideLayout+xml"/>
  <Override PartName="/ppt/slideLayouts/slideLayout403.xml" ContentType="application/vnd.openxmlformats-officedocument.presentationml.slideLayout+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slideLayouts/slideLayout444.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Masters/slideMaster22.xml" ContentType="application/vnd.openxmlformats-officedocument.presentationml.slideMaster+xml"/>
  <Override PartName="/ppt/slides/slide147.xml" ContentType="application/vnd.openxmlformats-officedocument.presentationml.slide+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400.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Masters/slideMaster38.xml" ContentType="application/vnd.openxmlformats-officedocument.presentationml.slideMaster+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416.xml" ContentType="application/vnd.openxmlformats-officedocument.presentationml.slideLayout+xml"/>
  <Override PartName="/ppt/theme/theme37.xml" ContentType="application/vnd.openxmlformats-officedocument.them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slideLayouts/slideLayout397.xml" ContentType="application/vnd.openxmlformats-officedocument.presentationml.slideLayout+xml"/>
  <Override PartName="/ppt/theme/theme34.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407.xml" ContentType="application/vnd.openxmlformats-officedocument.presentationml.slideLayout+xml"/>
  <Default Extension="wav" ContentType="audio/wav"/>
  <Override PartName="/ppt/slideMasters/slideMaster32.xml" ContentType="application/vnd.openxmlformats-officedocument.presentationml.slideMaster+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s/slide157.xml" ContentType="application/vnd.openxmlformats-officedocument.presentationml.slide+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theme/theme31.xml" ContentType="application/vnd.openxmlformats-officedocument.theme+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slides/slide87.xml" ContentType="application/vnd.openxmlformats-officedocument.presentationml.slide+xml"/>
  <Override PartName="/ppt/slides/slide135.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slideLayouts/slideLayout388.xml" ContentType="application/vnd.openxmlformats-officedocument.presentationml.slideLayout+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theme/themeOverride2.xml" ContentType="application/vnd.openxmlformats-officedocument.themeOverride+xml"/>
  <Override PartName="/ppt/slideLayouts/slideLayout300.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s/slide148.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s/slide126.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theme/theme38.xml" ContentType="application/vnd.openxmlformats-officedocument.them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slides/slide167.xml" ContentType="application/vnd.openxmlformats-officedocument.presentationml.slide+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Masters/slideMaster20.xml" ContentType="application/vnd.openxmlformats-officedocument.presentationml.slideMaster+xml"/>
  <Override PartName="/ppt/slides/slide145.xml" ContentType="application/vnd.openxmlformats-officedocument.presentationml.slide+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 id="2147483761" r:id="rId4"/>
    <p:sldMasterId id="2147483777" r:id="rId5"/>
    <p:sldMasterId id="2147483789" r:id="rId6"/>
    <p:sldMasterId id="2147483805" r:id="rId7"/>
    <p:sldMasterId id="2147483846" r:id="rId8"/>
    <p:sldMasterId id="2147483895" r:id="rId9"/>
    <p:sldMasterId id="2147483923" r:id="rId10"/>
    <p:sldMasterId id="2147483965" r:id="rId11"/>
    <p:sldMasterId id="2147483977" r:id="rId12"/>
    <p:sldMasterId id="2147483989" r:id="rId13"/>
    <p:sldMasterId id="2147484001" r:id="rId14"/>
    <p:sldMasterId id="2147484013" r:id="rId15"/>
    <p:sldMasterId id="2147484025" r:id="rId16"/>
    <p:sldMasterId id="2147484073" r:id="rId17"/>
    <p:sldMasterId id="2147484098" r:id="rId18"/>
    <p:sldMasterId id="2147484158" r:id="rId19"/>
    <p:sldMasterId id="2147484170" r:id="rId20"/>
    <p:sldMasterId id="2147484206" r:id="rId21"/>
    <p:sldMasterId id="2147484218" r:id="rId22"/>
    <p:sldMasterId id="2147484255" r:id="rId23"/>
    <p:sldMasterId id="2147484268" r:id="rId24"/>
    <p:sldMasterId id="2147484281" r:id="rId25"/>
    <p:sldMasterId id="2147484294" r:id="rId26"/>
    <p:sldMasterId id="2147484307" r:id="rId27"/>
    <p:sldMasterId id="2147484355" r:id="rId28"/>
    <p:sldMasterId id="2147484367" r:id="rId29"/>
    <p:sldMasterId id="2147484391" r:id="rId30"/>
    <p:sldMasterId id="2147484404" r:id="rId31"/>
    <p:sldMasterId id="2147484416" r:id="rId32"/>
    <p:sldMasterId id="2147484429" r:id="rId33"/>
    <p:sldMasterId id="2147484442" r:id="rId34"/>
    <p:sldMasterId id="2147484454" r:id="rId35"/>
    <p:sldMasterId id="2147484466" r:id="rId36"/>
    <p:sldMasterId id="2147484478" r:id="rId37"/>
    <p:sldMasterId id="2147484490" r:id="rId38"/>
  </p:sldMasterIdLst>
  <p:notesMasterIdLst>
    <p:notesMasterId r:id="rId217"/>
  </p:notesMasterIdLst>
  <p:sldIdLst>
    <p:sldId id="397" r:id="rId39"/>
    <p:sldId id="378" r:id="rId40"/>
    <p:sldId id="380" r:id="rId41"/>
    <p:sldId id="381" r:id="rId42"/>
    <p:sldId id="536" r:id="rId43"/>
    <p:sldId id="620" r:id="rId44"/>
    <p:sldId id="619" r:id="rId45"/>
    <p:sldId id="372" r:id="rId46"/>
    <p:sldId id="586" r:id="rId47"/>
    <p:sldId id="592" r:id="rId48"/>
    <p:sldId id="584" r:id="rId49"/>
    <p:sldId id="585" r:id="rId50"/>
    <p:sldId id="587" r:id="rId51"/>
    <p:sldId id="623" r:id="rId52"/>
    <p:sldId id="582" r:id="rId53"/>
    <p:sldId id="625" r:id="rId54"/>
    <p:sldId id="579" r:id="rId55"/>
    <p:sldId id="583" r:id="rId56"/>
    <p:sldId id="600" r:id="rId57"/>
    <p:sldId id="590" r:id="rId58"/>
    <p:sldId id="589" r:id="rId59"/>
    <p:sldId id="391" r:id="rId60"/>
    <p:sldId id="593" r:id="rId61"/>
    <p:sldId id="628" r:id="rId62"/>
    <p:sldId id="290" r:id="rId63"/>
    <p:sldId id="596" r:id="rId64"/>
    <p:sldId id="607" r:id="rId65"/>
    <p:sldId id="601" r:id="rId66"/>
    <p:sldId id="608" r:id="rId67"/>
    <p:sldId id="602" r:id="rId68"/>
    <p:sldId id="603" r:id="rId69"/>
    <p:sldId id="604" r:id="rId70"/>
    <p:sldId id="665" r:id="rId71"/>
    <p:sldId id="666" r:id="rId72"/>
    <p:sldId id="667" r:id="rId73"/>
    <p:sldId id="402" r:id="rId74"/>
    <p:sldId id="669" r:id="rId75"/>
    <p:sldId id="670" r:id="rId76"/>
    <p:sldId id="673" r:id="rId77"/>
    <p:sldId id="672" r:id="rId78"/>
    <p:sldId id="674" r:id="rId79"/>
    <p:sldId id="675" r:id="rId80"/>
    <p:sldId id="676" r:id="rId81"/>
    <p:sldId id="677" r:id="rId82"/>
    <p:sldId id="678" r:id="rId83"/>
    <p:sldId id="679" r:id="rId84"/>
    <p:sldId id="680" r:id="rId85"/>
    <p:sldId id="400" r:id="rId86"/>
    <p:sldId id="425" r:id="rId87"/>
    <p:sldId id="502" r:id="rId88"/>
    <p:sldId id="498" r:id="rId89"/>
    <p:sldId id="497" r:id="rId90"/>
    <p:sldId id="499" r:id="rId91"/>
    <p:sldId id="500" r:id="rId92"/>
    <p:sldId id="501" r:id="rId93"/>
    <p:sldId id="505" r:id="rId94"/>
    <p:sldId id="506" r:id="rId95"/>
    <p:sldId id="439" r:id="rId96"/>
    <p:sldId id="428" r:id="rId97"/>
    <p:sldId id="429" r:id="rId98"/>
    <p:sldId id="558" r:id="rId99"/>
    <p:sldId id="559" r:id="rId100"/>
    <p:sldId id="560" r:id="rId101"/>
    <p:sldId id="486" r:id="rId102"/>
    <p:sldId id="650" r:id="rId103"/>
    <p:sldId id="444" r:id="rId104"/>
    <p:sldId id="634" r:id="rId105"/>
    <p:sldId id="641" r:id="rId106"/>
    <p:sldId id="637" r:id="rId107"/>
    <p:sldId id="635" r:id="rId108"/>
    <p:sldId id="409" r:id="rId109"/>
    <p:sldId id="459" r:id="rId110"/>
    <p:sldId id="406" r:id="rId111"/>
    <p:sldId id="456" r:id="rId112"/>
    <p:sldId id="654" r:id="rId113"/>
    <p:sldId id="338" r:id="rId114"/>
    <p:sldId id="461" r:id="rId115"/>
    <p:sldId id="681" r:id="rId116"/>
    <p:sldId id="644" r:id="rId117"/>
    <p:sldId id="561" r:id="rId118"/>
    <p:sldId id="555" r:id="rId119"/>
    <p:sldId id="568" r:id="rId120"/>
    <p:sldId id="563" r:id="rId121"/>
    <p:sldId id="642" r:id="rId122"/>
    <p:sldId id="618" r:id="rId123"/>
    <p:sldId id="643" r:id="rId124"/>
    <p:sldId id="645" r:id="rId125"/>
    <p:sldId id="648" r:id="rId126"/>
    <p:sldId id="651" r:id="rId127"/>
    <p:sldId id="465" r:id="rId128"/>
    <p:sldId id="466" r:id="rId129"/>
    <p:sldId id="526" r:id="rId130"/>
    <p:sldId id="573" r:id="rId131"/>
    <p:sldId id="571" r:id="rId132"/>
    <p:sldId id="684" r:id="rId133"/>
    <p:sldId id="685" r:id="rId134"/>
    <p:sldId id="527" r:id="rId135"/>
    <p:sldId id="686" r:id="rId136"/>
    <p:sldId id="528" r:id="rId137"/>
    <p:sldId id="529" r:id="rId138"/>
    <p:sldId id="531" r:id="rId139"/>
    <p:sldId id="702" r:id="rId140"/>
    <p:sldId id="687" r:id="rId141"/>
    <p:sldId id="692" r:id="rId142"/>
    <p:sldId id="694" r:id="rId143"/>
    <p:sldId id="693" r:id="rId144"/>
    <p:sldId id="690" r:id="rId145"/>
    <p:sldId id="691" r:id="rId146"/>
    <p:sldId id="695" r:id="rId147"/>
    <p:sldId id="696" r:id="rId148"/>
    <p:sldId id="697" r:id="rId149"/>
    <p:sldId id="698" r:id="rId150"/>
    <p:sldId id="699" r:id="rId151"/>
    <p:sldId id="700" r:id="rId152"/>
    <p:sldId id="701" r:id="rId153"/>
    <p:sldId id="688" r:id="rId154"/>
    <p:sldId id="689" r:id="rId155"/>
    <p:sldId id="533" r:id="rId156"/>
    <p:sldId id="534" r:id="rId157"/>
    <p:sldId id="530" r:id="rId158"/>
    <p:sldId id="682" r:id="rId159"/>
    <p:sldId id="490" r:id="rId160"/>
    <p:sldId id="683" r:id="rId161"/>
    <p:sldId id="488" r:id="rId162"/>
    <p:sldId id="626" r:id="rId163"/>
    <p:sldId id="539" r:id="rId164"/>
    <p:sldId id="491" r:id="rId165"/>
    <p:sldId id="471" r:id="rId166"/>
    <p:sldId id="472" r:id="rId167"/>
    <p:sldId id="314" r:id="rId168"/>
    <p:sldId id="473" r:id="rId169"/>
    <p:sldId id="566" r:id="rId170"/>
    <p:sldId id="646" r:id="rId171"/>
    <p:sldId id="479" r:id="rId172"/>
    <p:sldId id="594" r:id="rId173"/>
    <p:sldId id="595" r:id="rId174"/>
    <p:sldId id="545" r:id="rId175"/>
    <p:sldId id="567" r:id="rId176"/>
    <p:sldId id="552" r:id="rId177"/>
    <p:sldId id="546" r:id="rId178"/>
    <p:sldId id="474" r:id="rId179"/>
    <p:sldId id="475" r:id="rId180"/>
    <p:sldId id="476" r:id="rId181"/>
    <p:sldId id="477" r:id="rId182"/>
    <p:sldId id="317" r:id="rId183"/>
    <p:sldId id="483" r:id="rId184"/>
    <p:sldId id="482" r:id="rId185"/>
    <p:sldId id="538" r:id="rId186"/>
    <p:sldId id="315" r:id="rId187"/>
    <p:sldId id="295" r:id="rId188"/>
    <p:sldId id="294" r:id="rId189"/>
    <p:sldId id="324" r:id="rId190"/>
    <p:sldId id="366" r:id="rId191"/>
    <p:sldId id="447" r:id="rId192"/>
    <p:sldId id="524" r:id="rId193"/>
    <p:sldId id="368" r:id="rId194"/>
    <p:sldId id="437" r:id="rId195"/>
    <p:sldId id="256" r:id="rId196"/>
    <p:sldId id="484" r:id="rId197"/>
    <p:sldId id="277" r:id="rId198"/>
    <p:sldId id="261" r:id="rId199"/>
    <p:sldId id="257" r:id="rId200"/>
    <p:sldId id="259" r:id="rId201"/>
    <p:sldId id="258" r:id="rId202"/>
    <p:sldId id="399" r:id="rId203"/>
    <p:sldId id="292" r:id="rId204"/>
    <p:sldId id="283" r:id="rId205"/>
    <p:sldId id="419" r:id="rId206"/>
    <p:sldId id="420" r:id="rId207"/>
    <p:sldId id="421" r:id="rId208"/>
    <p:sldId id="480" r:id="rId209"/>
    <p:sldId id="422" r:id="rId210"/>
    <p:sldId id="630" r:id="rId211"/>
    <p:sldId id="631" r:id="rId212"/>
    <p:sldId id="662" r:id="rId213"/>
    <p:sldId id="663" r:id="rId214"/>
    <p:sldId id="492" r:id="rId215"/>
    <p:sldId id="493" r:id="rId216"/>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925C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6462" autoAdjust="0"/>
  </p:normalViewPr>
  <p:slideViewPr>
    <p:cSldViewPr>
      <p:cViewPr>
        <p:scale>
          <a:sx n="74" d="100"/>
          <a:sy n="74" d="100"/>
        </p:scale>
        <p:origin x="-1278" y="-72"/>
      </p:cViewPr>
      <p:guideLst>
        <p:guide orient="horz" pos="2160"/>
        <p:guide pos="2880"/>
      </p:guideLst>
    </p:cSldViewPr>
  </p:slideViewPr>
  <p:outlineViewPr>
    <p:cViewPr>
      <p:scale>
        <a:sx n="33" d="100"/>
        <a:sy n="33" d="100"/>
      </p:scale>
      <p:origin x="0" y="21474"/>
    </p:cViewPr>
  </p:outlin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slide" Target="slides/slide167.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52.xml"/><Relationship Id="rId95" Type="http://schemas.openxmlformats.org/officeDocument/2006/relationships/slide" Target="slides/slide57.xml"/><Relationship Id="rId160" Type="http://schemas.openxmlformats.org/officeDocument/2006/relationships/slide" Target="slides/slide122.xml"/><Relationship Id="rId165" Type="http://schemas.openxmlformats.org/officeDocument/2006/relationships/slide" Target="slides/slide127.xml"/><Relationship Id="rId181" Type="http://schemas.openxmlformats.org/officeDocument/2006/relationships/slide" Target="slides/slide143.xml"/><Relationship Id="rId186" Type="http://schemas.openxmlformats.org/officeDocument/2006/relationships/slide" Target="slides/slide148.xml"/><Relationship Id="rId216" Type="http://schemas.openxmlformats.org/officeDocument/2006/relationships/slide" Target="slides/slide178.xml"/><Relationship Id="rId211" Type="http://schemas.openxmlformats.org/officeDocument/2006/relationships/slide" Target="slides/slide17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113" Type="http://schemas.openxmlformats.org/officeDocument/2006/relationships/slide" Target="slides/slide75.xml"/><Relationship Id="rId118" Type="http://schemas.openxmlformats.org/officeDocument/2006/relationships/slide" Target="slides/slide80.xml"/><Relationship Id="rId134" Type="http://schemas.openxmlformats.org/officeDocument/2006/relationships/slide" Target="slides/slide96.xml"/><Relationship Id="rId139" Type="http://schemas.openxmlformats.org/officeDocument/2006/relationships/slide" Target="slides/slide101.xml"/><Relationship Id="rId80" Type="http://schemas.openxmlformats.org/officeDocument/2006/relationships/slide" Target="slides/slide42.xml"/><Relationship Id="rId85" Type="http://schemas.openxmlformats.org/officeDocument/2006/relationships/slide" Target="slides/slide47.xml"/><Relationship Id="rId150" Type="http://schemas.openxmlformats.org/officeDocument/2006/relationships/slide" Target="slides/slide112.xml"/><Relationship Id="rId155" Type="http://schemas.openxmlformats.org/officeDocument/2006/relationships/slide" Target="slides/slide117.xml"/><Relationship Id="rId171" Type="http://schemas.openxmlformats.org/officeDocument/2006/relationships/slide" Target="slides/slide133.xml"/><Relationship Id="rId176" Type="http://schemas.openxmlformats.org/officeDocument/2006/relationships/slide" Target="slides/slide138.xml"/><Relationship Id="rId192" Type="http://schemas.openxmlformats.org/officeDocument/2006/relationships/slide" Target="slides/slide154.xml"/><Relationship Id="rId197" Type="http://schemas.openxmlformats.org/officeDocument/2006/relationships/slide" Target="slides/slide159.xml"/><Relationship Id="rId206" Type="http://schemas.openxmlformats.org/officeDocument/2006/relationships/slide" Target="slides/slide168.xml"/><Relationship Id="rId201" Type="http://schemas.openxmlformats.org/officeDocument/2006/relationships/slide" Target="slides/slide1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08" Type="http://schemas.openxmlformats.org/officeDocument/2006/relationships/slide" Target="slides/slide70.xml"/><Relationship Id="rId124" Type="http://schemas.openxmlformats.org/officeDocument/2006/relationships/slide" Target="slides/slide86.xml"/><Relationship Id="rId129" Type="http://schemas.openxmlformats.org/officeDocument/2006/relationships/slide" Target="slides/slide91.xml"/><Relationship Id="rId54" Type="http://schemas.openxmlformats.org/officeDocument/2006/relationships/slide" Target="slides/slide16.xml"/><Relationship Id="rId70" Type="http://schemas.openxmlformats.org/officeDocument/2006/relationships/slide" Target="slides/slide32.xml"/><Relationship Id="rId75" Type="http://schemas.openxmlformats.org/officeDocument/2006/relationships/slide" Target="slides/slide37.xml"/><Relationship Id="rId91" Type="http://schemas.openxmlformats.org/officeDocument/2006/relationships/slide" Target="slides/slide53.xml"/><Relationship Id="rId96" Type="http://schemas.openxmlformats.org/officeDocument/2006/relationships/slide" Target="slides/slide58.xml"/><Relationship Id="rId140" Type="http://schemas.openxmlformats.org/officeDocument/2006/relationships/slide" Target="slides/slide102.xml"/><Relationship Id="rId145" Type="http://schemas.openxmlformats.org/officeDocument/2006/relationships/slide" Target="slides/slide107.xml"/><Relationship Id="rId161" Type="http://schemas.openxmlformats.org/officeDocument/2006/relationships/slide" Target="slides/slide123.xml"/><Relationship Id="rId166" Type="http://schemas.openxmlformats.org/officeDocument/2006/relationships/slide" Target="slides/slide128.xml"/><Relationship Id="rId182" Type="http://schemas.openxmlformats.org/officeDocument/2006/relationships/slide" Target="slides/slide144.xml"/><Relationship Id="rId187" Type="http://schemas.openxmlformats.org/officeDocument/2006/relationships/slide" Target="slides/slide149.xml"/><Relationship Id="rId21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74.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119" Type="http://schemas.openxmlformats.org/officeDocument/2006/relationships/slide" Target="slides/slide81.xml"/><Relationship Id="rId44" Type="http://schemas.openxmlformats.org/officeDocument/2006/relationships/slide" Target="slides/slide6.xml"/><Relationship Id="rId60" Type="http://schemas.openxmlformats.org/officeDocument/2006/relationships/slide" Target="slides/slide22.xml"/><Relationship Id="rId65" Type="http://schemas.openxmlformats.org/officeDocument/2006/relationships/slide" Target="slides/slide27.xml"/><Relationship Id="rId81" Type="http://schemas.openxmlformats.org/officeDocument/2006/relationships/slide" Target="slides/slide43.xml"/><Relationship Id="rId86" Type="http://schemas.openxmlformats.org/officeDocument/2006/relationships/slide" Target="slides/slide48.xml"/><Relationship Id="rId130" Type="http://schemas.openxmlformats.org/officeDocument/2006/relationships/slide" Target="slides/slide92.xml"/><Relationship Id="rId135" Type="http://schemas.openxmlformats.org/officeDocument/2006/relationships/slide" Target="slides/slide97.xml"/><Relationship Id="rId151" Type="http://schemas.openxmlformats.org/officeDocument/2006/relationships/slide" Target="slides/slide113.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172" Type="http://schemas.openxmlformats.org/officeDocument/2006/relationships/slide" Target="slides/slide134.xml"/><Relationship Id="rId193" Type="http://schemas.openxmlformats.org/officeDocument/2006/relationships/slide" Target="slides/slide155.xml"/><Relationship Id="rId202" Type="http://schemas.openxmlformats.org/officeDocument/2006/relationships/slide" Target="slides/slide164.xml"/><Relationship Id="rId207" Type="http://schemas.openxmlformats.org/officeDocument/2006/relationships/slide" Target="slides/slide16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slide" Target="slides/slide103.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162" Type="http://schemas.openxmlformats.org/officeDocument/2006/relationships/slide" Target="slides/slide124.xml"/><Relationship Id="rId183" Type="http://schemas.openxmlformats.org/officeDocument/2006/relationships/slide" Target="slides/slide145.xml"/><Relationship Id="rId213" Type="http://schemas.openxmlformats.org/officeDocument/2006/relationships/slide" Target="slides/slide175.xml"/><Relationship Id="rId218"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199" Type="http://schemas.openxmlformats.org/officeDocument/2006/relationships/slide" Target="slides/slide161.xml"/><Relationship Id="rId203" Type="http://schemas.openxmlformats.org/officeDocument/2006/relationships/slide" Target="slides/slide165.xml"/><Relationship Id="rId208" Type="http://schemas.openxmlformats.org/officeDocument/2006/relationships/slide" Target="slides/slide17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76.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209" Type="http://schemas.openxmlformats.org/officeDocument/2006/relationships/slide" Target="slides/slide171.xml"/><Relationship Id="rId190" Type="http://schemas.openxmlformats.org/officeDocument/2006/relationships/slide" Target="slides/slide152.xml"/><Relationship Id="rId204" Type="http://schemas.openxmlformats.org/officeDocument/2006/relationships/slide" Target="slides/slide166.xml"/><Relationship Id="rId220"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10" Type="http://schemas.openxmlformats.org/officeDocument/2006/relationships/slide" Target="slides/slide172.xml"/><Relationship Id="rId215" Type="http://schemas.openxmlformats.org/officeDocument/2006/relationships/slide" Target="slides/slide177.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221"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F6A03AE-3E0F-4E86-8C37-335760F7F668}" type="datetimeFigureOut">
              <a:rPr lang="el-GR"/>
              <a:pPr>
                <a:defRPr/>
              </a:pPr>
              <a:t>10/10/2017</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9B40F0A-602F-4A56-B0F3-28810D1CBE49}"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514050"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514051"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8E7DE4-A05D-4766-990F-278F3CDF5D4C}" type="slidenum">
              <a:rPr lang="el-GR">
                <a:cs typeface="Arial" charset="0"/>
              </a:rPr>
              <a:pPr fontAlgn="base">
                <a:spcBef>
                  <a:spcPct val="0"/>
                </a:spcBef>
                <a:spcAft>
                  <a:spcPct val="0"/>
                </a:spcAft>
              </a:pPr>
              <a:t>18</a:t>
            </a:fld>
            <a:endParaRPr lang="el-GR">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533506"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533507"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7A95D3-A884-418D-A780-EFDDED62E8E4}" type="slidenum">
              <a:rPr lang="el-GR">
                <a:cs typeface="Arial" charset="0"/>
              </a:rPr>
              <a:pPr fontAlgn="base">
                <a:spcBef>
                  <a:spcPct val="0"/>
                </a:spcBef>
                <a:spcAft>
                  <a:spcPct val="0"/>
                </a:spcAft>
              </a:pPr>
              <a:t>36</a:t>
            </a:fld>
            <a:endParaRPr lang="el-GR">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600066"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600067"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B3B301-65A5-413E-8E46-F2C761B66D03}" type="slidenum">
              <a:rPr lang="el-GR">
                <a:cs typeface="Arial" charset="0"/>
              </a:rPr>
              <a:pPr fontAlgn="base">
                <a:spcBef>
                  <a:spcPct val="0"/>
                </a:spcBef>
                <a:spcAft>
                  <a:spcPct val="0"/>
                </a:spcAft>
              </a:pPr>
              <a:t>100</a:t>
            </a:fld>
            <a:endParaRPr lang="el-GR">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5DC474-D83A-4979-AC3D-45781DCCAADF}" type="slidenum">
              <a:rPr lang="en-US">
                <a:solidFill>
                  <a:srgbClr val="000000"/>
                </a:solidFill>
                <a:cs typeface="Arial" charset="0"/>
              </a:rPr>
              <a:pPr fontAlgn="base">
                <a:spcBef>
                  <a:spcPct val="0"/>
                </a:spcBef>
                <a:spcAft>
                  <a:spcPct val="0"/>
                </a:spcAft>
              </a:pPr>
              <a:t>165</a:t>
            </a:fld>
            <a:endParaRPr lang="en-US">
              <a:solidFill>
                <a:srgbClr val="000000"/>
              </a:solidFill>
              <a:cs typeface="Arial" charset="0"/>
            </a:endParaRPr>
          </a:p>
        </p:txBody>
      </p:sp>
      <p:sp>
        <p:nvSpPr>
          <p:cNvPr id="667650" name="Rectangle 2"/>
          <p:cNvSpPr>
            <a:spLocks noGrp="1" noRot="1" noChangeAspect="1" noChangeArrowheads="1" noTextEdit="1"/>
          </p:cNvSpPr>
          <p:nvPr>
            <p:ph type="sldImg"/>
          </p:nvPr>
        </p:nvSpPr>
        <p:spPr bwMode="auto">
          <a:xfrm>
            <a:off x="2676525" y="0"/>
            <a:ext cx="1235075" cy="927100"/>
          </a:xfrm>
          <a:noFill/>
          <a:ln>
            <a:solidFill>
              <a:srgbClr val="000000"/>
            </a:solidFill>
            <a:miter lim="800000"/>
            <a:headEnd/>
            <a:tailEnd/>
          </a:ln>
        </p:spPr>
      </p:sp>
      <p:sp>
        <p:nvSpPr>
          <p:cNvPr id="667651" name="Rectangle 3"/>
          <p:cNvSpPr>
            <a:spLocks noGrp="1" noChangeArrowheads="1"/>
          </p:cNvSpPr>
          <p:nvPr>
            <p:ph type="body" idx="1"/>
          </p:nvPr>
        </p:nvSpPr>
        <p:spPr bwMode="auto">
          <a:xfrm>
            <a:off x="0" y="749300"/>
            <a:ext cx="6858000" cy="8394700"/>
          </a:xfrm>
          <a:noFill/>
        </p:spPr>
        <p:txBody>
          <a:bodyPr wrap="square" numCol="1" anchor="t" anchorCtr="0" compatLnSpc="1">
            <a:prstTxWarp prst="textNoShape">
              <a:avLst/>
            </a:prstTxWarp>
          </a:bodyPr>
          <a:lstStyle/>
          <a:p>
            <a:pPr>
              <a:spcBef>
                <a:spcPct val="0"/>
              </a:spcBef>
            </a:pPr>
            <a:r>
              <a:rPr lang="en-US" sz="1000" b="1" u="sng" smtClean="0"/>
              <a:t>GERMAN EXPANSION</a:t>
            </a:r>
          </a:p>
          <a:p>
            <a:pPr>
              <a:spcBef>
                <a:spcPct val="0"/>
              </a:spcBef>
              <a:buFontTx/>
              <a:buChar char="•"/>
            </a:pPr>
            <a:r>
              <a:rPr lang="en-US" sz="1000" u="sng" smtClean="0"/>
              <a:t>1933</a:t>
            </a:r>
            <a:r>
              <a:rPr lang="en-US" sz="1000" smtClean="0"/>
              <a:t> – The Nazi Party came to power in Germany (the Third Reich forms). Hitler began to rebuild the military in direct violation of the Treaty of Versailles (secretly at first, and in public by 1935 – the Western democracies do nothing). </a:t>
            </a:r>
          </a:p>
          <a:p>
            <a:pPr>
              <a:spcBef>
                <a:spcPct val="0"/>
              </a:spcBef>
              <a:buFontTx/>
              <a:buChar char="•"/>
            </a:pPr>
            <a:r>
              <a:rPr lang="en-US" sz="1000" u="sng" smtClean="0"/>
              <a:t>March 1936</a:t>
            </a:r>
            <a:r>
              <a:rPr lang="en-US" sz="1000" smtClean="0"/>
              <a:t> – Germans occupied the </a:t>
            </a:r>
            <a:r>
              <a:rPr lang="en-US" sz="1000" b="1" smtClean="0"/>
              <a:t>Rhineland</a:t>
            </a:r>
            <a:r>
              <a:rPr lang="en-US" sz="1000" smtClean="0"/>
              <a:t> with troops – again violating the Treaty of Versailles and again resulting in no reaction from the Western democracies.</a:t>
            </a:r>
          </a:p>
          <a:p>
            <a:pPr>
              <a:spcBef>
                <a:spcPct val="0"/>
              </a:spcBef>
              <a:buFontTx/>
              <a:buChar char="•"/>
            </a:pPr>
            <a:r>
              <a:rPr lang="en-US" sz="1000" u="sng" smtClean="0"/>
              <a:t>March 1938</a:t>
            </a:r>
            <a:r>
              <a:rPr lang="en-US" sz="1000" smtClean="0"/>
              <a:t> – </a:t>
            </a:r>
            <a:r>
              <a:rPr lang="en-US" sz="1000" b="1" smtClean="0"/>
              <a:t>Austria</a:t>
            </a:r>
            <a:r>
              <a:rPr lang="en-US" sz="1000" smtClean="0"/>
              <a:t> was annexed by the Third Reich. </a:t>
            </a:r>
          </a:p>
          <a:p>
            <a:pPr>
              <a:spcBef>
                <a:spcPct val="0"/>
              </a:spcBef>
              <a:buFontTx/>
              <a:buChar char="•"/>
            </a:pPr>
            <a:r>
              <a:rPr lang="en-US" sz="1000" u="sng" smtClean="0"/>
              <a:t>Sept 1938</a:t>
            </a:r>
            <a:r>
              <a:rPr lang="en-US" sz="1000" smtClean="0"/>
              <a:t> – </a:t>
            </a:r>
            <a:r>
              <a:rPr lang="en-US" sz="1000" b="1" smtClean="0"/>
              <a:t>Munich Agreement</a:t>
            </a:r>
            <a:r>
              <a:rPr lang="en-US" sz="1000" smtClean="0"/>
              <a:t>.  Britain and France agreed to Hitler’s demands to ‘free’ oppressed German people that lived within the Czech Republic. German troops occupied the </a:t>
            </a:r>
            <a:r>
              <a:rPr lang="en-US" sz="1000" b="1" smtClean="0"/>
              <a:t>Sudetenland</a:t>
            </a:r>
            <a:r>
              <a:rPr lang="en-US" sz="1000" smtClean="0"/>
              <a:t> in the first weeks of October.</a:t>
            </a:r>
          </a:p>
          <a:p>
            <a:pPr>
              <a:spcBef>
                <a:spcPct val="0"/>
              </a:spcBef>
              <a:buFontTx/>
              <a:buChar char="•"/>
            </a:pPr>
            <a:r>
              <a:rPr lang="en-US" sz="1000" u="sng" smtClean="0"/>
              <a:t>March 1939</a:t>
            </a:r>
            <a:r>
              <a:rPr lang="en-US" sz="1000" smtClean="0"/>
              <a:t> – Germany seized the remainder of western </a:t>
            </a:r>
            <a:r>
              <a:rPr lang="en-US" sz="1000" b="1" smtClean="0"/>
              <a:t>Czechoslovakia</a:t>
            </a:r>
            <a:r>
              <a:rPr lang="en-US" sz="1000" smtClean="0"/>
              <a:t>. The western democracies finally realized Hitler’s true intention of conquest. The southeastern portion became the Slovak Republic, allied with Germany.</a:t>
            </a:r>
          </a:p>
          <a:p>
            <a:pPr>
              <a:spcBef>
                <a:spcPct val="0"/>
              </a:spcBef>
              <a:buFontTx/>
              <a:buChar char="•"/>
            </a:pPr>
            <a:r>
              <a:rPr lang="en-US" sz="1000" u="sng" smtClean="0"/>
              <a:t>April 1939</a:t>
            </a:r>
            <a:r>
              <a:rPr lang="en-US" sz="1000" smtClean="0"/>
              <a:t>.  Similarly, Italy invaded Albania and then become officially allied with Germany with the “</a:t>
            </a:r>
            <a:r>
              <a:rPr lang="en-US" sz="1000" b="1" smtClean="0"/>
              <a:t>Pact of Steel</a:t>
            </a:r>
            <a:r>
              <a:rPr lang="en-US" sz="1000" smtClean="0"/>
              <a:t>” in May.</a:t>
            </a:r>
          </a:p>
          <a:p>
            <a:pPr>
              <a:spcBef>
                <a:spcPct val="0"/>
              </a:spcBef>
              <a:buFontTx/>
              <a:buChar char="•"/>
            </a:pPr>
            <a:r>
              <a:rPr lang="en-US" sz="1000" u="sng" smtClean="0"/>
              <a:t>1 September 1939</a:t>
            </a:r>
            <a:r>
              <a:rPr lang="en-US" sz="1000" smtClean="0"/>
              <a:t> </a:t>
            </a:r>
            <a:r>
              <a:rPr lang="en-US" sz="1000" b="1" smtClean="0"/>
              <a:t>Germany invaded Poland</a:t>
            </a:r>
            <a:r>
              <a:rPr lang="en-US" sz="1000" smtClean="0"/>
              <a:t> with two Army Groups. On 17 Sept the Soviet Union, who had previously signed a non-aggression agreement with Germany (Molotov-Rippentrop Pact: 23 August 1939) invaded and occupied eastern Poland. France and Britain declared war on Germany.</a:t>
            </a:r>
          </a:p>
          <a:p>
            <a:pPr>
              <a:spcBef>
                <a:spcPct val="0"/>
              </a:spcBef>
              <a:buFontTx/>
              <a:buChar char="•"/>
            </a:pPr>
            <a:r>
              <a:rPr lang="en-US" sz="1000" u="sng" smtClean="0"/>
              <a:t>27 September 1940</a:t>
            </a:r>
            <a:r>
              <a:rPr lang="en-US" sz="1000" smtClean="0"/>
              <a:t>.  </a:t>
            </a:r>
            <a:r>
              <a:rPr lang="en-US" sz="1000" b="1" smtClean="0"/>
              <a:t>Tripartite Pact</a:t>
            </a:r>
            <a:r>
              <a:rPr lang="en-US" sz="1000" smtClean="0"/>
              <a:t>: The Axis Powers formally came into being.  Germany, Japan and Italy signed this agreement to mutually support each other in their quest to conquer their spheres of influence. Hungary and Romania joined in November ’40 and Bulgaria joined in March 41.</a:t>
            </a:r>
          </a:p>
          <a:p>
            <a:pPr>
              <a:spcBef>
                <a:spcPct val="0"/>
              </a:spcBef>
              <a:buFontTx/>
              <a:buChar char="•"/>
            </a:pPr>
            <a:r>
              <a:rPr lang="en-US" sz="1000" u="sng" smtClean="0"/>
              <a:t>October 1939-April 1940</a:t>
            </a:r>
            <a:r>
              <a:rPr lang="en-US" sz="1000" smtClean="0"/>
              <a:t>.  </a:t>
            </a:r>
            <a:r>
              <a:rPr lang="en-US" sz="1000" b="1" smtClean="0"/>
              <a:t>The ‘Phony War’.</a:t>
            </a:r>
            <a:r>
              <a:rPr lang="en-US" sz="1000" smtClean="0"/>
              <a:t> Germany built up forces to invade France while France established defenses behind her Maginot Line (a series of strong fortifications on the French-German Border).  Since the Maginot Line did not extend beyond that border, the French positioned their more mobile forces, including the British Expeditionary Force, on the Belgium Border, which would cross that border should the Germans attempt a repeat of the Schlieffen plan they had executed at the beginning of WW I. This, the Dyer Plan, would meet and defeat any German attack trying to swing around the Maginot Line, through Belgium/Netherlands. </a:t>
            </a:r>
          </a:p>
          <a:p>
            <a:pPr>
              <a:spcBef>
                <a:spcPct val="0"/>
              </a:spcBef>
              <a:buFontTx/>
              <a:buChar char="•"/>
            </a:pPr>
            <a:r>
              <a:rPr lang="en-US" sz="1000" u="sng" smtClean="0"/>
              <a:t>9 April</a:t>
            </a:r>
            <a:r>
              <a:rPr lang="en-US" sz="1000" smtClean="0"/>
              <a:t> – German forces occupied </a:t>
            </a:r>
            <a:r>
              <a:rPr lang="en-US" sz="1000" b="1" smtClean="0"/>
              <a:t>Denmark</a:t>
            </a:r>
          </a:p>
          <a:p>
            <a:pPr>
              <a:spcBef>
                <a:spcPct val="0"/>
              </a:spcBef>
              <a:buFontTx/>
              <a:buChar char="•"/>
            </a:pPr>
            <a:r>
              <a:rPr lang="en-US" sz="1000" u="sng" smtClean="0"/>
              <a:t>9 April – June</a:t>
            </a:r>
            <a:r>
              <a:rPr lang="en-US" sz="1000" smtClean="0"/>
              <a:t>. Germans invaded </a:t>
            </a:r>
            <a:r>
              <a:rPr lang="en-US" sz="1000" b="1" smtClean="0"/>
              <a:t>Norway</a:t>
            </a:r>
            <a:r>
              <a:rPr lang="en-US" sz="1000" smtClean="0"/>
              <a:t>.  These two actions protect the German trade routes with Sweden (Iron Ore) and assisted Germany to execute her future submarine campaign in the Atlantic.</a:t>
            </a:r>
          </a:p>
          <a:p>
            <a:pPr>
              <a:spcBef>
                <a:spcPct val="0"/>
              </a:spcBef>
              <a:buFontTx/>
              <a:buChar char="•"/>
            </a:pPr>
            <a:r>
              <a:rPr lang="en-US" sz="1000" u="sng" smtClean="0"/>
              <a:t>10 May 1940</a:t>
            </a:r>
            <a:r>
              <a:rPr lang="en-US" sz="1000" smtClean="0"/>
              <a:t> – </a:t>
            </a:r>
            <a:r>
              <a:rPr lang="en-US" sz="1000" b="1" smtClean="0"/>
              <a:t>Battle of France</a:t>
            </a:r>
            <a:r>
              <a:rPr lang="en-US" sz="1000" smtClean="0"/>
              <a:t>. The Germans invaded the Netherlands and Belgium (bypassing the Maginot Line).  Britain and France moved to counter this attack. </a:t>
            </a:r>
          </a:p>
          <a:p>
            <a:pPr>
              <a:spcBef>
                <a:spcPct val="0"/>
              </a:spcBef>
              <a:buFontTx/>
              <a:buChar char="•"/>
            </a:pPr>
            <a:r>
              <a:rPr lang="en-US" sz="1000" smtClean="0"/>
              <a:t>German Army Group A (containing the majority of the Panzer Units) attacks through the Ardennes Forrest and cuts off two French Armies and the BEF from the rest of the French Forces. These troops either surrendered or were evacuated at Dunkirk. </a:t>
            </a:r>
          </a:p>
          <a:p>
            <a:pPr>
              <a:spcBef>
                <a:spcPct val="0"/>
              </a:spcBef>
              <a:buFontTx/>
              <a:buChar char="•"/>
            </a:pPr>
            <a:r>
              <a:rPr lang="en-US" sz="1000" u="sng" smtClean="0"/>
              <a:t>22 June</a:t>
            </a:r>
            <a:r>
              <a:rPr lang="en-US" sz="1000" smtClean="0"/>
              <a:t> – </a:t>
            </a:r>
            <a:r>
              <a:rPr lang="en-US" sz="1000" b="1" smtClean="0"/>
              <a:t>The Battle of France ends</a:t>
            </a:r>
            <a:r>
              <a:rPr lang="en-US" sz="1000" smtClean="0"/>
              <a:t>.  After the disaster in the Low Countries, the French Army becomes almost totally ineffective, and the Germans easily attack through northern and eastern France. France surrenders and Vichy France was established, which is Southern France, Corsica and the French Colonies that now became essentially allied with Germany.  </a:t>
            </a:r>
          </a:p>
          <a:p>
            <a:pPr>
              <a:spcBef>
                <a:spcPct val="0"/>
              </a:spcBef>
              <a:buFontTx/>
              <a:buChar char="•"/>
            </a:pPr>
            <a:r>
              <a:rPr lang="en-US" sz="1000" u="sng" smtClean="0"/>
              <a:t>July – October 1940</a:t>
            </a:r>
            <a:r>
              <a:rPr lang="en-US" sz="1000" smtClean="0"/>
              <a:t>.  </a:t>
            </a:r>
            <a:r>
              <a:rPr lang="en-US" sz="1000" b="1" smtClean="0"/>
              <a:t>Battle of Britain</a:t>
            </a:r>
            <a:r>
              <a:rPr lang="en-US" sz="1000" smtClean="0"/>
              <a:t>.  An attempt by Germany to gain air superiority, in order to invade Britain (</a:t>
            </a:r>
            <a:r>
              <a:rPr lang="en-US" sz="1000" i="1" smtClean="0"/>
              <a:t>Operation Sea Lion</a:t>
            </a:r>
            <a:r>
              <a:rPr lang="en-US" sz="1000" smtClean="0"/>
              <a:t>).  The Germans failed and eventually called off the Operation.</a:t>
            </a:r>
          </a:p>
          <a:p>
            <a:pPr>
              <a:spcBef>
                <a:spcPct val="0"/>
              </a:spcBef>
            </a:pPr>
            <a:r>
              <a:rPr lang="en-US" sz="1000" smtClean="0">
                <a:solidFill>
                  <a:schemeClr val="accent2"/>
                </a:solidFill>
              </a:rPr>
              <a:t>NOT SHOWN: </a:t>
            </a:r>
            <a:r>
              <a:rPr lang="en-US" sz="1000" u="sng" smtClean="0">
                <a:solidFill>
                  <a:schemeClr val="accent2"/>
                </a:solidFill>
              </a:rPr>
              <a:t>Sept 1940-Nov 1942</a:t>
            </a:r>
            <a:r>
              <a:rPr lang="en-US" sz="1000" smtClean="0">
                <a:solidFill>
                  <a:schemeClr val="accent2"/>
                </a:solidFill>
              </a:rPr>
              <a:t>: </a:t>
            </a:r>
            <a:r>
              <a:rPr lang="en-US" sz="1000" b="1" smtClean="0">
                <a:solidFill>
                  <a:schemeClr val="accent2"/>
                </a:solidFill>
              </a:rPr>
              <a:t>North Africa Campaign</a:t>
            </a:r>
            <a:r>
              <a:rPr lang="en-US" sz="1000" smtClean="0">
                <a:solidFill>
                  <a:schemeClr val="accent2"/>
                </a:solidFill>
              </a:rPr>
              <a:t>.  A series of see-saw battles between German/Italian Forces (Libya) and the British (Egypt).</a:t>
            </a:r>
          </a:p>
          <a:p>
            <a:pPr>
              <a:spcBef>
                <a:spcPct val="0"/>
              </a:spcBef>
              <a:buFontTx/>
              <a:buChar char="•"/>
            </a:pPr>
            <a:r>
              <a:rPr lang="en-US" sz="1000" smtClean="0"/>
              <a:t>October 1940.  Italy attempted to invade Greece, but failed miserably. They actually lose half of Albania, and the British sent forces to defend Greece. </a:t>
            </a:r>
          </a:p>
          <a:p>
            <a:pPr>
              <a:spcBef>
                <a:spcPct val="0"/>
              </a:spcBef>
              <a:buFontTx/>
              <a:buChar char="•"/>
            </a:pPr>
            <a:r>
              <a:rPr lang="en-US" sz="1000" u="sng" smtClean="0"/>
              <a:t>April 1941</a:t>
            </a:r>
            <a:r>
              <a:rPr lang="en-US" sz="1000" smtClean="0"/>
              <a:t>.  Germany goes to the aid of Italy by invading </a:t>
            </a:r>
            <a:r>
              <a:rPr lang="en-US" sz="1000" b="1" smtClean="0"/>
              <a:t>Greece</a:t>
            </a:r>
            <a:r>
              <a:rPr lang="en-US" sz="1000" smtClean="0"/>
              <a:t>, and consequently </a:t>
            </a:r>
            <a:r>
              <a:rPr lang="en-US" sz="1000" b="1" smtClean="0"/>
              <a:t>Yugoslavia</a:t>
            </a:r>
            <a:r>
              <a:rPr lang="en-US" sz="1000" smtClean="0"/>
              <a:t> when the Yugoslav government was overthrown, cancelling her previous agreement to allow the Germans to pass through their county.</a:t>
            </a:r>
          </a:p>
          <a:p>
            <a:pPr>
              <a:spcBef>
                <a:spcPct val="0"/>
              </a:spcBef>
              <a:buFontTx/>
              <a:buChar char="•"/>
            </a:pPr>
            <a:r>
              <a:rPr lang="en-US" sz="1000" u="sng" smtClean="0"/>
              <a:t>20-31 May</a:t>
            </a:r>
            <a:r>
              <a:rPr lang="en-US" sz="1000" smtClean="0"/>
              <a:t> 1941.  Germany seized</a:t>
            </a:r>
            <a:r>
              <a:rPr lang="en-US" sz="1000" b="1" smtClean="0"/>
              <a:t> Crete</a:t>
            </a:r>
            <a:r>
              <a:rPr lang="en-US" sz="1000" smtClean="0"/>
              <a:t> with an almost purely Airborne Assault. They suffered such great losses, they never again conducted a major airborne assault.</a:t>
            </a:r>
          </a:p>
          <a:p>
            <a:pPr>
              <a:spcBef>
                <a:spcPct val="0"/>
              </a:spcBef>
              <a:buFontTx/>
              <a:buChar char="•"/>
            </a:pPr>
            <a:r>
              <a:rPr lang="en-US" sz="1000" u="sng" smtClean="0"/>
              <a:t>22 June – December 1941</a:t>
            </a:r>
            <a:r>
              <a:rPr lang="en-US" sz="1000" smtClean="0"/>
              <a:t>.  </a:t>
            </a:r>
            <a:r>
              <a:rPr lang="en-US" sz="1000" b="1" i="1" smtClean="0"/>
              <a:t>Operation Barbarossa</a:t>
            </a:r>
            <a:r>
              <a:rPr lang="en-US" sz="1000" smtClean="0"/>
              <a:t>.  Three German Army Groups attacked into the Soviet Union, but were finally stopped just short of Moscow by stiff Soviet resistance, strategic overreach and the winter.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hemeOverride" Target="../theme/themeOverride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28.xml"/><Relationship Id="rId1" Type="http://schemas.openxmlformats.org/officeDocument/2006/relationships/themeOverride" Target="../theme/themeOverride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29.xml"/><Relationship Id="rId1" Type="http://schemas.openxmlformats.org/officeDocument/2006/relationships/themeOverride" Target="../theme/themeOverride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C8851D68-54BB-460E-9C1E-8D7CC117B113}"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88BD144-09E0-4872-B109-D284B48FEF3A}"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E8EC2C25-34B9-4A25-96C2-75B5FC5A1878}"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33D0C096-0C14-4757-85D1-EE8EDB275678}" type="slidenum">
              <a:rPr lang="el-GR"/>
              <a:pPr>
                <a:defRPr/>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5"/>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16"/>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2"/>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3"/>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2" descr="C:\Users\Administrator\Desktop\Pushpin Dev\Assets\pushpinLeft.png"/>
          <p:cNvPicPr>
            <a:picLocks noChangeAspect="1" noChangeArrowheads="1"/>
          </p:cNvPicPr>
          <p:nvPr/>
        </p:nvPicPr>
        <p:blipFill>
          <a:blip r:embed="rId3"/>
          <a:srcRect/>
          <a:stretch>
            <a:fillRect/>
          </a:stretch>
        </p:blipFill>
        <p:spPr bwMode="auto">
          <a:xfrm rot="1435684">
            <a:off x="2371725" y="293688"/>
            <a:ext cx="566738" cy="568325"/>
          </a:xfrm>
          <a:prstGeom prst="rect">
            <a:avLst/>
          </a:prstGeom>
          <a:noFill/>
          <a:ln w="9525">
            <a:noFill/>
            <a:miter lim="800000"/>
            <a:headEnd/>
            <a:tailEnd/>
          </a:ln>
        </p:spPr>
      </p:pic>
      <p:pic>
        <p:nvPicPr>
          <p:cNvPr id="14" name="Picture 2" descr="C:\Users\Administrator\Desktop\Pushpin Dev\Assets\pushpinLeft.png"/>
          <p:cNvPicPr>
            <a:picLocks noChangeAspect="1" noChangeArrowheads="1"/>
          </p:cNvPicPr>
          <p:nvPr/>
        </p:nvPicPr>
        <p:blipFill>
          <a:blip r:embed="rId3"/>
          <a:srcRect/>
          <a:stretch>
            <a:fillRect/>
          </a:stretch>
        </p:blipFill>
        <p:spPr bwMode="auto">
          <a:xfrm rot="4096196">
            <a:off x="6280150" y="333375"/>
            <a:ext cx="566738" cy="566738"/>
          </a:xfrm>
          <a:prstGeom prst="rect">
            <a:avLst/>
          </a:prstGeom>
          <a:noFill/>
          <a:ln w="9525">
            <a:noFill/>
            <a:miter lim="800000"/>
            <a:headEnd/>
            <a:tailEnd/>
          </a:ln>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l-GR" smtClean="0"/>
              <a:t>Στυλ κύριου τίτλου</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5" name="Date Placeholder 4"/>
          <p:cNvSpPr>
            <a:spLocks noGrp="1"/>
          </p:cNvSpPr>
          <p:nvPr>
            <p:ph type="dt" sz="half" idx="10"/>
          </p:nvPr>
        </p:nvSpPr>
        <p:spPr>
          <a:xfrm rot="60000">
            <a:off x="6342063" y="5886450"/>
            <a:ext cx="1212850" cy="365125"/>
          </a:xfrm>
        </p:spPr>
        <p:txBody>
          <a:bodyPr/>
          <a:lstStyle>
            <a:lvl1pPr>
              <a:defRPr/>
            </a:lvl1pPr>
          </a:lstStyle>
          <a:p>
            <a:pPr>
              <a:defRPr/>
            </a:pPr>
            <a:fld id="{02EC9BD5-DBAF-4033-8816-D5C0BE0518BC}" type="datetimeFigureOut">
              <a:rPr lang="el-GR"/>
              <a:pPr>
                <a:defRPr/>
              </a:pPr>
              <a:t>10/10/2017</a:t>
            </a:fld>
            <a:endParaRPr lang="el-GR"/>
          </a:p>
        </p:txBody>
      </p:sp>
      <p:sp>
        <p:nvSpPr>
          <p:cNvPr id="16" name="Footer Placeholder 5"/>
          <p:cNvSpPr>
            <a:spLocks noGrp="1"/>
          </p:cNvSpPr>
          <p:nvPr>
            <p:ph type="ftr" sz="quarter" idx="11"/>
          </p:nvPr>
        </p:nvSpPr>
        <p:spPr>
          <a:xfrm rot="21540000">
            <a:off x="914400" y="5829300"/>
            <a:ext cx="3522663" cy="365125"/>
          </a:xfrm>
        </p:spPr>
        <p:txBody>
          <a:bodyPr/>
          <a:lstStyle>
            <a:lvl1pPr>
              <a:defRPr/>
            </a:lvl1pPr>
          </a:lstStyle>
          <a:p>
            <a:pPr>
              <a:defRPr/>
            </a:pPr>
            <a:endParaRPr lang="el-GR"/>
          </a:p>
        </p:txBody>
      </p:sp>
      <p:sp>
        <p:nvSpPr>
          <p:cNvPr id="17" name="Slide Number Placeholder 6"/>
          <p:cNvSpPr>
            <a:spLocks noGrp="1"/>
          </p:cNvSpPr>
          <p:nvPr>
            <p:ph type="sldNum" sz="quarter" idx="12"/>
          </p:nvPr>
        </p:nvSpPr>
        <p:spPr>
          <a:xfrm rot="60000">
            <a:off x="7558088" y="5897563"/>
            <a:ext cx="554037" cy="365125"/>
          </a:xfrm>
        </p:spPr>
        <p:txBody>
          <a:bodyPr/>
          <a:lstStyle>
            <a:lvl1pPr>
              <a:defRPr/>
            </a:lvl1pPr>
          </a:lstStyle>
          <a:p>
            <a:pPr>
              <a:defRPr/>
            </a:pPr>
            <a:fld id="{5D94D63B-1D03-4761-8902-C6BC69D724D2}" type="slidenum">
              <a:rPr lang="el-GR"/>
              <a:pPr>
                <a:defRPr/>
              </a:pPr>
              <a:t>‹#›</a:t>
            </a:fld>
            <a:endParaRPr lang="el-G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1"/>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12"/>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2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29"/>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2" descr="C:\Users\Administrator\Desktop\Pushpin Dev\Assets\pushpinLeft.png"/>
          <p:cNvPicPr>
            <a:picLocks noChangeAspect="1" noChangeArrowheads="1"/>
          </p:cNvPicPr>
          <p:nvPr/>
        </p:nvPicPr>
        <p:blipFill>
          <a:blip r:embed="rId3"/>
          <a:srcRect/>
          <a:stretch>
            <a:fillRect/>
          </a:stretch>
        </p:blipFill>
        <p:spPr bwMode="auto">
          <a:xfrm rot="1435684">
            <a:off x="2371725" y="293688"/>
            <a:ext cx="566738" cy="568325"/>
          </a:xfrm>
          <a:prstGeom prst="rect">
            <a:avLst/>
          </a:prstGeom>
          <a:noFill/>
          <a:ln w="9525">
            <a:noFill/>
            <a:miter lim="800000"/>
            <a:headEnd/>
            <a:tailEnd/>
          </a:ln>
        </p:spPr>
      </p:pic>
      <p:pic>
        <p:nvPicPr>
          <p:cNvPr id="14" name="Picture 2" descr="C:\Users\Administrator\Desktop\Pushpin Dev\Assets\pushpinLeft.png"/>
          <p:cNvPicPr>
            <a:picLocks noChangeAspect="1" noChangeArrowheads="1"/>
          </p:cNvPicPr>
          <p:nvPr/>
        </p:nvPicPr>
        <p:blipFill>
          <a:blip r:embed="rId3"/>
          <a:srcRect/>
          <a:stretch>
            <a:fillRect/>
          </a:stretch>
        </p:blipFill>
        <p:spPr bwMode="auto">
          <a:xfrm rot="4096196">
            <a:off x="6280150" y="333375"/>
            <a:ext cx="566738" cy="566738"/>
          </a:xfrm>
          <a:prstGeom prst="rect">
            <a:avLst/>
          </a:prstGeom>
          <a:noFill/>
          <a:ln w="9525">
            <a:noFill/>
            <a:miter lim="800000"/>
            <a:headEnd/>
            <a:tailEnd/>
          </a:ln>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l-GR" smtClean="0"/>
              <a:t>Στυλ κύριου τίτλου</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5" name="Date Placeholder 4"/>
          <p:cNvSpPr>
            <a:spLocks noGrp="1"/>
          </p:cNvSpPr>
          <p:nvPr>
            <p:ph type="dt" sz="half" idx="10"/>
          </p:nvPr>
        </p:nvSpPr>
        <p:spPr>
          <a:xfrm rot="60000">
            <a:off x="6345238" y="5888038"/>
            <a:ext cx="1214437" cy="365125"/>
          </a:xfrm>
        </p:spPr>
        <p:txBody>
          <a:bodyPr/>
          <a:lstStyle>
            <a:lvl1pPr>
              <a:defRPr/>
            </a:lvl1pPr>
          </a:lstStyle>
          <a:p>
            <a:pPr>
              <a:defRPr/>
            </a:pPr>
            <a:fld id="{1B8E7226-6519-4CF7-B302-6B6F3C14B622}" type="datetimeFigureOut">
              <a:rPr lang="el-GR"/>
              <a:pPr>
                <a:defRPr/>
              </a:pPr>
              <a:t>10/10/2017</a:t>
            </a:fld>
            <a:endParaRPr lang="el-GR"/>
          </a:p>
        </p:txBody>
      </p:sp>
      <p:sp>
        <p:nvSpPr>
          <p:cNvPr id="16" name="Footer Placeholder 5"/>
          <p:cNvSpPr>
            <a:spLocks noGrp="1"/>
          </p:cNvSpPr>
          <p:nvPr>
            <p:ph type="ftr" sz="quarter" idx="11"/>
          </p:nvPr>
        </p:nvSpPr>
        <p:spPr>
          <a:xfrm rot="21540000">
            <a:off x="914400" y="5830888"/>
            <a:ext cx="3319463" cy="365125"/>
          </a:xfrm>
        </p:spPr>
        <p:txBody>
          <a:bodyPr/>
          <a:lstStyle>
            <a:lvl1pPr>
              <a:defRPr/>
            </a:lvl1pPr>
          </a:lstStyle>
          <a:p>
            <a:pPr>
              <a:defRPr/>
            </a:pPr>
            <a:endParaRPr lang="el-GR"/>
          </a:p>
        </p:txBody>
      </p:sp>
      <p:sp>
        <p:nvSpPr>
          <p:cNvPr id="17" name="Slide Number Placeholder 6"/>
          <p:cNvSpPr>
            <a:spLocks noGrp="1"/>
          </p:cNvSpPr>
          <p:nvPr>
            <p:ph type="sldNum" sz="quarter" idx="12"/>
          </p:nvPr>
        </p:nvSpPr>
        <p:spPr>
          <a:xfrm rot="60000">
            <a:off x="7562850" y="5900738"/>
            <a:ext cx="554038" cy="365125"/>
          </a:xfrm>
        </p:spPr>
        <p:txBody>
          <a:bodyPr/>
          <a:lstStyle>
            <a:lvl1pPr>
              <a:defRPr/>
            </a:lvl1pPr>
          </a:lstStyle>
          <a:p>
            <a:pPr>
              <a:defRPr/>
            </a:pPr>
            <a:fld id="{511BDB1D-DEF1-4D0D-96A0-06E68DB56772}" type="slidenum">
              <a:rPr lang="el-GR"/>
              <a:pPr>
                <a:defRPr/>
              </a:pPr>
              <a:t>‹#›</a:t>
            </a:fld>
            <a:endParaRPr lang="el-G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B926893B-0602-4DDD-93CC-923E3FB78CE1}"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CFFDF6F-81C6-4067-8FE8-F2CD439ACB17}" type="slidenum">
              <a:rPr lang="el-GR"/>
              <a:pPr>
                <a:defRPr/>
              </a:pPr>
              <a:t>‹#›</a:t>
            </a:fld>
            <a:endParaRPr lang="el-G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BFFF87B5-6392-46C6-9CE5-3521AA845858}"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6F00EF30-43C0-4163-BC20-56F65131CA10}" type="slidenum">
              <a:rPr lang="el-GR"/>
              <a:pPr>
                <a:defRPr/>
              </a:pPr>
              <a:t>‹#›</a:t>
            </a:fld>
            <a:endParaRPr lang="el-G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D812AFA-EBFB-4F44-8DC1-90CFB7547644}" type="slidenum">
              <a:rPr lang="el-GR"/>
              <a:pPr>
                <a:defRPr/>
              </a:pPr>
              <a:t>‹#›</a:t>
            </a:fld>
            <a:endParaRPr lang="el-G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6565C66-4E81-405F-94E1-FE4F3CF9CD97}" type="slidenum">
              <a:rPr lang="el-GR"/>
              <a:pPr>
                <a:defRPr/>
              </a:pPr>
              <a:t>‹#›</a:t>
            </a:fld>
            <a:endParaRPr lang="el-G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FB3CAC1-686E-4C66-B980-BDC3B2CFDD66}" type="slidenum">
              <a:rPr lang="el-GR"/>
              <a:pPr>
                <a:defRPr/>
              </a:pPr>
              <a:t>‹#›</a:t>
            </a:fld>
            <a:endParaRPr lang="el-G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BCB9589-44D9-4D38-AB5F-2FAA8AA90E70}" type="slidenum">
              <a:rPr lang="el-GR"/>
              <a:pPr>
                <a:defRPr/>
              </a:pPr>
              <a:t>‹#›</a:t>
            </a:fld>
            <a:endParaRPr lang="el-G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55C3B8E-346A-46A9-870E-A285357E7F41}" type="slidenum">
              <a:rPr lang="el-GR"/>
              <a:pPr>
                <a:defRPr/>
              </a:pPr>
              <a:t>‹#›</a:t>
            </a:fld>
            <a:endParaRPr lang="el-G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FE23751-537E-4FAC-9379-56A541A3FB98}"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9CE96C44-9262-49C8-96DE-213C6173F5EC}"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0DCEBE25-BE45-4F78-8A5A-3B47FC1121A1}" type="slidenum">
              <a:rPr lang="el-GR"/>
              <a:pPr>
                <a:defRPr/>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30B415B-2561-499A-A8A1-F8C69DB37BE8}" type="slidenum">
              <a:rPr lang="el-GR"/>
              <a:pPr>
                <a:defRPr/>
              </a:pPr>
              <a:t>‹#›</a:t>
            </a:fld>
            <a:endParaRPr lang="el-G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8C899E0-C3FB-4941-AF25-32DC9C10F0C6}" type="slidenum">
              <a:rPr lang="el-GR"/>
              <a:pPr>
                <a:defRPr/>
              </a:pPr>
              <a:t>‹#›</a:t>
            </a:fld>
            <a:endParaRPr lang="el-G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9103DA0-9593-436F-BC05-64400F969200}" type="slidenum">
              <a:rPr lang="el-GR"/>
              <a:pPr>
                <a:defRPr/>
              </a:pPr>
              <a:t>‹#›</a:t>
            </a:fld>
            <a:endParaRPr lang="el-G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0657CBB-2C8F-40D9-8E51-96CA170B9AC8}" type="slidenum">
              <a:rPr lang="el-GR"/>
              <a:pPr>
                <a:defRPr/>
              </a:pPr>
              <a:t>‹#›</a:t>
            </a:fld>
            <a:endParaRPr lang="el-G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786BF44-644C-4B8A-A787-6F8EF774D80B}" type="slidenum">
              <a:rPr lang="el-GR"/>
              <a:pPr>
                <a:defRPr/>
              </a:pPr>
              <a:t>‹#›</a:t>
            </a:fld>
            <a:endParaRPr lang="el-G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lipArtAndTx" preserve="1">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457200" y="1600200"/>
            <a:ext cx="4038600" cy="4525963"/>
          </a:xfrm>
        </p:spPr>
        <p:txBody>
          <a:bodyPr/>
          <a:lstStyle/>
          <a:p>
            <a:pPr lvl="0"/>
            <a:endParaRPr lang="el-GR" noProof="0" smtClean="0"/>
          </a:p>
        </p:txBody>
      </p:sp>
      <p:sp>
        <p:nvSpPr>
          <p:cNvPr id="4" name="3 - Θέση κειμένου"/>
          <p:cNvSpPr>
            <a:spLocks noGrp="1"/>
          </p:cNvSpPr>
          <p:nvPr>
            <p:ph type="body"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9401589-1E58-4118-B3CA-8A5E7122BDC6}" type="slidenum">
              <a:rPr lang="el-GR"/>
              <a:pPr>
                <a:defRPr/>
              </a:pPr>
              <a:t>‹#›</a:t>
            </a:fld>
            <a:endParaRPr lang="el-G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22C56C0-CCBD-49CD-8D7F-1A23AFDBECC1}" type="slidenum">
              <a:rPr lang="el-GR"/>
              <a:pPr>
                <a:defRPr/>
              </a:pPr>
              <a:t>‹#›</a:t>
            </a:fld>
            <a:endParaRPr lang="el-G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B260BB3-795F-470F-9FCB-1A9C0F80A52D}" type="slidenum">
              <a:rPr lang="el-GR"/>
              <a:pPr>
                <a:defRPr/>
              </a:pPr>
              <a:t>‹#›</a:t>
            </a:fld>
            <a:endParaRPr lang="el-G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3BA8365-5C12-4A26-A1B5-0831869AD3BE}" type="slidenum">
              <a:rPr lang="el-GR"/>
              <a:pPr>
                <a:defRPr/>
              </a:pPr>
              <a:t>‹#›</a:t>
            </a:fld>
            <a:endParaRPr lang="el-G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906FB34-5DD7-4F34-BECF-988DDB6077D7}"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F8A46147-A4BC-4813-9B04-A9EE85CCB464}" type="slidenum">
              <a:rPr lang="el-GR"/>
              <a:pPr>
                <a:defRPr/>
              </a:pPr>
              <a:t>‹#›</a:t>
            </a:fld>
            <a:endParaRPr lang="el-G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795F900-E579-4B5B-A72B-8503B801227E}" type="slidenum">
              <a:rPr lang="el-GR"/>
              <a:pPr>
                <a:defRPr/>
              </a:pPr>
              <a:t>‹#›</a:t>
            </a:fld>
            <a:endParaRPr lang="el-G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1BFE47F-4F51-4561-86D1-07CD40DE2815}" type="slidenum">
              <a:rPr lang="el-GR"/>
              <a:pPr>
                <a:defRPr/>
              </a:pPr>
              <a:t>‹#›</a:t>
            </a:fld>
            <a:endParaRPr lang="el-G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4E482C6-9202-4C25-A44C-FA91145C1D34}" type="slidenum">
              <a:rPr lang="el-GR"/>
              <a:pPr>
                <a:defRPr/>
              </a:pPr>
              <a:t>‹#›</a:t>
            </a:fld>
            <a:endParaRPr lang="el-G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4F7007-E21A-4F5E-B6A2-39249F0D7AF3}" type="slidenum">
              <a:rPr lang="el-GR"/>
              <a:pPr>
                <a:defRPr/>
              </a:pPr>
              <a:t>‹#›</a:t>
            </a:fld>
            <a:endParaRPr lang="el-G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BF6614E-54FA-483A-8378-86EFC32778E8}" type="slidenum">
              <a:rPr lang="el-GR"/>
              <a:pPr>
                <a:defRPr/>
              </a:pPr>
              <a:t>‹#›</a:t>
            </a:fld>
            <a:endParaRPr lang="el-G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1620EA3-4170-4907-870D-260F968DC2FB}" type="slidenum">
              <a:rPr lang="el-GR"/>
              <a:pPr>
                <a:defRPr/>
              </a:pPr>
              <a:t>‹#›</a:t>
            </a:fld>
            <a:endParaRPr lang="el-G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BFE3ECD-9C32-46B0-9B83-656DB13EE052}" type="slidenum">
              <a:rPr lang="el-GR"/>
              <a:pPr>
                <a:defRPr/>
              </a:pPr>
              <a:t>‹#›</a:t>
            </a:fld>
            <a:endParaRPr lang="el-G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22386AA-51CB-44BC-B2F9-2A45D8EAA78E}" type="slidenum">
              <a:rPr lang="el-GR"/>
              <a:pPr>
                <a:defRPr/>
              </a:pPr>
              <a:t>‹#›</a:t>
            </a:fld>
            <a:endParaRPr lang="el-G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clipArtAndTx" preserve="1">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457200" y="1600200"/>
            <a:ext cx="4038600" cy="4525963"/>
          </a:xfrm>
        </p:spPr>
        <p:txBody>
          <a:bodyPr/>
          <a:lstStyle/>
          <a:p>
            <a:pPr lvl="0"/>
            <a:endParaRPr lang="el-GR" noProof="0" smtClean="0"/>
          </a:p>
        </p:txBody>
      </p:sp>
      <p:sp>
        <p:nvSpPr>
          <p:cNvPr id="4" name="3 - Θέση κειμένου"/>
          <p:cNvSpPr>
            <a:spLocks noGrp="1"/>
          </p:cNvSpPr>
          <p:nvPr>
            <p:ph type="body"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F8243DC-514A-43E0-B45A-0B42F120A867}" type="slidenum">
              <a:rPr lang="el-GR"/>
              <a:pPr>
                <a:defRPr/>
              </a:pPr>
              <a:t>‹#›</a:t>
            </a:fld>
            <a:endParaRPr lang="el-G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l-G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l-G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AAB591A-67DB-4E3F-BD0A-8BD695A52DE4}"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a:prstGeom prst="rect">
            <a:avLst/>
          </a:prstGeo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a:prstGeom prst="rect">
            <a:avLst/>
          </a:prstGeom>
        </p:spPr>
        <p:txBody>
          <a:bodyPr rtlCol="0">
            <a:normAutofit/>
          </a:bodyPr>
          <a:lstStyle/>
          <a:p>
            <a:pPr lvl="0"/>
            <a:endParaRPr lang="el-GR" noProof="0"/>
          </a:p>
        </p:txBody>
      </p:sp>
      <p:sp>
        <p:nvSpPr>
          <p:cNvPr id="4" name="3 - Θέση κειμένου"/>
          <p:cNvSpPr>
            <a:spLocks noGrp="1"/>
          </p:cNvSpPr>
          <p:nvPr>
            <p:ph type="body" sz="half" idx="2"/>
          </p:nvPr>
        </p:nvSpPr>
        <p:spPr>
          <a:xfrm>
            <a:off x="4648200" y="1981200"/>
            <a:ext cx="3810000" cy="4114800"/>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685800" y="6248400"/>
            <a:ext cx="1905000" cy="45720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8400"/>
            <a:ext cx="1905000" cy="457200"/>
          </a:xfrm>
        </p:spPr>
        <p:txBody>
          <a:bodyPr/>
          <a:lstStyle>
            <a:lvl1pPr>
              <a:defRPr/>
            </a:lvl1pPr>
          </a:lstStyle>
          <a:p>
            <a:pPr>
              <a:defRPr/>
            </a:pPr>
            <a:fld id="{EA69A4B2-6EE1-464E-97B9-E1CF52D359F7}" type="slidenum">
              <a:rPr lang="el-GR"/>
              <a:pPr>
                <a:defRPr/>
              </a:pPr>
              <a:t>‹#›</a:t>
            </a:fld>
            <a:endParaRPr lang="el-GR"/>
          </a:p>
        </p:txBody>
      </p:sp>
    </p:spTree>
  </p:cSld>
  <p:clrMapOvr>
    <a:masterClrMapping/>
  </p:clrMapOvr>
  <p:transition advTm="15000">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l-GR"/>
              <a:t>Κάντε κλικ για να επεξεργαστείτε τον τίτλο</a:t>
            </a:r>
          </a:p>
        </p:txBody>
      </p:sp>
      <p:sp>
        <p:nvSpPr>
          <p:cNvPr id="307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quarter" idx="10"/>
          </p:nvPr>
        </p:nvSpPr>
        <p:spPr>
          <a:xfrm>
            <a:off x="685800" y="6248400"/>
            <a:ext cx="1905000" cy="457200"/>
          </a:xfrm>
        </p:spPr>
        <p:txBody>
          <a:bodyPr/>
          <a:lstStyle>
            <a:lvl1pPr fontAlgn="auto">
              <a:spcAft>
                <a:spcPts val="0"/>
              </a:spcAft>
              <a:defRPr>
                <a:solidFill>
                  <a:srgbClr val="EAEAEA"/>
                </a:solidFill>
              </a:defRPr>
            </a:lvl1pPr>
          </a:lstStyle>
          <a:p>
            <a:pPr>
              <a:defRPr/>
            </a:pPr>
            <a:endParaRPr lang="el-GR"/>
          </a:p>
        </p:txBody>
      </p:sp>
      <p:sp>
        <p:nvSpPr>
          <p:cNvPr id="5" name="Rectangle 5"/>
          <p:cNvSpPr>
            <a:spLocks noGrp="1" noChangeArrowheads="1"/>
          </p:cNvSpPr>
          <p:nvPr>
            <p:ph type="ftr" sz="quarter" idx="11"/>
          </p:nvPr>
        </p:nvSpPr>
        <p:spPr>
          <a:xfrm>
            <a:off x="3124200" y="6248400"/>
            <a:ext cx="2895600" cy="457200"/>
          </a:xfrm>
        </p:spPr>
        <p:txBody>
          <a:bodyPr/>
          <a:lstStyle>
            <a:lvl1pPr fontAlgn="auto">
              <a:spcAft>
                <a:spcPts val="0"/>
              </a:spcAft>
              <a:defRPr>
                <a:solidFill>
                  <a:srgbClr val="EAEAEA"/>
                </a:solidFill>
              </a:defRPr>
            </a:lvl1pPr>
          </a:lstStyle>
          <a:p>
            <a:pPr>
              <a:defRPr/>
            </a:pPr>
            <a:endParaRPr lang="el-GR"/>
          </a:p>
        </p:txBody>
      </p:sp>
      <p:sp>
        <p:nvSpPr>
          <p:cNvPr id="6" name="Rectangle 6"/>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EAEAEA"/>
                </a:solidFill>
              </a:defRPr>
            </a:lvl1pPr>
          </a:lstStyle>
          <a:p>
            <a:pPr>
              <a:defRPr/>
            </a:pPr>
            <a:fld id="{C38FF2DA-C1D3-4D1C-80EA-322155E16683}" type="slidenum">
              <a:rPr lang="el-GR"/>
              <a:pPr>
                <a:defRPr/>
              </a:pPr>
              <a:t>‹#›</a:t>
            </a:fld>
            <a:endParaRPr lang="el-GR"/>
          </a:p>
        </p:txBody>
      </p:sp>
    </p:spTree>
  </p:cSld>
  <p:clrMapOvr>
    <a:masterClrMapping/>
  </p:clrMapOvr>
  <p:transition>
    <p:wheel spokes="8"/>
    <p:sndAc>
      <p:endSnd/>
    </p:sndAc>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2270207B-8BE6-43BB-A4ED-CC39DD4DF743}" type="slidenum">
              <a:rPr lang="el-GR"/>
              <a:pPr>
                <a:defRPr/>
              </a:pPr>
              <a:t>‹#›</a:t>
            </a:fld>
            <a:endParaRPr lang="el-GR"/>
          </a:p>
        </p:txBody>
      </p:sp>
    </p:spTree>
  </p:cSld>
  <p:clrMapOvr>
    <a:masterClrMapping/>
  </p:clrMapOvr>
  <p:transition>
    <p:wheel spokes="8"/>
    <p:sndAc>
      <p:endSnd/>
    </p:sndAc>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018513F8-5A7A-46C4-B2AE-9DD8AA6262F1}" type="slidenum">
              <a:rPr lang="el-GR"/>
              <a:pPr>
                <a:defRPr/>
              </a:pPr>
              <a:t>‹#›</a:t>
            </a:fld>
            <a:endParaRPr lang="el-GR"/>
          </a:p>
        </p:txBody>
      </p:sp>
    </p:spTree>
  </p:cSld>
  <p:clrMapOvr>
    <a:masterClrMapping/>
  </p:clrMapOvr>
  <p:transition>
    <p:wheel spokes="8"/>
    <p:sndAc>
      <p:endSnd/>
    </p:sndAc>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FA7FAAFF-DE15-4B7A-ACD2-42775CF40540}" type="slidenum">
              <a:rPr lang="el-GR"/>
              <a:pPr>
                <a:defRPr/>
              </a:pPr>
              <a:t>‹#›</a:t>
            </a:fld>
            <a:endParaRPr lang="el-GR"/>
          </a:p>
        </p:txBody>
      </p:sp>
    </p:spTree>
  </p:cSld>
  <p:clrMapOvr>
    <a:masterClrMapping/>
  </p:clrMapOvr>
  <p:transition>
    <p:wheel spokes="8"/>
    <p:sndAc>
      <p:endSnd/>
    </p:sndAc>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8"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9" name="Rectangle 9"/>
          <p:cNvSpPr>
            <a:spLocks noGrp="1" noChangeArrowheads="1"/>
          </p:cNvSpPr>
          <p:nvPr>
            <p:ph type="sldNum" sz="quarter" idx="12"/>
          </p:nvPr>
        </p:nvSpPr>
        <p:spPr/>
        <p:txBody>
          <a:bodyPr/>
          <a:lstStyle>
            <a:lvl1pPr fontAlgn="auto">
              <a:spcAft>
                <a:spcPts val="0"/>
              </a:spcAft>
              <a:defRPr/>
            </a:lvl1pPr>
          </a:lstStyle>
          <a:p>
            <a:pPr>
              <a:defRPr/>
            </a:pPr>
            <a:fld id="{585E8993-41A2-470C-81B7-19E65B6075D4}" type="slidenum">
              <a:rPr lang="el-GR"/>
              <a:pPr>
                <a:defRPr/>
              </a:pPr>
              <a:t>‹#›</a:t>
            </a:fld>
            <a:endParaRPr lang="el-GR"/>
          </a:p>
        </p:txBody>
      </p:sp>
    </p:spTree>
  </p:cSld>
  <p:clrMapOvr>
    <a:masterClrMapping/>
  </p:clrMapOvr>
  <p:transition>
    <p:wheel spokes="8"/>
    <p:sndAc>
      <p:endSnd/>
    </p:sndAc>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4"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5" name="Rectangle 9"/>
          <p:cNvSpPr>
            <a:spLocks noGrp="1" noChangeArrowheads="1"/>
          </p:cNvSpPr>
          <p:nvPr>
            <p:ph type="sldNum" sz="quarter" idx="12"/>
          </p:nvPr>
        </p:nvSpPr>
        <p:spPr/>
        <p:txBody>
          <a:bodyPr/>
          <a:lstStyle>
            <a:lvl1pPr fontAlgn="auto">
              <a:spcAft>
                <a:spcPts val="0"/>
              </a:spcAft>
              <a:defRPr/>
            </a:lvl1pPr>
          </a:lstStyle>
          <a:p>
            <a:pPr>
              <a:defRPr/>
            </a:pPr>
            <a:fld id="{E77813D6-0E71-490F-845C-5F95DF08F519}" type="slidenum">
              <a:rPr lang="el-GR"/>
              <a:pPr>
                <a:defRPr/>
              </a:pPr>
              <a:t>‹#›</a:t>
            </a:fld>
            <a:endParaRPr lang="el-GR"/>
          </a:p>
        </p:txBody>
      </p:sp>
    </p:spTree>
  </p:cSld>
  <p:clrMapOvr>
    <a:masterClrMapping/>
  </p:clrMapOvr>
  <p:transition>
    <p:wheel spokes="8"/>
    <p:sndAc>
      <p:endSnd/>
    </p:sndAc>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3"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4" name="Rectangle 9"/>
          <p:cNvSpPr>
            <a:spLocks noGrp="1" noChangeArrowheads="1"/>
          </p:cNvSpPr>
          <p:nvPr>
            <p:ph type="sldNum" sz="quarter" idx="12"/>
          </p:nvPr>
        </p:nvSpPr>
        <p:spPr/>
        <p:txBody>
          <a:bodyPr/>
          <a:lstStyle>
            <a:lvl1pPr fontAlgn="auto">
              <a:spcAft>
                <a:spcPts val="0"/>
              </a:spcAft>
              <a:defRPr/>
            </a:lvl1pPr>
          </a:lstStyle>
          <a:p>
            <a:pPr>
              <a:defRPr/>
            </a:pPr>
            <a:fld id="{2ADD1ADB-48B5-4B08-BE4F-9F49759F50C3}" type="slidenum">
              <a:rPr lang="el-GR"/>
              <a:pPr>
                <a:defRPr/>
              </a:pPr>
              <a:t>‹#›</a:t>
            </a:fld>
            <a:endParaRPr lang="el-GR"/>
          </a:p>
        </p:txBody>
      </p:sp>
    </p:spTree>
  </p:cSld>
  <p:clrMapOvr>
    <a:masterClrMapping/>
  </p:clrMapOvr>
  <p:transition>
    <p:wheel spokes="8"/>
    <p:sndAc>
      <p:endSnd/>
    </p:sndAc>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02DF73A3-61D2-4E14-B172-761ECC0EE6D0}" type="slidenum">
              <a:rPr lang="el-GR"/>
              <a:pPr>
                <a:defRPr/>
              </a:pPr>
              <a:t>‹#›</a:t>
            </a:fld>
            <a:endParaRPr lang="el-GR"/>
          </a:p>
        </p:txBody>
      </p:sp>
    </p:spTree>
  </p:cSld>
  <p:clrMapOvr>
    <a:masterClrMapping/>
  </p:clrMapOvr>
  <p:transition>
    <p:wheel spokes="8"/>
    <p:sndAc>
      <p:endSnd/>
    </p:sndAc>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99563F92-5A05-4AA3-AC2C-8F4D8849981D}" type="slidenum">
              <a:rPr lang="el-GR"/>
              <a:pPr>
                <a:defRPr/>
              </a:pPr>
              <a:t>‹#›</a:t>
            </a:fld>
            <a:endParaRPr lang="el-GR"/>
          </a:p>
        </p:txBody>
      </p:sp>
    </p:spTree>
  </p:cSld>
  <p:clrMapOvr>
    <a:masterClrMapping/>
  </p:clrMapOvr>
  <p:transition>
    <p:wheel spokes="8"/>
    <p:sndAc>
      <p:endSnd/>
    </p:sndAc>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A415E00B-128B-44D8-A374-29C0E0B0A642}" type="slidenum">
              <a:rPr lang="el-GR"/>
              <a:pPr>
                <a:defRPr/>
              </a:pPr>
              <a:t>‹#›</a:t>
            </a:fld>
            <a:endParaRPr lang="el-GR"/>
          </a:p>
        </p:txBody>
      </p:sp>
    </p:spTree>
  </p:cSld>
  <p:clrMapOvr>
    <a:masterClrMapping/>
  </p:clrMapOvr>
  <p:transition>
    <p:wheel spokes="8"/>
    <p:sndAc>
      <p:end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360" y="1600201"/>
            <a:ext cx="8229281" cy="4525963"/>
          </a:xfrm>
          <a:prstGeom prst="rect">
            <a:avLst/>
          </a:prstGeom>
        </p:spPr>
        <p:txBody>
          <a:bodyPr rtlCol="0">
            <a:normAutofit/>
          </a:bodyPr>
          <a:lstStyle/>
          <a:p>
            <a:pPr lvl="0"/>
            <a:endParaRPr lang="el-GR" noProof="0"/>
          </a:p>
        </p:txBody>
      </p:sp>
      <p:sp>
        <p:nvSpPr>
          <p:cNvPr id="4" name="3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5D66C93A-3C6D-4812-B203-FF04AF76292D}" type="slidenum">
              <a:rPr lang="el-GR"/>
              <a:pPr>
                <a:defRPr/>
              </a:pPr>
              <a:t>‹#›</a:t>
            </a:fld>
            <a:endParaRPr lang="el-G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86600" y="533400"/>
            <a:ext cx="1905000" cy="55626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1371600" y="533400"/>
            <a:ext cx="5562600" cy="55626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322A1975-7611-446E-8E69-D727FA9C9DC6}" type="slidenum">
              <a:rPr lang="el-GR"/>
              <a:pPr>
                <a:defRPr/>
              </a:pPr>
              <a:t>‹#›</a:t>
            </a:fld>
            <a:endParaRPr lang="el-GR"/>
          </a:p>
        </p:txBody>
      </p:sp>
    </p:spTree>
  </p:cSld>
  <p:clrMapOvr>
    <a:masterClrMapping/>
  </p:clrMapOvr>
  <p:transition>
    <p:wheel spokes="8"/>
    <p:sndAc>
      <p:endSnd/>
    </p:sndAc>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751BB1B3-5999-42BE-8352-EFF92E05E76C}"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1E61066D-CC5B-480F-83CF-4EF54657007A}" type="slidenum">
              <a:rPr lang="el-GR"/>
              <a:pPr>
                <a:defRPr/>
              </a:pPr>
              <a:t>‹#›</a:t>
            </a:fld>
            <a:endParaRPr lang="el-G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BF50FA2F-20A8-4410-9D50-9A39232428D3}"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95C9317E-F34E-4AA0-96DC-6916D3E226C6}" type="slidenum">
              <a:rPr lang="el-GR"/>
              <a:pPr>
                <a:defRPr/>
              </a:pPr>
              <a:t>‹#›</a:t>
            </a:fld>
            <a:endParaRPr lang="el-G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CE6FF296-BAB7-4E16-89A7-82AEA27C1B55}"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05757FCA-5EB1-4B5C-818B-B4E79B3D0ED4}" type="slidenum">
              <a:rPr lang="el-GR"/>
              <a:pPr>
                <a:defRPr/>
              </a:pPr>
              <a:t>‹#›</a:t>
            </a:fld>
            <a:endParaRPr lang="el-G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fld id="{D20DBB1D-2E25-4D1F-A769-7F55B6B833DA}"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89B5F8CE-3F15-4DD4-943A-FB6FC4FF74BD}" type="slidenum">
              <a:rPr lang="el-GR"/>
              <a:pPr>
                <a:defRPr/>
              </a:pPr>
              <a:t>‹#›</a:t>
            </a:fld>
            <a:endParaRPr lang="el-G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fld id="{D76C2845-9810-4C1D-98F8-F9D60D1AEF7B}" type="datetimeFigureOut">
              <a:rPr lang="el-GR"/>
              <a:pPr>
                <a:defRPr/>
              </a:pPr>
              <a:t>10/10/2017</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C84C488E-066B-450F-9624-CE3873263A37}" type="slidenum">
              <a:rPr lang="el-GR"/>
              <a:pPr>
                <a:defRPr/>
              </a:pPr>
              <a:t>‹#›</a:t>
            </a:fld>
            <a:endParaRPr lang="el-G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fld id="{BABA2720-8526-4FD7-BE91-3D30F8A88ED3}" type="datetimeFigureOut">
              <a:rPr lang="el-GR"/>
              <a:pPr>
                <a:defRPr/>
              </a:pPr>
              <a:t>10/10/2017</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00557B43-87A6-4752-B608-90E2474A203D}" type="slidenum">
              <a:rPr lang="el-GR"/>
              <a:pPr>
                <a:defRPr/>
              </a:pPr>
              <a:t>‹#›</a:t>
            </a:fld>
            <a:endParaRPr lang="el-G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24549918-12DE-4047-8314-FA005B659222}" type="datetimeFigureOut">
              <a:rPr lang="el-GR"/>
              <a:pPr>
                <a:defRPr/>
              </a:pPr>
              <a:t>10/10/2017</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243733DD-6A0A-4970-A13D-DA591F485A38}" type="slidenum">
              <a:rPr lang="el-GR"/>
              <a:pPr>
                <a:defRPr/>
              </a:pPr>
              <a:t>‹#›</a:t>
            </a:fld>
            <a:endParaRPr lang="el-G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1CAD1AEF-F727-4D49-8CC6-4939B2208684}"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B6AF42D6-ECCE-4F80-8F29-77489DF0EDD8}" type="slidenum">
              <a:rPr lang="el-GR"/>
              <a:pPr>
                <a:defRPr/>
              </a:pPr>
              <a:t>‹#›</a:t>
            </a:fld>
            <a:endParaRPr lang="el-G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DCFBE293-7FFE-48A6-8E5D-59AB62FCCFD6}"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1E06C8B3-7FF2-4030-B970-FBD891715EF8}"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BA0613E4-2348-4F2D-AC36-79AE48445BE2}"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2F6110F3-C8A8-4BF6-B81D-F338A652DCEC}" type="slidenum">
              <a:rPr lang="el-GR"/>
              <a:pPr>
                <a:defRPr/>
              </a:pPr>
              <a:t>‹#›</a:t>
            </a:fld>
            <a:endParaRPr lang="el-G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ECDA4EDD-1466-4648-96C4-CC0F4C2CCAAC}"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8463C5A7-DE22-456E-ACB3-9286C2F19002}" type="slidenum">
              <a:rPr lang="el-GR"/>
              <a:pPr>
                <a:defRPr/>
              </a:pPr>
              <a:t>‹#›</a:t>
            </a:fld>
            <a:endParaRPr lang="el-G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157CFB63-7621-47BE-85C2-A282C7199A4D}"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5720B91A-E7F7-43A2-BFE4-41608C865C4B}" type="slidenum">
              <a:rPr lang="el-GR"/>
              <a:pPr>
                <a:defRPr/>
              </a:pPr>
              <a:t>‹#›</a:t>
            </a:fld>
            <a:endParaRPr lang="el-G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67808637-D7B1-42F6-A0C1-54B75D8347B3}"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028220C3-51D0-4814-96F4-1BED6AB883AA}" type="slidenum">
              <a:rPr lang="el-GR"/>
              <a:pPr>
                <a:defRPr/>
              </a:pPr>
              <a:t>‹#›</a:t>
            </a:fld>
            <a:endParaRPr lang="el-G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898CEBBC-C554-4FCE-A81B-7018E232D5DA}"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7E49D56A-D958-464E-8785-B50B00E45153}" type="slidenum">
              <a:rPr lang="el-GR"/>
              <a:pPr>
                <a:defRPr/>
              </a:pPr>
              <a:t>‹#›</a:t>
            </a:fld>
            <a:endParaRPr lang="el-G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7329D5AD-B2F3-4018-AB32-5D3F89365286}"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BEE1F4EA-B443-49CF-8459-E7A7F770F3E5}" type="slidenum">
              <a:rPr lang="el-GR"/>
              <a:pPr>
                <a:defRPr/>
              </a:pPr>
              <a:t>‹#›</a:t>
            </a:fld>
            <a:endParaRPr lang="el-G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fld id="{0EF98EEF-9580-4F4A-906D-21E675E56A5B}"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77E803EA-A28F-48F0-95F8-F7ACEA6C3933}" type="slidenum">
              <a:rPr lang="el-GR"/>
              <a:pPr>
                <a:defRPr/>
              </a:pPr>
              <a:t>‹#›</a:t>
            </a:fld>
            <a:endParaRPr lang="el-G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fld id="{4C359958-48DE-4E67-B7D6-4C2C5B6E752D}" type="datetimeFigureOut">
              <a:rPr lang="el-GR"/>
              <a:pPr>
                <a:defRPr/>
              </a:pPr>
              <a:t>10/10/2017</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3AD6C07E-B2A4-41F9-89DA-B1EFDD82E6A6}" type="slidenum">
              <a:rPr lang="el-GR"/>
              <a:pPr>
                <a:defRPr/>
              </a:pPr>
              <a:t>‹#›</a:t>
            </a:fld>
            <a:endParaRPr lang="el-G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fld id="{AD93EE61-7B73-4552-8DAD-72070FCCD601}" type="datetimeFigureOut">
              <a:rPr lang="el-GR"/>
              <a:pPr>
                <a:defRPr/>
              </a:pPr>
              <a:t>10/10/2017</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BDFD2D68-73CC-4E1B-BDEA-BCDACB664CB3}" type="slidenum">
              <a:rPr lang="el-GR"/>
              <a:pPr>
                <a:defRPr/>
              </a:pPr>
              <a:t>‹#›</a:t>
            </a:fld>
            <a:endParaRPr lang="el-G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B3F28A26-078C-4D5A-95E7-6B2182E177F8}" type="datetimeFigureOut">
              <a:rPr lang="el-GR"/>
              <a:pPr>
                <a:defRPr/>
              </a:pPr>
              <a:t>10/10/2017</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DC32FE12-3695-42FB-AB12-5A01EF357B78}" type="slidenum">
              <a:rPr lang="el-GR"/>
              <a:pPr>
                <a:defRPr/>
              </a:pPr>
              <a:t>‹#›</a:t>
            </a:fld>
            <a:endParaRPr lang="el-G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BAC4B18B-5C4B-4EA2-BE8D-3A7B21AC2173}"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AD953A03-825B-4619-AEA2-8DC77ADF0BBE}"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166E36EC-8789-448B-A13E-966C93523EDA}"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E2345CE3-4CFE-4A32-8937-660542CBDE6E}" type="slidenum">
              <a:rPr lang="el-GR"/>
              <a:pPr>
                <a:defRPr/>
              </a:pPr>
              <a:t>‹#›</a:t>
            </a:fld>
            <a:endParaRPr lang="el-G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5D9B77FE-485E-48F0-8317-070166010B74}"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573AD4A1-D51F-4AE4-BC8D-CF501C619344}" type="slidenum">
              <a:rPr lang="el-GR"/>
              <a:pPr>
                <a:defRPr/>
              </a:pPr>
              <a:t>‹#›</a:t>
            </a:fld>
            <a:endParaRPr lang="el-G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087BDF46-E4E8-4D33-8E22-D8BCDC5C1DDE}"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AF1FEB61-E105-483A-B70F-1888825E8CF9}" type="slidenum">
              <a:rPr lang="el-GR"/>
              <a:pPr>
                <a:defRPr/>
              </a:pPr>
              <a:t>‹#›</a:t>
            </a:fld>
            <a:endParaRPr lang="el-G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ACC9550D-FBB0-49C7-A9DB-55CD66853C16}"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B4ED31BE-FE1A-47C8-824B-1C722A3CB331}" type="slidenum">
              <a:rPr lang="el-GR"/>
              <a:pPr>
                <a:defRPr/>
              </a:pPr>
              <a:t>‹#›</a:t>
            </a:fld>
            <a:endParaRPr lang="el-G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E62ACB0B-126B-4696-BD5A-A85AFC6A8935}"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89E0D972-1CCF-4F62-B042-42492FCDBC10}" type="slidenum">
              <a:rPr lang="el-GR"/>
              <a:pPr>
                <a:defRPr/>
              </a:pPr>
              <a:t>‹#›</a:t>
            </a:fld>
            <a:endParaRPr lang="el-G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3D49E06E-D33D-43F3-BFB0-9D9717243F0C}"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46B93AC1-08C5-425C-BA09-F886AC8476A1}" type="slidenum">
              <a:rPr lang="el-GR"/>
              <a:pPr>
                <a:defRPr/>
              </a:pPr>
              <a:t>‹#›</a:t>
            </a:fld>
            <a:endParaRPr lang="el-G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7FB67D2F-6CDA-492E-A2A8-13D09B0DBA83}"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B02997B5-53CA-48B9-8D61-98D9035B22FB}" type="slidenum">
              <a:rPr lang="el-GR"/>
              <a:pPr>
                <a:defRPr/>
              </a:pPr>
              <a:t>‹#›</a:t>
            </a:fld>
            <a:endParaRPr lang="el-G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fld id="{D0C83E09-E428-4D94-B8AE-DBA31E6C5C93}"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67BD2AF0-E356-4E50-BFB4-3C0D1E3A5D68}" type="slidenum">
              <a:rPr lang="el-GR"/>
              <a:pPr>
                <a:defRPr/>
              </a:pPr>
              <a:t>‹#›</a:t>
            </a:fld>
            <a:endParaRPr lang="el-G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fld id="{141490F8-04AE-442D-A445-AFAA22D830D8}" type="datetimeFigureOut">
              <a:rPr lang="el-GR"/>
              <a:pPr>
                <a:defRPr/>
              </a:pPr>
              <a:t>10/10/2017</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3F94F8FE-74F0-4C13-B875-7B29A9A6E627}" type="slidenum">
              <a:rPr lang="el-GR"/>
              <a:pPr>
                <a:defRPr/>
              </a:pPr>
              <a:t>‹#›</a:t>
            </a:fld>
            <a:endParaRPr lang="el-G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fld id="{8B7B1120-2B9B-45B3-801E-EF70FB633352}" type="datetimeFigureOut">
              <a:rPr lang="el-GR"/>
              <a:pPr>
                <a:defRPr/>
              </a:pPr>
              <a:t>10/10/2017</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7F61A449-2BB2-485B-B639-5F27BEE998AB}" type="slidenum">
              <a:rPr lang="el-GR"/>
              <a:pPr>
                <a:defRPr/>
              </a:pPr>
              <a:t>‹#›</a:t>
            </a:fld>
            <a:endParaRPr lang="el-G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407FE07B-9BF0-4847-8313-E3CF01EEF800}" type="datetimeFigureOut">
              <a:rPr lang="el-GR"/>
              <a:pPr>
                <a:defRPr/>
              </a:pPr>
              <a:t>10/10/2017</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441BEA6E-A521-4010-99DC-DB78E9B1FD69}"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0F9BFBE9-2DF1-407E-9B67-ED664C49789D}"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5DCDF6DE-F247-49F5-A08F-68BD8B0F835C}" type="slidenum">
              <a:rPr lang="el-GR"/>
              <a:pPr>
                <a:defRPr/>
              </a:pPr>
              <a:t>‹#›</a:t>
            </a:fld>
            <a:endParaRPr lang="el-G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5DC352B6-D9E4-490E-80EE-4958FD3744B0}"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A9DF74CF-983A-48D2-82A7-CE7E4459E050}" type="slidenum">
              <a:rPr lang="el-GR"/>
              <a:pPr>
                <a:defRPr/>
              </a:pPr>
              <a:t>‹#›</a:t>
            </a:fld>
            <a:endParaRPr lang="el-G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5A278543-A140-4816-86CF-EB9FF47F5200}"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8877ABC1-AA50-41C7-B905-520304B70B9F}" type="slidenum">
              <a:rPr lang="el-GR"/>
              <a:pPr>
                <a:defRPr/>
              </a:pPr>
              <a:t>‹#›</a:t>
            </a:fld>
            <a:endParaRPr lang="el-G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C60504ED-A61D-4004-B4A6-EF559A099A38}"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859E5A03-098E-46A7-82BC-7569F63B07B0}" type="slidenum">
              <a:rPr lang="el-GR"/>
              <a:pPr>
                <a:defRPr/>
              </a:pPr>
              <a:t>‹#›</a:t>
            </a:fld>
            <a:endParaRPr lang="el-G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437B48C3-1B64-441D-B11F-0ABD060556BD}"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9C17D74C-B96B-4F42-BF9A-D1F867608459}" type="slidenum">
              <a:rPr lang="el-GR"/>
              <a:pPr>
                <a:defRPr/>
              </a:pPr>
              <a:t>‹#›</a:t>
            </a:fld>
            <a:endParaRPr lang="el-G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DF8D0FCA-D937-410A-ADC8-EE52D55A8752}"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7E95C09D-2882-416F-B2AA-1C48C5BEB945}" type="slidenum">
              <a:rPr lang="el-GR"/>
              <a:pPr>
                <a:defRPr/>
              </a:pPr>
              <a:t>‹#›</a:t>
            </a:fld>
            <a:endParaRPr lang="el-G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A6092E94-B4AA-4D60-927B-DDA06CFA0A6B}"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38CCE904-8019-4ECB-B3CB-D996E14BAD31}" type="slidenum">
              <a:rPr lang="el-GR"/>
              <a:pPr>
                <a:defRPr/>
              </a:pPr>
              <a:t>‹#›</a:t>
            </a:fld>
            <a:endParaRPr lang="el-G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C2DBDB3D-FB9C-496C-B788-8FC835E30D84}"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83BC8BD4-11A3-4536-9CF0-5F625B25D310}" type="slidenum">
              <a:rPr lang="el-GR"/>
              <a:pPr>
                <a:defRPr/>
              </a:pPr>
              <a:t>‹#›</a:t>
            </a:fld>
            <a:endParaRPr lang="el-G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fld id="{E66F1F79-F0D2-4A3B-AB6A-8F6004DFA339}"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D6F6904F-0581-4220-B75F-83B7844B6B09}" type="slidenum">
              <a:rPr lang="el-GR"/>
              <a:pPr>
                <a:defRPr/>
              </a:pPr>
              <a:t>‹#›</a:t>
            </a:fld>
            <a:endParaRPr lang="el-G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fld id="{AD116726-CC3A-4A91-AAB8-5D6A9CD61522}" type="datetimeFigureOut">
              <a:rPr lang="el-GR"/>
              <a:pPr>
                <a:defRPr/>
              </a:pPr>
              <a:t>10/10/2017</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C26F5C92-B023-4FF8-8962-08041C486CBC}" type="slidenum">
              <a:rPr lang="el-GR"/>
              <a:pPr>
                <a:defRPr/>
              </a:pPr>
              <a:t>‹#›</a:t>
            </a:fld>
            <a:endParaRPr lang="el-G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fld id="{172DBD30-BFA9-43F7-8234-F783F39D162B}" type="datetimeFigureOut">
              <a:rPr lang="el-GR"/>
              <a:pPr>
                <a:defRPr/>
              </a:pPr>
              <a:t>10/10/2017</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22789F8F-FFB3-4053-AB30-8D6EEAF770F5}" type="slidenum">
              <a:rPr lang="el-GR"/>
              <a:pPr>
                <a:defRP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fld id="{F9BE1C6B-31B6-41B8-B4BC-CA20F7154B3E}"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9951A39A-724B-4673-8ABF-C550BE0F1170}" type="slidenum">
              <a:rPr lang="el-GR"/>
              <a:pPr>
                <a:defRPr/>
              </a:pPr>
              <a:t>‹#›</a:t>
            </a:fld>
            <a:endParaRPr lang="el-G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C9586D5C-41AA-4DB4-BB53-1B6D020D8222}" type="datetimeFigureOut">
              <a:rPr lang="el-GR"/>
              <a:pPr>
                <a:defRPr/>
              </a:pPr>
              <a:t>10/10/2017</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D4F274A0-8682-4191-8D99-57606222897D}" type="slidenum">
              <a:rPr lang="el-GR"/>
              <a:pPr>
                <a:defRPr/>
              </a:pPr>
              <a:t>‹#›</a:t>
            </a:fld>
            <a:endParaRPr lang="el-G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D397194B-F9B7-4456-9B73-1B89134796A7}"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A03D804C-ECA0-440A-8401-A18ACD8FDA4D}" type="slidenum">
              <a:rPr lang="el-GR"/>
              <a:pPr>
                <a:defRPr/>
              </a:pPr>
              <a:t>‹#›</a:t>
            </a:fld>
            <a:endParaRPr lang="el-G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748390F9-BDD4-4B8D-8049-748289F4851B}"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FCCFFA2D-07D3-4E61-B413-0DC6462D313E}" type="slidenum">
              <a:rPr lang="el-GR"/>
              <a:pPr>
                <a:defRPr/>
              </a:pPr>
              <a:t>‹#›</a:t>
            </a:fld>
            <a:endParaRPr lang="el-G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F437E286-3CCB-4654-8D19-ABAA862F1180}"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2B450D6F-FFBF-4A13-8406-8FE9E21F4059}" type="slidenum">
              <a:rPr lang="el-GR"/>
              <a:pPr>
                <a:defRPr/>
              </a:pPr>
              <a:t>‹#›</a:t>
            </a:fld>
            <a:endParaRPr lang="el-G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51466D0F-BA8A-4377-9F88-3B5EFC6D3874}"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E7820067-C985-416F-82B8-8685C7C0F7DC}" type="slidenum">
              <a:rPr lang="el-GR"/>
              <a:pPr>
                <a:defRPr/>
              </a:pPr>
              <a:t>‹#›</a:t>
            </a:fld>
            <a:endParaRPr lang="el-G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l-GR"/>
              <a:t>Κάντε κλικ για να επεξεργαστείτε τον τίτλο</a:t>
            </a:r>
          </a:p>
        </p:txBody>
      </p:sp>
      <p:sp>
        <p:nvSpPr>
          <p:cNvPr id="307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quarter" idx="10"/>
          </p:nvPr>
        </p:nvSpPr>
        <p:spPr>
          <a:xfrm>
            <a:off x="685800" y="6248400"/>
            <a:ext cx="1905000" cy="457200"/>
          </a:xfrm>
        </p:spPr>
        <p:txBody>
          <a:bodyPr/>
          <a:lstStyle>
            <a:lvl1pPr fontAlgn="auto">
              <a:spcAft>
                <a:spcPts val="0"/>
              </a:spcAft>
              <a:defRPr>
                <a:solidFill>
                  <a:srgbClr val="EAEAEA"/>
                </a:solidFill>
              </a:defRPr>
            </a:lvl1pPr>
          </a:lstStyle>
          <a:p>
            <a:pPr>
              <a:defRPr/>
            </a:pPr>
            <a:endParaRPr lang="el-GR"/>
          </a:p>
        </p:txBody>
      </p:sp>
      <p:sp>
        <p:nvSpPr>
          <p:cNvPr id="5" name="Rectangle 5"/>
          <p:cNvSpPr>
            <a:spLocks noGrp="1" noChangeArrowheads="1"/>
          </p:cNvSpPr>
          <p:nvPr>
            <p:ph type="ftr" sz="quarter" idx="11"/>
          </p:nvPr>
        </p:nvSpPr>
        <p:spPr>
          <a:xfrm>
            <a:off x="3124200" y="6248400"/>
            <a:ext cx="2895600" cy="457200"/>
          </a:xfrm>
        </p:spPr>
        <p:txBody>
          <a:bodyPr/>
          <a:lstStyle>
            <a:lvl1pPr fontAlgn="auto">
              <a:spcAft>
                <a:spcPts val="0"/>
              </a:spcAft>
              <a:defRPr>
                <a:solidFill>
                  <a:srgbClr val="EAEAEA"/>
                </a:solidFill>
              </a:defRPr>
            </a:lvl1pPr>
          </a:lstStyle>
          <a:p>
            <a:pPr>
              <a:defRPr/>
            </a:pPr>
            <a:endParaRPr lang="el-GR"/>
          </a:p>
        </p:txBody>
      </p:sp>
      <p:sp>
        <p:nvSpPr>
          <p:cNvPr id="6" name="Rectangle 6"/>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EAEAEA"/>
                </a:solidFill>
              </a:defRPr>
            </a:lvl1pPr>
          </a:lstStyle>
          <a:p>
            <a:pPr>
              <a:defRPr/>
            </a:pPr>
            <a:fld id="{3FFD6D2F-8C27-4015-9606-3A903B39029E}" type="slidenum">
              <a:rPr lang="el-GR"/>
              <a:pPr>
                <a:defRPr/>
              </a:pPr>
              <a:t>‹#›</a:t>
            </a:fld>
            <a:endParaRPr lang="el-GR"/>
          </a:p>
        </p:txBody>
      </p:sp>
    </p:spTree>
  </p:cSld>
  <p:clrMapOvr>
    <a:masterClrMapping/>
  </p:clrMapOvr>
  <p:transition>
    <p:wheel spokes="8"/>
    <p:sndAc>
      <p:endSnd/>
    </p:sndAc>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967B0ED0-2796-4792-99D6-62863CF03D37}" type="slidenum">
              <a:rPr lang="el-GR"/>
              <a:pPr>
                <a:defRPr/>
              </a:pPr>
              <a:t>‹#›</a:t>
            </a:fld>
            <a:endParaRPr lang="el-GR"/>
          </a:p>
        </p:txBody>
      </p:sp>
    </p:spTree>
  </p:cSld>
  <p:clrMapOvr>
    <a:masterClrMapping/>
  </p:clrMapOvr>
  <p:transition>
    <p:wheel spokes="8"/>
    <p:sndAc>
      <p:endSnd/>
    </p:sndAc>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2EAFDDEE-0FA6-4037-91A5-D2E66CAEBDAE}" type="slidenum">
              <a:rPr lang="el-GR"/>
              <a:pPr>
                <a:defRPr/>
              </a:pPr>
              <a:t>‹#›</a:t>
            </a:fld>
            <a:endParaRPr lang="el-GR"/>
          </a:p>
        </p:txBody>
      </p:sp>
    </p:spTree>
  </p:cSld>
  <p:clrMapOvr>
    <a:masterClrMapping/>
  </p:clrMapOvr>
  <p:transition>
    <p:wheel spokes="8"/>
    <p:sndAc>
      <p:endSnd/>
    </p:sndAc>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87CB1BB6-E7FD-47D8-94A6-EAFB7BD91880}" type="slidenum">
              <a:rPr lang="el-GR"/>
              <a:pPr>
                <a:defRPr/>
              </a:pPr>
              <a:t>‹#›</a:t>
            </a:fld>
            <a:endParaRPr lang="el-GR"/>
          </a:p>
        </p:txBody>
      </p:sp>
    </p:spTree>
  </p:cSld>
  <p:clrMapOvr>
    <a:masterClrMapping/>
  </p:clrMapOvr>
  <p:transition>
    <p:wheel spokes="8"/>
    <p:sndAc>
      <p:endSnd/>
    </p:sndAc>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8"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9" name="Rectangle 9"/>
          <p:cNvSpPr>
            <a:spLocks noGrp="1" noChangeArrowheads="1"/>
          </p:cNvSpPr>
          <p:nvPr>
            <p:ph type="sldNum" sz="quarter" idx="12"/>
          </p:nvPr>
        </p:nvSpPr>
        <p:spPr/>
        <p:txBody>
          <a:bodyPr/>
          <a:lstStyle>
            <a:lvl1pPr fontAlgn="auto">
              <a:spcAft>
                <a:spcPts val="0"/>
              </a:spcAft>
              <a:defRPr/>
            </a:lvl1pPr>
          </a:lstStyle>
          <a:p>
            <a:pPr>
              <a:defRPr/>
            </a:pPr>
            <a:fld id="{6D299491-26DD-4966-95BE-3284C034BC51}" type="slidenum">
              <a:rPr lang="el-GR"/>
              <a:pPr>
                <a:defRPr/>
              </a:pPr>
              <a:t>‹#›</a:t>
            </a:fld>
            <a:endParaRPr lang="el-GR"/>
          </a:p>
        </p:txBody>
      </p:sp>
    </p:spTree>
  </p:cSld>
  <p:clrMapOvr>
    <a:masterClrMapping/>
  </p:clrMapOvr>
  <p:transition>
    <p:wheel spokes="8"/>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fld id="{00FD284E-3167-46E4-BDFD-8F1C3FDFC229}" type="datetimeFigureOut">
              <a:rPr lang="el-GR"/>
              <a:pPr>
                <a:defRPr/>
              </a:pPr>
              <a:t>10/10/2017</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6260135A-280A-4D20-806D-9A18D3805E80}" type="slidenum">
              <a:rPr lang="el-GR"/>
              <a:pPr>
                <a:defRPr/>
              </a:pPr>
              <a:t>‹#›</a:t>
            </a:fld>
            <a:endParaRPr lang="el-G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4"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5" name="Rectangle 9"/>
          <p:cNvSpPr>
            <a:spLocks noGrp="1" noChangeArrowheads="1"/>
          </p:cNvSpPr>
          <p:nvPr>
            <p:ph type="sldNum" sz="quarter" idx="12"/>
          </p:nvPr>
        </p:nvSpPr>
        <p:spPr/>
        <p:txBody>
          <a:bodyPr/>
          <a:lstStyle>
            <a:lvl1pPr fontAlgn="auto">
              <a:spcAft>
                <a:spcPts val="0"/>
              </a:spcAft>
              <a:defRPr/>
            </a:lvl1pPr>
          </a:lstStyle>
          <a:p>
            <a:pPr>
              <a:defRPr/>
            </a:pPr>
            <a:fld id="{A051BDB4-E59F-4367-8B5D-AB876E3D38E6}" type="slidenum">
              <a:rPr lang="el-GR"/>
              <a:pPr>
                <a:defRPr/>
              </a:pPr>
              <a:t>‹#›</a:t>
            </a:fld>
            <a:endParaRPr lang="el-GR"/>
          </a:p>
        </p:txBody>
      </p:sp>
    </p:spTree>
  </p:cSld>
  <p:clrMapOvr>
    <a:masterClrMapping/>
  </p:clrMapOvr>
  <p:transition>
    <p:wheel spokes="8"/>
    <p:sndAc>
      <p:endSnd/>
    </p:sndAc>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3"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4" name="Rectangle 9"/>
          <p:cNvSpPr>
            <a:spLocks noGrp="1" noChangeArrowheads="1"/>
          </p:cNvSpPr>
          <p:nvPr>
            <p:ph type="sldNum" sz="quarter" idx="12"/>
          </p:nvPr>
        </p:nvSpPr>
        <p:spPr/>
        <p:txBody>
          <a:bodyPr/>
          <a:lstStyle>
            <a:lvl1pPr fontAlgn="auto">
              <a:spcAft>
                <a:spcPts val="0"/>
              </a:spcAft>
              <a:defRPr/>
            </a:lvl1pPr>
          </a:lstStyle>
          <a:p>
            <a:pPr>
              <a:defRPr/>
            </a:pPr>
            <a:fld id="{CD4B40F7-DAB9-4615-B17C-9997282EC0AD}" type="slidenum">
              <a:rPr lang="el-GR"/>
              <a:pPr>
                <a:defRPr/>
              </a:pPr>
              <a:t>‹#›</a:t>
            </a:fld>
            <a:endParaRPr lang="el-GR"/>
          </a:p>
        </p:txBody>
      </p:sp>
    </p:spTree>
  </p:cSld>
  <p:clrMapOvr>
    <a:masterClrMapping/>
  </p:clrMapOvr>
  <p:transition>
    <p:wheel spokes="8"/>
    <p:sndAc>
      <p:endSnd/>
    </p:sndAc>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F1229157-2816-4807-8636-0853F2E83F97}" type="slidenum">
              <a:rPr lang="el-GR"/>
              <a:pPr>
                <a:defRPr/>
              </a:pPr>
              <a:t>‹#›</a:t>
            </a:fld>
            <a:endParaRPr lang="el-GR"/>
          </a:p>
        </p:txBody>
      </p:sp>
    </p:spTree>
  </p:cSld>
  <p:clrMapOvr>
    <a:masterClrMapping/>
  </p:clrMapOvr>
  <p:transition>
    <p:wheel spokes="8"/>
    <p:sndAc>
      <p:endSnd/>
    </p:sndAc>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FFBEE47F-E686-41EC-8AA4-174045FF8B08}" type="slidenum">
              <a:rPr lang="el-GR"/>
              <a:pPr>
                <a:defRPr/>
              </a:pPr>
              <a:t>‹#›</a:t>
            </a:fld>
            <a:endParaRPr lang="el-GR"/>
          </a:p>
        </p:txBody>
      </p:sp>
    </p:spTree>
  </p:cSld>
  <p:clrMapOvr>
    <a:masterClrMapping/>
  </p:clrMapOvr>
  <p:transition>
    <p:wheel spokes="8"/>
    <p:sndAc>
      <p:endSnd/>
    </p:sndAc>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7ABF4B3D-57E0-44AB-8A0D-34D86444041A}" type="slidenum">
              <a:rPr lang="el-GR"/>
              <a:pPr>
                <a:defRPr/>
              </a:pPr>
              <a:t>‹#›</a:t>
            </a:fld>
            <a:endParaRPr lang="el-GR"/>
          </a:p>
        </p:txBody>
      </p:sp>
    </p:spTree>
  </p:cSld>
  <p:clrMapOvr>
    <a:masterClrMapping/>
  </p:clrMapOvr>
  <p:transition>
    <p:wheel spokes="8"/>
    <p:sndAc>
      <p:endSnd/>
    </p:sndAc>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86600" y="533400"/>
            <a:ext cx="1905000" cy="55626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1371600" y="533400"/>
            <a:ext cx="5562600" cy="55626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1CF697F2-2C45-4E5C-B39C-664E936C85EB}" type="slidenum">
              <a:rPr lang="el-GR"/>
              <a:pPr>
                <a:defRPr/>
              </a:pPr>
              <a:t>‹#›</a:t>
            </a:fld>
            <a:endParaRPr lang="el-GR"/>
          </a:p>
        </p:txBody>
      </p:sp>
    </p:spTree>
  </p:cSld>
  <p:clrMapOvr>
    <a:masterClrMapping/>
  </p:clrMapOvr>
  <p:transition>
    <p:wheel spokes="8"/>
    <p:sndAc>
      <p:endSnd/>
    </p:sndAc>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l-GR"/>
              <a:t>Κάντε κλικ για να επεξεργαστείτε τον τίτλο</a:t>
            </a:r>
          </a:p>
        </p:txBody>
      </p:sp>
      <p:sp>
        <p:nvSpPr>
          <p:cNvPr id="307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quarter" idx="10"/>
          </p:nvPr>
        </p:nvSpPr>
        <p:spPr>
          <a:xfrm>
            <a:off x="685800" y="6248400"/>
            <a:ext cx="1905000" cy="457200"/>
          </a:xfrm>
        </p:spPr>
        <p:txBody>
          <a:bodyPr/>
          <a:lstStyle>
            <a:lvl1pPr fontAlgn="auto">
              <a:spcAft>
                <a:spcPts val="0"/>
              </a:spcAft>
              <a:defRPr>
                <a:solidFill>
                  <a:srgbClr val="EAEAEA"/>
                </a:solidFill>
              </a:defRPr>
            </a:lvl1pPr>
          </a:lstStyle>
          <a:p>
            <a:pPr>
              <a:defRPr/>
            </a:pPr>
            <a:endParaRPr lang="el-GR"/>
          </a:p>
        </p:txBody>
      </p:sp>
      <p:sp>
        <p:nvSpPr>
          <p:cNvPr id="5" name="Rectangle 5"/>
          <p:cNvSpPr>
            <a:spLocks noGrp="1" noChangeArrowheads="1"/>
          </p:cNvSpPr>
          <p:nvPr>
            <p:ph type="ftr" sz="quarter" idx="11"/>
          </p:nvPr>
        </p:nvSpPr>
        <p:spPr>
          <a:xfrm>
            <a:off x="3124200" y="6248400"/>
            <a:ext cx="2895600" cy="457200"/>
          </a:xfrm>
        </p:spPr>
        <p:txBody>
          <a:bodyPr/>
          <a:lstStyle>
            <a:lvl1pPr fontAlgn="auto">
              <a:spcAft>
                <a:spcPts val="0"/>
              </a:spcAft>
              <a:defRPr>
                <a:solidFill>
                  <a:srgbClr val="EAEAEA"/>
                </a:solidFill>
              </a:defRPr>
            </a:lvl1pPr>
          </a:lstStyle>
          <a:p>
            <a:pPr>
              <a:defRPr/>
            </a:pPr>
            <a:endParaRPr lang="el-GR"/>
          </a:p>
        </p:txBody>
      </p:sp>
      <p:sp>
        <p:nvSpPr>
          <p:cNvPr id="6" name="Rectangle 6"/>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EAEAEA"/>
                </a:solidFill>
              </a:defRPr>
            </a:lvl1pPr>
          </a:lstStyle>
          <a:p>
            <a:pPr>
              <a:defRPr/>
            </a:pPr>
            <a:fld id="{69B12D44-3B0A-4113-8320-812360BB6300}" type="slidenum">
              <a:rPr lang="el-GR"/>
              <a:pPr>
                <a:defRPr/>
              </a:pPr>
              <a:t>‹#›</a:t>
            </a:fld>
            <a:endParaRPr lang="el-GR"/>
          </a:p>
        </p:txBody>
      </p:sp>
    </p:spTree>
  </p:cSld>
  <p:clrMapOvr>
    <a:masterClrMapping/>
  </p:clrMapOvr>
  <p:transition>
    <p:wheel spokes="8"/>
    <p:sndAc>
      <p:endSnd/>
    </p:sndAc>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93C3C1AD-E216-4FBD-B5F7-54DEF0A8637F}" type="slidenum">
              <a:rPr lang="el-GR"/>
              <a:pPr>
                <a:defRPr/>
              </a:pPr>
              <a:t>‹#›</a:t>
            </a:fld>
            <a:endParaRPr lang="el-GR"/>
          </a:p>
        </p:txBody>
      </p:sp>
    </p:spTree>
  </p:cSld>
  <p:clrMapOvr>
    <a:masterClrMapping/>
  </p:clrMapOvr>
  <p:transition>
    <p:wheel spokes="8"/>
    <p:sndAc>
      <p:endSnd/>
    </p:sndAc>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EC9D3E17-B98D-4E14-8C27-44AEC3D2E86F}" type="slidenum">
              <a:rPr lang="el-GR"/>
              <a:pPr>
                <a:defRPr/>
              </a:pPr>
              <a:t>‹#›</a:t>
            </a:fld>
            <a:endParaRPr lang="el-GR"/>
          </a:p>
        </p:txBody>
      </p:sp>
    </p:spTree>
  </p:cSld>
  <p:clrMapOvr>
    <a:masterClrMapping/>
  </p:clrMapOvr>
  <p:transition>
    <p:wheel spokes="8"/>
    <p:sndAc>
      <p:endSnd/>
    </p:sndAc>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84FAA448-F1EA-4D72-A226-1D840F3E1759}" type="slidenum">
              <a:rPr lang="el-GR"/>
              <a:pPr>
                <a:defRPr/>
              </a:pPr>
              <a:t>‹#›</a:t>
            </a:fld>
            <a:endParaRPr lang="el-GR"/>
          </a:p>
        </p:txBody>
      </p:sp>
    </p:spTree>
  </p:cSld>
  <p:clrMapOvr>
    <a:masterClrMapping/>
  </p:clrMapOvr>
  <p:transition>
    <p:wheel spokes="8"/>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935862FA-6E98-4C57-ACB3-BCD714CD9314}"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416A3802-AE3E-4C12-A091-97EDA686FEA0}"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fld id="{0B03FD9C-8BC7-4153-83A0-6BD36334E3CD}" type="datetimeFigureOut">
              <a:rPr lang="el-GR"/>
              <a:pPr>
                <a:defRPr/>
              </a:pPr>
              <a:t>10/10/2017</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8073FB16-B66C-4E49-AFA4-C4E08DD419D8}" type="slidenum">
              <a:rPr lang="el-GR"/>
              <a:pPr>
                <a:defRPr/>
              </a:pPr>
              <a:t>‹#›</a:t>
            </a:fld>
            <a:endParaRPr lang="el-G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8"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9" name="Rectangle 9"/>
          <p:cNvSpPr>
            <a:spLocks noGrp="1" noChangeArrowheads="1"/>
          </p:cNvSpPr>
          <p:nvPr>
            <p:ph type="sldNum" sz="quarter" idx="12"/>
          </p:nvPr>
        </p:nvSpPr>
        <p:spPr/>
        <p:txBody>
          <a:bodyPr/>
          <a:lstStyle>
            <a:lvl1pPr fontAlgn="auto">
              <a:spcAft>
                <a:spcPts val="0"/>
              </a:spcAft>
              <a:defRPr/>
            </a:lvl1pPr>
          </a:lstStyle>
          <a:p>
            <a:pPr>
              <a:defRPr/>
            </a:pPr>
            <a:fld id="{CC60E8D0-5838-4DE7-A0DC-9963099409C1}" type="slidenum">
              <a:rPr lang="el-GR"/>
              <a:pPr>
                <a:defRPr/>
              </a:pPr>
              <a:t>‹#›</a:t>
            </a:fld>
            <a:endParaRPr lang="el-GR"/>
          </a:p>
        </p:txBody>
      </p:sp>
    </p:spTree>
  </p:cSld>
  <p:clrMapOvr>
    <a:masterClrMapping/>
  </p:clrMapOvr>
  <p:transition>
    <p:wheel spokes="8"/>
    <p:sndAc>
      <p:endSnd/>
    </p:sndAc>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4"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5" name="Rectangle 9"/>
          <p:cNvSpPr>
            <a:spLocks noGrp="1" noChangeArrowheads="1"/>
          </p:cNvSpPr>
          <p:nvPr>
            <p:ph type="sldNum" sz="quarter" idx="12"/>
          </p:nvPr>
        </p:nvSpPr>
        <p:spPr/>
        <p:txBody>
          <a:bodyPr/>
          <a:lstStyle>
            <a:lvl1pPr fontAlgn="auto">
              <a:spcAft>
                <a:spcPts val="0"/>
              </a:spcAft>
              <a:defRPr/>
            </a:lvl1pPr>
          </a:lstStyle>
          <a:p>
            <a:pPr>
              <a:defRPr/>
            </a:pPr>
            <a:fld id="{A5DA4D3E-BB77-40D3-8721-415DB7AD1048}" type="slidenum">
              <a:rPr lang="el-GR"/>
              <a:pPr>
                <a:defRPr/>
              </a:pPr>
              <a:t>‹#›</a:t>
            </a:fld>
            <a:endParaRPr lang="el-GR"/>
          </a:p>
        </p:txBody>
      </p:sp>
    </p:spTree>
  </p:cSld>
  <p:clrMapOvr>
    <a:masterClrMapping/>
  </p:clrMapOvr>
  <p:transition>
    <p:wheel spokes="8"/>
    <p:sndAc>
      <p:endSnd/>
    </p:sndAc>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3"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4" name="Rectangle 9"/>
          <p:cNvSpPr>
            <a:spLocks noGrp="1" noChangeArrowheads="1"/>
          </p:cNvSpPr>
          <p:nvPr>
            <p:ph type="sldNum" sz="quarter" idx="12"/>
          </p:nvPr>
        </p:nvSpPr>
        <p:spPr/>
        <p:txBody>
          <a:bodyPr/>
          <a:lstStyle>
            <a:lvl1pPr fontAlgn="auto">
              <a:spcAft>
                <a:spcPts val="0"/>
              </a:spcAft>
              <a:defRPr/>
            </a:lvl1pPr>
          </a:lstStyle>
          <a:p>
            <a:pPr>
              <a:defRPr/>
            </a:pPr>
            <a:fld id="{5313F5B3-5A71-420C-8B1A-4E008383513B}" type="slidenum">
              <a:rPr lang="el-GR"/>
              <a:pPr>
                <a:defRPr/>
              </a:pPr>
              <a:t>‹#›</a:t>
            </a:fld>
            <a:endParaRPr lang="el-GR"/>
          </a:p>
        </p:txBody>
      </p:sp>
    </p:spTree>
  </p:cSld>
  <p:clrMapOvr>
    <a:masterClrMapping/>
  </p:clrMapOvr>
  <p:transition>
    <p:wheel spokes="8"/>
    <p:sndAc>
      <p:endSnd/>
    </p:sndAc>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B0C23E62-DD39-4B60-857E-30B43A7E7A58}" type="slidenum">
              <a:rPr lang="el-GR"/>
              <a:pPr>
                <a:defRPr/>
              </a:pPr>
              <a:t>‹#›</a:t>
            </a:fld>
            <a:endParaRPr lang="el-GR"/>
          </a:p>
        </p:txBody>
      </p:sp>
    </p:spTree>
  </p:cSld>
  <p:clrMapOvr>
    <a:masterClrMapping/>
  </p:clrMapOvr>
  <p:transition>
    <p:wheel spokes="8"/>
    <p:sndAc>
      <p:endSnd/>
    </p:sndAc>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1EB16C44-3EB1-4864-AFDC-1B9F8A1FE8C2}" type="slidenum">
              <a:rPr lang="el-GR"/>
              <a:pPr>
                <a:defRPr/>
              </a:pPr>
              <a:t>‹#›</a:t>
            </a:fld>
            <a:endParaRPr lang="el-GR"/>
          </a:p>
        </p:txBody>
      </p:sp>
    </p:spTree>
  </p:cSld>
  <p:clrMapOvr>
    <a:masterClrMapping/>
  </p:clrMapOvr>
  <p:transition>
    <p:wheel spokes="8"/>
    <p:sndAc>
      <p:endSnd/>
    </p:sndAc>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150A5EA4-637B-4435-BA2E-CF29A9D5A519}" type="slidenum">
              <a:rPr lang="el-GR"/>
              <a:pPr>
                <a:defRPr/>
              </a:pPr>
              <a:t>‹#›</a:t>
            </a:fld>
            <a:endParaRPr lang="el-GR"/>
          </a:p>
        </p:txBody>
      </p:sp>
    </p:spTree>
  </p:cSld>
  <p:clrMapOvr>
    <a:masterClrMapping/>
  </p:clrMapOvr>
  <p:transition>
    <p:wheel spokes="8"/>
    <p:sndAc>
      <p:endSnd/>
    </p:sndAc>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86600" y="533400"/>
            <a:ext cx="1905000" cy="55626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1371600" y="533400"/>
            <a:ext cx="5562600" cy="55626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585E23DC-B2C2-4606-B4D0-D3EADF01AA61}" type="slidenum">
              <a:rPr lang="el-GR"/>
              <a:pPr>
                <a:defRPr/>
              </a:pPr>
              <a:t>‹#›</a:t>
            </a:fld>
            <a:endParaRPr lang="el-GR"/>
          </a:p>
        </p:txBody>
      </p:sp>
    </p:spTree>
  </p:cSld>
  <p:clrMapOvr>
    <a:masterClrMapping/>
  </p:clrMapOvr>
  <p:transition>
    <p:wheel spokes="8"/>
    <p:sndAc>
      <p:endSnd/>
    </p:sndAc>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A9FECD73-A9BC-4D20-B035-8472DAC012E4}" type="datetimeFigureOut">
              <a:rPr lang="el-GR"/>
              <a:pPr>
                <a:defRPr/>
              </a:pPr>
              <a:t>10/10/2017</a:t>
            </a:fld>
            <a:endParaRPr lang="el-GR"/>
          </a:p>
        </p:txBody>
      </p:sp>
      <p:sp>
        <p:nvSpPr>
          <p:cNvPr id="6" name="Θέση υποσέλιδου 1"/>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F75B4517-B992-4B93-8F54-843654513B30}" type="slidenum">
              <a:rPr lang="el-GR"/>
              <a:pPr>
                <a:defRPr/>
              </a:pPr>
              <a:t>‹#›</a:t>
            </a:fld>
            <a:endParaRPr lang="el-G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7194757C-D508-48DB-9194-A1933DD50D1A}" type="datetimeFigureOut">
              <a:rPr lang="el-GR"/>
              <a:pPr>
                <a:defRPr/>
              </a:pPr>
              <a:t>10/10/2017</a:t>
            </a:fld>
            <a:endParaRPr lang="el-GR"/>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l-GR"/>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915D908C-9072-44D1-BFCA-7B15AAAF6E47}" type="slidenum">
              <a:rPr lang="el-GR"/>
              <a:pPr>
                <a:defRPr/>
              </a:pPr>
              <a:t>‹#›</a:t>
            </a:fld>
            <a:endParaRPr lang="el-G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Ευθεία γραμμή σύνδεσης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DC22416F-8CC8-4A4B-B6E6-C5FA6BD447E9}" type="datetimeFigureOut">
              <a:rPr lang="el-GR"/>
              <a:pPr>
                <a:defRPr/>
              </a:pPr>
              <a:t>10/10/2017</a:t>
            </a:fld>
            <a:endParaRPr lang="el-GR"/>
          </a:p>
        </p:txBody>
      </p:sp>
      <p:sp>
        <p:nvSpPr>
          <p:cNvPr id="7" name="Θέση υποσέλιδου 10"/>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15"/>
          <p:cNvSpPr>
            <a:spLocks noGrp="1"/>
          </p:cNvSpPr>
          <p:nvPr>
            <p:ph type="sldNum" sz="quarter" idx="12"/>
          </p:nvPr>
        </p:nvSpPr>
        <p:spPr/>
        <p:txBody>
          <a:bodyPr/>
          <a:lstStyle>
            <a:lvl1pPr>
              <a:defRPr/>
            </a:lvl1pPr>
          </a:lstStyle>
          <a:p>
            <a:pPr>
              <a:defRPr/>
            </a:pPr>
            <a:fld id="{3CC9C24D-D3A0-4E28-8C0C-0F002D45D298}" type="slidenum">
              <a:rPr lang="el-GR"/>
              <a:pPr>
                <a:defRPr/>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0CD0E011-3E53-4B06-B09E-0C9549D09F3A}" type="datetimeFigureOut">
              <a:rPr lang="el-GR"/>
              <a:pPr>
                <a:defRPr/>
              </a:pPr>
              <a:t>10/10/2017</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3D35FB9A-5BE3-4D98-A07B-300C3BB6A2EA}" type="slidenum">
              <a:rPr lang="el-GR"/>
              <a:pPr>
                <a:defRPr/>
              </a:pPr>
              <a:t>‹#›</a:t>
            </a:fld>
            <a:endParaRPr lang="el-G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20"/>
          <p:cNvSpPr>
            <a:spLocks noGrp="1"/>
          </p:cNvSpPr>
          <p:nvPr>
            <p:ph type="dt" sz="half" idx="10"/>
          </p:nvPr>
        </p:nvSpPr>
        <p:spPr/>
        <p:txBody>
          <a:bodyPr/>
          <a:lstStyle>
            <a:lvl1pPr>
              <a:defRPr/>
            </a:lvl1pPr>
          </a:lstStyle>
          <a:p>
            <a:pPr>
              <a:defRPr/>
            </a:pPr>
            <a:fld id="{31399288-7B7C-4D8A-A748-CCEDD909C520}" type="datetimeFigureOut">
              <a:rPr lang="el-GR"/>
              <a:pPr>
                <a:defRPr/>
              </a:pPr>
              <a:t>10/10/2017</a:t>
            </a:fld>
            <a:endParaRPr lang="el-GR"/>
          </a:p>
        </p:txBody>
      </p:sp>
      <p:sp>
        <p:nvSpPr>
          <p:cNvPr id="6" name="Θέση υποσέλιδου 9"/>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30"/>
          <p:cNvSpPr>
            <a:spLocks noGrp="1"/>
          </p:cNvSpPr>
          <p:nvPr>
            <p:ph type="sldNum" sz="quarter" idx="12"/>
          </p:nvPr>
        </p:nvSpPr>
        <p:spPr/>
        <p:txBody>
          <a:bodyPr/>
          <a:lstStyle>
            <a:lvl1pPr>
              <a:defRPr/>
            </a:lvl1pPr>
          </a:lstStyle>
          <a:p>
            <a:pPr>
              <a:defRPr/>
            </a:pPr>
            <a:fld id="{B4E2956A-68A4-4004-A706-E21F9D8D2BB2}" type="slidenum">
              <a:rPr lang="el-GR"/>
              <a:pPr>
                <a:defRPr/>
              </a:pPr>
              <a:t>‹#›</a:t>
            </a:fld>
            <a:endParaRPr lang="el-G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76AA74F4-B582-4FA6-9A7F-B4ED8CA34297}" type="datetimeFigureOut">
              <a:rPr lang="el-GR"/>
              <a:pPr>
                <a:defRPr/>
              </a:pPr>
              <a:t>10/10/2017</a:t>
            </a:fld>
            <a:endParaRPr lang="el-GR"/>
          </a:p>
        </p:txBody>
      </p:sp>
      <p:sp>
        <p:nvSpPr>
          <p:cNvPr id="9" name="Θέση υποσέλιδου 5"/>
          <p:cNvSpPr>
            <a:spLocks noGrp="1"/>
          </p:cNvSpPr>
          <p:nvPr>
            <p:ph type="ftr" sz="quarter" idx="11"/>
          </p:nvPr>
        </p:nvSpPr>
        <p:spPr/>
        <p:txBody>
          <a:bodyPr/>
          <a:lstStyle>
            <a:lvl1pPr>
              <a:defRPr/>
            </a:lvl1pPr>
          </a:lstStyle>
          <a:p>
            <a:pPr>
              <a:defRPr/>
            </a:pPr>
            <a:endParaRPr lang="el-GR"/>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6F51B5DA-F6A9-48D3-8580-B652B83CF6EC}" type="slidenum">
              <a:rPr lang="el-GR"/>
              <a:pPr>
                <a:defRPr/>
              </a:pPr>
              <a:t>‹#›</a:t>
            </a:fld>
            <a:endParaRPr lang="el-G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1"/>
          <p:cNvSpPr>
            <a:spLocks noGrp="1"/>
          </p:cNvSpPr>
          <p:nvPr>
            <p:ph type="dt" sz="half" idx="10"/>
          </p:nvPr>
        </p:nvSpPr>
        <p:spPr/>
        <p:txBody>
          <a:bodyPr/>
          <a:lstStyle>
            <a:lvl1pPr>
              <a:defRPr/>
            </a:lvl1pPr>
          </a:lstStyle>
          <a:p>
            <a:pPr>
              <a:defRPr/>
            </a:pPr>
            <a:fld id="{3C905EA4-0222-4AD2-BC0E-C45BBA04D642}" type="datetimeFigureOut">
              <a:rPr lang="el-GR"/>
              <a:pPr>
                <a:defRPr/>
              </a:pPr>
              <a:t>10/10/2017</a:t>
            </a:fld>
            <a:endParaRPr lang="el-GR"/>
          </a:p>
        </p:txBody>
      </p:sp>
      <p:sp>
        <p:nvSpPr>
          <p:cNvPr id="4" name="Θέση υποσέλιδου 20"/>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03B3E51C-B451-401A-A392-A87E03C94574}" type="slidenum">
              <a:rPr lang="el-GR"/>
              <a:pPr>
                <a:defRPr/>
              </a:pPr>
              <a:t>‹#›</a:t>
            </a:fld>
            <a:endParaRPr lang="el-G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2DA138FE-ECE2-4405-97B0-F97EE8AD20AB}" type="datetimeFigureOut">
              <a:rPr lang="el-GR"/>
              <a:pPr>
                <a:defRPr/>
              </a:pPr>
              <a:t>10/10/2017</a:t>
            </a:fld>
            <a:endParaRPr lang="el-GR"/>
          </a:p>
        </p:txBody>
      </p:sp>
      <p:sp>
        <p:nvSpPr>
          <p:cNvPr id="3" name="Θέση υποσέλιδου 23"/>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6"/>
          <p:cNvSpPr>
            <a:spLocks noGrp="1"/>
          </p:cNvSpPr>
          <p:nvPr>
            <p:ph type="sldNum" sz="quarter" idx="12"/>
          </p:nvPr>
        </p:nvSpPr>
        <p:spPr/>
        <p:txBody>
          <a:bodyPr/>
          <a:lstStyle>
            <a:lvl1pPr>
              <a:defRPr/>
            </a:lvl1pPr>
          </a:lstStyle>
          <a:p>
            <a:pPr>
              <a:defRPr/>
            </a:pPr>
            <a:fld id="{EFD4D381-F477-4EA3-B30F-E33923B61E0C}" type="slidenum">
              <a:rPr lang="el-GR"/>
              <a:pPr>
                <a:defRPr/>
              </a:pPr>
              <a:t>‹#›</a:t>
            </a:fld>
            <a:endParaRPr lang="el-G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260B3FA2-EAFF-4AD6-8BD2-D4F0361A6F4C}" type="datetimeFigureOut">
              <a:rPr lang="el-GR"/>
              <a:pPr>
                <a:defRPr/>
              </a:pPr>
              <a:t>10/10/2017</a:t>
            </a:fld>
            <a:endParaRPr lang="el-GR"/>
          </a:p>
        </p:txBody>
      </p:sp>
      <p:sp>
        <p:nvSpPr>
          <p:cNvPr id="7" name="Θέση υποσέλιδου 28"/>
          <p:cNvSpPr>
            <a:spLocks noGrp="1"/>
          </p:cNvSpPr>
          <p:nvPr>
            <p:ph type="ftr" sz="quarter" idx="11"/>
          </p:nvPr>
        </p:nvSpPr>
        <p:spPr/>
        <p:txBody>
          <a:bodyPr/>
          <a:lstStyle>
            <a:lvl1pPr>
              <a:defRPr/>
            </a:lvl1pPr>
          </a:lstStyle>
          <a:p>
            <a:pPr>
              <a:defRPr/>
            </a:pPr>
            <a:endParaRPr lang="el-GR"/>
          </a:p>
        </p:txBody>
      </p:sp>
      <p:sp>
        <p:nvSpPr>
          <p:cNvPr id="8" name="Θέση αριθμού διαφάνειας 6"/>
          <p:cNvSpPr>
            <a:spLocks noGrp="1"/>
          </p:cNvSpPr>
          <p:nvPr>
            <p:ph type="sldNum" sz="quarter" idx="12"/>
          </p:nvPr>
        </p:nvSpPr>
        <p:spPr/>
        <p:txBody>
          <a:bodyPr/>
          <a:lstStyle>
            <a:lvl1pPr>
              <a:defRPr/>
            </a:lvl1pPr>
          </a:lstStyle>
          <a:p>
            <a:pPr>
              <a:defRPr/>
            </a:pPr>
            <a:fld id="{E8F6F9E8-9D3B-4EB3-9AD6-CFCE4DD6533B}" type="slidenum">
              <a:rPr lang="el-GR"/>
              <a:pPr>
                <a:defRPr/>
              </a:pPr>
              <a:t>‹#›</a:t>
            </a:fld>
            <a:endParaRPr lang="el-G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2F1F352D-015A-4547-A41D-6D3879A1A6D6}"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30"/>
          <p:cNvSpPr>
            <a:spLocks noGrp="1"/>
          </p:cNvSpPr>
          <p:nvPr>
            <p:ph type="sldNum" sz="quarter" idx="12"/>
          </p:nvPr>
        </p:nvSpPr>
        <p:spPr/>
        <p:txBody>
          <a:bodyPr/>
          <a:lstStyle>
            <a:lvl1pPr>
              <a:defRPr/>
            </a:lvl1pPr>
          </a:lstStyle>
          <a:p>
            <a:pPr>
              <a:defRPr/>
            </a:pPr>
            <a:fld id="{985FD22F-A751-4D98-917E-614B7A735A81}" type="slidenum">
              <a:rPr lang="el-GR"/>
              <a:pPr>
                <a:defRPr/>
              </a:pPr>
              <a:t>‹#›</a:t>
            </a:fld>
            <a:endParaRPr lang="el-G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F22C0BE5-6EE0-467E-9F4F-A1D497ECFDD9}"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2C5669C4-40E4-45CC-B914-D7D92A542D1C}" type="slidenum">
              <a:rPr lang="el-GR"/>
              <a:pPr>
                <a:defRPr/>
              </a:pPr>
              <a:t>‹#›</a:t>
            </a:fld>
            <a:endParaRPr lang="el-G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5F643328-1CDA-49BB-8A79-17154721C937}"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A275CFC6-79E2-4C15-9FDD-40C12CCE6828}" type="slidenum">
              <a:rPr lang="el-GR"/>
              <a:pPr>
                <a:defRPr/>
              </a:pPr>
              <a:t>‹#›</a:t>
            </a:fld>
            <a:endParaRPr lang="el-G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l-GR"/>
              <a:t>Κάντε κλικ για να επεξεργαστείτε τον τίτλο</a:t>
            </a:r>
          </a:p>
        </p:txBody>
      </p:sp>
      <p:sp>
        <p:nvSpPr>
          <p:cNvPr id="307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quarter" idx="10"/>
          </p:nvPr>
        </p:nvSpPr>
        <p:spPr>
          <a:xfrm>
            <a:off x="685800" y="6248400"/>
            <a:ext cx="1905000" cy="457200"/>
          </a:xfrm>
        </p:spPr>
        <p:txBody>
          <a:bodyPr/>
          <a:lstStyle>
            <a:lvl1pPr fontAlgn="auto">
              <a:spcAft>
                <a:spcPts val="0"/>
              </a:spcAft>
              <a:defRPr>
                <a:solidFill>
                  <a:srgbClr val="EAEAEA"/>
                </a:solidFill>
              </a:defRPr>
            </a:lvl1pPr>
          </a:lstStyle>
          <a:p>
            <a:pPr>
              <a:defRPr/>
            </a:pPr>
            <a:endParaRPr lang="el-GR"/>
          </a:p>
        </p:txBody>
      </p:sp>
      <p:sp>
        <p:nvSpPr>
          <p:cNvPr id="5" name="Rectangle 5"/>
          <p:cNvSpPr>
            <a:spLocks noGrp="1" noChangeArrowheads="1"/>
          </p:cNvSpPr>
          <p:nvPr>
            <p:ph type="ftr" sz="quarter" idx="11"/>
          </p:nvPr>
        </p:nvSpPr>
        <p:spPr>
          <a:xfrm>
            <a:off x="3124200" y="6248400"/>
            <a:ext cx="2895600" cy="457200"/>
          </a:xfrm>
        </p:spPr>
        <p:txBody>
          <a:bodyPr/>
          <a:lstStyle>
            <a:lvl1pPr fontAlgn="auto">
              <a:spcAft>
                <a:spcPts val="0"/>
              </a:spcAft>
              <a:defRPr>
                <a:solidFill>
                  <a:srgbClr val="EAEAEA"/>
                </a:solidFill>
              </a:defRPr>
            </a:lvl1pPr>
          </a:lstStyle>
          <a:p>
            <a:pPr>
              <a:defRPr/>
            </a:pPr>
            <a:endParaRPr lang="el-GR"/>
          </a:p>
        </p:txBody>
      </p:sp>
      <p:sp>
        <p:nvSpPr>
          <p:cNvPr id="6" name="Rectangle 6"/>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EAEAEA"/>
                </a:solidFill>
              </a:defRPr>
            </a:lvl1pPr>
          </a:lstStyle>
          <a:p>
            <a:pPr>
              <a:defRPr/>
            </a:pPr>
            <a:fld id="{397B3044-3B77-4A4F-B91C-61E3930DB612}" type="slidenum">
              <a:rPr lang="el-GR"/>
              <a:pPr>
                <a:defRPr/>
              </a:pPr>
              <a:t>‹#›</a:t>
            </a:fld>
            <a:endParaRPr lang="el-GR"/>
          </a:p>
        </p:txBody>
      </p:sp>
    </p:spTree>
  </p:cSld>
  <p:clrMapOvr>
    <a:masterClrMapping/>
  </p:clrMapOvr>
  <p:transition>
    <p:wheel spokes="8"/>
    <p:sndAc>
      <p:endSnd/>
    </p:sndAc>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2426E446-7E2F-48D4-979A-3B19BFE15E04}" type="slidenum">
              <a:rPr lang="el-GR"/>
              <a:pPr>
                <a:defRPr/>
              </a:pPr>
              <a:t>‹#›</a:t>
            </a:fld>
            <a:endParaRPr lang="el-GR"/>
          </a:p>
        </p:txBody>
      </p:sp>
    </p:spTree>
  </p:cSld>
  <p:clrMapOvr>
    <a:masterClrMapping/>
  </p:clrMapOvr>
  <p:transition>
    <p:wheel spokes="8"/>
    <p:sndAc>
      <p:end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73274572-161A-4978-9009-9859070C52CC}"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C0263AB4-E2EB-472E-827B-53A0D0A88FB1}" type="slidenum">
              <a:rPr lang="el-GR"/>
              <a:pPr>
                <a:defRPr/>
              </a:pPr>
              <a:t>‹#›</a:t>
            </a:fld>
            <a:endParaRPr lang="el-G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1F62E1D1-2D36-47E4-B936-276A4C676032}" type="slidenum">
              <a:rPr lang="el-GR"/>
              <a:pPr>
                <a:defRPr/>
              </a:pPr>
              <a:t>‹#›</a:t>
            </a:fld>
            <a:endParaRPr lang="el-GR"/>
          </a:p>
        </p:txBody>
      </p:sp>
    </p:spTree>
  </p:cSld>
  <p:clrMapOvr>
    <a:masterClrMapping/>
  </p:clrMapOvr>
  <p:transition>
    <p:wheel spokes="8"/>
    <p:sndAc>
      <p:endSnd/>
    </p:sndAc>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710A3C4F-1467-454D-9286-71EA2D9F2C20}" type="slidenum">
              <a:rPr lang="el-GR"/>
              <a:pPr>
                <a:defRPr/>
              </a:pPr>
              <a:t>‹#›</a:t>
            </a:fld>
            <a:endParaRPr lang="el-GR"/>
          </a:p>
        </p:txBody>
      </p:sp>
    </p:spTree>
  </p:cSld>
  <p:clrMapOvr>
    <a:masterClrMapping/>
  </p:clrMapOvr>
  <p:transition>
    <p:wheel spokes="8"/>
    <p:sndAc>
      <p:endSnd/>
    </p:sndAc>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8"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9" name="Rectangle 9"/>
          <p:cNvSpPr>
            <a:spLocks noGrp="1" noChangeArrowheads="1"/>
          </p:cNvSpPr>
          <p:nvPr>
            <p:ph type="sldNum" sz="quarter" idx="12"/>
          </p:nvPr>
        </p:nvSpPr>
        <p:spPr/>
        <p:txBody>
          <a:bodyPr/>
          <a:lstStyle>
            <a:lvl1pPr fontAlgn="auto">
              <a:spcAft>
                <a:spcPts val="0"/>
              </a:spcAft>
              <a:defRPr/>
            </a:lvl1pPr>
          </a:lstStyle>
          <a:p>
            <a:pPr>
              <a:defRPr/>
            </a:pPr>
            <a:fld id="{3D9DA199-33A9-41DC-8DDD-11B89B228E42}" type="slidenum">
              <a:rPr lang="el-GR"/>
              <a:pPr>
                <a:defRPr/>
              </a:pPr>
              <a:t>‹#›</a:t>
            </a:fld>
            <a:endParaRPr lang="el-GR"/>
          </a:p>
        </p:txBody>
      </p:sp>
    </p:spTree>
  </p:cSld>
  <p:clrMapOvr>
    <a:masterClrMapping/>
  </p:clrMapOvr>
  <p:transition>
    <p:wheel spokes="8"/>
    <p:sndAc>
      <p:endSnd/>
    </p:sndAc>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4"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5" name="Rectangle 9"/>
          <p:cNvSpPr>
            <a:spLocks noGrp="1" noChangeArrowheads="1"/>
          </p:cNvSpPr>
          <p:nvPr>
            <p:ph type="sldNum" sz="quarter" idx="12"/>
          </p:nvPr>
        </p:nvSpPr>
        <p:spPr/>
        <p:txBody>
          <a:bodyPr/>
          <a:lstStyle>
            <a:lvl1pPr fontAlgn="auto">
              <a:spcAft>
                <a:spcPts val="0"/>
              </a:spcAft>
              <a:defRPr/>
            </a:lvl1pPr>
          </a:lstStyle>
          <a:p>
            <a:pPr>
              <a:defRPr/>
            </a:pPr>
            <a:fld id="{D171D6A8-6498-4F5E-8DAC-8FEDB87F06B1}" type="slidenum">
              <a:rPr lang="el-GR"/>
              <a:pPr>
                <a:defRPr/>
              </a:pPr>
              <a:t>‹#›</a:t>
            </a:fld>
            <a:endParaRPr lang="el-GR"/>
          </a:p>
        </p:txBody>
      </p:sp>
    </p:spTree>
  </p:cSld>
  <p:clrMapOvr>
    <a:masterClrMapping/>
  </p:clrMapOvr>
  <p:transition>
    <p:wheel spokes="8"/>
    <p:sndAc>
      <p:endSnd/>
    </p:sndAc>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3"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4" name="Rectangle 9"/>
          <p:cNvSpPr>
            <a:spLocks noGrp="1" noChangeArrowheads="1"/>
          </p:cNvSpPr>
          <p:nvPr>
            <p:ph type="sldNum" sz="quarter" idx="12"/>
          </p:nvPr>
        </p:nvSpPr>
        <p:spPr/>
        <p:txBody>
          <a:bodyPr/>
          <a:lstStyle>
            <a:lvl1pPr fontAlgn="auto">
              <a:spcAft>
                <a:spcPts val="0"/>
              </a:spcAft>
              <a:defRPr/>
            </a:lvl1pPr>
          </a:lstStyle>
          <a:p>
            <a:pPr>
              <a:defRPr/>
            </a:pPr>
            <a:fld id="{90E86C51-2F9D-42C2-981D-A642D19FF41D}" type="slidenum">
              <a:rPr lang="el-GR"/>
              <a:pPr>
                <a:defRPr/>
              </a:pPr>
              <a:t>‹#›</a:t>
            </a:fld>
            <a:endParaRPr lang="el-GR"/>
          </a:p>
        </p:txBody>
      </p:sp>
    </p:spTree>
  </p:cSld>
  <p:clrMapOvr>
    <a:masterClrMapping/>
  </p:clrMapOvr>
  <p:transition>
    <p:wheel spokes="8"/>
    <p:sndAc>
      <p:endSnd/>
    </p:sndAc>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D224812A-4960-4F9E-855E-AF195DE9BADE}" type="slidenum">
              <a:rPr lang="el-GR"/>
              <a:pPr>
                <a:defRPr/>
              </a:pPr>
              <a:t>‹#›</a:t>
            </a:fld>
            <a:endParaRPr lang="el-GR"/>
          </a:p>
        </p:txBody>
      </p:sp>
    </p:spTree>
  </p:cSld>
  <p:clrMapOvr>
    <a:masterClrMapping/>
  </p:clrMapOvr>
  <p:transition>
    <p:wheel spokes="8"/>
    <p:sndAc>
      <p:endSnd/>
    </p:sndAc>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D91687AB-6E2F-424F-8DEA-01AF2B6FBF34}" type="slidenum">
              <a:rPr lang="el-GR"/>
              <a:pPr>
                <a:defRPr/>
              </a:pPr>
              <a:t>‹#›</a:t>
            </a:fld>
            <a:endParaRPr lang="el-GR"/>
          </a:p>
        </p:txBody>
      </p:sp>
    </p:spTree>
  </p:cSld>
  <p:clrMapOvr>
    <a:masterClrMapping/>
  </p:clrMapOvr>
  <p:transition>
    <p:wheel spokes="8"/>
    <p:sndAc>
      <p:endSnd/>
    </p:sndAc>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394B3E28-E84F-4D26-957B-52F9C3B96128}" type="slidenum">
              <a:rPr lang="el-GR"/>
              <a:pPr>
                <a:defRPr/>
              </a:pPr>
              <a:t>‹#›</a:t>
            </a:fld>
            <a:endParaRPr lang="el-GR"/>
          </a:p>
        </p:txBody>
      </p:sp>
    </p:spTree>
  </p:cSld>
  <p:clrMapOvr>
    <a:masterClrMapping/>
  </p:clrMapOvr>
  <p:transition>
    <p:wheel spokes="8"/>
    <p:sndAc>
      <p:endSnd/>
    </p:sndAc>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86600" y="533400"/>
            <a:ext cx="1905000" cy="55626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1371600" y="533400"/>
            <a:ext cx="5562600" cy="55626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71DF55ED-3FAB-49B8-BC73-25336A930EB3}" type="slidenum">
              <a:rPr lang="el-GR"/>
              <a:pPr>
                <a:defRPr/>
              </a:pPr>
              <a:t>‹#›</a:t>
            </a:fld>
            <a:endParaRPr lang="el-GR"/>
          </a:p>
        </p:txBody>
      </p:sp>
    </p:spTree>
  </p:cSld>
  <p:clrMapOvr>
    <a:masterClrMapping/>
  </p:clrMapOvr>
  <p:transition>
    <p:wheel spokes="8"/>
    <p:sndAc>
      <p:endSnd/>
    </p:sndAc>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l-GR"/>
              <a:t>Κάντε κλικ για να επεξεργαστείτε τον τίτλο</a:t>
            </a:r>
          </a:p>
        </p:txBody>
      </p:sp>
      <p:sp>
        <p:nvSpPr>
          <p:cNvPr id="307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quarter" idx="10"/>
          </p:nvPr>
        </p:nvSpPr>
        <p:spPr>
          <a:xfrm>
            <a:off x="685800" y="6248400"/>
            <a:ext cx="1905000" cy="457200"/>
          </a:xfrm>
        </p:spPr>
        <p:txBody>
          <a:bodyPr/>
          <a:lstStyle>
            <a:lvl1pPr fontAlgn="auto">
              <a:spcAft>
                <a:spcPts val="0"/>
              </a:spcAft>
              <a:defRPr>
                <a:solidFill>
                  <a:srgbClr val="EAEAEA"/>
                </a:solidFill>
              </a:defRPr>
            </a:lvl1pPr>
          </a:lstStyle>
          <a:p>
            <a:pPr>
              <a:defRPr/>
            </a:pPr>
            <a:endParaRPr lang="el-GR"/>
          </a:p>
        </p:txBody>
      </p:sp>
      <p:sp>
        <p:nvSpPr>
          <p:cNvPr id="5" name="Rectangle 5"/>
          <p:cNvSpPr>
            <a:spLocks noGrp="1" noChangeArrowheads="1"/>
          </p:cNvSpPr>
          <p:nvPr>
            <p:ph type="ftr" sz="quarter" idx="11"/>
          </p:nvPr>
        </p:nvSpPr>
        <p:spPr>
          <a:xfrm>
            <a:off x="3124200" y="6248400"/>
            <a:ext cx="2895600" cy="457200"/>
          </a:xfrm>
        </p:spPr>
        <p:txBody>
          <a:bodyPr/>
          <a:lstStyle>
            <a:lvl1pPr fontAlgn="auto">
              <a:spcAft>
                <a:spcPts val="0"/>
              </a:spcAft>
              <a:defRPr>
                <a:solidFill>
                  <a:srgbClr val="EAEAEA"/>
                </a:solidFill>
              </a:defRPr>
            </a:lvl1pPr>
          </a:lstStyle>
          <a:p>
            <a:pPr>
              <a:defRPr/>
            </a:pPr>
            <a:endParaRPr lang="el-GR"/>
          </a:p>
        </p:txBody>
      </p:sp>
      <p:sp>
        <p:nvSpPr>
          <p:cNvPr id="6" name="Rectangle 6"/>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EAEAEA"/>
                </a:solidFill>
              </a:defRPr>
            </a:lvl1pPr>
          </a:lstStyle>
          <a:p>
            <a:pPr>
              <a:defRPr/>
            </a:pPr>
            <a:fld id="{69C8C0A7-38C4-475A-A632-7BB0735CFBCA}" type="slidenum">
              <a:rPr lang="el-GR"/>
              <a:pPr>
                <a:defRPr/>
              </a:pPr>
              <a:t>‹#›</a:t>
            </a:fld>
            <a:endParaRPr lang="el-GR"/>
          </a:p>
        </p:txBody>
      </p:sp>
    </p:spTree>
  </p:cSld>
  <p:clrMapOvr>
    <a:masterClrMapping/>
  </p:clrMapOvr>
  <p:transition>
    <p:wheel spokes="8"/>
    <p:sndAc>
      <p:end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09FE64B3-C5ED-465F-9657-24263BA3C358}"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62B61739-8CB2-46B4-9621-1CE043A4835C}" type="slidenum">
              <a:rPr lang="el-GR"/>
              <a:pPr>
                <a:defRPr/>
              </a:pPr>
              <a:t>‹#›</a:t>
            </a:fld>
            <a:endParaRPr lang="el-G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C05E30FA-4CB9-473B-9AF6-5DFE138DB988}" type="slidenum">
              <a:rPr lang="el-GR"/>
              <a:pPr>
                <a:defRPr/>
              </a:pPr>
              <a:t>‹#›</a:t>
            </a:fld>
            <a:endParaRPr lang="el-GR"/>
          </a:p>
        </p:txBody>
      </p:sp>
    </p:spTree>
  </p:cSld>
  <p:clrMapOvr>
    <a:masterClrMapping/>
  </p:clrMapOvr>
  <p:transition>
    <p:wheel spokes="8"/>
    <p:sndAc>
      <p:endSnd/>
    </p:sndAc>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35F265EE-F0BC-4728-9650-D82890943408}" type="slidenum">
              <a:rPr lang="el-GR"/>
              <a:pPr>
                <a:defRPr/>
              </a:pPr>
              <a:t>‹#›</a:t>
            </a:fld>
            <a:endParaRPr lang="el-GR"/>
          </a:p>
        </p:txBody>
      </p:sp>
    </p:spTree>
  </p:cSld>
  <p:clrMapOvr>
    <a:masterClrMapping/>
  </p:clrMapOvr>
  <p:transition>
    <p:wheel spokes="8"/>
    <p:sndAc>
      <p:endSnd/>
    </p:sndAc>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064573A1-74DE-4CAE-94F0-3CD07E1C39D2}" type="slidenum">
              <a:rPr lang="el-GR"/>
              <a:pPr>
                <a:defRPr/>
              </a:pPr>
              <a:t>‹#›</a:t>
            </a:fld>
            <a:endParaRPr lang="el-GR"/>
          </a:p>
        </p:txBody>
      </p:sp>
    </p:spTree>
  </p:cSld>
  <p:clrMapOvr>
    <a:masterClrMapping/>
  </p:clrMapOvr>
  <p:transition>
    <p:wheel spokes="8"/>
    <p:sndAc>
      <p:endSnd/>
    </p:sndAc>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8"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9" name="Rectangle 9"/>
          <p:cNvSpPr>
            <a:spLocks noGrp="1" noChangeArrowheads="1"/>
          </p:cNvSpPr>
          <p:nvPr>
            <p:ph type="sldNum" sz="quarter" idx="12"/>
          </p:nvPr>
        </p:nvSpPr>
        <p:spPr/>
        <p:txBody>
          <a:bodyPr/>
          <a:lstStyle>
            <a:lvl1pPr fontAlgn="auto">
              <a:spcAft>
                <a:spcPts val="0"/>
              </a:spcAft>
              <a:defRPr/>
            </a:lvl1pPr>
          </a:lstStyle>
          <a:p>
            <a:pPr>
              <a:defRPr/>
            </a:pPr>
            <a:fld id="{2A69377E-3E9D-49E2-92A4-038EFA616714}" type="slidenum">
              <a:rPr lang="el-GR"/>
              <a:pPr>
                <a:defRPr/>
              </a:pPr>
              <a:t>‹#›</a:t>
            </a:fld>
            <a:endParaRPr lang="el-GR"/>
          </a:p>
        </p:txBody>
      </p:sp>
    </p:spTree>
  </p:cSld>
  <p:clrMapOvr>
    <a:masterClrMapping/>
  </p:clrMapOvr>
  <p:transition>
    <p:wheel spokes="8"/>
    <p:sndAc>
      <p:endSnd/>
    </p:sndAc>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4"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5" name="Rectangle 9"/>
          <p:cNvSpPr>
            <a:spLocks noGrp="1" noChangeArrowheads="1"/>
          </p:cNvSpPr>
          <p:nvPr>
            <p:ph type="sldNum" sz="quarter" idx="12"/>
          </p:nvPr>
        </p:nvSpPr>
        <p:spPr/>
        <p:txBody>
          <a:bodyPr/>
          <a:lstStyle>
            <a:lvl1pPr fontAlgn="auto">
              <a:spcAft>
                <a:spcPts val="0"/>
              </a:spcAft>
              <a:defRPr/>
            </a:lvl1pPr>
          </a:lstStyle>
          <a:p>
            <a:pPr>
              <a:defRPr/>
            </a:pPr>
            <a:fld id="{8BCD0D95-5631-448B-B018-B489B722F98A}" type="slidenum">
              <a:rPr lang="el-GR"/>
              <a:pPr>
                <a:defRPr/>
              </a:pPr>
              <a:t>‹#›</a:t>
            </a:fld>
            <a:endParaRPr lang="el-GR"/>
          </a:p>
        </p:txBody>
      </p:sp>
    </p:spTree>
  </p:cSld>
  <p:clrMapOvr>
    <a:masterClrMapping/>
  </p:clrMapOvr>
  <p:transition>
    <p:wheel spokes="8"/>
    <p:sndAc>
      <p:endSnd/>
    </p:sndAc>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3"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4" name="Rectangle 9"/>
          <p:cNvSpPr>
            <a:spLocks noGrp="1" noChangeArrowheads="1"/>
          </p:cNvSpPr>
          <p:nvPr>
            <p:ph type="sldNum" sz="quarter" idx="12"/>
          </p:nvPr>
        </p:nvSpPr>
        <p:spPr/>
        <p:txBody>
          <a:bodyPr/>
          <a:lstStyle>
            <a:lvl1pPr fontAlgn="auto">
              <a:spcAft>
                <a:spcPts val="0"/>
              </a:spcAft>
              <a:defRPr/>
            </a:lvl1pPr>
          </a:lstStyle>
          <a:p>
            <a:pPr>
              <a:defRPr/>
            </a:pPr>
            <a:fld id="{C4F38DB4-2BBC-414F-AE82-9ABD24B38272}" type="slidenum">
              <a:rPr lang="el-GR"/>
              <a:pPr>
                <a:defRPr/>
              </a:pPr>
              <a:t>‹#›</a:t>
            </a:fld>
            <a:endParaRPr lang="el-GR"/>
          </a:p>
        </p:txBody>
      </p:sp>
    </p:spTree>
  </p:cSld>
  <p:clrMapOvr>
    <a:masterClrMapping/>
  </p:clrMapOvr>
  <p:transition>
    <p:wheel spokes="8"/>
    <p:sndAc>
      <p:endSnd/>
    </p:sndAc>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529A887B-683C-4C7C-9271-909075885B75}" type="slidenum">
              <a:rPr lang="el-GR"/>
              <a:pPr>
                <a:defRPr/>
              </a:pPr>
              <a:t>‹#›</a:t>
            </a:fld>
            <a:endParaRPr lang="el-GR"/>
          </a:p>
        </p:txBody>
      </p:sp>
    </p:spTree>
  </p:cSld>
  <p:clrMapOvr>
    <a:masterClrMapping/>
  </p:clrMapOvr>
  <p:transition>
    <p:wheel spokes="8"/>
    <p:sndAc>
      <p:endSnd/>
    </p:sndAc>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6"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7" name="Rectangle 9"/>
          <p:cNvSpPr>
            <a:spLocks noGrp="1" noChangeArrowheads="1"/>
          </p:cNvSpPr>
          <p:nvPr>
            <p:ph type="sldNum" sz="quarter" idx="12"/>
          </p:nvPr>
        </p:nvSpPr>
        <p:spPr/>
        <p:txBody>
          <a:bodyPr/>
          <a:lstStyle>
            <a:lvl1pPr fontAlgn="auto">
              <a:spcAft>
                <a:spcPts val="0"/>
              </a:spcAft>
              <a:defRPr/>
            </a:lvl1pPr>
          </a:lstStyle>
          <a:p>
            <a:pPr>
              <a:defRPr/>
            </a:pPr>
            <a:fld id="{88876F83-4B4D-4B49-BD4D-76E15028CC90}" type="slidenum">
              <a:rPr lang="el-GR"/>
              <a:pPr>
                <a:defRPr/>
              </a:pPr>
              <a:t>‹#›</a:t>
            </a:fld>
            <a:endParaRPr lang="el-GR"/>
          </a:p>
        </p:txBody>
      </p:sp>
    </p:spTree>
  </p:cSld>
  <p:clrMapOvr>
    <a:masterClrMapping/>
  </p:clrMapOvr>
  <p:transition>
    <p:wheel spokes="8"/>
    <p:sndAc>
      <p:endSnd/>
    </p:sndAc>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49277D5F-3B72-4C4C-A653-E69DA17867AE}" type="slidenum">
              <a:rPr lang="el-GR"/>
              <a:pPr>
                <a:defRPr/>
              </a:pPr>
              <a:t>‹#›</a:t>
            </a:fld>
            <a:endParaRPr lang="el-GR"/>
          </a:p>
        </p:txBody>
      </p:sp>
    </p:spTree>
  </p:cSld>
  <p:clrMapOvr>
    <a:masterClrMapping/>
  </p:clrMapOvr>
  <p:transition>
    <p:wheel spokes="8"/>
    <p:sndAc>
      <p:endSnd/>
    </p:sndAc>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86600" y="533400"/>
            <a:ext cx="1905000" cy="55626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1371600" y="533400"/>
            <a:ext cx="5562600" cy="55626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7"/>
          <p:cNvSpPr>
            <a:spLocks noGrp="1" noChangeArrowheads="1"/>
          </p:cNvSpPr>
          <p:nvPr>
            <p:ph type="dt" sz="half" idx="10"/>
          </p:nvPr>
        </p:nvSpPr>
        <p:spPr/>
        <p:txBody>
          <a:bodyPr/>
          <a:lstStyle>
            <a:lvl1pPr fontAlgn="auto">
              <a:spcAft>
                <a:spcPts val="0"/>
              </a:spcAft>
              <a:defRPr/>
            </a:lvl1pPr>
          </a:lstStyle>
          <a:p>
            <a:pPr>
              <a:defRPr/>
            </a:pPr>
            <a:endParaRPr lang="el-GR"/>
          </a:p>
        </p:txBody>
      </p:sp>
      <p:sp>
        <p:nvSpPr>
          <p:cNvPr id="5" name="Rectangle 8"/>
          <p:cNvSpPr>
            <a:spLocks noGrp="1" noChangeArrowheads="1"/>
          </p:cNvSpPr>
          <p:nvPr>
            <p:ph type="ftr" sz="quarter" idx="11"/>
          </p:nvPr>
        </p:nvSpPr>
        <p:spPr/>
        <p:txBody>
          <a:bodyPr/>
          <a:lstStyle>
            <a:lvl1pPr fontAlgn="auto">
              <a:spcAft>
                <a:spcPts val="0"/>
              </a:spcAft>
              <a:defRPr/>
            </a:lvl1pPr>
          </a:lstStyle>
          <a:p>
            <a:pPr>
              <a:defRPr/>
            </a:pPr>
            <a:endParaRPr lang="el-GR"/>
          </a:p>
        </p:txBody>
      </p:sp>
      <p:sp>
        <p:nvSpPr>
          <p:cNvPr id="6" name="Rectangle 9"/>
          <p:cNvSpPr>
            <a:spLocks noGrp="1" noChangeArrowheads="1"/>
          </p:cNvSpPr>
          <p:nvPr>
            <p:ph type="sldNum" sz="quarter" idx="12"/>
          </p:nvPr>
        </p:nvSpPr>
        <p:spPr/>
        <p:txBody>
          <a:bodyPr/>
          <a:lstStyle>
            <a:lvl1pPr fontAlgn="auto">
              <a:spcAft>
                <a:spcPts val="0"/>
              </a:spcAft>
              <a:defRPr/>
            </a:lvl1pPr>
          </a:lstStyle>
          <a:p>
            <a:pPr>
              <a:defRPr/>
            </a:pPr>
            <a:fld id="{90C74B88-5AE6-479A-97D3-FA554F251C84}" type="slidenum">
              <a:rPr lang="el-GR"/>
              <a:pPr>
                <a:defRPr/>
              </a:pPr>
              <a:t>‹#›</a:t>
            </a:fld>
            <a:endParaRPr lang="el-GR"/>
          </a:p>
        </p:txBody>
      </p:sp>
    </p:spTree>
  </p:cSld>
  <p:clrMapOvr>
    <a:masterClrMapping/>
  </p:clrMapOvr>
  <p:transition>
    <p:wheel spokes="8"/>
    <p:sndAc>
      <p:end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7C2344B1-45CC-462E-8991-035AAA709983}"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2814D78D-A65C-4B3D-B9ED-F1C02B91B738}" type="slidenum">
              <a:rPr lang="el-GR"/>
              <a:pPr>
                <a:defRPr/>
              </a:pPr>
              <a:t>‹#›</a:t>
            </a:fld>
            <a:endParaRPr lang="el-G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2">
        <a:schemeClr val="bg1"/>
      </p:bgRef>
    </p:bg>
    <p:spTree>
      <p:nvGrpSpPr>
        <p:cNvPr id="1" name=""/>
        <p:cNvGrpSpPr/>
        <p:nvPr/>
      </p:nvGrpSpPr>
      <p:grpSpPr>
        <a:xfrm>
          <a:off x="0" y="0"/>
          <a:ext cx="0" cy="0"/>
          <a:chOff x="0" y="0"/>
          <a:chExt cx="0" cy="0"/>
        </a:xfrm>
      </p:grpSpPr>
      <p:sp>
        <p:nvSpPr>
          <p:cNvPr id="4" name="Ορθογώνιο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Ευθεία γραμμή σύνδεσης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Τίτλος 11"/>
          <p:cNvSpPr>
            <a:spLocks noGrp="1"/>
          </p:cNvSpPr>
          <p:nvPr>
            <p:ph type="ctrTitle"/>
          </p:nvPr>
        </p:nvSpPr>
        <p:spPr>
          <a:xfrm>
            <a:off x="3366868" y="533400"/>
            <a:ext cx="5105400" cy="2868168"/>
          </a:xfrm>
        </p:spPr>
        <p:txBody>
          <a:bodyPr>
            <a:noAutofit/>
          </a:bodyPr>
          <a:lstStyle>
            <a:lvl1pPr algn="r">
              <a:defRPr sz="4200" b="1"/>
            </a:lvl1pPr>
            <a:extLst/>
          </a:lstStyle>
          <a:p>
            <a:r>
              <a:rPr lang="el-GR" smtClean="0"/>
              <a:t>Στυλ κύριου τίτλου</a:t>
            </a:r>
            <a:endParaRPr lang="en-US"/>
          </a:p>
        </p:txBody>
      </p:sp>
      <p:sp>
        <p:nvSpPr>
          <p:cNvPr id="25" name="Υπότιτλος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l-GR" smtClean="0"/>
              <a:t>Στυλ κύριου υπότιτλου</a:t>
            </a:r>
            <a:endParaRPr lang="en-US"/>
          </a:p>
        </p:txBody>
      </p:sp>
      <p:sp>
        <p:nvSpPr>
          <p:cNvPr id="6" name="Θέση ημερομηνίας 30"/>
          <p:cNvSpPr>
            <a:spLocks noGrp="1"/>
          </p:cNvSpPr>
          <p:nvPr>
            <p:ph type="dt" sz="half" idx="10"/>
          </p:nvPr>
        </p:nvSpPr>
        <p:spPr>
          <a:xfrm>
            <a:off x="5870575" y="6557963"/>
            <a:ext cx="2003425" cy="227012"/>
          </a:xfrm>
        </p:spPr>
        <p:txBody>
          <a:bodyPr/>
          <a:lstStyle>
            <a:lvl1pPr>
              <a:defRPr lang="en-US" smtClean="0">
                <a:solidFill>
                  <a:prstClr val="black">
                    <a:tint val="75000"/>
                  </a:prstClr>
                </a:solidFill>
              </a:defRPr>
            </a:lvl1pPr>
            <a:extLst/>
          </a:lstStyle>
          <a:p>
            <a:pPr>
              <a:defRPr/>
            </a:pPr>
            <a:fld id="{6AC6DE70-6FB0-4A8A-931B-DFB3F8DA7395}" type="datetimeFigureOut">
              <a:rPr lang="el-GR"/>
              <a:pPr>
                <a:defRPr/>
              </a:pPr>
              <a:t>10/10/2017</a:t>
            </a:fld>
            <a:endParaRPr lang="el-GR"/>
          </a:p>
        </p:txBody>
      </p:sp>
      <p:sp>
        <p:nvSpPr>
          <p:cNvPr id="7" name="Θέση υποσέλιδου 17"/>
          <p:cNvSpPr>
            <a:spLocks noGrp="1"/>
          </p:cNvSpPr>
          <p:nvPr>
            <p:ph type="ftr" sz="quarter" idx="11"/>
          </p:nvPr>
        </p:nvSpPr>
        <p:spPr>
          <a:xfrm>
            <a:off x="2819400" y="6557963"/>
            <a:ext cx="2927350" cy="228600"/>
          </a:xfrm>
        </p:spPr>
        <p:txBody>
          <a:bodyPr/>
          <a:lstStyle>
            <a:lvl1pPr>
              <a:defRPr lang="en-US">
                <a:solidFill>
                  <a:prstClr val="black">
                    <a:tint val="75000"/>
                  </a:prstClr>
                </a:solidFill>
              </a:defRPr>
            </a:lvl1pPr>
            <a:extLst/>
          </a:lstStyle>
          <a:p>
            <a:pPr>
              <a:defRPr/>
            </a:pPr>
            <a:endParaRPr lang="el-GR"/>
          </a:p>
        </p:txBody>
      </p:sp>
      <p:sp>
        <p:nvSpPr>
          <p:cNvPr id="8" name="Θέση αριθμού διαφάνειας 28"/>
          <p:cNvSpPr>
            <a:spLocks noGrp="1"/>
          </p:cNvSpPr>
          <p:nvPr>
            <p:ph type="sldNum" sz="quarter" idx="12"/>
          </p:nvPr>
        </p:nvSpPr>
        <p:spPr>
          <a:xfrm>
            <a:off x="7880350" y="6556375"/>
            <a:ext cx="588963" cy="228600"/>
          </a:xfrm>
        </p:spPr>
        <p:txBody>
          <a:bodyPr/>
          <a:lstStyle>
            <a:lvl1pPr>
              <a:defRPr lang="en-US" smtClean="0">
                <a:solidFill>
                  <a:prstClr val="black">
                    <a:tint val="75000"/>
                  </a:prstClr>
                </a:solidFill>
              </a:defRPr>
            </a:lvl1pPr>
            <a:extLst/>
          </a:lstStyle>
          <a:p>
            <a:pPr>
              <a:defRPr/>
            </a:pPr>
            <a:fld id="{1D4915C1-1F0E-4B7C-AA98-E4F2A724AABE}" type="slidenum">
              <a:rPr lang="el-GR"/>
              <a:pPr>
                <a:defRPr/>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extLst/>
          </a:lstStyle>
          <a:p>
            <a:r>
              <a:rPr lang="el-GR" smtClean="0"/>
              <a:t>Στυλ κύριου τίτλου</a:t>
            </a:r>
            <a:endParaRPr lang="en-US"/>
          </a:p>
        </p:txBody>
      </p:sp>
      <p:sp>
        <p:nvSpPr>
          <p:cNvPr id="3" name="Θέση περιεχομένου 2"/>
          <p:cNvSpPr>
            <a:spLocks noGrp="1"/>
          </p:cNvSpPr>
          <p:nvPr>
            <p:ph idx="1"/>
          </p:nvPr>
        </p:nvSpPr>
        <p:spPr/>
        <p:txBody>
          <a:bodyPr/>
          <a:lstStyle>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extLst/>
          </a:lstStyle>
          <a:p>
            <a:pPr>
              <a:defRPr/>
            </a:pPr>
            <a:fld id="{827FDDA3-E143-4C0E-94B1-D1D358E847D5}"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extLst/>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extLst/>
          </a:lstStyle>
          <a:p>
            <a:pPr>
              <a:defRPr/>
            </a:pPr>
            <a:fld id="{00D837B5-5CCA-4D2E-84B0-858C454F3EC9}" type="slidenum">
              <a:rPr lang="el-GR"/>
              <a:pPr>
                <a:defRPr/>
              </a:pPr>
              <a:t>‹#›</a:t>
            </a:fld>
            <a:endParaRPr lang="el-G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1066800" y="2821837"/>
            <a:ext cx="6255488" cy="1362075"/>
          </a:xfrm>
        </p:spPr>
        <p:txBody>
          <a:bodyPr anchor="t"/>
          <a:lstStyle>
            <a:lvl1pPr algn="r">
              <a:buNone/>
              <a:defRPr sz="4200" b="1" cap="all"/>
            </a:lvl1pPr>
            <a:extLst/>
          </a:lstStyle>
          <a:p>
            <a:r>
              <a:rPr lang="el-GR" smtClean="0"/>
              <a:t>Στυλ κύριου τίτλου</a:t>
            </a:r>
            <a:endParaRPr lang="en-US"/>
          </a:p>
        </p:txBody>
      </p:sp>
      <p:sp>
        <p:nvSpPr>
          <p:cNvPr id="3" name="Θέση κειμένου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l-GR" smtClean="0"/>
              <a:t>Στυλ υποδείγματος κειμένου</a:t>
            </a:r>
          </a:p>
        </p:txBody>
      </p:sp>
      <p:sp>
        <p:nvSpPr>
          <p:cNvPr id="4" name="Θέση ημερομηνίας 3"/>
          <p:cNvSpPr>
            <a:spLocks noGrp="1"/>
          </p:cNvSpPr>
          <p:nvPr>
            <p:ph type="dt" sz="half" idx="10"/>
          </p:nvPr>
        </p:nvSpPr>
        <p:spPr>
          <a:xfrm>
            <a:off x="4724400" y="6556375"/>
            <a:ext cx="2001838" cy="227013"/>
          </a:xfrm>
        </p:spPr>
        <p:txBody>
          <a:bodyPr/>
          <a:lstStyle>
            <a:lvl1pPr>
              <a:defRPr smtClean="0">
                <a:solidFill>
                  <a:prstClr val="black">
                    <a:tint val="75000"/>
                  </a:prstClr>
                </a:solidFill>
              </a:defRPr>
            </a:lvl1pPr>
            <a:extLst/>
          </a:lstStyle>
          <a:p>
            <a:pPr>
              <a:defRPr/>
            </a:pPr>
            <a:fld id="{44F0CA80-CE67-492F-953C-DF97E8D25829}" type="datetimeFigureOut">
              <a:rPr lang="el-GR"/>
              <a:pPr>
                <a:defRPr/>
              </a:pPr>
              <a:t>10/10/2017</a:t>
            </a:fld>
            <a:endParaRPr lang="el-GR"/>
          </a:p>
        </p:txBody>
      </p:sp>
      <p:sp>
        <p:nvSpPr>
          <p:cNvPr id="5" name="Θέση υποσέλιδου 4"/>
          <p:cNvSpPr>
            <a:spLocks noGrp="1"/>
          </p:cNvSpPr>
          <p:nvPr>
            <p:ph type="ftr" sz="quarter" idx="11"/>
          </p:nvPr>
        </p:nvSpPr>
        <p:spPr>
          <a:xfrm>
            <a:off x="1735138" y="6556375"/>
            <a:ext cx="2895600" cy="228600"/>
          </a:xfrm>
        </p:spPr>
        <p:txBody>
          <a:bodyPr/>
          <a:lstStyle>
            <a:lvl1pPr>
              <a:defRPr>
                <a:solidFill>
                  <a:prstClr val="black">
                    <a:tint val="75000"/>
                  </a:prstClr>
                </a:solidFill>
              </a:defRPr>
            </a:lvl1pPr>
            <a:extLst/>
          </a:lstStyle>
          <a:p>
            <a:pPr>
              <a:defRPr/>
            </a:pPr>
            <a:endParaRPr lang="el-GR"/>
          </a:p>
        </p:txBody>
      </p:sp>
      <p:sp>
        <p:nvSpPr>
          <p:cNvPr id="6" name="Θέση αριθμού διαφάνειας 5"/>
          <p:cNvSpPr>
            <a:spLocks noGrp="1"/>
          </p:cNvSpPr>
          <p:nvPr>
            <p:ph type="sldNum" sz="quarter" idx="12"/>
          </p:nvPr>
        </p:nvSpPr>
        <p:spPr>
          <a:xfrm>
            <a:off x="6734175" y="6554788"/>
            <a:ext cx="587375" cy="228600"/>
          </a:xfrm>
        </p:spPr>
        <p:txBody>
          <a:bodyPr/>
          <a:lstStyle>
            <a:lvl1pPr>
              <a:defRPr/>
            </a:lvl1pPr>
            <a:extLst/>
          </a:lstStyle>
          <a:p>
            <a:pPr>
              <a:defRPr/>
            </a:pPr>
            <a:fld id="{09586074-2BDA-4401-A492-38EF97F23CAA}" type="slidenum">
              <a:rPr lang="el-GR"/>
              <a:pPr>
                <a:defRPr/>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20040"/>
            <a:ext cx="7242048" cy="1143000"/>
          </a:xfrm>
        </p:spPr>
        <p:txBody>
          <a:bodyPr/>
          <a:lstStyle>
            <a:extLst/>
          </a:lstStyle>
          <a:p>
            <a:r>
              <a:rPr lang="el-GR" smtClean="0"/>
              <a:t>Στυλ κύριου τίτλου</a:t>
            </a:r>
            <a:endParaRPr lang="en-US"/>
          </a:p>
        </p:txBody>
      </p:sp>
      <p:sp>
        <p:nvSpPr>
          <p:cNvPr id="3" name="Θέση περιεχομένου 2"/>
          <p:cNvSpPr>
            <a:spLocks noGrp="1"/>
          </p:cNvSpPr>
          <p:nvPr>
            <p:ph sz="half" idx="1"/>
          </p:nvPr>
        </p:nvSpPr>
        <p:spPr>
          <a:xfrm>
            <a:off x="457200"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περιεχομένου 3"/>
          <p:cNvSpPr>
            <a:spLocks noGrp="1"/>
          </p:cNvSpPr>
          <p:nvPr>
            <p:ph sz="half" idx="2"/>
          </p:nvPr>
        </p:nvSpPr>
        <p:spPr>
          <a:xfrm>
            <a:off x="4178808"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p:txBody>
          <a:bodyPr/>
          <a:lstStyle>
            <a:lvl1pPr>
              <a:defRPr/>
            </a:lvl1pPr>
            <a:extLst/>
          </a:lstStyle>
          <a:p>
            <a:pPr>
              <a:defRPr/>
            </a:pPr>
            <a:fld id="{1601554D-3F70-4025-8A2D-E37B6686B2F4}"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lvl1pPr>
            <a:extLst/>
          </a:lstStyle>
          <a:p>
            <a:pPr>
              <a:defRPr/>
            </a:pPr>
            <a:endParaRPr lang="el-GR"/>
          </a:p>
        </p:txBody>
      </p:sp>
      <p:sp>
        <p:nvSpPr>
          <p:cNvPr id="7" name="Θέση αριθμού διαφάνειας 6"/>
          <p:cNvSpPr>
            <a:spLocks noGrp="1"/>
          </p:cNvSpPr>
          <p:nvPr>
            <p:ph type="sldNum" sz="quarter" idx="12"/>
          </p:nvPr>
        </p:nvSpPr>
        <p:spPr/>
        <p:txBody>
          <a:bodyPr/>
          <a:lstStyle>
            <a:lvl1pPr>
              <a:defRPr/>
            </a:lvl1pPr>
            <a:extLst/>
          </a:lstStyle>
          <a:p>
            <a:pPr>
              <a:defRPr/>
            </a:pPr>
            <a:fld id="{7C057317-30C2-4786-8F06-D737B1649BB0}" type="slidenum">
              <a:rPr lang="el-GR"/>
              <a:pPr>
                <a:defRPr/>
              </a:pPr>
              <a:t>‹#›</a:t>
            </a:fld>
            <a:endParaRPr lang="el-G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20040"/>
            <a:ext cx="7242048" cy="1143000"/>
          </a:xfrm>
        </p:spPr>
        <p:txBody>
          <a:bodyPr/>
          <a:lstStyle>
            <a:lvl1pPr>
              <a:defRPr/>
            </a:lvl1pPr>
            <a:extLst/>
          </a:lstStyle>
          <a:p>
            <a:r>
              <a:rPr lang="el-GR" smtClean="0"/>
              <a:t>Στυλ κύριου τίτλου</a:t>
            </a:r>
            <a:endParaRPr lang="en-US"/>
          </a:p>
        </p:txBody>
      </p:sp>
      <p:sp>
        <p:nvSpPr>
          <p:cNvPr id="3" name="Θέση κειμένου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l-GR" smtClean="0"/>
              <a:t>Στυλ υποδείγματος κειμένου</a:t>
            </a:r>
          </a:p>
        </p:txBody>
      </p:sp>
      <p:sp>
        <p:nvSpPr>
          <p:cNvPr id="4" name="Θέση κειμένου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l-GR" smtClean="0"/>
              <a:t>Στυλ υποδείγματος κειμένου</a:t>
            </a:r>
          </a:p>
        </p:txBody>
      </p:sp>
      <p:sp>
        <p:nvSpPr>
          <p:cNvPr id="5" name="Θέση περιεχομένου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περιεχομένου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Θέση ημερομηνίας 6"/>
          <p:cNvSpPr>
            <a:spLocks noGrp="1"/>
          </p:cNvSpPr>
          <p:nvPr>
            <p:ph type="dt" sz="half" idx="10"/>
          </p:nvPr>
        </p:nvSpPr>
        <p:spPr/>
        <p:txBody>
          <a:bodyPr/>
          <a:lstStyle>
            <a:lvl1pPr>
              <a:defRPr/>
            </a:lvl1pPr>
            <a:extLst/>
          </a:lstStyle>
          <a:p>
            <a:pPr>
              <a:defRPr/>
            </a:pPr>
            <a:fld id="{104A55B7-A7F2-4871-9FAD-B34068E56D77}"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lvl1pPr>
            <a:extLst/>
          </a:lstStyle>
          <a:p>
            <a:pPr>
              <a:defRPr/>
            </a:pPr>
            <a:endParaRPr lang="el-GR"/>
          </a:p>
        </p:txBody>
      </p:sp>
      <p:sp>
        <p:nvSpPr>
          <p:cNvPr id="9" name="Θέση αριθμού διαφάνειας 8"/>
          <p:cNvSpPr>
            <a:spLocks noGrp="1"/>
          </p:cNvSpPr>
          <p:nvPr>
            <p:ph type="sldNum" sz="quarter" idx="12"/>
          </p:nvPr>
        </p:nvSpPr>
        <p:spPr/>
        <p:txBody>
          <a:bodyPr/>
          <a:lstStyle>
            <a:lvl1pPr>
              <a:defRPr/>
            </a:lvl1pPr>
            <a:extLst/>
          </a:lstStyle>
          <a:p>
            <a:pPr>
              <a:defRPr/>
            </a:pPr>
            <a:fld id="{A6A5DEB7-1227-4945-86F9-85268BBC5A21}" type="slidenum">
              <a:rPr lang="el-GR"/>
              <a:pPr>
                <a:defRPr/>
              </a:pPr>
              <a:t>‹#›</a:t>
            </a:fld>
            <a:endParaRPr lang="el-G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20040"/>
            <a:ext cx="7242048" cy="1143000"/>
          </a:xfrm>
        </p:spPr>
        <p:txBody>
          <a:bodyPr/>
          <a:lstStyle>
            <a:extLst/>
          </a:lstStyle>
          <a:p>
            <a:r>
              <a:rPr lang="el-GR" smtClean="0"/>
              <a:t>Στυλ κύριου τίτλου</a:t>
            </a:r>
            <a:endParaRPr lang="en-US"/>
          </a:p>
        </p:txBody>
      </p:sp>
      <p:sp>
        <p:nvSpPr>
          <p:cNvPr id="3" name="Θέση ημερομηνίας 2"/>
          <p:cNvSpPr>
            <a:spLocks noGrp="1"/>
          </p:cNvSpPr>
          <p:nvPr>
            <p:ph type="dt" sz="half" idx="10"/>
          </p:nvPr>
        </p:nvSpPr>
        <p:spPr/>
        <p:txBody>
          <a:bodyPr/>
          <a:lstStyle>
            <a:lvl1pPr>
              <a:defRPr/>
            </a:lvl1pPr>
            <a:extLst/>
          </a:lstStyle>
          <a:p>
            <a:pPr>
              <a:defRPr/>
            </a:pPr>
            <a:fld id="{C9D52025-DD99-4C3F-8E99-73383BD5A532}"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lvl1pPr>
            <a:extLst/>
          </a:lstStyle>
          <a:p>
            <a:pPr>
              <a:defRPr/>
            </a:pPr>
            <a:endParaRPr lang="el-GR"/>
          </a:p>
        </p:txBody>
      </p:sp>
      <p:sp>
        <p:nvSpPr>
          <p:cNvPr id="5" name="Θέση αριθμού διαφάνειας 4"/>
          <p:cNvSpPr>
            <a:spLocks noGrp="1"/>
          </p:cNvSpPr>
          <p:nvPr>
            <p:ph type="sldNum" sz="quarter" idx="12"/>
          </p:nvPr>
        </p:nvSpPr>
        <p:spPr/>
        <p:txBody>
          <a:bodyPr/>
          <a:lstStyle>
            <a:lvl1pPr>
              <a:defRPr/>
            </a:lvl1pPr>
            <a:extLst/>
          </a:lstStyle>
          <a:p>
            <a:pPr>
              <a:defRPr/>
            </a:pPr>
            <a:fld id="{54A95110-18C8-4C23-B0C8-2B72EC721A8D}" type="slidenum">
              <a:rPr lang="el-GR"/>
              <a:pPr>
                <a:defRPr/>
              </a:pPr>
              <a:t>‹#›</a:t>
            </a:fld>
            <a:endParaRPr lang="el-G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extLst/>
          </a:lstStyle>
          <a:p>
            <a:pPr>
              <a:defRPr/>
            </a:pPr>
            <a:fld id="{23D6BB1E-8DA3-48EA-A2E0-FDFEC4226F69}"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extLst/>
          </a:lstStyle>
          <a:p>
            <a:pPr>
              <a:defRPr/>
            </a:pPr>
            <a:endParaRPr lang="el-GR"/>
          </a:p>
        </p:txBody>
      </p:sp>
      <p:sp>
        <p:nvSpPr>
          <p:cNvPr id="4" name="Θέση αριθμού διαφάνειας 3"/>
          <p:cNvSpPr>
            <a:spLocks noGrp="1"/>
          </p:cNvSpPr>
          <p:nvPr>
            <p:ph type="sldNum" sz="quarter" idx="12"/>
          </p:nvPr>
        </p:nvSpPr>
        <p:spPr/>
        <p:txBody>
          <a:bodyPr/>
          <a:lstStyle>
            <a:lvl1pPr>
              <a:defRPr/>
            </a:lvl1pPr>
            <a:extLst/>
          </a:lstStyle>
          <a:p>
            <a:pPr>
              <a:defRPr/>
            </a:pPr>
            <a:fld id="{A227EE5C-9239-4FB2-A48A-64F69E14FAE3}" type="slidenum">
              <a:rPr lang="el-GR"/>
              <a:pPr>
                <a:defRPr/>
              </a:pPr>
              <a:t>‹#›</a:t>
            </a:fld>
            <a:endParaRPr lang="el-G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28600"/>
            <a:ext cx="5897880" cy="1173480"/>
          </a:xfrm>
        </p:spPr>
        <p:txBody>
          <a:bodyPr wrap="square"/>
          <a:lstStyle>
            <a:lvl1pPr algn="l">
              <a:buNone/>
              <a:defRPr lang="en-US" sz="2400" baseline="0" smtClean="0"/>
            </a:lvl1pPr>
            <a:extLst/>
          </a:lstStyle>
          <a:p>
            <a:r>
              <a:rPr lang="el-GR" smtClean="0"/>
              <a:t>Στυλ κύριου τίτλου</a:t>
            </a:r>
            <a:endParaRPr lang="en-US"/>
          </a:p>
        </p:txBody>
      </p:sp>
      <p:sp>
        <p:nvSpPr>
          <p:cNvPr id="3" name="Θέση κειμένου 2"/>
          <p:cNvSpPr>
            <a:spLocks noGrp="1"/>
          </p:cNvSpPr>
          <p:nvPr>
            <p:ph type="body" idx="2"/>
          </p:nvPr>
        </p:nvSpPr>
        <p:spPr>
          <a:xfrm>
            <a:off x="457200" y="1497416"/>
            <a:ext cx="589788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l-GR" smtClean="0"/>
              <a:t>Στυλ υποδείγματος κειμένου</a:t>
            </a:r>
          </a:p>
        </p:txBody>
      </p:sp>
      <p:sp>
        <p:nvSpPr>
          <p:cNvPr id="4" name="Θέση περιεχομένου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p:txBody>
          <a:bodyPr/>
          <a:lstStyle>
            <a:lvl1pPr>
              <a:defRPr/>
            </a:lvl1pPr>
            <a:extLst/>
          </a:lstStyle>
          <a:p>
            <a:pPr>
              <a:defRPr/>
            </a:pPr>
            <a:fld id="{4E0BD177-2E16-4D77-8608-6973A33F5D50}"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lvl1pPr>
            <a:extLst/>
          </a:lstStyle>
          <a:p>
            <a:pPr>
              <a:defRPr/>
            </a:pPr>
            <a:endParaRPr lang="el-GR"/>
          </a:p>
        </p:txBody>
      </p:sp>
      <p:sp>
        <p:nvSpPr>
          <p:cNvPr id="7" name="Θέση αριθμού διαφάνειας 6"/>
          <p:cNvSpPr>
            <a:spLocks noGrp="1"/>
          </p:cNvSpPr>
          <p:nvPr>
            <p:ph type="sldNum" sz="quarter" idx="12"/>
          </p:nvPr>
        </p:nvSpPr>
        <p:spPr/>
        <p:txBody>
          <a:bodyPr/>
          <a:lstStyle>
            <a:lvl1pPr>
              <a:defRPr/>
            </a:lvl1pPr>
            <a:extLst/>
          </a:lstStyle>
          <a:p>
            <a:pPr>
              <a:defRPr/>
            </a:pPr>
            <a:fld id="{27835C65-F300-4569-B028-536F3C33164A}" type="slidenum">
              <a:rPr lang="el-GR"/>
              <a:pPr>
                <a:defRPr/>
              </a:pPr>
              <a:t>‹#›</a:t>
            </a:fld>
            <a:endParaRPr lang="el-G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2"/>
      </p:bgRef>
    </p:bg>
    <p:spTree>
      <p:nvGrpSpPr>
        <p:cNvPr id="1" name=""/>
        <p:cNvGrpSpPr/>
        <p:nvPr/>
      </p:nvGrpSpPr>
      <p:grpSpPr>
        <a:xfrm>
          <a:off x="0" y="0"/>
          <a:ext cx="0" cy="0"/>
          <a:chOff x="0" y="0"/>
          <a:chExt cx="0" cy="0"/>
        </a:xfrm>
      </p:grpSpPr>
      <p:sp>
        <p:nvSpPr>
          <p:cNvPr id="5" name="Ορθογώνιο 7"/>
          <p:cNvSpPr/>
          <p:nvPr/>
        </p:nvSpPr>
        <p:spPr>
          <a:xfrm rot="21240000">
            <a:off x="598488" y="1004888"/>
            <a:ext cx="4319587"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Ορθογώνιο 8"/>
          <p:cNvSpPr/>
          <p:nvPr/>
        </p:nvSpPr>
        <p:spPr>
          <a:xfrm rot="21420000">
            <a:off x="596900" y="998538"/>
            <a:ext cx="4319588"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Τίτλος 1"/>
          <p:cNvSpPr>
            <a:spLocks noGrp="1"/>
          </p:cNvSpPr>
          <p:nvPr>
            <p:ph type="title"/>
          </p:nvPr>
        </p:nvSpPr>
        <p:spPr>
          <a:xfrm>
            <a:off x="5389098" y="1143000"/>
            <a:ext cx="3429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l-GR" smtClean="0"/>
              <a:t>Στυλ κύριου τίτλου</a:t>
            </a:r>
            <a:endParaRPr lang="en-US" dirty="0"/>
          </a:p>
        </p:txBody>
      </p:sp>
      <p:sp>
        <p:nvSpPr>
          <p:cNvPr id="4" name="Θέση κειμένου 3"/>
          <p:cNvSpPr>
            <a:spLocks noGrp="1"/>
          </p:cNvSpPr>
          <p:nvPr>
            <p:ph type="body" sz="half" idx="2"/>
          </p:nvPr>
        </p:nvSpPr>
        <p:spPr>
          <a:xfrm>
            <a:off x="5389098" y="3283634"/>
            <a:ext cx="3429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l-GR" smtClean="0"/>
              <a:t>Στυλ υποδείγματος κειμένου</a:t>
            </a:r>
          </a:p>
        </p:txBody>
      </p:sp>
      <p:sp>
        <p:nvSpPr>
          <p:cNvPr id="10" name="Θέση εικόνας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l-GR" noProof="0" smtClean="0"/>
              <a:t>Κάντε κλικ στο εικονίδιο για να προσθέσετε μια εικόνα</a:t>
            </a:r>
            <a:endParaRPr lang="en-US" noProof="0" dirty="0"/>
          </a:p>
        </p:txBody>
      </p:sp>
      <p:sp>
        <p:nvSpPr>
          <p:cNvPr id="7" name="Θέση ημερομηνίας 4"/>
          <p:cNvSpPr>
            <a:spLocks noGrp="1"/>
          </p:cNvSpPr>
          <p:nvPr>
            <p:ph type="dt" sz="half" idx="10"/>
          </p:nvPr>
        </p:nvSpPr>
        <p:spPr/>
        <p:txBody>
          <a:bodyPr/>
          <a:lstStyle>
            <a:lvl1pPr>
              <a:defRPr/>
            </a:lvl1pPr>
            <a:extLst/>
          </a:lstStyle>
          <a:p>
            <a:pPr>
              <a:defRPr/>
            </a:pPr>
            <a:fld id="{046570FA-823C-4620-B123-B1BF46C29E27}" type="datetimeFigureOut">
              <a:rPr lang="el-GR"/>
              <a:pPr>
                <a:defRPr/>
              </a:pPr>
              <a:t>10/10/2017</a:t>
            </a:fld>
            <a:endParaRPr lang="el-GR"/>
          </a:p>
        </p:txBody>
      </p:sp>
      <p:sp>
        <p:nvSpPr>
          <p:cNvPr id="8" name="Θέση υποσέλιδου 5"/>
          <p:cNvSpPr>
            <a:spLocks noGrp="1"/>
          </p:cNvSpPr>
          <p:nvPr>
            <p:ph type="ftr" sz="quarter" idx="11"/>
          </p:nvPr>
        </p:nvSpPr>
        <p:spPr/>
        <p:txBody>
          <a:bodyPr/>
          <a:lstStyle>
            <a:lvl1pPr>
              <a:defRPr/>
            </a:lvl1pPr>
            <a:extLst/>
          </a:lstStyle>
          <a:p>
            <a:pPr>
              <a:defRPr/>
            </a:pPr>
            <a:endParaRPr lang="el-GR"/>
          </a:p>
        </p:txBody>
      </p:sp>
      <p:sp>
        <p:nvSpPr>
          <p:cNvPr id="9" name="Θέση αριθμού διαφάνειας 6"/>
          <p:cNvSpPr>
            <a:spLocks noGrp="1"/>
          </p:cNvSpPr>
          <p:nvPr>
            <p:ph type="sldNum" sz="quarter" idx="12"/>
          </p:nvPr>
        </p:nvSpPr>
        <p:spPr/>
        <p:txBody>
          <a:bodyPr/>
          <a:lstStyle>
            <a:lvl1pPr>
              <a:defRPr/>
            </a:lvl1pPr>
            <a:extLst/>
          </a:lstStyle>
          <a:p>
            <a:pPr>
              <a:defRPr/>
            </a:pPr>
            <a:fld id="{50333E35-CE27-4D8A-AE85-2BB2E1553AB3}" type="slidenum">
              <a:rPr lang="el-GR"/>
              <a:pPr>
                <a:defRPr/>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extLs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extLst/>
          </a:lstStyle>
          <a:p>
            <a:pPr>
              <a:defRPr/>
            </a:pPr>
            <a:fld id="{3A27FB8F-F0FC-4583-93C1-23117F463BFC}"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extLst/>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extLst/>
          </a:lstStyle>
          <a:p>
            <a:pPr>
              <a:defRPr/>
            </a:pPr>
            <a:fld id="{1FCD7C7B-A14C-4EDD-8BA2-442FBF7DFF41}" type="slidenum">
              <a:rPr lang="el-GR"/>
              <a:pPr>
                <a:defRPr/>
              </a:pPr>
              <a:t>‹#›</a:t>
            </a:fld>
            <a:endParaRPr lang="el-G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711E2594-4D76-4D5E-B822-639EB0A4A6E4}"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0526ADD0-8839-40AF-B5DE-5A61C47711C7}" type="slidenum">
              <a:rPr lang="el-GR"/>
              <a:pPr>
                <a:defRPr/>
              </a:pPr>
              <a:t>‹#›</a:t>
            </a:fld>
            <a:endParaRPr lang="el-G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53200" y="274955"/>
            <a:ext cx="1524000" cy="5851525"/>
          </a:xfrm>
        </p:spPr>
        <p:txBody>
          <a:bodyPr vert="eaVert" anchor="t"/>
          <a:lstStyle>
            <a:extLs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274642"/>
            <a:ext cx="6019800" cy="5851525"/>
          </a:xfrm>
        </p:spPr>
        <p:txBody>
          <a:bodyPr vert="eaVert"/>
          <a:lstStyle>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a:xfrm>
            <a:off x="4243388" y="6557963"/>
            <a:ext cx="2001837" cy="227012"/>
          </a:xfrm>
        </p:spPr>
        <p:txBody>
          <a:bodyPr/>
          <a:lstStyle>
            <a:lvl1pPr>
              <a:defRPr/>
            </a:lvl1pPr>
            <a:extLst/>
          </a:lstStyle>
          <a:p>
            <a:pPr>
              <a:defRPr/>
            </a:pPr>
            <a:fld id="{D57821CE-346F-4901-9227-E25E2748C52A}" type="datetimeFigureOut">
              <a:rPr lang="el-GR"/>
              <a:pPr>
                <a:defRPr/>
              </a:pPr>
              <a:t>10/10/2017</a:t>
            </a:fld>
            <a:endParaRPr lang="el-GR"/>
          </a:p>
        </p:txBody>
      </p:sp>
      <p:sp>
        <p:nvSpPr>
          <p:cNvPr id="5" name="Θέση υποσέλιδου 4"/>
          <p:cNvSpPr>
            <a:spLocks noGrp="1"/>
          </p:cNvSpPr>
          <p:nvPr>
            <p:ph type="ftr" sz="quarter" idx="11"/>
          </p:nvPr>
        </p:nvSpPr>
        <p:spPr>
          <a:xfrm>
            <a:off x="457200" y="6556375"/>
            <a:ext cx="3657600" cy="228600"/>
          </a:xfrm>
        </p:spPr>
        <p:txBody>
          <a:bodyPr/>
          <a:lstStyle>
            <a:lvl1pPr>
              <a:defRPr/>
            </a:lvl1pPr>
            <a:extLst/>
          </a:lstStyle>
          <a:p>
            <a:pPr>
              <a:defRPr/>
            </a:pPr>
            <a:endParaRPr lang="el-GR"/>
          </a:p>
        </p:txBody>
      </p:sp>
      <p:sp>
        <p:nvSpPr>
          <p:cNvPr id="6" name="Θέση αριθμού διαφάνειας 5"/>
          <p:cNvSpPr>
            <a:spLocks noGrp="1"/>
          </p:cNvSpPr>
          <p:nvPr>
            <p:ph type="sldNum" sz="quarter" idx="12"/>
          </p:nvPr>
        </p:nvSpPr>
        <p:spPr>
          <a:xfrm>
            <a:off x="6254750" y="6553200"/>
            <a:ext cx="587375" cy="228600"/>
          </a:xfrm>
        </p:spPr>
        <p:txBody>
          <a:bodyPr/>
          <a:lstStyle>
            <a:lvl1pPr>
              <a:defRPr smtClean="0">
                <a:solidFill>
                  <a:prstClr val="black">
                    <a:tint val="75000"/>
                  </a:prstClr>
                </a:solidFill>
              </a:defRPr>
            </a:lvl1pPr>
            <a:extLst/>
          </a:lstStyle>
          <a:p>
            <a:pPr>
              <a:defRPr/>
            </a:pPr>
            <a:fld id="{F23351B2-2B3E-4E82-A44D-3571192A715B}" type="slidenum">
              <a:rPr lang="el-GR"/>
              <a:pPr>
                <a:defRPr/>
              </a:pPr>
              <a:t>‹#›</a:t>
            </a:fld>
            <a:endParaRPr lang="el-G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lvl1pPr>
          </a:lstStyle>
          <a:p>
            <a:pPr>
              <a:defRPr/>
            </a:pPr>
            <a:fld id="{A6A71B70-F832-4211-9969-07617B147DF8}"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lvl1pPr>
          </a:lstStyle>
          <a:p>
            <a:pPr>
              <a:defRPr/>
            </a:pPr>
            <a:fld id="{5954A014-D364-4E49-BF5B-57A726D6759A}" type="slidenum">
              <a:rPr lang="el-GR"/>
              <a:pPr>
                <a:defRPr/>
              </a:pPr>
              <a:t>‹#›</a:t>
            </a:fld>
            <a:endParaRPr lang="el-G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5DA49DC9-782B-474A-A1AB-16C95DF95E89}" type="datetimeFigureOut">
              <a:rPr lang="el-GR"/>
              <a:pPr>
                <a:defRPr/>
              </a:pPr>
              <a:t>10/10/2017</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90C52B67-4C13-4B42-9722-1B03BE809B0E}" type="slidenum">
              <a:rPr lang="el-GR"/>
              <a:pPr>
                <a:defRPr/>
              </a:pPr>
              <a:t>‹#›</a:t>
            </a:fld>
            <a:endParaRPr lang="el-G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fld id="{7A346FDE-F4B3-45E2-B265-5A8759953F8A}" type="datetimeFigureOut">
              <a:rPr lang="el-GR"/>
              <a:pPr>
                <a:defRPr/>
              </a:pPr>
              <a:t>10/10/2017</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869BF0F6-28A5-402B-8845-9E764A82F009}" type="slidenum">
              <a:rPr lang="el-GR"/>
              <a:pPr>
                <a:defRPr/>
              </a:pPr>
              <a:t>‹#›</a:t>
            </a:fld>
            <a:endParaRPr lang="el-G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fld id="{82BB2313-2B63-4C54-A516-A2C59CDE13FC}" type="datetimeFigureOut">
              <a:rPr lang="el-GR"/>
              <a:pPr>
                <a:defRPr/>
              </a:pPr>
              <a:t>10/10/2017</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A2C79AB9-17C2-4C03-B801-FB001F8789B0}" type="slidenum">
              <a:rPr lang="el-GR"/>
              <a:pPr>
                <a:defRPr/>
              </a:pPr>
              <a:t>‹#›</a:t>
            </a:fld>
            <a:endParaRPr lang="el-G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fld id="{9186EC20-2A30-449E-AF4B-A523E4182ACF}" type="datetimeFigureOut">
              <a:rPr lang="el-GR"/>
              <a:pPr>
                <a:defRPr/>
              </a:pPr>
              <a:t>10/10/2017</a:t>
            </a:fld>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7C34CA00-588B-4F40-A695-55EE73547CCF}" type="slidenum">
              <a:rPr lang="el-GR"/>
              <a:pPr>
                <a:defRPr/>
              </a:pPr>
              <a:t>‹#›</a:t>
            </a:fld>
            <a:endParaRPr lang="el-G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fld id="{F208DEFF-6D12-4BB3-89CB-41A4A0E180DF}" type="datetimeFigureOut">
              <a:rPr lang="el-GR"/>
              <a:pPr>
                <a:defRPr/>
              </a:pPr>
              <a:t>10/10/2017</a:t>
            </a:fld>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A1D73599-01A8-4FEB-81DB-13EB30D6A527}" type="slidenum">
              <a:rPr lang="el-GR"/>
              <a:pPr>
                <a:defRPr/>
              </a:pPr>
              <a:t>‹#›</a:t>
            </a:fld>
            <a:endParaRPr lang="el-G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8C3457-5C0C-48B1-8841-656418684A16}" type="datetimeFigureOut">
              <a:rPr lang="el-GR"/>
              <a:pPr>
                <a:defRPr/>
              </a:pPr>
              <a:t>10/10/2017</a:t>
            </a:fld>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D656FD01-AFC0-401A-AA23-90496435B881}" type="slidenum">
              <a:rPr lang="el-GR"/>
              <a:pPr>
                <a:defRPr/>
              </a:pPr>
              <a:t>‹#›</a:t>
            </a:fld>
            <a:endParaRPr lang="el-G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fld id="{15984D1A-34DC-44BF-9DFD-C78B8ACB466A}" type="datetimeFigureOut">
              <a:rPr lang="el-GR"/>
              <a:pPr>
                <a:defRPr/>
              </a:pPr>
              <a:t>10/10/2017</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A69CD1AF-9C02-409E-931B-B662FCCCFF13}" type="slidenum">
              <a:rPr lang="el-GR"/>
              <a:pPr>
                <a:defRPr/>
              </a:pPr>
              <a:t>‹#›</a:t>
            </a:fld>
            <a:endParaRPr lang="el-G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fld id="{B1EACA11-5252-412D-95E4-EE9218C7CB66}" type="datetimeFigureOut">
              <a:rPr lang="el-GR"/>
              <a:pPr>
                <a:defRPr/>
              </a:pPr>
              <a:t>10/10/2017</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3CBE6F98-81B6-4069-9C89-520C0CECF43C}" type="slidenum">
              <a:rPr lang="el-GR"/>
              <a:pPr>
                <a:defRPr/>
              </a:pPr>
              <a:t>‹#›</a:t>
            </a:fld>
            <a:endParaRPr lang="el-G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solidFill>
                  <a:prstClr val="black">
                    <a:tint val="75000"/>
                  </a:prstClr>
                </a:solidFill>
              </a:defRPr>
            </a:lvl1pPr>
          </a:lstStyle>
          <a:p>
            <a:pPr>
              <a:defRPr/>
            </a:pPr>
            <a:fld id="{4B8F1DA5-AA05-4CD4-AFBD-FB7DA32ACE6F}"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solidFill>
                  <a:prstClr val="black">
                    <a:tint val="75000"/>
                  </a:prstClr>
                </a:solidFill>
              </a:defRPr>
            </a:lvl1pPr>
          </a:lstStyle>
          <a:p>
            <a:pPr>
              <a:defRPr/>
            </a:pPr>
            <a:fld id="{313B1CB3-CA40-4DF2-B965-D4D75A63F63D}" type="slidenum">
              <a:rPr lang="el-GR"/>
              <a:pPr>
                <a:defRPr/>
              </a:pPr>
              <a:t>‹#›</a:t>
            </a:fld>
            <a:endParaRPr lang="el-G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F3BBA8F8-4ADD-4D67-8B1F-9CCD1EC77BAE}" type="datetimeFigureOut">
              <a:rPr lang="el-GR"/>
              <a:pPr>
                <a:defRPr/>
              </a:pPr>
              <a:t>10/10/2017</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BE17370F-5215-4BB9-A46B-8DA6311F5D4D}" type="slidenum">
              <a:rPr lang="el-GR"/>
              <a:pPr>
                <a:defRPr/>
              </a:pPr>
              <a:t>‹#›</a:t>
            </a:fld>
            <a:endParaRPr lang="el-G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FC9E39BD-778E-4E82-A840-CBD6D6E065DC}" type="datetimeFigureOut">
              <a:rPr lang="el-GR"/>
              <a:pPr>
                <a:defRPr/>
              </a:pPr>
              <a:t>10/10/2017</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2232FB78-AC09-43E7-9777-832CC96C4984}" type="slidenum">
              <a:rPr lang="el-GR"/>
              <a:pPr>
                <a:defRPr/>
              </a:pPr>
              <a:t>‹#›</a:t>
            </a:fld>
            <a:endParaRPr lang="el-G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solidFill>
                  <a:prstClr val="black">
                    <a:tint val="75000"/>
                  </a:prstClr>
                </a:solidFill>
              </a:defRPr>
            </a:lvl1pPr>
          </a:lstStyle>
          <a:p>
            <a:pPr>
              <a:defRPr/>
            </a:pPr>
            <a:fld id="{3402E6F2-5AA1-40C7-B16C-551E8869AE1D}"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solidFill>
                  <a:prstClr val="black">
                    <a:tint val="75000"/>
                  </a:prstClr>
                </a:solidFill>
              </a:defRPr>
            </a:lvl1pPr>
          </a:lstStyle>
          <a:p>
            <a:pPr>
              <a:defRPr/>
            </a:pPr>
            <a:fld id="{2A24D4F2-91F1-404D-B328-142876FF38B2}" type="slidenum">
              <a:rPr lang="el-GR"/>
              <a:pPr>
                <a:defRPr/>
              </a:pPr>
              <a:t>‹#›</a:t>
            </a:fld>
            <a:endParaRPr lang="el-G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99D02610-7608-442F-A91E-23A717D68CB0}"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233B6B32-8F62-43A3-A354-B09037D1F29A}" type="slidenum">
              <a:rPr lang="el-GR"/>
              <a:pPr>
                <a:defRPr/>
              </a:pPr>
              <a:t>‹#›</a:t>
            </a:fld>
            <a:endParaRPr lang="el-G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05391B7D-52D5-46BE-9267-B7206AF6AF2F}"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B7CCE0D6-890A-4BEC-81C6-90A1C2D3E3ED}" type="slidenum">
              <a:rPr lang="el-GR"/>
              <a:pPr>
                <a:defRPr/>
              </a:pPr>
              <a:t>‹#›</a:t>
            </a:fld>
            <a:endParaRPr lang="el-G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70916719-9CA8-4498-8BCF-A1AE2AC1598E}"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8CD1824E-5E68-4CBD-AC17-F5B779CFC299}" type="slidenum">
              <a:rPr lang="el-GR"/>
              <a:pPr>
                <a:defRPr/>
              </a:pPr>
              <a:t>‹#›</a:t>
            </a:fld>
            <a:endParaRPr lang="el-G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smtClean="0">
                <a:solidFill>
                  <a:prstClr val="black">
                    <a:tint val="75000"/>
                  </a:prstClr>
                </a:solidFill>
              </a:defRPr>
            </a:lvl1pPr>
          </a:lstStyle>
          <a:p>
            <a:pPr>
              <a:defRPr/>
            </a:pPr>
            <a:fld id="{02808537-3618-49AB-AF4D-DCA0A6D6BCFF}"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a:defRPr smtClean="0">
                <a:solidFill>
                  <a:prstClr val="black">
                    <a:tint val="75000"/>
                  </a:prstClr>
                </a:solidFill>
              </a:defRPr>
            </a:lvl1pPr>
          </a:lstStyle>
          <a:p>
            <a:pPr>
              <a:defRPr/>
            </a:pPr>
            <a:fld id="{A3B8E72A-1DBD-4E8D-A78F-236E6787797F}" type="slidenum">
              <a:rPr lang="el-GR"/>
              <a:pPr>
                <a:defRPr/>
              </a:pPr>
              <a:t>‹#›</a:t>
            </a:fld>
            <a:endParaRPr lang="el-G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smtClean="0">
                <a:solidFill>
                  <a:prstClr val="black">
                    <a:tint val="75000"/>
                  </a:prstClr>
                </a:solidFill>
              </a:defRPr>
            </a:lvl1pPr>
          </a:lstStyle>
          <a:p>
            <a:pPr>
              <a:defRPr/>
            </a:pPr>
            <a:fld id="{9FE52396-5D77-48DD-B8FC-653C39333005}"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a:defRPr smtClean="0">
                <a:solidFill>
                  <a:prstClr val="black">
                    <a:tint val="75000"/>
                  </a:prstClr>
                </a:solidFill>
              </a:defRPr>
            </a:lvl1pPr>
          </a:lstStyle>
          <a:p>
            <a:pPr>
              <a:defRPr/>
            </a:pPr>
            <a:fld id="{F92D6AE6-0733-4A9B-9B92-D99FAC80E466}" type="slidenum">
              <a:rPr lang="el-GR"/>
              <a:pPr>
                <a:defRPr/>
              </a:pPr>
              <a:t>‹#›</a:t>
            </a:fld>
            <a:endParaRPr lang="el-G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lstStyle>
          <a:p>
            <a:pPr>
              <a:defRPr/>
            </a:pPr>
            <a:fld id="{D38C96B4-74E4-4241-B956-826A1713446C}"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a:defRPr smtClean="0">
                <a:solidFill>
                  <a:prstClr val="black">
                    <a:tint val="75000"/>
                  </a:prstClr>
                </a:solidFill>
              </a:defRPr>
            </a:lvl1pPr>
          </a:lstStyle>
          <a:p>
            <a:pPr>
              <a:defRPr/>
            </a:pPr>
            <a:fld id="{367F1952-8040-424E-927A-69BC43AA7A3A}" type="slidenum">
              <a:rPr lang="el-GR"/>
              <a:pPr>
                <a:defRPr/>
              </a:pPr>
              <a:t>‹#›</a:t>
            </a:fld>
            <a:endParaRPr lang="el-G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E29A7470-288F-44A0-80B5-4E6066D8B92C}"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0F0E679B-8368-456D-9B69-5120446C4143}" type="slidenum">
              <a:rPr lang="el-GR"/>
              <a:pPr>
                <a:defRPr/>
              </a:pPr>
              <a:t>‹#›</a:t>
            </a:fld>
            <a:endParaRPr lang="el-G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8A6F9581-31E7-4851-9522-8792D9C8CB92}"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EA36C132-5A39-4189-8AE2-3D5496D70ACF}" type="slidenum">
              <a:rPr lang="el-GR"/>
              <a:pPr>
                <a:defRPr/>
              </a:pPr>
              <a:t>‹#›</a:t>
            </a:fld>
            <a:endParaRPr lang="el-G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0B14223F-F351-43A3-B0B1-52251F028178}"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FA56D397-3097-4877-A41C-4F7DD507EB72}" type="slidenum">
              <a:rPr lang="el-GR"/>
              <a:pPr>
                <a:defRPr/>
              </a:pPr>
              <a:t>‹#›</a:t>
            </a:fld>
            <a:endParaRPr lang="el-G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1764C4E7-09A6-4CB4-B757-AC0E5B297936}"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C0B7AB79-0BB9-4ED0-8936-FABEAD44C898}" type="slidenum">
              <a:rPr lang="el-GR"/>
              <a:pPr>
                <a:defRPr/>
              </a:pPr>
              <a:t>‹#›</a:t>
            </a:fld>
            <a:endParaRPr lang="el-G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F4F51BFF-9A73-43AF-B084-D53DD8188AA6}"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A0BFF604-E310-4DC4-8203-7B6155BB433A}" type="slidenum">
              <a:rPr lang="el-GR"/>
              <a:pPr>
                <a:defRPr/>
              </a:pPr>
              <a:t>‹#›</a:t>
            </a:fld>
            <a:endParaRPr lang="el-G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solidFill>
                  <a:prstClr val="black">
                    <a:tint val="75000"/>
                  </a:prstClr>
                </a:solidFill>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solidFill>
                  <a:prstClr val="black">
                    <a:tint val="75000"/>
                  </a:prstClr>
                </a:solidFill>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a:defRPr>
                <a:solidFill>
                  <a:prstClr val="black">
                    <a:tint val="75000"/>
                  </a:prstClr>
                </a:solidFill>
              </a:defRPr>
            </a:lvl1pPr>
          </a:lstStyle>
          <a:p>
            <a:pPr>
              <a:defRPr/>
            </a:pPr>
            <a:fld id="{2A40D412-397D-466F-9426-C5B57EA5FC55}" type="slidenum">
              <a:rPr lang="el-GR"/>
              <a:pPr>
                <a:defRPr/>
              </a:pPr>
              <a:t>‹#›</a:t>
            </a:fld>
            <a:endParaRPr lang="el-G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solidFill>
                  <a:prstClr val="black">
                    <a:tint val="75000"/>
                  </a:prstClr>
                </a:solidFill>
              </a:defRPr>
            </a:lvl1pPr>
          </a:lstStyle>
          <a:p>
            <a:pPr>
              <a:defRPr/>
            </a:pPr>
            <a:fld id="{0AEAD8F8-6ADE-48D4-AF26-6F0B9EC1FF7D}"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solidFill>
                  <a:prstClr val="black">
                    <a:tint val="75000"/>
                  </a:prstClr>
                </a:solidFill>
              </a:defRPr>
            </a:lvl1pPr>
          </a:lstStyle>
          <a:p>
            <a:pPr>
              <a:defRPr/>
            </a:pPr>
            <a:fld id="{9CD1F9C1-CC53-4202-9DDD-CF2338F9F7C2}" type="slidenum">
              <a:rPr lang="el-GR"/>
              <a:pPr>
                <a:defRPr/>
              </a:pPr>
              <a:t>‹#›</a:t>
            </a:fld>
            <a:endParaRPr lang="el-G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F54A631A-F61E-438E-ABCD-DA82059BDA18}"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62AD0657-84FF-44E0-8E69-9D542EDA5057}" type="slidenum">
              <a:rPr lang="el-GR"/>
              <a:pPr>
                <a:defRPr/>
              </a:pPr>
              <a:t>‹#›</a:t>
            </a:fld>
            <a:endParaRPr lang="el-G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B7E9E381-ED79-41E4-B490-233508C5E8F7}"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61ACD092-5387-4A90-90CB-4EC299E52020}" type="slidenum">
              <a:rPr lang="el-GR"/>
              <a:pPr>
                <a:defRPr/>
              </a:pPr>
              <a:t>‹#›</a:t>
            </a:fld>
            <a:endParaRPr lang="el-G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1CC2609B-EDFD-42C8-8211-AD932D17B19B}"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2CE22A6C-95AE-4A10-85A7-35E6E04D1D20}" type="slidenum">
              <a:rPr lang="el-GR"/>
              <a:pPr>
                <a:defRPr/>
              </a:pPr>
              <a:t>‹#›</a:t>
            </a:fld>
            <a:endParaRPr lang="el-G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smtClean="0">
                <a:solidFill>
                  <a:prstClr val="black">
                    <a:tint val="75000"/>
                  </a:prstClr>
                </a:solidFill>
              </a:defRPr>
            </a:lvl1pPr>
          </a:lstStyle>
          <a:p>
            <a:pPr>
              <a:defRPr/>
            </a:pPr>
            <a:fld id="{9B6BCF12-1C49-404F-B78A-107661BFE547}"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a:defRPr smtClean="0">
                <a:solidFill>
                  <a:prstClr val="black">
                    <a:tint val="75000"/>
                  </a:prstClr>
                </a:solidFill>
              </a:defRPr>
            </a:lvl1pPr>
          </a:lstStyle>
          <a:p>
            <a:pPr>
              <a:defRPr/>
            </a:pPr>
            <a:fld id="{FF972797-5A72-4E57-A62F-C3E9656111EA}" type="slidenum">
              <a:rPr lang="el-GR"/>
              <a:pPr>
                <a:defRPr/>
              </a:pPr>
              <a:t>‹#›</a:t>
            </a:fld>
            <a:endParaRPr lang="el-G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smtClean="0">
                <a:solidFill>
                  <a:prstClr val="black">
                    <a:tint val="75000"/>
                  </a:prstClr>
                </a:solidFill>
              </a:defRPr>
            </a:lvl1pPr>
          </a:lstStyle>
          <a:p>
            <a:pPr>
              <a:defRPr/>
            </a:pPr>
            <a:fld id="{255C27B7-00FE-4EE2-BD51-96D29047056E}"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a:defRPr smtClean="0">
                <a:solidFill>
                  <a:prstClr val="black">
                    <a:tint val="75000"/>
                  </a:prstClr>
                </a:solidFill>
              </a:defRPr>
            </a:lvl1pPr>
          </a:lstStyle>
          <a:p>
            <a:pPr>
              <a:defRPr/>
            </a:pPr>
            <a:fld id="{AB957B31-9F35-4D06-BF49-2792B20FACC3}" type="slidenum">
              <a:rPr lang="el-GR"/>
              <a:pPr>
                <a:defRPr/>
              </a:pPr>
              <a:t>‹#›</a:t>
            </a:fld>
            <a:endParaRPr lang="el-G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2BB9B907-5CC2-4411-ADA4-EC8D018C7F84}"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FF28D812-68CE-4EE2-B34B-AAD216156E5F}" type="slidenum">
              <a:rPr lang="el-GR"/>
              <a:pPr>
                <a:defRPr/>
              </a:pPr>
              <a:t>‹#›</a:t>
            </a:fld>
            <a:endParaRPr lang="el-G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lstStyle>
          <a:p>
            <a:pPr>
              <a:defRPr/>
            </a:pPr>
            <a:fld id="{EC266383-8B6F-4CB0-8397-A983F620D51A}"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a:defRPr smtClean="0">
                <a:solidFill>
                  <a:prstClr val="black">
                    <a:tint val="75000"/>
                  </a:prstClr>
                </a:solidFill>
              </a:defRPr>
            </a:lvl1pPr>
          </a:lstStyle>
          <a:p>
            <a:pPr>
              <a:defRPr/>
            </a:pPr>
            <a:fld id="{B7DD0685-D511-44D9-9D21-0980BD568C5F}" type="slidenum">
              <a:rPr lang="el-GR"/>
              <a:pPr>
                <a:defRPr/>
              </a:pPr>
              <a:t>‹#›</a:t>
            </a:fld>
            <a:endParaRPr lang="el-G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79DC7DCA-1115-4BD3-B8AE-348B1DD6FA24}"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9E3003FA-AFD2-4B22-962C-9333E95B4A6D}" type="slidenum">
              <a:rPr lang="el-GR"/>
              <a:pPr>
                <a:defRPr/>
              </a:pPr>
              <a:t>‹#›</a:t>
            </a:fld>
            <a:endParaRPr lang="el-G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E221130A-6045-49B4-A06A-08AA57552A4B}"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5FE0E2B2-F6ED-4BDC-AE93-52EF912D16A6}" type="slidenum">
              <a:rPr lang="el-GR"/>
              <a:pPr>
                <a:defRPr/>
              </a:pPr>
              <a:t>‹#›</a:t>
            </a:fld>
            <a:endParaRPr lang="el-G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F2617BC8-39A5-4A6D-BC09-2549EB89C7D3}"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135B0260-9854-4A3A-AA4C-026282E899AF}" type="slidenum">
              <a:rPr lang="el-GR"/>
              <a:pPr>
                <a:defRPr/>
              </a:pPr>
              <a:t>‹#›</a:t>
            </a:fld>
            <a:endParaRPr lang="el-G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1450622A-C654-49FF-B701-204EAECC05A5}"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CDCE00E9-7C32-4390-B403-73615C4270DB}" type="slidenum">
              <a:rPr lang="el-GR"/>
              <a:pPr>
                <a:defRPr/>
              </a:pPr>
              <a:t>‹#›</a:t>
            </a:fld>
            <a:endParaRPr lang="el-G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solidFill>
                  <a:prstClr val="black">
                    <a:tint val="75000"/>
                  </a:prstClr>
                </a:solidFill>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solidFill>
                  <a:prstClr val="black">
                    <a:tint val="75000"/>
                  </a:prstClr>
                </a:solidFill>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a:defRPr>
                <a:solidFill>
                  <a:prstClr val="black">
                    <a:tint val="75000"/>
                  </a:prstClr>
                </a:solidFill>
              </a:defRPr>
            </a:lvl1pPr>
          </a:lstStyle>
          <a:p>
            <a:pPr>
              <a:defRPr/>
            </a:pPr>
            <a:fld id="{811145DC-35F7-4463-9D87-7BC150981AC8}" type="slidenum">
              <a:rPr lang="el-GR"/>
              <a:pPr>
                <a:defRPr/>
              </a:pPr>
              <a:t>‹#›</a:t>
            </a:fld>
            <a:endParaRPr lang="el-G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solidFill>
                  <a:prstClr val="black">
                    <a:tint val="75000"/>
                  </a:prstClr>
                </a:solidFill>
              </a:defRPr>
            </a:lvl1pPr>
          </a:lstStyle>
          <a:p>
            <a:pPr>
              <a:defRPr/>
            </a:pPr>
            <a:fld id="{9751CE0F-0D48-4325-9B1A-8F5F664C6E69}"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solidFill>
                  <a:prstClr val="black">
                    <a:tint val="75000"/>
                  </a:prstClr>
                </a:solidFill>
              </a:defRPr>
            </a:lvl1pPr>
          </a:lstStyle>
          <a:p>
            <a:pPr>
              <a:defRPr/>
            </a:pPr>
            <a:fld id="{D4EB239C-F163-4666-8F04-D60BF2AA243E}" type="slidenum">
              <a:rPr lang="el-GR"/>
              <a:pPr>
                <a:defRPr/>
              </a:pPr>
              <a:t>‹#›</a:t>
            </a:fld>
            <a:endParaRPr lang="el-G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56AC8EDE-5D4F-4FD2-B3A1-E82C5ABB71E4}"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BD7F4880-7D52-4B06-B9B0-B6D8DF7B36D6}" type="slidenum">
              <a:rPr lang="el-GR"/>
              <a:pPr>
                <a:defRPr/>
              </a:pPr>
              <a:t>‹#›</a:t>
            </a:fld>
            <a:endParaRPr lang="el-G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D287ACC9-86CD-4FAA-AB98-0D3BA812FF0B}"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2B10A77A-B938-4941-B6BD-66D03BA06B23}" type="slidenum">
              <a:rPr lang="el-GR"/>
              <a:pPr>
                <a:defRPr/>
              </a:pPr>
              <a:t>‹#›</a:t>
            </a:fld>
            <a:endParaRPr lang="el-G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4D218FEF-7486-459E-B758-7B4FEFA0D1B3}"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48E00F38-DB43-45A4-B4FD-79022BC1B881}" type="slidenum">
              <a:rPr lang="el-GR"/>
              <a:pPr>
                <a:defRPr/>
              </a:pPr>
              <a:t>‹#›</a:t>
            </a:fld>
            <a:endParaRPr lang="el-G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7B6B6268-383A-41D8-A7D2-702DCA6B05F3}"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14A35EA8-00FB-44E1-B0C5-9A82012BB88D}" type="slidenum">
              <a:rPr lang="el-GR"/>
              <a:pPr>
                <a:defRPr/>
              </a:pPr>
              <a:t>‹#›</a:t>
            </a:fld>
            <a:endParaRPr lang="el-G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smtClean="0">
                <a:solidFill>
                  <a:prstClr val="black">
                    <a:tint val="75000"/>
                  </a:prstClr>
                </a:solidFill>
              </a:defRPr>
            </a:lvl1pPr>
          </a:lstStyle>
          <a:p>
            <a:pPr>
              <a:defRPr/>
            </a:pPr>
            <a:fld id="{D57C9CD9-58C8-4DBD-9406-0187163BD7B4}"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a:defRPr smtClean="0">
                <a:solidFill>
                  <a:prstClr val="black">
                    <a:tint val="75000"/>
                  </a:prstClr>
                </a:solidFill>
              </a:defRPr>
            </a:lvl1pPr>
          </a:lstStyle>
          <a:p>
            <a:pPr>
              <a:defRPr/>
            </a:pPr>
            <a:fld id="{B4DBCED7-4EB3-44D3-944C-65DDBBB1B556}" type="slidenum">
              <a:rPr lang="el-GR"/>
              <a:pPr>
                <a:defRPr/>
              </a:pPr>
              <a:t>‹#›</a:t>
            </a:fld>
            <a:endParaRPr lang="el-G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smtClean="0">
                <a:solidFill>
                  <a:prstClr val="black">
                    <a:tint val="75000"/>
                  </a:prstClr>
                </a:solidFill>
              </a:defRPr>
            </a:lvl1pPr>
          </a:lstStyle>
          <a:p>
            <a:pPr>
              <a:defRPr/>
            </a:pPr>
            <a:fld id="{C25D7C68-9E08-45A2-ACA0-BF70C4A7B7E3}"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a:defRPr smtClean="0">
                <a:solidFill>
                  <a:prstClr val="black">
                    <a:tint val="75000"/>
                  </a:prstClr>
                </a:solidFill>
              </a:defRPr>
            </a:lvl1pPr>
          </a:lstStyle>
          <a:p>
            <a:pPr>
              <a:defRPr/>
            </a:pPr>
            <a:fld id="{BF934B29-AEB9-446A-9D1E-037FCA8A355B}" type="slidenum">
              <a:rPr lang="el-GR"/>
              <a:pPr>
                <a:defRPr/>
              </a:pPr>
              <a:t>‹#›</a:t>
            </a:fld>
            <a:endParaRPr lang="el-G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lstStyle>
          <a:p>
            <a:pPr>
              <a:defRPr/>
            </a:pPr>
            <a:fld id="{E88F3F93-34E9-42BA-A929-8AF1C108965B}"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a:defRPr smtClean="0">
                <a:solidFill>
                  <a:prstClr val="black">
                    <a:tint val="75000"/>
                  </a:prstClr>
                </a:solidFill>
              </a:defRPr>
            </a:lvl1pPr>
          </a:lstStyle>
          <a:p>
            <a:pPr>
              <a:defRPr/>
            </a:pPr>
            <a:fld id="{A8333301-136D-4991-8007-87E36F199027}" type="slidenum">
              <a:rPr lang="el-GR"/>
              <a:pPr>
                <a:defRPr/>
              </a:pPr>
              <a:t>‹#›</a:t>
            </a:fld>
            <a:endParaRPr lang="el-G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1C7D1204-7A7B-4E7C-9A7C-6FAA03B647CE}"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86804C5E-7556-4959-A416-2DB4A7EC0619}" type="slidenum">
              <a:rPr lang="el-GR"/>
              <a:pPr>
                <a:defRPr/>
              </a:pPr>
              <a:t>‹#›</a:t>
            </a:fld>
            <a:endParaRPr lang="el-G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6A682731-9105-468C-A078-F4BD7B3FDC07}"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E68835DB-EE5B-4704-BD6E-0BD9267280EF}" type="slidenum">
              <a:rPr lang="el-GR"/>
              <a:pPr>
                <a:defRPr/>
              </a:pPr>
              <a:t>‹#›</a:t>
            </a:fld>
            <a:endParaRPr lang="el-G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FBC17C2D-DE63-4E73-8BC2-D5AE63485B08}"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FE389721-AD94-4780-A802-B5EBD43691C9}" type="slidenum">
              <a:rPr lang="el-GR"/>
              <a:pPr>
                <a:defRPr/>
              </a:pPr>
              <a:t>‹#›</a:t>
            </a:fld>
            <a:endParaRPr lang="el-G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61AA90E0-F314-4122-A671-8F9AEAAFF25B}"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00770764-6573-402F-B3BE-628F69A6332E}" type="slidenum">
              <a:rPr lang="el-GR"/>
              <a:pPr>
                <a:defRPr/>
              </a:pPr>
              <a:t>‹#›</a:t>
            </a:fld>
            <a:endParaRPr lang="el-G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solidFill>
                  <a:prstClr val="black">
                    <a:tint val="75000"/>
                  </a:prstClr>
                </a:solidFill>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solidFill>
                  <a:prstClr val="black">
                    <a:tint val="75000"/>
                  </a:prstClr>
                </a:solidFill>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a:defRPr>
                <a:solidFill>
                  <a:prstClr val="black">
                    <a:tint val="75000"/>
                  </a:prstClr>
                </a:solidFill>
              </a:defRPr>
            </a:lvl1pPr>
          </a:lstStyle>
          <a:p>
            <a:pPr>
              <a:defRPr/>
            </a:pPr>
            <a:fld id="{8D0A17C3-A3E6-48CF-B9A3-08E45FD3BEA0}" type="slidenum">
              <a:rPr lang="el-GR"/>
              <a:pPr>
                <a:defRPr/>
              </a:pPr>
              <a:t>‹#›</a:t>
            </a:fld>
            <a:endParaRPr lang="el-G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solidFill>
                  <a:prstClr val="black">
                    <a:tint val="75000"/>
                  </a:prstClr>
                </a:solidFill>
              </a:defRPr>
            </a:lvl1pPr>
          </a:lstStyle>
          <a:p>
            <a:pPr>
              <a:defRPr/>
            </a:pPr>
            <a:fld id="{8B694CAD-3378-40B8-B698-80550CC9446A}"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solidFill>
                  <a:prstClr val="black">
                    <a:tint val="75000"/>
                  </a:prstClr>
                </a:solidFill>
              </a:defRPr>
            </a:lvl1pPr>
          </a:lstStyle>
          <a:p>
            <a:pPr>
              <a:defRPr/>
            </a:pPr>
            <a:fld id="{981092CA-0D45-43C8-B45A-7E78572ADC71}" type="slidenum">
              <a:rPr lang="el-GR"/>
              <a:pPr>
                <a:defRPr/>
              </a:pPr>
              <a:t>‹#›</a:t>
            </a:fld>
            <a:endParaRPr lang="el-G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DF879792-202B-4837-B95F-33316C2FD2A3}"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23304DD3-CEEE-4054-ACB5-7EEE9B3D05F9}"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28DA3648-7A14-49F9-B12E-3156B87FA8B9}"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D971C1F-DF50-4662-86F1-4338AE4EAF59}"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smtClean="0">
                <a:solidFill>
                  <a:prstClr val="black">
                    <a:tint val="75000"/>
                  </a:prstClr>
                </a:solidFill>
              </a:defRPr>
            </a:lvl1pPr>
          </a:lstStyle>
          <a:p>
            <a:pPr>
              <a:defRPr/>
            </a:pPr>
            <a:fld id="{33E61E03-31B7-4E8A-A457-F59EDD36027C}"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a:defRPr smtClean="0">
                <a:solidFill>
                  <a:prstClr val="black">
                    <a:tint val="75000"/>
                  </a:prstClr>
                </a:solidFill>
              </a:defRPr>
            </a:lvl1pPr>
          </a:lstStyle>
          <a:p>
            <a:pPr>
              <a:defRPr/>
            </a:pPr>
            <a:fld id="{6DDB6E52-8C8C-4C02-81B3-3A325B3460CE}" type="slidenum">
              <a:rPr lang="el-GR"/>
              <a:pPr>
                <a:defRPr/>
              </a:pPr>
              <a:t>‹#›</a:t>
            </a:fld>
            <a:endParaRPr lang="el-G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A850DD75-6A00-4D6C-A3F3-9E31D53E02C4}"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76DF5A29-EADA-4CEC-BDD0-A54AAF7AA25B}" type="slidenum">
              <a:rPr lang="el-GR"/>
              <a:pPr>
                <a:defRPr/>
              </a:pPr>
              <a:t>‹#›</a:t>
            </a:fld>
            <a:endParaRPr lang="el-G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C6DC6BCF-B2C0-4F4C-AD0B-E5C7901FE04D}"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FB720168-55BB-481F-BDD6-C1AB071F04FE}" type="slidenum">
              <a:rPr lang="el-GR"/>
              <a:pPr>
                <a:defRPr/>
              </a:pPr>
              <a:t>‹#›</a:t>
            </a:fld>
            <a:endParaRPr lang="el-G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smtClean="0">
                <a:solidFill>
                  <a:prstClr val="black">
                    <a:tint val="75000"/>
                  </a:prstClr>
                </a:solidFill>
              </a:defRPr>
            </a:lvl1pPr>
          </a:lstStyle>
          <a:p>
            <a:pPr>
              <a:defRPr/>
            </a:pPr>
            <a:fld id="{2B08C17E-C766-490A-BE65-27907F6F1C1E}"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a:defRPr smtClean="0">
                <a:solidFill>
                  <a:prstClr val="black">
                    <a:tint val="75000"/>
                  </a:prstClr>
                </a:solidFill>
              </a:defRPr>
            </a:lvl1pPr>
          </a:lstStyle>
          <a:p>
            <a:pPr>
              <a:defRPr/>
            </a:pPr>
            <a:fld id="{E61F6422-8E56-4B30-BB59-23992B71BCA9}" type="slidenum">
              <a:rPr lang="el-GR"/>
              <a:pPr>
                <a:defRPr/>
              </a:pPr>
              <a:t>‹#›</a:t>
            </a:fld>
            <a:endParaRPr lang="el-G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smtClean="0">
                <a:solidFill>
                  <a:prstClr val="black">
                    <a:tint val="75000"/>
                  </a:prstClr>
                </a:solidFill>
              </a:defRPr>
            </a:lvl1pPr>
          </a:lstStyle>
          <a:p>
            <a:pPr>
              <a:defRPr/>
            </a:pPr>
            <a:fld id="{53A27970-D796-45E2-A42C-B1E3A9285E23}"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a:defRPr smtClean="0">
                <a:solidFill>
                  <a:prstClr val="black">
                    <a:tint val="75000"/>
                  </a:prstClr>
                </a:solidFill>
              </a:defRPr>
            </a:lvl1pPr>
          </a:lstStyle>
          <a:p>
            <a:pPr>
              <a:defRPr/>
            </a:pPr>
            <a:fld id="{D35240A7-551D-46FA-99C5-49875B0381A3}" type="slidenum">
              <a:rPr lang="el-GR"/>
              <a:pPr>
                <a:defRPr/>
              </a:pPr>
              <a:t>‹#›</a:t>
            </a:fld>
            <a:endParaRPr lang="el-G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lstStyle>
          <a:p>
            <a:pPr>
              <a:defRPr/>
            </a:pPr>
            <a:fld id="{2C32D31B-3527-4BEA-BC2F-FC45EDBA3968}"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a:defRPr smtClean="0">
                <a:solidFill>
                  <a:prstClr val="black">
                    <a:tint val="75000"/>
                  </a:prstClr>
                </a:solidFill>
              </a:defRPr>
            </a:lvl1pPr>
          </a:lstStyle>
          <a:p>
            <a:pPr>
              <a:defRPr/>
            </a:pPr>
            <a:fld id="{8B4415E3-D2D0-4E74-AD99-A257CC639302}" type="slidenum">
              <a:rPr lang="el-GR"/>
              <a:pPr>
                <a:defRPr/>
              </a:pPr>
              <a:t>‹#›</a:t>
            </a:fld>
            <a:endParaRPr lang="el-G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210656EE-F889-41DA-801F-C9558C14A984}"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8438CC32-FB51-4BB1-8E3C-DD95DD942B1D}" type="slidenum">
              <a:rPr lang="el-GR"/>
              <a:pPr>
                <a:defRPr/>
              </a:pPr>
              <a:t>‹#›</a:t>
            </a:fld>
            <a:endParaRPr lang="el-G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0AEB1ABA-CB67-4FEC-8933-19930D7443D9}"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4157DE05-FF63-4415-B7BB-D40437C97BAB}" type="slidenum">
              <a:rPr lang="el-GR"/>
              <a:pPr>
                <a:defRPr/>
              </a:pPr>
              <a:t>‹#›</a:t>
            </a:fld>
            <a:endParaRPr lang="el-G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2F81D78B-5BAB-4AB2-88B1-0D9751F5FA6A}"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ADD9F9C3-57D4-4030-BCD2-BAB11C0F6EAB}" type="slidenum">
              <a:rPr lang="el-GR"/>
              <a:pPr>
                <a:defRPr/>
              </a:pPr>
              <a:t>‹#›</a:t>
            </a:fld>
            <a:endParaRPr lang="el-G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75A98632-8A20-4858-928F-77701043ACE5}"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1712013C-FC54-4957-BD81-519D0756B956}" type="slidenum">
              <a:rPr lang="el-GR"/>
              <a:pPr>
                <a:defRPr/>
              </a:pPr>
              <a:t>‹#›</a:t>
            </a:fld>
            <a:endParaRPr lang="el-G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solidFill>
                  <a:prstClr val="black">
                    <a:tint val="75000"/>
                  </a:prstClr>
                </a:solidFill>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solidFill>
                  <a:prstClr val="black">
                    <a:tint val="75000"/>
                  </a:prstClr>
                </a:solidFill>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a:defRPr>
                <a:solidFill>
                  <a:prstClr val="black">
                    <a:tint val="75000"/>
                  </a:prstClr>
                </a:solidFill>
              </a:defRPr>
            </a:lvl1pPr>
          </a:lstStyle>
          <a:p>
            <a:pPr>
              <a:defRPr/>
            </a:pPr>
            <a:fld id="{FCEE1CE4-ECBD-40C2-B969-A7A6823E247B}" type="slidenum">
              <a:rPr lang="el-GR"/>
              <a:pPr>
                <a:defRPr/>
              </a:pPr>
              <a:t>‹#›</a:t>
            </a:fld>
            <a:endParaRPr lang="el-G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smtClean="0">
                <a:solidFill>
                  <a:prstClr val="black">
                    <a:tint val="75000"/>
                  </a:prstClr>
                </a:solidFill>
              </a:defRPr>
            </a:lvl1pPr>
          </a:lstStyle>
          <a:p>
            <a:pPr>
              <a:defRPr/>
            </a:pPr>
            <a:fld id="{C0754117-BC4C-4611-A950-23337275884A}"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a:defRPr smtClean="0">
                <a:solidFill>
                  <a:prstClr val="black">
                    <a:tint val="75000"/>
                  </a:prstClr>
                </a:solidFill>
              </a:defRPr>
            </a:lvl1pPr>
          </a:lstStyle>
          <a:p>
            <a:pPr>
              <a:defRPr/>
            </a:pPr>
            <a:fld id="{73D2AE9F-54AF-4226-8DDA-27C885487105}" type="slidenum">
              <a:rPr lang="el-GR"/>
              <a:pPr>
                <a:defRPr/>
              </a:pPr>
              <a:t>‹#›</a:t>
            </a:fld>
            <a:endParaRPr lang="el-G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7"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10"/>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11"/>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0" name="Picture 2" descr="C:\Users\Administrator\Desktop\Pushpin Dev\Assets\pushpinLeft.png"/>
          <p:cNvPicPr>
            <a:picLocks noChangeAspect="1" noChangeArrowheads="1"/>
          </p:cNvPicPr>
          <p:nvPr/>
        </p:nvPicPr>
        <p:blipFill>
          <a:blip r:embed="rId3"/>
          <a:srcRect/>
          <a:stretch>
            <a:fillRect/>
          </a:stretch>
        </p:blipFill>
        <p:spPr bwMode="auto">
          <a:xfrm rot="1435684">
            <a:off x="769938" y="701675"/>
            <a:ext cx="566737" cy="568325"/>
          </a:xfrm>
          <a:prstGeom prst="rect">
            <a:avLst/>
          </a:prstGeom>
          <a:noFill/>
          <a:ln w="9525">
            <a:noFill/>
            <a:miter lim="800000"/>
            <a:headEnd/>
            <a:tailEnd/>
          </a:ln>
        </p:spPr>
      </p:pic>
      <p:pic>
        <p:nvPicPr>
          <p:cNvPr id="11" name="Picture 2" descr="C:\Users\Administrator\Desktop\Pushpin Dev\Assets\pushpinLeft.png"/>
          <p:cNvPicPr>
            <a:picLocks noChangeAspect="1" noChangeArrowheads="1"/>
          </p:cNvPicPr>
          <p:nvPr/>
        </p:nvPicPr>
        <p:blipFill>
          <a:blip r:embed="rId3"/>
          <a:srcRect/>
          <a:stretch>
            <a:fillRect/>
          </a:stretch>
        </p:blipFill>
        <p:spPr bwMode="auto">
          <a:xfrm rot="4096196">
            <a:off x="7854950" y="749300"/>
            <a:ext cx="566738" cy="566738"/>
          </a:xfrm>
          <a:prstGeom prst="rect">
            <a:avLst/>
          </a:prstGeom>
          <a:noFill/>
          <a:ln w="9525">
            <a:noFill/>
            <a:miter lim="800000"/>
            <a:headEnd/>
            <a:tailEnd/>
          </a:ln>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l-GR" smtClean="0"/>
              <a:t>Στυλ κύριου τίτλου</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a:defRPr/>
            </a:lvl1pPr>
          </a:lstStyle>
          <a:p>
            <a:pPr>
              <a:defRPr/>
            </a:pPr>
            <a:fld id="{731347FA-A3A9-4174-973C-25E7039D9AA5}" type="datetimeFigureOut">
              <a:rPr lang="el-GR"/>
              <a:pPr>
                <a:defRPr/>
              </a:pPr>
              <a:t>10/10/2017</a:t>
            </a:fld>
            <a:endParaRPr lang="el-GR"/>
          </a:p>
        </p:txBody>
      </p:sp>
      <p:sp>
        <p:nvSpPr>
          <p:cNvPr id="13" name="Footer Placeholder 4"/>
          <p:cNvSpPr>
            <a:spLocks noGrp="1"/>
          </p:cNvSpPr>
          <p:nvPr>
            <p:ph type="ftr" sz="quarter" idx="11"/>
          </p:nvPr>
        </p:nvSpPr>
        <p:spPr>
          <a:xfrm>
            <a:off x="1174750" y="5357813"/>
            <a:ext cx="5033963" cy="365125"/>
          </a:xfrm>
        </p:spPr>
        <p:txBody>
          <a:bodyPr/>
          <a:lstStyle>
            <a:lvl1pPr>
              <a:defRPr/>
            </a:lvl1pPr>
          </a:lstStyle>
          <a:p>
            <a:pPr>
              <a:defRPr/>
            </a:pPr>
            <a:endParaRPr lang="el-GR"/>
          </a:p>
        </p:txBody>
      </p:sp>
      <p:sp>
        <p:nvSpPr>
          <p:cNvPr id="14" name="Slide Number Placeholder 5"/>
          <p:cNvSpPr>
            <a:spLocks noGrp="1"/>
          </p:cNvSpPr>
          <p:nvPr>
            <p:ph type="sldNum" sz="quarter" idx="12"/>
          </p:nvPr>
        </p:nvSpPr>
        <p:spPr>
          <a:xfrm>
            <a:off x="6213475" y="5357813"/>
            <a:ext cx="554038" cy="365125"/>
          </a:xfrm>
        </p:spPr>
        <p:txBody>
          <a:bodyPr/>
          <a:lstStyle>
            <a:lvl1pPr algn="ctr">
              <a:defRPr smtClean="0"/>
            </a:lvl1pPr>
          </a:lstStyle>
          <a:p>
            <a:pPr>
              <a:defRPr/>
            </a:pPr>
            <a:fld id="{3E430C62-C440-4003-A8FF-EEA44F1469A0}" type="slidenum">
              <a:rPr lang="el-GR"/>
              <a:pPr>
                <a:defRPr/>
              </a:pPr>
              <a:t>‹#›</a:t>
            </a:fld>
            <a:endParaRPr lang="el-G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CB8B90CC-5F47-4FD4-831E-6654A4AB9B2D}"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3D5F290B-08AB-4F08-8FBC-2132710B4F84}" type="slidenum">
              <a:rPr lang="el-GR"/>
              <a:pPr>
                <a:defRPr/>
              </a:pPr>
              <a:t>‹#›</a:t>
            </a:fld>
            <a:endParaRPr lang="el-G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fld id="{A5C513A9-7BF5-4266-9AA9-7DD7B95A373A}"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679C91A9-53EE-4B64-B5A7-42F2122FEB34}" type="slidenum">
              <a:rPr lang="el-GR"/>
              <a:pPr>
                <a:defRPr/>
              </a:pPr>
              <a:t>‹#›</a:t>
            </a:fld>
            <a:endParaRPr lang="el-G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Date Placeholder 3"/>
          <p:cNvSpPr>
            <a:spLocks noGrp="1"/>
          </p:cNvSpPr>
          <p:nvPr>
            <p:ph type="dt" sz="half" idx="15"/>
          </p:nvPr>
        </p:nvSpPr>
        <p:spPr/>
        <p:txBody>
          <a:bodyPr/>
          <a:lstStyle>
            <a:lvl1pPr>
              <a:defRPr/>
            </a:lvl1pPr>
          </a:lstStyle>
          <a:p>
            <a:pPr>
              <a:defRPr/>
            </a:pPr>
            <a:fld id="{3F1AA085-7A45-43D2-94B3-A66FDC5DAF65}" type="datetimeFigureOut">
              <a:rPr lang="el-GR"/>
              <a:pPr>
                <a:defRPr/>
              </a:pPr>
              <a:t>10/10/2017</a:t>
            </a:fld>
            <a:endParaRPr lang="el-GR"/>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p:txBody>
          <a:bodyPr/>
          <a:lstStyle>
            <a:lvl1pPr>
              <a:defRPr/>
            </a:lvl1pPr>
          </a:lstStyle>
          <a:p>
            <a:pPr>
              <a:defRPr/>
            </a:pPr>
            <a:fld id="{6A30EE2B-1E07-46B0-BCF2-DC7F3044AC68}" type="slidenum">
              <a:rPr lang="el-GR"/>
              <a:pPr>
                <a:defRPr/>
              </a:pPr>
              <a:t>‹#›</a:t>
            </a:fld>
            <a:endParaRPr lang="el-G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1" name="Content Placeholder 10"/>
          <p:cNvSpPr>
            <a:spLocks noGrp="1"/>
          </p:cNvSpPr>
          <p:nvPr>
            <p:ph sz="quarter" idx="13"/>
          </p:nvPr>
        </p:nvSpPr>
        <p:spPr>
          <a:xfrm>
            <a:off x="1298448" y="2944368"/>
            <a:ext cx="3227832" cy="277977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Date Placeholder 3"/>
          <p:cNvSpPr>
            <a:spLocks noGrp="1"/>
          </p:cNvSpPr>
          <p:nvPr>
            <p:ph type="dt" sz="half" idx="15"/>
          </p:nvPr>
        </p:nvSpPr>
        <p:spPr/>
        <p:txBody>
          <a:bodyPr/>
          <a:lstStyle>
            <a:lvl1pPr>
              <a:defRPr/>
            </a:lvl1pPr>
          </a:lstStyle>
          <a:p>
            <a:pPr>
              <a:defRPr/>
            </a:pPr>
            <a:fld id="{944D05B0-62A9-4EE9-A06F-F17A9103225D}" type="datetimeFigureOut">
              <a:rPr lang="el-GR"/>
              <a:pPr>
                <a:defRPr/>
              </a:pPr>
              <a:t>10/10/2017</a:t>
            </a:fld>
            <a:endParaRPr lang="el-GR"/>
          </a:p>
        </p:txBody>
      </p:sp>
      <p:sp>
        <p:nvSpPr>
          <p:cNvPr id="8" name="Footer Placeholder 4"/>
          <p:cNvSpPr>
            <a:spLocks noGrp="1"/>
          </p:cNvSpPr>
          <p:nvPr>
            <p:ph type="ftr" sz="quarter" idx="16"/>
          </p:nvPr>
        </p:nvSpPr>
        <p:spPr/>
        <p:txBody>
          <a:bodyPr/>
          <a:lstStyle>
            <a:lvl1pPr>
              <a:defRPr/>
            </a:lvl1pPr>
          </a:lstStyle>
          <a:p>
            <a:pPr>
              <a:defRPr/>
            </a:pPr>
            <a:endParaRPr lang="el-GR"/>
          </a:p>
        </p:txBody>
      </p:sp>
      <p:sp>
        <p:nvSpPr>
          <p:cNvPr id="9" name="Slide Number Placeholder 5"/>
          <p:cNvSpPr>
            <a:spLocks noGrp="1"/>
          </p:cNvSpPr>
          <p:nvPr>
            <p:ph type="sldNum" sz="quarter" idx="17"/>
          </p:nvPr>
        </p:nvSpPr>
        <p:spPr/>
        <p:txBody>
          <a:bodyPr/>
          <a:lstStyle>
            <a:lvl1pPr>
              <a:defRPr/>
            </a:lvl1pPr>
          </a:lstStyle>
          <a:p>
            <a:pPr>
              <a:defRPr/>
            </a:pPr>
            <a:fld id="{590865C6-0832-4CD7-B761-CF703A108447}" type="slidenum">
              <a:rPr lang="el-GR"/>
              <a:pPr>
                <a:defRPr/>
              </a:pPr>
              <a:t>‹#›</a:t>
            </a:fld>
            <a:endParaRPr lang="el-G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3"/>
          <p:cNvSpPr>
            <a:spLocks noGrp="1"/>
          </p:cNvSpPr>
          <p:nvPr>
            <p:ph type="dt" sz="half" idx="10"/>
          </p:nvPr>
        </p:nvSpPr>
        <p:spPr/>
        <p:txBody>
          <a:bodyPr/>
          <a:lstStyle>
            <a:lvl1pPr>
              <a:defRPr/>
            </a:lvl1pPr>
          </a:lstStyle>
          <a:p>
            <a:pPr>
              <a:defRPr/>
            </a:pPr>
            <a:fld id="{CE441977-CA4A-4F2D-BB53-B2D5995929B0}" type="datetimeFigureOut">
              <a:rPr lang="el-GR"/>
              <a:pPr>
                <a:defRPr/>
              </a:pPr>
              <a:t>10/10/2017</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79D3253D-CD26-4E60-8CF0-EFEE0DEEB419}" type="slidenum">
              <a:rPr lang="el-GR"/>
              <a:pPr>
                <a:defRPr/>
              </a:pPr>
              <a:t>‹#›</a:t>
            </a:fld>
            <a:endParaRPr lang="el-G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8E673F-8DC6-4FAC-8007-DE4053869CF9}" type="datetimeFigureOut">
              <a:rPr lang="el-GR"/>
              <a:pPr>
                <a:defRPr/>
              </a:pPr>
              <a:t>10/10/2017</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45D8607-CF1A-4961-9EBC-06955325F391}" type="slidenum">
              <a:rPr lang="el-GR"/>
              <a:pPr>
                <a:defRPr/>
              </a:pPr>
              <a:t>‹#›</a:t>
            </a:fld>
            <a:endParaRPr lang="el-G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8"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15"/>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16"/>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2"/>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3"/>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srcRect/>
          <a:stretch>
            <a:fillRect/>
          </a:stretch>
        </p:blipFill>
        <p:spPr bwMode="auto">
          <a:xfrm rot="1435684">
            <a:off x="2371725" y="293688"/>
            <a:ext cx="566738" cy="568325"/>
          </a:xfrm>
          <a:prstGeom prst="rect">
            <a:avLst/>
          </a:prstGeom>
          <a:noFill/>
          <a:ln w="9525">
            <a:noFill/>
            <a:miter lim="800000"/>
            <a:headEnd/>
            <a:tailEnd/>
          </a:ln>
        </p:spPr>
      </p:pic>
      <p:pic>
        <p:nvPicPr>
          <p:cNvPr id="14" name="Picture 2" descr="C:\Users\Administrator\Desktop\Pushpin Dev\Assets\pushpinLeft.png"/>
          <p:cNvPicPr>
            <a:picLocks noChangeAspect="1" noChangeArrowheads="1"/>
          </p:cNvPicPr>
          <p:nvPr/>
        </p:nvPicPr>
        <p:blipFill>
          <a:blip r:embed="rId3"/>
          <a:srcRect/>
          <a:stretch>
            <a:fillRect/>
          </a:stretch>
        </p:blipFill>
        <p:spPr bwMode="auto">
          <a:xfrm rot="4096196">
            <a:off x="6280150" y="333375"/>
            <a:ext cx="566738" cy="566738"/>
          </a:xfrm>
          <a:prstGeom prst="rect">
            <a:avLst/>
          </a:prstGeom>
          <a:noFill/>
          <a:ln w="9525">
            <a:noFill/>
            <a:miter lim="800000"/>
            <a:headEnd/>
            <a:tailEnd/>
          </a:ln>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l-GR" smtClean="0"/>
              <a:t>Στυλ κύριου τίτλου</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5" name="Date Placeholder 4"/>
          <p:cNvSpPr>
            <a:spLocks noGrp="1"/>
          </p:cNvSpPr>
          <p:nvPr>
            <p:ph type="dt" sz="half" idx="10"/>
          </p:nvPr>
        </p:nvSpPr>
        <p:spPr>
          <a:xfrm rot="60000">
            <a:off x="6342063" y="5886450"/>
            <a:ext cx="1212850" cy="365125"/>
          </a:xfrm>
        </p:spPr>
        <p:txBody>
          <a:bodyPr/>
          <a:lstStyle>
            <a:lvl1pPr>
              <a:defRPr/>
            </a:lvl1pPr>
          </a:lstStyle>
          <a:p>
            <a:pPr>
              <a:defRPr/>
            </a:pPr>
            <a:fld id="{2A9B03FD-0B31-4334-8454-263299067D70}" type="datetimeFigureOut">
              <a:rPr lang="el-GR"/>
              <a:pPr>
                <a:defRPr/>
              </a:pPr>
              <a:t>10/10/2017</a:t>
            </a:fld>
            <a:endParaRPr lang="el-GR"/>
          </a:p>
        </p:txBody>
      </p:sp>
      <p:sp>
        <p:nvSpPr>
          <p:cNvPr id="16" name="Footer Placeholder 5"/>
          <p:cNvSpPr>
            <a:spLocks noGrp="1"/>
          </p:cNvSpPr>
          <p:nvPr>
            <p:ph type="ftr" sz="quarter" idx="11"/>
          </p:nvPr>
        </p:nvSpPr>
        <p:spPr>
          <a:xfrm rot="21540000">
            <a:off x="914400" y="5829300"/>
            <a:ext cx="3522663" cy="365125"/>
          </a:xfrm>
        </p:spPr>
        <p:txBody>
          <a:bodyPr/>
          <a:lstStyle>
            <a:lvl1pPr>
              <a:defRPr/>
            </a:lvl1pPr>
          </a:lstStyle>
          <a:p>
            <a:pPr>
              <a:defRPr/>
            </a:pPr>
            <a:endParaRPr lang="el-GR"/>
          </a:p>
        </p:txBody>
      </p:sp>
      <p:sp>
        <p:nvSpPr>
          <p:cNvPr id="17" name="Slide Number Placeholder 6"/>
          <p:cNvSpPr>
            <a:spLocks noGrp="1"/>
          </p:cNvSpPr>
          <p:nvPr>
            <p:ph type="sldNum" sz="quarter" idx="12"/>
          </p:nvPr>
        </p:nvSpPr>
        <p:spPr>
          <a:xfrm rot="60000">
            <a:off x="7558088" y="5897563"/>
            <a:ext cx="554037" cy="365125"/>
          </a:xfrm>
        </p:spPr>
        <p:txBody>
          <a:bodyPr/>
          <a:lstStyle>
            <a:lvl1pPr>
              <a:defRPr/>
            </a:lvl1pPr>
          </a:lstStyle>
          <a:p>
            <a:pPr>
              <a:defRPr/>
            </a:pPr>
            <a:fld id="{5ACA3D92-4D18-4C20-82DF-B303CC0DEEA0}" type="slidenum">
              <a:rPr lang="el-GR"/>
              <a:pPr>
                <a:defRPr/>
              </a:pPr>
              <a:t>‹#›</a:t>
            </a:fld>
            <a:endParaRPr lang="el-G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8"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11"/>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12"/>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2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29"/>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srcRect/>
          <a:stretch>
            <a:fillRect/>
          </a:stretch>
        </p:blipFill>
        <p:spPr bwMode="auto">
          <a:xfrm rot="1435684">
            <a:off x="2371725" y="293688"/>
            <a:ext cx="566738" cy="568325"/>
          </a:xfrm>
          <a:prstGeom prst="rect">
            <a:avLst/>
          </a:prstGeom>
          <a:noFill/>
          <a:ln w="9525">
            <a:noFill/>
            <a:miter lim="800000"/>
            <a:headEnd/>
            <a:tailEnd/>
          </a:ln>
        </p:spPr>
      </p:pic>
      <p:pic>
        <p:nvPicPr>
          <p:cNvPr id="14" name="Picture 2" descr="C:\Users\Administrator\Desktop\Pushpin Dev\Assets\pushpinLeft.png"/>
          <p:cNvPicPr>
            <a:picLocks noChangeAspect="1" noChangeArrowheads="1"/>
          </p:cNvPicPr>
          <p:nvPr/>
        </p:nvPicPr>
        <p:blipFill>
          <a:blip r:embed="rId3"/>
          <a:srcRect/>
          <a:stretch>
            <a:fillRect/>
          </a:stretch>
        </p:blipFill>
        <p:spPr bwMode="auto">
          <a:xfrm rot="4096196">
            <a:off x="6280150" y="333375"/>
            <a:ext cx="566738" cy="566738"/>
          </a:xfrm>
          <a:prstGeom prst="rect">
            <a:avLst/>
          </a:prstGeom>
          <a:noFill/>
          <a:ln w="9525">
            <a:noFill/>
            <a:miter lim="800000"/>
            <a:headEnd/>
            <a:tailEnd/>
          </a:ln>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l-GR" smtClean="0"/>
              <a:t>Στυλ κύριου τίτλου</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5" name="Date Placeholder 4"/>
          <p:cNvSpPr>
            <a:spLocks noGrp="1"/>
          </p:cNvSpPr>
          <p:nvPr>
            <p:ph type="dt" sz="half" idx="10"/>
          </p:nvPr>
        </p:nvSpPr>
        <p:spPr>
          <a:xfrm rot="60000">
            <a:off x="6345238" y="5888038"/>
            <a:ext cx="1214437" cy="365125"/>
          </a:xfrm>
        </p:spPr>
        <p:txBody>
          <a:bodyPr/>
          <a:lstStyle>
            <a:lvl1pPr>
              <a:defRPr/>
            </a:lvl1pPr>
          </a:lstStyle>
          <a:p>
            <a:pPr>
              <a:defRPr/>
            </a:pPr>
            <a:fld id="{4B58D7C8-4C84-4F20-828C-AE451B0B7055}" type="datetimeFigureOut">
              <a:rPr lang="el-GR"/>
              <a:pPr>
                <a:defRPr/>
              </a:pPr>
              <a:t>10/10/2017</a:t>
            </a:fld>
            <a:endParaRPr lang="el-GR"/>
          </a:p>
        </p:txBody>
      </p:sp>
      <p:sp>
        <p:nvSpPr>
          <p:cNvPr id="16" name="Footer Placeholder 5"/>
          <p:cNvSpPr>
            <a:spLocks noGrp="1"/>
          </p:cNvSpPr>
          <p:nvPr>
            <p:ph type="ftr" sz="quarter" idx="11"/>
          </p:nvPr>
        </p:nvSpPr>
        <p:spPr>
          <a:xfrm rot="21540000">
            <a:off x="914400" y="5830888"/>
            <a:ext cx="3319463" cy="365125"/>
          </a:xfrm>
        </p:spPr>
        <p:txBody>
          <a:bodyPr/>
          <a:lstStyle>
            <a:lvl1pPr>
              <a:defRPr/>
            </a:lvl1pPr>
          </a:lstStyle>
          <a:p>
            <a:pPr>
              <a:defRPr/>
            </a:pPr>
            <a:endParaRPr lang="el-GR"/>
          </a:p>
        </p:txBody>
      </p:sp>
      <p:sp>
        <p:nvSpPr>
          <p:cNvPr id="17" name="Slide Number Placeholder 6"/>
          <p:cNvSpPr>
            <a:spLocks noGrp="1"/>
          </p:cNvSpPr>
          <p:nvPr>
            <p:ph type="sldNum" sz="quarter" idx="12"/>
          </p:nvPr>
        </p:nvSpPr>
        <p:spPr>
          <a:xfrm rot="60000">
            <a:off x="7562850" y="5900738"/>
            <a:ext cx="554038" cy="365125"/>
          </a:xfrm>
        </p:spPr>
        <p:txBody>
          <a:bodyPr/>
          <a:lstStyle>
            <a:lvl1pPr>
              <a:defRPr/>
            </a:lvl1pPr>
          </a:lstStyle>
          <a:p>
            <a:pPr>
              <a:defRPr/>
            </a:pPr>
            <a:fld id="{C0B204FA-0F41-4905-885E-6FAA9EB7B37C}" type="slidenum">
              <a:rPr lang="el-GR"/>
              <a:pPr>
                <a:defRPr/>
              </a:pPr>
              <a:t>‹#›</a:t>
            </a:fld>
            <a:endParaRPr lang="el-G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C499E68D-9562-420E-969F-3C43D01FB5FE}"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89C9835E-860A-4C7B-B7E8-C224986F5187}" type="slidenum">
              <a:rPr lang="el-GR"/>
              <a:pPr>
                <a:defRPr/>
              </a:pPr>
              <a:t>‹#›</a:t>
            </a:fld>
            <a:endParaRPr lang="el-G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lstStyle>
          <a:p>
            <a:pPr>
              <a:defRPr/>
            </a:pPr>
            <a:fld id="{D0F8E317-A5EA-4851-9403-662BD64BB355}"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a:defRPr smtClean="0">
                <a:solidFill>
                  <a:prstClr val="black">
                    <a:tint val="75000"/>
                  </a:prstClr>
                </a:solidFill>
              </a:defRPr>
            </a:lvl1pPr>
          </a:lstStyle>
          <a:p>
            <a:pPr>
              <a:defRPr/>
            </a:pPr>
            <a:fld id="{3CEDA413-35AD-4E95-9407-E87BA8BF5B9E}" type="slidenum">
              <a:rPr lang="el-GR"/>
              <a:pPr>
                <a:defRPr/>
              </a:pPr>
              <a:t>‹#›</a:t>
            </a:fld>
            <a:endParaRPr lang="el-G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7D09D8CD-2742-4E4A-A950-2FA93E5E82CF}"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5A74C81-818F-4359-BC4F-2FA1447B3569}" type="slidenum">
              <a:rPr lang="el-GR"/>
              <a:pPr>
                <a:defRPr/>
              </a:pPr>
              <a:t>‹#›</a:t>
            </a:fld>
            <a:endParaRPr lang="el-G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94"/>
          <p:cNvGrpSpPr>
            <a:grpSpLocks/>
          </p:cNvGrpSpPr>
          <p:nvPr/>
        </p:nvGrpSpPr>
        <p:grpSpPr bwMode="auto">
          <a:xfrm>
            <a:off x="0" y="-30163"/>
            <a:ext cx="9067800" cy="6889751"/>
            <a:chOff x="0" y="-30477"/>
            <a:chExt cx="9067800" cy="6889273"/>
          </a:xfrm>
        </p:grpSpPr>
        <p:cxnSp>
          <p:nvCxnSpPr>
            <p:cNvPr id="5" name="Straight Connector 109"/>
            <p:cNvCxnSpPr/>
            <p:nvPr/>
          </p:nvCxnSpPr>
          <p:spPr>
            <a:xfrm rot="16200000" flipH="1">
              <a:off x="-14475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176"/>
            <p:cNvCxnSpPr/>
            <p:nvPr/>
          </p:nvCxnSpPr>
          <p:spPr>
            <a:xfrm rot="16200000" flipH="1">
              <a:off x="-1638062"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177"/>
            <p:cNvCxnSpPr/>
            <p:nvPr/>
          </p:nvCxnSpPr>
          <p:spPr>
            <a:xfrm rot="5400000">
              <a:off x="-1485662"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80"/>
            <p:cNvCxnSpPr/>
            <p:nvPr/>
          </p:nvCxnSpPr>
          <p:spPr>
            <a:xfrm rot="5400000">
              <a:off x="-3238262"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81"/>
            <p:cNvCxnSpPr/>
            <p:nvPr/>
          </p:nvCxnSpPr>
          <p:spPr>
            <a:xfrm rot="16200000" flipH="1">
              <a:off x="-3314462"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82"/>
            <p:cNvCxnSpPr/>
            <p:nvPr/>
          </p:nvCxnSpPr>
          <p:spPr>
            <a:xfrm rot="16200000" flipH="1">
              <a:off x="-1371362" y="2971246"/>
              <a:ext cx="6857524"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83"/>
            <p:cNvCxnSpPr/>
            <p:nvPr/>
          </p:nvCxnSpPr>
          <p:spPr>
            <a:xfrm rot="16200000" flipH="1">
              <a:off x="-2819162" y="3199846"/>
              <a:ext cx="6857524"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84"/>
            <p:cNvCxnSpPr/>
            <p:nvPr/>
          </p:nvCxnSpPr>
          <p:spPr>
            <a:xfrm rot="5400000">
              <a:off x="-2704862" y="3237946"/>
              <a:ext cx="6857524"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85"/>
            <p:cNvCxnSpPr/>
            <p:nvPr/>
          </p:nvCxnSpPr>
          <p:spPr>
            <a:xfrm rot="16200000" flipH="1">
              <a:off x="-2133362"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86"/>
            <p:cNvCxnSpPr/>
            <p:nvPr/>
          </p:nvCxnSpPr>
          <p:spPr>
            <a:xfrm rot="16200000" flipH="1">
              <a:off x="-31239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87"/>
            <p:cNvCxnSpPr/>
            <p:nvPr/>
          </p:nvCxnSpPr>
          <p:spPr>
            <a:xfrm rot="16200000" flipH="1">
              <a:off x="-18285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88"/>
            <p:cNvCxnSpPr/>
            <p:nvPr/>
          </p:nvCxnSpPr>
          <p:spPr>
            <a:xfrm rot="16200000" flipH="1">
              <a:off x="-28191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89"/>
            <p:cNvCxnSpPr/>
            <p:nvPr/>
          </p:nvCxnSpPr>
          <p:spPr>
            <a:xfrm rot="16200000" flipH="1">
              <a:off x="-2438162" y="3123646"/>
              <a:ext cx="6857524"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64"/>
            <p:cNvCxnSpPr/>
            <p:nvPr/>
          </p:nvCxnSpPr>
          <p:spPr>
            <a:xfrm rot="5400000">
              <a:off x="-1731724" y="2722008"/>
              <a:ext cx="6857524"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65"/>
            <p:cNvCxnSpPr/>
            <p:nvPr/>
          </p:nvCxnSpPr>
          <p:spPr>
            <a:xfrm rot="5400000">
              <a:off x="-1141968"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68"/>
            <p:cNvCxnSpPr/>
            <p:nvPr/>
          </p:nvCxnSpPr>
          <p:spPr>
            <a:xfrm rot="5400000">
              <a:off x="-9141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172"/>
            <p:cNvCxnSpPr/>
            <p:nvPr/>
          </p:nvCxnSpPr>
          <p:spPr>
            <a:xfrm rot="5400000">
              <a:off x="-1855549"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120"/>
            <p:cNvCxnSpPr/>
            <p:nvPr/>
          </p:nvCxnSpPr>
          <p:spPr>
            <a:xfrm rot="16200000" flipH="1">
              <a:off x="-2642949" y="3252233"/>
              <a:ext cx="6857524"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144"/>
            <p:cNvCxnSpPr/>
            <p:nvPr/>
          </p:nvCxnSpPr>
          <p:spPr>
            <a:xfrm rot="16200000" flipH="1">
              <a:off x="-1953974" y="3325258"/>
              <a:ext cx="6857524" cy="206375"/>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07"/>
            <p:cNvCxnSpPr/>
            <p:nvPr/>
          </p:nvCxnSpPr>
          <p:spPr>
            <a:xfrm rot="16200000" flipH="1">
              <a:off x="-23619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08"/>
            <p:cNvCxnSpPr/>
            <p:nvPr/>
          </p:nvCxnSpPr>
          <p:spPr>
            <a:xfrm rot="16200000" flipH="1">
              <a:off x="-21333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09"/>
            <p:cNvCxnSpPr/>
            <p:nvPr/>
          </p:nvCxnSpPr>
          <p:spPr>
            <a:xfrm rot="16200000" flipH="1">
              <a:off x="1067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10"/>
            <p:cNvCxnSpPr/>
            <p:nvPr/>
          </p:nvCxnSpPr>
          <p:spPr>
            <a:xfrm rot="16200000" flipH="1">
              <a:off x="8765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11"/>
            <p:cNvCxnSpPr/>
            <p:nvPr/>
          </p:nvCxnSpPr>
          <p:spPr>
            <a:xfrm rot="5400000">
              <a:off x="1028938" y="3237946"/>
              <a:ext cx="6857524"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12"/>
            <p:cNvCxnSpPr/>
            <p:nvPr/>
          </p:nvCxnSpPr>
          <p:spPr>
            <a:xfrm rot="5400000">
              <a:off x="-723662"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13"/>
            <p:cNvCxnSpPr/>
            <p:nvPr/>
          </p:nvCxnSpPr>
          <p:spPr>
            <a:xfrm rot="16200000" flipH="1">
              <a:off x="-799862"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214"/>
            <p:cNvCxnSpPr/>
            <p:nvPr/>
          </p:nvCxnSpPr>
          <p:spPr>
            <a:xfrm rot="5400000">
              <a:off x="-152161" y="3428446"/>
              <a:ext cx="6857524" cy="3175"/>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215"/>
            <p:cNvCxnSpPr/>
            <p:nvPr/>
          </p:nvCxnSpPr>
          <p:spPr>
            <a:xfrm rot="16200000" flipH="1">
              <a:off x="-304562" y="3199846"/>
              <a:ext cx="6857524"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216"/>
            <p:cNvCxnSpPr/>
            <p:nvPr/>
          </p:nvCxnSpPr>
          <p:spPr>
            <a:xfrm rot="5400000">
              <a:off x="-190262" y="3237946"/>
              <a:ext cx="6857524"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217"/>
            <p:cNvCxnSpPr/>
            <p:nvPr/>
          </p:nvCxnSpPr>
          <p:spPr>
            <a:xfrm rot="16200000" flipH="1">
              <a:off x="3812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218"/>
            <p:cNvCxnSpPr/>
            <p:nvPr/>
          </p:nvCxnSpPr>
          <p:spPr>
            <a:xfrm rot="16200000" flipH="1">
              <a:off x="-6093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219"/>
            <p:cNvCxnSpPr/>
            <p:nvPr/>
          </p:nvCxnSpPr>
          <p:spPr>
            <a:xfrm rot="16200000" flipH="1">
              <a:off x="686038" y="3352246"/>
              <a:ext cx="6857524"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220"/>
            <p:cNvCxnSpPr/>
            <p:nvPr/>
          </p:nvCxnSpPr>
          <p:spPr>
            <a:xfrm rot="16200000" flipH="1">
              <a:off x="-3045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221"/>
            <p:cNvCxnSpPr/>
            <p:nvPr/>
          </p:nvCxnSpPr>
          <p:spPr>
            <a:xfrm rot="5400000">
              <a:off x="-1028462" y="3314146"/>
              <a:ext cx="6857524"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222"/>
            <p:cNvCxnSpPr/>
            <p:nvPr/>
          </p:nvCxnSpPr>
          <p:spPr>
            <a:xfrm rot="5400000">
              <a:off x="782876" y="2722008"/>
              <a:ext cx="6857524"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223"/>
            <p:cNvCxnSpPr/>
            <p:nvPr/>
          </p:nvCxnSpPr>
          <p:spPr>
            <a:xfrm rot="5400000">
              <a:off x="1372632"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224"/>
            <p:cNvCxnSpPr/>
            <p:nvPr/>
          </p:nvCxnSpPr>
          <p:spPr>
            <a:xfrm rot="5400000">
              <a:off x="16004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225"/>
            <p:cNvCxnSpPr/>
            <p:nvPr/>
          </p:nvCxnSpPr>
          <p:spPr>
            <a:xfrm rot="5400000">
              <a:off x="659051"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226"/>
            <p:cNvCxnSpPr/>
            <p:nvPr/>
          </p:nvCxnSpPr>
          <p:spPr>
            <a:xfrm rot="16200000" flipH="1">
              <a:off x="-128349" y="3252233"/>
              <a:ext cx="6857524"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227"/>
            <p:cNvCxnSpPr/>
            <p:nvPr/>
          </p:nvCxnSpPr>
          <p:spPr>
            <a:xfrm rot="16200000" flipH="1">
              <a:off x="560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228"/>
            <p:cNvCxnSpPr/>
            <p:nvPr/>
          </p:nvCxnSpPr>
          <p:spPr>
            <a:xfrm rot="16200000" flipH="1">
              <a:off x="1526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229"/>
            <p:cNvCxnSpPr/>
            <p:nvPr/>
          </p:nvCxnSpPr>
          <p:spPr>
            <a:xfrm rot="16200000" flipH="1">
              <a:off x="3812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236"/>
            <p:cNvCxnSpPr/>
            <p:nvPr/>
          </p:nvCxnSpPr>
          <p:spPr>
            <a:xfrm rot="16200000" flipH="1">
              <a:off x="2743438" y="3352246"/>
              <a:ext cx="6857524"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237"/>
            <p:cNvCxnSpPr/>
            <p:nvPr/>
          </p:nvCxnSpPr>
          <p:spPr>
            <a:xfrm rot="16200000" flipH="1">
              <a:off x="20957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238"/>
            <p:cNvCxnSpPr/>
            <p:nvPr/>
          </p:nvCxnSpPr>
          <p:spPr>
            <a:xfrm rot="5400000">
              <a:off x="27053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239"/>
            <p:cNvCxnSpPr/>
            <p:nvPr/>
          </p:nvCxnSpPr>
          <p:spPr>
            <a:xfrm rot="5400000">
              <a:off x="1829038" y="3276046"/>
              <a:ext cx="6857524"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240"/>
            <p:cNvCxnSpPr/>
            <p:nvPr/>
          </p:nvCxnSpPr>
          <p:spPr>
            <a:xfrm rot="16200000" flipH="1">
              <a:off x="10670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241"/>
            <p:cNvCxnSpPr/>
            <p:nvPr/>
          </p:nvCxnSpPr>
          <p:spPr>
            <a:xfrm rot="16200000" flipH="1">
              <a:off x="23624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242"/>
            <p:cNvCxnSpPr/>
            <p:nvPr/>
          </p:nvCxnSpPr>
          <p:spPr>
            <a:xfrm rot="5400000">
              <a:off x="2646601" y="2722008"/>
              <a:ext cx="6857524"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243"/>
            <p:cNvCxnSpPr/>
            <p:nvPr/>
          </p:nvCxnSpPr>
          <p:spPr>
            <a:xfrm rot="5400000">
              <a:off x="3049032"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244"/>
            <p:cNvCxnSpPr/>
            <p:nvPr/>
          </p:nvCxnSpPr>
          <p:spPr>
            <a:xfrm rot="5400000">
              <a:off x="2895838"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245"/>
            <p:cNvCxnSpPr/>
            <p:nvPr/>
          </p:nvCxnSpPr>
          <p:spPr>
            <a:xfrm rot="5400000">
              <a:off x="2389426"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246"/>
            <p:cNvCxnSpPr/>
            <p:nvPr/>
          </p:nvCxnSpPr>
          <p:spPr>
            <a:xfrm rot="16200000" flipH="1">
              <a:off x="22370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247"/>
            <p:cNvCxnSpPr/>
            <p:nvPr/>
          </p:nvCxnSpPr>
          <p:spPr>
            <a:xfrm rot="16200000" flipH="1">
              <a:off x="17528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248"/>
            <p:cNvCxnSpPr/>
            <p:nvPr/>
          </p:nvCxnSpPr>
          <p:spPr>
            <a:xfrm rot="16200000" flipH="1">
              <a:off x="19814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249"/>
            <p:cNvCxnSpPr/>
            <p:nvPr/>
          </p:nvCxnSpPr>
          <p:spPr>
            <a:xfrm rot="5400000">
              <a:off x="3467338"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250"/>
            <p:cNvCxnSpPr/>
            <p:nvPr/>
          </p:nvCxnSpPr>
          <p:spPr>
            <a:xfrm rot="16200000" flipH="1">
              <a:off x="3467338"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251"/>
            <p:cNvCxnSpPr/>
            <p:nvPr/>
          </p:nvCxnSpPr>
          <p:spPr>
            <a:xfrm rot="5400000">
              <a:off x="4038839" y="3428446"/>
              <a:ext cx="6857524" cy="3175"/>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252"/>
            <p:cNvCxnSpPr/>
            <p:nvPr/>
          </p:nvCxnSpPr>
          <p:spPr>
            <a:xfrm rot="16200000" flipH="1">
              <a:off x="3886438" y="3199846"/>
              <a:ext cx="6857524"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253"/>
            <p:cNvCxnSpPr/>
            <p:nvPr/>
          </p:nvCxnSpPr>
          <p:spPr>
            <a:xfrm rot="5400000">
              <a:off x="4000738" y="3237946"/>
              <a:ext cx="6857524"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254"/>
            <p:cNvCxnSpPr/>
            <p:nvPr/>
          </p:nvCxnSpPr>
          <p:spPr>
            <a:xfrm rot="16200000" flipH="1">
              <a:off x="45722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256"/>
            <p:cNvCxnSpPr/>
            <p:nvPr/>
          </p:nvCxnSpPr>
          <p:spPr>
            <a:xfrm rot="16200000" flipH="1">
              <a:off x="37340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257"/>
            <p:cNvCxnSpPr/>
            <p:nvPr/>
          </p:nvCxnSpPr>
          <p:spPr>
            <a:xfrm rot="5400000">
              <a:off x="3619738" y="3314146"/>
              <a:ext cx="6857524"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258"/>
            <p:cNvCxnSpPr/>
            <p:nvPr/>
          </p:nvCxnSpPr>
          <p:spPr>
            <a:xfrm rot="16200000" flipH="1">
              <a:off x="4215051" y="3252233"/>
              <a:ext cx="6857524"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259"/>
            <p:cNvCxnSpPr/>
            <p:nvPr/>
          </p:nvCxnSpPr>
          <p:spPr>
            <a:xfrm rot="16200000" flipH="1">
              <a:off x="4751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260"/>
            <p:cNvCxnSpPr/>
            <p:nvPr/>
          </p:nvCxnSpPr>
          <p:spPr>
            <a:xfrm rot="16200000" flipH="1">
              <a:off x="43436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261"/>
            <p:cNvCxnSpPr/>
            <p:nvPr/>
          </p:nvCxnSpPr>
          <p:spPr>
            <a:xfrm rot="16200000" flipH="1">
              <a:off x="45722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263"/>
            <p:cNvCxnSpPr/>
            <p:nvPr/>
          </p:nvCxnSpPr>
          <p:spPr>
            <a:xfrm rot="16200000" flipH="1">
              <a:off x="5258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264"/>
            <p:cNvCxnSpPr/>
            <p:nvPr/>
          </p:nvCxnSpPr>
          <p:spPr>
            <a:xfrm rot="16200000" flipH="1">
              <a:off x="50675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265"/>
            <p:cNvCxnSpPr/>
            <p:nvPr/>
          </p:nvCxnSpPr>
          <p:spPr>
            <a:xfrm rot="5400000">
              <a:off x="5219938" y="3237946"/>
              <a:ext cx="6857524"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266"/>
            <p:cNvCxnSpPr/>
            <p:nvPr/>
          </p:nvCxnSpPr>
          <p:spPr>
            <a:xfrm rot="16200000" flipH="1">
              <a:off x="4877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267"/>
            <p:cNvCxnSpPr/>
            <p:nvPr/>
          </p:nvCxnSpPr>
          <p:spPr>
            <a:xfrm rot="5400000">
              <a:off x="5528707" y="3318116"/>
              <a:ext cx="6887685"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269"/>
            <p:cNvCxnSpPr/>
            <p:nvPr/>
          </p:nvCxnSpPr>
          <p:spPr>
            <a:xfrm rot="5400000">
              <a:off x="4850051" y="3226833"/>
              <a:ext cx="6857524"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270"/>
            <p:cNvCxnSpPr/>
            <p:nvPr/>
          </p:nvCxnSpPr>
          <p:spPr>
            <a:xfrm rot="16200000" flipH="1">
              <a:off x="4751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277"/>
            <p:cNvCxnSpPr/>
            <p:nvPr/>
          </p:nvCxnSpPr>
          <p:spPr>
            <a:xfrm rot="5400000">
              <a:off x="5562839" y="3428446"/>
              <a:ext cx="6857524"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282"/>
            <p:cNvCxnSpPr/>
            <p:nvPr/>
          </p:nvCxnSpPr>
          <p:spPr>
            <a:xfrm rot="5400000">
              <a:off x="2552938" y="3390346"/>
              <a:ext cx="6857524"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288"/>
            <p:cNvCxnSpPr/>
            <p:nvPr/>
          </p:nvCxnSpPr>
          <p:spPr>
            <a:xfrm rot="16200000" flipH="1">
              <a:off x="3048238" y="3352246"/>
              <a:ext cx="6857524"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291"/>
            <p:cNvCxnSpPr/>
            <p:nvPr/>
          </p:nvCxnSpPr>
          <p:spPr>
            <a:xfrm rot="16200000" flipH="1">
              <a:off x="3238738" y="3237946"/>
              <a:ext cx="6857524"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293"/>
            <p:cNvCxnSpPr/>
            <p:nvPr/>
          </p:nvCxnSpPr>
          <p:spPr>
            <a:xfrm rot="5400000">
              <a:off x="2133838" y="3276046"/>
              <a:ext cx="6857524"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297"/>
            <p:cNvCxnSpPr/>
            <p:nvPr/>
          </p:nvCxnSpPr>
          <p:spPr>
            <a:xfrm rot="16200000" flipH="1">
              <a:off x="3148251" y="3252233"/>
              <a:ext cx="6857524"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298"/>
            <p:cNvCxnSpPr/>
            <p:nvPr/>
          </p:nvCxnSpPr>
          <p:spPr>
            <a:xfrm rot="5400000">
              <a:off x="37721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301"/>
            <p:cNvCxnSpPr/>
            <p:nvPr/>
          </p:nvCxnSpPr>
          <p:spPr>
            <a:xfrm rot="5400000">
              <a:off x="4229338" y="2933146"/>
              <a:ext cx="6857524"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306"/>
            <p:cNvCxnSpPr/>
            <p:nvPr/>
          </p:nvCxnSpPr>
          <p:spPr>
            <a:xfrm rot="16200000" flipH="1">
              <a:off x="1371044" y="3200640"/>
              <a:ext cx="6859112"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89" name="Group 93"/>
          <p:cNvGrpSpPr>
            <a:grpSpLocks/>
          </p:cNvGrpSpPr>
          <p:nvPr/>
        </p:nvGrpSpPr>
        <p:grpSpPr bwMode="auto">
          <a:xfrm>
            <a:off x="0" y="2057400"/>
            <a:ext cx="4802188" cy="2820988"/>
            <a:chOff x="0" y="2057400"/>
            <a:chExt cx="4801394" cy="2820988"/>
          </a:xfrm>
        </p:grpSpPr>
        <p:cxnSp>
          <p:nvCxnSpPr>
            <p:cNvPr id="90" name="Straight Connector 116"/>
            <p:cNvCxnSpPr/>
            <p:nvPr/>
          </p:nvCxnSpPr>
          <p:spPr>
            <a:xfrm>
              <a:off x="0" y="2057400"/>
              <a:ext cx="4799806"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117"/>
            <p:cNvCxnSpPr/>
            <p:nvPr/>
          </p:nvCxnSpPr>
          <p:spPr>
            <a:xfrm>
              <a:off x="0" y="4876800"/>
              <a:ext cx="4799806"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119"/>
            <p:cNvCxnSpPr/>
            <p:nvPr/>
          </p:nvCxnSpPr>
          <p:spPr>
            <a:xfrm rot="5400000">
              <a:off x="3391694" y="3467100"/>
              <a:ext cx="2817812"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93" name="Date Placeholder 3"/>
          <p:cNvSpPr>
            <a:spLocks noGrp="1"/>
          </p:cNvSpPr>
          <p:nvPr>
            <p:ph type="dt" sz="half" idx="10"/>
          </p:nvPr>
        </p:nvSpPr>
        <p:spPr/>
        <p:txBody>
          <a:bodyPr/>
          <a:lstStyle>
            <a:lvl1pPr>
              <a:defRPr/>
            </a:lvl1pPr>
          </a:lstStyle>
          <a:p>
            <a:pPr>
              <a:defRPr/>
            </a:pPr>
            <a:fld id="{07412D46-88A3-4574-B652-D49BC6E0074E}" type="datetimeFigureOut">
              <a:rPr lang="el-GR"/>
              <a:pPr>
                <a:defRPr/>
              </a:pPr>
              <a:t>10/10/2017</a:t>
            </a:fld>
            <a:endParaRPr lang="el-GR"/>
          </a:p>
        </p:txBody>
      </p:sp>
      <p:sp>
        <p:nvSpPr>
          <p:cNvPr id="94" name="Footer Placeholder 4"/>
          <p:cNvSpPr>
            <a:spLocks noGrp="1"/>
          </p:cNvSpPr>
          <p:nvPr>
            <p:ph type="ftr" sz="quarter" idx="11"/>
          </p:nvPr>
        </p:nvSpPr>
        <p:spPr/>
        <p:txBody>
          <a:bodyPr/>
          <a:lstStyle>
            <a:lvl1pPr>
              <a:defRPr/>
            </a:lvl1pPr>
          </a:lstStyle>
          <a:p>
            <a:pPr>
              <a:defRPr/>
            </a:pPr>
            <a:endParaRPr lang="el-GR"/>
          </a:p>
        </p:txBody>
      </p:sp>
      <p:sp>
        <p:nvSpPr>
          <p:cNvPr id="95" name="Slide Number Placeholder 5"/>
          <p:cNvSpPr>
            <a:spLocks noGrp="1"/>
          </p:cNvSpPr>
          <p:nvPr>
            <p:ph type="sldNum" sz="quarter" idx="12"/>
          </p:nvPr>
        </p:nvSpPr>
        <p:spPr/>
        <p:txBody>
          <a:bodyPr/>
          <a:lstStyle>
            <a:lvl1pPr>
              <a:defRPr/>
            </a:lvl1pPr>
          </a:lstStyle>
          <a:p>
            <a:pPr>
              <a:defRPr/>
            </a:pPr>
            <a:fld id="{C76EF5EE-A24B-4565-9FA4-94E2A9B0110D}" type="slidenum">
              <a:rPr lang="el-GR"/>
              <a:pPr>
                <a:defRPr/>
              </a:pPr>
              <a:t>‹#›</a:t>
            </a:fld>
            <a:endParaRPr lang="el-G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166FA780-D0F3-4E41-8436-57027E4602E6}"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AB70FE8-ACD8-4893-8857-BB5986A611AF}" type="slidenum">
              <a:rPr lang="el-GR"/>
              <a:pPr>
                <a:defRPr/>
              </a:pPr>
              <a:t>‹#›</a:t>
            </a:fld>
            <a:endParaRPr lang="el-G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grpSp>
        <p:nvGrpSpPr>
          <p:cNvPr id="4" name="Group 92"/>
          <p:cNvGrpSpPr>
            <a:grpSpLocks/>
          </p:cNvGrpSpPr>
          <p:nvPr/>
        </p:nvGrpSpPr>
        <p:grpSpPr bwMode="auto">
          <a:xfrm>
            <a:off x="0" y="-30163"/>
            <a:ext cx="9067800" cy="4846638"/>
            <a:chOff x="1" y="-30477"/>
            <a:chExt cx="9067799" cy="4526277"/>
          </a:xfrm>
        </p:grpSpPr>
        <p:cxnSp>
          <p:nvCxnSpPr>
            <p:cNvPr id="5" name="Straight Connector 7"/>
            <p:cNvCxnSpPr/>
            <p:nvPr/>
          </p:nvCxnSpPr>
          <p:spPr>
            <a:xfrm rot="16200000" flipH="1">
              <a:off x="-2715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p:nvCxnSpPr>
          <p:spPr>
            <a:xfrm rot="16200000" flipH="1">
              <a:off x="-4620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9"/>
            <p:cNvCxnSpPr/>
            <p:nvPr/>
          </p:nvCxnSpPr>
          <p:spPr>
            <a:xfrm rot="5400000">
              <a:off x="-3096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0"/>
            <p:cNvCxnSpPr/>
            <p:nvPr/>
          </p:nvCxnSpPr>
          <p:spPr>
            <a:xfrm rot="5400000">
              <a:off x="-206226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1"/>
            <p:cNvCxnSpPr/>
            <p:nvPr/>
          </p:nvCxnSpPr>
          <p:spPr>
            <a:xfrm rot="16200000" flipH="1">
              <a:off x="-213846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2"/>
            <p:cNvCxnSpPr/>
            <p:nvPr/>
          </p:nvCxnSpPr>
          <p:spPr>
            <a:xfrm rot="16200000" flipH="1">
              <a:off x="-195360" y="1785840"/>
              <a:ext cx="450552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3"/>
            <p:cNvCxnSpPr/>
            <p:nvPr/>
          </p:nvCxnSpPr>
          <p:spPr>
            <a:xfrm rot="16200000" flipH="1">
              <a:off x="-1643160"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4"/>
            <p:cNvCxnSpPr/>
            <p:nvPr/>
          </p:nvCxnSpPr>
          <p:spPr>
            <a:xfrm rot="5400000">
              <a:off x="-152886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5"/>
            <p:cNvCxnSpPr/>
            <p:nvPr/>
          </p:nvCxnSpPr>
          <p:spPr>
            <a:xfrm rot="16200000" flipH="1">
              <a:off x="-95736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6"/>
            <p:cNvCxnSpPr/>
            <p:nvPr/>
          </p:nvCxnSpPr>
          <p:spPr>
            <a:xfrm rot="16200000" flipH="1">
              <a:off x="-194796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p:nvCxnSpPr>
          <p:spPr>
            <a:xfrm rot="16200000" flipH="1">
              <a:off x="-652560"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8"/>
            <p:cNvCxnSpPr/>
            <p:nvPr/>
          </p:nvCxnSpPr>
          <p:spPr>
            <a:xfrm rot="16200000" flipH="1">
              <a:off x="-16431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9"/>
            <p:cNvCxnSpPr/>
            <p:nvPr/>
          </p:nvCxnSpPr>
          <p:spPr>
            <a:xfrm rot="16200000" flipH="1">
              <a:off x="-1790370" y="2019629"/>
              <a:ext cx="4495143"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20"/>
            <p:cNvCxnSpPr/>
            <p:nvPr/>
          </p:nvCxnSpPr>
          <p:spPr>
            <a:xfrm rot="5400000">
              <a:off x="-555722"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1"/>
            <p:cNvCxnSpPr/>
            <p:nvPr/>
          </p:nvCxnSpPr>
          <p:spPr>
            <a:xfrm rot="5400000">
              <a:off x="34034"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22"/>
            <p:cNvCxnSpPr/>
            <p:nvPr/>
          </p:nvCxnSpPr>
          <p:spPr>
            <a:xfrm rot="5400000">
              <a:off x="2618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3"/>
            <p:cNvCxnSpPr/>
            <p:nvPr/>
          </p:nvCxnSpPr>
          <p:spPr>
            <a:xfrm rot="5400000">
              <a:off x="-67954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4"/>
            <p:cNvCxnSpPr/>
            <p:nvPr/>
          </p:nvCxnSpPr>
          <p:spPr>
            <a:xfrm rot="16200000" flipH="1">
              <a:off x="-1466947"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25"/>
            <p:cNvCxnSpPr/>
            <p:nvPr/>
          </p:nvCxnSpPr>
          <p:spPr>
            <a:xfrm rot="16200000" flipH="1">
              <a:off x="-777972"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6"/>
            <p:cNvCxnSpPr/>
            <p:nvPr/>
          </p:nvCxnSpPr>
          <p:spPr>
            <a:xfrm rot="16200000" flipH="1">
              <a:off x="-11859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7"/>
            <p:cNvCxnSpPr/>
            <p:nvPr/>
          </p:nvCxnSpPr>
          <p:spPr>
            <a:xfrm rot="16200000" flipH="1">
              <a:off x="-9573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8"/>
            <p:cNvCxnSpPr/>
            <p:nvPr/>
          </p:nvCxnSpPr>
          <p:spPr>
            <a:xfrm rot="16200000" flipH="1">
              <a:off x="224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9"/>
            <p:cNvCxnSpPr/>
            <p:nvPr/>
          </p:nvCxnSpPr>
          <p:spPr>
            <a:xfrm rot="16200000" flipH="1">
              <a:off x="2052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30"/>
            <p:cNvCxnSpPr/>
            <p:nvPr/>
          </p:nvCxnSpPr>
          <p:spPr>
            <a:xfrm rot="5400000">
              <a:off x="2204939" y="2052540"/>
              <a:ext cx="450552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31"/>
            <p:cNvCxnSpPr/>
            <p:nvPr/>
          </p:nvCxnSpPr>
          <p:spPr>
            <a:xfrm rot="5400000">
              <a:off x="45234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32"/>
            <p:cNvCxnSpPr/>
            <p:nvPr/>
          </p:nvCxnSpPr>
          <p:spPr>
            <a:xfrm rot="16200000" flipH="1">
              <a:off x="37614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3"/>
            <p:cNvCxnSpPr/>
            <p:nvPr/>
          </p:nvCxnSpPr>
          <p:spPr>
            <a:xfrm rot="5400000">
              <a:off x="1024634"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4"/>
            <p:cNvCxnSpPr/>
            <p:nvPr/>
          </p:nvCxnSpPr>
          <p:spPr>
            <a:xfrm rot="16200000" flipH="1">
              <a:off x="871440" y="2014440"/>
              <a:ext cx="450552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5"/>
            <p:cNvCxnSpPr/>
            <p:nvPr/>
          </p:nvCxnSpPr>
          <p:spPr>
            <a:xfrm rot="5400000">
              <a:off x="98574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6"/>
            <p:cNvCxnSpPr/>
            <p:nvPr/>
          </p:nvCxnSpPr>
          <p:spPr>
            <a:xfrm rot="16200000" flipH="1">
              <a:off x="155724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7"/>
            <p:cNvCxnSpPr/>
            <p:nvPr/>
          </p:nvCxnSpPr>
          <p:spPr>
            <a:xfrm rot="16200000" flipH="1">
              <a:off x="5666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8"/>
            <p:cNvCxnSpPr/>
            <p:nvPr/>
          </p:nvCxnSpPr>
          <p:spPr>
            <a:xfrm rot="16200000" flipH="1">
              <a:off x="18620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9"/>
            <p:cNvCxnSpPr/>
            <p:nvPr/>
          </p:nvCxnSpPr>
          <p:spPr>
            <a:xfrm rot="16200000" flipH="1">
              <a:off x="8714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40"/>
            <p:cNvCxnSpPr/>
            <p:nvPr/>
          </p:nvCxnSpPr>
          <p:spPr>
            <a:xfrm rot="5400000">
              <a:off x="147540"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41"/>
            <p:cNvCxnSpPr/>
            <p:nvPr/>
          </p:nvCxnSpPr>
          <p:spPr>
            <a:xfrm rot="5400000">
              <a:off x="1958878"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42"/>
            <p:cNvCxnSpPr/>
            <p:nvPr/>
          </p:nvCxnSpPr>
          <p:spPr>
            <a:xfrm rot="5400000">
              <a:off x="25486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3"/>
            <p:cNvCxnSpPr/>
            <p:nvPr/>
          </p:nvCxnSpPr>
          <p:spPr>
            <a:xfrm rot="5400000">
              <a:off x="2776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4"/>
            <p:cNvCxnSpPr/>
            <p:nvPr/>
          </p:nvCxnSpPr>
          <p:spPr>
            <a:xfrm rot="5400000">
              <a:off x="1835053"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5"/>
            <p:cNvCxnSpPr/>
            <p:nvPr/>
          </p:nvCxnSpPr>
          <p:spPr>
            <a:xfrm rot="16200000" flipH="1">
              <a:off x="1047653"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46"/>
            <p:cNvCxnSpPr/>
            <p:nvPr/>
          </p:nvCxnSpPr>
          <p:spPr>
            <a:xfrm rot="16200000" flipH="1">
              <a:off x="1736628"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7"/>
            <p:cNvCxnSpPr/>
            <p:nvPr/>
          </p:nvCxnSpPr>
          <p:spPr>
            <a:xfrm rot="16200000" flipH="1">
              <a:off x="13286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8"/>
            <p:cNvCxnSpPr/>
            <p:nvPr/>
          </p:nvCxnSpPr>
          <p:spPr>
            <a:xfrm rot="16200000" flipH="1">
              <a:off x="15572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49"/>
            <p:cNvCxnSpPr/>
            <p:nvPr/>
          </p:nvCxnSpPr>
          <p:spPr>
            <a:xfrm rot="16200000" flipH="1">
              <a:off x="39194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50"/>
            <p:cNvCxnSpPr/>
            <p:nvPr/>
          </p:nvCxnSpPr>
          <p:spPr>
            <a:xfrm rot="16200000" flipH="1">
              <a:off x="32717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51"/>
            <p:cNvCxnSpPr/>
            <p:nvPr/>
          </p:nvCxnSpPr>
          <p:spPr>
            <a:xfrm rot="5400000">
              <a:off x="38813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52"/>
            <p:cNvCxnSpPr/>
            <p:nvPr/>
          </p:nvCxnSpPr>
          <p:spPr>
            <a:xfrm rot="5400000">
              <a:off x="3005039" y="2090640"/>
              <a:ext cx="4505521"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3"/>
            <p:cNvCxnSpPr/>
            <p:nvPr/>
          </p:nvCxnSpPr>
          <p:spPr>
            <a:xfrm rot="16200000" flipH="1">
              <a:off x="22430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4"/>
            <p:cNvCxnSpPr/>
            <p:nvPr/>
          </p:nvCxnSpPr>
          <p:spPr>
            <a:xfrm rot="16200000" flipH="1">
              <a:off x="3538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5"/>
            <p:cNvCxnSpPr/>
            <p:nvPr/>
          </p:nvCxnSpPr>
          <p:spPr>
            <a:xfrm rot="5400000">
              <a:off x="3822602" y="1536602"/>
              <a:ext cx="4505521"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6"/>
            <p:cNvCxnSpPr/>
            <p:nvPr/>
          </p:nvCxnSpPr>
          <p:spPr>
            <a:xfrm rot="5400000">
              <a:off x="42250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57"/>
            <p:cNvCxnSpPr/>
            <p:nvPr/>
          </p:nvCxnSpPr>
          <p:spPr>
            <a:xfrm rot="5400000">
              <a:off x="4071839"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8"/>
            <p:cNvCxnSpPr/>
            <p:nvPr/>
          </p:nvCxnSpPr>
          <p:spPr>
            <a:xfrm rot="5400000">
              <a:off x="356542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9"/>
            <p:cNvCxnSpPr/>
            <p:nvPr/>
          </p:nvCxnSpPr>
          <p:spPr>
            <a:xfrm rot="16200000" flipH="1">
              <a:off x="34130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60"/>
            <p:cNvCxnSpPr/>
            <p:nvPr/>
          </p:nvCxnSpPr>
          <p:spPr>
            <a:xfrm rot="16200000" flipH="1">
              <a:off x="29288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61"/>
            <p:cNvCxnSpPr/>
            <p:nvPr/>
          </p:nvCxnSpPr>
          <p:spPr>
            <a:xfrm rot="16200000" flipH="1">
              <a:off x="3081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62"/>
            <p:cNvCxnSpPr/>
            <p:nvPr/>
          </p:nvCxnSpPr>
          <p:spPr>
            <a:xfrm rot="5400000">
              <a:off x="4643339"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3"/>
            <p:cNvCxnSpPr/>
            <p:nvPr/>
          </p:nvCxnSpPr>
          <p:spPr>
            <a:xfrm rot="16200000" flipH="1">
              <a:off x="4643339"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4"/>
            <p:cNvCxnSpPr/>
            <p:nvPr/>
          </p:nvCxnSpPr>
          <p:spPr>
            <a:xfrm rot="5400000">
              <a:off x="5215633"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5"/>
            <p:cNvCxnSpPr/>
            <p:nvPr/>
          </p:nvCxnSpPr>
          <p:spPr>
            <a:xfrm rot="16200000" flipH="1">
              <a:off x="5062439"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6"/>
            <p:cNvCxnSpPr/>
            <p:nvPr/>
          </p:nvCxnSpPr>
          <p:spPr>
            <a:xfrm rot="5400000">
              <a:off x="5176739"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7"/>
            <p:cNvCxnSpPr/>
            <p:nvPr/>
          </p:nvCxnSpPr>
          <p:spPr>
            <a:xfrm rot="16200000" flipH="1">
              <a:off x="57482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8"/>
            <p:cNvCxnSpPr/>
            <p:nvPr/>
          </p:nvCxnSpPr>
          <p:spPr>
            <a:xfrm rot="16200000" flipH="1">
              <a:off x="49100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69"/>
            <p:cNvCxnSpPr/>
            <p:nvPr/>
          </p:nvCxnSpPr>
          <p:spPr>
            <a:xfrm rot="5400000">
              <a:off x="4795739"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70"/>
            <p:cNvCxnSpPr/>
            <p:nvPr/>
          </p:nvCxnSpPr>
          <p:spPr>
            <a:xfrm rot="16200000" flipH="1">
              <a:off x="53910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71"/>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72"/>
            <p:cNvCxnSpPr/>
            <p:nvPr/>
          </p:nvCxnSpPr>
          <p:spPr>
            <a:xfrm rot="16200000" flipH="1">
              <a:off x="55196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3"/>
            <p:cNvCxnSpPr/>
            <p:nvPr/>
          </p:nvCxnSpPr>
          <p:spPr>
            <a:xfrm rot="16200000" flipH="1">
              <a:off x="5748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74"/>
            <p:cNvCxnSpPr/>
            <p:nvPr/>
          </p:nvCxnSpPr>
          <p:spPr>
            <a:xfrm rot="16200000" flipH="1">
              <a:off x="6434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5"/>
            <p:cNvCxnSpPr/>
            <p:nvPr/>
          </p:nvCxnSpPr>
          <p:spPr>
            <a:xfrm rot="16200000" flipH="1">
              <a:off x="6243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6"/>
            <p:cNvCxnSpPr/>
            <p:nvPr/>
          </p:nvCxnSpPr>
          <p:spPr>
            <a:xfrm rot="5400000">
              <a:off x="63959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7"/>
            <p:cNvCxnSpPr/>
            <p:nvPr/>
          </p:nvCxnSpPr>
          <p:spPr>
            <a:xfrm rot="16200000" flipH="1">
              <a:off x="605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8"/>
            <p:cNvCxnSpPr/>
            <p:nvPr/>
          </p:nvCxnSpPr>
          <p:spPr>
            <a:xfrm rot="5400000">
              <a:off x="6709412" y="2137412"/>
              <a:ext cx="4526277"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79"/>
            <p:cNvCxnSpPr/>
            <p:nvPr/>
          </p:nvCxnSpPr>
          <p:spPr>
            <a:xfrm rot="5400000">
              <a:off x="6026052" y="2041427"/>
              <a:ext cx="4505521"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80"/>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81"/>
            <p:cNvCxnSpPr/>
            <p:nvPr/>
          </p:nvCxnSpPr>
          <p:spPr>
            <a:xfrm rot="5400000">
              <a:off x="6738840" y="2241452"/>
              <a:ext cx="4505521"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82"/>
            <p:cNvCxnSpPr/>
            <p:nvPr/>
          </p:nvCxnSpPr>
          <p:spPr>
            <a:xfrm rot="5400000">
              <a:off x="3728939" y="2204940"/>
              <a:ext cx="450552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3"/>
            <p:cNvCxnSpPr/>
            <p:nvPr/>
          </p:nvCxnSpPr>
          <p:spPr>
            <a:xfrm rot="16200000" flipH="1">
              <a:off x="4224239" y="2166840"/>
              <a:ext cx="450552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4"/>
            <p:cNvCxnSpPr/>
            <p:nvPr/>
          </p:nvCxnSpPr>
          <p:spPr>
            <a:xfrm rot="16200000" flipH="1">
              <a:off x="4414739" y="2052540"/>
              <a:ext cx="450552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5"/>
            <p:cNvCxnSpPr/>
            <p:nvPr/>
          </p:nvCxnSpPr>
          <p:spPr>
            <a:xfrm rot="5400000">
              <a:off x="3309839" y="2090640"/>
              <a:ext cx="450552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6"/>
            <p:cNvCxnSpPr/>
            <p:nvPr/>
          </p:nvCxnSpPr>
          <p:spPr>
            <a:xfrm rot="16200000" flipH="1">
              <a:off x="43242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7"/>
            <p:cNvCxnSpPr/>
            <p:nvPr/>
          </p:nvCxnSpPr>
          <p:spPr>
            <a:xfrm rot="5400000">
              <a:off x="49481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8"/>
            <p:cNvCxnSpPr/>
            <p:nvPr/>
          </p:nvCxnSpPr>
          <p:spPr>
            <a:xfrm rot="5400000">
              <a:off x="5405339" y="1747740"/>
              <a:ext cx="450552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9"/>
            <p:cNvCxnSpPr/>
            <p:nvPr/>
          </p:nvCxnSpPr>
          <p:spPr>
            <a:xfrm rot="16200000" flipH="1">
              <a:off x="25478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93"/>
          <p:cNvSpPr/>
          <p:nvPr/>
        </p:nvSpPr>
        <p:spPr>
          <a:xfrm>
            <a:off x="0" y="4311650"/>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89" name="Straight Connector 95"/>
          <p:cNvCxnSpPr/>
          <p:nvPr/>
        </p:nvCxnSpPr>
        <p:spPr>
          <a:xfrm>
            <a:off x="0" y="438785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96"/>
          <p:cNvCxnSpPr/>
          <p:nvPr/>
        </p:nvCxnSpPr>
        <p:spPr>
          <a:xfrm>
            <a:off x="0" y="6138863"/>
            <a:ext cx="9144000"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95" name="Title 94"/>
          <p:cNvSpPr>
            <a:spLocks noGrp="1"/>
          </p:cNvSpPr>
          <p:nvPr>
            <p:ph type="title"/>
          </p:nvPr>
        </p:nvSpPr>
        <p:spPr>
          <a:xfrm>
            <a:off x="457200" y="4463568"/>
            <a:ext cx="8305800" cy="1143000"/>
          </a:xfrm>
        </p:spPr>
        <p:txBody>
          <a:bodyPr/>
          <a:lstStyle/>
          <a:p>
            <a:r>
              <a:rPr lang="el-GR" smtClean="0"/>
              <a:t>Στυλ κύριου τίτλου</a:t>
            </a:r>
            <a:endParaRPr lang="en-US"/>
          </a:p>
        </p:txBody>
      </p:sp>
      <p:sp>
        <p:nvSpPr>
          <p:cNvPr id="91" name="Date Placeholder 1"/>
          <p:cNvSpPr>
            <a:spLocks noGrp="1"/>
          </p:cNvSpPr>
          <p:nvPr>
            <p:ph type="dt" sz="half" idx="10"/>
          </p:nvPr>
        </p:nvSpPr>
        <p:spPr/>
        <p:txBody>
          <a:bodyPr/>
          <a:lstStyle>
            <a:lvl1pPr>
              <a:defRPr/>
            </a:lvl1pPr>
          </a:lstStyle>
          <a:p>
            <a:pPr>
              <a:defRPr/>
            </a:pPr>
            <a:fld id="{74C44557-5F53-470E-84EF-62CADB043B90}" type="datetimeFigureOut">
              <a:rPr lang="el-GR"/>
              <a:pPr>
                <a:defRPr/>
              </a:pPr>
              <a:t>10/10/2017</a:t>
            </a:fld>
            <a:endParaRPr lang="el-GR"/>
          </a:p>
        </p:txBody>
      </p:sp>
      <p:sp>
        <p:nvSpPr>
          <p:cNvPr id="92" name="Footer Placeholder 90"/>
          <p:cNvSpPr>
            <a:spLocks noGrp="1"/>
          </p:cNvSpPr>
          <p:nvPr>
            <p:ph type="ftr" sz="quarter" idx="11"/>
          </p:nvPr>
        </p:nvSpPr>
        <p:spPr/>
        <p:txBody>
          <a:bodyPr/>
          <a:lstStyle>
            <a:lvl1pPr>
              <a:defRPr/>
            </a:lvl1pPr>
          </a:lstStyle>
          <a:p>
            <a:pPr>
              <a:defRPr/>
            </a:pPr>
            <a:endParaRPr lang="el-GR"/>
          </a:p>
        </p:txBody>
      </p:sp>
      <p:sp>
        <p:nvSpPr>
          <p:cNvPr id="93" name="Slide Number Placeholder 91"/>
          <p:cNvSpPr>
            <a:spLocks noGrp="1"/>
          </p:cNvSpPr>
          <p:nvPr>
            <p:ph type="sldNum" sz="quarter" idx="12"/>
          </p:nvPr>
        </p:nvSpPr>
        <p:spPr/>
        <p:txBody>
          <a:bodyPr/>
          <a:lstStyle>
            <a:lvl1pPr>
              <a:defRPr/>
            </a:lvl1pPr>
          </a:lstStyle>
          <a:p>
            <a:pPr>
              <a:defRPr/>
            </a:pPr>
            <a:fld id="{2C444C12-2806-40E4-97B9-A682CD3952AC}" type="slidenum">
              <a:rPr lang="el-GR"/>
              <a:pPr>
                <a:defRPr/>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Date Placeholder 3"/>
          <p:cNvSpPr>
            <a:spLocks noGrp="1"/>
          </p:cNvSpPr>
          <p:nvPr>
            <p:ph type="dt" sz="half" idx="10"/>
          </p:nvPr>
        </p:nvSpPr>
        <p:spPr/>
        <p:txBody>
          <a:bodyPr/>
          <a:lstStyle>
            <a:lvl1pPr>
              <a:defRPr/>
            </a:lvl1pPr>
          </a:lstStyle>
          <a:p>
            <a:pPr>
              <a:defRPr/>
            </a:pPr>
            <a:fld id="{805999D1-929F-49F1-AF58-C9B5222F1CBC}" type="datetimeFigureOut">
              <a:rPr lang="el-GR"/>
              <a:pPr>
                <a:defRPr/>
              </a:pPr>
              <a:t>10/10/2017</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85F0E9C6-E7EE-4A1A-92F4-77AB9609FB6D}" type="slidenum">
              <a:rPr lang="el-GR"/>
              <a:pPr>
                <a:defRPr/>
              </a:pPr>
              <a:t>‹#›</a:t>
            </a:fld>
            <a:endParaRPr lang="el-G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Date Placeholder 3"/>
          <p:cNvSpPr>
            <a:spLocks noGrp="1"/>
          </p:cNvSpPr>
          <p:nvPr>
            <p:ph type="dt" sz="half" idx="10"/>
          </p:nvPr>
        </p:nvSpPr>
        <p:spPr/>
        <p:txBody>
          <a:bodyPr/>
          <a:lstStyle>
            <a:lvl1pPr>
              <a:defRPr/>
            </a:lvl1pPr>
          </a:lstStyle>
          <a:p>
            <a:pPr>
              <a:defRPr/>
            </a:pPr>
            <a:fld id="{E2CF9DA2-578B-4CAB-857E-20D5C6C5688F}" type="datetimeFigureOut">
              <a:rPr lang="el-GR"/>
              <a:pPr>
                <a:defRPr/>
              </a:pPr>
              <a:t>10/10/2017</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5B4E43CC-67D7-47C6-80DF-E78ABEA41FC2}" type="slidenum">
              <a:rPr lang="el-GR"/>
              <a:pPr>
                <a:defRPr/>
              </a:pPr>
              <a:t>‹#›</a:t>
            </a:fld>
            <a:endParaRPr lang="el-G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3"/>
          <p:cNvSpPr>
            <a:spLocks noGrp="1"/>
          </p:cNvSpPr>
          <p:nvPr>
            <p:ph type="dt" sz="half" idx="10"/>
          </p:nvPr>
        </p:nvSpPr>
        <p:spPr/>
        <p:txBody>
          <a:bodyPr/>
          <a:lstStyle>
            <a:lvl1pPr>
              <a:defRPr/>
            </a:lvl1pPr>
          </a:lstStyle>
          <a:p>
            <a:pPr>
              <a:defRPr/>
            </a:pPr>
            <a:fld id="{A217A3C6-6FAE-4F7D-BDC7-FCEC6C6EA69D}" type="datetimeFigureOut">
              <a:rPr lang="el-GR"/>
              <a:pPr>
                <a:defRPr/>
              </a:pPr>
              <a:t>10/10/2017</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4D598881-08B4-4A19-AA2A-4D47B13EDE27}" type="slidenum">
              <a:rPr lang="el-GR"/>
              <a:pPr>
                <a:defRPr/>
              </a:pPr>
              <a:t>‹#›</a:t>
            </a:fld>
            <a:endParaRPr lang="el-G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31FBB-440E-4B2A-8058-2F7CA0AB77CA}" type="datetimeFigureOut">
              <a:rPr lang="el-GR"/>
              <a:pPr>
                <a:defRPr/>
              </a:pPr>
              <a:t>10/10/2017</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64329496-E2C0-4276-8E81-C972A2B6DB3B}" type="slidenum">
              <a:rPr lang="el-GR"/>
              <a:pPr>
                <a:defRPr/>
              </a:pPr>
              <a:t>‹#›</a:t>
            </a:fld>
            <a:endParaRPr lang="el-G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ectangle 36"/>
          <p:cNvSpPr/>
          <p:nvPr/>
        </p:nvSpPr>
        <p:spPr>
          <a:xfrm>
            <a:off x="0" y="1563688"/>
            <a:ext cx="2762250" cy="331311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Straight Connector 38"/>
          <p:cNvCxnSpPr/>
          <p:nvPr/>
        </p:nvCxnSpPr>
        <p:spPr>
          <a:xfrm rot="5400000">
            <a:off x="1127919" y="3221832"/>
            <a:ext cx="3017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40"/>
          <p:cNvCxnSpPr/>
          <p:nvPr/>
        </p:nvCxnSpPr>
        <p:spPr>
          <a:xfrm>
            <a:off x="0" y="1712913"/>
            <a:ext cx="2651125"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42"/>
          <p:cNvCxnSpPr/>
          <p:nvPr/>
        </p:nvCxnSpPr>
        <p:spPr>
          <a:xfrm>
            <a:off x="0" y="4733925"/>
            <a:ext cx="2651125"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Title 1"/>
          <p:cNvSpPr>
            <a:spLocks noGrp="1"/>
          </p:cNvSpPr>
          <p:nvPr>
            <p:ph type="title"/>
          </p:nvPr>
        </p:nvSpPr>
        <p:spPr>
          <a:xfrm>
            <a:off x="152400" y="1901952"/>
            <a:ext cx="2377440" cy="1371600"/>
          </a:xfrm>
        </p:spPr>
        <p:txBody>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Date Placeholder 4"/>
          <p:cNvSpPr>
            <a:spLocks noGrp="1"/>
          </p:cNvSpPr>
          <p:nvPr>
            <p:ph type="dt" sz="half" idx="10"/>
          </p:nvPr>
        </p:nvSpPr>
        <p:spPr/>
        <p:txBody>
          <a:bodyPr/>
          <a:lstStyle>
            <a:lvl1pPr>
              <a:defRPr/>
            </a:lvl1pPr>
          </a:lstStyle>
          <a:p>
            <a:pPr>
              <a:defRPr/>
            </a:pPr>
            <a:fld id="{3473CDD2-F4D0-45DC-98C1-E9DB1932BFCE}" type="datetimeFigureOut">
              <a:rPr lang="el-GR"/>
              <a:pPr>
                <a:defRPr/>
              </a:pPr>
              <a:t>10/10/2017</a:t>
            </a:fld>
            <a:endParaRPr lang="el-GR"/>
          </a:p>
        </p:txBody>
      </p:sp>
      <p:sp>
        <p:nvSpPr>
          <p:cNvPr id="10" name="Footer Placeholder 5"/>
          <p:cNvSpPr>
            <a:spLocks noGrp="1"/>
          </p:cNvSpPr>
          <p:nvPr>
            <p:ph type="ftr" sz="quarter" idx="11"/>
          </p:nvPr>
        </p:nvSpPr>
        <p:spPr/>
        <p:txBody>
          <a:bodyPr/>
          <a:lstStyle>
            <a:lvl1pPr>
              <a:defRPr/>
            </a:lvl1pPr>
          </a:lstStyle>
          <a:p>
            <a:pPr>
              <a:defRPr/>
            </a:pPr>
            <a:endParaRPr lang="el-GR"/>
          </a:p>
        </p:txBody>
      </p:sp>
      <p:sp>
        <p:nvSpPr>
          <p:cNvPr id="11" name="Slide Number Placeholder 6"/>
          <p:cNvSpPr>
            <a:spLocks noGrp="1"/>
          </p:cNvSpPr>
          <p:nvPr>
            <p:ph type="sldNum" sz="quarter" idx="12"/>
          </p:nvPr>
        </p:nvSpPr>
        <p:spPr/>
        <p:txBody>
          <a:bodyPr/>
          <a:lstStyle>
            <a:lvl1pPr>
              <a:defRPr/>
            </a:lvl1pPr>
          </a:lstStyle>
          <a:p>
            <a:pPr>
              <a:defRPr/>
            </a:pPr>
            <a:fld id="{5FCF4E56-01C9-471F-8D52-CA29F5A8948E}" type="slidenum">
              <a:rPr lang="el-GR"/>
              <a:pPr>
                <a:defRPr/>
              </a:pPr>
              <a:t>‹#›</a:t>
            </a:fld>
            <a:endParaRPr lang="el-G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ectangle 32"/>
          <p:cNvSpPr/>
          <p:nvPr/>
        </p:nvSpPr>
        <p:spPr>
          <a:xfrm>
            <a:off x="0" y="1563688"/>
            <a:ext cx="2762250" cy="331311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Straight Connector 33"/>
          <p:cNvCxnSpPr/>
          <p:nvPr/>
        </p:nvCxnSpPr>
        <p:spPr>
          <a:xfrm rot="5400000">
            <a:off x="1127919" y="3221832"/>
            <a:ext cx="3017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34"/>
          <p:cNvCxnSpPr/>
          <p:nvPr/>
        </p:nvCxnSpPr>
        <p:spPr>
          <a:xfrm>
            <a:off x="0" y="1712913"/>
            <a:ext cx="2651125"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59"/>
          <p:cNvCxnSpPr/>
          <p:nvPr/>
        </p:nvCxnSpPr>
        <p:spPr>
          <a:xfrm>
            <a:off x="0" y="4733925"/>
            <a:ext cx="2651125"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a:p>
        </p:txBody>
      </p:sp>
      <p:sp>
        <p:nvSpPr>
          <p:cNvPr id="2" name="Title 1"/>
          <p:cNvSpPr>
            <a:spLocks noGrp="1"/>
          </p:cNvSpPr>
          <p:nvPr>
            <p:ph type="title"/>
          </p:nvPr>
        </p:nvSpPr>
        <p:spPr>
          <a:xfrm>
            <a:off x="155448" y="1905000"/>
            <a:ext cx="2377440" cy="1371600"/>
          </a:xfrm>
        </p:spPr>
        <p:txBody>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Date Placeholder 4"/>
          <p:cNvSpPr>
            <a:spLocks noGrp="1"/>
          </p:cNvSpPr>
          <p:nvPr>
            <p:ph type="dt" sz="half" idx="10"/>
          </p:nvPr>
        </p:nvSpPr>
        <p:spPr/>
        <p:txBody>
          <a:bodyPr/>
          <a:lstStyle>
            <a:lvl1pPr>
              <a:defRPr/>
            </a:lvl1pPr>
          </a:lstStyle>
          <a:p>
            <a:pPr>
              <a:defRPr/>
            </a:pPr>
            <a:fld id="{0DB6AA67-64C8-49B9-B5BD-DC7833954F9C}" type="datetimeFigureOut">
              <a:rPr lang="el-GR"/>
              <a:pPr>
                <a:defRPr/>
              </a:pPr>
              <a:t>10/10/2017</a:t>
            </a:fld>
            <a:endParaRPr lang="el-GR"/>
          </a:p>
        </p:txBody>
      </p:sp>
      <p:sp>
        <p:nvSpPr>
          <p:cNvPr id="10" name="Footer Placeholder 5"/>
          <p:cNvSpPr>
            <a:spLocks noGrp="1"/>
          </p:cNvSpPr>
          <p:nvPr>
            <p:ph type="ftr" sz="quarter" idx="11"/>
          </p:nvPr>
        </p:nvSpPr>
        <p:spPr/>
        <p:txBody>
          <a:bodyPr/>
          <a:lstStyle>
            <a:lvl1pPr>
              <a:defRPr/>
            </a:lvl1pPr>
          </a:lstStyle>
          <a:p>
            <a:pPr>
              <a:defRPr/>
            </a:pPr>
            <a:endParaRPr lang="el-GR"/>
          </a:p>
        </p:txBody>
      </p:sp>
      <p:sp>
        <p:nvSpPr>
          <p:cNvPr id="11" name="Slide Number Placeholder 6"/>
          <p:cNvSpPr>
            <a:spLocks noGrp="1"/>
          </p:cNvSpPr>
          <p:nvPr>
            <p:ph type="sldNum" sz="quarter" idx="12"/>
          </p:nvPr>
        </p:nvSpPr>
        <p:spPr/>
        <p:txBody>
          <a:bodyPr/>
          <a:lstStyle>
            <a:lvl1pPr>
              <a:defRPr/>
            </a:lvl1pPr>
          </a:lstStyle>
          <a:p>
            <a:pPr>
              <a:defRPr/>
            </a:pPr>
            <a:fld id="{3E90FC31-102F-474D-B51A-4FAE74EA056C}" type="slidenum">
              <a:rPr lang="el-GR"/>
              <a:pPr>
                <a:defRPr/>
              </a:pPr>
              <a:t>‹#›</a:t>
            </a:fld>
            <a:endParaRPr lang="el-G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5EB074AE-EEF2-40FB-AB99-0069FAAA90C5}"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AC1B1642-024C-4555-A955-C315E3E79065}" type="slidenum">
              <a:rPr lang="el-GR"/>
              <a:pPr>
                <a:defRPr/>
              </a:pPr>
              <a:t>‹#›</a:t>
            </a:fld>
            <a:endParaRPr lang="el-G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A68C79B0-E687-428E-B88E-5B0C39D02345}"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01077EB-25BF-40B2-BFF7-536C2981A2CD}" type="slidenum">
              <a:rPr lang="el-GR"/>
              <a:pPr>
                <a:defRPr/>
              </a:pPr>
              <a:t>‹#›</a:t>
            </a:fld>
            <a:endParaRPr lang="el-G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4B53AE8F-4337-4845-A43E-0BD91CF30CBF}"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D5EF16B-547C-458C-8EFE-929F3E1F441D}" type="slidenum">
              <a:rPr lang="el-GR"/>
              <a:pPr>
                <a:defRPr/>
              </a:pPr>
              <a:t>‹#›</a:t>
            </a:fld>
            <a:endParaRPr lang="el-G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94"/>
          <p:cNvGrpSpPr>
            <a:grpSpLocks/>
          </p:cNvGrpSpPr>
          <p:nvPr/>
        </p:nvGrpSpPr>
        <p:grpSpPr bwMode="auto">
          <a:xfrm>
            <a:off x="0" y="-30163"/>
            <a:ext cx="9067800" cy="6889751"/>
            <a:chOff x="0" y="-30477"/>
            <a:chExt cx="9067800" cy="6889273"/>
          </a:xfrm>
        </p:grpSpPr>
        <p:cxnSp>
          <p:nvCxnSpPr>
            <p:cNvPr id="5" name="Straight Connector 109"/>
            <p:cNvCxnSpPr/>
            <p:nvPr/>
          </p:nvCxnSpPr>
          <p:spPr>
            <a:xfrm rot="16200000" flipH="1">
              <a:off x="-14475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176"/>
            <p:cNvCxnSpPr/>
            <p:nvPr/>
          </p:nvCxnSpPr>
          <p:spPr>
            <a:xfrm rot="16200000" flipH="1">
              <a:off x="-1638062"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177"/>
            <p:cNvCxnSpPr/>
            <p:nvPr/>
          </p:nvCxnSpPr>
          <p:spPr>
            <a:xfrm rot="5400000">
              <a:off x="-1485662"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80"/>
            <p:cNvCxnSpPr/>
            <p:nvPr/>
          </p:nvCxnSpPr>
          <p:spPr>
            <a:xfrm rot="5400000">
              <a:off x="-3238262"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81"/>
            <p:cNvCxnSpPr/>
            <p:nvPr/>
          </p:nvCxnSpPr>
          <p:spPr>
            <a:xfrm rot="16200000" flipH="1">
              <a:off x="-3314462"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82"/>
            <p:cNvCxnSpPr/>
            <p:nvPr/>
          </p:nvCxnSpPr>
          <p:spPr>
            <a:xfrm rot="16200000" flipH="1">
              <a:off x="-1371362" y="2971246"/>
              <a:ext cx="6857524"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83"/>
            <p:cNvCxnSpPr/>
            <p:nvPr/>
          </p:nvCxnSpPr>
          <p:spPr>
            <a:xfrm rot="16200000" flipH="1">
              <a:off x="-2819162" y="3199846"/>
              <a:ext cx="6857524"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84"/>
            <p:cNvCxnSpPr/>
            <p:nvPr/>
          </p:nvCxnSpPr>
          <p:spPr>
            <a:xfrm rot="5400000">
              <a:off x="-2704862" y="3237946"/>
              <a:ext cx="6857524"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85"/>
            <p:cNvCxnSpPr/>
            <p:nvPr/>
          </p:nvCxnSpPr>
          <p:spPr>
            <a:xfrm rot="16200000" flipH="1">
              <a:off x="-2133362"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86"/>
            <p:cNvCxnSpPr/>
            <p:nvPr/>
          </p:nvCxnSpPr>
          <p:spPr>
            <a:xfrm rot="16200000" flipH="1">
              <a:off x="-31239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87"/>
            <p:cNvCxnSpPr/>
            <p:nvPr/>
          </p:nvCxnSpPr>
          <p:spPr>
            <a:xfrm rot="16200000" flipH="1">
              <a:off x="-18285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88"/>
            <p:cNvCxnSpPr/>
            <p:nvPr/>
          </p:nvCxnSpPr>
          <p:spPr>
            <a:xfrm rot="16200000" flipH="1">
              <a:off x="-28191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89"/>
            <p:cNvCxnSpPr/>
            <p:nvPr/>
          </p:nvCxnSpPr>
          <p:spPr>
            <a:xfrm rot="16200000" flipH="1">
              <a:off x="-2438162" y="3123646"/>
              <a:ext cx="6857524"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64"/>
            <p:cNvCxnSpPr/>
            <p:nvPr/>
          </p:nvCxnSpPr>
          <p:spPr>
            <a:xfrm rot="5400000">
              <a:off x="-1731724" y="2722008"/>
              <a:ext cx="6857524"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65"/>
            <p:cNvCxnSpPr/>
            <p:nvPr/>
          </p:nvCxnSpPr>
          <p:spPr>
            <a:xfrm rot="5400000">
              <a:off x="-1141968"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68"/>
            <p:cNvCxnSpPr/>
            <p:nvPr/>
          </p:nvCxnSpPr>
          <p:spPr>
            <a:xfrm rot="5400000">
              <a:off x="-9141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172"/>
            <p:cNvCxnSpPr/>
            <p:nvPr/>
          </p:nvCxnSpPr>
          <p:spPr>
            <a:xfrm rot="5400000">
              <a:off x="-1855549"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120"/>
            <p:cNvCxnSpPr/>
            <p:nvPr/>
          </p:nvCxnSpPr>
          <p:spPr>
            <a:xfrm rot="16200000" flipH="1">
              <a:off x="-2642949" y="3252233"/>
              <a:ext cx="6857524"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144"/>
            <p:cNvCxnSpPr/>
            <p:nvPr/>
          </p:nvCxnSpPr>
          <p:spPr>
            <a:xfrm rot="16200000" flipH="1">
              <a:off x="-1953974" y="3325258"/>
              <a:ext cx="6857524" cy="206375"/>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07"/>
            <p:cNvCxnSpPr/>
            <p:nvPr/>
          </p:nvCxnSpPr>
          <p:spPr>
            <a:xfrm rot="16200000" flipH="1">
              <a:off x="-23619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08"/>
            <p:cNvCxnSpPr/>
            <p:nvPr/>
          </p:nvCxnSpPr>
          <p:spPr>
            <a:xfrm rot="16200000" flipH="1">
              <a:off x="-21333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09"/>
            <p:cNvCxnSpPr/>
            <p:nvPr/>
          </p:nvCxnSpPr>
          <p:spPr>
            <a:xfrm rot="16200000" flipH="1">
              <a:off x="1067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10"/>
            <p:cNvCxnSpPr/>
            <p:nvPr/>
          </p:nvCxnSpPr>
          <p:spPr>
            <a:xfrm rot="16200000" flipH="1">
              <a:off x="8765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11"/>
            <p:cNvCxnSpPr/>
            <p:nvPr/>
          </p:nvCxnSpPr>
          <p:spPr>
            <a:xfrm rot="5400000">
              <a:off x="1028938" y="3237946"/>
              <a:ext cx="6857524"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12"/>
            <p:cNvCxnSpPr/>
            <p:nvPr/>
          </p:nvCxnSpPr>
          <p:spPr>
            <a:xfrm rot="5400000">
              <a:off x="-723662"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13"/>
            <p:cNvCxnSpPr/>
            <p:nvPr/>
          </p:nvCxnSpPr>
          <p:spPr>
            <a:xfrm rot="16200000" flipH="1">
              <a:off x="-799862"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214"/>
            <p:cNvCxnSpPr/>
            <p:nvPr/>
          </p:nvCxnSpPr>
          <p:spPr>
            <a:xfrm rot="5400000">
              <a:off x="-152161" y="3428446"/>
              <a:ext cx="6857524" cy="3175"/>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215"/>
            <p:cNvCxnSpPr/>
            <p:nvPr/>
          </p:nvCxnSpPr>
          <p:spPr>
            <a:xfrm rot="16200000" flipH="1">
              <a:off x="-304562" y="3199846"/>
              <a:ext cx="6857524"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216"/>
            <p:cNvCxnSpPr/>
            <p:nvPr/>
          </p:nvCxnSpPr>
          <p:spPr>
            <a:xfrm rot="5400000">
              <a:off x="-190262" y="3237946"/>
              <a:ext cx="6857524"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217"/>
            <p:cNvCxnSpPr/>
            <p:nvPr/>
          </p:nvCxnSpPr>
          <p:spPr>
            <a:xfrm rot="16200000" flipH="1">
              <a:off x="3812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218"/>
            <p:cNvCxnSpPr/>
            <p:nvPr/>
          </p:nvCxnSpPr>
          <p:spPr>
            <a:xfrm rot="16200000" flipH="1">
              <a:off x="-6093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219"/>
            <p:cNvCxnSpPr/>
            <p:nvPr/>
          </p:nvCxnSpPr>
          <p:spPr>
            <a:xfrm rot="16200000" flipH="1">
              <a:off x="686038" y="3352246"/>
              <a:ext cx="6857524"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220"/>
            <p:cNvCxnSpPr/>
            <p:nvPr/>
          </p:nvCxnSpPr>
          <p:spPr>
            <a:xfrm rot="16200000" flipH="1">
              <a:off x="-3045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221"/>
            <p:cNvCxnSpPr/>
            <p:nvPr/>
          </p:nvCxnSpPr>
          <p:spPr>
            <a:xfrm rot="5400000">
              <a:off x="-1028462" y="3314146"/>
              <a:ext cx="6857524"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222"/>
            <p:cNvCxnSpPr/>
            <p:nvPr/>
          </p:nvCxnSpPr>
          <p:spPr>
            <a:xfrm rot="5400000">
              <a:off x="782876" y="2722008"/>
              <a:ext cx="6857524"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223"/>
            <p:cNvCxnSpPr/>
            <p:nvPr/>
          </p:nvCxnSpPr>
          <p:spPr>
            <a:xfrm rot="5400000">
              <a:off x="1372632"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224"/>
            <p:cNvCxnSpPr/>
            <p:nvPr/>
          </p:nvCxnSpPr>
          <p:spPr>
            <a:xfrm rot="5400000">
              <a:off x="16004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225"/>
            <p:cNvCxnSpPr/>
            <p:nvPr/>
          </p:nvCxnSpPr>
          <p:spPr>
            <a:xfrm rot="5400000">
              <a:off x="659051"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226"/>
            <p:cNvCxnSpPr/>
            <p:nvPr/>
          </p:nvCxnSpPr>
          <p:spPr>
            <a:xfrm rot="16200000" flipH="1">
              <a:off x="-128349" y="3252233"/>
              <a:ext cx="6857524"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227"/>
            <p:cNvCxnSpPr/>
            <p:nvPr/>
          </p:nvCxnSpPr>
          <p:spPr>
            <a:xfrm rot="16200000" flipH="1">
              <a:off x="560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228"/>
            <p:cNvCxnSpPr/>
            <p:nvPr/>
          </p:nvCxnSpPr>
          <p:spPr>
            <a:xfrm rot="16200000" flipH="1">
              <a:off x="1526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229"/>
            <p:cNvCxnSpPr/>
            <p:nvPr/>
          </p:nvCxnSpPr>
          <p:spPr>
            <a:xfrm rot="16200000" flipH="1">
              <a:off x="3812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236"/>
            <p:cNvCxnSpPr/>
            <p:nvPr/>
          </p:nvCxnSpPr>
          <p:spPr>
            <a:xfrm rot="16200000" flipH="1">
              <a:off x="2743438" y="3352246"/>
              <a:ext cx="6857524"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237"/>
            <p:cNvCxnSpPr/>
            <p:nvPr/>
          </p:nvCxnSpPr>
          <p:spPr>
            <a:xfrm rot="16200000" flipH="1">
              <a:off x="20957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238"/>
            <p:cNvCxnSpPr/>
            <p:nvPr/>
          </p:nvCxnSpPr>
          <p:spPr>
            <a:xfrm rot="5400000">
              <a:off x="27053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239"/>
            <p:cNvCxnSpPr/>
            <p:nvPr/>
          </p:nvCxnSpPr>
          <p:spPr>
            <a:xfrm rot="5400000">
              <a:off x="1829038" y="3276046"/>
              <a:ext cx="6857524"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240"/>
            <p:cNvCxnSpPr/>
            <p:nvPr/>
          </p:nvCxnSpPr>
          <p:spPr>
            <a:xfrm rot="16200000" flipH="1">
              <a:off x="10670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241"/>
            <p:cNvCxnSpPr/>
            <p:nvPr/>
          </p:nvCxnSpPr>
          <p:spPr>
            <a:xfrm rot="16200000" flipH="1">
              <a:off x="23624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242"/>
            <p:cNvCxnSpPr/>
            <p:nvPr/>
          </p:nvCxnSpPr>
          <p:spPr>
            <a:xfrm rot="5400000">
              <a:off x="2646601" y="2722008"/>
              <a:ext cx="6857524"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243"/>
            <p:cNvCxnSpPr/>
            <p:nvPr/>
          </p:nvCxnSpPr>
          <p:spPr>
            <a:xfrm rot="5400000">
              <a:off x="3049032"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244"/>
            <p:cNvCxnSpPr/>
            <p:nvPr/>
          </p:nvCxnSpPr>
          <p:spPr>
            <a:xfrm rot="5400000">
              <a:off x="2895838"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245"/>
            <p:cNvCxnSpPr/>
            <p:nvPr/>
          </p:nvCxnSpPr>
          <p:spPr>
            <a:xfrm rot="5400000">
              <a:off x="2389426"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246"/>
            <p:cNvCxnSpPr/>
            <p:nvPr/>
          </p:nvCxnSpPr>
          <p:spPr>
            <a:xfrm rot="16200000" flipH="1">
              <a:off x="22370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247"/>
            <p:cNvCxnSpPr/>
            <p:nvPr/>
          </p:nvCxnSpPr>
          <p:spPr>
            <a:xfrm rot="16200000" flipH="1">
              <a:off x="17528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248"/>
            <p:cNvCxnSpPr/>
            <p:nvPr/>
          </p:nvCxnSpPr>
          <p:spPr>
            <a:xfrm rot="16200000" flipH="1">
              <a:off x="19814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249"/>
            <p:cNvCxnSpPr/>
            <p:nvPr/>
          </p:nvCxnSpPr>
          <p:spPr>
            <a:xfrm rot="5400000">
              <a:off x="3467338"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250"/>
            <p:cNvCxnSpPr/>
            <p:nvPr/>
          </p:nvCxnSpPr>
          <p:spPr>
            <a:xfrm rot="16200000" flipH="1">
              <a:off x="3467338"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251"/>
            <p:cNvCxnSpPr/>
            <p:nvPr/>
          </p:nvCxnSpPr>
          <p:spPr>
            <a:xfrm rot="5400000">
              <a:off x="4038839" y="3428446"/>
              <a:ext cx="6857524" cy="3175"/>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252"/>
            <p:cNvCxnSpPr/>
            <p:nvPr/>
          </p:nvCxnSpPr>
          <p:spPr>
            <a:xfrm rot="16200000" flipH="1">
              <a:off x="3886438" y="3199846"/>
              <a:ext cx="6857524"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253"/>
            <p:cNvCxnSpPr/>
            <p:nvPr/>
          </p:nvCxnSpPr>
          <p:spPr>
            <a:xfrm rot="5400000">
              <a:off x="4000738" y="3237946"/>
              <a:ext cx="6857524"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254"/>
            <p:cNvCxnSpPr/>
            <p:nvPr/>
          </p:nvCxnSpPr>
          <p:spPr>
            <a:xfrm rot="16200000" flipH="1">
              <a:off x="45722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256"/>
            <p:cNvCxnSpPr/>
            <p:nvPr/>
          </p:nvCxnSpPr>
          <p:spPr>
            <a:xfrm rot="16200000" flipH="1">
              <a:off x="37340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257"/>
            <p:cNvCxnSpPr/>
            <p:nvPr/>
          </p:nvCxnSpPr>
          <p:spPr>
            <a:xfrm rot="5400000">
              <a:off x="3619738" y="3314146"/>
              <a:ext cx="6857524"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258"/>
            <p:cNvCxnSpPr/>
            <p:nvPr/>
          </p:nvCxnSpPr>
          <p:spPr>
            <a:xfrm rot="16200000" flipH="1">
              <a:off x="4215051" y="3252233"/>
              <a:ext cx="6857524"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259"/>
            <p:cNvCxnSpPr/>
            <p:nvPr/>
          </p:nvCxnSpPr>
          <p:spPr>
            <a:xfrm rot="16200000" flipH="1">
              <a:off x="4751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260"/>
            <p:cNvCxnSpPr/>
            <p:nvPr/>
          </p:nvCxnSpPr>
          <p:spPr>
            <a:xfrm rot="16200000" flipH="1">
              <a:off x="43436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261"/>
            <p:cNvCxnSpPr/>
            <p:nvPr/>
          </p:nvCxnSpPr>
          <p:spPr>
            <a:xfrm rot="16200000" flipH="1">
              <a:off x="45722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263"/>
            <p:cNvCxnSpPr/>
            <p:nvPr/>
          </p:nvCxnSpPr>
          <p:spPr>
            <a:xfrm rot="16200000" flipH="1">
              <a:off x="5258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264"/>
            <p:cNvCxnSpPr/>
            <p:nvPr/>
          </p:nvCxnSpPr>
          <p:spPr>
            <a:xfrm rot="16200000" flipH="1">
              <a:off x="50675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265"/>
            <p:cNvCxnSpPr/>
            <p:nvPr/>
          </p:nvCxnSpPr>
          <p:spPr>
            <a:xfrm rot="5400000">
              <a:off x="5219938" y="3237946"/>
              <a:ext cx="6857524"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266"/>
            <p:cNvCxnSpPr/>
            <p:nvPr/>
          </p:nvCxnSpPr>
          <p:spPr>
            <a:xfrm rot="16200000" flipH="1">
              <a:off x="4877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267"/>
            <p:cNvCxnSpPr/>
            <p:nvPr/>
          </p:nvCxnSpPr>
          <p:spPr>
            <a:xfrm rot="5400000">
              <a:off x="5528707" y="3318116"/>
              <a:ext cx="6887685"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269"/>
            <p:cNvCxnSpPr/>
            <p:nvPr/>
          </p:nvCxnSpPr>
          <p:spPr>
            <a:xfrm rot="5400000">
              <a:off x="4850051" y="3226833"/>
              <a:ext cx="6857524"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270"/>
            <p:cNvCxnSpPr/>
            <p:nvPr/>
          </p:nvCxnSpPr>
          <p:spPr>
            <a:xfrm rot="16200000" flipH="1">
              <a:off x="4751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277"/>
            <p:cNvCxnSpPr/>
            <p:nvPr/>
          </p:nvCxnSpPr>
          <p:spPr>
            <a:xfrm rot="5400000">
              <a:off x="5562839" y="3428446"/>
              <a:ext cx="6857524"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282"/>
            <p:cNvCxnSpPr/>
            <p:nvPr/>
          </p:nvCxnSpPr>
          <p:spPr>
            <a:xfrm rot="5400000">
              <a:off x="2552938" y="3390346"/>
              <a:ext cx="6857524"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288"/>
            <p:cNvCxnSpPr/>
            <p:nvPr/>
          </p:nvCxnSpPr>
          <p:spPr>
            <a:xfrm rot="16200000" flipH="1">
              <a:off x="3048238" y="3352246"/>
              <a:ext cx="6857524"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291"/>
            <p:cNvCxnSpPr/>
            <p:nvPr/>
          </p:nvCxnSpPr>
          <p:spPr>
            <a:xfrm rot="16200000" flipH="1">
              <a:off x="3238738" y="3237946"/>
              <a:ext cx="6857524"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293"/>
            <p:cNvCxnSpPr/>
            <p:nvPr/>
          </p:nvCxnSpPr>
          <p:spPr>
            <a:xfrm rot="5400000">
              <a:off x="2133838" y="3276046"/>
              <a:ext cx="6857524"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297"/>
            <p:cNvCxnSpPr/>
            <p:nvPr/>
          </p:nvCxnSpPr>
          <p:spPr>
            <a:xfrm rot="16200000" flipH="1">
              <a:off x="3148251" y="3252233"/>
              <a:ext cx="6857524"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298"/>
            <p:cNvCxnSpPr/>
            <p:nvPr/>
          </p:nvCxnSpPr>
          <p:spPr>
            <a:xfrm rot="5400000">
              <a:off x="37721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301"/>
            <p:cNvCxnSpPr/>
            <p:nvPr/>
          </p:nvCxnSpPr>
          <p:spPr>
            <a:xfrm rot="5400000">
              <a:off x="4229338" y="2933146"/>
              <a:ext cx="6857524"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306"/>
            <p:cNvCxnSpPr/>
            <p:nvPr/>
          </p:nvCxnSpPr>
          <p:spPr>
            <a:xfrm rot="16200000" flipH="1">
              <a:off x="1371044" y="3200640"/>
              <a:ext cx="6859112"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89" name="Group 93"/>
          <p:cNvGrpSpPr>
            <a:grpSpLocks/>
          </p:cNvGrpSpPr>
          <p:nvPr/>
        </p:nvGrpSpPr>
        <p:grpSpPr bwMode="auto">
          <a:xfrm>
            <a:off x="0" y="2057400"/>
            <a:ext cx="4802188" cy="2820988"/>
            <a:chOff x="0" y="2057400"/>
            <a:chExt cx="4801394" cy="2820988"/>
          </a:xfrm>
        </p:grpSpPr>
        <p:cxnSp>
          <p:nvCxnSpPr>
            <p:cNvPr id="90" name="Straight Connector 116"/>
            <p:cNvCxnSpPr/>
            <p:nvPr/>
          </p:nvCxnSpPr>
          <p:spPr>
            <a:xfrm>
              <a:off x="0" y="2057400"/>
              <a:ext cx="4799806"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117"/>
            <p:cNvCxnSpPr/>
            <p:nvPr/>
          </p:nvCxnSpPr>
          <p:spPr>
            <a:xfrm>
              <a:off x="0" y="4876800"/>
              <a:ext cx="4799806"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119"/>
            <p:cNvCxnSpPr/>
            <p:nvPr/>
          </p:nvCxnSpPr>
          <p:spPr>
            <a:xfrm rot="5400000">
              <a:off x="3391694" y="3467100"/>
              <a:ext cx="2817812"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93" name="Date Placeholder 3"/>
          <p:cNvSpPr>
            <a:spLocks noGrp="1"/>
          </p:cNvSpPr>
          <p:nvPr>
            <p:ph type="dt" sz="half" idx="10"/>
          </p:nvPr>
        </p:nvSpPr>
        <p:spPr/>
        <p:txBody>
          <a:bodyPr/>
          <a:lstStyle>
            <a:lvl1pPr>
              <a:defRPr/>
            </a:lvl1pPr>
          </a:lstStyle>
          <a:p>
            <a:pPr>
              <a:defRPr/>
            </a:pPr>
            <a:fld id="{969889BB-C86E-4DF9-B213-84A27385C28A}" type="datetimeFigureOut">
              <a:rPr lang="el-GR"/>
              <a:pPr>
                <a:defRPr/>
              </a:pPr>
              <a:t>10/10/2017</a:t>
            </a:fld>
            <a:endParaRPr lang="el-GR"/>
          </a:p>
        </p:txBody>
      </p:sp>
      <p:sp>
        <p:nvSpPr>
          <p:cNvPr id="94" name="Footer Placeholder 4"/>
          <p:cNvSpPr>
            <a:spLocks noGrp="1"/>
          </p:cNvSpPr>
          <p:nvPr>
            <p:ph type="ftr" sz="quarter" idx="11"/>
          </p:nvPr>
        </p:nvSpPr>
        <p:spPr/>
        <p:txBody>
          <a:bodyPr/>
          <a:lstStyle>
            <a:lvl1pPr>
              <a:defRPr/>
            </a:lvl1pPr>
          </a:lstStyle>
          <a:p>
            <a:pPr>
              <a:defRPr/>
            </a:pPr>
            <a:endParaRPr lang="el-GR"/>
          </a:p>
        </p:txBody>
      </p:sp>
      <p:sp>
        <p:nvSpPr>
          <p:cNvPr id="95" name="Slide Number Placeholder 5"/>
          <p:cNvSpPr>
            <a:spLocks noGrp="1"/>
          </p:cNvSpPr>
          <p:nvPr>
            <p:ph type="sldNum" sz="quarter" idx="12"/>
          </p:nvPr>
        </p:nvSpPr>
        <p:spPr/>
        <p:txBody>
          <a:bodyPr/>
          <a:lstStyle>
            <a:lvl1pPr>
              <a:defRPr/>
            </a:lvl1pPr>
          </a:lstStyle>
          <a:p>
            <a:pPr>
              <a:defRPr/>
            </a:pPr>
            <a:fld id="{53A1A148-DDAE-4B4A-AFC6-92DD0FE0C139}" type="slidenum">
              <a:rPr lang="el-GR"/>
              <a:pPr>
                <a:defRPr/>
              </a:pPr>
              <a:t>‹#›</a:t>
            </a:fld>
            <a:endParaRPr lang="el-G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150E8213-D6B9-473B-85F0-7BA5E0970316}"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32AE826-4AAE-4850-BA3B-42D93674E192}" type="slidenum">
              <a:rPr lang="el-GR"/>
              <a:pPr>
                <a:defRPr/>
              </a:pPr>
              <a:t>‹#›</a:t>
            </a:fld>
            <a:endParaRPr lang="el-G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grpSp>
        <p:nvGrpSpPr>
          <p:cNvPr id="4" name="Group 92"/>
          <p:cNvGrpSpPr>
            <a:grpSpLocks/>
          </p:cNvGrpSpPr>
          <p:nvPr/>
        </p:nvGrpSpPr>
        <p:grpSpPr bwMode="auto">
          <a:xfrm>
            <a:off x="0" y="-30163"/>
            <a:ext cx="9067800" cy="4846638"/>
            <a:chOff x="1" y="-30477"/>
            <a:chExt cx="9067799" cy="4526277"/>
          </a:xfrm>
        </p:grpSpPr>
        <p:cxnSp>
          <p:nvCxnSpPr>
            <p:cNvPr id="5" name="Straight Connector 7"/>
            <p:cNvCxnSpPr/>
            <p:nvPr/>
          </p:nvCxnSpPr>
          <p:spPr>
            <a:xfrm rot="16200000" flipH="1">
              <a:off x="-2715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p:nvCxnSpPr>
          <p:spPr>
            <a:xfrm rot="16200000" flipH="1">
              <a:off x="-4620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9"/>
            <p:cNvCxnSpPr/>
            <p:nvPr/>
          </p:nvCxnSpPr>
          <p:spPr>
            <a:xfrm rot="5400000">
              <a:off x="-3096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0"/>
            <p:cNvCxnSpPr/>
            <p:nvPr/>
          </p:nvCxnSpPr>
          <p:spPr>
            <a:xfrm rot="5400000">
              <a:off x="-206226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1"/>
            <p:cNvCxnSpPr/>
            <p:nvPr/>
          </p:nvCxnSpPr>
          <p:spPr>
            <a:xfrm rot="16200000" flipH="1">
              <a:off x="-213846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2"/>
            <p:cNvCxnSpPr/>
            <p:nvPr/>
          </p:nvCxnSpPr>
          <p:spPr>
            <a:xfrm rot="16200000" flipH="1">
              <a:off x="-195360" y="1785840"/>
              <a:ext cx="450552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3"/>
            <p:cNvCxnSpPr/>
            <p:nvPr/>
          </p:nvCxnSpPr>
          <p:spPr>
            <a:xfrm rot="16200000" flipH="1">
              <a:off x="-1643160"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4"/>
            <p:cNvCxnSpPr/>
            <p:nvPr/>
          </p:nvCxnSpPr>
          <p:spPr>
            <a:xfrm rot="5400000">
              <a:off x="-152886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5"/>
            <p:cNvCxnSpPr/>
            <p:nvPr/>
          </p:nvCxnSpPr>
          <p:spPr>
            <a:xfrm rot="16200000" flipH="1">
              <a:off x="-95736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6"/>
            <p:cNvCxnSpPr/>
            <p:nvPr/>
          </p:nvCxnSpPr>
          <p:spPr>
            <a:xfrm rot="16200000" flipH="1">
              <a:off x="-194796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p:nvCxnSpPr>
          <p:spPr>
            <a:xfrm rot="16200000" flipH="1">
              <a:off x="-652560"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8"/>
            <p:cNvCxnSpPr/>
            <p:nvPr/>
          </p:nvCxnSpPr>
          <p:spPr>
            <a:xfrm rot="16200000" flipH="1">
              <a:off x="-16431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9"/>
            <p:cNvCxnSpPr/>
            <p:nvPr/>
          </p:nvCxnSpPr>
          <p:spPr>
            <a:xfrm rot="16200000" flipH="1">
              <a:off x="-1790370" y="2019629"/>
              <a:ext cx="4495143"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20"/>
            <p:cNvCxnSpPr/>
            <p:nvPr/>
          </p:nvCxnSpPr>
          <p:spPr>
            <a:xfrm rot="5400000">
              <a:off x="-555722"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1"/>
            <p:cNvCxnSpPr/>
            <p:nvPr/>
          </p:nvCxnSpPr>
          <p:spPr>
            <a:xfrm rot="5400000">
              <a:off x="34034"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22"/>
            <p:cNvCxnSpPr/>
            <p:nvPr/>
          </p:nvCxnSpPr>
          <p:spPr>
            <a:xfrm rot="5400000">
              <a:off x="2618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3"/>
            <p:cNvCxnSpPr/>
            <p:nvPr/>
          </p:nvCxnSpPr>
          <p:spPr>
            <a:xfrm rot="5400000">
              <a:off x="-67954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4"/>
            <p:cNvCxnSpPr/>
            <p:nvPr/>
          </p:nvCxnSpPr>
          <p:spPr>
            <a:xfrm rot="16200000" flipH="1">
              <a:off x="-1466947"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25"/>
            <p:cNvCxnSpPr/>
            <p:nvPr/>
          </p:nvCxnSpPr>
          <p:spPr>
            <a:xfrm rot="16200000" flipH="1">
              <a:off x="-777972"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6"/>
            <p:cNvCxnSpPr/>
            <p:nvPr/>
          </p:nvCxnSpPr>
          <p:spPr>
            <a:xfrm rot="16200000" flipH="1">
              <a:off x="-11859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7"/>
            <p:cNvCxnSpPr/>
            <p:nvPr/>
          </p:nvCxnSpPr>
          <p:spPr>
            <a:xfrm rot="16200000" flipH="1">
              <a:off x="-9573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8"/>
            <p:cNvCxnSpPr/>
            <p:nvPr/>
          </p:nvCxnSpPr>
          <p:spPr>
            <a:xfrm rot="16200000" flipH="1">
              <a:off x="224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9"/>
            <p:cNvCxnSpPr/>
            <p:nvPr/>
          </p:nvCxnSpPr>
          <p:spPr>
            <a:xfrm rot="16200000" flipH="1">
              <a:off x="2052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30"/>
            <p:cNvCxnSpPr/>
            <p:nvPr/>
          </p:nvCxnSpPr>
          <p:spPr>
            <a:xfrm rot="5400000">
              <a:off x="2204939" y="2052540"/>
              <a:ext cx="450552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31"/>
            <p:cNvCxnSpPr/>
            <p:nvPr/>
          </p:nvCxnSpPr>
          <p:spPr>
            <a:xfrm rot="5400000">
              <a:off x="45234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32"/>
            <p:cNvCxnSpPr/>
            <p:nvPr/>
          </p:nvCxnSpPr>
          <p:spPr>
            <a:xfrm rot="16200000" flipH="1">
              <a:off x="37614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3"/>
            <p:cNvCxnSpPr/>
            <p:nvPr/>
          </p:nvCxnSpPr>
          <p:spPr>
            <a:xfrm rot="5400000">
              <a:off x="1024634"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4"/>
            <p:cNvCxnSpPr/>
            <p:nvPr/>
          </p:nvCxnSpPr>
          <p:spPr>
            <a:xfrm rot="16200000" flipH="1">
              <a:off x="871440" y="2014440"/>
              <a:ext cx="450552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5"/>
            <p:cNvCxnSpPr/>
            <p:nvPr/>
          </p:nvCxnSpPr>
          <p:spPr>
            <a:xfrm rot="5400000">
              <a:off x="98574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6"/>
            <p:cNvCxnSpPr/>
            <p:nvPr/>
          </p:nvCxnSpPr>
          <p:spPr>
            <a:xfrm rot="16200000" flipH="1">
              <a:off x="155724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7"/>
            <p:cNvCxnSpPr/>
            <p:nvPr/>
          </p:nvCxnSpPr>
          <p:spPr>
            <a:xfrm rot="16200000" flipH="1">
              <a:off x="5666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8"/>
            <p:cNvCxnSpPr/>
            <p:nvPr/>
          </p:nvCxnSpPr>
          <p:spPr>
            <a:xfrm rot="16200000" flipH="1">
              <a:off x="18620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9"/>
            <p:cNvCxnSpPr/>
            <p:nvPr/>
          </p:nvCxnSpPr>
          <p:spPr>
            <a:xfrm rot="16200000" flipH="1">
              <a:off x="8714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40"/>
            <p:cNvCxnSpPr/>
            <p:nvPr/>
          </p:nvCxnSpPr>
          <p:spPr>
            <a:xfrm rot="5400000">
              <a:off x="147540"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41"/>
            <p:cNvCxnSpPr/>
            <p:nvPr/>
          </p:nvCxnSpPr>
          <p:spPr>
            <a:xfrm rot="5400000">
              <a:off x="1958878"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42"/>
            <p:cNvCxnSpPr/>
            <p:nvPr/>
          </p:nvCxnSpPr>
          <p:spPr>
            <a:xfrm rot="5400000">
              <a:off x="25486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3"/>
            <p:cNvCxnSpPr/>
            <p:nvPr/>
          </p:nvCxnSpPr>
          <p:spPr>
            <a:xfrm rot="5400000">
              <a:off x="2776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4"/>
            <p:cNvCxnSpPr/>
            <p:nvPr/>
          </p:nvCxnSpPr>
          <p:spPr>
            <a:xfrm rot="5400000">
              <a:off x="1835053"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5"/>
            <p:cNvCxnSpPr/>
            <p:nvPr/>
          </p:nvCxnSpPr>
          <p:spPr>
            <a:xfrm rot="16200000" flipH="1">
              <a:off x="1047653"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46"/>
            <p:cNvCxnSpPr/>
            <p:nvPr/>
          </p:nvCxnSpPr>
          <p:spPr>
            <a:xfrm rot="16200000" flipH="1">
              <a:off x="1736628"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7"/>
            <p:cNvCxnSpPr/>
            <p:nvPr/>
          </p:nvCxnSpPr>
          <p:spPr>
            <a:xfrm rot="16200000" flipH="1">
              <a:off x="13286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8"/>
            <p:cNvCxnSpPr/>
            <p:nvPr/>
          </p:nvCxnSpPr>
          <p:spPr>
            <a:xfrm rot="16200000" flipH="1">
              <a:off x="15572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49"/>
            <p:cNvCxnSpPr/>
            <p:nvPr/>
          </p:nvCxnSpPr>
          <p:spPr>
            <a:xfrm rot="16200000" flipH="1">
              <a:off x="39194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50"/>
            <p:cNvCxnSpPr/>
            <p:nvPr/>
          </p:nvCxnSpPr>
          <p:spPr>
            <a:xfrm rot="16200000" flipH="1">
              <a:off x="32717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51"/>
            <p:cNvCxnSpPr/>
            <p:nvPr/>
          </p:nvCxnSpPr>
          <p:spPr>
            <a:xfrm rot="5400000">
              <a:off x="38813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52"/>
            <p:cNvCxnSpPr/>
            <p:nvPr/>
          </p:nvCxnSpPr>
          <p:spPr>
            <a:xfrm rot="5400000">
              <a:off x="3005039" y="2090640"/>
              <a:ext cx="4505521"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3"/>
            <p:cNvCxnSpPr/>
            <p:nvPr/>
          </p:nvCxnSpPr>
          <p:spPr>
            <a:xfrm rot="16200000" flipH="1">
              <a:off x="22430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4"/>
            <p:cNvCxnSpPr/>
            <p:nvPr/>
          </p:nvCxnSpPr>
          <p:spPr>
            <a:xfrm rot="16200000" flipH="1">
              <a:off x="3538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5"/>
            <p:cNvCxnSpPr/>
            <p:nvPr/>
          </p:nvCxnSpPr>
          <p:spPr>
            <a:xfrm rot="5400000">
              <a:off x="3822602" y="1536602"/>
              <a:ext cx="4505521"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6"/>
            <p:cNvCxnSpPr/>
            <p:nvPr/>
          </p:nvCxnSpPr>
          <p:spPr>
            <a:xfrm rot="5400000">
              <a:off x="42250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57"/>
            <p:cNvCxnSpPr/>
            <p:nvPr/>
          </p:nvCxnSpPr>
          <p:spPr>
            <a:xfrm rot="5400000">
              <a:off x="4071839"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8"/>
            <p:cNvCxnSpPr/>
            <p:nvPr/>
          </p:nvCxnSpPr>
          <p:spPr>
            <a:xfrm rot="5400000">
              <a:off x="356542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9"/>
            <p:cNvCxnSpPr/>
            <p:nvPr/>
          </p:nvCxnSpPr>
          <p:spPr>
            <a:xfrm rot="16200000" flipH="1">
              <a:off x="34130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60"/>
            <p:cNvCxnSpPr/>
            <p:nvPr/>
          </p:nvCxnSpPr>
          <p:spPr>
            <a:xfrm rot="16200000" flipH="1">
              <a:off x="29288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61"/>
            <p:cNvCxnSpPr/>
            <p:nvPr/>
          </p:nvCxnSpPr>
          <p:spPr>
            <a:xfrm rot="16200000" flipH="1">
              <a:off x="3081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62"/>
            <p:cNvCxnSpPr/>
            <p:nvPr/>
          </p:nvCxnSpPr>
          <p:spPr>
            <a:xfrm rot="5400000">
              <a:off x="4643339"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3"/>
            <p:cNvCxnSpPr/>
            <p:nvPr/>
          </p:nvCxnSpPr>
          <p:spPr>
            <a:xfrm rot="16200000" flipH="1">
              <a:off x="4643339"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4"/>
            <p:cNvCxnSpPr/>
            <p:nvPr/>
          </p:nvCxnSpPr>
          <p:spPr>
            <a:xfrm rot="5400000">
              <a:off x="5215633"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5"/>
            <p:cNvCxnSpPr/>
            <p:nvPr/>
          </p:nvCxnSpPr>
          <p:spPr>
            <a:xfrm rot="16200000" flipH="1">
              <a:off x="5062439"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6"/>
            <p:cNvCxnSpPr/>
            <p:nvPr/>
          </p:nvCxnSpPr>
          <p:spPr>
            <a:xfrm rot="5400000">
              <a:off x="5176739"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7"/>
            <p:cNvCxnSpPr/>
            <p:nvPr/>
          </p:nvCxnSpPr>
          <p:spPr>
            <a:xfrm rot="16200000" flipH="1">
              <a:off x="57482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8"/>
            <p:cNvCxnSpPr/>
            <p:nvPr/>
          </p:nvCxnSpPr>
          <p:spPr>
            <a:xfrm rot="16200000" flipH="1">
              <a:off x="49100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69"/>
            <p:cNvCxnSpPr/>
            <p:nvPr/>
          </p:nvCxnSpPr>
          <p:spPr>
            <a:xfrm rot="5400000">
              <a:off x="4795739"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70"/>
            <p:cNvCxnSpPr/>
            <p:nvPr/>
          </p:nvCxnSpPr>
          <p:spPr>
            <a:xfrm rot="16200000" flipH="1">
              <a:off x="53910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71"/>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72"/>
            <p:cNvCxnSpPr/>
            <p:nvPr/>
          </p:nvCxnSpPr>
          <p:spPr>
            <a:xfrm rot="16200000" flipH="1">
              <a:off x="55196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3"/>
            <p:cNvCxnSpPr/>
            <p:nvPr/>
          </p:nvCxnSpPr>
          <p:spPr>
            <a:xfrm rot="16200000" flipH="1">
              <a:off x="5748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74"/>
            <p:cNvCxnSpPr/>
            <p:nvPr/>
          </p:nvCxnSpPr>
          <p:spPr>
            <a:xfrm rot="16200000" flipH="1">
              <a:off x="6434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5"/>
            <p:cNvCxnSpPr/>
            <p:nvPr/>
          </p:nvCxnSpPr>
          <p:spPr>
            <a:xfrm rot="16200000" flipH="1">
              <a:off x="6243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6"/>
            <p:cNvCxnSpPr/>
            <p:nvPr/>
          </p:nvCxnSpPr>
          <p:spPr>
            <a:xfrm rot="5400000">
              <a:off x="63959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7"/>
            <p:cNvCxnSpPr/>
            <p:nvPr/>
          </p:nvCxnSpPr>
          <p:spPr>
            <a:xfrm rot="16200000" flipH="1">
              <a:off x="605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8"/>
            <p:cNvCxnSpPr/>
            <p:nvPr/>
          </p:nvCxnSpPr>
          <p:spPr>
            <a:xfrm rot="5400000">
              <a:off x="6709412" y="2137412"/>
              <a:ext cx="4526277"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79"/>
            <p:cNvCxnSpPr/>
            <p:nvPr/>
          </p:nvCxnSpPr>
          <p:spPr>
            <a:xfrm rot="5400000">
              <a:off x="6026052" y="2041427"/>
              <a:ext cx="4505521"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80"/>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81"/>
            <p:cNvCxnSpPr/>
            <p:nvPr/>
          </p:nvCxnSpPr>
          <p:spPr>
            <a:xfrm rot="5400000">
              <a:off x="6738840" y="2241452"/>
              <a:ext cx="4505521"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82"/>
            <p:cNvCxnSpPr/>
            <p:nvPr/>
          </p:nvCxnSpPr>
          <p:spPr>
            <a:xfrm rot="5400000">
              <a:off x="3728939" y="2204940"/>
              <a:ext cx="450552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3"/>
            <p:cNvCxnSpPr/>
            <p:nvPr/>
          </p:nvCxnSpPr>
          <p:spPr>
            <a:xfrm rot="16200000" flipH="1">
              <a:off x="4224239" y="2166840"/>
              <a:ext cx="450552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4"/>
            <p:cNvCxnSpPr/>
            <p:nvPr/>
          </p:nvCxnSpPr>
          <p:spPr>
            <a:xfrm rot="16200000" flipH="1">
              <a:off x="4414739" y="2052540"/>
              <a:ext cx="450552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5"/>
            <p:cNvCxnSpPr/>
            <p:nvPr/>
          </p:nvCxnSpPr>
          <p:spPr>
            <a:xfrm rot="5400000">
              <a:off x="3309839" y="2090640"/>
              <a:ext cx="450552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6"/>
            <p:cNvCxnSpPr/>
            <p:nvPr/>
          </p:nvCxnSpPr>
          <p:spPr>
            <a:xfrm rot="16200000" flipH="1">
              <a:off x="43242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7"/>
            <p:cNvCxnSpPr/>
            <p:nvPr/>
          </p:nvCxnSpPr>
          <p:spPr>
            <a:xfrm rot="5400000">
              <a:off x="49481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8"/>
            <p:cNvCxnSpPr/>
            <p:nvPr/>
          </p:nvCxnSpPr>
          <p:spPr>
            <a:xfrm rot="5400000">
              <a:off x="5405339" y="1747740"/>
              <a:ext cx="450552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9"/>
            <p:cNvCxnSpPr/>
            <p:nvPr/>
          </p:nvCxnSpPr>
          <p:spPr>
            <a:xfrm rot="16200000" flipH="1">
              <a:off x="25478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93"/>
          <p:cNvSpPr/>
          <p:nvPr/>
        </p:nvSpPr>
        <p:spPr>
          <a:xfrm>
            <a:off x="0" y="4311650"/>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89" name="Straight Connector 95"/>
          <p:cNvCxnSpPr/>
          <p:nvPr/>
        </p:nvCxnSpPr>
        <p:spPr>
          <a:xfrm>
            <a:off x="0" y="438785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96"/>
          <p:cNvCxnSpPr/>
          <p:nvPr/>
        </p:nvCxnSpPr>
        <p:spPr>
          <a:xfrm>
            <a:off x="0" y="6138863"/>
            <a:ext cx="9144000"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95" name="Title 94"/>
          <p:cNvSpPr>
            <a:spLocks noGrp="1"/>
          </p:cNvSpPr>
          <p:nvPr>
            <p:ph type="title"/>
          </p:nvPr>
        </p:nvSpPr>
        <p:spPr>
          <a:xfrm>
            <a:off x="457200" y="4463568"/>
            <a:ext cx="8305800" cy="1143000"/>
          </a:xfrm>
        </p:spPr>
        <p:txBody>
          <a:bodyPr/>
          <a:lstStyle/>
          <a:p>
            <a:r>
              <a:rPr lang="el-GR" smtClean="0"/>
              <a:t>Στυλ κύριου τίτλου</a:t>
            </a:r>
            <a:endParaRPr lang="en-US"/>
          </a:p>
        </p:txBody>
      </p:sp>
      <p:sp>
        <p:nvSpPr>
          <p:cNvPr id="91" name="Date Placeholder 1"/>
          <p:cNvSpPr>
            <a:spLocks noGrp="1"/>
          </p:cNvSpPr>
          <p:nvPr>
            <p:ph type="dt" sz="half" idx="10"/>
          </p:nvPr>
        </p:nvSpPr>
        <p:spPr/>
        <p:txBody>
          <a:bodyPr/>
          <a:lstStyle>
            <a:lvl1pPr>
              <a:defRPr/>
            </a:lvl1pPr>
          </a:lstStyle>
          <a:p>
            <a:pPr>
              <a:defRPr/>
            </a:pPr>
            <a:fld id="{A18FF6ED-6AC0-41C0-B17C-2901C4F8A6C5}" type="datetimeFigureOut">
              <a:rPr lang="el-GR"/>
              <a:pPr>
                <a:defRPr/>
              </a:pPr>
              <a:t>10/10/2017</a:t>
            </a:fld>
            <a:endParaRPr lang="el-GR"/>
          </a:p>
        </p:txBody>
      </p:sp>
      <p:sp>
        <p:nvSpPr>
          <p:cNvPr id="92" name="Footer Placeholder 90"/>
          <p:cNvSpPr>
            <a:spLocks noGrp="1"/>
          </p:cNvSpPr>
          <p:nvPr>
            <p:ph type="ftr" sz="quarter" idx="11"/>
          </p:nvPr>
        </p:nvSpPr>
        <p:spPr/>
        <p:txBody>
          <a:bodyPr/>
          <a:lstStyle>
            <a:lvl1pPr>
              <a:defRPr/>
            </a:lvl1pPr>
          </a:lstStyle>
          <a:p>
            <a:pPr>
              <a:defRPr/>
            </a:pPr>
            <a:endParaRPr lang="el-GR"/>
          </a:p>
        </p:txBody>
      </p:sp>
      <p:sp>
        <p:nvSpPr>
          <p:cNvPr id="93" name="Slide Number Placeholder 91"/>
          <p:cNvSpPr>
            <a:spLocks noGrp="1"/>
          </p:cNvSpPr>
          <p:nvPr>
            <p:ph type="sldNum" sz="quarter" idx="12"/>
          </p:nvPr>
        </p:nvSpPr>
        <p:spPr/>
        <p:txBody>
          <a:bodyPr/>
          <a:lstStyle>
            <a:lvl1pPr>
              <a:defRPr/>
            </a:lvl1pPr>
          </a:lstStyle>
          <a:p>
            <a:pPr>
              <a:defRPr/>
            </a:pPr>
            <a:fld id="{BFF9FAC1-AD14-4C42-A94A-8FD6B6A5160F}" type="slidenum">
              <a:rPr lang="el-GR"/>
              <a:pPr>
                <a:defRPr/>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Date Placeholder 3"/>
          <p:cNvSpPr>
            <a:spLocks noGrp="1"/>
          </p:cNvSpPr>
          <p:nvPr>
            <p:ph type="dt" sz="half" idx="10"/>
          </p:nvPr>
        </p:nvSpPr>
        <p:spPr/>
        <p:txBody>
          <a:bodyPr/>
          <a:lstStyle>
            <a:lvl1pPr>
              <a:defRPr/>
            </a:lvl1pPr>
          </a:lstStyle>
          <a:p>
            <a:pPr>
              <a:defRPr/>
            </a:pPr>
            <a:fld id="{0F64ABCD-AF20-4CB8-A1F2-BB6D6C633943}" type="datetimeFigureOut">
              <a:rPr lang="el-GR"/>
              <a:pPr>
                <a:defRPr/>
              </a:pPr>
              <a:t>10/10/2017</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D763B296-8C55-4621-96CF-2E1B114BEB65}" type="slidenum">
              <a:rPr lang="el-GR"/>
              <a:pPr>
                <a:defRPr/>
              </a:pPr>
              <a:t>‹#›</a:t>
            </a:fld>
            <a:endParaRPr lang="el-G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Date Placeholder 3"/>
          <p:cNvSpPr>
            <a:spLocks noGrp="1"/>
          </p:cNvSpPr>
          <p:nvPr>
            <p:ph type="dt" sz="half" idx="10"/>
          </p:nvPr>
        </p:nvSpPr>
        <p:spPr/>
        <p:txBody>
          <a:bodyPr/>
          <a:lstStyle>
            <a:lvl1pPr>
              <a:defRPr/>
            </a:lvl1pPr>
          </a:lstStyle>
          <a:p>
            <a:pPr>
              <a:defRPr/>
            </a:pPr>
            <a:fld id="{AAD2D99F-3630-4AE0-8B9C-626F698E532E}" type="datetimeFigureOut">
              <a:rPr lang="el-GR"/>
              <a:pPr>
                <a:defRPr/>
              </a:pPr>
              <a:t>10/10/2017</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F32E62A9-AEA2-438F-AE49-CD37E1F9CDE7}" type="slidenum">
              <a:rPr lang="el-GR"/>
              <a:pPr>
                <a:defRPr/>
              </a:pPr>
              <a:t>‹#›</a:t>
            </a:fld>
            <a:endParaRPr lang="el-G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3"/>
          <p:cNvSpPr>
            <a:spLocks noGrp="1"/>
          </p:cNvSpPr>
          <p:nvPr>
            <p:ph type="dt" sz="half" idx="10"/>
          </p:nvPr>
        </p:nvSpPr>
        <p:spPr/>
        <p:txBody>
          <a:bodyPr/>
          <a:lstStyle>
            <a:lvl1pPr>
              <a:defRPr/>
            </a:lvl1pPr>
          </a:lstStyle>
          <a:p>
            <a:pPr>
              <a:defRPr/>
            </a:pPr>
            <a:fld id="{8645854E-1228-4C3B-B599-D6BBF9BDBB54}" type="datetimeFigureOut">
              <a:rPr lang="el-GR"/>
              <a:pPr>
                <a:defRPr/>
              </a:pPr>
              <a:t>10/10/2017</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E63C3691-5CA0-422F-88BC-B427B15CC9A5}" type="slidenum">
              <a:rPr lang="el-GR"/>
              <a:pPr>
                <a:defRPr/>
              </a:pPr>
              <a:t>‹#›</a:t>
            </a:fld>
            <a:endParaRPr lang="el-G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7C707C-1292-432D-9BC1-7B6A28925917}" type="datetimeFigureOut">
              <a:rPr lang="el-GR"/>
              <a:pPr>
                <a:defRPr/>
              </a:pPr>
              <a:t>10/10/2017</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23E5C63C-F126-4FE4-B06D-53CF302FBB9F}" type="slidenum">
              <a:rPr lang="el-GR"/>
              <a:pPr>
                <a:defRPr/>
              </a:pPr>
              <a:t>‹#›</a:t>
            </a:fld>
            <a:endParaRPr lang="el-G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ectangle 36"/>
          <p:cNvSpPr/>
          <p:nvPr/>
        </p:nvSpPr>
        <p:spPr>
          <a:xfrm>
            <a:off x="0" y="1563688"/>
            <a:ext cx="2762250" cy="331311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Straight Connector 38"/>
          <p:cNvCxnSpPr/>
          <p:nvPr/>
        </p:nvCxnSpPr>
        <p:spPr>
          <a:xfrm rot="5400000">
            <a:off x="1127919" y="3221832"/>
            <a:ext cx="3017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40"/>
          <p:cNvCxnSpPr/>
          <p:nvPr/>
        </p:nvCxnSpPr>
        <p:spPr>
          <a:xfrm>
            <a:off x="0" y="1712913"/>
            <a:ext cx="2651125"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42"/>
          <p:cNvCxnSpPr/>
          <p:nvPr/>
        </p:nvCxnSpPr>
        <p:spPr>
          <a:xfrm>
            <a:off x="0" y="4733925"/>
            <a:ext cx="2651125"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Title 1"/>
          <p:cNvSpPr>
            <a:spLocks noGrp="1"/>
          </p:cNvSpPr>
          <p:nvPr>
            <p:ph type="title"/>
          </p:nvPr>
        </p:nvSpPr>
        <p:spPr>
          <a:xfrm>
            <a:off x="152400" y="1901952"/>
            <a:ext cx="2377440" cy="1371600"/>
          </a:xfrm>
        </p:spPr>
        <p:txBody>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Date Placeholder 4"/>
          <p:cNvSpPr>
            <a:spLocks noGrp="1"/>
          </p:cNvSpPr>
          <p:nvPr>
            <p:ph type="dt" sz="half" idx="10"/>
          </p:nvPr>
        </p:nvSpPr>
        <p:spPr/>
        <p:txBody>
          <a:bodyPr/>
          <a:lstStyle>
            <a:lvl1pPr>
              <a:defRPr/>
            </a:lvl1pPr>
          </a:lstStyle>
          <a:p>
            <a:pPr>
              <a:defRPr/>
            </a:pPr>
            <a:fld id="{BD892435-97D3-4B86-9A37-3AD1E1DFC020}" type="datetimeFigureOut">
              <a:rPr lang="el-GR"/>
              <a:pPr>
                <a:defRPr/>
              </a:pPr>
              <a:t>10/10/2017</a:t>
            </a:fld>
            <a:endParaRPr lang="el-GR"/>
          </a:p>
        </p:txBody>
      </p:sp>
      <p:sp>
        <p:nvSpPr>
          <p:cNvPr id="10" name="Footer Placeholder 5"/>
          <p:cNvSpPr>
            <a:spLocks noGrp="1"/>
          </p:cNvSpPr>
          <p:nvPr>
            <p:ph type="ftr" sz="quarter" idx="11"/>
          </p:nvPr>
        </p:nvSpPr>
        <p:spPr/>
        <p:txBody>
          <a:bodyPr/>
          <a:lstStyle>
            <a:lvl1pPr>
              <a:defRPr/>
            </a:lvl1pPr>
          </a:lstStyle>
          <a:p>
            <a:pPr>
              <a:defRPr/>
            </a:pPr>
            <a:endParaRPr lang="el-GR"/>
          </a:p>
        </p:txBody>
      </p:sp>
      <p:sp>
        <p:nvSpPr>
          <p:cNvPr id="11" name="Slide Number Placeholder 6"/>
          <p:cNvSpPr>
            <a:spLocks noGrp="1"/>
          </p:cNvSpPr>
          <p:nvPr>
            <p:ph type="sldNum" sz="quarter" idx="12"/>
          </p:nvPr>
        </p:nvSpPr>
        <p:spPr/>
        <p:txBody>
          <a:bodyPr/>
          <a:lstStyle>
            <a:lvl1pPr>
              <a:defRPr/>
            </a:lvl1pPr>
          </a:lstStyle>
          <a:p>
            <a:pPr>
              <a:defRPr/>
            </a:pPr>
            <a:fld id="{58010A08-105E-4B2F-9FD0-B340B5021241}" type="slidenum">
              <a:rPr lang="el-GR"/>
              <a:pPr>
                <a:defRPr/>
              </a:pPr>
              <a:t>‹#›</a:t>
            </a:fld>
            <a:endParaRPr lang="el-G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1D89D2AE-7799-4F51-93A5-0C8009200285}"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B62EC3BC-3894-4564-950A-8576BCDB7EB6}" type="slidenum">
              <a:rPr lang="el-GR"/>
              <a:pPr>
                <a:defRPr/>
              </a:pPr>
              <a:t>‹#›</a:t>
            </a:fld>
            <a:endParaRPr lang="el-G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ectangle 32"/>
          <p:cNvSpPr/>
          <p:nvPr/>
        </p:nvSpPr>
        <p:spPr>
          <a:xfrm>
            <a:off x="0" y="1563688"/>
            <a:ext cx="2762250" cy="331311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Straight Connector 33"/>
          <p:cNvCxnSpPr/>
          <p:nvPr/>
        </p:nvCxnSpPr>
        <p:spPr>
          <a:xfrm rot="5400000">
            <a:off x="1127919" y="3221832"/>
            <a:ext cx="3017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34"/>
          <p:cNvCxnSpPr/>
          <p:nvPr/>
        </p:nvCxnSpPr>
        <p:spPr>
          <a:xfrm>
            <a:off x="0" y="1712913"/>
            <a:ext cx="2651125"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59"/>
          <p:cNvCxnSpPr/>
          <p:nvPr/>
        </p:nvCxnSpPr>
        <p:spPr>
          <a:xfrm>
            <a:off x="0" y="4733925"/>
            <a:ext cx="2651125"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a:p>
        </p:txBody>
      </p:sp>
      <p:sp>
        <p:nvSpPr>
          <p:cNvPr id="2" name="Title 1"/>
          <p:cNvSpPr>
            <a:spLocks noGrp="1"/>
          </p:cNvSpPr>
          <p:nvPr>
            <p:ph type="title"/>
          </p:nvPr>
        </p:nvSpPr>
        <p:spPr>
          <a:xfrm>
            <a:off x="155448" y="1905000"/>
            <a:ext cx="2377440" cy="1371600"/>
          </a:xfrm>
        </p:spPr>
        <p:txBody>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Date Placeholder 4"/>
          <p:cNvSpPr>
            <a:spLocks noGrp="1"/>
          </p:cNvSpPr>
          <p:nvPr>
            <p:ph type="dt" sz="half" idx="10"/>
          </p:nvPr>
        </p:nvSpPr>
        <p:spPr/>
        <p:txBody>
          <a:bodyPr/>
          <a:lstStyle>
            <a:lvl1pPr>
              <a:defRPr/>
            </a:lvl1pPr>
          </a:lstStyle>
          <a:p>
            <a:pPr>
              <a:defRPr/>
            </a:pPr>
            <a:fld id="{137DB037-619D-4E3E-88D5-C3354F473CF3}" type="datetimeFigureOut">
              <a:rPr lang="el-GR"/>
              <a:pPr>
                <a:defRPr/>
              </a:pPr>
              <a:t>10/10/2017</a:t>
            </a:fld>
            <a:endParaRPr lang="el-GR"/>
          </a:p>
        </p:txBody>
      </p:sp>
      <p:sp>
        <p:nvSpPr>
          <p:cNvPr id="10" name="Footer Placeholder 5"/>
          <p:cNvSpPr>
            <a:spLocks noGrp="1"/>
          </p:cNvSpPr>
          <p:nvPr>
            <p:ph type="ftr" sz="quarter" idx="11"/>
          </p:nvPr>
        </p:nvSpPr>
        <p:spPr/>
        <p:txBody>
          <a:bodyPr/>
          <a:lstStyle>
            <a:lvl1pPr>
              <a:defRPr/>
            </a:lvl1pPr>
          </a:lstStyle>
          <a:p>
            <a:pPr>
              <a:defRPr/>
            </a:pPr>
            <a:endParaRPr lang="el-GR"/>
          </a:p>
        </p:txBody>
      </p:sp>
      <p:sp>
        <p:nvSpPr>
          <p:cNvPr id="11" name="Slide Number Placeholder 6"/>
          <p:cNvSpPr>
            <a:spLocks noGrp="1"/>
          </p:cNvSpPr>
          <p:nvPr>
            <p:ph type="sldNum" sz="quarter" idx="12"/>
          </p:nvPr>
        </p:nvSpPr>
        <p:spPr/>
        <p:txBody>
          <a:bodyPr/>
          <a:lstStyle>
            <a:lvl1pPr>
              <a:defRPr/>
            </a:lvl1pPr>
          </a:lstStyle>
          <a:p>
            <a:pPr>
              <a:defRPr/>
            </a:pPr>
            <a:fld id="{543F5E20-4E47-4BEF-8577-8E3736DF54B4}" type="slidenum">
              <a:rPr lang="el-GR"/>
              <a:pPr>
                <a:defRPr/>
              </a:pPr>
              <a:t>‹#›</a:t>
            </a:fld>
            <a:endParaRPr lang="el-G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4691BB03-34DF-47BA-B50B-199623ECDEE1}"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C1B2A7E-F12F-490F-BD27-9B0D895D8ED8}" type="slidenum">
              <a:rPr lang="el-GR"/>
              <a:pPr>
                <a:defRPr/>
              </a:pPr>
              <a:t>‹#›</a:t>
            </a:fld>
            <a:endParaRPr lang="el-G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A9CF0D90-4158-4985-945B-C1B48F5E1A95}"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28CFBD8-BA9B-4B06-9971-41B478626E1B}" type="slidenum">
              <a:rPr lang="el-GR"/>
              <a:pPr>
                <a:defRPr/>
              </a:pPr>
              <a:t>‹#›</a:t>
            </a:fld>
            <a:endParaRPr lang="el-G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solidFill>
                  <a:prstClr val="black">
                    <a:tint val="75000"/>
                  </a:prstClr>
                </a:solidFill>
              </a:defRPr>
            </a:lvl1pPr>
          </a:lstStyle>
          <a:p>
            <a:pPr>
              <a:defRPr/>
            </a:pPr>
            <a:fld id="{00AEE2D9-064C-48A0-A212-EF6A7B94DA38}"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solidFill>
                  <a:prstClr val="black">
                    <a:tint val="75000"/>
                  </a:prstClr>
                </a:solidFill>
              </a:defRPr>
            </a:lvl1pPr>
          </a:lstStyle>
          <a:p>
            <a:pPr>
              <a:defRPr/>
            </a:pPr>
            <a:fld id="{0D641AFC-797D-4735-BD25-639DF053ADF8}" type="slidenum">
              <a:rPr lang="el-GR"/>
              <a:pPr>
                <a:defRPr/>
              </a:pPr>
              <a:t>‹#›</a:t>
            </a:fld>
            <a:endParaRPr lang="el-G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5DEF5145-E49E-467C-AABC-D973E629FC8E}"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AB86B99B-C37E-4331-BB73-7199DD32D726}" type="slidenum">
              <a:rPr lang="el-GR"/>
              <a:pPr>
                <a:defRPr/>
              </a:pPr>
              <a:t>‹#›</a:t>
            </a:fld>
            <a:endParaRPr lang="el-G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E1A43983-DFC8-4870-A3B5-0C1EA9D96621}"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363062D8-7FFC-42F5-89AE-EAB7613A5C04}" type="slidenum">
              <a:rPr lang="el-GR"/>
              <a:pPr>
                <a:defRPr/>
              </a:pPr>
              <a:t>‹#›</a:t>
            </a:fld>
            <a:endParaRPr lang="el-G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4842E5BE-AB6C-4FE5-BB59-DC2AF675AAD3}"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A840DD0B-984A-4DE4-A7E5-1E6DBE89F6D3}" type="slidenum">
              <a:rPr lang="el-GR"/>
              <a:pPr>
                <a:defRPr/>
              </a:pPr>
              <a:t>‹#›</a:t>
            </a:fld>
            <a:endParaRPr lang="el-G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smtClean="0">
                <a:solidFill>
                  <a:prstClr val="black">
                    <a:tint val="75000"/>
                  </a:prstClr>
                </a:solidFill>
              </a:defRPr>
            </a:lvl1pPr>
          </a:lstStyle>
          <a:p>
            <a:pPr>
              <a:defRPr/>
            </a:pPr>
            <a:fld id="{7BB33B27-43A6-4F2D-BB54-615F8DFE5BB8}"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a:defRPr smtClean="0">
                <a:solidFill>
                  <a:prstClr val="black">
                    <a:tint val="75000"/>
                  </a:prstClr>
                </a:solidFill>
              </a:defRPr>
            </a:lvl1pPr>
          </a:lstStyle>
          <a:p>
            <a:pPr>
              <a:defRPr/>
            </a:pPr>
            <a:fld id="{8D53845B-3DE9-4E72-9563-7C4D2670DC79}" type="slidenum">
              <a:rPr lang="el-GR"/>
              <a:pPr>
                <a:defRPr/>
              </a:pPr>
              <a:t>‹#›</a:t>
            </a:fld>
            <a:endParaRPr lang="el-G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smtClean="0">
                <a:solidFill>
                  <a:prstClr val="black">
                    <a:tint val="75000"/>
                  </a:prstClr>
                </a:solidFill>
              </a:defRPr>
            </a:lvl1pPr>
          </a:lstStyle>
          <a:p>
            <a:pPr>
              <a:defRPr/>
            </a:pPr>
            <a:fld id="{D1277A91-A1E9-4AF0-8832-CF4EDFD7B0D8}"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a:defRPr smtClean="0">
                <a:solidFill>
                  <a:prstClr val="black">
                    <a:tint val="75000"/>
                  </a:prstClr>
                </a:solidFill>
              </a:defRPr>
            </a:lvl1pPr>
          </a:lstStyle>
          <a:p>
            <a:pPr>
              <a:defRPr/>
            </a:pPr>
            <a:fld id="{8A45C02D-9AA7-4E67-82B3-7A9EA493A6D6}" type="slidenum">
              <a:rPr lang="el-GR"/>
              <a:pPr>
                <a:defRPr/>
              </a:pPr>
              <a:t>‹#›</a:t>
            </a:fld>
            <a:endParaRPr lang="el-G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lstStyle>
          <a:p>
            <a:pPr>
              <a:defRPr/>
            </a:pPr>
            <a:fld id="{0FF65680-88BC-411E-97DB-77D4B85638D1}"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a:defRPr smtClean="0">
                <a:solidFill>
                  <a:prstClr val="black">
                    <a:tint val="75000"/>
                  </a:prstClr>
                </a:solidFill>
              </a:defRPr>
            </a:lvl1pPr>
          </a:lstStyle>
          <a:p>
            <a:pPr>
              <a:defRPr/>
            </a:pPr>
            <a:fld id="{B04BFEFD-B804-4ED1-846A-29BA9F723EA4}" type="slidenum">
              <a:rPr lang="el-GR"/>
              <a:pPr>
                <a:defRPr/>
              </a:pPr>
              <a:t>‹#›</a:t>
            </a:fld>
            <a:endParaRPr lang="el-G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9965A722-55C2-441E-9DE3-DB5C4E6AAD5F}"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47A47759-403B-486B-BC3A-189A5F3A77EA}" type="slidenum">
              <a:rPr lang="el-GR"/>
              <a:pPr>
                <a:defRPr/>
              </a:pPr>
              <a:t>‹#›</a:t>
            </a:fld>
            <a:endParaRPr lang="el-G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D1DC9CCB-D870-433F-9799-BA2E7A262070}"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0553FFC6-0C86-4182-8876-8EFBE5381403}" type="slidenum">
              <a:rPr lang="el-GR"/>
              <a:pPr>
                <a:defRPr/>
              </a:pPr>
              <a:t>‹#›</a:t>
            </a:fld>
            <a:endParaRPr lang="el-G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E16902D2-9FF7-4D95-9285-F5A53B00F608}"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A7CE91CD-1FB9-4A28-A122-494FB04C938E}" type="slidenum">
              <a:rPr lang="el-GR"/>
              <a:pPr>
                <a:defRPr/>
              </a:pPr>
              <a:t>‹#›</a:t>
            </a:fld>
            <a:endParaRPr lang="el-G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BB457F1A-F7C1-4F8E-B6B1-1B3B12A883B1}"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4C0140A6-2F42-4475-B36F-7C5499B4EB66}" type="slidenum">
              <a:rPr lang="el-GR"/>
              <a:pPr>
                <a:defRPr/>
              </a:pPr>
              <a:t>‹#›</a:t>
            </a:fld>
            <a:endParaRPr lang="el-G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A3C40C93-E11B-4A50-9608-A66966561329}"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62F8C383-EC0A-4669-A16A-01095FFF2FBF}" type="slidenum">
              <a:rPr lang="el-GR"/>
              <a:pPr>
                <a:defRPr/>
              </a:pPr>
              <a:t>‹#›</a:t>
            </a:fld>
            <a:endParaRPr lang="el-G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solidFill>
                  <a:prstClr val="black">
                    <a:tint val="75000"/>
                  </a:prstClr>
                </a:solidFill>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solidFill>
                  <a:prstClr val="black">
                    <a:tint val="75000"/>
                  </a:prstClr>
                </a:solidFill>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a:defRPr>
                <a:solidFill>
                  <a:prstClr val="black">
                    <a:tint val="75000"/>
                  </a:prstClr>
                </a:solidFill>
              </a:defRPr>
            </a:lvl1pPr>
          </a:lstStyle>
          <a:p>
            <a:pPr>
              <a:defRPr/>
            </a:pPr>
            <a:fld id="{F597ED4D-0A08-414E-BE69-846B4DC9F4D0}" type="slidenum">
              <a:rPr lang="el-GR"/>
              <a:pPr>
                <a:defRPr/>
              </a:pPr>
              <a:t>‹#›</a:t>
            </a:fld>
            <a:endParaRPr lang="el-G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a:srcRect t="33333"/>
          <a:stretch>
            <a:fillRect/>
          </a:stretch>
        </p:blipFill>
        <p:spPr bwMode="auto">
          <a:xfrm>
            <a:off x="0" y="0"/>
            <a:ext cx="9144000" cy="4572000"/>
          </a:xfrm>
          <a:prstGeom prst="rect">
            <a:avLst/>
          </a:prstGeom>
          <a:noFill/>
          <a:ln w="9525">
            <a:noFill/>
            <a:miter lim="800000"/>
            <a:headEnd/>
            <a:tailEnd/>
          </a:ln>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l-GR" smtClean="0"/>
              <a:t>Στυλ κύριου τίτλου</a:t>
            </a:r>
            <a:endParaRPr lang="en-US" dirty="0"/>
          </a:p>
        </p:txBody>
      </p:sp>
      <p:sp>
        <p:nvSpPr>
          <p:cNvPr id="5" name="Date Placeholder 3"/>
          <p:cNvSpPr>
            <a:spLocks noGrp="1"/>
          </p:cNvSpPr>
          <p:nvPr>
            <p:ph type="dt" sz="half" idx="10"/>
          </p:nvPr>
        </p:nvSpPr>
        <p:spPr/>
        <p:txBody>
          <a:bodyPr/>
          <a:lstStyle>
            <a:lvl1pPr>
              <a:defRPr/>
            </a:lvl1pPr>
          </a:lstStyle>
          <a:p>
            <a:pPr>
              <a:defRPr/>
            </a:pPr>
            <a:fld id="{70BDD7CC-6892-43D2-947D-096BED055496}" type="datetimeFigureOut">
              <a:rPr lang="el-GR"/>
              <a:pPr>
                <a:defRPr/>
              </a:pPr>
              <a:t>10/10/2017</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025BEAF5-BD78-405B-A45C-D704FA0F8759}" type="slidenum">
              <a:rPr lang="el-GR"/>
              <a:pPr>
                <a:defRPr/>
              </a:pPr>
              <a:t>‹#›</a:t>
            </a:fld>
            <a:endParaRPr lang="el-G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l-GR" smtClean="0"/>
              <a:t>Στυλ κύριου τίτλου</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4"/>
          </p:nvPr>
        </p:nvSpPr>
        <p:spPr/>
        <p:txBody>
          <a:bodyPr/>
          <a:lstStyle>
            <a:lvl1pPr>
              <a:defRPr/>
            </a:lvl1pPr>
          </a:lstStyle>
          <a:p>
            <a:pPr>
              <a:defRPr/>
            </a:pPr>
            <a:fld id="{54667E40-C6AF-42F6-A046-D4D8471F45CD}" type="datetimeFigureOut">
              <a:rPr lang="el-GR"/>
              <a:pPr>
                <a:defRPr/>
              </a:pPr>
              <a:t>10/10/2017</a:t>
            </a:fld>
            <a:endParaRPr lang="el-GR"/>
          </a:p>
        </p:txBody>
      </p:sp>
      <p:sp>
        <p:nvSpPr>
          <p:cNvPr id="5" name="Footer Placeholder 4"/>
          <p:cNvSpPr>
            <a:spLocks noGrp="1"/>
          </p:cNvSpPr>
          <p:nvPr>
            <p:ph type="ftr" sz="quarter" idx="15"/>
          </p:nvPr>
        </p:nvSpPr>
        <p:spPr/>
        <p:txBody>
          <a:bodyPr/>
          <a:lstStyle>
            <a:lvl1pPr>
              <a:defRPr/>
            </a:lvl1pPr>
          </a:lstStyle>
          <a:p>
            <a:pPr>
              <a:defRPr/>
            </a:pPr>
            <a:endParaRPr lang="el-GR"/>
          </a:p>
        </p:txBody>
      </p:sp>
      <p:sp>
        <p:nvSpPr>
          <p:cNvPr id="6" name="Slide Number Placeholder 5"/>
          <p:cNvSpPr>
            <a:spLocks noGrp="1"/>
          </p:cNvSpPr>
          <p:nvPr>
            <p:ph type="sldNum" sz="quarter" idx="16"/>
          </p:nvPr>
        </p:nvSpPr>
        <p:spPr/>
        <p:txBody>
          <a:bodyPr/>
          <a:lstStyle>
            <a:lvl1pPr>
              <a:defRPr/>
            </a:lvl1pPr>
          </a:lstStyle>
          <a:p>
            <a:pPr>
              <a:defRPr/>
            </a:pPr>
            <a:fld id="{5A95CE68-175D-4B0E-A5DF-DB3F1EC4B60A}" type="slidenum">
              <a:rPr lang="el-GR"/>
              <a:pPr>
                <a:defRPr/>
              </a:pPr>
              <a:t>‹#›</a:t>
            </a:fld>
            <a:endParaRPr lang="el-G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fld id="{D0A2F82B-9D81-4F71-B64F-1A4391D7BC04}"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1871396-13C9-460A-8037-F0F9FD58CDB8}" type="slidenum">
              <a:rPr lang="el-GR"/>
              <a:pPr>
                <a:defRPr/>
              </a:pPr>
              <a:t>‹#›</a:t>
            </a:fld>
            <a:endParaRPr lang="el-G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2" name="Title 1"/>
          <p:cNvSpPr>
            <a:spLocks noGrp="1"/>
          </p:cNvSpPr>
          <p:nvPr>
            <p:ph type="title"/>
          </p:nvPr>
        </p:nvSpPr>
        <p:spPr>
          <a:xfrm>
            <a:off x="609600" y="274638"/>
            <a:ext cx="7924800" cy="1143000"/>
          </a:xfrm>
        </p:spPr>
        <p:txBody>
          <a:bodyPr/>
          <a:lstStyle/>
          <a:p>
            <a:r>
              <a:rPr lang="el-GR" smtClean="0"/>
              <a:t>Στυλ κύριου τίτλου</a:t>
            </a:r>
            <a:endParaRPr lang="en-US" dirty="0"/>
          </a:p>
        </p:txBody>
      </p:sp>
      <p:sp>
        <p:nvSpPr>
          <p:cNvPr id="5" name="Date Placeholder 3"/>
          <p:cNvSpPr>
            <a:spLocks noGrp="1"/>
          </p:cNvSpPr>
          <p:nvPr>
            <p:ph type="dt" sz="half" idx="15"/>
          </p:nvPr>
        </p:nvSpPr>
        <p:spPr/>
        <p:txBody>
          <a:bodyPr/>
          <a:lstStyle>
            <a:lvl1pPr>
              <a:defRPr/>
            </a:lvl1pPr>
          </a:lstStyle>
          <a:p>
            <a:pPr>
              <a:defRPr/>
            </a:pPr>
            <a:fld id="{4611818A-ECF4-4793-8549-141CB5A3FAE0}" type="datetimeFigureOut">
              <a:rPr lang="el-GR"/>
              <a:pPr>
                <a:defRPr/>
              </a:pPr>
              <a:t>10/10/2017</a:t>
            </a:fld>
            <a:endParaRPr lang="el-GR"/>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p:txBody>
          <a:bodyPr/>
          <a:lstStyle>
            <a:lvl1pPr>
              <a:defRPr/>
            </a:lvl1pPr>
          </a:lstStyle>
          <a:p>
            <a:pPr>
              <a:defRPr/>
            </a:pPr>
            <a:fld id="{E77045E1-98A5-4FF0-A4CF-3E205B1A27A5}" type="slidenum">
              <a:rPr lang="el-GR"/>
              <a:pPr>
                <a:defRPr/>
              </a:pPr>
              <a:t>‹#›</a:t>
            </a:fld>
            <a:endParaRPr lang="el-G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7" name="Date Placeholder 3"/>
          <p:cNvSpPr>
            <a:spLocks noGrp="1"/>
          </p:cNvSpPr>
          <p:nvPr>
            <p:ph type="dt" sz="half" idx="15"/>
          </p:nvPr>
        </p:nvSpPr>
        <p:spPr/>
        <p:txBody>
          <a:bodyPr/>
          <a:lstStyle>
            <a:lvl1pPr>
              <a:defRPr/>
            </a:lvl1pPr>
          </a:lstStyle>
          <a:p>
            <a:pPr>
              <a:defRPr/>
            </a:pPr>
            <a:fld id="{F29D9D61-8334-42A5-A5DC-0F260D0364F5}" type="datetimeFigureOut">
              <a:rPr lang="el-GR"/>
              <a:pPr>
                <a:defRPr/>
              </a:pPr>
              <a:t>10/10/2017</a:t>
            </a:fld>
            <a:endParaRPr lang="el-GR"/>
          </a:p>
        </p:txBody>
      </p:sp>
      <p:sp>
        <p:nvSpPr>
          <p:cNvPr id="8" name="Footer Placeholder 4"/>
          <p:cNvSpPr>
            <a:spLocks noGrp="1"/>
          </p:cNvSpPr>
          <p:nvPr>
            <p:ph type="ftr" sz="quarter" idx="16"/>
          </p:nvPr>
        </p:nvSpPr>
        <p:spPr/>
        <p:txBody>
          <a:bodyPr/>
          <a:lstStyle>
            <a:lvl1pPr>
              <a:defRPr/>
            </a:lvl1pPr>
          </a:lstStyle>
          <a:p>
            <a:pPr>
              <a:defRPr/>
            </a:pPr>
            <a:endParaRPr lang="el-GR"/>
          </a:p>
        </p:txBody>
      </p:sp>
      <p:sp>
        <p:nvSpPr>
          <p:cNvPr id="9" name="Slide Number Placeholder 5"/>
          <p:cNvSpPr>
            <a:spLocks noGrp="1"/>
          </p:cNvSpPr>
          <p:nvPr>
            <p:ph type="sldNum" sz="quarter" idx="17"/>
          </p:nvPr>
        </p:nvSpPr>
        <p:spPr/>
        <p:txBody>
          <a:bodyPr/>
          <a:lstStyle>
            <a:lvl1pPr>
              <a:defRPr/>
            </a:lvl1pPr>
          </a:lstStyle>
          <a:p>
            <a:pPr>
              <a:defRPr/>
            </a:pPr>
            <a:fld id="{4E81BEDC-4261-4192-B671-D267DF5496B5}" type="slidenum">
              <a:rPr lang="el-GR"/>
              <a:pPr>
                <a:defRPr/>
              </a:pPr>
              <a:t>‹#›</a:t>
            </a:fld>
            <a:endParaRPr lang="el-G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DB9A3F90-B4A7-43A1-915D-00A7477277E8}"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54FE37D0-E0E8-45E5-9184-DF108DABB4CB}" type="slidenum">
              <a:rPr lang="el-GR"/>
              <a:pPr>
                <a:defRPr/>
              </a:pPr>
              <a:t>‹#›</a:t>
            </a:fld>
            <a:endParaRPr lang="el-G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l-GR" smtClean="0"/>
              <a:t>Στυλ κύριου τίτλου</a:t>
            </a:r>
            <a:endParaRPr lang="en-US" dirty="0"/>
          </a:p>
        </p:txBody>
      </p:sp>
      <p:sp>
        <p:nvSpPr>
          <p:cNvPr id="3" name="Date Placeholder 3"/>
          <p:cNvSpPr>
            <a:spLocks noGrp="1"/>
          </p:cNvSpPr>
          <p:nvPr>
            <p:ph type="dt" sz="half" idx="10"/>
          </p:nvPr>
        </p:nvSpPr>
        <p:spPr/>
        <p:txBody>
          <a:bodyPr/>
          <a:lstStyle>
            <a:lvl1pPr>
              <a:defRPr/>
            </a:lvl1pPr>
          </a:lstStyle>
          <a:p>
            <a:pPr>
              <a:defRPr/>
            </a:pPr>
            <a:fld id="{C22FA759-9FEA-400C-8E76-51EBFBB77ED3}" type="datetimeFigureOut">
              <a:rPr lang="el-GR"/>
              <a:pPr>
                <a:defRPr/>
              </a:pPr>
              <a:t>10/10/2017</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D1E7D90D-9190-4123-981F-14D8A7AA4455}" type="slidenum">
              <a:rPr lang="el-GR"/>
              <a:pPr>
                <a:defRPr/>
              </a:pPr>
              <a:t>‹#›</a:t>
            </a:fld>
            <a:endParaRPr lang="el-G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52868D-0097-447A-BEEA-3EA477587F1E}" type="datetimeFigureOut">
              <a:rPr lang="el-GR"/>
              <a:pPr>
                <a:defRPr/>
              </a:pPr>
              <a:t>10/10/2017</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6183A77A-63B5-4699-84F8-6EEF603C5BF9}" type="slidenum">
              <a:rPr lang="el-GR"/>
              <a:pPr>
                <a:defRPr/>
              </a:pPr>
              <a:t>‹#›</a:t>
            </a:fld>
            <a:endParaRPr lang="el-G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4"/>
          </p:nvPr>
        </p:nvSpPr>
        <p:spPr/>
        <p:txBody>
          <a:bodyPr/>
          <a:lstStyle>
            <a:lvl1pPr>
              <a:defRPr/>
            </a:lvl1pPr>
          </a:lstStyle>
          <a:p>
            <a:pPr>
              <a:defRPr/>
            </a:pPr>
            <a:fld id="{D0E5125E-B5EC-4608-9176-1EDD2DB704EC}" type="datetimeFigureOut">
              <a:rPr lang="el-GR"/>
              <a:pPr>
                <a:defRPr/>
              </a:pPr>
              <a:t>10/10/2017</a:t>
            </a:fld>
            <a:endParaRPr lang="el-GR"/>
          </a:p>
        </p:txBody>
      </p:sp>
      <p:sp>
        <p:nvSpPr>
          <p:cNvPr id="6" name="Footer Placeholder 4"/>
          <p:cNvSpPr>
            <a:spLocks noGrp="1"/>
          </p:cNvSpPr>
          <p:nvPr>
            <p:ph type="ftr" sz="quarter" idx="15"/>
          </p:nvPr>
        </p:nvSpPr>
        <p:spPr/>
        <p:txBody>
          <a:bodyPr/>
          <a:lstStyle>
            <a:lvl1pPr>
              <a:defRPr/>
            </a:lvl1pPr>
          </a:lstStyle>
          <a:p>
            <a:pPr>
              <a:defRPr/>
            </a:pPr>
            <a:endParaRPr lang="el-GR"/>
          </a:p>
        </p:txBody>
      </p:sp>
      <p:sp>
        <p:nvSpPr>
          <p:cNvPr id="7" name="Slide Number Placeholder 5"/>
          <p:cNvSpPr>
            <a:spLocks noGrp="1"/>
          </p:cNvSpPr>
          <p:nvPr>
            <p:ph type="sldNum" sz="quarter" idx="16"/>
          </p:nvPr>
        </p:nvSpPr>
        <p:spPr/>
        <p:txBody>
          <a:bodyPr/>
          <a:lstStyle>
            <a:lvl1pPr>
              <a:defRPr/>
            </a:lvl1pPr>
          </a:lstStyle>
          <a:p>
            <a:pPr>
              <a:defRPr/>
            </a:pPr>
            <a:fld id="{986D2011-A35E-4E43-BBCC-0315D5573454}" type="slidenum">
              <a:rPr lang="el-GR"/>
              <a:pPr>
                <a:defRPr/>
              </a:pPr>
              <a:t>‹#›</a:t>
            </a:fld>
            <a:endParaRPr lang="el-G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l-GR" smtClean="0"/>
              <a:t>Στυλ κύριου τίτλου</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6" name="Date Placeholder 4"/>
          <p:cNvSpPr>
            <a:spLocks noGrp="1"/>
          </p:cNvSpPr>
          <p:nvPr>
            <p:ph type="dt" sz="half" idx="10"/>
          </p:nvPr>
        </p:nvSpPr>
        <p:spPr/>
        <p:txBody>
          <a:bodyPr/>
          <a:lstStyle>
            <a:lvl1pPr>
              <a:defRPr/>
            </a:lvl1pPr>
          </a:lstStyle>
          <a:p>
            <a:pPr>
              <a:defRPr/>
            </a:pPr>
            <a:fld id="{D542F17A-69E9-413D-BE3C-75092A911678}" type="datetimeFigureOut">
              <a:rPr lang="el-GR"/>
              <a:pPr>
                <a:defRPr/>
              </a:pPr>
              <a:t>10/10/2017</a:t>
            </a:fld>
            <a:endParaRPr lang="el-GR"/>
          </a:p>
        </p:txBody>
      </p:sp>
      <p:sp>
        <p:nvSpPr>
          <p:cNvPr id="7" name="Footer Placeholder 5"/>
          <p:cNvSpPr>
            <a:spLocks noGrp="1"/>
          </p:cNvSpPr>
          <p:nvPr>
            <p:ph type="ftr" sz="quarter" idx="11"/>
          </p:nvPr>
        </p:nvSpPr>
        <p:spPr/>
        <p:txBody>
          <a:bodyPr/>
          <a:lstStyle>
            <a:lvl1pPr>
              <a:defRPr/>
            </a:lvl1pPr>
          </a:lstStyle>
          <a:p>
            <a:pPr>
              <a:defRPr/>
            </a:pPr>
            <a:endParaRPr lang="el-GR"/>
          </a:p>
        </p:txBody>
      </p:sp>
      <p:sp>
        <p:nvSpPr>
          <p:cNvPr id="8" name="Slide Number Placeholder 6"/>
          <p:cNvSpPr>
            <a:spLocks noGrp="1"/>
          </p:cNvSpPr>
          <p:nvPr>
            <p:ph type="sldNum" sz="quarter" idx="12"/>
          </p:nvPr>
        </p:nvSpPr>
        <p:spPr/>
        <p:txBody>
          <a:bodyPr/>
          <a:lstStyle>
            <a:lvl1pPr>
              <a:defRPr/>
            </a:lvl1pPr>
          </a:lstStyle>
          <a:p>
            <a:pPr>
              <a:defRPr/>
            </a:pPr>
            <a:fld id="{0FF447C9-0E1B-4DA5-AFE6-BE3D7373F839}" type="slidenum">
              <a:rPr lang="el-GR"/>
              <a:pPr>
                <a:defRPr/>
              </a:pPr>
              <a:t>‹#›</a:t>
            </a:fld>
            <a:endParaRPr lang="el-G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38097607-3148-47C7-AC62-82225FC5867D}"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59F1487-C421-4905-BE81-9978E5AA786F}" type="slidenum">
              <a:rPr lang="el-GR"/>
              <a:pPr>
                <a:defRPr/>
              </a:pPr>
              <a:t>‹#›</a:t>
            </a:fld>
            <a:endParaRPr lang="el-G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F1EEFC1A-CC06-4A5D-9AB4-D984812056B9}"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1199808-E69A-4A8D-B2CE-BFD9ABF4AD55}" type="slidenum">
              <a:rPr lang="el-GR"/>
              <a:pPr>
                <a:defRPr/>
              </a:pPr>
              <a:t>‹#›</a:t>
            </a:fld>
            <a:endParaRPr lang="el-G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solidFill>
                  <a:prstClr val="black">
                    <a:tint val="75000"/>
                  </a:prstClr>
                </a:solidFill>
              </a:defRPr>
            </a:lvl1pPr>
          </a:lstStyle>
          <a:p>
            <a:pPr>
              <a:defRPr/>
            </a:pPr>
            <a:fld id="{46B1FADC-6321-477D-A347-0043AE79147A}"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solidFill>
                  <a:prstClr val="black">
                    <a:tint val="75000"/>
                  </a:prstClr>
                </a:solidFill>
              </a:defRPr>
            </a:lvl1pPr>
          </a:lstStyle>
          <a:p>
            <a:pPr>
              <a:defRPr/>
            </a:pPr>
            <a:fld id="{1B867484-BEDC-4DE0-8771-E93B21CFE607}" type="slidenum">
              <a:rPr lang="el-GR"/>
              <a:pPr>
                <a:defRPr/>
              </a:pPr>
              <a:t>‹#›</a:t>
            </a:fld>
            <a:endParaRPr lang="el-G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30E34479-4CDA-4E69-B337-34CDEDFC3DBC}"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0188BFF5-B009-4A8D-B24A-A0A61F518E37}" type="slidenum">
              <a:rPr lang="el-GR"/>
              <a:pPr>
                <a:defRPr/>
              </a:pPr>
              <a:t>‹#›</a:t>
            </a:fld>
            <a:endParaRPr lang="el-G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6889E636-FF49-493A-B8A4-1E58B80648E5}"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659904A2-B427-4F72-8ECA-4243388646A8}" type="slidenum">
              <a:rPr lang="el-GR"/>
              <a:pPr>
                <a:defRPr/>
              </a:pPr>
              <a:t>‹#›</a:t>
            </a:fld>
            <a:endParaRPr lang="el-G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96A40689-22E7-4D65-9D41-F78A90F0A3C5}"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94163DE0-8B9E-4FB2-A0D9-88D2BDBB5BA5}" type="slidenum">
              <a:rPr lang="el-GR"/>
              <a:pPr>
                <a:defRPr/>
              </a:pPr>
              <a:t>‹#›</a:t>
            </a:fld>
            <a:endParaRPr lang="el-G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l-GR" smtClean="0"/>
              <a:t>Kλικ για επεξεργασία του τίτλου</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smtClean="0">
                <a:solidFill>
                  <a:prstClr val="black">
                    <a:tint val="75000"/>
                  </a:prstClr>
                </a:solidFill>
              </a:defRPr>
            </a:lvl1pPr>
          </a:lstStyle>
          <a:p>
            <a:pPr>
              <a:defRPr/>
            </a:pPr>
            <a:fld id="{83A5984F-2CFA-4C63-8B6E-67A312336F15}"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a:defRPr smtClean="0">
                <a:solidFill>
                  <a:prstClr val="black">
                    <a:tint val="75000"/>
                  </a:prstClr>
                </a:solidFill>
              </a:defRPr>
            </a:lvl1pPr>
          </a:lstStyle>
          <a:p>
            <a:pPr>
              <a:defRPr/>
            </a:pPr>
            <a:fld id="{E8913A51-61DC-4176-A91A-F606208FF811}" type="slidenum">
              <a:rPr lang="el-GR"/>
              <a:pPr>
                <a:defRPr/>
              </a:pPr>
              <a:t>‹#›</a:t>
            </a:fld>
            <a:endParaRPr lang="el-G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smtClean="0">
                <a:solidFill>
                  <a:prstClr val="black">
                    <a:tint val="75000"/>
                  </a:prstClr>
                </a:solidFill>
              </a:defRPr>
            </a:lvl1pPr>
          </a:lstStyle>
          <a:p>
            <a:pPr>
              <a:defRPr/>
            </a:pPr>
            <a:fld id="{75CB982F-C0E5-46E6-8251-81F5950CCBC9}"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a:defRPr smtClean="0">
                <a:solidFill>
                  <a:prstClr val="black">
                    <a:tint val="75000"/>
                  </a:prstClr>
                </a:solidFill>
              </a:defRPr>
            </a:lvl1pPr>
          </a:lstStyle>
          <a:p>
            <a:pPr>
              <a:defRPr/>
            </a:pPr>
            <a:fld id="{7CD3A403-70A7-4B90-9329-8A1732975F78}" type="slidenum">
              <a:rPr lang="el-GR"/>
              <a:pPr>
                <a:defRPr/>
              </a:pPr>
              <a:t>‹#›</a:t>
            </a:fld>
            <a:endParaRPr lang="el-G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lstStyle>
          <a:p>
            <a:pPr>
              <a:defRPr/>
            </a:pPr>
            <a:fld id="{BF694A3A-C241-43B2-AD5C-F16EF2AA3FD3}"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a:defRPr smtClean="0">
                <a:solidFill>
                  <a:prstClr val="black">
                    <a:tint val="75000"/>
                  </a:prstClr>
                </a:solidFill>
              </a:defRPr>
            </a:lvl1pPr>
          </a:lstStyle>
          <a:p>
            <a:pPr>
              <a:defRPr/>
            </a:pPr>
            <a:fld id="{CE8110A2-6A45-47A7-97A5-39999753BE60}" type="slidenum">
              <a:rPr lang="el-GR"/>
              <a:pPr>
                <a:defRPr/>
              </a:pPr>
              <a:t>‹#›</a:t>
            </a:fld>
            <a:endParaRPr lang="el-G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E4ECB1F9-1631-4432-9F68-D1EE3A1092CB}"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935CCEB5-0D0E-4AE1-A22B-B58351B7CC6E}" type="slidenum">
              <a:rPr lang="el-GR"/>
              <a:pPr>
                <a:defRPr/>
              </a:pPr>
              <a:t>‹#›</a:t>
            </a:fld>
            <a:endParaRPr lang="el-G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DCFA398D-9822-4200-BE5B-DA90C7DE790D}"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7519FE9C-443B-477A-89D7-3F145B1B6C78}" type="slidenum">
              <a:rPr lang="el-GR"/>
              <a:pPr>
                <a:defRPr/>
              </a:pPr>
              <a:t>‹#›</a:t>
            </a:fld>
            <a:endParaRPr lang="el-G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39C8BE17-312A-4A87-8955-E02A575EC04E}"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1CC6954B-78CC-42F4-B522-8A2AE8EB9DCF}" type="slidenum">
              <a:rPr lang="el-GR"/>
              <a:pPr>
                <a:defRPr/>
              </a:pPr>
              <a:t>‹#›</a:t>
            </a:fld>
            <a:endParaRPr lang="el-G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F6A660FC-B5B3-4DEE-9AF5-74AF219D0C34}"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F0643A5D-B4F7-4A50-8185-10428541F84D}" type="slidenum">
              <a:rPr lang="el-GR"/>
              <a:pPr>
                <a:defRPr/>
              </a:pPr>
              <a:t>‹#›</a:t>
            </a:fld>
            <a:endParaRPr lang="el-G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solidFill>
                  <a:prstClr val="black">
                    <a:tint val="75000"/>
                  </a:prstClr>
                </a:solidFill>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solidFill>
                  <a:prstClr val="black">
                    <a:tint val="75000"/>
                  </a:prstClr>
                </a:solidFill>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a:defRPr>
                <a:solidFill>
                  <a:prstClr val="black">
                    <a:tint val="75000"/>
                  </a:prstClr>
                </a:solidFill>
              </a:defRPr>
            </a:lvl1pPr>
          </a:lstStyle>
          <a:p>
            <a:pPr>
              <a:defRPr/>
            </a:pPr>
            <a:fld id="{1C367E66-A975-470E-B086-D8217CAA44A3}" type="slidenum">
              <a:rPr lang="el-GR"/>
              <a:pPr>
                <a:defRPr/>
              </a:pPr>
              <a:t>‹#›</a:t>
            </a:fld>
            <a:endParaRPr lang="el-G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solidFill>
                  <a:prstClr val="black">
                    <a:tint val="75000"/>
                  </a:prstClr>
                </a:solidFill>
              </a:defRPr>
            </a:lvl1pPr>
          </a:lstStyle>
          <a:p>
            <a:pPr>
              <a:defRPr/>
            </a:pPr>
            <a:fld id="{06070A4C-C6BC-43C9-9004-AC4B2B55B2F3}"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solidFill>
                  <a:prstClr val="black">
                    <a:tint val="75000"/>
                  </a:prstClr>
                </a:solidFill>
              </a:defRPr>
            </a:lvl1pPr>
          </a:lstStyle>
          <a:p>
            <a:pPr>
              <a:defRPr/>
            </a:pPr>
            <a:fld id="{7DF8DAF8-DE5A-4B3A-B9D5-391D44669E41}" type="slidenum">
              <a:rPr lang="el-GR"/>
              <a:pPr>
                <a:defRPr/>
              </a:pPr>
              <a:t>‹#›</a:t>
            </a:fld>
            <a:endParaRPr lang="el-G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89DF1E64-E7A9-4820-BE20-1D473C575128}"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B0F43D63-2B77-4F61-9298-A6572C4AA3E0}" type="slidenum">
              <a:rPr lang="el-GR"/>
              <a:pPr>
                <a:defRPr/>
              </a:pPr>
              <a:t>‹#›</a:t>
            </a:fld>
            <a:endParaRPr lang="el-G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1EDF43C1-2888-4997-8F47-D4E2C8E136D1}"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624D052E-B52B-4E5E-ABA6-82BC3C6212FB}" type="slidenum">
              <a:rPr lang="el-GR"/>
              <a:pPr>
                <a:defRPr/>
              </a:pPr>
              <a:t>‹#›</a:t>
            </a:fld>
            <a:endParaRPr lang="el-G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20F5806A-B8D3-4404-B012-078A604BE7C3}"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8C428A6E-DC84-4EFF-B91F-BAFE288F0740}" type="slidenum">
              <a:rPr lang="el-GR"/>
              <a:pPr>
                <a:defRPr/>
              </a:pPr>
              <a:t>‹#›</a:t>
            </a:fld>
            <a:endParaRPr lang="el-G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smtClean="0">
                <a:solidFill>
                  <a:prstClr val="black">
                    <a:tint val="75000"/>
                  </a:prstClr>
                </a:solidFill>
              </a:defRPr>
            </a:lvl1pPr>
          </a:lstStyle>
          <a:p>
            <a:pPr>
              <a:defRPr/>
            </a:pPr>
            <a:fld id="{1235084F-25DD-42EE-A3B7-E4558C6C8334}"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a:defRPr smtClean="0">
                <a:solidFill>
                  <a:prstClr val="black">
                    <a:tint val="75000"/>
                  </a:prstClr>
                </a:solidFill>
              </a:defRPr>
            </a:lvl1pPr>
          </a:lstStyle>
          <a:p>
            <a:pPr>
              <a:defRPr/>
            </a:pPr>
            <a:fld id="{DE5D75D9-9C83-4C2D-B64B-D754CB7E1390}" type="slidenum">
              <a:rPr lang="el-GR"/>
              <a:pPr>
                <a:defRPr/>
              </a:pPr>
              <a:t>‹#›</a:t>
            </a:fld>
            <a:endParaRPr lang="el-G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smtClean="0">
                <a:solidFill>
                  <a:prstClr val="black">
                    <a:tint val="75000"/>
                  </a:prstClr>
                </a:solidFill>
              </a:defRPr>
            </a:lvl1pPr>
          </a:lstStyle>
          <a:p>
            <a:pPr>
              <a:defRPr/>
            </a:pPr>
            <a:fld id="{4FE0B24F-1703-4C4C-8352-25486223CC47}"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a:defRPr smtClean="0">
                <a:solidFill>
                  <a:prstClr val="black">
                    <a:tint val="75000"/>
                  </a:prstClr>
                </a:solidFill>
              </a:defRPr>
            </a:lvl1pPr>
          </a:lstStyle>
          <a:p>
            <a:pPr>
              <a:defRPr/>
            </a:pPr>
            <a:fld id="{DA6B92C1-6B55-4CCB-A7B7-9C40E990E160}" type="slidenum">
              <a:rPr lang="el-GR"/>
              <a:pPr>
                <a:defRPr/>
              </a:pPr>
              <a:t>‹#›</a:t>
            </a:fld>
            <a:endParaRPr lang="el-G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lstStyle>
          <a:p>
            <a:pPr>
              <a:defRPr/>
            </a:pPr>
            <a:fld id="{FC5D81F8-EAAB-4B47-BAA8-21D6684F4ED0}"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a:defRPr smtClean="0">
                <a:solidFill>
                  <a:prstClr val="black">
                    <a:tint val="75000"/>
                  </a:prstClr>
                </a:solidFill>
              </a:defRPr>
            </a:lvl1pPr>
          </a:lstStyle>
          <a:p>
            <a:pPr>
              <a:defRPr/>
            </a:pPr>
            <a:fld id="{D16AA5E9-6E1D-4B5E-9C8D-1071C7DC10F4}" type="slidenum">
              <a:rPr lang="el-GR"/>
              <a:pPr>
                <a:defRPr/>
              </a:pPr>
              <a:t>‹#›</a:t>
            </a:fld>
            <a:endParaRPr lang="el-G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A098043B-4419-451F-8147-AE0DED9960EA}"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A5F656BD-1D63-4766-8449-CE5A68DA1DA7}" type="slidenum">
              <a:rPr lang="el-GR"/>
              <a:pPr>
                <a:defRPr/>
              </a:pPr>
              <a:t>‹#›</a:t>
            </a:fld>
            <a:endParaRPr lang="el-G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9FFA568B-4027-44B8-81CB-68457FDBA62A}"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3D545018-CB9B-41B9-87CF-8E55451D629E}" type="slidenum">
              <a:rPr lang="el-GR"/>
              <a:pPr>
                <a:defRPr/>
              </a:pPr>
              <a:t>‹#›</a:t>
            </a:fld>
            <a:endParaRPr lang="el-G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E23181CF-30A3-48EE-834D-4CADD7C2A2AC}"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87598F98-F673-4C2D-AF4E-9AFDED275F5F}" type="slidenum">
              <a:rPr lang="el-GR"/>
              <a:pPr>
                <a:defRPr/>
              </a:pPr>
              <a:t>‹#›</a:t>
            </a:fld>
            <a:endParaRPr lang="el-G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0A6FDF51-5888-4D6B-AC51-BB5D002B87E8}"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717A893F-8CD2-43E0-A6C9-5A7A87EC7C14}" type="slidenum">
              <a:rPr lang="el-GR"/>
              <a:pPr>
                <a:defRPr/>
              </a:pPr>
              <a:t>‹#›</a:t>
            </a:fld>
            <a:endParaRPr lang="el-G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solidFill>
                  <a:prstClr val="black">
                    <a:tint val="75000"/>
                  </a:prstClr>
                </a:solidFill>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solidFill>
                  <a:prstClr val="black">
                    <a:tint val="75000"/>
                  </a:prstClr>
                </a:solidFill>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a:defRPr>
                <a:solidFill>
                  <a:prstClr val="black">
                    <a:tint val="75000"/>
                  </a:prstClr>
                </a:solidFill>
              </a:defRPr>
            </a:lvl1pPr>
          </a:lstStyle>
          <a:p>
            <a:pPr>
              <a:defRPr/>
            </a:pPr>
            <a:fld id="{60743B0C-4401-41DD-849D-16B1C382A51D}" type="slidenum">
              <a:rPr lang="el-GR"/>
              <a:pPr>
                <a:defRPr/>
              </a:pPr>
              <a:t>‹#›</a:t>
            </a:fld>
            <a:endParaRPr lang="el-G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l-GR" smtClean="0"/>
              <a:t>Kλικ για επεξεργασία του τίτλου</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Στρογγύλεμα διαγώνιας γωνίας του ορθογωνίου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8" name="Τίτλος 7"/>
          <p:cNvSpPr>
            <a:spLocks noGrp="1"/>
          </p:cNvSpPr>
          <p:nvPr>
            <p:ph type="ctrTitle"/>
          </p:nvPr>
        </p:nvSpPr>
        <p:spPr>
          <a:xfrm>
            <a:off x="464234" y="381001"/>
            <a:ext cx="8229600" cy="2209800"/>
          </a:xfrm>
        </p:spPr>
        <p:txBody>
          <a:bodyPr lIns="45720" rIns="228600"/>
          <a:lstStyle>
            <a:lvl1pPr marL="0" algn="r">
              <a:defRPr sz="4800"/>
            </a:lvl1pPr>
            <a:extLst/>
          </a:lstStyle>
          <a:p>
            <a:r>
              <a:rPr lang="el-GR" smtClean="0"/>
              <a:t>Στυλ κύριου τίτλου</a:t>
            </a:r>
            <a:endParaRPr lang="en-US"/>
          </a:p>
        </p:txBody>
      </p:sp>
      <p:sp>
        <p:nvSpPr>
          <p:cNvPr id="9" name="Υπότιτλος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l-GR" smtClean="0"/>
              <a:t>Στυλ κύριου υπότιτλου</a:t>
            </a:r>
            <a:endParaRPr lang="en-US"/>
          </a:p>
        </p:txBody>
      </p:sp>
      <p:sp>
        <p:nvSpPr>
          <p:cNvPr id="5" name="Θέση ημερομηνίας 9"/>
          <p:cNvSpPr>
            <a:spLocks noGrp="1"/>
          </p:cNvSpPr>
          <p:nvPr>
            <p:ph type="dt" sz="half" idx="10"/>
          </p:nvPr>
        </p:nvSpPr>
        <p:spPr>
          <a:xfrm>
            <a:off x="5562600" y="6508750"/>
            <a:ext cx="3001963" cy="274638"/>
          </a:xfrm>
        </p:spPr>
        <p:txBody>
          <a:bodyPr vert="horz" rtlCol="0"/>
          <a:lstStyle>
            <a:lvl1pPr>
              <a:defRPr/>
            </a:lvl1pPr>
            <a:extLst/>
          </a:lstStyle>
          <a:p>
            <a:pPr>
              <a:defRPr/>
            </a:pPr>
            <a:fld id="{D63C738B-56C0-4307-9291-B0E45B021F34}" type="datetimeFigureOut">
              <a:rPr lang="el-GR"/>
              <a:pPr>
                <a:defRPr/>
              </a:pPr>
              <a:t>10/10/2017</a:t>
            </a:fld>
            <a:endParaRPr lang="el-GR"/>
          </a:p>
        </p:txBody>
      </p:sp>
      <p:sp>
        <p:nvSpPr>
          <p:cNvPr id="6" name="Θέση αριθμού διαφάνειας 10"/>
          <p:cNvSpPr>
            <a:spLocks noGrp="1"/>
          </p:cNvSpPr>
          <p:nvPr>
            <p:ph type="sldNum" sz="quarter" idx="11"/>
          </p:nvPr>
        </p:nvSpPr>
        <p:spPr>
          <a:xfrm>
            <a:off x="8639175" y="6508750"/>
            <a:ext cx="463550" cy="274638"/>
          </a:xfrm>
        </p:spPr>
        <p:txBody>
          <a:bodyPr vert="horz" rtlCol="0"/>
          <a:lstStyle>
            <a:lvl1pPr>
              <a:defRPr smtClean="0">
                <a:solidFill>
                  <a:prstClr val="black">
                    <a:tint val="75000"/>
                  </a:prstClr>
                </a:solidFill>
              </a:defRPr>
            </a:lvl1pPr>
            <a:extLst/>
          </a:lstStyle>
          <a:p>
            <a:pPr>
              <a:defRPr/>
            </a:pPr>
            <a:fld id="{82A8E755-4379-4367-8D76-390E810CEE80}" type="slidenum">
              <a:rPr lang="el-GR"/>
              <a:pPr>
                <a:defRPr/>
              </a:pPr>
              <a:t>‹#›</a:t>
            </a:fld>
            <a:endParaRPr lang="el-GR"/>
          </a:p>
        </p:txBody>
      </p:sp>
      <p:sp>
        <p:nvSpPr>
          <p:cNvPr id="7" name="Θέση υποσέλιδου 11"/>
          <p:cNvSpPr>
            <a:spLocks noGrp="1"/>
          </p:cNvSpPr>
          <p:nvPr>
            <p:ph type="ftr" sz="quarter" idx="12"/>
          </p:nvPr>
        </p:nvSpPr>
        <p:spPr>
          <a:xfrm>
            <a:off x="1600200" y="6508750"/>
            <a:ext cx="3906838" cy="274638"/>
          </a:xfrm>
        </p:spPr>
        <p:txBody>
          <a:bodyPr vert="horz" rtlCol="0"/>
          <a:lstStyle>
            <a:lvl1pPr>
              <a:defRPr/>
            </a:lvl1pPr>
            <a:extLst/>
          </a:lstStyle>
          <a:p>
            <a:pPr>
              <a:defRPr/>
            </a:pPr>
            <a:endParaRPr lang="el-G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Ορθογώνιο 6"/>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Τίτλος 1"/>
          <p:cNvSpPr>
            <a:spLocks noGrp="1"/>
          </p:cNvSpPr>
          <p:nvPr>
            <p:ph type="title"/>
          </p:nvPr>
        </p:nvSpPr>
        <p:spPr/>
        <p:txBody>
          <a:bodyPr/>
          <a:lstStyle>
            <a:extLst/>
          </a:lstStyle>
          <a:p>
            <a:r>
              <a:rPr lang="el-GR" smtClean="0"/>
              <a:t>Στυλ κύριου τίτλου</a:t>
            </a:r>
            <a:endParaRPr lang="en-US"/>
          </a:p>
        </p:txBody>
      </p:sp>
      <p:sp>
        <p:nvSpPr>
          <p:cNvPr id="3" name="Θέση περιεχομένου 2"/>
          <p:cNvSpPr>
            <a:spLocks noGrp="1"/>
          </p:cNvSpPr>
          <p:nvPr>
            <p:ph idx="1"/>
          </p:nvPr>
        </p:nvSpPr>
        <p:spPr/>
        <p:txBody>
          <a:bodyPr/>
          <a:lstStyle>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3"/>
          <p:cNvSpPr>
            <a:spLocks noGrp="1"/>
          </p:cNvSpPr>
          <p:nvPr>
            <p:ph type="dt" sz="half" idx="10"/>
          </p:nvPr>
        </p:nvSpPr>
        <p:spPr/>
        <p:txBody>
          <a:bodyPr/>
          <a:lstStyle>
            <a:lvl1pPr>
              <a:defRPr/>
            </a:lvl1pPr>
            <a:extLst/>
          </a:lstStyle>
          <a:p>
            <a:pPr>
              <a:defRPr/>
            </a:pPr>
            <a:fld id="{16DF65C1-4C3F-490C-8273-D77BF1FD3E5A}"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extLst/>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extLst/>
          </a:lstStyle>
          <a:p>
            <a:pPr>
              <a:defRPr/>
            </a:pPr>
            <a:fld id="{D9C4830A-6DAE-4302-8405-A09CB3D389BC}" type="slidenum">
              <a:rPr lang="el-GR"/>
              <a:pPr>
                <a:defRPr/>
              </a:pPr>
              <a:t>‹#›</a:t>
            </a:fld>
            <a:endParaRPr lang="el-G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4" name="Ορθογώνιο 6"/>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Τίτλος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l-GR" smtClean="0"/>
              <a:t>Στυλ κύριου τίτλου</a:t>
            </a:r>
            <a:endParaRPr lang="en-US"/>
          </a:p>
        </p:txBody>
      </p:sp>
      <p:sp>
        <p:nvSpPr>
          <p:cNvPr id="3" name="Θέση κειμένου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l-GR" smtClean="0"/>
              <a:t>Στυλ υποδείγματος κειμένου</a:t>
            </a:r>
          </a:p>
        </p:txBody>
      </p:sp>
      <p:sp>
        <p:nvSpPr>
          <p:cNvPr id="5" name="Θέση ημερομηνίας 7"/>
          <p:cNvSpPr>
            <a:spLocks noGrp="1"/>
          </p:cNvSpPr>
          <p:nvPr>
            <p:ph type="dt" sz="half" idx="10"/>
          </p:nvPr>
        </p:nvSpPr>
        <p:spPr>
          <a:xfrm>
            <a:off x="5562600" y="6513513"/>
            <a:ext cx="3001963" cy="274637"/>
          </a:xfrm>
        </p:spPr>
        <p:txBody>
          <a:bodyPr vert="horz" rtlCol="0"/>
          <a:lstStyle>
            <a:lvl1pPr>
              <a:defRPr/>
            </a:lvl1pPr>
            <a:extLst/>
          </a:lstStyle>
          <a:p>
            <a:pPr>
              <a:defRPr/>
            </a:pPr>
            <a:fld id="{B560EF49-30B2-43A0-9641-A72C46A4987A}" type="datetimeFigureOut">
              <a:rPr lang="el-GR"/>
              <a:pPr>
                <a:defRPr/>
              </a:pPr>
              <a:t>10/10/2017</a:t>
            </a:fld>
            <a:endParaRPr lang="el-GR"/>
          </a:p>
        </p:txBody>
      </p:sp>
      <p:sp>
        <p:nvSpPr>
          <p:cNvPr id="6" name="Θέση αριθμού διαφάνειας 8"/>
          <p:cNvSpPr>
            <a:spLocks noGrp="1"/>
          </p:cNvSpPr>
          <p:nvPr>
            <p:ph type="sldNum" sz="quarter" idx="11"/>
          </p:nvPr>
        </p:nvSpPr>
        <p:spPr>
          <a:xfrm>
            <a:off x="8639175" y="6513513"/>
            <a:ext cx="463550" cy="274637"/>
          </a:xfrm>
        </p:spPr>
        <p:txBody>
          <a:bodyPr vert="horz" rtlCol="0"/>
          <a:lstStyle>
            <a:lvl1pPr>
              <a:defRPr smtClean="0">
                <a:solidFill>
                  <a:prstClr val="black">
                    <a:tint val="75000"/>
                  </a:prstClr>
                </a:solidFill>
              </a:defRPr>
            </a:lvl1pPr>
            <a:extLst/>
          </a:lstStyle>
          <a:p>
            <a:pPr>
              <a:defRPr/>
            </a:pPr>
            <a:fld id="{4762CD6D-5276-4B6E-8DF6-F8FF8C636917}" type="slidenum">
              <a:rPr lang="el-GR"/>
              <a:pPr>
                <a:defRPr/>
              </a:pPr>
              <a:t>‹#›</a:t>
            </a:fld>
            <a:endParaRPr lang="el-GR"/>
          </a:p>
        </p:txBody>
      </p:sp>
      <p:sp>
        <p:nvSpPr>
          <p:cNvPr id="7" name="Θέση υποσέλιδου 9"/>
          <p:cNvSpPr>
            <a:spLocks noGrp="1"/>
          </p:cNvSpPr>
          <p:nvPr>
            <p:ph type="ftr" sz="quarter" idx="12"/>
          </p:nvPr>
        </p:nvSpPr>
        <p:spPr>
          <a:xfrm>
            <a:off x="1600200" y="6513513"/>
            <a:ext cx="3906838" cy="274637"/>
          </a:xfrm>
        </p:spPr>
        <p:txBody>
          <a:bodyPr vert="horz" rtlCol="0"/>
          <a:lstStyle>
            <a:lvl1pPr>
              <a:defRPr/>
            </a:lvl1pPr>
            <a:extLst/>
          </a:lstStyle>
          <a:p>
            <a:pPr>
              <a:defRPr/>
            </a:pPr>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Ορθογώνιο 9"/>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Τίτλος 1"/>
          <p:cNvSpPr>
            <a:spLocks noGrp="1"/>
          </p:cNvSpPr>
          <p:nvPr>
            <p:ph type="title"/>
          </p:nvPr>
        </p:nvSpPr>
        <p:spPr/>
        <p:txBody>
          <a:bodyPr/>
          <a:lstStyle>
            <a:extLst/>
          </a:lstStyle>
          <a:p>
            <a:r>
              <a:rPr lang="el-GR" smtClean="0"/>
              <a:t>Στυλ κύριου τίτλου</a:t>
            </a:r>
            <a:endParaRPr lang="en-US"/>
          </a:p>
        </p:txBody>
      </p:sp>
      <p:sp>
        <p:nvSpPr>
          <p:cNvPr id="3" name="Θέση περιεχομένου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περιεχομένου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4"/>
          <p:cNvSpPr>
            <a:spLocks noGrp="1"/>
          </p:cNvSpPr>
          <p:nvPr>
            <p:ph type="dt" sz="half" idx="10"/>
          </p:nvPr>
        </p:nvSpPr>
        <p:spPr/>
        <p:txBody>
          <a:bodyPr/>
          <a:lstStyle>
            <a:lvl1pPr>
              <a:defRPr/>
            </a:lvl1pPr>
            <a:extLst/>
          </a:lstStyle>
          <a:p>
            <a:pPr>
              <a:defRPr/>
            </a:pPr>
            <a:fld id="{08FBE945-F1AC-4BB8-86B0-63E724E0D464}" type="datetimeFigureOut">
              <a:rPr lang="el-GR"/>
              <a:pPr>
                <a:defRPr/>
              </a:pPr>
              <a:t>10/10/2017</a:t>
            </a:fld>
            <a:endParaRPr lang="el-GR"/>
          </a:p>
        </p:txBody>
      </p:sp>
      <p:sp>
        <p:nvSpPr>
          <p:cNvPr id="7" name="Θέση υποσέλιδου 5"/>
          <p:cNvSpPr>
            <a:spLocks noGrp="1"/>
          </p:cNvSpPr>
          <p:nvPr>
            <p:ph type="ftr" sz="quarter" idx="11"/>
          </p:nvPr>
        </p:nvSpPr>
        <p:spPr/>
        <p:txBody>
          <a:bodyPr/>
          <a:lstStyle>
            <a:lvl1pPr>
              <a:defRPr/>
            </a:lvl1pPr>
            <a:extLst/>
          </a:lstStyle>
          <a:p>
            <a:pPr>
              <a:defRPr/>
            </a:pPr>
            <a:endParaRPr lang="el-GR"/>
          </a:p>
        </p:txBody>
      </p:sp>
      <p:sp>
        <p:nvSpPr>
          <p:cNvPr id="8" name="Θέση αριθμού διαφάνειας 6"/>
          <p:cNvSpPr>
            <a:spLocks noGrp="1"/>
          </p:cNvSpPr>
          <p:nvPr>
            <p:ph type="sldNum" sz="quarter" idx="12"/>
          </p:nvPr>
        </p:nvSpPr>
        <p:spPr>
          <a:xfrm>
            <a:off x="8640763" y="6515100"/>
            <a:ext cx="465137" cy="273050"/>
          </a:xfrm>
        </p:spPr>
        <p:txBody>
          <a:bodyPr/>
          <a:lstStyle>
            <a:lvl1pPr>
              <a:defRPr/>
            </a:lvl1pPr>
            <a:extLst/>
          </a:lstStyle>
          <a:p>
            <a:pPr>
              <a:defRPr/>
            </a:pPr>
            <a:fld id="{F338D6AC-A26D-4234-91AC-97566C4F5EB8}" type="slidenum">
              <a:rPr lang="el-GR"/>
              <a:pPr>
                <a:defRPr/>
              </a:pPr>
              <a:t>‹#›</a:t>
            </a:fld>
            <a:endParaRPr lang="el-G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Ορθογώνιο 9"/>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auto">
              <a:spcBef>
                <a:spcPts val="0"/>
              </a:spcBef>
              <a:spcAft>
                <a:spcPts val="0"/>
              </a:spcAft>
              <a:defRPr/>
            </a:pPr>
            <a:endParaRPr lang="en-US">
              <a:solidFill>
                <a:prstClr val="white"/>
              </a:solidFill>
            </a:endParaRPr>
          </a:p>
        </p:txBody>
      </p:sp>
      <p:sp>
        <p:nvSpPr>
          <p:cNvPr id="8" name="Ορθογώνιο 10"/>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auto">
              <a:spcBef>
                <a:spcPts val="0"/>
              </a:spcBef>
              <a:spcAft>
                <a:spcPts val="0"/>
              </a:spcAft>
              <a:defRPr/>
            </a:pPr>
            <a:endParaRPr lang="en-US">
              <a:solidFill>
                <a:prstClr val="white"/>
              </a:solidFill>
            </a:endParaRPr>
          </a:p>
        </p:txBody>
      </p:sp>
      <p:sp>
        <p:nvSpPr>
          <p:cNvPr id="2" name="Τίτλος 1"/>
          <p:cNvSpPr>
            <a:spLocks noGrp="1"/>
          </p:cNvSpPr>
          <p:nvPr>
            <p:ph type="title"/>
          </p:nvPr>
        </p:nvSpPr>
        <p:spPr>
          <a:xfrm>
            <a:off x="457200" y="251948"/>
            <a:ext cx="8229600" cy="1143000"/>
          </a:xfrm>
        </p:spPr>
        <p:txBody>
          <a:bodyPr/>
          <a:lstStyle>
            <a:lvl1pPr>
              <a:defRPr/>
            </a:lvl1pPr>
            <a:extLst/>
          </a:lstStyle>
          <a:p>
            <a:r>
              <a:rPr lang="el-GR" smtClean="0"/>
              <a:t>Στυλ κύριου τίτλου</a:t>
            </a:r>
            <a:endParaRPr lang="en-US"/>
          </a:p>
        </p:txBody>
      </p:sp>
      <p:sp>
        <p:nvSpPr>
          <p:cNvPr id="3" name="Θέση κειμένου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l-GR" smtClean="0"/>
              <a:t>Στυλ υποδείγματος κειμένου</a:t>
            </a:r>
          </a:p>
        </p:txBody>
      </p:sp>
      <p:sp>
        <p:nvSpPr>
          <p:cNvPr id="4" name="Θέση κειμένου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l-GR" smtClean="0"/>
              <a:t>Στυλ υποδείγματος κειμένου</a:t>
            </a:r>
          </a:p>
        </p:txBody>
      </p:sp>
      <p:sp>
        <p:nvSpPr>
          <p:cNvPr id="5" name="Θέση περιεχομένου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περιεχομένου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9" name="Θέση ημερομηνίας 6"/>
          <p:cNvSpPr>
            <a:spLocks noGrp="1"/>
          </p:cNvSpPr>
          <p:nvPr>
            <p:ph type="dt" sz="half" idx="10"/>
          </p:nvPr>
        </p:nvSpPr>
        <p:spPr/>
        <p:txBody>
          <a:bodyPr/>
          <a:lstStyle>
            <a:lvl1pPr>
              <a:defRPr/>
            </a:lvl1pPr>
            <a:extLst/>
          </a:lstStyle>
          <a:p>
            <a:pPr>
              <a:defRPr/>
            </a:pPr>
            <a:fld id="{104E98C5-32B6-4F45-B9E8-D04EA1C889DA}" type="datetimeFigureOut">
              <a:rPr lang="el-GR"/>
              <a:pPr>
                <a:defRPr/>
              </a:pPr>
              <a:t>10/10/2017</a:t>
            </a:fld>
            <a:endParaRPr lang="el-GR"/>
          </a:p>
        </p:txBody>
      </p:sp>
      <p:sp>
        <p:nvSpPr>
          <p:cNvPr id="10" name="Θέση υποσέλιδου 7"/>
          <p:cNvSpPr>
            <a:spLocks noGrp="1"/>
          </p:cNvSpPr>
          <p:nvPr>
            <p:ph type="ftr" sz="quarter" idx="11"/>
          </p:nvPr>
        </p:nvSpPr>
        <p:spPr/>
        <p:txBody>
          <a:bodyPr/>
          <a:lstStyle>
            <a:lvl1pPr>
              <a:defRPr/>
            </a:lvl1pPr>
            <a:extLst/>
          </a:lstStyle>
          <a:p>
            <a:pPr>
              <a:defRPr/>
            </a:pPr>
            <a:endParaRPr lang="el-GR"/>
          </a:p>
        </p:txBody>
      </p:sp>
      <p:sp>
        <p:nvSpPr>
          <p:cNvPr id="11" name="Θέση αριθμού διαφάνειας 8"/>
          <p:cNvSpPr>
            <a:spLocks noGrp="1"/>
          </p:cNvSpPr>
          <p:nvPr>
            <p:ph type="sldNum" sz="quarter" idx="12"/>
          </p:nvPr>
        </p:nvSpPr>
        <p:spPr>
          <a:xfrm>
            <a:off x="8640763" y="6515100"/>
            <a:ext cx="465137" cy="273050"/>
          </a:xfrm>
        </p:spPr>
        <p:txBody>
          <a:bodyPr/>
          <a:lstStyle>
            <a:lvl1pPr>
              <a:defRPr/>
            </a:lvl1pPr>
            <a:extLst/>
          </a:lstStyle>
          <a:p>
            <a:pPr>
              <a:defRPr/>
            </a:pPr>
            <a:fld id="{3AB45280-4A8F-4064-9913-AEAADA709324}" type="slidenum">
              <a:rPr lang="el-GR"/>
              <a:pPr>
                <a:defRPr/>
              </a:pPr>
              <a:t>‹#›</a:t>
            </a:fld>
            <a:endParaRPr lang="el-G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Ορθογώνιο 6"/>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Τίτλος 1"/>
          <p:cNvSpPr>
            <a:spLocks noGrp="1"/>
          </p:cNvSpPr>
          <p:nvPr>
            <p:ph type="title"/>
          </p:nvPr>
        </p:nvSpPr>
        <p:spPr>
          <a:xfrm>
            <a:off x="457200" y="253218"/>
            <a:ext cx="8229600" cy="1143000"/>
          </a:xfrm>
        </p:spPr>
        <p:txBody>
          <a:bodyPr/>
          <a:lstStyle>
            <a:extLst/>
          </a:lstStyle>
          <a:p>
            <a:r>
              <a:rPr lang="el-GR" smtClean="0"/>
              <a:t>Στυλ κύριου τίτλου</a:t>
            </a:r>
            <a:endParaRPr lang="en-US"/>
          </a:p>
        </p:txBody>
      </p:sp>
      <p:sp>
        <p:nvSpPr>
          <p:cNvPr id="4" name="Θέση ημερομηνίας 2"/>
          <p:cNvSpPr>
            <a:spLocks noGrp="1"/>
          </p:cNvSpPr>
          <p:nvPr>
            <p:ph type="dt" sz="half" idx="10"/>
          </p:nvPr>
        </p:nvSpPr>
        <p:spPr/>
        <p:txBody>
          <a:bodyPr/>
          <a:lstStyle>
            <a:lvl1pPr>
              <a:defRPr/>
            </a:lvl1pPr>
            <a:extLst/>
          </a:lstStyle>
          <a:p>
            <a:pPr>
              <a:defRPr/>
            </a:pPr>
            <a:fld id="{F54BB841-D4BB-4BCE-94A3-12143560FCFE}" type="datetimeFigureOut">
              <a:rPr lang="el-GR"/>
              <a:pPr>
                <a:defRPr/>
              </a:pPr>
              <a:t>10/10/2017</a:t>
            </a:fld>
            <a:endParaRPr lang="el-GR"/>
          </a:p>
        </p:txBody>
      </p:sp>
      <p:sp>
        <p:nvSpPr>
          <p:cNvPr id="5" name="Θέση υποσέλιδου 3"/>
          <p:cNvSpPr>
            <a:spLocks noGrp="1"/>
          </p:cNvSpPr>
          <p:nvPr>
            <p:ph type="ftr" sz="quarter" idx="11"/>
          </p:nvPr>
        </p:nvSpPr>
        <p:spPr/>
        <p:txBody>
          <a:bodyPr/>
          <a:lstStyle>
            <a:lvl1pPr>
              <a:defRPr/>
            </a:lvl1pPr>
            <a:extLst/>
          </a:lstStyle>
          <a:p>
            <a:pPr>
              <a:defRPr/>
            </a:pPr>
            <a:endParaRPr lang="el-GR"/>
          </a:p>
        </p:txBody>
      </p:sp>
      <p:sp>
        <p:nvSpPr>
          <p:cNvPr id="6" name="Θέση αριθμού διαφάνειας 4"/>
          <p:cNvSpPr>
            <a:spLocks noGrp="1"/>
          </p:cNvSpPr>
          <p:nvPr>
            <p:ph type="sldNum" sz="quarter" idx="12"/>
          </p:nvPr>
        </p:nvSpPr>
        <p:spPr/>
        <p:txBody>
          <a:bodyPr/>
          <a:lstStyle>
            <a:lvl1pPr>
              <a:defRPr/>
            </a:lvl1pPr>
            <a:extLst/>
          </a:lstStyle>
          <a:p>
            <a:pPr>
              <a:defRPr/>
            </a:pPr>
            <a:fld id="{8648D439-2756-489F-B573-3D772B680494}" type="slidenum">
              <a:rPr lang="el-GR"/>
              <a:pPr>
                <a:defRPr/>
              </a:pPr>
              <a:t>‹#›</a:t>
            </a:fld>
            <a:endParaRPr lang="el-G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extLst/>
          </a:lstStyle>
          <a:p>
            <a:pPr>
              <a:defRPr/>
            </a:pPr>
            <a:fld id="{87986EAD-BE77-4F4A-9C10-F4617FBA5F7C}"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lvl1pPr>
            <a:extLst/>
          </a:lstStyle>
          <a:p>
            <a:pPr>
              <a:defRPr/>
            </a:pPr>
            <a:endParaRPr lang="el-GR"/>
          </a:p>
        </p:txBody>
      </p:sp>
      <p:sp>
        <p:nvSpPr>
          <p:cNvPr id="4" name="Θέση αριθμού διαφάνειας 3"/>
          <p:cNvSpPr>
            <a:spLocks noGrp="1"/>
          </p:cNvSpPr>
          <p:nvPr>
            <p:ph type="sldNum" sz="quarter" idx="12"/>
          </p:nvPr>
        </p:nvSpPr>
        <p:spPr/>
        <p:txBody>
          <a:bodyPr/>
          <a:lstStyle>
            <a:lvl1pPr>
              <a:defRPr/>
            </a:lvl1pPr>
            <a:extLst/>
          </a:lstStyle>
          <a:p>
            <a:pPr>
              <a:defRPr/>
            </a:pPr>
            <a:fld id="{4DFD2C8A-A30D-4E7F-BDCB-9055FA59DAA0}" type="slidenum">
              <a:rPr lang="el-GR"/>
              <a:pPr>
                <a:defRPr/>
              </a:pPr>
              <a:t>‹#›</a:t>
            </a:fld>
            <a:endParaRPr lang="el-G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2"/>
      </p:bgRef>
    </p:bg>
    <p:spTree>
      <p:nvGrpSpPr>
        <p:cNvPr id="1" name=""/>
        <p:cNvGrpSpPr/>
        <p:nvPr/>
      </p:nvGrpSpPr>
      <p:grpSpPr>
        <a:xfrm>
          <a:off x="0" y="0"/>
          <a:ext cx="0" cy="0"/>
          <a:chOff x="0" y="0"/>
          <a:chExt cx="0" cy="0"/>
        </a:xfrm>
      </p:grpSpPr>
      <p:sp>
        <p:nvSpPr>
          <p:cNvPr id="5" name="Ορθογώνιο 7"/>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Τίτλος 1"/>
          <p:cNvSpPr>
            <a:spLocks noGrp="1"/>
          </p:cNvSpPr>
          <p:nvPr>
            <p:ph type="title"/>
          </p:nvPr>
        </p:nvSpPr>
        <p:spPr>
          <a:xfrm>
            <a:off x="4963136" y="304800"/>
            <a:ext cx="3931920" cy="762000"/>
          </a:xfrm>
        </p:spPr>
        <p:txBody>
          <a:bodyPr/>
          <a:lstStyle>
            <a:lvl1pPr marL="0" algn="r">
              <a:buNone/>
              <a:defRPr sz="2000" b="1"/>
            </a:lvl1pPr>
            <a:extLst/>
          </a:lstStyle>
          <a:p>
            <a:r>
              <a:rPr lang="el-GR" smtClean="0"/>
              <a:t>Στυλ κύριου τίτλου</a:t>
            </a:r>
            <a:endParaRPr lang="en-US"/>
          </a:p>
        </p:txBody>
      </p:sp>
      <p:sp>
        <p:nvSpPr>
          <p:cNvPr id="3" name="Θέση κειμένου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l-GR" smtClean="0"/>
              <a:t>Στυλ υποδείγματος κειμένου</a:t>
            </a:r>
          </a:p>
        </p:txBody>
      </p:sp>
      <p:sp>
        <p:nvSpPr>
          <p:cNvPr id="4" name="Θέση περιεχομένου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8"/>
          <p:cNvSpPr>
            <a:spLocks noGrp="1"/>
          </p:cNvSpPr>
          <p:nvPr>
            <p:ph type="dt" sz="half" idx="10"/>
          </p:nvPr>
        </p:nvSpPr>
        <p:spPr>
          <a:xfrm>
            <a:off x="5562600" y="6513513"/>
            <a:ext cx="3001963" cy="274637"/>
          </a:xfrm>
        </p:spPr>
        <p:txBody>
          <a:bodyPr vert="horz" rtlCol="0"/>
          <a:lstStyle>
            <a:lvl1pPr>
              <a:defRPr/>
            </a:lvl1pPr>
            <a:extLst/>
          </a:lstStyle>
          <a:p>
            <a:pPr>
              <a:defRPr/>
            </a:pPr>
            <a:fld id="{8404D4C4-E7B2-47AF-9714-2B3AF65C4ED2}" type="datetimeFigureOut">
              <a:rPr lang="el-GR"/>
              <a:pPr>
                <a:defRPr/>
              </a:pPr>
              <a:t>10/10/2017</a:t>
            </a:fld>
            <a:endParaRPr lang="el-GR"/>
          </a:p>
        </p:txBody>
      </p:sp>
      <p:sp>
        <p:nvSpPr>
          <p:cNvPr id="7" name="Θέση αριθμού διαφάνειας 9"/>
          <p:cNvSpPr>
            <a:spLocks noGrp="1"/>
          </p:cNvSpPr>
          <p:nvPr>
            <p:ph type="sldNum" sz="quarter" idx="11"/>
          </p:nvPr>
        </p:nvSpPr>
        <p:spPr>
          <a:xfrm>
            <a:off x="8639175" y="6513513"/>
            <a:ext cx="463550" cy="274637"/>
          </a:xfrm>
        </p:spPr>
        <p:txBody>
          <a:bodyPr vert="horz" rtlCol="0"/>
          <a:lstStyle>
            <a:lvl1pPr>
              <a:defRPr smtClean="0">
                <a:solidFill>
                  <a:prstClr val="black">
                    <a:tint val="75000"/>
                  </a:prstClr>
                </a:solidFill>
              </a:defRPr>
            </a:lvl1pPr>
            <a:extLst/>
          </a:lstStyle>
          <a:p>
            <a:pPr>
              <a:defRPr/>
            </a:pPr>
            <a:fld id="{60A9535D-0E6A-4F61-A254-31C4799333CD}" type="slidenum">
              <a:rPr lang="el-GR"/>
              <a:pPr>
                <a:defRPr/>
              </a:pPr>
              <a:t>‹#›</a:t>
            </a:fld>
            <a:endParaRPr lang="el-GR"/>
          </a:p>
        </p:txBody>
      </p:sp>
      <p:sp>
        <p:nvSpPr>
          <p:cNvPr id="8" name="Θέση υποσέλιδου 10"/>
          <p:cNvSpPr>
            <a:spLocks noGrp="1"/>
          </p:cNvSpPr>
          <p:nvPr>
            <p:ph type="ftr" sz="quarter" idx="12"/>
          </p:nvPr>
        </p:nvSpPr>
        <p:spPr>
          <a:xfrm>
            <a:off x="1600200" y="6513513"/>
            <a:ext cx="3906838" cy="274637"/>
          </a:xfrm>
        </p:spPr>
        <p:txBody>
          <a:bodyPr vert="horz" rtlCol="0"/>
          <a:lstStyle>
            <a:lvl1pPr>
              <a:defRPr/>
            </a:lvl1pPr>
            <a:extLst/>
          </a:lstStyle>
          <a:p>
            <a:pPr>
              <a:defRPr/>
            </a:pPr>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3040443" y="4724400"/>
            <a:ext cx="5486400" cy="664536"/>
          </a:xfrm>
        </p:spPr>
        <p:txBody>
          <a:bodyPr/>
          <a:lstStyle>
            <a:lvl1pPr marL="0" algn="r">
              <a:buNone/>
              <a:defRPr sz="2000" b="1"/>
            </a:lvl1pPr>
            <a:extLst/>
          </a:lstStyle>
          <a:p>
            <a:r>
              <a:rPr lang="el-GR" smtClean="0"/>
              <a:t>Στυλ κύριου τίτλου</a:t>
            </a:r>
            <a:endParaRPr lang="en-US"/>
          </a:p>
        </p:txBody>
      </p:sp>
      <p:sp>
        <p:nvSpPr>
          <p:cNvPr id="4" name="Θέση κειμένου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l-GR" smtClean="0"/>
              <a:t>Στυλ υποδείγματος κειμένου</a:t>
            </a:r>
          </a:p>
        </p:txBody>
      </p:sp>
      <p:sp>
        <p:nvSpPr>
          <p:cNvPr id="13" name="Θέση εικόνας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l-GR" noProof="0" smtClean="0"/>
              <a:t>Κάντε κλικ στο εικονίδιο για να προσθέσετε μια εικόνα</a:t>
            </a:r>
            <a:endParaRPr lang="en-US" noProof="0" dirty="0"/>
          </a:p>
        </p:txBody>
      </p:sp>
      <p:sp>
        <p:nvSpPr>
          <p:cNvPr id="5" name="Θέση ημερομηνίας 7"/>
          <p:cNvSpPr>
            <a:spLocks noGrp="1"/>
          </p:cNvSpPr>
          <p:nvPr>
            <p:ph type="dt" sz="half" idx="10"/>
          </p:nvPr>
        </p:nvSpPr>
        <p:spPr>
          <a:xfrm>
            <a:off x="5562600" y="6508750"/>
            <a:ext cx="3001963" cy="274638"/>
          </a:xfrm>
        </p:spPr>
        <p:txBody>
          <a:bodyPr vert="horz" rtlCol="0"/>
          <a:lstStyle>
            <a:lvl1pPr>
              <a:defRPr/>
            </a:lvl1pPr>
            <a:extLst/>
          </a:lstStyle>
          <a:p>
            <a:pPr>
              <a:defRPr/>
            </a:pPr>
            <a:fld id="{41C408FD-1298-4A8D-9EDE-06F35A7A5D07}" type="datetimeFigureOut">
              <a:rPr lang="el-GR"/>
              <a:pPr>
                <a:defRPr/>
              </a:pPr>
              <a:t>10/10/2017</a:t>
            </a:fld>
            <a:endParaRPr lang="el-GR"/>
          </a:p>
        </p:txBody>
      </p:sp>
      <p:sp>
        <p:nvSpPr>
          <p:cNvPr id="6" name="Θέση αριθμού διαφάνειας 8"/>
          <p:cNvSpPr>
            <a:spLocks noGrp="1"/>
          </p:cNvSpPr>
          <p:nvPr>
            <p:ph type="sldNum" sz="quarter" idx="11"/>
          </p:nvPr>
        </p:nvSpPr>
        <p:spPr>
          <a:xfrm>
            <a:off x="8639175" y="6508750"/>
            <a:ext cx="463550" cy="274638"/>
          </a:xfrm>
        </p:spPr>
        <p:txBody>
          <a:bodyPr vert="horz" rtlCol="0"/>
          <a:lstStyle>
            <a:lvl1pPr>
              <a:defRPr smtClean="0">
                <a:solidFill>
                  <a:prstClr val="black">
                    <a:tint val="75000"/>
                  </a:prstClr>
                </a:solidFill>
              </a:defRPr>
            </a:lvl1pPr>
            <a:extLst/>
          </a:lstStyle>
          <a:p>
            <a:pPr>
              <a:defRPr/>
            </a:pPr>
            <a:fld id="{6467BF31-7285-48F4-B644-8D069C37680E}" type="slidenum">
              <a:rPr lang="el-GR"/>
              <a:pPr>
                <a:defRPr/>
              </a:pPr>
              <a:t>‹#›</a:t>
            </a:fld>
            <a:endParaRPr lang="el-GR"/>
          </a:p>
        </p:txBody>
      </p:sp>
      <p:sp>
        <p:nvSpPr>
          <p:cNvPr id="7" name="Θέση υποσέλιδου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l-G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extLs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extLst/>
          </a:lstStyle>
          <a:p>
            <a:pPr>
              <a:defRPr/>
            </a:pPr>
            <a:fld id="{11191689-5888-42E4-B049-6282BA5A2E33}"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extLst/>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extLst/>
          </a:lstStyle>
          <a:p>
            <a:pPr>
              <a:defRPr/>
            </a:pPr>
            <a:fld id="{6A1BB835-FD02-4718-A0B0-733D6179BA46}"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6CDC1E59-BE7F-42C4-93BD-86585CE581F4}" type="datetimeFigureOut">
              <a:rPr lang="el-GR"/>
              <a:pPr>
                <a:defRPr/>
              </a:pPr>
              <a:t>10/10/2017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3C79AB62-203A-4FBA-984E-D6125240A6B2}" type="slidenum">
              <a:rPr lang="el-GR"/>
              <a:pPr>
                <a:defRPr/>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lgn="l">
              <a:defRPr/>
            </a:lvl1pPr>
            <a:extLs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extLst/>
          </a:lstStyle>
          <a:p>
            <a:pPr>
              <a:defRPr/>
            </a:pPr>
            <a:fld id="{E7ED03B4-7453-457A-950F-32F5E5CBE8AC}"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extLst/>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extLst/>
          </a:lstStyle>
          <a:p>
            <a:pPr>
              <a:defRPr/>
            </a:pPr>
            <a:fld id="{85008534-FFF7-40B1-BD49-B6237C398EE4}" type="slidenum">
              <a:rPr lang="el-GR"/>
              <a:pPr>
                <a:defRPr/>
              </a:pPr>
              <a:t>‹#›</a:t>
            </a:fld>
            <a:endParaRPr lang="el-G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solidFill>
                  <a:prstClr val="black">
                    <a:tint val="75000"/>
                  </a:prstClr>
                </a:solidFill>
              </a:defRPr>
            </a:lvl1pPr>
          </a:lstStyle>
          <a:p>
            <a:pPr>
              <a:defRPr/>
            </a:pPr>
            <a:fld id="{502211A6-5924-4C94-9AEC-28255C3D0224}"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solidFill>
                  <a:prstClr val="black">
                    <a:tint val="75000"/>
                  </a:prstClr>
                </a:solidFill>
              </a:defRPr>
            </a:lvl1pPr>
          </a:lstStyle>
          <a:p>
            <a:pPr>
              <a:defRPr/>
            </a:pPr>
            <a:fld id="{2851C573-FA68-4D53-A215-179C772A2F96}" type="slidenum">
              <a:rPr lang="el-GR"/>
              <a:pPr>
                <a:defRPr/>
              </a:pPr>
              <a:t>‹#›</a:t>
            </a:fld>
            <a:endParaRPr lang="el-G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43EB7B4C-D590-4975-8C62-7E1D2F8A8ED8}"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00808C5A-A50B-4D10-A71C-AAD36D94A6DD}" type="slidenum">
              <a:rPr lang="el-GR"/>
              <a:pPr>
                <a:defRPr/>
              </a:pPr>
              <a:t>‹#›</a:t>
            </a:fld>
            <a:endParaRPr lang="el-G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ED10143D-F616-48C5-8167-740F16F45D1D}"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51DBC14E-0327-46B1-8604-854FD4186A53}" type="slidenum">
              <a:rPr lang="el-GR"/>
              <a:pPr>
                <a:defRPr/>
              </a:pPr>
              <a:t>‹#›</a:t>
            </a:fld>
            <a:endParaRPr lang="el-G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BD3C994F-3C80-47F8-B2A8-D1C3C8D7B0D4}"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50C8CBA1-A985-459D-B475-62974323E8E9}" type="slidenum">
              <a:rPr lang="el-GR"/>
              <a:pPr>
                <a:defRPr/>
              </a:pPr>
              <a:t>‹#›</a:t>
            </a:fld>
            <a:endParaRPr lang="el-G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smtClean="0">
                <a:solidFill>
                  <a:prstClr val="black">
                    <a:tint val="75000"/>
                  </a:prstClr>
                </a:solidFill>
              </a:defRPr>
            </a:lvl1pPr>
          </a:lstStyle>
          <a:p>
            <a:pPr>
              <a:defRPr/>
            </a:pPr>
            <a:fld id="{6586A77D-37A7-4D7E-8BA8-EC0DC54ED357}"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a:defRPr smtClean="0">
                <a:solidFill>
                  <a:prstClr val="black">
                    <a:tint val="75000"/>
                  </a:prstClr>
                </a:solidFill>
              </a:defRPr>
            </a:lvl1pPr>
          </a:lstStyle>
          <a:p>
            <a:pPr>
              <a:defRPr/>
            </a:pPr>
            <a:fld id="{60A46A44-B7CC-425D-BA7D-199DCD0DF323}" type="slidenum">
              <a:rPr lang="el-GR"/>
              <a:pPr>
                <a:defRPr/>
              </a:pPr>
              <a:t>‹#›</a:t>
            </a:fld>
            <a:endParaRPr lang="el-G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smtClean="0">
                <a:solidFill>
                  <a:prstClr val="black">
                    <a:tint val="75000"/>
                  </a:prstClr>
                </a:solidFill>
              </a:defRPr>
            </a:lvl1pPr>
          </a:lstStyle>
          <a:p>
            <a:pPr>
              <a:defRPr/>
            </a:pPr>
            <a:fld id="{A129B5CF-B38E-4000-9A5A-FFC2A237C8E9}"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a:defRPr smtClean="0">
                <a:solidFill>
                  <a:prstClr val="black">
                    <a:tint val="75000"/>
                  </a:prstClr>
                </a:solidFill>
              </a:defRPr>
            </a:lvl1pPr>
          </a:lstStyle>
          <a:p>
            <a:pPr>
              <a:defRPr/>
            </a:pPr>
            <a:fld id="{45C567D1-DAE8-4A6D-8724-8A4EC836D37A}" type="slidenum">
              <a:rPr lang="el-GR"/>
              <a:pPr>
                <a:defRPr/>
              </a:pPr>
              <a:t>‹#›</a:t>
            </a:fld>
            <a:endParaRPr lang="el-G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lstStyle>
          <a:p>
            <a:pPr>
              <a:defRPr/>
            </a:pPr>
            <a:fld id="{D2FF5DBB-D216-4833-A48C-7E1A41D95F8C}"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a:defRPr smtClean="0">
                <a:solidFill>
                  <a:prstClr val="black">
                    <a:tint val="75000"/>
                  </a:prstClr>
                </a:solidFill>
              </a:defRPr>
            </a:lvl1pPr>
          </a:lstStyle>
          <a:p>
            <a:pPr>
              <a:defRPr/>
            </a:pPr>
            <a:fld id="{F6AE8DE9-F25A-488C-9597-50403D3B71A2}" type="slidenum">
              <a:rPr lang="el-GR"/>
              <a:pPr>
                <a:defRPr/>
              </a:pPr>
              <a:t>‹#›</a:t>
            </a:fld>
            <a:endParaRPr lang="el-G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BAF0763C-F212-4B6D-8C92-71B097219381}"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F963E6C1-F22E-48EE-8788-FCFC1C5A1AC7}" type="slidenum">
              <a:rPr lang="el-GR"/>
              <a:pPr>
                <a:defRPr/>
              </a:pPr>
              <a:t>‹#›</a:t>
            </a:fld>
            <a:endParaRPr lang="el-G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98A4EF19-D598-4BCB-A363-58754E3B1C73}"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97DC05B2-5A9F-433C-8DEA-AACEDD906CD5}" type="slidenum">
              <a:rPr lang="el-GR"/>
              <a:pPr>
                <a:defRPr/>
              </a:pPr>
              <a:t>‹#›</a:t>
            </a:fld>
            <a:endParaRPr lang="el-G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l-GR" smtClean="0"/>
              <a:t>Kλικ για επεξεργασία του τίτλου</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2A022C83-1378-4F4B-8E94-D56B04DA9910}"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56A54DFE-CC8C-4452-9AC8-4DC283C43914}" type="slidenum">
              <a:rPr lang="el-GR"/>
              <a:pPr>
                <a:defRPr/>
              </a:pPr>
              <a:t>‹#›</a:t>
            </a:fld>
            <a:endParaRPr lang="el-G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24BBAF07-4BC7-4CC6-AA03-48285090B4B8}"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1400DDDB-D992-4A7B-B4A4-E38F217A4ACD}" type="slidenum">
              <a:rPr lang="el-GR"/>
              <a:pPr>
                <a:defRPr/>
              </a:pPr>
              <a:t>‹#›</a:t>
            </a:fld>
            <a:endParaRPr lang="el-G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smtClean="0">
                <a:solidFill>
                  <a:srgbClr val="000000"/>
                </a:solidFill>
              </a:defRPr>
            </a:lvl1pPr>
          </a:lstStyle>
          <a:p>
            <a:pPr>
              <a:defRPr/>
            </a:pPr>
            <a:fld id="{73F223AD-48FD-42FD-AC93-39152FB501F5}" type="slidenum">
              <a:rPr lang="el-GR"/>
              <a:pPr>
                <a:defRPr/>
              </a:pPr>
              <a:t>‹#›</a:t>
            </a:fld>
            <a:endParaRPr lang="el-GR"/>
          </a:p>
        </p:txBody>
      </p:sp>
    </p:spTree>
  </p:cSld>
  <p:clrMapOvr>
    <a:masterClrMapping/>
  </p:clrMapOvr>
  <p:transition>
    <p:wheel spokes="8"/>
    <p:sndAc>
      <p:endSnd/>
    </p:sndAc>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fontAlgn="base">
              <a:spcAft>
                <a:spcPct val="0"/>
              </a:spcAft>
              <a:defRPr/>
            </a:lvl1pPr>
          </a:lstStyle>
          <a:p>
            <a:pPr>
              <a:defRPr/>
            </a:pPr>
            <a:endParaRPr lang="el-GR"/>
          </a:p>
        </p:txBody>
      </p:sp>
      <p:sp>
        <p:nvSpPr>
          <p:cNvPr id="5" name="Footer Placeholder 4"/>
          <p:cNvSpPr>
            <a:spLocks noGrp="1"/>
          </p:cNvSpPr>
          <p:nvPr>
            <p:ph type="ftr" sz="quarter" idx="11"/>
          </p:nvPr>
        </p:nvSpPr>
        <p:spPr/>
        <p:txBody>
          <a:bodyPr/>
          <a:lstStyle>
            <a:lvl1pPr fontAlgn="base">
              <a:spcAft>
                <a:spcPct val="0"/>
              </a:spcAft>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Aft>
                <a:spcPct val="0"/>
              </a:spcAft>
              <a:defRPr>
                <a:solidFill>
                  <a:srgbClr val="000000"/>
                </a:solidFill>
              </a:defRPr>
            </a:lvl1pPr>
          </a:lstStyle>
          <a:p>
            <a:pPr>
              <a:defRPr/>
            </a:pPr>
            <a:fld id="{CACDF85F-C443-46A7-9067-75F73678F512}" type="slidenum">
              <a:rPr lang="el-GR"/>
              <a:pPr>
                <a:defRPr/>
              </a:pPr>
              <a:t>‹#›</a:t>
            </a:fld>
            <a:endParaRPr lang="el-G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6"/>
          <p:cNvSpPr>
            <a:spLocks noGrp="1"/>
          </p:cNvSpPr>
          <p:nvPr>
            <p:ph type="dt" sz="half" idx="10"/>
          </p:nvPr>
        </p:nvSpPr>
        <p:spPr/>
        <p:txBody>
          <a:bodyPr/>
          <a:lstStyle>
            <a:lvl1pPr>
              <a:defRPr/>
            </a:lvl1pPr>
          </a:lstStyle>
          <a:p>
            <a:pPr>
              <a:defRPr/>
            </a:pPr>
            <a:endParaRPr lang="el-GR"/>
          </a:p>
        </p:txBody>
      </p:sp>
      <p:sp>
        <p:nvSpPr>
          <p:cNvPr id="5" name="Slide Number Placeholder 7"/>
          <p:cNvSpPr>
            <a:spLocks noGrp="1"/>
          </p:cNvSpPr>
          <p:nvPr>
            <p:ph type="sldNum" sz="quarter" idx="11"/>
          </p:nvPr>
        </p:nvSpPr>
        <p:spPr/>
        <p:txBody>
          <a:bodyPr/>
          <a:lstStyle>
            <a:lvl1pPr>
              <a:defRPr>
                <a:solidFill>
                  <a:srgbClr val="000000"/>
                </a:solidFill>
              </a:defRPr>
            </a:lvl1pPr>
          </a:lstStyle>
          <a:p>
            <a:pPr>
              <a:defRPr/>
            </a:pPr>
            <a:fld id="{07D3B7C8-0285-4CFC-96E3-0ED020AA7778}" type="slidenum">
              <a:rPr lang="el-GR"/>
              <a:pPr>
                <a:defRPr/>
              </a:pPr>
              <a:t>‹#›</a:t>
            </a:fld>
            <a:endParaRPr lang="el-GR"/>
          </a:p>
        </p:txBody>
      </p:sp>
      <p:sp>
        <p:nvSpPr>
          <p:cNvPr id="6" name="Footer Placeholder 8"/>
          <p:cNvSpPr>
            <a:spLocks noGrp="1"/>
          </p:cNvSpPr>
          <p:nvPr>
            <p:ph type="ftr" sz="quarter" idx="12"/>
          </p:nvPr>
        </p:nvSpPr>
        <p:spPr/>
        <p:txBody>
          <a:bodyPr/>
          <a:lstStyle>
            <a:lvl1pPr>
              <a:defRPr/>
            </a:lvl1pPr>
          </a:lstStyle>
          <a:p>
            <a:pPr>
              <a:defRPr/>
            </a:pPr>
            <a:endParaRPr lang="el-GR"/>
          </a:p>
        </p:txBody>
      </p:sp>
    </p:spTree>
  </p:cSld>
  <p:clrMapOvr>
    <a:masterClrMapping/>
  </p:clrMapOvr>
  <p:transition>
    <p:wheel spokes="8"/>
    <p:sndAc>
      <p:endSnd/>
    </p:sndAc>
  </p:transition>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lvl1pPr>
              <a:defRPr/>
            </a:lvl1pPr>
          </a:lstStyle>
          <a:p>
            <a:pPr>
              <a:defRPr/>
            </a:pPr>
            <a:endParaRPr lang="el-GR"/>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a:defRPr/>
            </a:pPr>
            <a:fld id="{90BC35EC-5928-4C6B-813C-F48651799F9E}" type="slidenum">
              <a:rPr lang="el-GR"/>
              <a:pPr>
                <a:defRPr/>
              </a:pPr>
              <a:t>‹#›</a:t>
            </a:fld>
            <a:endParaRPr lang="el-GR"/>
          </a:p>
        </p:txBody>
      </p:sp>
    </p:spTree>
  </p:cSld>
  <p:clrMapOvr>
    <a:masterClrMapping/>
  </p:clrMapOvr>
  <p:transition>
    <p:wheel spokes="8"/>
    <p:sndAc>
      <p:endSnd/>
    </p:sndAc>
  </p:transition>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lvl1pPr>
              <a:defRPr/>
            </a:lvl1pPr>
          </a:lstStyle>
          <a:p>
            <a:pPr>
              <a:defRPr/>
            </a:pPr>
            <a:endParaRPr lang="el-GR"/>
          </a:p>
        </p:txBody>
      </p:sp>
      <p:sp>
        <p:nvSpPr>
          <p:cNvPr id="8" name="Footer Placeholder 7"/>
          <p:cNvSpPr>
            <a:spLocks noGrp="1"/>
          </p:cNvSpPr>
          <p:nvPr>
            <p:ph type="ftr" sz="quarter" idx="11"/>
          </p:nvPr>
        </p:nvSpPr>
        <p:spPr/>
        <p:txBody>
          <a:bodyPr/>
          <a:lstStyle>
            <a:lvl1pPr>
              <a:defRPr/>
            </a:lvl1pPr>
          </a:lstStyle>
          <a:p>
            <a:pPr>
              <a:defRPr/>
            </a:pPr>
            <a:endParaRPr lang="el-GR"/>
          </a:p>
        </p:txBody>
      </p:sp>
      <p:sp>
        <p:nvSpPr>
          <p:cNvPr id="9" name="Slide Number Placeholder 8"/>
          <p:cNvSpPr>
            <a:spLocks noGrp="1"/>
          </p:cNvSpPr>
          <p:nvPr>
            <p:ph type="sldNum" sz="quarter" idx="12"/>
          </p:nvPr>
        </p:nvSpPr>
        <p:spPr/>
        <p:txBody>
          <a:bodyPr/>
          <a:lstStyle>
            <a:lvl1pPr>
              <a:defRPr>
                <a:solidFill>
                  <a:srgbClr val="000000"/>
                </a:solidFill>
              </a:defRPr>
            </a:lvl1pPr>
          </a:lstStyle>
          <a:p>
            <a:pPr>
              <a:defRPr/>
            </a:pPr>
            <a:fld id="{77B4DB58-91A2-4E71-A055-EE84BC77FAA5}" type="slidenum">
              <a:rPr lang="el-GR"/>
              <a:pPr>
                <a:defRPr/>
              </a:pPr>
              <a:t>‹#›</a:t>
            </a:fld>
            <a:endParaRPr lang="el-GR"/>
          </a:p>
        </p:txBody>
      </p:sp>
    </p:spTree>
  </p:cSld>
  <p:clrMapOvr>
    <a:masterClrMapping/>
  </p:clrMapOvr>
  <p:transition>
    <p:wheel spokes="8"/>
    <p:sndAc>
      <p:endSnd/>
    </p:sndAc>
  </p:transition>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lvl1pPr>
              <a:defRPr/>
            </a:lvl1pPr>
          </a:lstStyle>
          <a:p>
            <a:pPr>
              <a:defRPr/>
            </a:pPr>
            <a:endParaRPr lang="el-GR"/>
          </a:p>
        </p:txBody>
      </p:sp>
      <p:sp>
        <p:nvSpPr>
          <p:cNvPr id="4" name="Footer Placeholder 3"/>
          <p:cNvSpPr>
            <a:spLocks noGrp="1"/>
          </p:cNvSpPr>
          <p:nvPr>
            <p:ph type="ftr" sz="quarter" idx="11"/>
          </p:nvPr>
        </p:nvSpPr>
        <p:spPr/>
        <p:txBody>
          <a:bodyPr/>
          <a:lstStyle>
            <a:lvl1pPr>
              <a:defRPr/>
            </a:lvl1pPr>
          </a:lstStyle>
          <a:p>
            <a:pPr>
              <a:defRPr/>
            </a:pPr>
            <a:endParaRPr lang="el-GR"/>
          </a:p>
        </p:txBody>
      </p:sp>
      <p:sp>
        <p:nvSpPr>
          <p:cNvPr id="5" name="Slide Number Placeholder 4"/>
          <p:cNvSpPr>
            <a:spLocks noGrp="1"/>
          </p:cNvSpPr>
          <p:nvPr>
            <p:ph type="sldNum" sz="quarter" idx="12"/>
          </p:nvPr>
        </p:nvSpPr>
        <p:spPr/>
        <p:txBody>
          <a:bodyPr/>
          <a:lstStyle>
            <a:lvl1pPr>
              <a:defRPr>
                <a:solidFill>
                  <a:srgbClr val="000000"/>
                </a:solidFill>
              </a:defRPr>
            </a:lvl1pPr>
          </a:lstStyle>
          <a:p>
            <a:pPr>
              <a:defRPr/>
            </a:pPr>
            <a:fld id="{90808251-021D-4A2A-A6EB-60AE8B7CE148}" type="slidenum">
              <a:rPr lang="el-GR"/>
              <a:pPr>
                <a:defRPr/>
              </a:pPr>
              <a:t>‹#›</a:t>
            </a:fld>
            <a:endParaRPr lang="el-GR"/>
          </a:p>
        </p:txBody>
      </p:sp>
    </p:spTree>
  </p:cSld>
  <p:clrMapOvr>
    <a:masterClrMapping/>
  </p:clrMapOvr>
  <p:transition>
    <p:wheel spokes="8"/>
    <p:sndAc>
      <p:endSnd/>
    </p:sndAc>
  </p:transition>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l-GR"/>
          </a:p>
        </p:txBody>
      </p:sp>
      <p:sp>
        <p:nvSpPr>
          <p:cNvPr id="3" name="Footer Placeholder 2"/>
          <p:cNvSpPr>
            <a:spLocks noGrp="1"/>
          </p:cNvSpPr>
          <p:nvPr>
            <p:ph type="ftr" sz="quarter" idx="11"/>
          </p:nvPr>
        </p:nvSpPr>
        <p:spPr/>
        <p:txBody>
          <a:bodyPr/>
          <a:lstStyle>
            <a:lvl1pPr>
              <a:defRPr/>
            </a:lvl1pPr>
          </a:lstStyle>
          <a:p>
            <a:pPr>
              <a:defRPr/>
            </a:pPr>
            <a:endParaRPr lang="el-GR"/>
          </a:p>
        </p:txBody>
      </p:sp>
      <p:sp>
        <p:nvSpPr>
          <p:cNvPr id="4" name="Slide Number Placeholder 3"/>
          <p:cNvSpPr>
            <a:spLocks noGrp="1"/>
          </p:cNvSpPr>
          <p:nvPr>
            <p:ph type="sldNum" sz="quarter" idx="12"/>
          </p:nvPr>
        </p:nvSpPr>
        <p:spPr/>
        <p:txBody>
          <a:bodyPr/>
          <a:lstStyle>
            <a:lvl1pPr>
              <a:defRPr>
                <a:solidFill>
                  <a:srgbClr val="000000"/>
                </a:solidFill>
              </a:defRPr>
            </a:lvl1pPr>
          </a:lstStyle>
          <a:p>
            <a:pPr>
              <a:defRPr/>
            </a:pPr>
            <a:fld id="{182F253A-3756-4060-9349-D0EAB4ACE3D2}" type="slidenum">
              <a:rPr lang="el-GR"/>
              <a:pPr>
                <a:defRPr/>
              </a:pPr>
              <a:t>‹#›</a:t>
            </a:fld>
            <a:endParaRPr lang="el-GR"/>
          </a:p>
        </p:txBody>
      </p:sp>
    </p:spTree>
  </p:cSld>
  <p:clrMapOvr>
    <a:masterClrMapping/>
  </p:clrMapOvr>
  <p:transition>
    <p:wheel spokes="8"/>
    <p:sndAc>
      <p:endSnd/>
    </p:sndAc>
  </p:transition>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8" name="Title 7"/>
          <p:cNvSpPr>
            <a:spLocks noGrp="1"/>
          </p:cNvSpPr>
          <p:nvPr>
            <p:ph type="title"/>
          </p:nvPr>
        </p:nvSpPr>
        <p:spPr/>
        <p:txBody>
          <a:bodyPr/>
          <a:lstStyle/>
          <a:p>
            <a:r>
              <a:rPr lang="el-GR" smtClean="0"/>
              <a:t>Στυλ κύριου τίτλου</a:t>
            </a:r>
            <a:endParaRPr lang="en-US"/>
          </a:p>
        </p:txBody>
      </p:sp>
      <p:sp>
        <p:nvSpPr>
          <p:cNvPr id="5" name="Date Placeholder 4"/>
          <p:cNvSpPr>
            <a:spLocks noGrp="1"/>
          </p:cNvSpPr>
          <p:nvPr>
            <p:ph type="dt" sz="half" idx="10"/>
          </p:nvPr>
        </p:nvSpPr>
        <p:spPr/>
        <p:txBody>
          <a:bodyPr/>
          <a:lstStyle>
            <a:lvl1pPr>
              <a:defRPr/>
            </a:lvl1pPr>
          </a:lstStyle>
          <a:p>
            <a:pPr>
              <a:defRPr/>
            </a:pPr>
            <a:endParaRPr lang="el-GR"/>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a:defRPr/>
            </a:pPr>
            <a:fld id="{E56CA833-07BB-45A0-894C-083F35D6AB2C}" type="slidenum">
              <a:rPr lang="el-GR"/>
              <a:pPr>
                <a:defRPr/>
              </a:pPr>
              <a:t>‹#›</a:t>
            </a:fld>
            <a:endParaRPr lang="el-GR"/>
          </a:p>
        </p:txBody>
      </p:sp>
    </p:spTree>
  </p:cSld>
  <p:clrMapOvr>
    <a:masterClrMapping/>
  </p:clrMapOvr>
  <p:transition>
    <p:wheel spokes="8"/>
    <p:sndAc>
      <p:endSnd/>
    </p:sndAc>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el-GR" smtClean="0"/>
              <a:t>Στυλ κύριου τίτλου</a:t>
            </a:r>
            <a:endParaRPr lang="en-US" dirty="0"/>
          </a:p>
        </p:txBody>
      </p:sp>
      <p:sp>
        <p:nvSpPr>
          <p:cNvPr id="7" name="Date Placeholder 4"/>
          <p:cNvSpPr>
            <a:spLocks noGrp="1"/>
          </p:cNvSpPr>
          <p:nvPr>
            <p:ph type="dt" sz="half" idx="10"/>
          </p:nvPr>
        </p:nvSpPr>
        <p:spPr/>
        <p:txBody>
          <a:bodyPr/>
          <a:lstStyle>
            <a:lvl1pPr>
              <a:defRPr/>
            </a:lvl1pPr>
          </a:lstStyle>
          <a:p>
            <a:pPr>
              <a:defRPr/>
            </a:pPr>
            <a:endParaRPr lang="el-GR"/>
          </a:p>
        </p:txBody>
      </p:sp>
      <p:sp>
        <p:nvSpPr>
          <p:cNvPr id="9" name="Footer Placeholder 5"/>
          <p:cNvSpPr>
            <a:spLocks noGrp="1"/>
          </p:cNvSpPr>
          <p:nvPr>
            <p:ph type="ftr" sz="quarter" idx="11"/>
          </p:nvPr>
        </p:nvSpPr>
        <p:spPr/>
        <p:txBody>
          <a:bodyPr/>
          <a:lstStyle>
            <a:lvl1pPr>
              <a:defRPr/>
            </a:lvl1pPr>
          </a:lstStyle>
          <a:p>
            <a:pPr>
              <a:defRPr/>
            </a:pPr>
            <a:endParaRPr lang="el-GR"/>
          </a:p>
        </p:txBody>
      </p:sp>
      <p:sp>
        <p:nvSpPr>
          <p:cNvPr id="10" name="Slide Number Placeholder 6"/>
          <p:cNvSpPr>
            <a:spLocks noGrp="1"/>
          </p:cNvSpPr>
          <p:nvPr>
            <p:ph type="sldNum" sz="quarter" idx="12"/>
          </p:nvPr>
        </p:nvSpPr>
        <p:spPr/>
        <p:txBody>
          <a:bodyPr/>
          <a:lstStyle>
            <a:lvl1pPr>
              <a:defRPr smtClean="0">
                <a:solidFill>
                  <a:srgbClr val="000000"/>
                </a:solidFill>
              </a:defRPr>
            </a:lvl1pPr>
          </a:lstStyle>
          <a:p>
            <a:pPr>
              <a:defRPr/>
            </a:pPr>
            <a:fld id="{F3A7CF8A-0B19-45E2-875B-C1D627B8DCAA}" type="slidenum">
              <a:rPr lang="el-GR"/>
              <a:pPr>
                <a:defRPr/>
              </a:pPr>
              <a:t>‹#›</a:t>
            </a:fld>
            <a:endParaRPr lang="el-GR"/>
          </a:p>
        </p:txBody>
      </p:sp>
    </p:spTree>
  </p:cSld>
  <p:clrMapOvr>
    <a:masterClrMapping/>
  </p:clrMapOvr>
  <p:transition>
    <p:wheel spokes="8"/>
    <p:sndAc>
      <p:endSnd/>
    </p:sndAc>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a:defRPr/>
            </a:pPr>
            <a:fld id="{144071E6-BF2F-4020-A11E-43CEA5E42441}" type="slidenum">
              <a:rPr lang="el-GR"/>
              <a:pPr>
                <a:defRPr/>
              </a:pPr>
              <a:t>‹#›</a:t>
            </a:fld>
            <a:endParaRPr lang="el-GR"/>
          </a:p>
        </p:txBody>
      </p:sp>
    </p:spTree>
  </p:cSld>
  <p:clrMapOvr>
    <a:masterClrMapping/>
  </p:clrMapOvr>
  <p:transition>
    <p:wheel spokes="8"/>
    <p:sndAc>
      <p:endSnd/>
    </p:sndAc>
  </p:transition>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a:defRPr/>
            </a:pPr>
            <a:fld id="{5DC8E13C-7534-49AA-B53A-95629B3FFA43}" type="slidenum">
              <a:rPr lang="el-GR"/>
              <a:pPr>
                <a:defRPr/>
              </a:pPr>
              <a:t>‹#›</a:t>
            </a:fld>
            <a:endParaRPr lang="el-GR"/>
          </a:p>
        </p:txBody>
      </p:sp>
    </p:spTree>
  </p:cSld>
  <p:clrMapOvr>
    <a:masterClrMapping/>
  </p:clrMapOvr>
  <p:transition>
    <p:wheel spokes="8"/>
    <p:sndAc>
      <p:endSnd/>
    </p:sndAc>
  </p:transition>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371600" y="1143000"/>
            <a:ext cx="7467600" cy="1470025"/>
          </a:xfrm>
        </p:spPr>
        <p:txBody>
          <a:bodyPr anchor="b"/>
          <a:lstStyle>
            <a:lvl1pPr algn="r">
              <a:defRPr/>
            </a:lvl1pPr>
          </a:lstStyle>
          <a:p>
            <a:pPr lvl="0"/>
            <a:r>
              <a:rPr lang="el-GR" noProof="0" smtClean="0"/>
              <a:t>Στυλ κύριου τίτλου</a:t>
            </a:r>
            <a:endParaRPr lang="en-US" noProof="0" smtClean="0"/>
          </a:p>
        </p:txBody>
      </p:sp>
      <p:sp>
        <p:nvSpPr>
          <p:cNvPr id="3075" name="Rectangle 3"/>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l-GR" noProof="0" smtClean="0"/>
              <a:t>Στυλ κύριου υπότιτλου</a:t>
            </a:r>
            <a:endParaRPr lang="en-US" noProof="0" smtClean="0"/>
          </a:p>
        </p:txBody>
      </p:sp>
      <p:sp>
        <p:nvSpPr>
          <p:cNvPr id="5" name="Rectangle 8"/>
          <p:cNvSpPr>
            <a:spLocks noGrp="1" noChangeArrowheads="1"/>
          </p:cNvSpPr>
          <p:nvPr>
            <p:ph type="dt" sz="half" idx="10"/>
          </p:nvPr>
        </p:nvSpPr>
        <p:spPr/>
        <p:txBody>
          <a:bodyPr/>
          <a:lstStyle>
            <a:lvl1pPr>
              <a:defRPr smtClean="0">
                <a:solidFill>
                  <a:prstClr val="black">
                    <a:tint val="75000"/>
                  </a:prstClr>
                </a:solidFill>
              </a:defRPr>
            </a:lvl1pPr>
          </a:lstStyle>
          <a:p>
            <a:pPr>
              <a:defRPr/>
            </a:pPr>
            <a:fld id="{5269EC78-D242-4276-8EC0-2BF9AACE3B9E}" type="datetimeFigureOut">
              <a:rPr lang="el-GR"/>
              <a:pPr>
                <a:defRPr/>
              </a:pPr>
              <a:t>10/10/2017</a:t>
            </a:fld>
            <a:endParaRPr lang="el-GR"/>
          </a:p>
        </p:txBody>
      </p:sp>
      <p:sp>
        <p:nvSpPr>
          <p:cNvPr id="6" name="Rectangle 9"/>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Rectangle 10"/>
          <p:cNvSpPr>
            <a:spLocks noGrp="1" noChangeArrowheads="1"/>
          </p:cNvSpPr>
          <p:nvPr>
            <p:ph type="sldNum" sz="quarter" idx="12"/>
          </p:nvPr>
        </p:nvSpPr>
        <p:spPr/>
        <p:txBody>
          <a:bodyPr/>
          <a:lstStyle>
            <a:lvl1pPr>
              <a:defRPr smtClean="0">
                <a:solidFill>
                  <a:prstClr val="black">
                    <a:tint val="75000"/>
                  </a:prstClr>
                </a:solidFill>
              </a:defRPr>
            </a:lvl1pPr>
          </a:lstStyle>
          <a:p>
            <a:pPr>
              <a:defRPr/>
            </a:pPr>
            <a:fld id="{F6555FDD-A584-438E-95D7-C322AC4FF657}" type="slidenum">
              <a:rPr lang="el-GR"/>
              <a:pPr>
                <a:defRPr/>
              </a:pPr>
              <a:t>‹#›</a:t>
            </a:fld>
            <a:endParaRPr lang="el-G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C1272586-C373-4E5F-A3A3-1B3E6AC8E667}"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75E7A196-BB16-4C35-B120-ED502D8F48D6}" type="slidenum">
              <a:rPr lang="el-GR"/>
              <a:pPr>
                <a:defRPr/>
              </a:pPr>
              <a:t>‹#›</a:t>
            </a:fld>
            <a:endParaRPr lang="el-G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1BD0C5E6-B631-40F6-B80C-DAB17DCE960E}"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AF805DA8-1250-44CF-AEC3-5ABD07BDE96A}" type="slidenum">
              <a:rPr lang="el-GR"/>
              <a:pPr>
                <a:defRPr/>
              </a:pPr>
              <a:t>‹#›</a:t>
            </a:fld>
            <a:endParaRPr lang="el-G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14478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143500" y="1600200"/>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312E6CD8-6E8A-40A0-84BB-2E60E6C12EC3}"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95333FD1-BCC3-409B-9F98-9A273ED9E34E}" type="slidenum">
              <a:rPr lang="el-GR"/>
              <a:pPr>
                <a:defRPr/>
              </a:pPr>
              <a:t>‹#›</a:t>
            </a:fld>
            <a:endParaRPr lang="el-G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smtClean="0">
                <a:solidFill>
                  <a:prstClr val="black">
                    <a:tint val="75000"/>
                  </a:prstClr>
                </a:solidFill>
              </a:defRPr>
            </a:lvl1pPr>
          </a:lstStyle>
          <a:p>
            <a:pPr>
              <a:defRPr/>
            </a:pPr>
            <a:fld id="{1BB15684-2F92-46A8-9AD4-C4CA1E456423}"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1pPr>
              <a:defRPr smtClean="0">
                <a:solidFill>
                  <a:prstClr val="black">
                    <a:tint val="75000"/>
                  </a:prstClr>
                </a:solidFill>
              </a:defRPr>
            </a:lvl1pPr>
          </a:lstStyle>
          <a:p>
            <a:pPr>
              <a:defRPr/>
            </a:pPr>
            <a:fld id="{EF94F7F9-07E7-4D15-BEE4-7A3F9ADB4CFE}" type="slidenum">
              <a:rPr lang="el-GR"/>
              <a:pPr>
                <a:defRPr/>
              </a:pPr>
              <a:t>‹#›</a:t>
            </a:fld>
            <a:endParaRPr lang="el-G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smtClean="0">
                <a:solidFill>
                  <a:prstClr val="black">
                    <a:tint val="75000"/>
                  </a:prstClr>
                </a:solidFill>
              </a:defRPr>
            </a:lvl1pPr>
          </a:lstStyle>
          <a:p>
            <a:pPr>
              <a:defRPr/>
            </a:pPr>
            <a:fld id="{AA6E326E-71DD-432F-B33D-2F31581A479A}"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1pPr>
              <a:defRPr smtClean="0">
                <a:solidFill>
                  <a:prstClr val="black">
                    <a:tint val="75000"/>
                  </a:prstClr>
                </a:solidFill>
              </a:defRPr>
            </a:lvl1pPr>
          </a:lstStyle>
          <a:p>
            <a:pPr>
              <a:defRPr/>
            </a:pPr>
            <a:fld id="{9977534F-314E-4588-98DF-EC328159F36F}" type="slidenum">
              <a:rPr lang="el-GR"/>
              <a:pPr>
                <a:defRPr/>
              </a:pPr>
              <a:t>‹#›</a:t>
            </a:fld>
            <a:endParaRPr lang="el-G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smtClean="0">
                <a:solidFill>
                  <a:prstClr val="black">
                    <a:tint val="75000"/>
                  </a:prstClr>
                </a:solidFill>
              </a:defRPr>
            </a:lvl1pPr>
          </a:lstStyle>
          <a:p>
            <a:pPr>
              <a:defRPr/>
            </a:pPr>
            <a:fld id="{E9DC3A7C-D83F-4073-8204-A2E55D51B5F2}" type="datetimeFigureOut">
              <a:rPr lang="el-GR"/>
              <a:pPr>
                <a:defRPr/>
              </a:pPr>
              <a:t>10/10/2017</a:t>
            </a:fld>
            <a:endParaRPr lang="el-GR"/>
          </a:p>
        </p:txBody>
      </p:sp>
      <p:sp>
        <p:nvSpPr>
          <p:cNvPr id="3" name="Θέση υποσέλιδου 2"/>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1pPr>
              <a:defRPr smtClean="0">
                <a:solidFill>
                  <a:prstClr val="black">
                    <a:tint val="75000"/>
                  </a:prstClr>
                </a:solidFill>
              </a:defRPr>
            </a:lvl1pPr>
          </a:lstStyle>
          <a:p>
            <a:pPr>
              <a:defRPr/>
            </a:pPr>
            <a:fld id="{77B875FF-1833-452E-8AD8-EEDF21351076}" type="slidenum">
              <a:rPr lang="el-GR"/>
              <a:pPr>
                <a:defRPr/>
              </a:pPr>
              <a:t>‹#›</a:t>
            </a:fld>
            <a:endParaRPr lang="el-G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D6CA9D12-35D6-4096-9C86-D5C9CBBEF3DE}"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0F8675EB-7B93-482D-B79B-7D53C6617A10}" type="slidenum">
              <a:rPr lang="el-GR"/>
              <a:pPr>
                <a:defRPr/>
              </a:pPr>
              <a:t>‹#›</a:t>
            </a:fld>
            <a:endParaRPr lang="el-G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smtClean="0">
                <a:solidFill>
                  <a:prstClr val="black">
                    <a:tint val="75000"/>
                  </a:prstClr>
                </a:solidFill>
              </a:defRPr>
            </a:lvl1pPr>
          </a:lstStyle>
          <a:p>
            <a:pPr>
              <a:defRPr/>
            </a:pPr>
            <a:fld id="{B12C5F3A-04B4-4F02-8756-62559FD41105}"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smtClean="0">
                <a:solidFill>
                  <a:prstClr val="black">
                    <a:tint val="75000"/>
                  </a:prstClr>
                </a:solidFill>
              </a:defRPr>
            </a:lvl1pPr>
          </a:lstStyle>
          <a:p>
            <a:pPr>
              <a:defRPr/>
            </a:pPr>
            <a:fld id="{5A5E9617-90E5-473D-9C8C-EEA8201963F3}" type="slidenum">
              <a:rPr lang="el-GR"/>
              <a:pPr>
                <a:defRPr/>
              </a:pPr>
              <a:t>‹#›</a:t>
            </a:fld>
            <a:endParaRPr lang="el-G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5262FACE-13B0-46A1-85A4-52E9300EEB96}"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35FE3474-1BA3-49D6-A1E7-616293E48E0C}" type="slidenum">
              <a:rPr lang="el-GR"/>
              <a:pPr>
                <a:defRPr/>
              </a:pPr>
              <a:t>‹#›</a:t>
            </a:fld>
            <a:endParaRPr lang="el-G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274638"/>
            <a:ext cx="18288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1371600" y="274638"/>
            <a:ext cx="53340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smtClean="0">
                <a:solidFill>
                  <a:prstClr val="black">
                    <a:tint val="75000"/>
                  </a:prstClr>
                </a:solidFill>
              </a:defRPr>
            </a:lvl1pPr>
          </a:lstStyle>
          <a:p>
            <a:pPr>
              <a:defRPr/>
            </a:pPr>
            <a:fld id="{0FC22C7B-5703-4CA8-8551-A2DBF3C4C451}"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solidFill>
                  <a:prstClr val="black">
                    <a:tint val="75000"/>
                  </a:prstClr>
                </a:solidFill>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smtClean="0">
                <a:solidFill>
                  <a:prstClr val="black">
                    <a:tint val="75000"/>
                  </a:prstClr>
                </a:solidFill>
              </a:defRPr>
            </a:lvl1pPr>
          </a:lstStyle>
          <a:p>
            <a:pPr>
              <a:defRPr/>
            </a:pPr>
            <a:fld id="{7673D916-4955-4BEF-9439-F4400DA43E58}" type="slidenum">
              <a:rPr lang="el-GR"/>
              <a:pPr>
                <a:defRPr/>
              </a:pPr>
              <a:t>‹#›</a:t>
            </a:fld>
            <a:endParaRPr lang="el-G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Στρογγυλεμένο ορθογώνιο 1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Στρογγυλεμένο ορθογώνιο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Τίτλος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l-GR" smtClean="0"/>
              <a:t>Στυλ κύριου τίτλου</a:t>
            </a:r>
            <a:endParaRPr lang="en-US"/>
          </a:p>
        </p:txBody>
      </p:sp>
      <p:sp>
        <p:nvSpPr>
          <p:cNvPr id="20" name="Υπότιτλος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l-GR" smtClean="0"/>
              <a:t>Στυλ κύριου υπότιτλου</a:t>
            </a:r>
            <a:endParaRPr lang="en-US"/>
          </a:p>
        </p:txBody>
      </p:sp>
      <p:sp>
        <p:nvSpPr>
          <p:cNvPr id="7" name="Θέση ημερομηνίας 18"/>
          <p:cNvSpPr>
            <a:spLocks noGrp="1"/>
          </p:cNvSpPr>
          <p:nvPr>
            <p:ph type="dt" sz="half" idx="10"/>
          </p:nvPr>
        </p:nvSpPr>
        <p:spPr/>
        <p:txBody>
          <a:bodyPr/>
          <a:lstStyle>
            <a:lvl1pPr>
              <a:defRPr/>
            </a:lvl1pPr>
            <a:extLst/>
          </a:lstStyle>
          <a:p>
            <a:pPr>
              <a:defRPr/>
            </a:pPr>
            <a:fld id="{73AE474C-4496-4E5F-9319-EBB0257B8E7C}"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lvl1pPr>
            <a:extLst/>
          </a:lstStyle>
          <a:p>
            <a:pPr>
              <a:defRPr/>
            </a:pPr>
            <a:endParaRPr lang="el-GR"/>
          </a:p>
        </p:txBody>
      </p:sp>
      <p:sp>
        <p:nvSpPr>
          <p:cNvPr id="9" name="Θέση αριθμού διαφάνειας 10"/>
          <p:cNvSpPr>
            <a:spLocks noGrp="1"/>
          </p:cNvSpPr>
          <p:nvPr>
            <p:ph type="sldNum" sz="quarter" idx="12"/>
          </p:nvPr>
        </p:nvSpPr>
        <p:spPr/>
        <p:txBody>
          <a:bodyPr/>
          <a:lstStyle>
            <a:lvl1pPr>
              <a:defRPr/>
            </a:lvl1pPr>
            <a:extLst/>
          </a:lstStyle>
          <a:p>
            <a:pPr>
              <a:defRPr/>
            </a:pPr>
            <a:fld id="{469174FF-71C3-435C-A74D-90AFB5B97761}" type="slidenum">
              <a:rPr lang="el-GR"/>
              <a:pPr>
                <a:defRPr/>
              </a:pPr>
              <a:t>‹#›</a:t>
            </a:fld>
            <a:endParaRPr lang="el-G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502920" y="4983480"/>
            <a:ext cx="8183880" cy="1051560"/>
          </a:xfrm>
        </p:spPr>
        <p:txBody>
          <a:bodyPr/>
          <a:lstStyle>
            <a:extLst/>
          </a:lstStyle>
          <a:p>
            <a:r>
              <a:rPr lang="el-GR" smtClean="0"/>
              <a:t>Στυλ κύριου τίτλου</a:t>
            </a:r>
            <a:endParaRPr lang="en-US"/>
          </a:p>
        </p:txBody>
      </p:sp>
      <p:sp>
        <p:nvSpPr>
          <p:cNvPr id="3" name="Θέση περιεχομένου 2"/>
          <p:cNvSpPr>
            <a:spLocks noGrp="1"/>
          </p:cNvSpPr>
          <p:nvPr>
            <p:ph idx="1"/>
          </p:nvPr>
        </p:nvSpPr>
        <p:spPr>
          <a:xfrm>
            <a:off x="502920" y="530352"/>
            <a:ext cx="8183880" cy="4187952"/>
          </a:xfrm>
        </p:spPr>
        <p:txBody>
          <a:bodyPr/>
          <a:lstStyle>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extLst/>
          </a:lstStyle>
          <a:p>
            <a:pPr>
              <a:defRPr/>
            </a:pPr>
            <a:fld id="{36EFC0B0-9A80-4C89-9225-CE2C9D54CDBB}"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extLst/>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extLst/>
          </a:lstStyle>
          <a:p>
            <a:pPr>
              <a:defRPr/>
            </a:pPr>
            <a:fld id="{268AF0D3-19A2-4FFC-84BF-F5292FC094B4}" type="slidenum">
              <a:rPr lang="el-GR"/>
              <a:pPr>
                <a:defRPr/>
              </a:pPr>
              <a:t>‹#›</a:t>
            </a:fld>
            <a:endParaRPr lang="el-G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Στρογγυλεμένο ορθογώνιο 1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Στρογγυλεμένο ορθογώνιο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Τίτλος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l-GR" smtClean="0"/>
              <a:t>Στυλ κύριου τίτλου</a:t>
            </a:r>
            <a:endParaRPr lang="en-US"/>
          </a:p>
        </p:txBody>
      </p:sp>
      <p:sp>
        <p:nvSpPr>
          <p:cNvPr id="3" name="Θέση κειμένου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l-GR" smtClean="0"/>
              <a:t>Στυλ υποδείγματος κειμένου</a:t>
            </a:r>
          </a:p>
        </p:txBody>
      </p:sp>
      <p:sp>
        <p:nvSpPr>
          <p:cNvPr id="6" name="Θέση ημερομηνίας 3"/>
          <p:cNvSpPr>
            <a:spLocks noGrp="1"/>
          </p:cNvSpPr>
          <p:nvPr>
            <p:ph type="dt" sz="half" idx="10"/>
          </p:nvPr>
        </p:nvSpPr>
        <p:spPr/>
        <p:txBody>
          <a:bodyPr/>
          <a:lstStyle>
            <a:lvl1pPr>
              <a:defRPr/>
            </a:lvl1pPr>
            <a:extLst/>
          </a:lstStyle>
          <a:p>
            <a:pPr>
              <a:defRPr/>
            </a:pPr>
            <a:fld id="{0FD6A7F0-F586-4F73-B0BA-266C5E73F849}" type="datetimeFigureOut">
              <a:rPr lang="el-GR"/>
              <a:pPr>
                <a:defRPr/>
              </a:pPr>
              <a:t>10/10/2017</a:t>
            </a:fld>
            <a:endParaRPr lang="el-GR"/>
          </a:p>
        </p:txBody>
      </p:sp>
      <p:sp>
        <p:nvSpPr>
          <p:cNvPr id="7" name="Θέση υποσέλιδου 4"/>
          <p:cNvSpPr>
            <a:spLocks noGrp="1"/>
          </p:cNvSpPr>
          <p:nvPr>
            <p:ph type="ftr" sz="quarter" idx="11"/>
          </p:nvPr>
        </p:nvSpPr>
        <p:spPr/>
        <p:txBody>
          <a:bodyPr/>
          <a:lstStyle>
            <a:lvl1pPr>
              <a:defRPr/>
            </a:lvl1pPr>
            <a:extLst/>
          </a:lstStyle>
          <a:p>
            <a:pPr>
              <a:defRPr/>
            </a:pPr>
            <a:endParaRPr lang="el-GR"/>
          </a:p>
        </p:txBody>
      </p:sp>
      <p:sp>
        <p:nvSpPr>
          <p:cNvPr id="8" name="Θέση αριθμού διαφάνειας 5"/>
          <p:cNvSpPr>
            <a:spLocks noGrp="1"/>
          </p:cNvSpPr>
          <p:nvPr>
            <p:ph type="sldNum" sz="quarter" idx="12"/>
          </p:nvPr>
        </p:nvSpPr>
        <p:spPr/>
        <p:txBody>
          <a:bodyPr/>
          <a:lstStyle>
            <a:lvl1pPr>
              <a:defRPr/>
            </a:lvl1pPr>
            <a:extLst/>
          </a:lstStyle>
          <a:p>
            <a:pPr>
              <a:defRPr/>
            </a:pPr>
            <a:fld id="{F66B2FFB-AE9B-4193-8DFD-DF32B03AC730}" type="slidenum">
              <a:rPr lang="el-GR"/>
              <a:pPr>
                <a:defRPr/>
              </a:pPr>
              <a:t>‹#›</a:t>
            </a:fld>
            <a:endParaRPr lang="el-G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extLst/>
          </a:lstStyle>
          <a:p>
            <a:r>
              <a:rPr lang="el-GR" smtClean="0"/>
              <a:t>Στυλ κύριου τίτλου</a:t>
            </a:r>
            <a:endParaRPr lang="en-US"/>
          </a:p>
        </p:txBody>
      </p:sp>
      <p:sp>
        <p:nvSpPr>
          <p:cNvPr id="3" name="Θέση περιεχομένου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περιεχομένου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p:txBody>
          <a:bodyPr/>
          <a:lstStyle>
            <a:lvl1pPr>
              <a:defRPr/>
            </a:lvl1pPr>
            <a:extLst/>
          </a:lstStyle>
          <a:p>
            <a:pPr>
              <a:defRPr/>
            </a:pPr>
            <a:fld id="{FD5CCCA0-FFF0-4FF6-B338-078E9967EC43}"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lvl1pPr>
            <a:extLst/>
          </a:lstStyle>
          <a:p>
            <a:pPr>
              <a:defRPr/>
            </a:pPr>
            <a:endParaRPr lang="el-GR"/>
          </a:p>
        </p:txBody>
      </p:sp>
      <p:sp>
        <p:nvSpPr>
          <p:cNvPr id="7" name="Θέση αριθμού διαφάνειας 6"/>
          <p:cNvSpPr>
            <a:spLocks noGrp="1"/>
          </p:cNvSpPr>
          <p:nvPr>
            <p:ph type="sldNum" sz="quarter" idx="12"/>
          </p:nvPr>
        </p:nvSpPr>
        <p:spPr/>
        <p:txBody>
          <a:bodyPr/>
          <a:lstStyle>
            <a:lvl1pPr>
              <a:defRPr/>
            </a:lvl1pPr>
            <a:extLst/>
          </a:lstStyle>
          <a:p>
            <a:pPr>
              <a:defRPr/>
            </a:pPr>
            <a:fld id="{B0DBD068-91C5-49AB-8C7E-B149C7DFA871}" type="slidenum">
              <a:rPr lang="el-GR"/>
              <a:pPr>
                <a:defRPr/>
              </a:pPr>
              <a:t>‹#›</a:t>
            </a:fld>
            <a:endParaRPr lang="el-G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502920" y="4983480"/>
            <a:ext cx="8183880" cy="1051560"/>
          </a:xfrm>
        </p:spPr>
        <p:txBody>
          <a:bodyPr/>
          <a:lstStyle>
            <a:lvl1pPr>
              <a:defRPr b="1"/>
            </a:lvl1pPr>
            <a:extLst/>
          </a:lstStyle>
          <a:p>
            <a:r>
              <a:rPr lang="el-GR" smtClean="0"/>
              <a:t>Στυλ κύριου τίτλου</a:t>
            </a:r>
            <a:endParaRPr lang="en-US"/>
          </a:p>
        </p:txBody>
      </p:sp>
      <p:sp>
        <p:nvSpPr>
          <p:cNvPr id="3" name="Θέση κειμένου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l-GR" smtClean="0"/>
              <a:t>Στυλ υποδείγματος κειμένου</a:t>
            </a:r>
          </a:p>
        </p:txBody>
      </p:sp>
      <p:sp>
        <p:nvSpPr>
          <p:cNvPr id="4" name="Θέση κειμένου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l-GR" smtClean="0"/>
              <a:t>Στυλ υποδείγματος κειμένου</a:t>
            </a:r>
          </a:p>
        </p:txBody>
      </p:sp>
      <p:sp>
        <p:nvSpPr>
          <p:cNvPr id="5" name="Θέση περιεχομένου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περιεχομένου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Θέση ημερομηνίας 6"/>
          <p:cNvSpPr>
            <a:spLocks noGrp="1"/>
          </p:cNvSpPr>
          <p:nvPr>
            <p:ph type="dt" sz="half" idx="10"/>
          </p:nvPr>
        </p:nvSpPr>
        <p:spPr/>
        <p:txBody>
          <a:bodyPr/>
          <a:lstStyle>
            <a:lvl1pPr>
              <a:defRPr/>
            </a:lvl1pPr>
            <a:extLst/>
          </a:lstStyle>
          <a:p>
            <a:pPr>
              <a:defRPr/>
            </a:pPr>
            <a:fld id="{D027AE99-0BDD-4D09-BC4A-84416233F6EB}" type="datetimeFigureOut">
              <a:rPr lang="el-GR"/>
              <a:pPr>
                <a:defRPr/>
              </a:pPr>
              <a:t>10/10/2017</a:t>
            </a:fld>
            <a:endParaRPr lang="el-GR"/>
          </a:p>
        </p:txBody>
      </p:sp>
      <p:sp>
        <p:nvSpPr>
          <p:cNvPr id="8" name="Θέση υποσέλιδου 7"/>
          <p:cNvSpPr>
            <a:spLocks noGrp="1"/>
          </p:cNvSpPr>
          <p:nvPr>
            <p:ph type="ftr" sz="quarter" idx="11"/>
          </p:nvPr>
        </p:nvSpPr>
        <p:spPr/>
        <p:txBody>
          <a:bodyPr/>
          <a:lstStyle>
            <a:lvl1pPr>
              <a:defRPr/>
            </a:lvl1pPr>
            <a:extLst/>
          </a:lstStyle>
          <a:p>
            <a:pPr>
              <a:defRPr/>
            </a:pPr>
            <a:endParaRPr lang="el-GR"/>
          </a:p>
        </p:txBody>
      </p:sp>
      <p:sp>
        <p:nvSpPr>
          <p:cNvPr id="9" name="Θέση αριθμού διαφάνειας 8"/>
          <p:cNvSpPr>
            <a:spLocks noGrp="1"/>
          </p:cNvSpPr>
          <p:nvPr>
            <p:ph type="sldNum" sz="quarter" idx="12"/>
          </p:nvPr>
        </p:nvSpPr>
        <p:spPr/>
        <p:txBody>
          <a:bodyPr/>
          <a:lstStyle>
            <a:lvl1pPr>
              <a:defRPr/>
            </a:lvl1pPr>
            <a:extLst/>
          </a:lstStyle>
          <a:p>
            <a:pPr>
              <a:defRPr/>
            </a:pPr>
            <a:fld id="{0B0CBF9A-EA9F-43F3-BB35-9CF9F144D11C}" type="slidenum">
              <a:rPr lang="el-GR"/>
              <a:pPr>
                <a:defRPr/>
              </a:pPr>
              <a:t>‹#›</a:t>
            </a:fld>
            <a:endParaRPr lang="el-G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extLst/>
          </a:lstStyle>
          <a:p>
            <a:r>
              <a:rPr lang="el-GR" smtClean="0"/>
              <a:t>Στυλ κύριου τίτλου</a:t>
            </a:r>
            <a:endParaRPr lang="en-US"/>
          </a:p>
        </p:txBody>
      </p:sp>
      <p:sp>
        <p:nvSpPr>
          <p:cNvPr id="3" name="Θέση ημερομηνίας 2"/>
          <p:cNvSpPr>
            <a:spLocks noGrp="1"/>
          </p:cNvSpPr>
          <p:nvPr>
            <p:ph type="dt" sz="half" idx="10"/>
          </p:nvPr>
        </p:nvSpPr>
        <p:spPr/>
        <p:txBody>
          <a:bodyPr/>
          <a:lstStyle>
            <a:lvl1pPr>
              <a:defRPr/>
            </a:lvl1pPr>
            <a:extLst/>
          </a:lstStyle>
          <a:p>
            <a:pPr>
              <a:defRPr/>
            </a:pPr>
            <a:fld id="{838C7819-7A8C-49CD-824E-7898A66BAEA5}" type="datetimeFigureOut">
              <a:rPr lang="el-GR"/>
              <a:pPr>
                <a:defRPr/>
              </a:pPr>
              <a:t>10/10/2017</a:t>
            </a:fld>
            <a:endParaRPr lang="el-GR"/>
          </a:p>
        </p:txBody>
      </p:sp>
      <p:sp>
        <p:nvSpPr>
          <p:cNvPr id="4" name="Θέση υποσέλιδου 3"/>
          <p:cNvSpPr>
            <a:spLocks noGrp="1"/>
          </p:cNvSpPr>
          <p:nvPr>
            <p:ph type="ftr" sz="quarter" idx="11"/>
          </p:nvPr>
        </p:nvSpPr>
        <p:spPr/>
        <p:txBody>
          <a:bodyPr/>
          <a:lstStyle>
            <a:lvl1pPr>
              <a:defRPr/>
            </a:lvl1pPr>
            <a:extLst/>
          </a:lstStyle>
          <a:p>
            <a:pPr>
              <a:defRPr/>
            </a:pPr>
            <a:endParaRPr lang="el-GR"/>
          </a:p>
        </p:txBody>
      </p:sp>
      <p:sp>
        <p:nvSpPr>
          <p:cNvPr id="5" name="Θέση αριθμού διαφάνειας 4"/>
          <p:cNvSpPr>
            <a:spLocks noGrp="1"/>
          </p:cNvSpPr>
          <p:nvPr>
            <p:ph type="sldNum" sz="quarter" idx="12"/>
          </p:nvPr>
        </p:nvSpPr>
        <p:spPr/>
        <p:txBody>
          <a:bodyPr/>
          <a:lstStyle>
            <a:lvl1pPr>
              <a:defRPr/>
            </a:lvl1pPr>
            <a:extLst/>
          </a:lstStyle>
          <a:p>
            <a:pPr>
              <a:defRPr/>
            </a:pPr>
            <a:fld id="{DF276974-10F9-4C0B-AD44-2B95C5D1F387}" type="slidenum">
              <a:rPr lang="el-GR"/>
              <a:pPr>
                <a:defRPr/>
              </a:pPr>
              <a:t>‹#›</a:t>
            </a:fld>
            <a:endParaRPr lang="el-G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l-GR" smtClean="0"/>
              <a:t>Kλικ για επεξεργασία του τίτλου</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Στρογγυλεμένο ορθογώνιο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Θέση ημερομηνίας 1"/>
          <p:cNvSpPr>
            <a:spLocks noGrp="1"/>
          </p:cNvSpPr>
          <p:nvPr>
            <p:ph type="dt" sz="half" idx="10"/>
          </p:nvPr>
        </p:nvSpPr>
        <p:spPr/>
        <p:txBody>
          <a:bodyPr/>
          <a:lstStyle>
            <a:lvl1pPr>
              <a:defRPr/>
            </a:lvl1pPr>
            <a:extLst/>
          </a:lstStyle>
          <a:p>
            <a:pPr>
              <a:defRPr/>
            </a:pPr>
            <a:fld id="{B393F829-6824-4305-91BE-25533D5331FA}" type="datetimeFigureOut">
              <a:rPr lang="el-GR"/>
              <a:pPr>
                <a:defRPr/>
              </a:pPr>
              <a:t>10/10/2017</a:t>
            </a:fld>
            <a:endParaRPr lang="el-GR"/>
          </a:p>
        </p:txBody>
      </p:sp>
      <p:sp>
        <p:nvSpPr>
          <p:cNvPr id="4" name="Θέση υποσέλιδου 2"/>
          <p:cNvSpPr>
            <a:spLocks noGrp="1"/>
          </p:cNvSpPr>
          <p:nvPr>
            <p:ph type="ftr" sz="quarter" idx="11"/>
          </p:nvPr>
        </p:nvSpPr>
        <p:spPr/>
        <p:txBody>
          <a:bodyPr/>
          <a:lstStyle>
            <a:lvl1pPr>
              <a:defRPr/>
            </a:lvl1pPr>
            <a:extLst/>
          </a:lstStyle>
          <a:p>
            <a:pPr>
              <a:defRPr/>
            </a:pPr>
            <a:endParaRPr lang="el-GR"/>
          </a:p>
        </p:txBody>
      </p:sp>
      <p:sp>
        <p:nvSpPr>
          <p:cNvPr id="5" name="Θέση αριθμού διαφάνειας 3"/>
          <p:cNvSpPr>
            <a:spLocks noGrp="1"/>
          </p:cNvSpPr>
          <p:nvPr>
            <p:ph type="sldNum" sz="quarter" idx="12"/>
          </p:nvPr>
        </p:nvSpPr>
        <p:spPr/>
        <p:txBody>
          <a:bodyPr/>
          <a:lstStyle>
            <a:lvl1pPr>
              <a:defRPr/>
            </a:lvl1pPr>
            <a:extLst/>
          </a:lstStyle>
          <a:p>
            <a:pPr>
              <a:defRPr/>
            </a:pPr>
            <a:fld id="{89D4E3D2-9C6B-4B32-8ADF-8DD8AA02442C}" type="slidenum">
              <a:rPr lang="el-GR"/>
              <a:pPr>
                <a:defRPr/>
              </a:pPr>
              <a:t>‹#›</a:t>
            </a:fld>
            <a:endParaRPr lang="el-G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l-GR" smtClean="0"/>
              <a:t>Στυλ κύριου τίτλου</a:t>
            </a:r>
            <a:endParaRPr lang="en-US"/>
          </a:p>
        </p:txBody>
      </p:sp>
      <p:sp>
        <p:nvSpPr>
          <p:cNvPr id="3" name="Θέση κειμένου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περιεχομένου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p:txBody>
          <a:bodyPr/>
          <a:lstStyle>
            <a:lvl1pPr>
              <a:defRPr/>
            </a:lvl1pPr>
            <a:extLst/>
          </a:lstStyle>
          <a:p>
            <a:pPr>
              <a:defRPr/>
            </a:pPr>
            <a:fld id="{F9A1A17F-3C88-4EFE-8358-FE0CBA1FA428}" type="datetimeFigureOut">
              <a:rPr lang="el-GR"/>
              <a:pPr>
                <a:defRPr/>
              </a:pPr>
              <a:t>10/10/2017</a:t>
            </a:fld>
            <a:endParaRPr lang="el-GR"/>
          </a:p>
        </p:txBody>
      </p:sp>
      <p:sp>
        <p:nvSpPr>
          <p:cNvPr id="6" name="Θέση υποσέλιδου 5"/>
          <p:cNvSpPr>
            <a:spLocks noGrp="1"/>
          </p:cNvSpPr>
          <p:nvPr>
            <p:ph type="ftr" sz="quarter" idx="11"/>
          </p:nvPr>
        </p:nvSpPr>
        <p:spPr/>
        <p:txBody>
          <a:bodyPr/>
          <a:lstStyle>
            <a:lvl1pPr>
              <a:defRPr/>
            </a:lvl1pPr>
            <a:extLst/>
          </a:lstStyle>
          <a:p>
            <a:pPr>
              <a:defRPr/>
            </a:pPr>
            <a:endParaRPr lang="el-GR"/>
          </a:p>
        </p:txBody>
      </p:sp>
      <p:sp>
        <p:nvSpPr>
          <p:cNvPr id="7" name="Θέση αριθμού διαφάνειας 6"/>
          <p:cNvSpPr>
            <a:spLocks noGrp="1"/>
          </p:cNvSpPr>
          <p:nvPr>
            <p:ph type="sldNum" sz="quarter" idx="12"/>
          </p:nvPr>
        </p:nvSpPr>
        <p:spPr/>
        <p:txBody>
          <a:bodyPr/>
          <a:lstStyle>
            <a:lvl1pPr>
              <a:defRPr/>
            </a:lvl1pPr>
            <a:extLst/>
          </a:lstStyle>
          <a:p>
            <a:pPr>
              <a:defRPr/>
            </a:pPr>
            <a:fld id="{B00586C9-D718-47B0-B2EE-B2FAD5B3C778}" type="slidenum">
              <a:rPr lang="el-GR"/>
              <a:pPr>
                <a:defRPr/>
              </a:pPr>
              <a:t>‹#›</a:t>
            </a:fld>
            <a:endParaRPr lang="el-G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Στρογγυλεμένο ορθογώνιο 1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Στρογγύλεμα μίας γωνίας ορθογωνίου 10"/>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Τίτλος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l-GR" smtClean="0"/>
              <a:t>Στυλ κύριου τίτλου</a:t>
            </a:r>
            <a:endParaRPr lang="en-US"/>
          </a:p>
        </p:txBody>
      </p:sp>
      <p:sp>
        <p:nvSpPr>
          <p:cNvPr id="4" name="Θέση κειμένου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3" name="Θέση εικόνας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l-GR" noProof="0" smtClean="0"/>
              <a:t>Κάντε κλικ στο εικονίδιο για να προσθέσετε μια εικόνα</a:t>
            </a:r>
            <a:endParaRPr lang="en-US" noProof="0"/>
          </a:p>
        </p:txBody>
      </p:sp>
      <p:sp>
        <p:nvSpPr>
          <p:cNvPr id="7" name="Θέση ημερομηνίας 4"/>
          <p:cNvSpPr>
            <a:spLocks noGrp="1"/>
          </p:cNvSpPr>
          <p:nvPr>
            <p:ph type="dt" sz="half" idx="10"/>
          </p:nvPr>
        </p:nvSpPr>
        <p:spPr/>
        <p:txBody>
          <a:bodyPr/>
          <a:lstStyle>
            <a:lvl1pPr>
              <a:defRPr/>
            </a:lvl1pPr>
            <a:extLst/>
          </a:lstStyle>
          <a:p>
            <a:pPr>
              <a:defRPr/>
            </a:pPr>
            <a:fld id="{0130E5D9-4257-4580-9048-9BE251310A0C}" type="datetimeFigureOut">
              <a:rPr lang="el-GR"/>
              <a:pPr>
                <a:defRPr/>
              </a:pPr>
              <a:t>10/10/2017</a:t>
            </a:fld>
            <a:endParaRPr lang="el-GR"/>
          </a:p>
        </p:txBody>
      </p:sp>
      <p:sp>
        <p:nvSpPr>
          <p:cNvPr id="8" name="Θέση υποσέλιδου 5"/>
          <p:cNvSpPr>
            <a:spLocks noGrp="1"/>
          </p:cNvSpPr>
          <p:nvPr>
            <p:ph type="ftr" sz="quarter" idx="11"/>
          </p:nvPr>
        </p:nvSpPr>
        <p:spPr/>
        <p:txBody>
          <a:bodyPr/>
          <a:lstStyle>
            <a:lvl1pPr>
              <a:defRPr/>
            </a:lvl1pPr>
            <a:extLst/>
          </a:lstStyle>
          <a:p>
            <a:pPr>
              <a:defRPr/>
            </a:pPr>
            <a:endParaRPr lang="el-GR"/>
          </a:p>
        </p:txBody>
      </p:sp>
      <p:sp>
        <p:nvSpPr>
          <p:cNvPr id="9" name="Θέση αριθμού διαφάνειας 6"/>
          <p:cNvSpPr>
            <a:spLocks noGrp="1"/>
          </p:cNvSpPr>
          <p:nvPr>
            <p:ph type="sldNum" sz="quarter" idx="12"/>
          </p:nvPr>
        </p:nvSpPr>
        <p:spPr/>
        <p:txBody>
          <a:bodyPr/>
          <a:lstStyle>
            <a:lvl1pPr>
              <a:defRPr/>
            </a:lvl1pPr>
            <a:extLst/>
          </a:lstStyle>
          <a:p>
            <a:pPr>
              <a:defRPr/>
            </a:pPr>
            <a:fld id="{6148F784-0373-4F03-8524-7C23D191A0D2}" type="slidenum">
              <a:rPr lang="el-GR"/>
              <a:pPr>
                <a:defRPr/>
              </a:pPr>
              <a:t>‹#›</a:t>
            </a:fld>
            <a:endParaRPr lang="el-G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502920" y="4983480"/>
            <a:ext cx="8183880" cy="1051560"/>
          </a:xfrm>
        </p:spPr>
        <p:txBody>
          <a:bodyPr/>
          <a:lstStyle>
            <a:extLs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502920" y="530352"/>
            <a:ext cx="8183880" cy="4187952"/>
          </a:xfrm>
        </p:spPr>
        <p:txBody>
          <a:bodyPr vert="eaVert"/>
          <a:lstStyle>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extLst/>
          </a:lstStyle>
          <a:p>
            <a:pPr>
              <a:defRPr/>
            </a:pPr>
            <a:fld id="{FF62104D-2262-40B0-A637-7540EF2DA173}"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extLst/>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extLst/>
          </a:lstStyle>
          <a:p>
            <a:pPr>
              <a:defRPr/>
            </a:pPr>
            <a:fld id="{E966490E-C74E-41D6-B24E-298234F1FEEE}" type="slidenum">
              <a:rPr lang="el-GR"/>
              <a:pPr>
                <a:defRPr/>
              </a:pPr>
              <a:t>‹#›</a:t>
            </a:fld>
            <a:endParaRPr lang="el-G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533404"/>
            <a:ext cx="1981200" cy="5257799"/>
          </a:xfrm>
        </p:spPr>
        <p:txBody>
          <a:bodyPr vert="eaVert"/>
          <a:lstStyle>
            <a:extLs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533400" y="533402"/>
            <a:ext cx="5943600" cy="5257801"/>
          </a:xfrm>
        </p:spPr>
        <p:txBody>
          <a:bodyPr vert="eaVert"/>
          <a:lstStyle>
            <a:extLs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extLst/>
          </a:lstStyle>
          <a:p>
            <a:pPr>
              <a:defRPr/>
            </a:pPr>
            <a:fld id="{DAC53104-991C-42F7-82B9-13AF6FA3029C}"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extLst/>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extLst/>
          </a:lstStyle>
          <a:p>
            <a:pPr>
              <a:defRPr/>
            </a:pPr>
            <a:fld id="{2628A66D-7CBC-4F25-8AD2-E92A6644C1EF}" type="slidenum">
              <a:rPr lang="el-GR"/>
              <a:pPr>
                <a:defRPr/>
              </a:pPr>
              <a:t>‹#›</a:t>
            </a:fld>
            <a:endParaRPr lang="el-G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l-GR" smtClean="0"/>
              <a:t>Kλικ για επεξεργασία του τίτλου</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l-GR" smtClean="0"/>
              <a:t>Kλικ για επεξεργασία του τίτλου</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5E6A3CF0-B18A-4CB0-8238-63BE00FCC652}" type="slidenum">
              <a:rPr lang="el-GR"/>
              <a:pPr>
                <a:defRPr/>
              </a:pPr>
              <a:t>‹#›</a:t>
            </a:fld>
            <a:endParaRPr lang="el-G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a:prstGeom prst="rect">
            <a:avLst/>
          </a:prstGeo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a:prstGeom prst="rect">
            <a:avLst/>
          </a:prstGeom>
        </p:spPr>
        <p:txBody>
          <a:bodyPr/>
          <a:lstStyle/>
          <a:p>
            <a:pPr lvl="0"/>
            <a:endParaRPr lang="el-GR" noProof="0"/>
          </a:p>
        </p:txBody>
      </p:sp>
      <p:sp>
        <p:nvSpPr>
          <p:cNvPr id="4" name="3 - Θέση κειμένου"/>
          <p:cNvSpPr>
            <a:spLocks noGrp="1"/>
          </p:cNvSpPr>
          <p:nvPr>
            <p:ph type="body" sz="half" idx="2"/>
          </p:nvPr>
        </p:nvSpPr>
        <p:spPr>
          <a:xfrm>
            <a:off x="4648200" y="1981200"/>
            <a:ext cx="3810000" cy="4114800"/>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l-GR"/>
          </a:p>
        </p:txBody>
      </p:sp>
      <p:sp>
        <p:nvSpPr>
          <p:cNvPr id="6" name="5 - Θέση υποσέλιδου"/>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l-GR"/>
          </a:p>
        </p:txBody>
      </p:sp>
      <p:sp>
        <p:nvSpPr>
          <p:cNvPr id="7" name="6 - Θέση αριθμού διαφάνειας"/>
          <p:cNvSpPr>
            <a:spLocks noGrp="1"/>
          </p:cNvSpPr>
          <p:nvPr>
            <p:ph type="sldNum" sz="quarter" idx="12"/>
          </p:nvPr>
        </p:nvSpPr>
        <p:spPr>
          <a:xfrm>
            <a:off x="6553200" y="6248400"/>
            <a:ext cx="1905000" cy="45720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CB0BFCB7-2C90-4511-93B8-707BD121318C}" type="slidenum">
              <a:rPr lang="el-GR"/>
              <a:pPr>
                <a:defRPr/>
              </a:pPr>
              <a:t>‹#›</a:t>
            </a:fld>
            <a:endParaRPr lang="el-GR"/>
          </a:p>
        </p:txBody>
      </p:sp>
    </p:spTree>
  </p:cSld>
  <p:clrMapOvr>
    <a:masterClrMapping/>
  </p:clrMapOvr>
  <p:transition advTm="15000">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F3DD91F8-16E3-44D1-9118-C24EC12D5D69}" type="datetimeFigureOut">
              <a:rPr lang="el-GR"/>
              <a:pPr>
                <a:defRPr/>
              </a:pPr>
              <a:t>10/10/2017</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F2C458C0-80E5-4605-8A17-D53E8CAB9C5A}" type="slidenum">
              <a:rPr lang="el-GR"/>
              <a:pPr>
                <a:defRPr/>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360" y="274639"/>
            <a:ext cx="8229281" cy="5851525"/>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2 - Θέση ημερομηνίας"/>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l-GR"/>
          </a:p>
        </p:txBody>
      </p:sp>
      <p:sp>
        <p:nvSpPr>
          <p:cNvPr id="4" name="3 - Θέση υποσέλιδου"/>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l-GR"/>
          </a:p>
        </p:txBody>
      </p:sp>
      <p:sp>
        <p:nvSpPr>
          <p:cNvPr id="5" name="4 - Θέση αριθμού διαφάνειας"/>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DFB5592C-DC17-422F-9C28-C14A14CDA6F1}" type="slidenum">
              <a:rPr lang="el-GR"/>
              <a:pPr>
                <a:defRPr/>
              </a:pPr>
              <a:t>‹#›</a:t>
            </a:fld>
            <a:endParaRPr lang="el-G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360" y="1600201"/>
            <a:ext cx="8229281" cy="4525963"/>
          </a:xfrm>
          <a:prstGeom prst="rect">
            <a:avLst/>
          </a:prstGeom>
        </p:spPr>
        <p:txBody>
          <a:bodyPr/>
          <a:lstStyle/>
          <a:p>
            <a:pPr lvl="0"/>
            <a:endParaRPr lang="el-GR" noProof="0"/>
          </a:p>
        </p:txBody>
      </p:sp>
      <p:sp>
        <p:nvSpPr>
          <p:cNvPr id="4" name="3 - Θέση ημερομηνίας"/>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l-GR"/>
          </a:p>
        </p:txBody>
      </p:sp>
      <p:sp>
        <p:nvSpPr>
          <p:cNvPr id="5" name="4 - Θέση υποσέλιδου"/>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l-GR"/>
          </a:p>
        </p:txBody>
      </p:sp>
      <p:sp>
        <p:nvSpPr>
          <p:cNvPr id="6" name="5 - Θέση αριθμού διαφάνειας"/>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31908F70-6739-48E1-BCDC-DC372AFBA854}" type="slidenum">
              <a:rPr lang="el-GR"/>
              <a:pPr>
                <a:defRPr/>
              </a:pPr>
              <a:t>‹#›</a:t>
            </a:fld>
            <a:endParaRPr lang="el-G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A01A165A-6410-49E0-BC74-550CBEBF05BA}"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4F560B33-0575-45C5-9748-DFEE0970A3FD}" type="slidenum">
              <a:rPr lang="el-GR"/>
              <a:pPr>
                <a:defRPr/>
              </a:pPr>
              <a:t>‹#›</a:t>
            </a:fld>
            <a:endParaRPr lang="el-G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E9201681-1F3A-4337-8DDC-C27880433AD0}"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25C4A383-B902-41FE-8F7E-C90C73023311}" type="slidenum">
              <a:rPr lang="el-GR"/>
              <a:pPr>
                <a:defRPr/>
              </a:pPr>
              <a:t>‹#›</a:t>
            </a:fld>
            <a:endParaRPr lang="el-G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40F81DF5-6453-4B95-8BD3-C48C0EBAE10A}"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1F98024D-4BDD-401A-958F-F9063E58CA06}" type="slidenum">
              <a:rPr lang="el-GR"/>
              <a:pPr>
                <a:defRPr/>
              </a:pPr>
              <a:t>‹#›</a:t>
            </a:fld>
            <a:endParaRPr lang="el-G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fld id="{729E2E2C-0381-427F-87BD-060EA4E60BB6}"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DDA34298-F024-49B7-BAB9-6CF1BACC81B6}" type="slidenum">
              <a:rPr lang="el-GR"/>
              <a:pPr>
                <a:defRPr/>
              </a:pPr>
              <a:t>‹#›</a:t>
            </a:fld>
            <a:endParaRPr lang="el-G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fld id="{E606C038-F59D-41A8-897D-622E15B740AF}" type="datetimeFigureOut">
              <a:rPr lang="el-GR"/>
              <a:pPr>
                <a:defRPr/>
              </a:pPr>
              <a:t>10/10/2017</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C8B81B9F-F86D-4E50-8DA9-5B0D41DD0874}" type="slidenum">
              <a:rPr lang="el-GR"/>
              <a:pPr>
                <a:defRPr/>
              </a:pPr>
              <a:t>‹#›</a:t>
            </a:fld>
            <a:endParaRPr lang="el-G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fld id="{F3AD7D92-1906-43CD-853A-F366FA4FFB9A}" type="datetimeFigureOut">
              <a:rPr lang="el-GR"/>
              <a:pPr>
                <a:defRPr/>
              </a:pPr>
              <a:t>10/10/2017</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9CF19D57-4A61-4D01-B6EC-D7DD6AB4F4BC}" type="slidenum">
              <a:rPr lang="el-GR"/>
              <a:pPr>
                <a:defRPr/>
              </a:pPr>
              <a:t>‹#›</a:t>
            </a:fld>
            <a:endParaRPr lang="el-G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B3814AD0-88D1-4148-890A-D8557F13202C}" type="datetimeFigureOut">
              <a:rPr lang="el-GR"/>
              <a:pPr>
                <a:defRPr/>
              </a:pPr>
              <a:t>10/10/2017</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3E624F0C-F0CA-463E-A671-B99704716E28}" type="slidenum">
              <a:rPr lang="el-GR"/>
              <a:pPr>
                <a:defRPr/>
              </a:pPr>
              <a:t>‹#›</a:t>
            </a:fld>
            <a:endParaRPr lang="el-G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9D1E45F5-50F0-410A-861F-3FBAE8B203BF}"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49100276-271A-4D05-9329-4E539941B3BD}"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F5663FA9-E57D-49F3-BB4E-BBE663E4AB46}" type="datetimeFigureOut">
              <a:rPr lang="el-GR"/>
              <a:pPr>
                <a:defRPr/>
              </a:pPr>
              <a:t>10/10/2017</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DF79F3F3-3864-49C6-A168-227FABF6BEF4}" type="slidenum">
              <a:rPr lang="el-GR"/>
              <a:pPr>
                <a:defRPr/>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9AA7D817-6F2A-4ADE-9796-713DC1016D38}" type="datetimeFigureOut">
              <a:rPr lang="el-GR"/>
              <a:pPr>
                <a:defRPr/>
              </a:pPr>
              <a:t>10/10/2017</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8D8286FB-68F5-40CB-B30A-F3578B227818}" type="slidenum">
              <a:rPr lang="el-GR"/>
              <a:pPr>
                <a:defRPr/>
              </a:pPr>
              <a:t>‹#›</a:t>
            </a:fld>
            <a:endParaRPr lang="el-G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90202E85-12D3-40D7-AC78-B676E3828A5B}"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66B6F30F-4C4B-4A09-BE14-735E9B7A862F}" type="slidenum">
              <a:rPr lang="el-GR"/>
              <a:pPr>
                <a:defRPr/>
              </a:pPr>
              <a:t>‹#›</a:t>
            </a:fld>
            <a:endParaRPr lang="el-G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996C8523-7DBE-48E5-83F2-0535B3DE62CB}" type="datetimeFigureOut">
              <a:rPr lang="el-GR"/>
              <a:pPr>
                <a:defRPr/>
              </a:pPr>
              <a:t>10/10/2017</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BA9DDC36-8EC2-4835-82DD-89B6501472E9}" type="slidenum">
              <a:rPr lang="el-GR"/>
              <a:pPr>
                <a:defRPr/>
              </a:pPr>
              <a:t>‹#›</a:t>
            </a:fld>
            <a:endParaRPr lang="el-G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0F827C72-9DC7-4244-80A7-14400840795B}"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A74C16F4-4C22-4CE4-A5FA-91C13FFCF287}" type="slidenum">
              <a:rPr lang="el-GR"/>
              <a:pPr>
                <a:defRPr/>
              </a:pPr>
              <a:t>‹#›</a:t>
            </a:fld>
            <a:endParaRPr lang="el-G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E236E072-67BB-43DC-ADCF-1B25B9E52AFC}"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72936523-832E-4131-9713-8EE751A2A604}" type="slidenum">
              <a:rPr lang="el-GR"/>
              <a:pPr>
                <a:defRPr/>
              </a:pPr>
              <a:t>‹#›</a:t>
            </a:fld>
            <a:endParaRPr lang="el-G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67042627-A8B7-40BF-BD6B-8070E44889CE}"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C4EB3948-2677-474D-8A64-41054728326E}" type="slidenum">
              <a:rPr lang="el-GR"/>
              <a:pPr>
                <a:defRPr/>
              </a:pPr>
              <a:t>‹#›</a:t>
            </a:fld>
            <a:endParaRPr lang="el-G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1488B2F0-C3D9-40A4-B358-10CD3861C0B3}" type="datetimeFigureOut">
              <a:rPr lang="el-GR"/>
              <a:pPr>
                <a:defRPr/>
              </a:pPr>
              <a:t>10/10/2017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B69BE015-1459-4678-8563-48A4CE4D97ED}" type="slidenum">
              <a:rPr lang="el-GR"/>
              <a:pPr>
                <a:defRPr/>
              </a:pPr>
              <a:t>‹#›</a:t>
            </a:fld>
            <a:endParaRPr lang="el-G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23E8FD1D-7A34-4966-B7EC-CD3C940C719C}" type="datetimeFigureOut">
              <a:rPr lang="el-GR"/>
              <a:pPr>
                <a:defRPr/>
              </a:pPr>
              <a:t>10/10/2017</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0054B6E8-65E8-455B-8733-E4EEBC7B8771}" type="slidenum">
              <a:rPr lang="el-GR"/>
              <a:pPr>
                <a:defRPr/>
              </a:pPr>
              <a:t>‹#›</a:t>
            </a:fld>
            <a:endParaRPr lang="el-G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EDCEB0B8-1706-4DC8-8D50-6669B75CF3BD}" type="datetimeFigureOut">
              <a:rPr lang="el-GR"/>
              <a:pPr>
                <a:defRPr/>
              </a:pPr>
              <a:t>10/10/2017</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C0024593-3C65-46D7-94B1-F019F03FEA1C}" type="slidenum">
              <a:rPr lang="el-GR"/>
              <a:pPr>
                <a:defRPr/>
              </a:pPr>
              <a:t>‹#›</a:t>
            </a:fld>
            <a:endParaRPr lang="el-G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86765F03-5A50-40BE-95AE-C46A38F1894F}" type="datetimeFigureOut">
              <a:rPr lang="el-GR"/>
              <a:pPr>
                <a:defRPr/>
              </a:pPr>
              <a:t>10/10/2017</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51FF9099-5673-46E3-A250-7C4D1D89F1A1}"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A12871AF-930A-476D-8D1F-AF3FC224D19B}" type="datetimeFigureOut">
              <a:rPr lang="el-GR"/>
              <a:pPr>
                <a:defRPr/>
              </a:pPr>
              <a:t>10/10/2017</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0BF62106-037C-4327-BD6C-539586027589}" type="slidenum">
              <a:rPr lang="el-GR"/>
              <a:pPr>
                <a:defRPr/>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3EA22D96-27FE-42EA-BAB8-A90BC339EDDB}" type="datetimeFigureOut">
              <a:rPr lang="el-GR"/>
              <a:pPr>
                <a:defRPr/>
              </a:pPr>
              <a:t>10/10/2017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AF4D0EC0-CF40-4825-BB3D-025FC94EEB24}" type="slidenum">
              <a:rPr lang="el-GR"/>
              <a:pPr>
                <a:defRPr/>
              </a:pPr>
              <a:t>‹#›</a:t>
            </a:fld>
            <a:endParaRPr lang="el-G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4C889263-5601-4EA1-8305-88A9062EC394}" type="datetimeFigureOut">
              <a:rPr lang="el-GR"/>
              <a:pPr>
                <a:defRPr/>
              </a:pPr>
              <a:t>10/10/2017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6CC8F3C6-973F-425B-94BA-45975627A32D}" type="slidenum">
              <a:rPr lang="el-GR"/>
              <a:pPr>
                <a:defRPr/>
              </a:pPr>
              <a:t>‹#›</a:t>
            </a:fld>
            <a:endParaRPr lang="el-G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7B62930D-C36A-48FE-8BBA-BD2C892A998E}"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7D24122A-8E07-472C-8CF7-5588B2B14AE4}" type="slidenum">
              <a:rPr lang="el-GR"/>
              <a:pPr>
                <a:defRPr/>
              </a:pPr>
              <a:t>‹#›</a:t>
            </a:fld>
            <a:endParaRPr lang="el-G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0D09DAE0-9F3D-4F43-B7E8-80B3DC100B57}"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E585C89-959B-4072-8C51-68C7CD06D83F}" type="slidenum">
              <a:rPr lang="el-GR"/>
              <a:pPr>
                <a:defRPr/>
              </a:pPr>
              <a:t>‹#›</a:t>
            </a:fld>
            <a:endParaRPr lang="el-G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3947D174-8DD3-4E91-BF57-D8D69D1EC44B}" type="slidenum">
              <a:rPr lang="el-GR"/>
              <a:pPr>
                <a:defRPr/>
              </a:pPr>
              <a:t>‹#›</a:t>
            </a:fld>
            <a:endParaRPr lang="el-G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360" y="274639"/>
            <a:ext cx="8229281" cy="5851525"/>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2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4" name="3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5" name="4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B4A52D0C-C0A3-4BE6-83FE-5C09281E6C6F}" type="slidenum">
              <a:rPr lang="el-GR"/>
              <a:pPr>
                <a:defRPr/>
              </a:pPr>
              <a:t>‹#›</a:t>
            </a:fld>
            <a:endParaRPr lang="el-G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a:prstGeom prst="rect">
            <a:avLst/>
          </a:prstGeo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a:prstGeom prst="rect">
            <a:avLst/>
          </a:prstGeom>
        </p:spPr>
        <p:txBody>
          <a:bodyPr rtlCol="0">
            <a:normAutofit/>
          </a:bodyPr>
          <a:lstStyle/>
          <a:p>
            <a:pPr lvl="0"/>
            <a:endParaRPr lang="el-GR" noProof="0"/>
          </a:p>
        </p:txBody>
      </p:sp>
      <p:sp>
        <p:nvSpPr>
          <p:cNvPr id="4" name="3 - Θέση κειμένου"/>
          <p:cNvSpPr>
            <a:spLocks noGrp="1"/>
          </p:cNvSpPr>
          <p:nvPr>
            <p:ph type="body" sz="half" idx="2"/>
          </p:nvPr>
        </p:nvSpPr>
        <p:spPr>
          <a:xfrm>
            <a:off x="4648200" y="1981200"/>
            <a:ext cx="3810000" cy="4114800"/>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685800" y="6248400"/>
            <a:ext cx="1905000" cy="45720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8400"/>
            <a:ext cx="1905000" cy="457200"/>
          </a:xfrm>
        </p:spPr>
        <p:txBody>
          <a:bodyPr/>
          <a:lstStyle>
            <a:lvl1pPr>
              <a:defRPr/>
            </a:lvl1pPr>
          </a:lstStyle>
          <a:p>
            <a:pPr>
              <a:defRPr/>
            </a:pPr>
            <a:fld id="{6117A5F0-7F23-4DD9-BC3A-49F6429F5F4C}" type="slidenum">
              <a:rPr lang="el-GR"/>
              <a:pPr>
                <a:defRPr/>
              </a:pPr>
              <a:t>‹#›</a:t>
            </a:fld>
            <a:endParaRPr lang="el-GR"/>
          </a:p>
        </p:txBody>
      </p:sp>
    </p:spTree>
  </p:cSld>
  <p:clrMapOvr>
    <a:masterClrMapping/>
  </p:clrMapOvr>
  <p:transition advTm="15000">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360" y="1600201"/>
            <a:ext cx="8229281" cy="4525963"/>
          </a:xfrm>
          <a:prstGeom prst="rect">
            <a:avLst/>
          </a:prstGeom>
        </p:spPr>
        <p:txBody>
          <a:bodyPr rtlCol="0">
            <a:normAutofit/>
          </a:bodyPr>
          <a:lstStyle/>
          <a:p>
            <a:pPr lvl="0"/>
            <a:endParaRPr lang="el-GR" noProof="0"/>
          </a:p>
        </p:txBody>
      </p:sp>
      <p:sp>
        <p:nvSpPr>
          <p:cNvPr id="4" name="3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CB17EF02-03EB-49A0-8DD9-7992E51AD986}" type="slidenum">
              <a:rPr lang="el-GR"/>
              <a:pPr>
                <a:defRPr/>
              </a:pPr>
              <a:t>‹#›</a:t>
            </a:fld>
            <a:endParaRPr lang="el-G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BBB949F2-2484-4CD0-8DE5-C68A22A0CC75}"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592176B3-21D1-4C55-A7E8-29F4A54F9E76}" type="slidenum">
              <a:rPr lang="el-GR"/>
              <a:pPr>
                <a:defRPr/>
              </a:pPr>
              <a:t>‹#›</a:t>
            </a:fld>
            <a:endParaRPr lang="el-G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511C5D35-470E-4230-ADEC-83863F91F63A}"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EE3769EA-7B8E-4621-9B96-BF9060A21AE4}"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C663753A-63BB-47E7-BA97-E17290329F3E}" type="datetimeFigureOut">
              <a:rPr lang="el-GR"/>
              <a:pPr>
                <a:defRPr/>
              </a:pPr>
              <a:t>10/10/2017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277FEAC5-E299-4459-AA41-F8F977E1DC99}" type="slidenum">
              <a:rPr lang="el-GR"/>
              <a:pPr>
                <a:defRPr/>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AD92139F-1C53-4A92-BA20-E8F475050EBE}"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EBDEA82F-5D45-4805-829C-FB20C257FED9}" type="slidenum">
              <a:rPr lang="el-GR"/>
              <a:pPr>
                <a:defRPr/>
              </a:pPr>
              <a:t>‹#›</a:t>
            </a:fld>
            <a:endParaRPr lang="el-G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CE66D500-0581-4E1D-97FA-299779FDD2C2}" type="datetimeFigureOut">
              <a:rPr lang="el-GR"/>
              <a:pPr>
                <a:defRPr/>
              </a:pPr>
              <a:t>10/10/2017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D54F47D5-78AF-4388-9DF9-657889D69995}" type="slidenum">
              <a:rPr lang="el-GR"/>
              <a:pPr>
                <a:defRPr/>
              </a:pPr>
              <a:t>‹#›</a:t>
            </a:fld>
            <a:endParaRPr lang="el-G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2A1BEC63-D055-49DC-83B5-D906290CF442}" type="datetimeFigureOut">
              <a:rPr lang="el-GR"/>
              <a:pPr>
                <a:defRPr/>
              </a:pPr>
              <a:t>10/10/2017</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3D0542F9-0CD8-4561-B361-2559BD9598FD}" type="slidenum">
              <a:rPr lang="el-GR"/>
              <a:pPr>
                <a:defRPr/>
              </a:pPr>
              <a:t>‹#›</a:t>
            </a:fld>
            <a:endParaRPr lang="el-G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F4DD1CEA-D6C4-48A8-B989-A7281CE91258}" type="datetimeFigureOut">
              <a:rPr lang="el-GR"/>
              <a:pPr>
                <a:defRPr/>
              </a:pPr>
              <a:t>10/10/2017</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6B13101F-D9AC-4DB8-9F7D-4B2D5B92F7DF}" type="slidenum">
              <a:rPr lang="el-GR"/>
              <a:pPr>
                <a:defRPr/>
              </a:pPr>
              <a:t>‹#›</a:t>
            </a:fld>
            <a:endParaRPr lang="el-G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ADB68113-6665-4CF3-97AB-B45BE71BF1C2}" type="datetimeFigureOut">
              <a:rPr lang="el-GR"/>
              <a:pPr>
                <a:defRPr/>
              </a:pPr>
              <a:t>10/10/2017</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115181C5-63B9-40F2-B918-3C4BF80A1216}" type="slidenum">
              <a:rPr lang="el-GR"/>
              <a:pPr>
                <a:defRPr/>
              </a:pPr>
              <a:t>‹#›</a:t>
            </a:fld>
            <a:endParaRPr lang="el-G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5AAD8AD2-7A71-4823-A27D-23B14B078C36}" type="datetimeFigureOut">
              <a:rPr lang="el-GR"/>
              <a:pPr>
                <a:defRPr/>
              </a:pPr>
              <a:t>10/10/2017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5CB3E29F-C453-47A7-8257-8A0F2610335B}" type="slidenum">
              <a:rPr lang="el-GR"/>
              <a:pPr>
                <a:defRPr/>
              </a:pPr>
              <a:t>‹#›</a:t>
            </a:fld>
            <a:endParaRPr lang="el-G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9B1586DA-DDF7-4E0B-9E93-3CB4159A0803}" type="datetimeFigureOut">
              <a:rPr lang="el-GR"/>
              <a:pPr>
                <a:defRPr/>
              </a:pPr>
              <a:t>10/10/2017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681F2B5A-28D3-47DB-B164-B5D61DAFBA51}" type="slidenum">
              <a:rPr lang="el-GR"/>
              <a:pPr>
                <a:defRPr/>
              </a:pPr>
              <a:t>‹#›</a:t>
            </a:fld>
            <a:endParaRPr lang="el-G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1A0FBD36-AC5E-47D6-B3FA-0789B3E92CC1}"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188559E-C368-4E05-B938-B986625C66FB}" type="slidenum">
              <a:rPr lang="el-GR"/>
              <a:pPr>
                <a:defRPr/>
              </a:pPr>
              <a:t>‹#›</a:t>
            </a:fld>
            <a:endParaRPr lang="el-G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0CDB0CD1-CBBE-4A7D-80D1-8625161AACDB}" type="datetimeFigureOut">
              <a:rPr lang="el-GR"/>
              <a:pPr>
                <a:defRPr/>
              </a:pPr>
              <a:t>10/10/2017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E29975F9-45A2-4CF1-8BA1-5A6CB005ADD6}" type="slidenum">
              <a:rPr lang="el-GR"/>
              <a:pPr>
                <a:defRPr/>
              </a:pPr>
              <a:t>‹#›</a:t>
            </a:fld>
            <a:endParaRPr lang="el-G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361"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493" y="1600201"/>
            <a:ext cx="4038148"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C6FEFCE3-2416-4D41-998B-DD0A7ECF9FF3}"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3C8C6D4C-2B61-4D17-B698-E4F7B285EEDE}" type="datetimeFigureOut">
              <a:rPr lang="el-GR"/>
              <a:pPr>
                <a:defRPr/>
              </a:pPr>
              <a:t>10/10/2017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C458A39E-41ED-4864-8A18-947218AAFAB0}" type="slidenum">
              <a:rPr lang="el-GR"/>
              <a:pPr>
                <a:defRPr/>
              </a:pPr>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360" y="274639"/>
            <a:ext cx="8229281" cy="5851525"/>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2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4" name="3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5" name="4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B28B424-C4EB-4960-B930-EF196F04A616}" type="slidenum">
              <a:rPr lang="el-GR"/>
              <a:pPr>
                <a:defRPr/>
              </a:pPr>
              <a:t>‹#›</a:t>
            </a:fld>
            <a:endParaRPr lang="el-G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a:prstGeom prst="rect">
            <a:avLst/>
          </a:prstGeo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a:prstGeom prst="rect">
            <a:avLst/>
          </a:prstGeom>
        </p:spPr>
        <p:txBody>
          <a:bodyPr rtlCol="0">
            <a:normAutofit/>
          </a:bodyPr>
          <a:lstStyle/>
          <a:p>
            <a:pPr lvl="0"/>
            <a:endParaRPr lang="el-GR" noProof="0"/>
          </a:p>
        </p:txBody>
      </p:sp>
      <p:sp>
        <p:nvSpPr>
          <p:cNvPr id="4" name="3 - Θέση κειμένου"/>
          <p:cNvSpPr>
            <a:spLocks noGrp="1"/>
          </p:cNvSpPr>
          <p:nvPr>
            <p:ph type="body" sz="half" idx="2"/>
          </p:nvPr>
        </p:nvSpPr>
        <p:spPr>
          <a:xfrm>
            <a:off x="4648200" y="1981200"/>
            <a:ext cx="3810000" cy="4114800"/>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685800" y="6248400"/>
            <a:ext cx="1905000" cy="45720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8400"/>
            <a:ext cx="1905000" cy="457200"/>
          </a:xfrm>
        </p:spPr>
        <p:txBody>
          <a:bodyPr/>
          <a:lstStyle>
            <a:lvl1pPr>
              <a:defRPr/>
            </a:lvl1pPr>
          </a:lstStyle>
          <a:p>
            <a:pPr>
              <a:defRPr/>
            </a:pPr>
            <a:fld id="{3B6F0D17-B3B7-4E6D-9320-EF1426B99720}" type="slidenum">
              <a:rPr lang="el-GR"/>
              <a:pPr>
                <a:defRPr/>
              </a:pPr>
              <a:t>‹#›</a:t>
            </a:fld>
            <a:endParaRPr lang="el-GR"/>
          </a:p>
        </p:txBody>
      </p:sp>
    </p:spTree>
  </p:cSld>
  <p:clrMapOvr>
    <a:masterClrMapping/>
  </p:clrMapOvr>
  <p:transition advTm="15000">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60" y="274638"/>
            <a:ext cx="8229281" cy="1143000"/>
          </a:xfrm>
          <a:prstGeom prst="rect">
            <a:avLst/>
          </a:prstGeo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360" y="1600201"/>
            <a:ext cx="8229281" cy="4525963"/>
          </a:xfrm>
          <a:prstGeom prst="rect">
            <a:avLst/>
          </a:prstGeom>
        </p:spPr>
        <p:txBody>
          <a:bodyPr rtlCol="0">
            <a:normAutofit/>
          </a:bodyPr>
          <a:lstStyle/>
          <a:p>
            <a:pPr lvl="0"/>
            <a:endParaRPr lang="el-GR" noProof="0"/>
          </a:p>
        </p:txBody>
      </p:sp>
      <p:sp>
        <p:nvSpPr>
          <p:cNvPr id="4" name="3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EF9D8022-75BC-4F24-A3EC-4F75C48FB072}" type="slidenum">
              <a:rPr lang="el-GR"/>
              <a:pPr>
                <a:defRPr/>
              </a:pPr>
              <a:t>‹#›</a:t>
            </a:fld>
            <a:endParaRPr lang="el-G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10"/>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1"/>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2" descr="C:\Users\Administrator\Desktop\Pushpin Dev\Assets\pushpinLeft.png"/>
          <p:cNvPicPr>
            <a:picLocks noChangeAspect="1" noChangeArrowheads="1"/>
          </p:cNvPicPr>
          <p:nvPr/>
        </p:nvPicPr>
        <p:blipFill>
          <a:blip r:embed="rId3"/>
          <a:srcRect/>
          <a:stretch>
            <a:fillRect/>
          </a:stretch>
        </p:blipFill>
        <p:spPr bwMode="auto">
          <a:xfrm rot="1435684">
            <a:off x="769938" y="701675"/>
            <a:ext cx="566737" cy="568325"/>
          </a:xfrm>
          <a:prstGeom prst="rect">
            <a:avLst/>
          </a:prstGeom>
          <a:noFill/>
          <a:ln w="9525">
            <a:noFill/>
            <a:miter lim="800000"/>
            <a:headEnd/>
            <a:tailEnd/>
          </a:ln>
        </p:spPr>
      </p:pic>
      <p:pic>
        <p:nvPicPr>
          <p:cNvPr id="11" name="Picture 2" descr="C:\Users\Administrator\Desktop\Pushpin Dev\Assets\pushpinLeft.png"/>
          <p:cNvPicPr>
            <a:picLocks noChangeAspect="1" noChangeArrowheads="1"/>
          </p:cNvPicPr>
          <p:nvPr/>
        </p:nvPicPr>
        <p:blipFill>
          <a:blip r:embed="rId3"/>
          <a:srcRect/>
          <a:stretch>
            <a:fillRect/>
          </a:stretch>
        </p:blipFill>
        <p:spPr bwMode="auto">
          <a:xfrm rot="4096196">
            <a:off x="7854950" y="749300"/>
            <a:ext cx="566738" cy="566738"/>
          </a:xfrm>
          <a:prstGeom prst="rect">
            <a:avLst/>
          </a:prstGeom>
          <a:noFill/>
          <a:ln w="9525">
            <a:noFill/>
            <a:miter lim="800000"/>
            <a:headEnd/>
            <a:tailEnd/>
          </a:ln>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l-GR" smtClean="0"/>
              <a:t>Στυλ κύριου τίτλου</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a:defRPr/>
            </a:lvl1pPr>
          </a:lstStyle>
          <a:p>
            <a:pPr>
              <a:defRPr/>
            </a:pPr>
            <a:fld id="{8C7F4D07-8BDB-4089-9EB2-453BD24EB8D8}" type="datetimeFigureOut">
              <a:rPr lang="el-GR"/>
              <a:pPr>
                <a:defRPr/>
              </a:pPr>
              <a:t>10/10/2017</a:t>
            </a:fld>
            <a:endParaRPr lang="el-GR"/>
          </a:p>
        </p:txBody>
      </p:sp>
      <p:sp>
        <p:nvSpPr>
          <p:cNvPr id="13" name="Footer Placeholder 4"/>
          <p:cNvSpPr>
            <a:spLocks noGrp="1"/>
          </p:cNvSpPr>
          <p:nvPr>
            <p:ph type="ftr" sz="quarter" idx="11"/>
          </p:nvPr>
        </p:nvSpPr>
        <p:spPr>
          <a:xfrm>
            <a:off x="1174750" y="5357813"/>
            <a:ext cx="5033963" cy="365125"/>
          </a:xfrm>
        </p:spPr>
        <p:txBody>
          <a:bodyPr/>
          <a:lstStyle>
            <a:lvl1pPr>
              <a:defRPr/>
            </a:lvl1pPr>
          </a:lstStyle>
          <a:p>
            <a:pPr>
              <a:defRPr/>
            </a:pPr>
            <a:endParaRPr lang="el-GR"/>
          </a:p>
        </p:txBody>
      </p:sp>
      <p:sp>
        <p:nvSpPr>
          <p:cNvPr id="14" name="Slide Number Placeholder 5"/>
          <p:cNvSpPr>
            <a:spLocks noGrp="1"/>
          </p:cNvSpPr>
          <p:nvPr>
            <p:ph type="sldNum" sz="quarter" idx="12"/>
          </p:nvPr>
        </p:nvSpPr>
        <p:spPr>
          <a:xfrm>
            <a:off x="6213475" y="5357813"/>
            <a:ext cx="554038" cy="365125"/>
          </a:xfrm>
        </p:spPr>
        <p:txBody>
          <a:bodyPr/>
          <a:lstStyle>
            <a:lvl1pPr algn="ctr">
              <a:defRPr smtClean="0"/>
            </a:lvl1pPr>
          </a:lstStyle>
          <a:p>
            <a:pPr>
              <a:defRPr/>
            </a:pPr>
            <a:fld id="{EF3CAD10-BE5F-4783-B87C-5D972EDE2E33}" type="slidenum">
              <a:rPr lang="el-GR"/>
              <a:pPr>
                <a:defRPr/>
              </a:pPr>
              <a:t>‹#›</a:t>
            </a:fld>
            <a:endParaRPr lang="el-G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E598D54F-A0DA-4412-B38B-1E4CD7FCA381}"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80D74F7B-2623-4DD3-A724-F509BBF202DD}" type="slidenum">
              <a:rPr lang="el-GR"/>
              <a:pPr>
                <a:defRPr/>
              </a:pPr>
              <a:t>‹#›</a:t>
            </a:fld>
            <a:endParaRPr lang="el-G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fld id="{37EBCE20-265F-4509-A5CA-2E1C164156BD}" type="datetimeFigureOut">
              <a:rPr lang="el-GR"/>
              <a:pPr>
                <a:defRPr/>
              </a:pPr>
              <a:t>10/10/2017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2DDED8F-5166-4602-A831-CBCB20DD7EDE}" type="slidenum">
              <a:rPr lang="el-GR"/>
              <a:pPr>
                <a:defRPr/>
              </a:pPr>
              <a:t>‹#›</a:t>
            </a:fld>
            <a:endParaRPr lang="el-G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Date Placeholder 3"/>
          <p:cNvSpPr>
            <a:spLocks noGrp="1"/>
          </p:cNvSpPr>
          <p:nvPr>
            <p:ph type="dt" sz="half" idx="15"/>
          </p:nvPr>
        </p:nvSpPr>
        <p:spPr/>
        <p:txBody>
          <a:bodyPr/>
          <a:lstStyle>
            <a:lvl1pPr>
              <a:defRPr/>
            </a:lvl1pPr>
          </a:lstStyle>
          <a:p>
            <a:pPr>
              <a:defRPr/>
            </a:pPr>
            <a:fld id="{DC187EB4-4F12-443C-A9BB-33F9EC913E47}" type="datetimeFigureOut">
              <a:rPr lang="el-GR"/>
              <a:pPr>
                <a:defRPr/>
              </a:pPr>
              <a:t>10/10/2017</a:t>
            </a:fld>
            <a:endParaRPr lang="el-GR"/>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p:txBody>
          <a:bodyPr/>
          <a:lstStyle>
            <a:lvl1pPr>
              <a:defRPr/>
            </a:lvl1pPr>
          </a:lstStyle>
          <a:p>
            <a:pPr>
              <a:defRPr/>
            </a:pPr>
            <a:fld id="{8D86863D-2066-4019-88E1-18731E1F91BF}" type="slidenum">
              <a:rPr lang="el-GR"/>
              <a:pPr>
                <a:defRPr/>
              </a:pPr>
              <a:t>‹#›</a:t>
            </a:fld>
            <a:endParaRPr lang="el-G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1" name="Content Placeholder 10"/>
          <p:cNvSpPr>
            <a:spLocks noGrp="1"/>
          </p:cNvSpPr>
          <p:nvPr>
            <p:ph sz="quarter" idx="13"/>
          </p:nvPr>
        </p:nvSpPr>
        <p:spPr>
          <a:xfrm>
            <a:off x="1298448" y="2944368"/>
            <a:ext cx="3227832" cy="277977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Date Placeholder 3"/>
          <p:cNvSpPr>
            <a:spLocks noGrp="1"/>
          </p:cNvSpPr>
          <p:nvPr>
            <p:ph type="dt" sz="half" idx="15"/>
          </p:nvPr>
        </p:nvSpPr>
        <p:spPr/>
        <p:txBody>
          <a:bodyPr/>
          <a:lstStyle>
            <a:lvl1pPr>
              <a:defRPr/>
            </a:lvl1pPr>
          </a:lstStyle>
          <a:p>
            <a:pPr>
              <a:defRPr/>
            </a:pPr>
            <a:fld id="{6B30C00C-8C9E-4590-BA3E-2CC72E5395FA}" type="datetimeFigureOut">
              <a:rPr lang="el-GR"/>
              <a:pPr>
                <a:defRPr/>
              </a:pPr>
              <a:t>10/10/2017</a:t>
            </a:fld>
            <a:endParaRPr lang="el-GR"/>
          </a:p>
        </p:txBody>
      </p:sp>
      <p:sp>
        <p:nvSpPr>
          <p:cNvPr id="8" name="Footer Placeholder 4"/>
          <p:cNvSpPr>
            <a:spLocks noGrp="1"/>
          </p:cNvSpPr>
          <p:nvPr>
            <p:ph type="ftr" sz="quarter" idx="16"/>
          </p:nvPr>
        </p:nvSpPr>
        <p:spPr/>
        <p:txBody>
          <a:bodyPr/>
          <a:lstStyle>
            <a:lvl1pPr>
              <a:defRPr/>
            </a:lvl1pPr>
          </a:lstStyle>
          <a:p>
            <a:pPr>
              <a:defRPr/>
            </a:pPr>
            <a:endParaRPr lang="el-GR"/>
          </a:p>
        </p:txBody>
      </p:sp>
      <p:sp>
        <p:nvSpPr>
          <p:cNvPr id="9" name="Slide Number Placeholder 5"/>
          <p:cNvSpPr>
            <a:spLocks noGrp="1"/>
          </p:cNvSpPr>
          <p:nvPr>
            <p:ph type="sldNum" sz="quarter" idx="17"/>
          </p:nvPr>
        </p:nvSpPr>
        <p:spPr/>
        <p:txBody>
          <a:bodyPr/>
          <a:lstStyle>
            <a:lvl1pPr>
              <a:defRPr/>
            </a:lvl1pPr>
          </a:lstStyle>
          <a:p>
            <a:pPr>
              <a:defRPr/>
            </a:pPr>
            <a:fld id="{BA7E2129-7447-4B86-BABC-E3B58A1693C5}" type="slidenum">
              <a:rPr lang="el-GR"/>
              <a:pPr>
                <a:defRPr/>
              </a:pPr>
              <a:t>‹#›</a:t>
            </a:fld>
            <a:endParaRPr lang="el-G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3"/>
          <p:cNvSpPr>
            <a:spLocks noGrp="1"/>
          </p:cNvSpPr>
          <p:nvPr>
            <p:ph type="dt" sz="half" idx="10"/>
          </p:nvPr>
        </p:nvSpPr>
        <p:spPr/>
        <p:txBody>
          <a:bodyPr/>
          <a:lstStyle>
            <a:lvl1pPr>
              <a:defRPr/>
            </a:lvl1pPr>
          </a:lstStyle>
          <a:p>
            <a:pPr>
              <a:defRPr/>
            </a:pPr>
            <a:fld id="{83C35E90-DFFA-47A9-BF21-7D43E7ACEBBF}" type="datetimeFigureOut">
              <a:rPr lang="el-GR"/>
              <a:pPr>
                <a:defRPr/>
              </a:pPr>
              <a:t>10/10/2017</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53F6260D-7541-495F-8410-FE9FF8E33DD9}" type="slidenum">
              <a:rPr lang="el-GR"/>
              <a:pPr>
                <a:defRPr/>
              </a:pPr>
              <a:t>‹#›</a:t>
            </a:fld>
            <a:endParaRPr lang="el-G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6902630-79CB-4ED7-B6E0-D8C49F35C836}" type="datetimeFigureOut">
              <a:rPr lang="el-GR"/>
              <a:pPr>
                <a:defRPr/>
              </a:pPr>
              <a:t>10/10/2017</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16616164-1FBD-4069-B051-54320558BD90}"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8.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8.jpe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8.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8.jpe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8.jpe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12.jpe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1.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23.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image" Target="../media/image1.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theme" Target="../theme/theme24.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image" Target="../media/image1.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theme" Target="../theme/theme25.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image" Target="../media/image1.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theme" Target="../theme/theme26.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1.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6.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7.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image" Target="../media/image7.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28.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29.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theme" Target="../theme/theme3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image" Target="../media/image1.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3.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1.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theme" Target="../theme/theme32.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image" Target="../media/image1.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heme" Target="../theme/theme3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image" Target="../media/image1.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4.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1.jpe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5.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6.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jpe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7.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38.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3.pn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theme" Target="../theme/theme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6.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A476CF5-01EA-4F17-BFE5-18171F645BDE}" type="datetimeFigureOut">
              <a:rPr lang="el-GR"/>
              <a:pPr>
                <a:defRPr/>
              </a:pPr>
              <a:t>10/10/2017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213291C-100E-49F9-B2CE-3415A65DD9EF}"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787" r:id="rId1"/>
    <p:sldLayoutId id="2147484786" r:id="rId2"/>
    <p:sldLayoutId id="2147484785" r:id="rId3"/>
    <p:sldLayoutId id="2147484784" r:id="rId4"/>
    <p:sldLayoutId id="2147484783" r:id="rId5"/>
    <p:sldLayoutId id="2147484782" r:id="rId6"/>
    <p:sldLayoutId id="2147484781" r:id="rId7"/>
    <p:sldLayoutId id="2147484780" r:id="rId8"/>
    <p:sldLayoutId id="2147484779" r:id="rId9"/>
    <p:sldLayoutId id="2147484778" r:id="rId10"/>
    <p:sldLayoutId id="2147484777" r:id="rId11"/>
    <p:sldLayoutId id="2147484935" r:id="rId12"/>
    <p:sldLayoutId id="2147484936" r:id="rId13"/>
    <p:sldLayoutId id="2147484937"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επεξεργασία του τίτλου</a:t>
            </a:r>
          </a:p>
        </p:txBody>
      </p:sp>
      <p:sp>
        <p:nvSpPr>
          <p:cNvPr id="129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5189D81D-755A-4759-B613-1FF5C1440531}"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977" r:id="rId1"/>
    <p:sldLayoutId id="2147484978" r:id="rId2"/>
    <p:sldLayoutId id="2147484979" r:id="rId3"/>
    <p:sldLayoutId id="2147484980" r:id="rId4"/>
    <p:sldLayoutId id="2147484981" r:id="rId5"/>
    <p:sldLayoutId id="2147484982" r:id="rId6"/>
    <p:sldLayoutId id="2147484983" r:id="rId7"/>
    <p:sldLayoutId id="2147484984" r:id="rId8"/>
    <p:sldLayoutId id="2147484985" r:id="rId9"/>
    <p:sldLayoutId id="2147484986" r:id="rId10"/>
    <p:sldLayoutId id="2147484987" r:id="rId11"/>
    <p:sldLayoutId id="2147484988" r:id="rId12"/>
    <p:sldLayoutId id="21474849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5"/>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l-GR" smtClean="0"/>
              <a:t>Κάντε κλικ για να επεξεργαστείτε τον τίτλο</a:t>
            </a:r>
          </a:p>
        </p:txBody>
      </p:sp>
      <p:sp>
        <p:nvSpPr>
          <p:cNvPr id="2055" name="Rectangle 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cs typeface="+mn-cs"/>
              </a:defRPr>
            </a:lvl1pPr>
          </a:lstStyle>
          <a:p>
            <a:pPr>
              <a:defRPr/>
            </a:pPr>
            <a:endParaRPr lang="el-GR"/>
          </a:p>
        </p:txBody>
      </p:sp>
      <p:sp>
        <p:nvSpPr>
          <p:cNvPr id="2056" name="Rectangle 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cs typeface="+mn-cs"/>
              </a:defRPr>
            </a:lvl1pPr>
          </a:lstStyle>
          <a:p>
            <a:pPr>
              <a:defRPr/>
            </a:pPr>
            <a:endParaRPr lang="el-GR"/>
          </a:p>
        </p:txBody>
      </p:sp>
      <p:sp>
        <p:nvSpPr>
          <p:cNvPr id="2057" name="Rectangle 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cs typeface="+mn-cs"/>
              </a:defRPr>
            </a:lvl1pPr>
          </a:lstStyle>
          <a:p>
            <a:pPr>
              <a:defRPr/>
            </a:pPr>
            <a:fld id="{C24299F7-C469-4473-BF5F-9F746342B9A1}" type="slidenum">
              <a:rPr lang="el-GR"/>
              <a:pPr>
                <a:defRPr/>
              </a:pPr>
              <a:t>‹#›</a:t>
            </a:fld>
            <a:endParaRPr lang="el-GR"/>
          </a:p>
        </p:txBody>
      </p:sp>
      <p:pic>
        <p:nvPicPr>
          <p:cNvPr id="143366" name="Picture 10" descr="C:\WINNT\Profiles\rebeccal\Personal\pics\strtegic1.jpg"/>
          <p:cNvPicPr>
            <a:picLocks noChangeAspect="1" noChangeArrowheads="1"/>
          </p:cNvPicPr>
          <p:nvPr/>
        </p:nvPicPr>
        <p:blipFill>
          <a:blip r:embed="rId13"/>
          <a:srcRect/>
          <a:stretch>
            <a:fillRect/>
          </a:stretch>
        </p:blipFill>
        <p:spPr bwMode="auto">
          <a:xfrm>
            <a:off x="0" y="0"/>
            <a:ext cx="1219200" cy="6858000"/>
          </a:xfrm>
          <a:prstGeom prst="rect">
            <a:avLst/>
          </a:prstGeom>
          <a:noFill/>
          <a:ln w="9525">
            <a:noFill/>
            <a:miter lim="800000"/>
            <a:headEnd/>
            <a:tailEnd/>
          </a:ln>
        </p:spPr>
      </p:pic>
      <p:sp>
        <p:nvSpPr>
          <p:cNvPr id="143367" name="Rectangle 11"/>
          <p:cNvSpPr>
            <a:spLocks noGrp="1" noChangeArrowheads="1"/>
          </p:cNvSpPr>
          <p:nvPr>
            <p:ph type="body" idx="1"/>
          </p:nvPr>
        </p:nvSpPr>
        <p:spPr bwMode="auto">
          <a:xfrm>
            <a:off x="1371600" y="1981200"/>
            <a:ext cx="7620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Tree>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 id="2147484997" r:id="rId8"/>
    <p:sldLayoutId id="2147484998" r:id="rId9"/>
    <p:sldLayoutId id="2147484999" r:id="rId10"/>
    <p:sldLayoutId id="2147485000" r:id="rId11"/>
  </p:sldLayoutIdLst>
  <p:transition>
    <p:wheel spokes="8"/>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5650" name="Θέση τίτλου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p>
        </p:txBody>
      </p:sp>
      <p:sp>
        <p:nvSpPr>
          <p:cNvPr id="155651" name="Θέση κειμένου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90B18D9E-B56E-407B-B592-158A539B53E1}" type="datetimeFigureOut">
              <a:rPr lang="el-GR"/>
              <a:pPr>
                <a:defRPr/>
              </a:pPr>
              <a:t>10/10/2017</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2000306F-0E49-4776-A7FA-EBACA079DD50}"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61" r:id="rId1"/>
    <p:sldLayoutId id="2147484860" r:id="rId2"/>
    <p:sldLayoutId id="2147484859" r:id="rId3"/>
    <p:sldLayoutId id="2147484858" r:id="rId4"/>
    <p:sldLayoutId id="2147484857" r:id="rId5"/>
    <p:sldLayoutId id="2147484856" r:id="rId6"/>
    <p:sldLayoutId id="2147484855" r:id="rId7"/>
    <p:sldLayoutId id="2147484854" r:id="rId8"/>
    <p:sldLayoutId id="2147484853" r:id="rId9"/>
    <p:sldLayoutId id="2147484852" r:id="rId10"/>
    <p:sldLayoutId id="214748485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7938" name="Θέση τίτλου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p>
        </p:txBody>
      </p:sp>
      <p:sp>
        <p:nvSpPr>
          <p:cNvPr id="167939" name="Θέση κειμένου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82F96880-95C6-45DC-9539-7A105106A4C7}" type="datetimeFigureOut">
              <a:rPr lang="el-GR"/>
              <a:pPr>
                <a:defRPr/>
              </a:pPr>
              <a:t>10/10/2017</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EC7C3222-2F3F-4767-B207-DEC4A7347E8A}"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72" r:id="rId1"/>
    <p:sldLayoutId id="2147484871" r:id="rId2"/>
    <p:sldLayoutId id="2147484870" r:id="rId3"/>
    <p:sldLayoutId id="2147484869" r:id="rId4"/>
    <p:sldLayoutId id="2147484868" r:id="rId5"/>
    <p:sldLayoutId id="2147484867" r:id="rId6"/>
    <p:sldLayoutId id="2147484866" r:id="rId7"/>
    <p:sldLayoutId id="2147484865" r:id="rId8"/>
    <p:sldLayoutId id="2147484864" r:id="rId9"/>
    <p:sldLayoutId id="2147484863" r:id="rId10"/>
    <p:sldLayoutId id="214748486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0226" name="Θέση τίτλου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p>
        </p:txBody>
      </p:sp>
      <p:sp>
        <p:nvSpPr>
          <p:cNvPr id="180227" name="Θέση κειμένου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4448B66F-A58D-4C09-9D2A-3B36602D9237}" type="datetimeFigureOut">
              <a:rPr lang="el-GR"/>
              <a:pPr>
                <a:defRPr/>
              </a:pPr>
              <a:t>10/10/2017</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E0D93D72-830E-4D41-A314-DB25FAAC2F1C}"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83" r:id="rId1"/>
    <p:sldLayoutId id="2147484882" r:id="rId2"/>
    <p:sldLayoutId id="2147484881" r:id="rId3"/>
    <p:sldLayoutId id="2147484880" r:id="rId4"/>
    <p:sldLayoutId id="2147484879" r:id="rId5"/>
    <p:sldLayoutId id="2147484878" r:id="rId6"/>
    <p:sldLayoutId id="2147484877" r:id="rId7"/>
    <p:sldLayoutId id="2147484876" r:id="rId8"/>
    <p:sldLayoutId id="2147484875" r:id="rId9"/>
    <p:sldLayoutId id="2147484874" r:id="rId10"/>
    <p:sldLayoutId id="214748487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2514" name="Θέση τίτλου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p>
        </p:txBody>
      </p:sp>
      <p:sp>
        <p:nvSpPr>
          <p:cNvPr id="192515" name="Θέση κειμένου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B4708448-1F67-4E2F-8B82-1C5961A93E86}" type="datetimeFigureOut">
              <a:rPr lang="el-GR"/>
              <a:pPr>
                <a:defRPr/>
              </a:pPr>
              <a:t>10/10/2017</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59977EE8-25E4-47BC-B04F-329B0F984A1B}"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94" r:id="rId1"/>
    <p:sldLayoutId id="2147484893" r:id="rId2"/>
    <p:sldLayoutId id="2147484892" r:id="rId3"/>
    <p:sldLayoutId id="2147484891" r:id="rId4"/>
    <p:sldLayoutId id="2147484890" r:id="rId5"/>
    <p:sldLayoutId id="2147484889" r:id="rId6"/>
    <p:sldLayoutId id="2147484888" r:id="rId7"/>
    <p:sldLayoutId id="2147484887" r:id="rId8"/>
    <p:sldLayoutId id="2147484886" r:id="rId9"/>
    <p:sldLayoutId id="2147484885" r:id="rId10"/>
    <p:sldLayoutId id="214748488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5"/>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l-GR" smtClean="0"/>
              <a:t>Κάντε κλικ για να επεξεργαστείτε τον τίτλο</a:t>
            </a:r>
          </a:p>
        </p:txBody>
      </p:sp>
      <p:sp>
        <p:nvSpPr>
          <p:cNvPr id="2055" name="Rectangle 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cs typeface="+mn-cs"/>
              </a:defRPr>
            </a:lvl1pPr>
          </a:lstStyle>
          <a:p>
            <a:pPr>
              <a:defRPr/>
            </a:pPr>
            <a:endParaRPr lang="el-GR"/>
          </a:p>
        </p:txBody>
      </p:sp>
      <p:sp>
        <p:nvSpPr>
          <p:cNvPr id="2056" name="Rectangle 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cs typeface="+mn-cs"/>
              </a:defRPr>
            </a:lvl1pPr>
          </a:lstStyle>
          <a:p>
            <a:pPr>
              <a:defRPr/>
            </a:pPr>
            <a:endParaRPr lang="el-GR"/>
          </a:p>
        </p:txBody>
      </p:sp>
      <p:sp>
        <p:nvSpPr>
          <p:cNvPr id="2057" name="Rectangle 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cs typeface="+mn-cs"/>
              </a:defRPr>
            </a:lvl1pPr>
          </a:lstStyle>
          <a:p>
            <a:pPr>
              <a:defRPr/>
            </a:pPr>
            <a:fld id="{DBC5500A-8E35-4199-8646-A24557040157}" type="slidenum">
              <a:rPr lang="el-GR"/>
              <a:pPr>
                <a:defRPr/>
              </a:pPr>
              <a:t>‹#›</a:t>
            </a:fld>
            <a:endParaRPr lang="el-GR"/>
          </a:p>
        </p:txBody>
      </p:sp>
      <p:pic>
        <p:nvPicPr>
          <p:cNvPr id="204806" name="Picture 10" descr="C:\WINNT\Profiles\rebeccal\Personal\pics\strtegic1.jpg"/>
          <p:cNvPicPr>
            <a:picLocks noChangeAspect="1" noChangeArrowheads="1"/>
          </p:cNvPicPr>
          <p:nvPr/>
        </p:nvPicPr>
        <p:blipFill>
          <a:blip r:embed="rId13"/>
          <a:srcRect/>
          <a:stretch>
            <a:fillRect/>
          </a:stretch>
        </p:blipFill>
        <p:spPr bwMode="auto">
          <a:xfrm>
            <a:off x="0" y="0"/>
            <a:ext cx="1219200" cy="6858000"/>
          </a:xfrm>
          <a:prstGeom prst="rect">
            <a:avLst/>
          </a:prstGeom>
          <a:noFill/>
          <a:ln w="9525">
            <a:noFill/>
            <a:miter lim="800000"/>
            <a:headEnd/>
            <a:tailEnd/>
          </a:ln>
        </p:spPr>
      </p:pic>
      <p:sp>
        <p:nvSpPr>
          <p:cNvPr id="204807" name="Rectangle 11"/>
          <p:cNvSpPr>
            <a:spLocks noGrp="1" noChangeArrowheads="1"/>
          </p:cNvSpPr>
          <p:nvPr>
            <p:ph type="body" idx="1"/>
          </p:nvPr>
        </p:nvSpPr>
        <p:spPr bwMode="auto">
          <a:xfrm>
            <a:off x="1371600" y="1981200"/>
            <a:ext cx="7620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Tree>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Lst>
  <p:transition>
    <p:wheel spokes="8"/>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5"/>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l-GR" smtClean="0"/>
              <a:t>Κάντε κλικ για να επεξεργαστείτε τον τίτλο</a:t>
            </a:r>
          </a:p>
        </p:txBody>
      </p:sp>
      <p:sp>
        <p:nvSpPr>
          <p:cNvPr id="2055" name="Rectangle 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cs typeface="+mn-cs"/>
              </a:defRPr>
            </a:lvl1pPr>
          </a:lstStyle>
          <a:p>
            <a:pPr>
              <a:defRPr/>
            </a:pPr>
            <a:endParaRPr lang="el-GR"/>
          </a:p>
        </p:txBody>
      </p:sp>
      <p:sp>
        <p:nvSpPr>
          <p:cNvPr id="2056" name="Rectangle 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cs typeface="+mn-cs"/>
              </a:defRPr>
            </a:lvl1pPr>
          </a:lstStyle>
          <a:p>
            <a:pPr>
              <a:defRPr/>
            </a:pPr>
            <a:endParaRPr lang="el-GR"/>
          </a:p>
        </p:txBody>
      </p:sp>
      <p:sp>
        <p:nvSpPr>
          <p:cNvPr id="2057" name="Rectangle 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cs typeface="+mn-cs"/>
              </a:defRPr>
            </a:lvl1pPr>
          </a:lstStyle>
          <a:p>
            <a:pPr>
              <a:defRPr/>
            </a:pPr>
            <a:fld id="{267C4B2F-7A97-4FD7-9AD0-02B6AC30253E}" type="slidenum">
              <a:rPr lang="el-GR"/>
              <a:pPr>
                <a:defRPr/>
              </a:pPr>
              <a:t>‹#›</a:t>
            </a:fld>
            <a:endParaRPr lang="el-GR"/>
          </a:p>
        </p:txBody>
      </p:sp>
      <p:pic>
        <p:nvPicPr>
          <p:cNvPr id="217094" name="Picture 10" descr="C:\WINNT\Profiles\rebeccal\Personal\pics\strtegic1.jpg"/>
          <p:cNvPicPr>
            <a:picLocks noChangeAspect="1" noChangeArrowheads="1"/>
          </p:cNvPicPr>
          <p:nvPr/>
        </p:nvPicPr>
        <p:blipFill>
          <a:blip r:embed="rId13"/>
          <a:srcRect/>
          <a:stretch>
            <a:fillRect/>
          </a:stretch>
        </p:blipFill>
        <p:spPr bwMode="auto">
          <a:xfrm>
            <a:off x="0" y="0"/>
            <a:ext cx="1219200" cy="6858000"/>
          </a:xfrm>
          <a:prstGeom prst="rect">
            <a:avLst/>
          </a:prstGeom>
          <a:noFill/>
          <a:ln w="9525">
            <a:noFill/>
            <a:miter lim="800000"/>
            <a:headEnd/>
            <a:tailEnd/>
          </a:ln>
        </p:spPr>
      </p:pic>
      <p:sp>
        <p:nvSpPr>
          <p:cNvPr id="217095" name="Rectangle 11"/>
          <p:cNvSpPr>
            <a:spLocks noGrp="1" noChangeArrowheads="1"/>
          </p:cNvSpPr>
          <p:nvPr>
            <p:ph type="body" idx="1"/>
          </p:nvPr>
        </p:nvSpPr>
        <p:spPr bwMode="auto">
          <a:xfrm>
            <a:off x="1371600" y="1981200"/>
            <a:ext cx="7620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Tree>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Lst>
  <p:transition>
    <p:wheel spokes="8"/>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29381" name="Θέση κειμένου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smtClean="0">
                <a:solidFill>
                  <a:prstClr val="black">
                    <a:tint val="75000"/>
                  </a:prstClr>
                </a:solidFill>
                <a:latin typeface="+mn-lt"/>
                <a:cs typeface="+mn-cs"/>
              </a:defRPr>
            </a:lvl1pPr>
          </a:lstStyle>
          <a:p>
            <a:pPr>
              <a:defRPr/>
            </a:pPr>
            <a:fld id="{73A5C5DF-5257-4977-A037-87E89953F40A}" type="datetimeFigureOut">
              <a:rPr lang="el-GR"/>
              <a:pPr>
                <a:defRPr/>
              </a:pPr>
              <a:t>10/10/2017</a:t>
            </a:fld>
            <a:endParaRPr lang="el-GR"/>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prstClr val="black">
                    <a:tint val="75000"/>
                  </a:prstClr>
                </a:solidFill>
                <a:latin typeface="+mn-lt"/>
                <a:cs typeface="+mn-cs"/>
              </a:defRPr>
            </a:lvl1pPr>
          </a:lstStyle>
          <a:p>
            <a:pPr>
              <a:defRPr/>
            </a:pPr>
            <a:endParaRPr lang="el-GR"/>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smtClean="0">
                <a:solidFill>
                  <a:prstClr val="black">
                    <a:tint val="75000"/>
                  </a:prstClr>
                </a:solidFill>
                <a:latin typeface="+mn-lt"/>
                <a:cs typeface="+mn-cs"/>
              </a:defRPr>
            </a:lvl1pPr>
          </a:lstStyle>
          <a:p>
            <a:pPr>
              <a:defRPr/>
            </a:pPr>
            <a:fld id="{631FFC1D-5C04-422C-8356-6749068BC9EA}" type="slidenum">
              <a:rPr lang="el-GR"/>
              <a:pPr>
                <a:defRPr/>
              </a:pPr>
              <a:t>‹#›</a:t>
            </a:fld>
            <a:endParaRPr lang="el-GR"/>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Lst>
  <p:txStyles>
    <p:title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fontAlgn="base">
        <a:spcBef>
          <a:spcPct val="0"/>
        </a:spcBef>
        <a:spcAft>
          <a:spcPct val="0"/>
        </a:spcAft>
        <a:defRPr sz="3600">
          <a:solidFill>
            <a:schemeClr val="tx2"/>
          </a:solidFill>
          <a:latin typeface="Franklin Gothic Medium" pitchFamily="34" charset="0"/>
        </a:defRPr>
      </a:lvl2pPr>
      <a:lvl3pPr algn="l" rtl="0" fontAlgn="base">
        <a:spcBef>
          <a:spcPct val="0"/>
        </a:spcBef>
        <a:spcAft>
          <a:spcPct val="0"/>
        </a:spcAft>
        <a:defRPr sz="3600">
          <a:solidFill>
            <a:schemeClr val="tx2"/>
          </a:solidFill>
          <a:latin typeface="Franklin Gothic Medium" pitchFamily="34" charset="0"/>
        </a:defRPr>
      </a:lvl3pPr>
      <a:lvl4pPr algn="l" rtl="0" fontAlgn="base">
        <a:spcBef>
          <a:spcPct val="0"/>
        </a:spcBef>
        <a:spcAft>
          <a:spcPct val="0"/>
        </a:spcAft>
        <a:defRPr sz="3600">
          <a:solidFill>
            <a:schemeClr val="tx2"/>
          </a:solidFill>
          <a:latin typeface="Franklin Gothic Medium" pitchFamily="34" charset="0"/>
        </a:defRPr>
      </a:lvl4pPr>
      <a:lvl5pPr algn="l" rtl="0" fontAlgn="base">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fontAlgn="base">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fontAlgn="base">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fontAlgn="base">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fontAlgn="base">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5"/>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l-GR" smtClean="0"/>
              <a:t>Κάντε κλικ για να επεξεργαστείτε τον τίτλο</a:t>
            </a:r>
          </a:p>
        </p:txBody>
      </p:sp>
      <p:sp>
        <p:nvSpPr>
          <p:cNvPr id="2055" name="Rectangle 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cs typeface="+mn-cs"/>
              </a:defRPr>
            </a:lvl1pPr>
          </a:lstStyle>
          <a:p>
            <a:pPr>
              <a:defRPr/>
            </a:pPr>
            <a:endParaRPr lang="el-GR"/>
          </a:p>
        </p:txBody>
      </p:sp>
      <p:sp>
        <p:nvSpPr>
          <p:cNvPr id="2056" name="Rectangle 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cs typeface="+mn-cs"/>
              </a:defRPr>
            </a:lvl1pPr>
          </a:lstStyle>
          <a:p>
            <a:pPr>
              <a:defRPr/>
            </a:pPr>
            <a:endParaRPr lang="el-GR"/>
          </a:p>
        </p:txBody>
      </p:sp>
      <p:sp>
        <p:nvSpPr>
          <p:cNvPr id="2057" name="Rectangle 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cs typeface="+mn-cs"/>
              </a:defRPr>
            </a:lvl1pPr>
          </a:lstStyle>
          <a:p>
            <a:pPr>
              <a:defRPr/>
            </a:pPr>
            <a:fld id="{440A1AB2-6BD9-4779-9E41-647446E7F30E}" type="slidenum">
              <a:rPr lang="el-GR"/>
              <a:pPr>
                <a:defRPr/>
              </a:pPr>
              <a:t>‹#›</a:t>
            </a:fld>
            <a:endParaRPr lang="el-GR"/>
          </a:p>
        </p:txBody>
      </p:sp>
      <p:pic>
        <p:nvPicPr>
          <p:cNvPr id="241670" name="Picture 10" descr="C:\WINNT\Profiles\rebeccal\Personal\pics\strtegic1.jpg"/>
          <p:cNvPicPr>
            <a:picLocks noChangeAspect="1" noChangeArrowheads="1"/>
          </p:cNvPicPr>
          <p:nvPr/>
        </p:nvPicPr>
        <p:blipFill>
          <a:blip r:embed="rId13"/>
          <a:srcRect/>
          <a:stretch>
            <a:fillRect/>
          </a:stretch>
        </p:blipFill>
        <p:spPr bwMode="auto">
          <a:xfrm>
            <a:off x="0" y="0"/>
            <a:ext cx="1219200" cy="6858000"/>
          </a:xfrm>
          <a:prstGeom prst="rect">
            <a:avLst/>
          </a:prstGeom>
          <a:noFill/>
          <a:ln w="9525">
            <a:noFill/>
            <a:miter lim="800000"/>
            <a:headEnd/>
            <a:tailEnd/>
          </a:ln>
        </p:spPr>
      </p:pic>
      <p:sp>
        <p:nvSpPr>
          <p:cNvPr id="241671" name="Rectangle 11"/>
          <p:cNvSpPr>
            <a:spLocks noGrp="1" noChangeArrowheads="1"/>
          </p:cNvSpPr>
          <p:nvPr>
            <p:ph type="body" idx="1"/>
          </p:nvPr>
        </p:nvSpPr>
        <p:spPr bwMode="auto">
          <a:xfrm>
            <a:off x="1371600" y="1981200"/>
            <a:ext cx="7620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Tree>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ransition>
    <p:wheel spokes="8"/>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Θέση τίτλου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p>
        </p:txBody>
      </p:sp>
      <p:sp>
        <p:nvSpPr>
          <p:cNvPr id="16387" name="Θέση κειμένου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23CC0DD9-F4CC-403A-9094-5CB7385911A3}" type="datetimeFigureOut">
              <a:rPr lang="el-GR"/>
              <a:pPr>
                <a:defRPr/>
              </a:pPr>
              <a:t>10/10/2017</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9A95E52E-85BA-47CD-9931-541CB2398AF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798" r:id="rId1"/>
    <p:sldLayoutId id="2147484797" r:id="rId2"/>
    <p:sldLayoutId id="2147484796" r:id="rId3"/>
    <p:sldLayoutId id="2147484795" r:id="rId4"/>
    <p:sldLayoutId id="2147484794" r:id="rId5"/>
    <p:sldLayoutId id="2147484793" r:id="rId6"/>
    <p:sldLayoutId id="2147484792" r:id="rId7"/>
    <p:sldLayoutId id="2147484791" r:id="rId8"/>
    <p:sldLayoutId id="2147484790" r:id="rId9"/>
    <p:sldLayoutId id="2147484789" r:id="rId10"/>
    <p:sldLayoutId id="214748478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4" name="Rectangle 5"/>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l-GR" smtClean="0"/>
              <a:t>Κάντε κλικ για να επεξεργαστείτε τον τίτλο</a:t>
            </a:r>
          </a:p>
        </p:txBody>
      </p:sp>
      <p:sp>
        <p:nvSpPr>
          <p:cNvPr id="2055" name="Rectangle 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cs typeface="+mn-cs"/>
              </a:defRPr>
            </a:lvl1pPr>
          </a:lstStyle>
          <a:p>
            <a:pPr>
              <a:defRPr/>
            </a:pPr>
            <a:endParaRPr lang="el-GR"/>
          </a:p>
        </p:txBody>
      </p:sp>
      <p:sp>
        <p:nvSpPr>
          <p:cNvPr id="2056" name="Rectangle 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cs typeface="+mn-cs"/>
              </a:defRPr>
            </a:lvl1pPr>
          </a:lstStyle>
          <a:p>
            <a:pPr>
              <a:defRPr/>
            </a:pPr>
            <a:endParaRPr lang="el-GR"/>
          </a:p>
        </p:txBody>
      </p:sp>
      <p:sp>
        <p:nvSpPr>
          <p:cNvPr id="2057" name="Rectangle 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cs typeface="+mn-cs"/>
              </a:defRPr>
            </a:lvl1pPr>
          </a:lstStyle>
          <a:p>
            <a:pPr>
              <a:defRPr/>
            </a:pPr>
            <a:fld id="{72FAEB8E-51E5-4CCA-ABB5-D2A8B128DC5B}" type="slidenum">
              <a:rPr lang="el-GR"/>
              <a:pPr>
                <a:defRPr/>
              </a:pPr>
              <a:t>‹#›</a:t>
            </a:fld>
            <a:endParaRPr lang="el-GR"/>
          </a:p>
        </p:txBody>
      </p:sp>
      <p:pic>
        <p:nvPicPr>
          <p:cNvPr id="253958" name="Picture 10" descr="C:\WINNT\Profiles\rebeccal\Personal\pics\strtegic1.jpg"/>
          <p:cNvPicPr>
            <a:picLocks noChangeAspect="1" noChangeArrowheads="1"/>
          </p:cNvPicPr>
          <p:nvPr/>
        </p:nvPicPr>
        <p:blipFill>
          <a:blip r:embed="rId13"/>
          <a:srcRect/>
          <a:stretch>
            <a:fillRect/>
          </a:stretch>
        </p:blipFill>
        <p:spPr bwMode="auto">
          <a:xfrm>
            <a:off x="0" y="0"/>
            <a:ext cx="1219200" cy="6858000"/>
          </a:xfrm>
          <a:prstGeom prst="rect">
            <a:avLst/>
          </a:prstGeom>
          <a:noFill/>
          <a:ln w="9525">
            <a:noFill/>
            <a:miter lim="800000"/>
            <a:headEnd/>
            <a:tailEnd/>
          </a:ln>
        </p:spPr>
      </p:pic>
      <p:sp>
        <p:nvSpPr>
          <p:cNvPr id="253959" name="Rectangle 11"/>
          <p:cNvSpPr>
            <a:spLocks noGrp="1" noChangeArrowheads="1"/>
          </p:cNvSpPr>
          <p:nvPr>
            <p:ph type="body" idx="1"/>
          </p:nvPr>
        </p:nvSpPr>
        <p:spPr bwMode="auto">
          <a:xfrm>
            <a:off x="1371600" y="1981200"/>
            <a:ext cx="7620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Tree>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ransition>
    <p:wheel spokes="8"/>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Ορθογώνιο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Θέση τίτλου 2"/>
          <p:cNvSpPr>
            <a:spLocks noGrp="1"/>
          </p:cNvSpPr>
          <p:nvPr>
            <p:ph type="title"/>
          </p:nvPr>
        </p:nvSpPr>
        <p:spPr>
          <a:xfrm>
            <a:off x="457200" y="320675"/>
            <a:ext cx="7239000" cy="1143000"/>
          </a:xfrm>
          <a:prstGeom prst="rect">
            <a:avLst/>
          </a:prstGeom>
        </p:spPr>
        <p:txBody>
          <a:bodyPr vert="horz" lIns="45720" tIns="0" rIns="45720" bIns="0" anchor="b" anchorCtr="0">
            <a:normAutofit/>
          </a:bodyPr>
          <a:lstStyle>
            <a:extLst/>
          </a:lstStyle>
          <a:p>
            <a:r>
              <a:rPr lang="el-GR" smtClean="0"/>
              <a:t>Στυλ κύριου τίτλου</a:t>
            </a:r>
            <a:endParaRPr lang="en-US"/>
          </a:p>
        </p:txBody>
      </p:sp>
      <p:sp>
        <p:nvSpPr>
          <p:cNvPr id="266246" name="Θέση κειμένου 30"/>
          <p:cNvSpPr>
            <a:spLocks noGrp="1"/>
          </p:cNvSpPr>
          <p:nvPr>
            <p:ph type="body" idx="1"/>
          </p:nvPr>
        </p:nvSpPr>
        <p:spPr bwMode="auto">
          <a:xfrm>
            <a:off x="457200" y="1609725"/>
            <a:ext cx="72390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27" name="Θέση ημερομηνίας 26"/>
          <p:cNvSpPr>
            <a:spLocks noGrp="1"/>
          </p:cNvSpPr>
          <p:nvPr>
            <p:ph type="dt" sz="half" idx="2"/>
          </p:nvPr>
        </p:nvSpPr>
        <p:spPr>
          <a:xfrm>
            <a:off x="4246563" y="6557963"/>
            <a:ext cx="2001837" cy="227012"/>
          </a:xfrm>
          <a:prstGeom prst="rect">
            <a:avLst/>
          </a:prstGeom>
        </p:spPr>
        <p:txBody>
          <a:bodyPr vert="horz" tIns="0" bIns="0" anchor="b"/>
          <a:lstStyle>
            <a:lvl1pPr algn="l" eaLnBrk="1" fontAlgn="auto" latinLnBrk="0" hangingPunct="1">
              <a:spcBef>
                <a:spcPts val="0"/>
              </a:spcBef>
              <a:spcAft>
                <a:spcPts val="0"/>
              </a:spcAft>
              <a:defRPr kumimoji="0" sz="1000" smtClean="0">
                <a:solidFill>
                  <a:prstClr val="black">
                    <a:tint val="75000"/>
                  </a:prstClr>
                </a:solidFill>
                <a:latin typeface="+mn-lt"/>
                <a:cs typeface="+mn-cs"/>
              </a:defRPr>
            </a:lvl1pPr>
            <a:extLst/>
          </a:lstStyle>
          <a:p>
            <a:pPr>
              <a:defRPr/>
            </a:pPr>
            <a:fld id="{094C1426-A1FF-4001-88EA-2F2447FAA1FA}" type="datetimeFigureOut">
              <a:rPr lang="el-GR"/>
              <a:pPr>
                <a:defRPr/>
              </a:pPr>
              <a:t>10/10/2017</a:t>
            </a:fld>
            <a:endParaRPr lang="el-GR"/>
          </a:p>
        </p:txBody>
      </p:sp>
      <p:sp>
        <p:nvSpPr>
          <p:cNvPr id="4" name="Θέση υποσέλιδου 3"/>
          <p:cNvSpPr>
            <a:spLocks noGrp="1"/>
          </p:cNvSpPr>
          <p:nvPr>
            <p:ph type="ftr" sz="quarter" idx="3"/>
          </p:nvPr>
        </p:nvSpPr>
        <p:spPr>
          <a:xfrm>
            <a:off x="457200" y="6557963"/>
            <a:ext cx="3657600" cy="228600"/>
          </a:xfrm>
          <a:prstGeom prst="rect">
            <a:avLst/>
          </a:prstGeom>
        </p:spPr>
        <p:txBody>
          <a:bodyPr vert="horz" tIns="0" bIns="0" anchor="b"/>
          <a:lstStyle>
            <a:lvl1pPr algn="r" eaLnBrk="1" fontAlgn="auto" latinLnBrk="0" hangingPunct="1">
              <a:spcBef>
                <a:spcPts val="0"/>
              </a:spcBef>
              <a:spcAft>
                <a:spcPts val="0"/>
              </a:spcAft>
              <a:defRPr kumimoji="0" sz="1000">
                <a:solidFill>
                  <a:prstClr val="black">
                    <a:tint val="75000"/>
                  </a:prstClr>
                </a:solidFill>
                <a:latin typeface="+mn-lt"/>
                <a:cs typeface="+mn-cs"/>
              </a:defRPr>
            </a:lvl1pPr>
            <a:extLst/>
          </a:lstStyle>
          <a:p>
            <a:pPr>
              <a:defRPr/>
            </a:pPr>
            <a:endParaRPr lang="el-GR"/>
          </a:p>
        </p:txBody>
      </p:sp>
      <p:sp>
        <p:nvSpPr>
          <p:cNvPr id="16" name="Θέση αριθμού διαφάνειας 15"/>
          <p:cNvSpPr>
            <a:spLocks noGrp="1"/>
          </p:cNvSpPr>
          <p:nvPr>
            <p:ph type="sldNum" sz="quarter" idx="4"/>
          </p:nvPr>
        </p:nvSpPr>
        <p:spPr>
          <a:xfrm>
            <a:off x="6251575" y="6556375"/>
            <a:ext cx="588963" cy="228600"/>
          </a:xfrm>
          <a:prstGeom prst="rect">
            <a:avLst/>
          </a:prstGeom>
        </p:spPr>
        <p:txBody>
          <a:bodyPr vert="horz" lIns="0" tIns="0" rIns="0" bIns="0" anchor="b"/>
          <a:lstStyle>
            <a:lvl1pPr algn="r" eaLnBrk="1" fontAlgn="auto" latinLnBrk="0" hangingPunct="1">
              <a:spcBef>
                <a:spcPts val="0"/>
              </a:spcBef>
              <a:spcAft>
                <a:spcPts val="0"/>
              </a:spcAft>
              <a:defRPr kumimoji="0" sz="1100" smtClean="0">
                <a:solidFill>
                  <a:prstClr val="black">
                    <a:tint val="75000"/>
                  </a:prstClr>
                </a:solidFill>
                <a:latin typeface="+mn-lt"/>
                <a:cs typeface="+mn-cs"/>
              </a:defRPr>
            </a:lvl1pPr>
            <a:extLst/>
          </a:lstStyle>
          <a:p>
            <a:pPr>
              <a:defRPr/>
            </a:pPr>
            <a:fld id="{DA41738E-8696-434D-BC8B-FFA74C84C565}"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Lst>
  <p:txStyles>
    <p:titleStyle>
      <a:lvl1pPr algn="l" rtl="0" fontAlgn="base">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fontAlgn="base">
        <a:spcBef>
          <a:spcPct val="0"/>
        </a:spcBef>
        <a:spcAft>
          <a:spcPct val="0"/>
        </a:spcAft>
        <a:defRPr sz="3800" b="1">
          <a:solidFill>
            <a:schemeClr val="tx1"/>
          </a:solidFill>
          <a:latin typeface="Trebuchet MS" pitchFamily="34" charset="0"/>
        </a:defRPr>
      </a:lvl2pPr>
      <a:lvl3pPr algn="l" rtl="0" fontAlgn="base">
        <a:spcBef>
          <a:spcPct val="0"/>
        </a:spcBef>
        <a:spcAft>
          <a:spcPct val="0"/>
        </a:spcAft>
        <a:defRPr sz="3800" b="1">
          <a:solidFill>
            <a:schemeClr val="tx1"/>
          </a:solidFill>
          <a:latin typeface="Trebuchet MS" pitchFamily="34" charset="0"/>
        </a:defRPr>
      </a:lvl3pPr>
      <a:lvl4pPr algn="l" rtl="0" fontAlgn="base">
        <a:spcBef>
          <a:spcPct val="0"/>
        </a:spcBef>
        <a:spcAft>
          <a:spcPct val="0"/>
        </a:spcAft>
        <a:defRPr sz="3800" b="1">
          <a:solidFill>
            <a:schemeClr val="tx1"/>
          </a:solidFill>
          <a:latin typeface="Trebuchet MS" pitchFamily="34" charset="0"/>
        </a:defRPr>
      </a:lvl4pPr>
      <a:lvl5pPr algn="l" rtl="0" fontAlgn="base">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p:titleStyle>
    <p:bodyStyle>
      <a:lvl1pPr marL="273050" indent="-273050" algn="l" rtl="0" fontAlgn="base">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fontAlgn="base">
        <a:spcBef>
          <a:spcPts val="500"/>
        </a:spcBef>
        <a:spcAft>
          <a:spcPct val="0"/>
        </a:spcAft>
        <a:buClr>
          <a:srgbClr val="F9B639"/>
        </a:buClr>
        <a:buSzPct val="80000"/>
        <a:buFont typeface="Wingdings 2" pitchFamily="18" charset="2"/>
        <a:buChar char=""/>
        <a:defRPr sz="2300" kern="1200">
          <a:solidFill>
            <a:srgbClr val="6C6C6C"/>
          </a:solidFill>
          <a:latin typeface="+mn-lt"/>
          <a:ea typeface="+mn-ea"/>
          <a:cs typeface="+mn-cs"/>
        </a:defRPr>
      </a:lvl2pPr>
      <a:lvl3pPr marL="758825" indent="-228600" algn="l" rtl="0" fontAlgn="base">
        <a:spcBef>
          <a:spcPts val="400"/>
        </a:spcBef>
        <a:spcAft>
          <a:spcPct val="0"/>
        </a:spcAft>
        <a:buClr>
          <a:srgbClr val="F9B639"/>
        </a:buClr>
        <a:buSzPct val="60000"/>
        <a:buFont typeface="Wingdings" pitchFamily="2" charset="2"/>
        <a:buChar char=""/>
        <a:defRPr sz="2000" kern="1200">
          <a:solidFill>
            <a:schemeClr val="tx1"/>
          </a:solidFill>
          <a:latin typeface="+mn-lt"/>
          <a:ea typeface="+mn-ea"/>
          <a:cs typeface="+mn-cs"/>
        </a:defRPr>
      </a:lvl3pPr>
      <a:lvl4pPr marL="1004888" indent="-228600" algn="l" rtl="0" fontAlgn="base">
        <a:spcBef>
          <a:spcPct val="20000"/>
        </a:spcBef>
        <a:spcAft>
          <a:spcPct val="0"/>
        </a:spcAft>
        <a:buClr>
          <a:srgbClr val="F9B639"/>
        </a:buClr>
        <a:buSzPct val="80000"/>
        <a:buFont typeface="Wingdings 2" pitchFamily="18" charset="2"/>
        <a:buChar char=""/>
        <a:defRPr sz="2000" kern="1200">
          <a:solidFill>
            <a:srgbClr val="6C6C6C"/>
          </a:solidFill>
          <a:latin typeface="+mn-lt"/>
          <a:ea typeface="+mn-ea"/>
          <a:cs typeface="+mn-cs"/>
        </a:defRPr>
      </a:lvl4pPr>
      <a:lvl5pPr marL="1279525" indent="-228600" algn="l" rtl="0" fontAlgn="base">
        <a:spcBef>
          <a:spcPts val="400"/>
        </a:spcBef>
        <a:spcAft>
          <a:spcPct val="0"/>
        </a:spcAft>
        <a:buClr>
          <a:srgbClr val="F9B639"/>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8530" name="Picture 7"/>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278531"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278532"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F261E"/>
                </a:solidFill>
                <a:latin typeface="+mn-lt"/>
                <a:cs typeface="+mn-cs"/>
              </a:defRPr>
            </a:lvl1pPr>
          </a:lstStyle>
          <a:p>
            <a:pPr>
              <a:defRPr/>
            </a:pPr>
            <a:fld id="{F26AD533-2367-4FF7-AE04-6AF6EB5860D6}"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rgbClr val="4F261E"/>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F261E"/>
                </a:solidFill>
                <a:latin typeface="+mn-lt"/>
                <a:cs typeface="+mn-cs"/>
              </a:defRPr>
            </a:lvl1pPr>
          </a:lstStyle>
          <a:p>
            <a:pPr>
              <a:defRPr/>
            </a:pPr>
            <a:fld id="{D8D5EA7C-5840-450E-B2B0-C4EFF1F6C1DD}"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067" r:id="rId1"/>
    <p:sldLayoutId id="2147484904" r:id="rId2"/>
    <p:sldLayoutId id="2147484903" r:id="rId3"/>
    <p:sldLayoutId id="2147484902" r:id="rId4"/>
    <p:sldLayoutId id="2147484901" r:id="rId5"/>
    <p:sldLayoutId id="2147484900" r:id="rId6"/>
    <p:sldLayoutId id="2147484899" r:id="rId7"/>
    <p:sldLayoutId id="2147484898" r:id="rId8"/>
    <p:sldLayoutId id="2147484897" r:id="rId9"/>
    <p:sldLayoutId id="2147484896" r:id="rId10"/>
    <p:sldLayoutId id="2147484895"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0818" name="Picture 7"/>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290819"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290820"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F261E"/>
                </a:solidFill>
                <a:latin typeface="+mn-lt"/>
                <a:cs typeface="+mn-cs"/>
              </a:defRPr>
            </a:lvl1pPr>
          </a:lstStyle>
          <a:p>
            <a:pPr>
              <a:defRPr/>
            </a:pPr>
            <a:fld id="{E81EB2C2-09DB-40EA-A87C-42C096E4C732}"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rgbClr val="4F261E"/>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F261E"/>
                </a:solidFill>
                <a:latin typeface="+mn-lt"/>
                <a:cs typeface="+mn-cs"/>
              </a:defRPr>
            </a:lvl1pPr>
          </a:lstStyle>
          <a:p>
            <a:pPr>
              <a:defRPr/>
            </a:pPr>
            <a:fld id="{EB179527-366B-4240-90F4-A82AE1B5FC74}"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2" r:id="rId5"/>
    <p:sldLayoutId id="2147485073" r:id="rId6"/>
    <p:sldLayoutId id="2147485074" r:id="rId7"/>
    <p:sldLayoutId id="2147485075" r:id="rId8"/>
    <p:sldLayoutId id="2147485076" r:id="rId9"/>
    <p:sldLayoutId id="2147485077" r:id="rId10"/>
    <p:sldLayoutId id="2147485078" r:id="rId11"/>
    <p:sldLayoutId id="2147485079"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7"/>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304131"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304132"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F261E"/>
                </a:solidFill>
                <a:latin typeface="+mn-lt"/>
                <a:cs typeface="+mn-cs"/>
              </a:defRPr>
            </a:lvl1pPr>
          </a:lstStyle>
          <a:p>
            <a:pPr>
              <a:defRPr/>
            </a:pPr>
            <a:fld id="{54AE7C3A-8393-4852-B571-78AA756A1661}"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rgbClr val="4F261E"/>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F261E"/>
                </a:solidFill>
                <a:latin typeface="+mn-lt"/>
                <a:cs typeface="+mn-cs"/>
              </a:defRPr>
            </a:lvl1pPr>
          </a:lstStyle>
          <a:p>
            <a:pPr>
              <a:defRPr/>
            </a:pPr>
            <a:fld id="{FEFA09F4-647B-4389-918D-5CC9272A0338}"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080"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 id="2147485091"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42" name="Picture 7"/>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317443"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317444"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F261E"/>
                </a:solidFill>
                <a:latin typeface="+mn-lt"/>
                <a:cs typeface="+mn-cs"/>
              </a:defRPr>
            </a:lvl1pPr>
          </a:lstStyle>
          <a:p>
            <a:pPr>
              <a:defRPr/>
            </a:pPr>
            <a:fld id="{6F510C82-B621-4275-BE2B-1F971D1B649B}"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rgbClr val="4F261E"/>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F261E"/>
                </a:solidFill>
                <a:latin typeface="+mn-lt"/>
                <a:cs typeface="+mn-cs"/>
              </a:defRPr>
            </a:lvl1pPr>
          </a:lstStyle>
          <a:p>
            <a:pPr>
              <a:defRPr/>
            </a:pPr>
            <a:fld id="{22E50D9D-4C81-4EB8-84E2-4CEB60C3ADAE}"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 id="2147485103"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754" name="Picture 7"/>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330755"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330756"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F261E"/>
                </a:solidFill>
                <a:latin typeface="+mn-lt"/>
                <a:cs typeface="+mn-cs"/>
              </a:defRPr>
            </a:lvl1pPr>
          </a:lstStyle>
          <a:p>
            <a:pPr>
              <a:defRPr/>
            </a:pPr>
            <a:fld id="{0070267B-460A-4660-B30A-E527347951AA}"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rgbClr val="4F261E"/>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F261E"/>
                </a:solidFill>
                <a:latin typeface="+mn-lt"/>
                <a:cs typeface="+mn-cs"/>
              </a:defRPr>
            </a:lvl1pPr>
          </a:lstStyle>
          <a:p>
            <a:pPr>
              <a:defRPr/>
            </a:pPr>
            <a:fld id="{E4963AD3-2B1D-450B-8294-878CB043ADD6}"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104" r:id="rId1"/>
    <p:sldLayoutId id="2147485105" r:id="rId2"/>
    <p:sldLayoutId id="2147485106" r:id="rId3"/>
    <p:sldLayoutId id="2147485107" r:id="rId4"/>
    <p:sldLayoutId id="2147485108" r:id="rId5"/>
    <p:sldLayoutId id="2147485109" r:id="rId6"/>
    <p:sldLayoutId id="2147485110" r:id="rId7"/>
    <p:sldLayoutId id="2147485111" r:id="rId8"/>
    <p:sldLayoutId id="2147485112" r:id="rId9"/>
    <p:sldLayoutId id="2147485113" r:id="rId10"/>
    <p:sldLayoutId id="2147485114" r:id="rId11"/>
    <p:sldLayoutId id="2147485115"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44066"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731838" y="576263"/>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44072" name="Picture 2" descr="C:\Users\Administrator\Desktop\Pushpin Dev\Assets\pushpinLeft.png"/>
          <p:cNvPicPr>
            <a:picLocks noChangeAspect="1" noChangeArrowheads="1"/>
          </p:cNvPicPr>
          <p:nvPr/>
        </p:nvPicPr>
        <p:blipFill>
          <a:blip r:embed="rId14"/>
          <a:srcRect/>
          <a:stretch>
            <a:fillRect/>
          </a:stretch>
        </p:blipFill>
        <p:spPr bwMode="auto">
          <a:xfrm rot="1435684">
            <a:off x="544513" y="273050"/>
            <a:ext cx="566737" cy="568325"/>
          </a:xfrm>
          <a:prstGeom prst="rect">
            <a:avLst/>
          </a:prstGeom>
          <a:noFill/>
          <a:ln w="9525">
            <a:noFill/>
            <a:miter lim="800000"/>
            <a:headEnd/>
            <a:tailEnd/>
          </a:ln>
        </p:spPr>
      </p:pic>
      <p:pic>
        <p:nvPicPr>
          <p:cNvPr id="344073" name="Picture 2" descr="C:\Users\Administrator\Desktop\Pushpin Dev\Assets\pushpinLeft.png"/>
          <p:cNvPicPr>
            <a:picLocks noChangeAspect="1" noChangeArrowheads="1"/>
          </p:cNvPicPr>
          <p:nvPr/>
        </p:nvPicPr>
        <p:blipFill>
          <a:blip r:embed="rId14"/>
          <a:srcRect/>
          <a:stretch>
            <a:fillRect/>
          </a:stretch>
        </p:blipFill>
        <p:spPr bwMode="auto">
          <a:xfrm rot="4096196">
            <a:off x="8115300" y="298450"/>
            <a:ext cx="566738" cy="566738"/>
          </a:xfrm>
          <a:prstGeom prst="rect">
            <a:avLst/>
          </a:prstGeom>
          <a:noFill/>
          <a:ln w="9525">
            <a:noFill/>
            <a:miter lim="800000"/>
            <a:headEnd/>
            <a:tailEnd/>
          </a:ln>
        </p:spPr>
      </p:pic>
      <p:sp>
        <p:nvSpPr>
          <p:cNvPr id="344074" name="Title Placeholder 1"/>
          <p:cNvSpPr>
            <a:spLocks noGrp="1"/>
          </p:cNvSpPr>
          <p:nvPr>
            <p:ph type="title"/>
          </p:nvPr>
        </p:nvSpPr>
        <p:spPr bwMode="auto">
          <a:xfrm>
            <a:off x="1095375" y="817563"/>
            <a:ext cx="6964363" cy="1201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344075" name="Text Placeholder 2"/>
          <p:cNvSpPr>
            <a:spLocks noGrp="1"/>
          </p:cNvSpPr>
          <p:nvPr>
            <p:ph type="body" idx="1"/>
          </p:nvPr>
        </p:nvSpPr>
        <p:spPr bwMode="auto">
          <a:xfrm>
            <a:off x="1463675" y="2119313"/>
            <a:ext cx="6196013" cy="360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465E9C"/>
                </a:solidFill>
                <a:latin typeface="Rage Italic" pitchFamily="66" charset="0"/>
                <a:cs typeface="+mn-cs"/>
              </a:defRPr>
            </a:lvl1pPr>
          </a:lstStyle>
          <a:p>
            <a:pPr>
              <a:defRPr/>
            </a:pPr>
            <a:fld id="{81A7E09D-249E-46AD-93B1-D05BA61F2064}" type="datetimeFigureOut">
              <a:rPr lang="el-GR"/>
              <a:pPr>
                <a:defRPr/>
              </a:pPr>
              <a:t>10/10/2017</a:t>
            </a:fld>
            <a:endParaRPr lang="el-GR"/>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fontAlgn="auto">
              <a:spcBef>
                <a:spcPts val="0"/>
              </a:spcBef>
              <a:spcAft>
                <a:spcPts val="0"/>
              </a:spcAft>
              <a:defRPr sz="1400">
                <a:solidFill>
                  <a:srgbClr val="465E9C"/>
                </a:solidFill>
                <a:latin typeface="Rage Italic" pitchFamily="66" charset="0"/>
                <a:cs typeface="+mn-cs"/>
              </a:defRPr>
            </a:lvl1pPr>
          </a:lstStyle>
          <a:p>
            <a:pPr>
              <a:defRPr/>
            </a:pPr>
            <a:endParaRPr lang="el-GR"/>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fontAlgn="auto">
              <a:spcBef>
                <a:spcPts val="0"/>
              </a:spcBef>
              <a:spcAft>
                <a:spcPts val="0"/>
              </a:spcAft>
              <a:defRPr sz="1400" smtClean="0">
                <a:solidFill>
                  <a:srgbClr val="465E9C"/>
                </a:solidFill>
                <a:latin typeface="Rage Italic" pitchFamily="66" charset="0"/>
                <a:cs typeface="+mn-cs"/>
              </a:defRPr>
            </a:lvl1pPr>
          </a:lstStyle>
          <a:p>
            <a:pPr>
              <a:defRPr/>
            </a:pPr>
            <a:fld id="{ABA6DE71-B39C-4F83-A02F-792BB383B33A}"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116" r:id="rId1"/>
    <p:sldLayoutId id="2147484912" r:id="rId2"/>
    <p:sldLayoutId id="2147484911" r:id="rId3"/>
    <p:sldLayoutId id="2147484910" r:id="rId4"/>
    <p:sldLayoutId id="2147484909" r:id="rId5"/>
    <p:sldLayoutId id="2147484908" r:id="rId6"/>
    <p:sldLayoutId id="2147484907" r:id="rId7"/>
    <p:sldLayoutId id="2147485117" r:id="rId8"/>
    <p:sldLayoutId id="2147485118" r:id="rId9"/>
    <p:sldLayoutId id="2147484906" r:id="rId10"/>
    <p:sldLayoutId id="214748490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nstantia" pitchFamily="18" charset="0"/>
        </a:defRPr>
      </a:lvl2pPr>
      <a:lvl3pPr algn="ctr" rtl="0" fontAlgn="base">
        <a:spcBef>
          <a:spcPct val="0"/>
        </a:spcBef>
        <a:spcAft>
          <a:spcPct val="0"/>
        </a:spcAft>
        <a:defRPr sz="4400">
          <a:solidFill>
            <a:schemeClr val="tx1"/>
          </a:solidFill>
          <a:latin typeface="Constantia" pitchFamily="18" charset="0"/>
        </a:defRPr>
      </a:lvl3pPr>
      <a:lvl4pPr algn="ctr" rtl="0" fontAlgn="base">
        <a:spcBef>
          <a:spcPct val="0"/>
        </a:spcBef>
        <a:spcAft>
          <a:spcPct val="0"/>
        </a:spcAft>
        <a:defRPr sz="4400">
          <a:solidFill>
            <a:schemeClr val="tx1"/>
          </a:solidFill>
          <a:latin typeface="Constantia" pitchFamily="18" charset="0"/>
        </a:defRPr>
      </a:lvl4pPr>
      <a:lvl5pPr algn="ctr" rtl="0" fontAlgn="base">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fontAlgn="base">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fontAlgn="base">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fontAlgn="base">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225" y="136525"/>
            <a:ext cx="8869363" cy="658495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35635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Date Placeholder 3"/>
          <p:cNvSpPr>
            <a:spLocks noGrp="1"/>
          </p:cNvSpPr>
          <p:nvPr>
            <p:ph type="dt" sz="half" idx="2"/>
          </p:nvPr>
        </p:nvSpPr>
        <p:spPr>
          <a:xfrm>
            <a:off x="457200" y="631190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DE837F87-71D0-4699-A44D-923F797CB15F}" type="datetimeFigureOut">
              <a:rPr lang="el-GR"/>
              <a:pPr>
                <a:defRPr/>
              </a:pPr>
              <a:t>10/10/2017</a:t>
            </a:fld>
            <a:endParaRPr lang="el-GR"/>
          </a:p>
        </p:txBody>
      </p:sp>
      <p:sp>
        <p:nvSpPr>
          <p:cNvPr id="5" name="Footer Placeholder 4"/>
          <p:cNvSpPr>
            <a:spLocks noGrp="1"/>
          </p:cNvSpPr>
          <p:nvPr>
            <p:ph type="ftr" sz="quarter" idx="3"/>
          </p:nvPr>
        </p:nvSpPr>
        <p:spPr>
          <a:xfrm>
            <a:off x="2830513" y="6311900"/>
            <a:ext cx="3482975"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6553200" y="63119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FE6501F5-5631-4AD5-BB5D-E8AE8F5C09DC}"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5119" r:id="rId1"/>
    <p:sldLayoutId id="2147484919" r:id="rId2"/>
    <p:sldLayoutId id="2147485120" r:id="rId3"/>
    <p:sldLayoutId id="2147484918" r:id="rId4"/>
    <p:sldLayoutId id="2147484917" r:id="rId5"/>
    <p:sldLayoutId id="2147484916" r:id="rId6"/>
    <p:sldLayoutId id="2147484915" r:id="rId7"/>
    <p:sldLayoutId id="2147485121" r:id="rId8"/>
    <p:sldLayoutId id="2147485122" r:id="rId9"/>
    <p:sldLayoutId id="2147484914" r:id="rId10"/>
    <p:sldLayoutId id="2147484913" r:id="rId11"/>
  </p:sldLayoutIdLst>
  <p:txStyles>
    <p:titleStyle>
      <a:lvl1pPr algn="l" rtl="0" fontAlgn="base">
        <a:spcBef>
          <a:spcPct val="0"/>
        </a:spcBef>
        <a:spcAft>
          <a:spcPct val="0"/>
        </a:spcAft>
        <a:tabLst>
          <a:tab pos="3830638" algn="l"/>
        </a:tabLst>
        <a:defRPr sz="3600" b="1" kern="1200" spc="50">
          <a:ln w="13335" cmpd="sng">
            <a:solidFill>
              <a:schemeClr val="accent1">
                <a:lumMod val="50000"/>
              </a:schemeClr>
            </a:solidFill>
            <a:prstDash val="solid"/>
          </a:ln>
          <a:solidFill>
            <a:srgbClr val="FEFEFE"/>
          </a:solidFill>
          <a:latin typeface="+mj-lt"/>
          <a:ea typeface="+mj-ea"/>
          <a:cs typeface="+mj-cs"/>
        </a:defRPr>
      </a:lvl1pPr>
      <a:lvl2pPr algn="l" rtl="0" fontAlgn="base">
        <a:spcBef>
          <a:spcPct val="0"/>
        </a:spcBef>
        <a:spcAft>
          <a:spcPct val="0"/>
        </a:spcAft>
        <a:tabLst>
          <a:tab pos="3830638" algn="l"/>
        </a:tabLst>
        <a:defRPr sz="3600" b="1">
          <a:solidFill>
            <a:srgbClr val="FEFEFE"/>
          </a:solidFill>
          <a:latin typeface="Calibri" pitchFamily="34" charset="0"/>
        </a:defRPr>
      </a:lvl2pPr>
      <a:lvl3pPr algn="l" rtl="0" fontAlgn="base">
        <a:spcBef>
          <a:spcPct val="0"/>
        </a:spcBef>
        <a:spcAft>
          <a:spcPct val="0"/>
        </a:spcAft>
        <a:tabLst>
          <a:tab pos="3830638" algn="l"/>
        </a:tabLst>
        <a:defRPr sz="3600" b="1">
          <a:solidFill>
            <a:srgbClr val="FEFEFE"/>
          </a:solidFill>
          <a:latin typeface="Calibri" pitchFamily="34" charset="0"/>
        </a:defRPr>
      </a:lvl3pPr>
      <a:lvl4pPr algn="l" rtl="0" fontAlgn="base">
        <a:spcBef>
          <a:spcPct val="0"/>
        </a:spcBef>
        <a:spcAft>
          <a:spcPct val="0"/>
        </a:spcAft>
        <a:tabLst>
          <a:tab pos="3830638" algn="l"/>
        </a:tabLst>
        <a:defRPr sz="3600" b="1">
          <a:solidFill>
            <a:srgbClr val="FEFEFE"/>
          </a:solidFill>
          <a:latin typeface="Calibri" pitchFamily="34" charset="0"/>
        </a:defRPr>
      </a:lvl4pPr>
      <a:lvl5pPr algn="l" rtl="0" fontAlgn="base">
        <a:spcBef>
          <a:spcPct val="0"/>
        </a:spcBef>
        <a:spcAft>
          <a:spcPct val="0"/>
        </a:spcAft>
        <a:tabLst>
          <a:tab pos="3830638" algn="l"/>
        </a:tabLst>
        <a:defRPr sz="3600" b="1">
          <a:solidFill>
            <a:srgbClr val="FEFEFE"/>
          </a:solidFill>
          <a:latin typeface="Calibri" pitchFamily="34" charset="0"/>
        </a:defRPr>
      </a:lvl5pPr>
      <a:lvl6pPr marL="457200" algn="l" rtl="0" fontAlgn="base">
        <a:spcBef>
          <a:spcPct val="0"/>
        </a:spcBef>
        <a:spcAft>
          <a:spcPct val="0"/>
        </a:spcAft>
        <a:tabLst>
          <a:tab pos="3830638" algn="l"/>
        </a:tabLst>
        <a:defRPr sz="3600" b="1">
          <a:solidFill>
            <a:srgbClr val="FEFEFE"/>
          </a:solidFill>
          <a:latin typeface="Calibri" pitchFamily="34" charset="0"/>
        </a:defRPr>
      </a:lvl6pPr>
      <a:lvl7pPr marL="914400" algn="l" rtl="0" fontAlgn="base">
        <a:spcBef>
          <a:spcPct val="0"/>
        </a:spcBef>
        <a:spcAft>
          <a:spcPct val="0"/>
        </a:spcAft>
        <a:tabLst>
          <a:tab pos="3830638" algn="l"/>
        </a:tabLst>
        <a:defRPr sz="3600" b="1">
          <a:solidFill>
            <a:srgbClr val="FEFEFE"/>
          </a:solidFill>
          <a:latin typeface="Calibri" pitchFamily="34" charset="0"/>
        </a:defRPr>
      </a:lvl7pPr>
      <a:lvl8pPr marL="1371600" algn="l" rtl="0" fontAlgn="base">
        <a:spcBef>
          <a:spcPct val="0"/>
        </a:spcBef>
        <a:spcAft>
          <a:spcPct val="0"/>
        </a:spcAft>
        <a:tabLst>
          <a:tab pos="3830638" algn="l"/>
        </a:tabLst>
        <a:defRPr sz="3600" b="1">
          <a:solidFill>
            <a:srgbClr val="FEFEFE"/>
          </a:solidFill>
          <a:latin typeface="Calibri" pitchFamily="34" charset="0"/>
        </a:defRPr>
      </a:lvl8pPr>
      <a:lvl9pPr marL="1828800" algn="l" rtl="0" fontAlgn="base">
        <a:spcBef>
          <a:spcPct val="0"/>
        </a:spcBef>
        <a:spcAft>
          <a:spcPct val="0"/>
        </a:spcAft>
        <a:tabLst>
          <a:tab pos="3830638" algn="l"/>
        </a:tabLst>
        <a:defRPr sz="3600" b="1">
          <a:solidFill>
            <a:srgbClr val="FEFEFE"/>
          </a:solidFill>
          <a:latin typeface="Calibri" pitchFamily="34" charset="0"/>
        </a:defRPr>
      </a:lvl9pPr>
    </p:titleStyle>
    <p:bodyStyle>
      <a:lvl1pPr marL="273050" indent="-273050" algn="l" rtl="0" fontAlgn="base">
        <a:spcBef>
          <a:spcPct val="20000"/>
        </a:spcBef>
        <a:spcAft>
          <a:spcPct val="0"/>
        </a:spcAft>
        <a:buClr>
          <a:srgbClr val="ACC2C9"/>
        </a:buClr>
        <a:buFont typeface="Arial" charset="0"/>
        <a:buChar char="•"/>
        <a:defRPr sz="2400" kern="1200">
          <a:solidFill>
            <a:schemeClr val="tx2"/>
          </a:solidFill>
          <a:latin typeface="+mn-lt"/>
          <a:ea typeface="+mn-ea"/>
          <a:cs typeface="+mn-cs"/>
        </a:defRPr>
      </a:lvl1pPr>
      <a:lvl2pPr marL="547688" indent="-182563" algn="l" rtl="0" fontAlgn="base">
        <a:spcBef>
          <a:spcPct val="20000"/>
        </a:spcBef>
        <a:spcAft>
          <a:spcPct val="0"/>
        </a:spcAft>
        <a:buClr>
          <a:srgbClr val="ACC2C9"/>
        </a:buClr>
        <a:buFont typeface="Arial" charset="0"/>
        <a:buChar char="•"/>
        <a:defRPr sz="2000" kern="1200">
          <a:solidFill>
            <a:schemeClr val="tx1"/>
          </a:solidFill>
          <a:latin typeface="+mn-lt"/>
          <a:ea typeface="+mn-ea"/>
          <a:cs typeface="+mn-cs"/>
        </a:defRPr>
      </a:lvl2pPr>
      <a:lvl3pPr marL="914400" indent="-228600" algn="l" rtl="0" fontAlgn="base">
        <a:spcBef>
          <a:spcPct val="20000"/>
        </a:spcBef>
        <a:spcAft>
          <a:spcPct val="0"/>
        </a:spcAft>
        <a:buClr>
          <a:schemeClr val="accent2"/>
        </a:buClr>
        <a:buFont typeface="Arial" charset="0"/>
        <a:buChar char="•"/>
        <a:defRPr sz="2000" kern="1200">
          <a:solidFill>
            <a:schemeClr val="tx2"/>
          </a:solidFill>
          <a:latin typeface="+mn-lt"/>
          <a:ea typeface="+mn-ea"/>
          <a:cs typeface="+mn-cs"/>
        </a:defRPr>
      </a:lvl3pPr>
      <a:lvl4pPr marL="1187450" indent="-228600" algn="l" rtl="0" fontAlgn="base">
        <a:spcBef>
          <a:spcPct val="20000"/>
        </a:spcBef>
        <a:spcAft>
          <a:spcPct val="0"/>
        </a:spcAft>
        <a:buClr>
          <a:srgbClr val="99987F"/>
        </a:buClr>
        <a:buFont typeface="Arial" charset="0"/>
        <a:buChar char="•"/>
        <a:defRPr kern="1200">
          <a:solidFill>
            <a:schemeClr val="tx1"/>
          </a:solidFill>
          <a:latin typeface="+mn-lt"/>
          <a:ea typeface="+mn-ea"/>
          <a:cs typeface="+mn-cs"/>
        </a:defRPr>
      </a:lvl4pPr>
      <a:lvl5pPr marL="1462088" indent="-228600" algn="l" rtl="0" fontAlgn="base">
        <a:spcBef>
          <a:spcPct val="20000"/>
        </a:spcBef>
        <a:spcAft>
          <a:spcPct val="0"/>
        </a:spcAft>
        <a:buClr>
          <a:srgbClr val="90AC97"/>
        </a:buClr>
        <a:buFont typeface="Arial" charset="0"/>
        <a:buChar char="•"/>
        <a:defRPr sz="1600" kern="120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225" y="136525"/>
            <a:ext cx="8869363" cy="658495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36864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Date Placeholder 3"/>
          <p:cNvSpPr>
            <a:spLocks noGrp="1"/>
          </p:cNvSpPr>
          <p:nvPr>
            <p:ph type="dt" sz="half" idx="2"/>
          </p:nvPr>
        </p:nvSpPr>
        <p:spPr>
          <a:xfrm>
            <a:off x="457200" y="631190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04DFB2DB-7690-4286-8457-FA5757B782A4}" type="datetimeFigureOut">
              <a:rPr lang="el-GR"/>
              <a:pPr>
                <a:defRPr/>
              </a:pPr>
              <a:t>10/10/2017</a:t>
            </a:fld>
            <a:endParaRPr lang="el-GR"/>
          </a:p>
        </p:txBody>
      </p:sp>
      <p:sp>
        <p:nvSpPr>
          <p:cNvPr id="5" name="Footer Placeholder 4"/>
          <p:cNvSpPr>
            <a:spLocks noGrp="1"/>
          </p:cNvSpPr>
          <p:nvPr>
            <p:ph type="ftr" sz="quarter" idx="3"/>
          </p:nvPr>
        </p:nvSpPr>
        <p:spPr>
          <a:xfrm>
            <a:off x="2830513" y="6311900"/>
            <a:ext cx="3482975"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6553200" y="63119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5EE2327D-C03B-4AC4-A68F-3775DFA7EA93}"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5123" r:id="rId1"/>
    <p:sldLayoutId id="2147484926" r:id="rId2"/>
    <p:sldLayoutId id="2147485124" r:id="rId3"/>
    <p:sldLayoutId id="2147484925" r:id="rId4"/>
    <p:sldLayoutId id="2147484924" r:id="rId5"/>
    <p:sldLayoutId id="2147484923" r:id="rId6"/>
    <p:sldLayoutId id="2147484922" r:id="rId7"/>
    <p:sldLayoutId id="2147485125" r:id="rId8"/>
    <p:sldLayoutId id="2147485126" r:id="rId9"/>
    <p:sldLayoutId id="2147484921" r:id="rId10"/>
    <p:sldLayoutId id="2147484920" r:id="rId11"/>
  </p:sldLayoutIdLst>
  <p:txStyles>
    <p:titleStyle>
      <a:lvl1pPr algn="l" rtl="0" fontAlgn="base">
        <a:spcBef>
          <a:spcPct val="0"/>
        </a:spcBef>
        <a:spcAft>
          <a:spcPct val="0"/>
        </a:spcAft>
        <a:tabLst>
          <a:tab pos="3830638" algn="l"/>
        </a:tabLst>
        <a:defRPr sz="3600" b="1" kern="1200" spc="50">
          <a:ln w="13335" cmpd="sng">
            <a:solidFill>
              <a:schemeClr val="accent1">
                <a:lumMod val="50000"/>
              </a:schemeClr>
            </a:solidFill>
            <a:prstDash val="solid"/>
          </a:ln>
          <a:solidFill>
            <a:srgbClr val="FEFEFE"/>
          </a:solidFill>
          <a:latin typeface="+mj-lt"/>
          <a:ea typeface="+mj-ea"/>
          <a:cs typeface="+mj-cs"/>
        </a:defRPr>
      </a:lvl1pPr>
      <a:lvl2pPr algn="l" rtl="0" fontAlgn="base">
        <a:spcBef>
          <a:spcPct val="0"/>
        </a:spcBef>
        <a:spcAft>
          <a:spcPct val="0"/>
        </a:spcAft>
        <a:tabLst>
          <a:tab pos="3830638" algn="l"/>
        </a:tabLst>
        <a:defRPr sz="3600" b="1">
          <a:solidFill>
            <a:srgbClr val="FEFEFE"/>
          </a:solidFill>
          <a:latin typeface="Calibri" pitchFamily="34" charset="0"/>
        </a:defRPr>
      </a:lvl2pPr>
      <a:lvl3pPr algn="l" rtl="0" fontAlgn="base">
        <a:spcBef>
          <a:spcPct val="0"/>
        </a:spcBef>
        <a:spcAft>
          <a:spcPct val="0"/>
        </a:spcAft>
        <a:tabLst>
          <a:tab pos="3830638" algn="l"/>
        </a:tabLst>
        <a:defRPr sz="3600" b="1">
          <a:solidFill>
            <a:srgbClr val="FEFEFE"/>
          </a:solidFill>
          <a:latin typeface="Calibri" pitchFamily="34" charset="0"/>
        </a:defRPr>
      </a:lvl3pPr>
      <a:lvl4pPr algn="l" rtl="0" fontAlgn="base">
        <a:spcBef>
          <a:spcPct val="0"/>
        </a:spcBef>
        <a:spcAft>
          <a:spcPct val="0"/>
        </a:spcAft>
        <a:tabLst>
          <a:tab pos="3830638" algn="l"/>
        </a:tabLst>
        <a:defRPr sz="3600" b="1">
          <a:solidFill>
            <a:srgbClr val="FEFEFE"/>
          </a:solidFill>
          <a:latin typeface="Calibri" pitchFamily="34" charset="0"/>
        </a:defRPr>
      </a:lvl4pPr>
      <a:lvl5pPr algn="l" rtl="0" fontAlgn="base">
        <a:spcBef>
          <a:spcPct val="0"/>
        </a:spcBef>
        <a:spcAft>
          <a:spcPct val="0"/>
        </a:spcAft>
        <a:tabLst>
          <a:tab pos="3830638" algn="l"/>
        </a:tabLst>
        <a:defRPr sz="3600" b="1">
          <a:solidFill>
            <a:srgbClr val="FEFEFE"/>
          </a:solidFill>
          <a:latin typeface="Calibri" pitchFamily="34" charset="0"/>
        </a:defRPr>
      </a:lvl5pPr>
      <a:lvl6pPr marL="457200" algn="l" rtl="0" fontAlgn="base">
        <a:spcBef>
          <a:spcPct val="0"/>
        </a:spcBef>
        <a:spcAft>
          <a:spcPct val="0"/>
        </a:spcAft>
        <a:tabLst>
          <a:tab pos="3830638" algn="l"/>
        </a:tabLst>
        <a:defRPr sz="3600" b="1">
          <a:solidFill>
            <a:srgbClr val="FEFEFE"/>
          </a:solidFill>
          <a:latin typeface="Calibri" pitchFamily="34" charset="0"/>
        </a:defRPr>
      </a:lvl6pPr>
      <a:lvl7pPr marL="914400" algn="l" rtl="0" fontAlgn="base">
        <a:spcBef>
          <a:spcPct val="0"/>
        </a:spcBef>
        <a:spcAft>
          <a:spcPct val="0"/>
        </a:spcAft>
        <a:tabLst>
          <a:tab pos="3830638" algn="l"/>
        </a:tabLst>
        <a:defRPr sz="3600" b="1">
          <a:solidFill>
            <a:srgbClr val="FEFEFE"/>
          </a:solidFill>
          <a:latin typeface="Calibri" pitchFamily="34" charset="0"/>
        </a:defRPr>
      </a:lvl7pPr>
      <a:lvl8pPr marL="1371600" algn="l" rtl="0" fontAlgn="base">
        <a:spcBef>
          <a:spcPct val="0"/>
        </a:spcBef>
        <a:spcAft>
          <a:spcPct val="0"/>
        </a:spcAft>
        <a:tabLst>
          <a:tab pos="3830638" algn="l"/>
        </a:tabLst>
        <a:defRPr sz="3600" b="1">
          <a:solidFill>
            <a:srgbClr val="FEFEFE"/>
          </a:solidFill>
          <a:latin typeface="Calibri" pitchFamily="34" charset="0"/>
        </a:defRPr>
      </a:lvl8pPr>
      <a:lvl9pPr marL="1828800" algn="l" rtl="0" fontAlgn="base">
        <a:spcBef>
          <a:spcPct val="0"/>
        </a:spcBef>
        <a:spcAft>
          <a:spcPct val="0"/>
        </a:spcAft>
        <a:tabLst>
          <a:tab pos="3830638" algn="l"/>
        </a:tabLst>
        <a:defRPr sz="3600" b="1">
          <a:solidFill>
            <a:srgbClr val="FEFEFE"/>
          </a:solidFill>
          <a:latin typeface="Calibri" pitchFamily="34" charset="0"/>
        </a:defRPr>
      </a:lvl9pPr>
    </p:titleStyle>
    <p:bodyStyle>
      <a:lvl1pPr marL="273050" indent="-273050" algn="l" rtl="0" fontAlgn="base">
        <a:spcBef>
          <a:spcPct val="20000"/>
        </a:spcBef>
        <a:spcAft>
          <a:spcPct val="0"/>
        </a:spcAft>
        <a:buClr>
          <a:srgbClr val="ACC2C9"/>
        </a:buClr>
        <a:buFont typeface="Arial" charset="0"/>
        <a:buChar char="•"/>
        <a:defRPr sz="2400" kern="1200">
          <a:solidFill>
            <a:schemeClr val="tx2"/>
          </a:solidFill>
          <a:latin typeface="+mn-lt"/>
          <a:ea typeface="+mn-ea"/>
          <a:cs typeface="+mn-cs"/>
        </a:defRPr>
      </a:lvl1pPr>
      <a:lvl2pPr marL="547688" indent="-182563" algn="l" rtl="0" fontAlgn="base">
        <a:spcBef>
          <a:spcPct val="20000"/>
        </a:spcBef>
        <a:spcAft>
          <a:spcPct val="0"/>
        </a:spcAft>
        <a:buClr>
          <a:srgbClr val="ACC2C9"/>
        </a:buClr>
        <a:buFont typeface="Arial" charset="0"/>
        <a:buChar char="•"/>
        <a:defRPr sz="2000" kern="1200">
          <a:solidFill>
            <a:schemeClr val="tx1"/>
          </a:solidFill>
          <a:latin typeface="+mn-lt"/>
          <a:ea typeface="+mn-ea"/>
          <a:cs typeface="+mn-cs"/>
        </a:defRPr>
      </a:lvl2pPr>
      <a:lvl3pPr marL="914400" indent="-228600" algn="l" rtl="0" fontAlgn="base">
        <a:spcBef>
          <a:spcPct val="20000"/>
        </a:spcBef>
        <a:spcAft>
          <a:spcPct val="0"/>
        </a:spcAft>
        <a:buClr>
          <a:schemeClr val="accent2"/>
        </a:buClr>
        <a:buFont typeface="Arial" charset="0"/>
        <a:buChar char="•"/>
        <a:defRPr sz="2000" kern="1200">
          <a:solidFill>
            <a:schemeClr val="tx2"/>
          </a:solidFill>
          <a:latin typeface="+mn-lt"/>
          <a:ea typeface="+mn-ea"/>
          <a:cs typeface="+mn-cs"/>
        </a:defRPr>
      </a:lvl3pPr>
      <a:lvl4pPr marL="1187450" indent="-228600" algn="l" rtl="0" fontAlgn="base">
        <a:spcBef>
          <a:spcPct val="20000"/>
        </a:spcBef>
        <a:spcAft>
          <a:spcPct val="0"/>
        </a:spcAft>
        <a:buClr>
          <a:srgbClr val="99987F"/>
        </a:buClr>
        <a:buFont typeface="Arial" charset="0"/>
        <a:buChar char="•"/>
        <a:defRPr kern="1200">
          <a:solidFill>
            <a:schemeClr val="tx1"/>
          </a:solidFill>
          <a:latin typeface="+mn-lt"/>
          <a:ea typeface="+mn-ea"/>
          <a:cs typeface="+mn-cs"/>
        </a:defRPr>
      </a:lvl4pPr>
      <a:lvl5pPr marL="1462088" indent="-228600" algn="l" rtl="0" fontAlgn="base">
        <a:spcBef>
          <a:spcPct val="20000"/>
        </a:spcBef>
        <a:spcAft>
          <a:spcPct val="0"/>
        </a:spcAft>
        <a:buClr>
          <a:srgbClr val="90AC97"/>
        </a:buClr>
        <a:buFont typeface="Arial" charset="0"/>
        <a:buChar char="•"/>
        <a:defRPr sz="1600" kern="120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7"/>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28675"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28676"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chemeClr val="tx2"/>
                </a:solidFill>
                <a:latin typeface="+mn-lt"/>
                <a:cs typeface="+mn-cs"/>
              </a:defRPr>
            </a:lvl1pPr>
          </a:lstStyle>
          <a:p>
            <a:pPr>
              <a:defRPr/>
            </a:pPr>
            <a:fld id="{C732B8A8-8819-436A-A078-2634DA720A17}"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chemeClr val="tx2"/>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chemeClr val="tx2"/>
                </a:solidFill>
                <a:latin typeface="+mn-lt"/>
                <a:cs typeface="+mn-cs"/>
              </a:defRPr>
            </a:lvl1pPr>
          </a:lstStyle>
          <a:p>
            <a:pPr>
              <a:defRPr/>
            </a:pPr>
            <a:fld id="{BA2A4D03-4218-4255-9DCB-AC54EB6EEDBA}"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938" r:id="rId1"/>
    <p:sldLayoutId id="2147484939" r:id="rId2"/>
    <p:sldLayoutId id="2147484940" r:id="rId3"/>
    <p:sldLayoutId id="2147484941" r:id="rId4"/>
    <p:sldLayoutId id="2147484942" r:id="rId5"/>
    <p:sldLayoutId id="2147484943" r:id="rId6"/>
    <p:sldLayoutId id="2147484944" r:id="rId7"/>
    <p:sldLayoutId id="2147484945" r:id="rId8"/>
    <p:sldLayoutId id="2147484946" r:id="rId9"/>
    <p:sldLayoutId id="2147484947" r:id="rId10"/>
    <p:sldLayoutId id="2147484948"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0930" name="Picture 7"/>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380931"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380932"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F261E"/>
                </a:solidFill>
                <a:latin typeface="+mn-lt"/>
                <a:cs typeface="+mn-cs"/>
              </a:defRPr>
            </a:lvl1pPr>
          </a:lstStyle>
          <a:p>
            <a:pPr>
              <a:defRPr/>
            </a:pPr>
            <a:fld id="{6F0A766A-B4FA-4B68-A0CD-C0DD613736EA}"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rgbClr val="4F261E"/>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F261E"/>
                </a:solidFill>
                <a:latin typeface="+mn-lt"/>
                <a:cs typeface="+mn-cs"/>
              </a:defRPr>
            </a:lvl1pPr>
          </a:lstStyle>
          <a:p>
            <a:pPr>
              <a:defRPr/>
            </a:pPr>
            <a:fld id="{346E7366-20C7-4C86-8F58-4DA24436ED0A}"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394242" name="Picture 6" descr="horizon.png"/>
          <p:cNvPicPr>
            <a:picLocks noChangeAspect="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smtClean="0">
                <a:solidFill>
                  <a:prstClr val="black">
                    <a:tint val="75000"/>
                  </a:prstClr>
                </a:solidFill>
                <a:latin typeface="+mn-lt"/>
                <a:cs typeface="+mn-cs"/>
              </a:defRPr>
            </a:lvl1pPr>
          </a:lstStyle>
          <a:p>
            <a:pPr>
              <a:defRPr/>
            </a:pPr>
            <a:fld id="{1A95529A-BCFC-4E23-8B60-28C0DC8B9B53}" type="datetimeFigureOut">
              <a:rPr lang="el-GR"/>
              <a:pPr>
                <a:defRPr/>
              </a:pPr>
              <a:t>10/10/2017</a:t>
            </a:fld>
            <a:endParaRPr lang="el-G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a:solidFill>
                  <a:prstClr val="black">
                    <a:tint val="75000"/>
                  </a:prst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100" baseline="0" smtClean="0">
                <a:solidFill>
                  <a:prstClr val="black">
                    <a:tint val="75000"/>
                  </a:prstClr>
                </a:solidFill>
                <a:latin typeface="+mn-lt"/>
                <a:cs typeface="+mn-cs"/>
              </a:defRPr>
            </a:lvl1pPr>
          </a:lstStyle>
          <a:p>
            <a:pPr>
              <a:defRPr/>
            </a:pPr>
            <a:fld id="{9E6DD4D8-B15D-4FBF-8F34-7A060945A22C}"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5139" r:id="rId1"/>
    <p:sldLayoutId id="2147484934" r:id="rId2"/>
    <p:sldLayoutId id="2147485140" r:id="rId3"/>
    <p:sldLayoutId id="2147484933" r:id="rId4"/>
    <p:sldLayoutId id="2147484932" r:id="rId5"/>
    <p:sldLayoutId id="2147484931" r:id="rId6"/>
    <p:sldLayoutId id="2147484930" r:id="rId7"/>
    <p:sldLayoutId id="2147484929" r:id="rId8"/>
    <p:sldLayoutId id="2147485141" r:id="rId9"/>
    <p:sldLayoutId id="2147484928" r:id="rId10"/>
    <p:sldLayoutId id="2147484927" r:id="rId11"/>
  </p:sldLayoutIdLst>
  <p:txStyles>
    <p:titleStyle>
      <a:lvl1pPr algn="l" rtl="0" fontAlgn="base">
        <a:spcBef>
          <a:spcPct val="0"/>
        </a:spcBef>
        <a:spcAft>
          <a:spcPct val="0"/>
        </a:spcAft>
        <a:defRPr sz="3000" kern="1200" cap="all" spc="50">
          <a:solidFill>
            <a:schemeClr val="tx1"/>
          </a:solidFill>
          <a:latin typeface="+mj-lt"/>
          <a:ea typeface="+mj-ea"/>
          <a:cs typeface="+mj-cs"/>
        </a:defRPr>
      </a:lvl1pPr>
      <a:lvl2pPr algn="l" rtl="0" fontAlgn="base">
        <a:spcBef>
          <a:spcPct val="0"/>
        </a:spcBef>
        <a:spcAft>
          <a:spcPct val="0"/>
        </a:spcAft>
        <a:defRPr sz="3000">
          <a:solidFill>
            <a:schemeClr val="tx1"/>
          </a:solidFill>
          <a:latin typeface="Arial Narrow" pitchFamily="34" charset="0"/>
        </a:defRPr>
      </a:lvl2pPr>
      <a:lvl3pPr algn="l" rtl="0" fontAlgn="base">
        <a:spcBef>
          <a:spcPct val="0"/>
        </a:spcBef>
        <a:spcAft>
          <a:spcPct val="0"/>
        </a:spcAft>
        <a:defRPr sz="3000">
          <a:solidFill>
            <a:schemeClr val="tx1"/>
          </a:solidFill>
          <a:latin typeface="Arial Narrow" pitchFamily="34" charset="0"/>
        </a:defRPr>
      </a:lvl3pPr>
      <a:lvl4pPr algn="l" rtl="0" fontAlgn="base">
        <a:spcBef>
          <a:spcPct val="0"/>
        </a:spcBef>
        <a:spcAft>
          <a:spcPct val="0"/>
        </a:spcAft>
        <a:defRPr sz="3000">
          <a:solidFill>
            <a:schemeClr val="tx1"/>
          </a:solidFill>
          <a:latin typeface="Arial Narrow" pitchFamily="34" charset="0"/>
        </a:defRPr>
      </a:lvl4pPr>
      <a:lvl5pPr algn="l" rtl="0" fontAlgn="base">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6530" name="Picture 7"/>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406531"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406532"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F261E"/>
                </a:solidFill>
                <a:latin typeface="+mn-lt"/>
                <a:cs typeface="+mn-cs"/>
              </a:defRPr>
            </a:lvl1pPr>
          </a:lstStyle>
          <a:p>
            <a:pPr>
              <a:defRPr/>
            </a:pPr>
            <a:fld id="{D2F1F624-1186-49C9-9AD7-59847579EE86}"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rgbClr val="4F261E"/>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F261E"/>
                </a:solidFill>
                <a:latin typeface="+mn-lt"/>
                <a:cs typeface="+mn-cs"/>
              </a:defRPr>
            </a:lvl1pPr>
          </a:lstStyle>
          <a:p>
            <a:pPr>
              <a:defRPr/>
            </a:pPr>
            <a:fld id="{D4196D78-C64E-4954-8024-671849E7CBAB}"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142" r:id="rId1"/>
    <p:sldLayoutId id="2147485143" r:id="rId2"/>
    <p:sldLayoutId id="2147485144" r:id="rId3"/>
    <p:sldLayoutId id="2147485145" r:id="rId4"/>
    <p:sldLayoutId id="2147485146" r:id="rId5"/>
    <p:sldLayoutId id="2147485147" r:id="rId6"/>
    <p:sldLayoutId id="2147485148" r:id="rId7"/>
    <p:sldLayoutId id="2147485149" r:id="rId8"/>
    <p:sldLayoutId id="2147485150" r:id="rId9"/>
    <p:sldLayoutId id="2147485151" r:id="rId10"/>
    <p:sldLayoutId id="2147485152" r:id="rId11"/>
    <p:sldLayoutId id="2147485153"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7"/>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419843"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419844"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F261E"/>
                </a:solidFill>
                <a:latin typeface="+mn-lt"/>
                <a:cs typeface="+mn-cs"/>
              </a:defRPr>
            </a:lvl1pPr>
          </a:lstStyle>
          <a:p>
            <a:pPr>
              <a:defRPr/>
            </a:pPr>
            <a:fld id="{3DA4DDBC-3251-4E65-B022-E71406E78CA7}"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rgbClr val="4F261E"/>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F261E"/>
                </a:solidFill>
                <a:latin typeface="+mn-lt"/>
                <a:cs typeface="+mn-cs"/>
              </a:defRPr>
            </a:lvl1pPr>
          </a:lstStyle>
          <a:p>
            <a:pPr>
              <a:defRPr/>
            </a:pPr>
            <a:fld id="{D5C4915A-37A3-4205-84CC-D26E9B7B3A15}"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Στρογγύλεμα διαγώνιας γωνίας του ορθογωνίου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3" name="Θέση υποσέλιδου 2"/>
          <p:cNvSpPr>
            <a:spLocks noGrp="1"/>
          </p:cNvSpPr>
          <p:nvPr>
            <p:ph type="ftr" sz="quarter" idx="3"/>
          </p:nvPr>
        </p:nvSpPr>
        <p:spPr>
          <a:xfrm>
            <a:off x="1295400" y="6400800"/>
            <a:ext cx="4211638" cy="274638"/>
          </a:xfrm>
          <a:prstGeom prst="rect">
            <a:avLst/>
          </a:prstGeom>
        </p:spPr>
        <p:txBody>
          <a:bodyPr/>
          <a:lstStyle>
            <a:lvl1pPr algn="r" eaLnBrk="1" fontAlgn="auto" latinLnBrk="0" hangingPunct="1">
              <a:spcBef>
                <a:spcPts val="0"/>
              </a:spcBef>
              <a:spcAft>
                <a:spcPts val="0"/>
              </a:spcAft>
              <a:defRPr kumimoji="0" sz="1300">
                <a:solidFill>
                  <a:prstClr val="black">
                    <a:tint val="75000"/>
                  </a:prstClr>
                </a:solidFill>
                <a:latin typeface="+mn-lt"/>
                <a:cs typeface="+mn-cs"/>
              </a:defRPr>
            </a:lvl1pPr>
            <a:extLst/>
          </a:lstStyle>
          <a:p>
            <a:pPr>
              <a:defRPr/>
            </a:pPr>
            <a:endParaRPr lang="el-GR"/>
          </a:p>
        </p:txBody>
      </p:sp>
      <p:sp>
        <p:nvSpPr>
          <p:cNvPr id="14" name="Θέση ημερομηνίας 13"/>
          <p:cNvSpPr>
            <a:spLocks noGrp="1"/>
          </p:cNvSpPr>
          <p:nvPr>
            <p:ph type="dt" sz="half" idx="2"/>
          </p:nvPr>
        </p:nvSpPr>
        <p:spPr>
          <a:xfrm>
            <a:off x="5562600" y="6400800"/>
            <a:ext cx="3001963" cy="274638"/>
          </a:xfrm>
          <a:prstGeom prst="rect">
            <a:avLst/>
          </a:prstGeom>
        </p:spPr>
        <p:txBody>
          <a:bodyPr/>
          <a:lstStyle>
            <a:lvl1pPr algn="l" eaLnBrk="1" fontAlgn="auto" latinLnBrk="0" hangingPunct="1">
              <a:spcBef>
                <a:spcPts val="0"/>
              </a:spcBef>
              <a:spcAft>
                <a:spcPts val="0"/>
              </a:spcAft>
              <a:defRPr kumimoji="0" sz="1300" smtClean="0">
                <a:solidFill>
                  <a:prstClr val="black">
                    <a:tint val="75000"/>
                  </a:prstClr>
                </a:solidFill>
                <a:latin typeface="+mn-lt"/>
                <a:cs typeface="+mn-cs"/>
              </a:defRPr>
            </a:lvl1pPr>
            <a:extLst/>
          </a:lstStyle>
          <a:p>
            <a:pPr>
              <a:defRPr/>
            </a:pPr>
            <a:fld id="{F6A7CD3F-FDDD-485C-B32B-F5057AE53590}" type="datetimeFigureOut">
              <a:rPr lang="el-GR"/>
              <a:pPr>
                <a:defRPr/>
              </a:pPr>
              <a:t>10/10/2017</a:t>
            </a:fld>
            <a:endParaRPr lang="el-GR"/>
          </a:p>
        </p:txBody>
      </p:sp>
      <p:sp>
        <p:nvSpPr>
          <p:cNvPr id="23" name="Θέση αριθμού διαφάνειας 22"/>
          <p:cNvSpPr>
            <a:spLocks noGrp="1"/>
          </p:cNvSpPr>
          <p:nvPr>
            <p:ph type="sldNum" sz="quarter" idx="4"/>
          </p:nvPr>
        </p:nvSpPr>
        <p:spPr>
          <a:xfrm>
            <a:off x="8639175" y="6515100"/>
            <a:ext cx="463550" cy="273050"/>
          </a:xfrm>
          <a:prstGeom prst="rect">
            <a:avLst/>
          </a:prstGeom>
        </p:spPr>
        <p:txBody>
          <a:bodyPr anchor="ctr"/>
          <a:lstStyle>
            <a:lvl1pPr algn="r" eaLnBrk="1" fontAlgn="auto" latinLnBrk="0" hangingPunct="1">
              <a:spcBef>
                <a:spcPts val="0"/>
              </a:spcBef>
              <a:spcAft>
                <a:spcPts val="0"/>
              </a:spcAft>
              <a:defRPr kumimoji="0" sz="1600" smtClean="0">
                <a:solidFill>
                  <a:prstClr val="black">
                    <a:tint val="75000"/>
                  </a:prstClr>
                </a:solidFill>
                <a:effectLst/>
                <a:latin typeface="+mn-lt"/>
                <a:cs typeface="+mn-cs"/>
              </a:defRPr>
            </a:lvl1pPr>
            <a:extLst/>
          </a:lstStyle>
          <a:p>
            <a:pPr>
              <a:defRPr/>
            </a:pPr>
            <a:fld id="{51759233-BCB0-4B91-8E29-C1FC31B30D85}" type="slidenum">
              <a:rPr lang="el-GR"/>
              <a:pPr>
                <a:defRPr/>
              </a:pPr>
              <a:t>‹#›</a:t>
            </a:fld>
            <a:endParaRPr lang="el-GR"/>
          </a:p>
        </p:txBody>
      </p:sp>
      <p:sp>
        <p:nvSpPr>
          <p:cNvPr id="22" name="Θέση τίτλου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el-GR" smtClean="0"/>
              <a:t>Στυλ κύριου τίτλου</a:t>
            </a:r>
            <a:endParaRPr lang="en-US"/>
          </a:p>
        </p:txBody>
      </p:sp>
      <p:sp>
        <p:nvSpPr>
          <p:cNvPr id="433161" name="Θέση κειμένου 12"/>
          <p:cNvSpPr>
            <a:spLocks noGrp="1"/>
          </p:cNvSpPr>
          <p:nvPr>
            <p:ph type="body" idx="1"/>
          </p:nvPr>
        </p:nvSpPr>
        <p:spPr bwMode="auto">
          <a:xfrm>
            <a:off x="4572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Tree>
  </p:cSld>
  <p:clrMap bg1="dk1" tx1="lt1" bg2="dk2" tx2="lt2" accent1="accent1" accent2="accent2" accent3="accent3" accent4="accent4" accent5="accent5" accent6="accent6" hlink="hlink" folHlink="folHlink"/>
  <p:sldLayoutIdLst>
    <p:sldLayoutId id="2147485166" r:id="rId1"/>
    <p:sldLayoutId id="2147485167" r:id="rId2"/>
    <p:sldLayoutId id="2147485168" r:id="rId3"/>
    <p:sldLayoutId id="2147485169" r:id="rId4"/>
    <p:sldLayoutId id="2147485170" r:id="rId5"/>
    <p:sldLayoutId id="2147485171" r:id="rId6"/>
    <p:sldLayoutId id="2147485172" r:id="rId7"/>
    <p:sldLayoutId id="2147485173" r:id="rId8"/>
    <p:sldLayoutId id="2147485174" r:id="rId9"/>
    <p:sldLayoutId id="2147485175" r:id="rId10"/>
    <p:sldLayoutId id="2147485176" r:id="rId11"/>
  </p:sldLayoutIdLst>
  <p:txStyles>
    <p:titleStyle>
      <a:lvl1pPr marL="53975" algn="r" rtl="0" fontAlgn="base">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algn="r" rtl="0" fontAlgn="base">
        <a:spcBef>
          <a:spcPct val="0"/>
        </a:spcBef>
        <a:spcAft>
          <a:spcPct val="0"/>
        </a:spcAft>
        <a:defRPr sz="4600">
          <a:solidFill>
            <a:srgbClr val="E7EACB"/>
          </a:solidFill>
          <a:latin typeface="Cambria" pitchFamily="18" charset="0"/>
        </a:defRPr>
      </a:lvl2pPr>
      <a:lvl3pPr marL="53975" algn="r" rtl="0" fontAlgn="base">
        <a:spcBef>
          <a:spcPct val="0"/>
        </a:spcBef>
        <a:spcAft>
          <a:spcPct val="0"/>
        </a:spcAft>
        <a:defRPr sz="4600">
          <a:solidFill>
            <a:srgbClr val="E7EACB"/>
          </a:solidFill>
          <a:latin typeface="Cambria" pitchFamily="18" charset="0"/>
        </a:defRPr>
      </a:lvl3pPr>
      <a:lvl4pPr marL="53975" algn="r" rtl="0" fontAlgn="base">
        <a:spcBef>
          <a:spcPct val="0"/>
        </a:spcBef>
        <a:spcAft>
          <a:spcPct val="0"/>
        </a:spcAft>
        <a:defRPr sz="4600">
          <a:solidFill>
            <a:srgbClr val="E7EACB"/>
          </a:solidFill>
          <a:latin typeface="Cambria" pitchFamily="18" charset="0"/>
        </a:defRPr>
      </a:lvl4pPr>
      <a:lvl5pPr marL="53975" algn="r" rtl="0" fontAlgn="base">
        <a:spcBef>
          <a:spcPct val="0"/>
        </a:spcBef>
        <a:spcAft>
          <a:spcPct val="0"/>
        </a:spcAft>
        <a:defRPr sz="4600">
          <a:solidFill>
            <a:srgbClr val="E7EACB"/>
          </a:solidFill>
          <a:latin typeface="Cambria" pitchFamily="18" charset="0"/>
        </a:defRPr>
      </a:lvl5pPr>
      <a:lvl6pPr marL="511175" algn="r" rtl="0" fontAlgn="base">
        <a:spcBef>
          <a:spcPct val="0"/>
        </a:spcBef>
        <a:spcAft>
          <a:spcPct val="0"/>
        </a:spcAft>
        <a:defRPr sz="4600">
          <a:solidFill>
            <a:srgbClr val="E7EACB"/>
          </a:solidFill>
          <a:latin typeface="Cambria" pitchFamily="18" charset="0"/>
        </a:defRPr>
      </a:lvl6pPr>
      <a:lvl7pPr marL="968375" algn="r" rtl="0" fontAlgn="base">
        <a:spcBef>
          <a:spcPct val="0"/>
        </a:spcBef>
        <a:spcAft>
          <a:spcPct val="0"/>
        </a:spcAft>
        <a:defRPr sz="4600">
          <a:solidFill>
            <a:srgbClr val="E7EACB"/>
          </a:solidFill>
          <a:latin typeface="Cambria" pitchFamily="18" charset="0"/>
        </a:defRPr>
      </a:lvl7pPr>
      <a:lvl8pPr marL="1425575" algn="r" rtl="0" fontAlgn="base">
        <a:spcBef>
          <a:spcPct val="0"/>
        </a:spcBef>
        <a:spcAft>
          <a:spcPct val="0"/>
        </a:spcAft>
        <a:defRPr sz="4600">
          <a:solidFill>
            <a:srgbClr val="E7EACB"/>
          </a:solidFill>
          <a:latin typeface="Cambria" pitchFamily="18" charset="0"/>
        </a:defRPr>
      </a:lvl8pPr>
      <a:lvl9pPr marL="1882775" algn="r" rtl="0" fontAlgn="base">
        <a:spcBef>
          <a:spcPct val="0"/>
        </a:spcBef>
        <a:spcAft>
          <a:spcPct val="0"/>
        </a:spcAft>
        <a:defRPr sz="4600">
          <a:solidFill>
            <a:srgbClr val="E7EACB"/>
          </a:solidFill>
          <a:latin typeface="Cambria" pitchFamily="18" charset="0"/>
        </a:defRPr>
      </a:lvl9pPr>
      <a:extLst/>
    </p:titleStyle>
    <p:bodyStyle>
      <a:lvl1pPr marL="292100" indent="-292100" algn="l" rtl="0" fontAlgn="base">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fontAlgn="base">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fontAlgn="base">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fontAlgn="base">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fontAlgn="base">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5442" name="Picture 7"/>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445443"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445444"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F261E"/>
                </a:solidFill>
                <a:latin typeface="+mn-lt"/>
                <a:cs typeface="+mn-cs"/>
              </a:defRPr>
            </a:lvl1pPr>
          </a:lstStyle>
          <a:p>
            <a:pPr>
              <a:defRPr/>
            </a:pPr>
            <a:fld id="{238F3FD5-D1E4-41E4-A2D4-F8F5FB94FD22}"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rgbClr val="4F261E"/>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F261E"/>
                </a:solidFill>
                <a:latin typeface="+mn-lt"/>
                <a:cs typeface="+mn-cs"/>
              </a:defRPr>
            </a:lvl1pPr>
          </a:lstStyle>
          <a:p>
            <a:pPr>
              <a:defRPr/>
            </a:pPr>
            <a:fld id="{298BEF0D-F9C2-4285-BDD0-D0C8B614E2FA}"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457731" name="Text Placeholder 2"/>
          <p:cNvSpPr>
            <a:spLocks noGrp="1"/>
          </p:cNvSpPr>
          <p:nvPr>
            <p:ph type="body" idx="1"/>
          </p:nvPr>
        </p:nvSpPr>
        <p:spPr bwMode="auto">
          <a:xfrm>
            <a:off x="457200" y="1752600"/>
            <a:ext cx="76200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Date Placeholder 3"/>
          <p:cNvSpPr>
            <a:spLocks noGrp="1"/>
          </p:cNvSpPr>
          <p:nvPr>
            <p:ph type="dt" sz="half" idx="2"/>
          </p:nvPr>
        </p:nvSpPr>
        <p:spPr>
          <a:xfrm>
            <a:off x="457200" y="6172200"/>
            <a:ext cx="3429000" cy="304800"/>
          </a:xfrm>
          <a:prstGeom prst="rect">
            <a:avLst/>
          </a:prstGeom>
        </p:spPr>
        <p:txBody>
          <a:bodyPr vert="horz" lIns="91440" tIns="45720" rIns="91440" bIns="0" rtlCol="0" anchor="b"/>
          <a:lstStyle>
            <a:lvl1pPr algn="l" fontAlgn="auto">
              <a:spcBef>
                <a:spcPts val="0"/>
              </a:spcBef>
              <a:spcAft>
                <a:spcPts val="0"/>
              </a:spcAft>
              <a:defRPr sz="1000" smtClean="0">
                <a:solidFill>
                  <a:srgbClr val="000000"/>
                </a:solidFill>
                <a:latin typeface="+mn-lt"/>
                <a:cs typeface="+mn-cs"/>
              </a:defRPr>
            </a:lvl1pPr>
          </a:lstStyle>
          <a:p>
            <a:pPr>
              <a:defRPr/>
            </a:pPr>
            <a:fld id="{3829267C-D478-4CAD-99AE-1FD29CC18A81}" type="datetimeFigureOut">
              <a:rPr lang="el-GR"/>
              <a:pPr>
                <a:defRPr/>
              </a:pPr>
              <a:t>10/10/2017</a:t>
            </a:fld>
            <a:endParaRPr lang="el-GR"/>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sz="1000">
                <a:solidFill>
                  <a:srgbClr val="000000"/>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lIns="91440" tIns="45720" rIns="91440" bIns="45720" rtlCol="0" anchor="ctr"/>
          <a:lstStyle>
            <a:lvl1pPr algn="l" fontAlgn="auto">
              <a:spcBef>
                <a:spcPts val="0"/>
              </a:spcBef>
              <a:spcAft>
                <a:spcPts val="0"/>
              </a:spcAft>
              <a:defRPr sz="2400" b="1" smtClean="0">
                <a:solidFill>
                  <a:srgbClr val="D1282E"/>
                </a:solidFill>
                <a:latin typeface="+mn-lt"/>
                <a:cs typeface="+mn-cs"/>
              </a:defRPr>
            </a:lvl1pPr>
          </a:lstStyle>
          <a:p>
            <a:pPr>
              <a:defRPr/>
            </a:pPr>
            <a:fld id="{5AE72823-0FDA-460D-AE1D-CB42F81399DA}" type="slidenum">
              <a:rPr lang="el-GR"/>
              <a:pPr>
                <a:defRPr/>
              </a:pPr>
              <a:t>‹#›</a:t>
            </a:fld>
            <a:endParaRPr lang="el-GR"/>
          </a:p>
        </p:txBody>
      </p:sp>
      <p:sp>
        <p:nvSpPr>
          <p:cNvPr id="7"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Lst>
  <p:transition>
    <p:wheel spokes="8"/>
    <p:sndAc>
      <p:endSnd/>
    </p:sndAc>
  </p:transition>
  <p:timing>
    <p:tnLst>
      <p:par>
        <p:cTn id="1" dur="indefinite" restart="never" nodeType="tmRoot"/>
      </p:par>
    </p:tnLst>
  </p:timing>
  <p:txStyles>
    <p:titleStyle>
      <a:lvl1pPr algn="l" rtl="0" fontAlgn="base">
        <a:spcBef>
          <a:spcPct val="0"/>
        </a:spcBef>
        <a:spcAft>
          <a:spcPct val="0"/>
        </a:spcAft>
        <a:defRPr sz="3600" kern="1200" cap="all" spc="-6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algn="l" rtl="0" fontAlgn="base">
        <a:spcBef>
          <a:spcPct val="20000"/>
        </a:spcBef>
        <a:spcAft>
          <a:spcPts val="600"/>
        </a:spcAft>
        <a:buFont typeface="Arial" charset="0"/>
        <a:defRPr sz="2000" b="1" kern="1200">
          <a:solidFill>
            <a:schemeClr val="tx1"/>
          </a:solidFill>
          <a:latin typeface="+mn-lt"/>
          <a:ea typeface="+mn-ea"/>
          <a:cs typeface="+mn-cs"/>
        </a:defRPr>
      </a:lvl1pPr>
      <a:lvl2pPr marL="457200" indent="-182563" algn="l" rtl="0" fontAlgn="base">
        <a:spcBef>
          <a:spcPct val="20000"/>
        </a:spcBef>
        <a:spcAft>
          <a:spcPct val="0"/>
        </a:spcAft>
        <a:buClr>
          <a:schemeClr val="tx2"/>
        </a:buClr>
        <a:buFont typeface="Arial"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Clr>
          <a:schemeClr val="tx2"/>
        </a:buClr>
        <a:buFont typeface="Arial" charset="0"/>
        <a:buChar char="•"/>
        <a:defRPr kern="1200">
          <a:solidFill>
            <a:schemeClr val="tx1"/>
          </a:solidFill>
          <a:latin typeface="+mn-lt"/>
          <a:ea typeface="+mn-ea"/>
          <a:cs typeface="+mn-cs"/>
        </a:defRPr>
      </a:lvl3pPr>
      <a:lvl4pPr marL="1600200" indent="-228600" algn="l" rtl="0" fontAlgn="base">
        <a:spcBef>
          <a:spcPct val="20000"/>
        </a:spcBef>
        <a:spcAft>
          <a:spcPct val="0"/>
        </a:spcAft>
        <a:buClr>
          <a:schemeClr val="tx2"/>
        </a:buClr>
        <a:buFont typeface="Arial" charset="0"/>
        <a:buChar char="•"/>
        <a:defRPr kern="1200">
          <a:solidFill>
            <a:schemeClr val="tx1"/>
          </a:solidFill>
          <a:latin typeface="+mn-lt"/>
          <a:ea typeface="+mn-ea"/>
          <a:cs typeface="+mn-cs"/>
        </a:defRPr>
      </a:lvl4pPr>
      <a:lvl5pPr marL="2057400" indent="-228600" algn="l" rtl="0" fontAlgn="base">
        <a:spcBef>
          <a:spcPct val="200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0018" name="Picture 7"/>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470019" name="Rectangle 2"/>
          <p:cNvSpPr>
            <a:spLocks noGrp="1" noChangeArrowheads="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470020" name="Rectangle 3"/>
          <p:cNvSpPr>
            <a:spLocks noGrp="1" noChangeArrowheads="1"/>
          </p:cNvSpPr>
          <p:nvPr>
            <p:ph type="body" idx="1"/>
          </p:nvPr>
        </p:nvSpPr>
        <p:spPr bwMode="auto">
          <a:xfrm>
            <a:off x="1447800" y="1600200"/>
            <a:ext cx="723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F261E"/>
                </a:solidFill>
                <a:latin typeface="+mn-lt"/>
                <a:cs typeface="+mn-cs"/>
              </a:defRPr>
            </a:lvl1pPr>
          </a:lstStyle>
          <a:p>
            <a:pPr>
              <a:defRPr/>
            </a:pPr>
            <a:fld id="{EBAE8CE7-3E83-40FE-9443-82EC53FACED3}" type="datetimeFigureOut">
              <a:rPr lang="el-GR"/>
              <a:pPr>
                <a:defRPr/>
              </a:pPr>
              <a:t>10/10/2017</a:t>
            </a:fld>
            <a:endParaRPr lang="el-GR"/>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a:solidFill>
                  <a:srgbClr val="4F261E"/>
                </a:solidFill>
                <a:latin typeface="+mn-lt"/>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F261E"/>
                </a:solidFill>
                <a:latin typeface="+mn-lt"/>
                <a:cs typeface="+mn-cs"/>
              </a:defRPr>
            </a:lvl1pPr>
          </a:lstStyle>
          <a:p>
            <a:pPr>
              <a:defRPr/>
            </a:pPr>
            <a:fld id="{1B139654-D1C4-40F8-9FCD-CDFCDA475253}"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har char="•"/>
        <a:defRPr sz="3200">
          <a:solidFill>
            <a:schemeClr val="tx2"/>
          </a:solidFill>
          <a:latin typeface="+mn-lt"/>
          <a:ea typeface="+mn-ea"/>
          <a:cs typeface="+mn-cs"/>
        </a:defRPr>
      </a:lvl1pPr>
      <a:lvl2pPr marL="742950" indent="-285750" algn="l" rtl="0" fontAlgn="base">
        <a:spcBef>
          <a:spcPct val="20000"/>
        </a:spcBef>
        <a:spcAft>
          <a:spcPct val="0"/>
        </a:spcAft>
        <a:buChar char="–"/>
        <a:defRPr sz="2800">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Στρογγυλεμένο ορθογώνιο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Στρογγυλεμένο ορθογώνιο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Θέση τίτλου 12"/>
          <p:cNvSpPr>
            <a:spLocks noGrp="1"/>
          </p:cNvSpPr>
          <p:nvPr>
            <p:ph type="title"/>
          </p:nvPr>
        </p:nvSpPr>
        <p:spPr>
          <a:xfrm>
            <a:off x="503238" y="4986338"/>
            <a:ext cx="8183562" cy="1050925"/>
          </a:xfrm>
          <a:prstGeom prst="rect">
            <a:avLst/>
          </a:prstGeom>
        </p:spPr>
        <p:txBody>
          <a:bodyPr vert="horz" anchor="b">
            <a:normAutofit/>
          </a:bodyPr>
          <a:lstStyle>
            <a:extLst/>
          </a:lstStyle>
          <a:p>
            <a:r>
              <a:rPr lang="el-GR" smtClean="0"/>
              <a:t>Στυλ κύριου τίτλου</a:t>
            </a:r>
            <a:endParaRPr lang="en-US"/>
          </a:p>
        </p:txBody>
      </p:sp>
      <p:sp>
        <p:nvSpPr>
          <p:cNvPr id="482311" name="Θέση κειμένου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25" name="Θέση ημερομηνίας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smtClean="0">
                <a:solidFill>
                  <a:prstClr val="black">
                    <a:tint val="75000"/>
                  </a:prstClr>
                </a:solidFill>
                <a:latin typeface="+mn-lt"/>
                <a:cs typeface="+mn-cs"/>
              </a:defRPr>
            </a:lvl1pPr>
            <a:extLst/>
          </a:lstStyle>
          <a:p>
            <a:pPr>
              <a:defRPr/>
            </a:pPr>
            <a:fld id="{2889B0D5-9B89-484A-B644-463CC0B921E1}" type="datetimeFigureOut">
              <a:rPr lang="el-GR"/>
              <a:pPr>
                <a:defRPr/>
              </a:pPr>
              <a:t>10/10/2017</a:t>
            </a:fld>
            <a:endParaRPr lang="el-GR"/>
          </a:p>
        </p:txBody>
      </p:sp>
      <p:sp>
        <p:nvSpPr>
          <p:cNvPr id="18" name="Θέση υποσέλιδου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prstClr val="black">
                    <a:tint val="75000"/>
                  </a:prstClr>
                </a:solidFill>
                <a:latin typeface="+mn-lt"/>
                <a:cs typeface="+mn-cs"/>
              </a:defRPr>
            </a:lvl1pPr>
            <a:extLst/>
          </a:lstStyle>
          <a:p>
            <a:pPr>
              <a:defRPr/>
            </a:pPr>
            <a:endParaRPr lang="el-GR"/>
          </a:p>
        </p:txBody>
      </p:sp>
      <p:sp>
        <p:nvSpPr>
          <p:cNvPr id="5" name="Θέση αριθμού διαφάνειας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smtClean="0">
                <a:solidFill>
                  <a:prstClr val="black">
                    <a:tint val="75000"/>
                  </a:prstClr>
                </a:solidFill>
                <a:latin typeface="+mn-lt"/>
                <a:cs typeface="+mn-cs"/>
              </a:defRPr>
            </a:lvl1pPr>
            <a:extLst/>
          </a:lstStyle>
          <a:p>
            <a:pPr>
              <a:defRPr/>
            </a:pPr>
            <a:fld id="{30E4070D-0627-4462-854B-20B44003197C}"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5210" r:id="rId1"/>
    <p:sldLayoutId id="2147485211" r:id="rId2"/>
    <p:sldLayoutId id="2147485212" r:id="rId3"/>
    <p:sldLayoutId id="2147485213" r:id="rId4"/>
    <p:sldLayoutId id="2147485214" r:id="rId5"/>
    <p:sldLayoutId id="2147485215" r:id="rId6"/>
    <p:sldLayoutId id="2147485216" r:id="rId7"/>
    <p:sldLayoutId id="2147485217" r:id="rId8"/>
    <p:sldLayoutId id="2147485218" r:id="rId9"/>
    <p:sldLayoutId id="2147485219" r:id="rId10"/>
    <p:sldLayoutId id="2147485220" r:id="rId11"/>
  </p:sldLayoutIdLst>
  <p:txStyles>
    <p:titleStyle>
      <a:lvl1pPr algn="l" rtl="0" fontAlgn="base">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fontAlgn="base">
        <a:spcBef>
          <a:spcPct val="0"/>
        </a:spcBef>
        <a:spcAft>
          <a:spcPct val="0"/>
        </a:spcAft>
        <a:defRPr sz="3600" b="1">
          <a:solidFill>
            <a:srgbClr val="FF8D3E"/>
          </a:solidFill>
          <a:latin typeface="Verdana" pitchFamily="34" charset="0"/>
        </a:defRPr>
      </a:lvl2pPr>
      <a:lvl3pPr algn="l" rtl="0" fontAlgn="base">
        <a:spcBef>
          <a:spcPct val="0"/>
        </a:spcBef>
        <a:spcAft>
          <a:spcPct val="0"/>
        </a:spcAft>
        <a:defRPr sz="3600" b="1">
          <a:solidFill>
            <a:srgbClr val="FF8D3E"/>
          </a:solidFill>
          <a:latin typeface="Verdana" pitchFamily="34" charset="0"/>
        </a:defRPr>
      </a:lvl3pPr>
      <a:lvl4pPr algn="l" rtl="0" fontAlgn="base">
        <a:spcBef>
          <a:spcPct val="0"/>
        </a:spcBef>
        <a:spcAft>
          <a:spcPct val="0"/>
        </a:spcAft>
        <a:defRPr sz="3600" b="1">
          <a:solidFill>
            <a:srgbClr val="FF8D3E"/>
          </a:solidFill>
          <a:latin typeface="Verdana" pitchFamily="34" charset="0"/>
        </a:defRPr>
      </a:lvl4pPr>
      <a:lvl5pPr algn="l" rtl="0" fontAlgn="base">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fontAlgn="base">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fontAlgn="base">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fontAlgn="base">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fontAlgn="base">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fontAlgn="base">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0962" name="Picture 7" descr="WWII-Europe-01"/>
          <p:cNvPicPr>
            <a:picLocks noChangeAspect="1" noChangeArrowheads="1"/>
          </p:cNvPicPr>
          <p:nvPr/>
        </p:nvPicPr>
        <p:blipFill>
          <a:blip r:embed="rId17"/>
          <a:srcRect/>
          <a:stretch>
            <a:fillRect/>
          </a:stretch>
        </p:blipFill>
        <p:spPr bwMode="auto">
          <a:xfrm>
            <a:off x="114300" y="0"/>
            <a:ext cx="8915400" cy="6853238"/>
          </a:xfrm>
          <a:prstGeom prst="rect">
            <a:avLst/>
          </a:prstGeom>
          <a:noFill/>
          <a:ln w="9525">
            <a:noFill/>
            <a:miter lim="800000"/>
            <a:headEnd/>
            <a:tailEnd/>
          </a:ln>
        </p:spPr>
      </p:pic>
      <p:sp>
        <p:nvSpPr>
          <p:cNvPr id="1032" name="Rectangle 8"/>
          <p:cNvSpPr>
            <a:spLocks noChangeArrowheads="1"/>
          </p:cNvSpPr>
          <p:nvPr/>
        </p:nvSpPr>
        <p:spPr bwMode="auto">
          <a:xfrm>
            <a:off x="157163" y="25400"/>
            <a:ext cx="1935162" cy="1031875"/>
          </a:xfrm>
          <a:prstGeom prst="rect">
            <a:avLst/>
          </a:prstGeom>
          <a:solidFill>
            <a:srgbClr val="99CCFF"/>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cs typeface="+mn-cs"/>
            </a:endParaRPr>
          </a:p>
        </p:txBody>
      </p:sp>
      <p:sp>
        <p:nvSpPr>
          <p:cNvPr id="1033" name="Rectangle 9"/>
          <p:cNvSpPr>
            <a:spLocks noChangeArrowheads="1"/>
          </p:cNvSpPr>
          <p:nvPr/>
        </p:nvSpPr>
        <p:spPr bwMode="auto">
          <a:xfrm>
            <a:off x="153988" y="1066800"/>
            <a:ext cx="1308100" cy="627063"/>
          </a:xfrm>
          <a:prstGeom prst="rect">
            <a:avLst/>
          </a:prstGeom>
          <a:solidFill>
            <a:srgbClr val="99CCFF"/>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4809" r:id="rId1"/>
    <p:sldLayoutId id="2147484808" r:id="rId2"/>
    <p:sldLayoutId id="2147484807" r:id="rId3"/>
    <p:sldLayoutId id="2147484806" r:id="rId4"/>
    <p:sldLayoutId id="2147484805" r:id="rId5"/>
    <p:sldLayoutId id="2147484804" r:id="rId6"/>
    <p:sldLayoutId id="2147484803" r:id="rId7"/>
    <p:sldLayoutId id="2147484802" r:id="rId8"/>
    <p:sldLayoutId id="2147484801" r:id="rId9"/>
    <p:sldLayoutId id="2147484800" r:id="rId10"/>
    <p:sldLayoutId id="2147484799" r:id="rId11"/>
    <p:sldLayoutId id="2147484949" r:id="rId12"/>
    <p:sldLayoutId id="2147484950" r:id="rId13"/>
    <p:sldLayoutId id="2147484951" r:id="rId14"/>
    <p:sldLayoutId id="2147484952"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346" name="Θέση τίτλου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p>
        </p:txBody>
      </p:sp>
      <p:sp>
        <p:nvSpPr>
          <p:cNvPr id="57347" name="Θέση κειμένου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B7949AE4-5F6A-40D6-918F-B36650D669EE}" type="datetimeFigureOut">
              <a:rPr lang="el-GR"/>
              <a:pPr>
                <a:defRPr/>
              </a:pPr>
              <a:t>10/10/2017</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BA55C6F5-531D-4D7F-9D9A-7196F0741020}"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20" r:id="rId1"/>
    <p:sldLayoutId id="2147484819" r:id="rId2"/>
    <p:sldLayoutId id="2147484818" r:id="rId3"/>
    <p:sldLayoutId id="2147484817" r:id="rId4"/>
    <p:sldLayoutId id="2147484816" r:id="rId5"/>
    <p:sldLayoutId id="2147484815" r:id="rId6"/>
    <p:sldLayoutId id="2147484814" r:id="rId7"/>
    <p:sldLayoutId id="2147484813" r:id="rId8"/>
    <p:sldLayoutId id="2147484812" r:id="rId9"/>
    <p:sldLayoutId id="2147484811" r:id="rId10"/>
    <p:sldLayoutId id="214748481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9634"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69635"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74801AE-C435-4A20-9B77-28C093B0027E}" type="datetimeFigureOut">
              <a:rPr lang="el-GR"/>
              <a:pPr>
                <a:defRPr/>
              </a:pPr>
              <a:t>10/10/2017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9A3F549E-5837-4432-9AB7-8FE47F65A88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31" r:id="rId1"/>
    <p:sldLayoutId id="2147484830" r:id="rId2"/>
    <p:sldLayoutId id="2147484829" r:id="rId3"/>
    <p:sldLayoutId id="2147484828" r:id="rId4"/>
    <p:sldLayoutId id="2147484827" r:id="rId5"/>
    <p:sldLayoutId id="2147484826" r:id="rId6"/>
    <p:sldLayoutId id="2147484825" r:id="rId7"/>
    <p:sldLayoutId id="2147484824" r:id="rId8"/>
    <p:sldLayoutId id="2147484823" r:id="rId9"/>
    <p:sldLayoutId id="2147484822" r:id="rId10"/>
    <p:sldLayoutId id="2147484821" r:id="rId11"/>
    <p:sldLayoutId id="2147484953" r:id="rId12"/>
    <p:sldLayoutId id="2147484954" r:id="rId13"/>
    <p:sldLayoutId id="2147484955" r:id="rId14"/>
    <p:sldLayoutId id="2147484956"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6018"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86019"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3A7F9A9-6FE3-4DF4-9BB6-5F54056881D3}" type="datetimeFigureOut">
              <a:rPr lang="el-GR"/>
              <a:pPr>
                <a:defRPr/>
              </a:pPr>
              <a:t>10/10/2017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53F21BC-5331-428B-828C-61643B7A7ADD}"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42" r:id="rId1"/>
    <p:sldLayoutId id="2147484841" r:id="rId2"/>
    <p:sldLayoutId id="2147484840" r:id="rId3"/>
    <p:sldLayoutId id="2147484839" r:id="rId4"/>
    <p:sldLayoutId id="2147484838" r:id="rId5"/>
    <p:sldLayoutId id="2147484837" r:id="rId6"/>
    <p:sldLayoutId id="2147484836" r:id="rId7"/>
    <p:sldLayoutId id="2147484835" r:id="rId8"/>
    <p:sldLayoutId id="2147484834" r:id="rId9"/>
    <p:sldLayoutId id="2147484833" r:id="rId10"/>
    <p:sldLayoutId id="2147484832" r:id="rId11"/>
    <p:sldLayoutId id="2147484957" r:id="rId12"/>
    <p:sldLayoutId id="2147484958" r:id="rId13"/>
    <p:sldLayoutId id="2147484959" r:id="rId14"/>
    <p:sldLayoutId id="2147484960"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402"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731838" y="576263"/>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408" name="Picture 2" descr="C:\Users\Administrator\Desktop\Pushpin Dev\Assets\pushpinLeft.png"/>
          <p:cNvPicPr>
            <a:picLocks noChangeAspect="1" noChangeArrowheads="1"/>
          </p:cNvPicPr>
          <p:nvPr/>
        </p:nvPicPr>
        <p:blipFill>
          <a:blip r:embed="rId14"/>
          <a:srcRect/>
          <a:stretch>
            <a:fillRect/>
          </a:stretch>
        </p:blipFill>
        <p:spPr bwMode="auto">
          <a:xfrm rot="1435684">
            <a:off x="544513" y="273050"/>
            <a:ext cx="566737" cy="568325"/>
          </a:xfrm>
          <a:prstGeom prst="rect">
            <a:avLst/>
          </a:prstGeom>
          <a:noFill/>
          <a:ln w="9525">
            <a:noFill/>
            <a:miter lim="800000"/>
            <a:headEnd/>
            <a:tailEnd/>
          </a:ln>
        </p:spPr>
      </p:pic>
      <p:pic>
        <p:nvPicPr>
          <p:cNvPr id="102409" name="Picture 2" descr="C:\Users\Administrator\Desktop\Pushpin Dev\Assets\pushpinLeft.png"/>
          <p:cNvPicPr>
            <a:picLocks noChangeAspect="1" noChangeArrowheads="1"/>
          </p:cNvPicPr>
          <p:nvPr/>
        </p:nvPicPr>
        <p:blipFill>
          <a:blip r:embed="rId14"/>
          <a:srcRect/>
          <a:stretch>
            <a:fillRect/>
          </a:stretch>
        </p:blipFill>
        <p:spPr bwMode="auto">
          <a:xfrm rot="4096196">
            <a:off x="8115300" y="298450"/>
            <a:ext cx="566738" cy="566738"/>
          </a:xfrm>
          <a:prstGeom prst="rect">
            <a:avLst/>
          </a:prstGeom>
          <a:noFill/>
          <a:ln w="9525">
            <a:noFill/>
            <a:miter lim="800000"/>
            <a:headEnd/>
            <a:tailEnd/>
          </a:ln>
        </p:spPr>
      </p:pic>
      <p:sp>
        <p:nvSpPr>
          <p:cNvPr id="102410" name="Title Placeholder 1"/>
          <p:cNvSpPr>
            <a:spLocks noGrp="1"/>
          </p:cNvSpPr>
          <p:nvPr>
            <p:ph type="title"/>
          </p:nvPr>
        </p:nvSpPr>
        <p:spPr bwMode="auto">
          <a:xfrm>
            <a:off x="1095375" y="817563"/>
            <a:ext cx="6964363" cy="1201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US" smtClean="0"/>
          </a:p>
        </p:txBody>
      </p:sp>
      <p:sp>
        <p:nvSpPr>
          <p:cNvPr id="102411" name="Text Placeholder 2"/>
          <p:cNvSpPr>
            <a:spLocks noGrp="1"/>
          </p:cNvSpPr>
          <p:nvPr>
            <p:ph type="body" idx="1"/>
          </p:nvPr>
        </p:nvSpPr>
        <p:spPr bwMode="auto">
          <a:xfrm>
            <a:off x="1463675" y="2119313"/>
            <a:ext cx="6196013" cy="360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solidFill>
                <a:latin typeface="Rage Italic" pitchFamily="66" charset="0"/>
                <a:cs typeface="+mn-cs"/>
              </a:defRPr>
            </a:lvl1pPr>
          </a:lstStyle>
          <a:p>
            <a:pPr>
              <a:defRPr/>
            </a:pPr>
            <a:fld id="{DF619A5E-1B8E-406E-8875-FDA4F523EC79}" type="datetimeFigureOut">
              <a:rPr lang="el-GR"/>
              <a:pPr>
                <a:defRPr/>
              </a:pPr>
              <a:t>10/10/2017</a:t>
            </a:fld>
            <a:endParaRPr lang="el-GR"/>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fontAlgn="auto">
              <a:spcBef>
                <a:spcPts val="0"/>
              </a:spcBef>
              <a:spcAft>
                <a:spcPts val="0"/>
              </a:spcAft>
              <a:defRPr sz="1400">
                <a:solidFill>
                  <a:schemeClr val="tx2"/>
                </a:solidFill>
                <a:latin typeface="Rage Italic" pitchFamily="66" charset="0"/>
                <a:cs typeface="+mn-cs"/>
              </a:defRPr>
            </a:lvl1pPr>
          </a:lstStyle>
          <a:p>
            <a:pPr>
              <a:defRPr/>
            </a:pPr>
            <a:endParaRPr lang="el-GR"/>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fontAlgn="auto">
              <a:spcBef>
                <a:spcPts val="0"/>
              </a:spcBef>
              <a:spcAft>
                <a:spcPts val="0"/>
              </a:spcAft>
              <a:defRPr sz="1400" smtClean="0">
                <a:solidFill>
                  <a:schemeClr val="tx2"/>
                </a:solidFill>
                <a:latin typeface="Rage Italic" pitchFamily="66" charset="0"/>
                <a:cs typeface="+mn-cs"/>
              </a:defRPr>
            </a:lvl1pPr>
          </a:lstStyle>
          <a:p>
            <a:pPr>
              <a:defRPr/>
            </a:pPr>
            <a:fld id="{F1669D52-091D-48C1-8B64-1DE910CF0B9C}"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961" r:id="rId1"/>
    <p:sldLayoutId id="2147484850" r:id="rId2"/>
    <p:sldLayoutId id="2147484849" r:id="rId3"/>
    <p:sldLayoutId id="2147484848" r:id="rId4"/>
    <p:sldLayoutId id="2147484847" r:id="rId5"/>
    <p:sldLayoutId id="2147484846" r:id="rId6"/>
    <p:sldLayoutId id="2147484845" r:id="rId7"/>
    <p:sldLayoutId id="2147484962" r:id="rId8"/>
    <p:sldLayoutId id="2147484963" r:id="rId9"/>
    <p:sldLayoutId id="2147484844" r:id="rId10"/>
    <p:sldLayoutId id="214748484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nstantia" pitchFamily="18" charset="0"/>
        </a:defRPr>
      </a:lvl2pPr>
      <a:lvl3pPr algn="ctr" rtl="0" fontAlgn="base">
        <a:spcBef>
          <a:spcPct val="0"/>
        </a:spcBef>
        <a:spcAft>
          <a:spcPct val="0"/>
        </a:spcAft>
        <a:defRPr sz="4400">
          <a:solidFill>
            <a:schemeClr val="tx1"/>
          </a:solidFill>
          <a:latin typeface="Constantia" pitchFamily="18" charset="0"/>
        </a:defRPr>
      </a:lvl3pPr>
      <a:lvl4pPr algn="ctr" rtl="0" fontAlgn="base">
        <a:spcBef>
          <a:spcPct val="0"/>
        </a:spcBef>
        <a:spcAft>
          <a:spcPct val="0"/>
        </a:spcAft>
        <a:defRPr sz="4400">
          <a:solidFill>
            <a:schemeClr val="tx1"/>
          </a:solidFill>
          <a:latin typeface="Constantia" pitchFamily="18" charset="0"/>
        </a:defRPr>
      </a:lvl4pPr>
      <a:lvl5pPr algn="ctr" rtl="0" fontAlgn="base">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fontAlgn="base">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fontAlgn="base">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fontAlgn="base">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επεξεργασία του τίτλου</a:t>
            </a:r>
          </a:p>
        </p:txBody>
      </p:sp>
      <p:sp>
        <p:nvSpPr>
          <p:cNvPr id="1146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31BE9D5C-1731-42B2-9198-F1ECD2F4ECBA}"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4" r:id="rId11"/>
    <p:sldLayoutId id="2147484975" r:id="rId12"/>
    <p:sldLayoutId id="214748497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1.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79.xml"/></Relationships>
</file>

<file path=ppt/slides/_rels/slide10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xml"/><Relationship Id="rId1" Type="http://schemas.openxmlformats.org/officeDocument/2006/relationships/slideLayout" Target="../slideLayouts/slideLayout110.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0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110.xml"/><Relationship Id="rId5" Type="http://schemas.openxmlformats.org/officeDocument/2006/relationships/image" Target="../media/image159.png"/><Relationship Id="rId4" Type="http://schemas.openxmlformats.org/officeDocument/2006/relationships/image" Target="../media/image155.png"/></Relationships>
</file>

<file path=ppt/slides/_rels/slide10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10.xml"/></Relationships>
</file>

<file path=ppt/slides/_rels/slide10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10.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99.xml"/></Relationships>
</file>

<file path=ppt/slides/_rels/slide10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8.xml"/></Relationships>
</file>

<file path=ppt/slides/_rels/slide10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99.xml"/></Relationships>
</file>

<file path=ppt/slides/_rels/slide10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0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4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64.png"/><Relationship Id="rId1" Type="http://schemas.openxmlformats.org/officeDocument/2006/relationships/slideLayout" Target="../slideLayouts/slideLayout110.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1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8.jpeg"/><Relationship Id="rId1" Type="http://schemas.openxmlformats.org/officeDocument/2006/relationships/slideLayout" Target="../slideLayouts/slideLayout110.xml"/><Relationship Id="rId4" Type="http://schemas.openxmlformats.org/officeDocument/2006/relationships/image" Target="../media/image165.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29.xml"/></Relationships>
</file>

<file path=ppt/slides/_rels/slide1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6.jpeg"/><Relationship Id="rId1" Type="http://schemas.openxmlformats.org/officeDocument/2006/relationships/slideLayout" Target="../slideLayouts/slideLayout110.xml"/></Relationships>
</file>

<file path=ppt/slides/_rels/slide12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6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68.xml"/></Relationships>
</file>

<file path=ppt/slides/_rels/slide12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1.xml"/></Relationships>
</file>

<file path=ppt/slides/_rels/slide13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75.xml"/></Relationships>
</file>

<file path=ppt/slides/_rels/slide13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38.jpeg"/><Relationship Id="rId1" Type="http://schemas.openxmlformats.org/officeDocument/2006/relationships/slideLayout" Target="../slideLayouts/slideLayout18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81.xml"/></Relationships>
</file>

<file path=ppt/slides/_rels/slide13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75.xml"/></Relationships>
</file>

<file path=ppt/slides/_rels/slide13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75.xml"/></Relationships>
</file>

<file path=ppt/slides/_rels/slide13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7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3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75.xml"/></Relationships>
</file>

<file path=ppt/slides/_rels/slide13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14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41.xml"/></Relationships>
</file>

<file path=ppt/slides/_rels/slide14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22.jpeg"/><Relationship Id="rId1" Type="http://schemas.openxmlformats.org/officeDocument/2006/relationships/slideLayout" Target="../slideLayouts/slideLayout175.xml"/></Relationships>
</file>

<file path=ppt/slides/_rels/slide14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22.jpeg"/><Relationship Id="rId1" Type="http://schemas.openxmlformats.org/officeDocument/2006/relationships/slideLayout" Target="../slideLayouts/slideLayout175.xml"/></Relationships>
</file>

<file path=ppt/slides/_rels/slide14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22.jpeg"/><Relationship Id="rId1" Type="http://schemas.openxmlformats.org/officeDocument/2006/relationships/slideLayout" Target="../slideLayouts/slideLayout175.xml"/></Relationships>
</file>

<file path=ppt/slides/_rels/slide14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22.jpeg"/><Relationship Id="rId1" Type="http://schemas.openxmlformats.org/officeDocument/2006/relationships/slideLayout" Target="../slideLayouts/slideLayout175.xml"/></Relationships>
</file>

<file path=ppt/slides/_rels/slide14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75.xml"/></Relationships>
</file>

<file path=ppt/slides/_rels/slide14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75.xml"/></Relationships>
</file>

<file path=ppt/slides/_rels/slide1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75.xml"/><Relationship Id="rId4" Type="http://schemas.openxmlformats.org/officeDocument/2006/relationships/image" Target="../media/image102.jpeg"/></Relationships>
</file>

<file path=ppt/slides/_rels/slide14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7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1.xml"/></Relationships>
</file>

<file path=ppt/slides/_rels/slide15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9.xml"/></Relationships>
</file>

<file path=ppt/slides/_rels/slide151.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64.xml"/></Relationships>
</file>

<file path=ppt/slides/_rels/slide15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175.xml"/><Relationship Id="rId4" Type="http://schemas.openxmlformats.org/officeDocument/2006/relationships/image" Target="../media/image195.jpeg"/></Relationships>
</file>

<file path=ppt/slides/_rels/slide15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110.xml"/><Relationship Id="rId6" Type="http://schemas.openxmlformats.org/officeDocument/2006/relationships/image" Target="../media/image28.jpeg"/><Relationship Id="rId11" Type="http://schemas.openxmlformats.org/officeDocument/2006/relationships/image" Target="../media/image196.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5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41.xml"/></Relationships>
</file>

<file path=ppt/slides/_rels/slide15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41.xml"/></Relationships>
</file>

<file path=ppt/slides/_rels/slide156.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image" Target="../media/image199.jpeg"/><Relationship Id="rId1" Type="http://schemas.openxmlformats.org/officeDocument/2006/relationships/slideLayout" Target="../slideLayouts/slideLayout118.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15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5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74.xml"/></Relationships>
</file>

<file path=ppt/slides/_rels/slide15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8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160.xml.rels><?xml version="1.0" encoding="UTF-8" standalone="yes"?>
<Relationships xmlns="http://schemas.openxmlformats.org/package/2006/relationships"><Relationship Id="rId2" Type="http://schemas.openxmlformats.org/officeDocument/2006/relationships/hyperlink" Target="http://ebooks.edu.gr/modules/ebook/show.php/DSDIM-F102/416/2791,10578/" TargetMode="External"/><Relationship Id="rId1" Type="http://schemas.openxmlformats.org/officeDocument/2006/relationships/slideLayout" Target="../slideLayouts/slideLayout175.xml"/></Relationships>
</file>

<file path=ppt/slides/_rels/slide161.xml.rels><?xml version="1.0" encoding="UTF-8" standalone="yes"?>
<Relationships xmlns="http://schemas.openxmlformats.org/package/2006/relationships"><Relationship Id="rId2" Type="http://schemas.openxmlformats.org/officeDocument/2006/relationships/hyperlink" Target="https://el.wikipedia.org/wiki/%CE%95%CE%BB%CE%BB%CE%B7%CE%BD%CE%BF%CF%8A%CF%84%CE%B1%CE%BB%CE%B9%CE%BA%CF%8C%CF%82_%CE%A0%CF%8C%CE%BB%CE%B5%CE%BC%CE%BF%CF%82" TargetMode="External"/><Relationship Id="rId1" Type="http://schemas.openxmlformats.org/officeDocument/2006/relationships/slideLayout" Target="../slideLayouts/slideLayout175.xml"/></Relationships>
</file>

<file path=ppt/slides/_rels/slide16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7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65.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hyperlink" Target="http://www.italianflag.us/downloads/1861_kingdom_of_italy.gif" TargetMode="External"/><Relationship Id="rId18" Type="http://schemas.openxmlformats.org/officeDocument/2006/relationships/image" Target="../media/image219.png"/><Relationship Id="rId3" Type="http://schemas.openxmlformats.org/officeDocument/2006/relationships/audio" Target="../media/audio1.wav"/><Relationship Id="rId7" Type="http://schemas.openxmlformats.org/officeDocument/2006/relationships/image" Target="../media/image209.png"/><Relationship Id="rId12" Type="http://schemas.openxmlformats.org/officeDocument/2006/relationships/image" Target="../media/image214.png"/><Relationship Id="rId17" Type="http://schemas.openxmlformats.org/officeDocument/2006/relationships/image" Target="../media/image218.png"/><Relationship Id="rId2" Type="http://schemas.openxmlformats.org/officeDocument/2006/relationships/notesSlide" Target="../notesSlides/notesSlide4.xml"/><Relationship Id="rId16" Type="http://schemas.openxmlformats.org/officeDocument/2006/relationships/image" Target="../media/image217.png"/><Relationship Id="rId1" Type="http://schemas.openxmlformats.org/officeDocument/2006/relationships/slideLayout" Target="../slideLayouts/slideLayout37.xml"/><Relationship Id="rId6" Type="http://schemas.openxmlformats.org/officeDocument/2006/relationships/audio" Target="../media/audio4.wav"/><Relationship Id="rId11" Type="http://schemas.openxmlformats.org/officeDocument/2006/relationships/image" Target="../media/image213.png"/><Relationship Id="rId5" Type="http://schemas.openxmlformats.org/officeDocument/2006/relationships/audio" Target="../media/audio3.wav"/><Relationship Id="rId15" Type="http://schemas.openxmlformats.org/officeDocument/2006/relationships/image" Target="../media/image216.png"/><Relationship Id="rId10" Type="http://schemas.openxmlformats.org/officeDocument/2006/relationships/image" Target="../media/image212.png"/><Relationship Id="rId4" Type="http://schemas.openxmlformats.org/officeDocument/2006/relationships/audio" Target="../media/audio2.wav"/><Relationship Id="rId9" Type="http://schemas.openxmlformats.org/officeDocument/2006/relationships/image" Target="../media/image211.png"/><Relationship Id="rId14" Type="http://schemas.openxmlformats.org/officeDocument/2006/relationships/image" Target="../media/image215.png"/></Relationships>
</file>

<file path=ppt/slides/_rels/slide16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75.xml"/></Relationships>
</file>

<file path=ppt/slides/_rels/slide167.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7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73.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52.xml"/></Relationships>
</file>

<file path=ppt/slides/_rels/slide174.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52.xml"/></Relationships>
</file>

<file path=ppt/slides/_rels/slide175.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75.xml"/></Relationships>
</file>

<file path=ppt/slides/_rels/slide17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299.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52.jpeg"/><Relationship Id="rId2" Type="http://schemas.openxmlformats.org/officeDocument/2006/relationships/notesSlide" Target="../notesSlides/notesSlide1.xml"/><Relationship Id="rId16" Type="http://schemas.openxmlformats.org/officeDocument/2006/relationships/image" Target="../media/image51.jpeg"/><Relationship Id="rId1" Type="http://schemas.openxmlformats.org/officeDocument/2006/relationships/slideLayout" Target="../slideLayouts/slideLayout109.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50.pn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77.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91.xml"/></Relationships>
</file>

<file path=ppt/slides/_rels/slide2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5.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73.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3.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1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08.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142.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6.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6.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0.xml"/></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109.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0.xml"/></Relationships>
</file>

<file path=ppt/slides/_rels/slide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0.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180.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0.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0.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9.jpeg"/><Relationship Id="rId1" Type="http://schemas.openxmlformats.org/officeDocument/2006/relationships/slideLayout" Target="../slideLayouts/slideLayout180.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2.jpeg"/><Relationship Id="rId1" Type="http://schemas.openxmlformats.org/officeDocument/2006/relationships/slideLayout" Target="../slideLayouts/slideLayout180.xml"/></Relationships>
</file>

<file path=ppt/slides/_rels/slide5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0.xml"/></Relationships>
</file>

<file path=ppt/slides/_rels/slide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23.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9.xml"/></Relationships>
</file>

<file path=ppt/slides/_rels/slide6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34.xml"/></Relationships>
</file>

<file path=ppt/slides/_rels/slide6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34.xml"/></Relationships>
</file>

<file path=ppt/slides/_rels/slide6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34.xml"/></Relationships>
</file>

<file path=ppt/slides/_rels/slide6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34.xml"/></Relationships>
</file>

<file path=ppt/slides/_rels/slide6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1.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1.xml"/></Relationships>
</file>

<file path=ppt/slides/_rels/slide6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11.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2.jpeg"/><Relationship Id="rId1" Type="http://schemas.openxmlformats.org/officeDocument/2006/relationships/slideLayout" Target="../slideLayouts/slideLayout1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9.xml"/></Relationships>
</file>

<file path=ppt/slides/_rels/slide7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12.xml"/></Relationships>
</file>

<file path=ppt/slides/_rels/slide72.xml.rels><?xml version="1.0" encoding="UTF-8" standalone="yes"?>
<Relationships xmlns="http://schemas.openxmlformats.org/package/2006/relationships"><Relationship Id="rId3" Type="http://schemas.openxmlformats.org/officeDocument/2006/relationships/hyperlink" Target="https://skolix216.files.wordpress.com/2015/03/xartis.jpg" TargetMode="External"/><Relationship Id="rId2" Type="http://schemas.openxmlformats.org/officeDocument/2006/relationships/image" Target="../media/image122.jpeg"/><Relationship Id="rId1" Type="http://schemas.openxmlformats.org/officeDocument/2006/relationships/slideLayout" Target="../slideLayouts/slideLayout16.xml"/><Relationship Id="rId4" Type="http://schemas.openxmlformats.org/officeDocument/2006/relationships/image" Target="../media/image123.jpeg"/></Relationships>
</file>

<file path=ppt/slides/_rels/slide7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22.jpeg"/><Relationship Id="rId1" Type="http://schemas.openxmlformats.org/officeDocument/2006/relationships/slideLayout" Target="../slideLayouts/slideLayout175.xml"/></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75.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1.xml"/></Relationships>
</file>

<file path=ppt/slides/_rels/slide7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83.jpeg"/><Relationship Id="rId1" Type="http://schemas.openxmlformats.org/officeDocument/2006/relationships/slideLayout" Target="../slideLayouts/slideLayout53.xml"/><Relationship Id="rId4" Type="http://schemas.openxmlformats.org/officeDocument/2006/relationships/image" Target="../media/image131.jpeg"/></Relationships>
</file>

<file path=ppt/slides/_rels/slide7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22.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33.xml"/></Relationships>
</file>

<file path=ppt/slides/_rels/slide8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22.jpeg"/><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83.jpeg"/><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22.xml"/></Relationships>
</file>

<file path=ppt/slides/_rels/slide8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22.xml"/></Relationships>
</file>

<file path=ppt/slides/_rels/slide8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91.xml"/></Relationships>
</file>

<file path=ppt/slides/_rels/slide8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396.xml"/></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38.jpeg"/><Relationship Id="rId1" Type="http://schemas.openxmlformats.org/officeDocument/2006/relationships/slideLayout" Target="../slideLayouts/slideLayout22.xml"/><Relationship Id="rId4" Type="http://schemas.openxmlformats.org/officeDocument/2006/relationships/image" Target="../media/image142.jpeg"/></Relationships>
</file>

<file path=ppt/slides/_rels/slide8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09.xml"/></Relationships>
</file>

<file path=ppt/slides/_rels/slide8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0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40.xml"/></Relationships>
</file>

<file path=ppt/slides/_rels/slide9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gif"/><Relationship Id="rId1" Type="http://schemas.openxmlformats.org/officeDocument/2006/relationships/slideLayout" Target="../slideLayouts/slideLayout440.xml"/></Relationships>
</file>

<file path=ppt/slides/_rels/slide9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68.xml"/></Relationships>
</file>

<file path=ppt/slides/_rels/slide9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16.xml"/></Relationships>
</file>

<file path=ppt/slides/_rels/slide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8546" name="3 - Εικόνα" descr="οχι282.jpg"/>
          <p:cNvPicPr>
            <a:picLocks noChangeAspect="1"/>
          </p:cNvPicPr>
          <p:nvPr/>
        </p:nvPicPr>
        <p:blipFill>
          <a:blip r:embed="rId2">
            <a:extLst>
              <a:ext uri="{28A0092B-C50C-407E-A947-70E740481C1C}"/>
            </a:extLst>
          </a:blip>
          <a:srcRect/>
          <a:stretch>
            <a:fillRect/>
          </a:stretch>
        </p:blipFill>
        <p:spPr bwMode="auto">
          <a:xfrm>
            <a:off x="2843808" y="1628799"/>
            <a:ext cx="4465791" cy="5150817"/>
          </a:xfrm>
          <a:prstGeom prst="ellipse">
            <a:avLst/>
          </a:prstGeom>
          <a:ln>
            <a:noFill/>
          </a:ln>
          <a:effectLst>
            <a:softEdge rad="112500"/>
          </a:effectLst>
          <a:extLst>
            <a:ext uri="{909E8E84-426E-40DD-AFC4-6F175D3DCCD1}"/>
            <a:ext uri="{91240B29-F687-4F45-9708-019B960494DF}"/>
          </a:extLst>
        </p:spPr>
      </p:pic>
      <p:sp>
        <p:nvSpPr>
          <p:cNvPr id="495618" name="Τίτλος 3"/>
          <p:cNvSpPr>
            <a:spLocks noGrp="1"/>
          </p:cNvSpPr>
          <p:nvPr>
            <p:ph type="title"/>
          </p:nvPr>
        </p:nvSpPr>
        <p:spPr>
          <a:xfrm>
            <a:off x="1430338" y="188913"/>
            <a:ext cx="7543800" cy="1143000"/>
          </a:xfrm>
        </p:spPr>
        <p:txBody>
          <a:bodyPr/>
          <a:lstStyle/>
          <a:p>
            <a:r>
              <a:rPr lang="el-GR" sz="2400" b="1" smtClean="0">
                <a:solidFill>
                  <a:srgbClr val="C00000"/>
                </a:solidFill>
                <a:latin typeface="Comic Sans MS" pitchFamily="66" charset="0"/>
              </a:rPr>
              <a:t>ΓΙΟΡΤΗ 28</a:t>
            </a:r>
            <a:r>
              <a:rPr lang="el-GR" sz="2400" b="1" baseline="30000" smtClean="0">
                <a:solidFill>
                  <a:srgbClr val="C00000"/>
                </a:solidFill>
                <a:latin typeface="Comic Sans MS" pitchFamily="66" charset="0"/>
              </a:rPr>
              <a:t>Ης</a:t>
            </a:r>
            <a:r>
              <a:rPr lang="el-GR" sz="2400" b="1" smtClean="0">
                <a:solidFill>
                  <a:srgbClr val="C00000"/>
                </a:solidFill>
                <a:latin typeface="Comic Sans MS" pitchFamily="66" charset="0"/>
              </a:rPr>
              <a:t> ΟΚΤΩΒΡΙΟΥ 2016</a:t>
            </a:r>
            <a:br>
              <a:rPr lang="el-GR" sz="2400" b="1" smtClean="0">
                <a:solidFill>
                  <a:srgbClr val="C00000"/>
                </a:solidFill>
                <a:latin typeface="Comic Sans MS" pitchFamily="66" charset="0"/>
              </a:rPr>
            </a:br>
            <a:r>
              <a:rPr lang="el-GR" sz="2400" b="1" smtClean="0">
                <a:solidFill>
                  <a:srgbClr val="C00000"/>
                </a:solidFill>
                <a:latin typeface="Comic Sans MS" pitchFamily="66" charset="0"/>
              </a:rPr>
              <a:t>8</a:t>
            </a:r>
            <a:r>
              <a:rPr lang="el-GR" sz="2400" b="1" baseline="30000" smtClean="0">
                <a:solidFill>
                  <a:srgbClr val="C00000"/>
                </a:solidFill>
                <a:latin typeface="Comic Sans MS" pitchFamily="66" charset="0"/>
              </a:rPr>
              <a:t>Ο</a:t>
            </a:r>
            <a:r>
              <a:rPr lang="el-GR" sz="2400" b="1" smtClean="0">
                <a:solidFill>
                  <a:srgbClr val="C00000"/>
                </a:solidFill>
                <a:latin typeface="Comic Sans MS" pitchFamily="66" charset="0"/>
              </a:rPr>
              <a:t> ΔΗΜΟΤΙΚΟ ΣΧΟΛΕΙΟ ΝΕΑΠΟΛΕΩΣ</a:t>
            </a:r>
            <a:br>
              <a:rPr lang="el-GR" sz="2400" b="1" smtClean="0">
                <a:solidFill>
                  <a:srgbClr val="C00000"/>
                </a:solidFill>
                <a:latin typeface="Comic Sans MS" pitchFamily="66" charset="0"/>
              </a:rPr>
            </a:br>
            <a:r>
              <a:rPr lang="el-GR" sz="2400" b="1" smtClean="0">
                <a:solidFill>
                  <a:srgbClr val="C00000"/>
                </a:solidFill>
                <a:latin typeface="Comic Sans MS" pitchFamily="66" charset="0"/>
              </a:rPr>
              <a:t>Δασκάλα: Δέσποινα Δαμιανίδου</a:t>
            </a:r>
          </a:p>
        </p:txBody>
      </p:sp>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08546"/>
                                        </p:tgtEl>
                                        <p:attrNameLst>
                                          <p:attrName>style.visibility</p:attrName>
                                        </p:attrNameLst>
                                      </p:cBhvr>
                                      <p:to>
                                        <p:strVal val="visible"/>
                                      </p:to>
                                    </p:set>
                                    <p:anim calcmode="lin" valueType="num">
                                      <p:cBhvr>
                                        <p:cTn id="7" dur="2000" fill="hold"/>
                                        <p:tgtEl>
                                          <p:spTgt spid="108546"/>
                                        </p:tgtEl>
                                        <p:attrNameLst>
                                          <p:attrName>ppt_w</p:attrName>
                                        </p:attrNameLst>
                                      </p:cBhvr>
                                      <p:tavLst>
                                        <p:tav tm="0">
                                          <p:val>
                                            <p:fltVal val="0"/>
                                          </p:val>
                                        </p:tav>
                                        <p:tav tm="100000">
                                          <p:val>
                                            <p:strVal val="#ppt_w"/>
                                          </p:val>
                                        </p:tav>
                                      </p:tavLst>
                                    </p:anim>
                                    <p:anim calcmode="lin" valueType="num">
                                      <p:cBhvr>
                                        <p:cTn id="8" dur="2000" fill="hold"/>
                                        <p:tgtEl>
                                          <p:spTgt spid="108546"/>
                                        </p:tgtEl>
                                        <p:attrNameLst>
                                          <p:attrName>ppt_h</p:attrName>
                                        </p:attrNameLst>
                                      </p:cBhvr>
                                      <p:tavLst>
                                        <p:tav tm="0">
                                          <p:val>
                                            <p:fltVal val="0"/>
                                          </p:val>
                                        </p:tav>
                                        <p:tav tm="100000">
                                          <p:val>
                                            <p:strVal val="#ppt_h"/>
                                          </p:val>
                                        </p:tav>
                                      </p:tavLst>
                                    </p:anim>
                                    <p:animEffect transition="in" filter="fade">
                                      <p:cBhvr>
                                        <p:cTn id="9" dur="20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Τίτλος 1"/>
          <p:cNvSpPr>
            <a:spLocks noGrp="1"/>
          </p:cNvSpPr>
          <p:nvPr>
            <p:ph type="title"/>
          </p:nvPr>
        </p:nvSpPr>
        <p:spPr/>
        <p:txBody>
          <a:bodyPr/>
          <a:lstStyle/>
          <a:p>
            <a:endParaRPr lang="el-GR" smtClean="0"/>
          </a:p>
        </p:txBody>
      </p:sp>
      <p:sp>
        <p:nvSpPr>
          <p:cNvPr id="504834" name="Θέση περιεχομένου 2"/>
          <p:cNvSpPr>
            <a:spLocks noGrp="1"/>
          </p:cNvSpPr>
          <p:nvPr>
            <p:ph idx="1"/>
          </p:nvPr>
        </p:nvSpPr>
        <p:spPr/>
        <p:txBody>
          <a:bodyPr/>
          <a:lstStyle/>
          <a:p>
            <a:endParaRPr lang="el-GR" smtClean="0"/>
          </a:p>
        </p:txBody>
      </p:sp>
      <p:pic>
        <p:nvPicPr>
          <p:cNvPr id="504835" name="Picture 2" descr="F:\28-1940-2-1024.jpg"/>
          <p:cNvPicPr>
            <a:picLocks noChangeAspect="1" noChangeArrowheads="1"/>
          </p:cNvPicPr>
          <p:nvPr/>
        </p:nvPicPr>
        <p:blipFill>
          <a:blip r:embed="rId2"/>
          <a:srcRect/>
          <a:stretch>
            <a:fillRect/>
          </a:stretch>
        </p:blipFill>
        <p:spPr bwMode="auto">
          <a:xfrm>
            <a:off x="-901700" y="-457200"/>
            <a:ext cx="100457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Αποτέλεσμα εικόνας για ΚΆΣΤΡΟ"/>
          <p:cNvPicPr>
            <a:picLocks noChangeAspect="1" noChangeArrowheads="1"/>
          </p:cNvPicPr>
          <p:nvPr/>
        </p:nvPicPr>
        <p:blipFill>
          <a:blip r:embed="rId3"/>
          <a:srcRect/>
          <a:stretch>
            <a:fillRect/>
          </a:stretch>
        </p:blipFill>
        <p:spPr bwMode="auto">
          <a:xfrm>
            <a:off x="-39688" y="-15875"/>
            <a:ext cx="9247188" cy="6858000"/>
          </a:xfrm>
          <a:prstGeom prst="rect">
            <a:avLst/>
          </a:prstGeom>
          <a:noFill/>
          <a:ln w="9525">
            <a:noFill/>
            <a:miter lim="800000"/>
            <a:headEnd/>
            <a:tailEnd/>
          </a:ln>
        </p:spPr>
      </p:pic>
      <p:pic>
        <p:nvPicPr>
          <p:cNvPr id="7171" name="Picture 3"/>
          <p:cNvPicPr>
            <a:picLocks noChangeAspect="1" noChangeArrowheads="1"/>
          </p:cNvPicPr>
          <p:nvPr/>
        </p:nvPicPr>
        <p:blipFill>
          <a:blip r:embed="rId4"/>
          <a:srcRect/>
          <a:stretch>
            <a:fillRect/>
          </a:stretch>
        </p:blipFill>
        <p:spPr bwMode="auto">
          <a:xfrm>
            <a:off x="2700338" y="2708275"/>
            <a:ext cx="3262312" cy="2316163"/>
          </a:xfrm>
          <a:prstGeom prst="rect">
            <a:avLst/>
          </a:prstGeom>
          <a:noFill/>
          <a:ln w="9525">
            <a:noFill/>
            <a:miter lim="800000"/>
            <a:headEnd/>
            <a:tailEnd/>
          </a:ln>
        </p:spPr>
      </p:pic>
      <p:pic>
        <p:nvPicPr>
          <p:cNvPr id="4" name="Picture 2" descr="Αποτέλεσμα εικόνας για dove animation download"/>
          <p:cNvPicPr>
            <a:picLocks noChangeAspect="1" noChangeArrowheads="1"/>
          </p:cNvPicPr>
          <p:nvPr/>
        </p:nvPicPr>
        <p:blipFill>
          <a:blip r:embed="rId5"/>
          <a:srcRect/>
          <a:stretch>
            <a:fillRect/>
          </a:stretch>
        </p:blipFill>
        <p:spPr bwMode="auto">
          <a:xfrm>
            <a:off x="-82550" y="-719138"/>
            <a:ext cx="7742238" cy="4840288"/>
          </a:xfrm>
          <a:prstGeom prst="rect">
            <a:avLst/>
          </a:prstGeom>
          <a:noFill/>
          <a:ln w="9525">
            <a:noFill/>
            <a:miter lim="800000"/>
            <a:headEnd/>
            <a:tailEnd/>
          </a:ln>
        </p:spPr>
      </p:pic>
      <p:pic>
        <p:nvPicPr>
          <p:cNvPr id="7172" name="Picture 4"/>
          <p:cNvPicPr>
            <a:picLocks noChangeAspect="1" noChangeArrowheads="1"/>
          </p:cNvPicPr>
          <p:nvPr/>
        </p:nvPicPr>
        <p:blipFill>
          <a:blip r:embed="rId6"/>
          <a:srcRect/>
          <a:stretch>
            <a:fillRect/>
          </a:stretch>
        </p:blipFill>
        <p:spPr bwMode="auto">
          <a:xfrm>
            <a:off x="1547813" y="1196975"/>
            <a:ext cx="7772400" cy="4870450"/>
          </a:xfrm>
          <a:prstGeom prst="rect">
            <a:avLst/>
          </a:prstGeom>
          <a:noFill/>
          <a:ln w="9525">
            <a:noFill/>
            <a:miter lim="800000"/>
            <a:headEnd/>
            <a:tailEnd/>
          </a:ln>
        </p:spPr>
      </p:pic>
      <p:sp>
        <p:nvSpPr>
          <p:cNvPr id="599045" name="TextBox 1"/>
          <p:cNvSpPr txBox="1">
            <a:spLocks noChangeArrowheads="1"/>
          </p:cNvSpPr>
          <p:nvPr/>
        </p:nvSpPr>
        <p:spPr bwMode="auto">
          <a:xfrm>
            <a:off x="3492500" y="620713"/>
            <a:ext cx="5827713" cy="923925"/>
          </a:xfrm>
          <a:prstGeom prst="rect">
            <a:avLst/>
          </a:prstGeom>
          <a:noFill/>
          <a:ln w="9525">
            <a:noFill/>
            <a:miter lim="800000"/>
            <a:headEnd/>
            <a:tailEnd/>
          </a:ln>
        </p:spPr>
        <p:txBody>
          <a:bodyPr>
            <a:spAutoFit/>
          </a:bodyPr>
          <a:lstStyle/>
          <a:p>
            <a:r>
              <a:rPr lang="el-GR" b="1">
                <a:solidFill>
                  <a:schemeClr val="bg1"/>
                </a:solidFill>
              </a:rPr>
              <a:t>Κι ένα ζευγάρι ταιριαστό δυο περιστέρια </a:t>
            </a:r>
          </a:p>
          <a:p>
            <a:r>
              <a:rPr lang="el-GR" b="1">
                <a:solidFill>
                  <a:schemeClr val="bg1"/>
                </a:solidFill>
              </a:rPr>
              <a:t>φωλιά εχουν κάνει την μαύρη κάνη.</a:t>
            </a:r>
          </a:p>
          <a:p>
            <a:r>
              <a:rPr lang="el-GR" b="1">
                <a:solidFill>
                  <a:schemeClr val="bg1"/>
                </a:solidFill>
              </a:rPr>
              <a:t>Κανόνι που για θάνατο ο ζωή σκορπάει.</a:t>
            </a:r>
          </a:p>
        </p:txBody>
      </p:sp>
      <p:sp>
        <p:nvSpPr>
          <p:cNvPr id="599046" name="AutoShape 2" descr="Αποτέλεσμα εικόνας για λουλουδια"/>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sp>
        <p:nvSpPr>
          <p:cNvPr id="599047" name="AutoShape 4" descr="Αποτέλεσμα εικόνας για λουλουδια"/>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
                                  </p:stCondLst>
                                  <p:childTnLst>
                                    <p:set>
                                      <p:cBhvr>
                                        <p:cTn id="6" dur="1" fill="hold">
                                          <p:stCondLst>
                                            <p:cond delay="0"/>
                                          </p:stCondLst>
                                        </p:cTn>
                                        <p:tgtEl>
                                          <p:spTgt spid="7171"/>
                                        </p:tgtEl>
                                        <p:attrNameLst>
                                          <p:attrName>style.visibility</p:attrName>
                                        </p:attrNameLst>
                                      </p:cBhvr>
                                      <p:to>
                                        <p:strVal val="visible"/>
                                      </p:to>
                                    </p:set>
                                    <p:animEffect transition="in" filter="circle(in)">
                                      <p:cBhvr>
                                        <p:cTn id="7" dur="2000"/>
                                        <p:tgtEl>
                                          <p:spTgt spid="7171"/>
                                        </p:tgtEl>
                                      </p:cBhvr>
                                    </p:animEffect>
                                  </p:childTnLst>
                                </p:cTn>
                              </p:par>
                            </p:childTnLst>
                          </p:cTn>
                        </p:par>
                        <p:par>
                          <p:cTn id="8" fill="hold">
                            <p:stCondLst>
                              <p:cond delay="2250"/>
                            </p:stCondLst>
                            <p:childTnLst>
                              <p:par>
                                <p:cTn id="9" presetID="42" presetClass="entr" presetSubtype="0"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1000"/>
                                        <p:tgtEl>
                                          <p:spTgt spid="7172"/>
                                        </p:tgtEl>
                                      </p:cBhvr>
                                    </p:animEffect>
                                    <p:anim calcmode="lin" valueType="num">
                                      <p:cBhvr>
                                        <p:cTn id="12" dur="1000" fill="hold"/>
                                        <p:tgtEl>
                                          <p:spTgt spid="7172"/>
                                        </p:tgtEl>
                                        <p:attrNameLst>
                                          <p:attrName>ppt_x</p:attrName>
                                        </p:attrNameLst>
                                      </p:cBhvr>
                                      <p:tavLst>
                                        <p:tav tm="0">
                                          <p:val>
                                            <p:strVal val="#ppt_x"/>
                                          </p:val>
                                        </p:tav>
                                        <p:tav tm="100000">
                                          <p:val>
                                            <p:strVal val="#ppt_x"/>
                                          </p:val>
                                        </p:tav>
                                      </p:tavLst>
                                    </p:anim>
                                    <p:anim calcmode="lin" valueType="num">
                                      <p:cBhvr>
                                        <p:cTn id="13" dur="1000" fill="hold"/>
                                        <p:tgtEl>
                                          <p:spTgt spid="7172"/>
                                        </p:tgtEl>
                                        <p:attrNameLst>
                                          <p:attrName>ppt_y</p:attrName>
                                        </p:attrNameLst>
                                      </p:cBhvr>
                                      <p:tavLst>
                                        <p:tav tm="0">
                                          <p:val>
                                            <p:strVal val="#ppt_y+.1"/>
                                          </p:val>
                                        </p:tav>
                                        <p:tav tm="100000">
                                          <p:val>
                                            <p:strVal val="#ppt_y"/>
                                          </p:val>
                                        </p:tav>
                                      </p:tavLst>
                                    </p:anim>
                                  </p:childTnLst>
                                </p:cTn>
                              </p:par>
                            </p:childTnLst>
                          </p:cTn>
                        </p:par>
                        <p:par>
                          <p:cTn id="14" fill="hold">
                            <p:stCondLst>
                              <p:cond delay="3250"/>
                            </p:stCondLst>
                            <p:childTnLst>
                              <p:par>
                                <p:cTn id="15" presetID="4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srcRect/>
          <a:stretch>
            <a:fillRect/>
          </a:stretch>
        </p:blipFill>
        <p:spPr bwMode="auto">
          <a:xfrm>
            <a:off x="3719" y="0"/>
            <a:ext cx="9140281" cy="6957392"/>
          </a:xfrm>
          <a:prstGeom prst="rect">
            <a:avLst/>
          </a:prstGeom>
          <a:noFill/>
          <a:ln w="9525">
            <a:noFill/>
            <a:miter lim="800000"/>
            <a:headEnd/>
            <a:tailEnd/>
          </a:ln>
          <a:effectLst>
            <a:softEdge rad="63500"/>
          </a:effectLst>
        </p:spPr>
      </p:pic>
      <p:pic>
        <p:nvPicPr>
          <p:cNvPr id="3" name="Picture 2" descr="D:\Οι εικόνες μου\Φάκελοι με θέματα\cliparts σχετικά\dove-holy-spirit.jpg"/>
          <p:cNvPicPr>
            <a:picLocks noChangeAspect="1" noChangeArrowheads="1"/>
          </p:cNvPicPr>
          <p:nvPr/>
        </p:nvPicPr>
        <p:blipFill>
          <a:blip r:embed="rId3" cstate="email"/>
          <a:srcRect r="20424" b="24407"/>
          <a:stretch>
            <a:fillRect/>
          </a:stretch>
        </p:blipFill>
        <p:spPr bwMode="auto">
          <a:xfrm>
            <a:off x="0" y="260648"/>
            <a:ext cx="2736304" cy="2701101"/>
          </a:xfrm>
          <a:prstGeom prst="ellipse">
            <a:avLst/>
          </a:prstGeom>
          <a:ln>
            <a:noFill/>
          </a:ln>
          <a:effectLst>
            <a:softEdge rad="112500"/>
          </a:effectLst>
        </p:spPr>
      </p:pic>
      <p:sp>
        <p:nvSpPr>
          <p:cNvPr id="4" name="3 - Ορθογώνιο"/>
          <p:cNvSpPr/>
          <p:nvPr/>
        </p:nvSpPr>
        <p:spPr>
          <a:xfrm>
            <a:off x="2627784" y="1052736"/>
            <a:ext cx="3888432" cy="1754326"/>
          </a:xfrm>
          <a:prstGeom prst="rect">
            <a:avLst/>
          </a:prstGeom>
          <a:noFill/>
        </p:spPr>
        <p:txBody>
          <a:bodyPr>
            <a:spAutoFit/>
          </a:bodyPr>
          <a:lstStyle/>
          <a:p>
            <a:pPr algn="ctr">
              <a:defRPr/>
            </a:pPr>
            <a:r>
              <a:rPr lang="el-GR" sz="5400" dirty="0">
                <a:ln w="18415" cmpd="sng">
                  <a:solidFill>
                    <a:srgbClr val="FFFFFF"/>
                  </a:solidFill>
                  <a:prstDash val="solid"/>
                </a:ln>
                <a:solidFill>
                  <a:srgbClr val="FFFFFF"/>
                </a:solidFill>
                <a:effectLst>
                  <a:glow rad="228600">
                    <a:srgbClr val="000000">
                      <a:satMod val="175000"/>
                      <a:alpha val="40000"/>
                    </a:srgbClr>
                  </a:glow>
                  <a:outerShdw blurRad="63500" dir="3600000" algn="tl" rotWithShape="0">
                    <a:srgbClr val="000000">
                      <a:alpha val="70000"/>
                    </a:srgbClr>
                  </a:outerShdw>
                </a:effectLst>
                <a:latin typeface="+mn-lt"/>
                <a:cs typeface="+mn-cs"/>
              </a:rPr>
              <a:t>Θέλουμε </a:t>
            </a:r>
          </a:p>
          <a:p>
            <a:pPr algn="ctr">
              <a:defRPr/>
            </a:pPr>
            <a:r>
              <a:rPr lang="el-GR" sz="5400" dirty="0">
                <a:ln w="18415" cmpd="sng">
                  <a:solidFill>
                    <a:srgbClr val="FFFFFF"/>
                  </a:solidFill>
                  <a:prstDash val="solid"/>
                </a:ln>
                <a:solidFill>
                  <a:srgbClr val="FFFFFF"/>
                </a:solidFill>
                <a:effectLst>
                  <a:glow rad="228600">
                    <a:srgbClr val="000000">
                      <a:satMod val="175000"/>
                      <a:alpha val="40000"/>
                    </a:srgbClr>
                  </a:glow>
                  <a:outerShdw blurRad="63500" dir="3600000" algn="tl" rotWithShape="0">
                    <a:srgbClr val="000000">
                      <a:alpha val="70000"/>
                    </a:srgbClr>
                  </a:outerShdw>
                </a:effectLst>
                <a:latin typeface="+mn-lt"/>
                <a:cs typeface="+mn-cs"/>
              </a:rPr>
              <a:t>ειρήνη!</a:t>
            </a:r>
          </a:p>
        </p:txBody>
      </p:sp>
      <p:pic>
        <p:nvPicPr>
          <p:cNvPr id="5" name="Picture 2" descr="Αποτέλεσμα εικόνας για dove animation download"/>
          <p:cNvPicPr>
            <a:picLocks noChangeAspect="1" noChangeArrowheads="1"/>
          </p:cNvPicPr>
          <p:nvPr/>
        </p:nvPicPr>
        <p:blipFill>
          <a:blip r:embed="rId4"/>
          <a:srcRect/>
          <a:stretch>
            <a:fillRect/>
          </a:stretch>
        </p:blipFill>
        <p:spPr bwMode="auto">
          <a:xfrm>
            <a:off x="400050" y="-808038"/>
            <a:ext cx="7743825" cy="4838701"/>
          </a:xfrm>
          <a:prstGeom prst="rect">
            <a:avLst/>
          </a:prstGeom>
          <a:noFill/>
          <a:ln w="9525">
            <a:noFill/>
            <a:miter lim="800000"/>
            <a:headEnd/>
            <a:tailEnd/>
          </a:ln>
        </p:spPr>
      </p:pic>
      <p:sp>
        <p:nvSpPr>
          <p:cNvPr id="601093" name="AutoShape 2" descr="Αποτέλεσμα εικόνας για λουλουδια"/>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sp>
        <p:nvSpPr>
          <p:cNvPr id="601094" name="AutoShape 4" descr="Αποτέλεσμα εικόνας για λουλουδια"/>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l-GR"/>
          </a:p>
        </p:txBody>
      </p:sp>
      <p:pic>
        <p:nvPicPr>
          <p:cNvPr id="10246" name="Picture 6"/>
          <p:cNvPicPr>
            <a:picLocks noChangeAspect="1" noChangeArrowheads="1"/>
          </p:cNvPicPr>
          <p:nvPr/>
        </p:nvPicPr>
        <p:blipFill>
          <a:blip r:embed="rId5">
            <a:extLst>
              <a:ext uri="{28A0092B-C50C-407E-A947-70E740481C1C}"/>
            </a:extLst>
          </a:blip>
          <a:srcRect/>
          <a:stretch>
            <a:fillRect/>
          </a:stretch>
        </p:blipFill>
        <p:spPr bwMode="auto">
          <a:xfrm>
            <a:off x="5004048" y="-144464"/>
            <a:ext cx="4271073" cy="3285431"/>
          </a:xfrm>
          <a:prstGeom prst="rect">
            <a:avLst/>
          </a:prstGeom>
          <a:ln>
            <a:noFill/>
          </a:ln>
          <a:effectLst>
            <a:outerShdw dist="35921" dir="2700000" algn="ctr" rotWithShape="0">
              <a:schemeClr val="bg2"/>
            </a:outerShdw>
            <a:softEdge rad="317500"/>
          </a:effectLst>
          <a:extLst>
            <a:ext uri="{909E8E84-426E-40DD-AFC4-6F175D3DCCD1}"/>
            <a:ext uri="{91240B29-F687-4F45-9708-019B960494DF}"/>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par>
                                <p:cTn id="12" presetID="53"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par>
                          <p:cTn id="17" fill="hold">
                            <p:stCondLst>
                              <p:cond delay="4000"/>
                            </p:stCondLst>
                            <p:childTnLst>
                              <p:par>
                                <p:cTn id="18" presetID="45" presetClass="entr" presetSubtype="0" fill="hold"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AutoShape 2" descr="Αποτέλεσμα εικόνας για λουλουδια"/>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sp>
        <p:nvSpPr>
          <p:cNvPr id="602114" name="AutoShape 4" descr="Αποτέλεσμα εικόνας για λουλουδια"/>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l-GR"/>
          </a:p>
        </p:txBody>
      </p:sp>
      <p:sp>
        <p:nvSpPr>
          <p:cNvPr id="602115" name="AutoShape 6" descr="Αποτέλεσμα εικόνας για λουλουδια"/>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el-GR"/>
          </a:p>
        </p:txBody>
      </p:sp>
      <p:pic>
        <p:nvPicPr>
          <p:cNvPr id="602116" name="Picture 7" descr="E:\ΕΡΓΑΣΙΑ ΓΙΑ ΤΗΝ 28Η ΟΚΤΩΒΡΙΟΥ\flowers-606913_960_720.jpg"/>
          <p:cNvPicPr>
            <a:picLocks noChangeAspect="1" noChangeArrowheads="1"/>
          </p:cNvPicPr>
          <p:nvPr/>
        </p:nvPicPr>
        <p:blipFill>
          <a:blip r:embed="rId2"/>
          <a:srcRect/>
          <a:stretch>
            <a:fillRect/>
          </a:stretch>
        </p:blipFill>
        <p:spPr bwMode="auto">
          <a:xfrm>
            <a:off x="4006850" y="31750"/>
            <a:ext cx="5137150" cy="327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760" y="1700808"/>
            <a:ext cx="5162610" cy="1728192"/>
          </a:xfrm>
          <a:prstGeom prst="rect">
            <a:avLst/>
          </a:prstGeom>
          <a:noFill/>
        </p:spPr>
        <p:txBody>
          <a:bodyPr spcFirstLastPara="1">
            <a:prstTxWarp prst="textArchUp">
              <a:avLst>
                <a:gd name="adj" fmla="val 10597872"/>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l-GR" sz="15000" b="1" kern="0" cap="all" dirty="0">
                <a:ln w="0"/>
                <a:gradFill flip="none">
                  <a:gsLst>
                    <a:gs pos="0">
                      <a:srgbClr val="F07F09">
                        <a:tint val="75000"/>
                        <a:shade val="75000"/>
                        <a:satMod val="170000"/>
                      </a:srgbClr>
                    </a:gs>
                    <a:gs pos="49000">
                      <a:srgbClr val="F07F09">
                        <a:tint val="88000"/>
                        <a:shade val="65000"/>
                        <a:satMod val="172000"/>
                      </a:srgbClr>
                    </a:gs>
                    <a:gs pos="50000">
                      <a:srgbClr val="F07F09">
                        <a:shade val="65000"/>
                        <a:satMod val="130000"/>
                      </a:srgbClr>
                    </a:gs>
                    <a:gs pos="92000">
                      <a:srgbClr val="F07F09">
                        <a:shade val="50000"/>
                        <a:satMod val="120000"/>
                      </a:srgbClr>
                    </a:gs>
                    <a:gs pos="100000">
                      <a:srgbClr val="F07F09">
                        <a:shade val="48000"/>
                        <a:satMod val="120000"/>
                      </a:srgbClr>
                    </a:gs>
                  </a:gsLst>
                  <a:lin ang="5400000"/>
                </a:gradFill>
                <a:effectLst>
                  <a:reflection blurRad="12700" stA="50000" endPos="50000" dist="5000" dir="5400000" sy="-100000" rotWithShape="0"/>
                </a:effectLst>
                <a:latin typeface="+mn-lt"/>
                <a:cs typeface="+mn-cs"/>
              </a:rPr>
              <a:t>ΌΧΙ  </a:t>
            </a:r>
            <a:r>
              <a:rPr lang="el-GR" sz="15000" b="1" kern="0" cap="all" dirty="0" err="1">
                <a:ln w="0"/>
                <a:gradFill flip="none">
                  <a:gsLst>
                    <a:gs pos="0">
                      <a:srgbClr val="F07F09">
                        <a:tint val="75000"/>
                        <a:shade val="75000"/>
                        <a:satMod val="170000"/>
                      </a:srgbClr>
                    </a:gs>
                    <a:gs pos="49000">
                      <a:srgbClr val="F07F09">
                        <a:tint val="88000"/>
                        <a:shade val="65000"/>
                        <a:satMod val="172000"/>
                      </a:srgbClr>
                    </a:gs>
                    <a:gs pos="50000">
                      <a:srgbClr val="F07F09">
                        <a:shade val="65000"/>
                        <a:satMod val="130000"/>
                      </a:srgbClr>
                    </a:gs>
                    <a:gs pos="92000">
                      <a:srgbClr val="F07F09">
                        <a:shade val="50000"/>
                        <a:satMod val="120000"/>
                      </a:srgbClr>
                    </a:gs>
                    <a:gs pos="100000">
                      <a:srgbClr val="F07F09">
                        <a:shade val="48000"/>
                        <a:satMod val="120000"/>
                      </a:srgbClr>
                    </a:gs>
                  </a:gsLst>
                  <a:lin ang="5400000"/>
                </a:gradFill>
                <a:effectLst>
                  <a:reflection blurRad="12700" stA="50000" endPos="50000" dist="5000" dir="5400000" sy="-100000" rotWithShape="0"/>
                </a:effectLst>
                <a:latin typeface="+mn-lt"/>
                <a:cs typeface="+mn-cs"/>
              </a:rPr>
              <a:t>πολεμοσ</a:t>
            </a:r>
            <a:endParaRPr lang="el-GR" sz="15000" b="1" kern="0" cap="all" dirty="0">
              <a:ln w="0"/>
              <a:gradFill flip="none">
                <a:gsLst>
                  <a:gs pos="0">
                    <a:srgbClr val="F07F09">
                      <a:tint val="75000"/>
                      <a:shade val="75000"/>
                      <a:satMod val="170000"/>
                    </a:srgbClr>
                  </a:gs>
                  <a:gs pos="49000">
                    <a:srgbClr val="F07F09">
                      <a:tint val="88000"/>
                      <a:shade val="65000"/>
                      <a:satMod val="172000"/>
                    </a:srgbClr>
                  </a:gs>
                  <a:gs pos="50000">
                    <a:srgbClr val="F07F09">
                      <a:shade val="65000"/>
                      <a:satMod val="130000"/>
                    </a:srgbClr>
                  </a:gs>
                  <a:gs pos="92000">
                    <a:srgbClr val="F07F09">
                      <a:shade val="50000"/>
                      <a:satMod val="120000"/>
                    </a:srgbClr>
                  </a:gs>
                  <a:gs pos="100000">
                    <a:srgbClr val="F07F09">
                      <a:shade val="48000"/>
                      <a:satMod val="120000"/>
                    </a:srgbClr>
                  </a:gs>
                </a:gsLst>
                <a:lin ang="5400000"/>
              </a:gradFill>
              <a:effectLst>
                <a:reflection blurRad="12700" stA="50000" endPos="50000" dist="5000" dir="5400000" sy="-100000" rotWithShape="0"/>
              </a:effectLst>
              <a:latin typeface="+mn-lt"/>
              <a:cs typeface="+mn-cs"/>
            </a:endParaRPr>
          </a:p>
        </p:txBody>
      </p:sp>
      <p:pic>
        <p:nvPicPr>
          <p:cNvPr id="5122" name="Picture 2"/>
          <p:cNvPicPr>
            <a:picLocks noChangeAspect="1" noChangeArrowheads="1"/>
          </p:cNvPicPr>
          <p:nvPr/>
        </p:nvPicPr>
        <p:blipFill>
          <a:blip r:embed="rId2"/>
          <a:srcRect/>
          <a:stretch>
            <a:fillRect/>
          </a:stretch>
        </p:blipFill>
        <p:spPr bwMode="auto">
          <a:xfrm>
            <a:off x="3132138" y="1512888"/>
            <a:ext cx="7748587" cy="48402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afterEffect">
                                  <p:stCondLst>
                                    <p:cond delay="1000"/>
                                  </p:stCondLst>
                                  <p:childTnLst>
                                    <p:animClr clrSpc="rgb" dir="cw">
                                      <p:cBhvr override="childStyle">
                                        <p:cTn id="6" dur="1625" autoRev="1" fill="remove"/>
                                        <p:tgtEl>
                                          <p:spTgt spid="2">
                                            <p:txEl>
                                              <p:pRg st="0" end="0"/>
                                            </p:txEl>
                                          </p:spTgt>
                                        </p:tgtEl>
                                        <p:attrNameLst>
                                          <p:attrName>style.color</p:attrName>
                                        </p:attrNameLst>
                                      </p:cBhvr>
                                      <p:to>
                                        <a:schemeClr val="bg1"/>
                                      </p:to>
                                    </p:animClr>
                                    <p:animClr clrSpc="rgb" dir="cw">
                                      <p:cBhvr>
                                        <p:cTn id="7" dur="1625" autoRev="1" fill="remove"/>
                                        <p:tgtEl>
                                          <p:spTgt spid="2">
                                            <p:txEl>
                                              <p:pRg st="0" end="0"/>
                                            </p:txEl>
                                          </p:spTgt>
                                        </p:tgtEl>
                                        <p:attrNameLst>
                                          <p:attrName>fillcolor</p:attrName>
                                        </p:attrNameLst>
                                      </p:cBhvr>
                                      <p:to>
                                        <a:schemeClr val="bg1"/>
                                      </p:to>
                                    </p:animClr>
                                    <p:set>
                                      <p:cBhvr>
                                        <p:cTn id="8" dur="1625" autoRev="1" fill="remove"/>
                                        <p:tgtEl>
                                          <p:spTgt spid="2">
                                            <p:txEl>
                                              <p:pRg st="0" end="0"/>
                                            </p:txEl>
                                          </p:spTgt>
                                        </p:tgtEl>
                                        <p:attrNameLst>
                                          <p:attrName>fill.type</p:attrName>
                                        </p:attrNameLst>
                                      </p:cBhvr>
                                      <p:to>
                                        <p:strVal val="solid"/>
                                      </p:to>
                                    </p:set>
                                    <p:set>
                                      <p:cBhvr>
                                        <p:cTn id="9" dur="1625" autoRev="1" fill="remove"/>
                                        <p:tgtEl>
                                          <p:spTgt spid="2">
                                            <p:txEl>
                                              <p:pRg st="0" end="0"/>
                                            </p:txEl>
                                          </p:spTgt>
                                        </p:tgtEl>
                                        <p:attrNameLst>
                                          <p:attrName>fill.on</p:attrName>
                                        </p:attrNameLst>
                                      </p:cBhvr>
                                      <p:to>
                                        <p:strVal val="true"/>
                                      </p:to>
                                    </p:set>
                                  </p:childTnLst>
                                </p:cTn>
                              </p:par>
                              <p:par>
                                <p:cTn id="10" presetID="6" presetClass="emph" presetSubtype="0" fill="hold" nodeType="withEffect">
                                  <p:stCondLst>
                                    <p:cond delay="1000"/>
                                  </p:stCondLst>
                                  <p:childTnLst>
                                    <p:animScale>
                                      <p:cBhvr>
                                        <p:cTn id="11" dur="2000" fill="hold"/>
                                        <p:tgtEl>
                                          <p:spTgt spid="2">
                                            <p:txEl>
                                              <p:pRg st="0" end="0"/>
                                            </p:txEl>
                                          </p:spTgt>
                                        </p:tgtEl>
                                      </p:cBhvr>
                                      <p:by x="150000" y="150000"/>
                                    </p:animScale>
                                  </p:childTnLst>
                                </p:cTn>
                              </p:par>
                            </p:childTnLst>
                          </p:cTn>
                        </p:par>
                        <p:par>
                          <p:cTn id="12" fill="hold">
                            <p:stCondLst>
                              <p:cond delay="4250"/>
                            </p:stCondLst>
                            <p:childTnLst>
                              <p:par>
                                <p:cTn id="13" presetID="35"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3250"/>
                                        <p:tgtEl>
                                          <p:spTgt spid="5122"/>
                                        </p:tgtEl>
                                      </p:cBhvr>
                                    </p:animEffect>
                                    <p:anim calcmode="lin" valueType="num">
                                      <p:cBhvr>
                                        <p:cTn id="16" dur="3250" fill="hold"/>
                                        <p:tgtEl>
                                          <p:spTgt spid="5122"/>
                                        </p:tgtEl>
                                        <p:attrNameLst>
                                          <p:attrName>style.rotation</p:attrName>
                                        </p:attrNameLst>
                                      </p:cBhvr>
                                      <p:tavLst>
                                        <p:tav tm="0">
                                          <p:val>
                                            <p:fltVal val="720"/>
                                          </p:val>
                                        </p:tav>
                                        <p:tav tm="100000">
                                          <p:val>
                                            <p:fltVal val="0"/>
                                          </p:val>
                                        </p:tav>
                                      </p:tavLst>
                                    </p:anim>
                                    <p:anim calcmode="lin" valueType="num">
                                      <p:cBhvr>
                                        <p:cTn id="17" dur="3250" fill="hold"/>
                                        <p:tgtEl>
                                          <p:spTgt spid="5122"/>
                                        </p:tgtEl>
                                        <p:attrNameLst>
                                          <p:attrName>ppt_h</p:attrName>
                                        </p:attrNameLst>
                                      </p:cBhvr>
                                      <p:tavLst>
                                        <p:tav tm="0">
                                          <p:val>
                                            <p:fltVal val="0"/>
                                          </p:val>
                                        </p:tav>
                                        <p:tav tm="100000">
                                          <p:val>
                                            <p:strVal val="#ppt_h"/>
                                          </p:val>
                                        </p:tav>
                                      </p:tavLst>
                                    </p:anim>
                                    <p:anim calcmode="lin" valueType="num">
                                      <p:cBhvr>
                                        <p:cTn id="18" dur="3250" fill="hold"/>
                                        <p:tgtEl>
                                          <p:spTgt spid="51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123728" y="1772816"/>
            <a:ext cx="5688632" cy="135421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l-GR" sz="2000" b="1" dirty="0">
                <a:ln w="11430"/>
                <a:gradFill>
                  <a:gsLst>
                    <a:gs pos="0">
                      <a:srgbClr val="AA2B1E">
                        <a:tint val="70000"/>
                        <a:satMod val="245000"/>
                      </a:srgbClr>
                    </a:gs>
                    <a:gs pos="75000">
                      <a:srgbClr val="AA2B1E">
                        <a:tint val="90000"/>
                        <a:shade val="60000"/>
                        <a:satMod val="240000"/>
                      </a:srgbClr>
                    </a:gs>
                    <a:gs pos="100000">
                      <a:srgbClr val="AA2B1E">
                        <a:tint val="100000"/>
                        <a:shade val="50000"/>
                        <a:satMod val="240000"/>
                      </a:srgbClr>
                    </a:gs>
                  </a:gsLst>
                  <a:lin ang="5400000"/>
                </a:gradFill>
                <a:effectLst>
                  <a:outerShdw blurRad="50800" dist="39000" dir="5460000" algn="tl">
                    <a:srgbClr val="000000">
                      <a:alpha val="38000"/>
                    </a:srgbClr>
                  </a:outerShdw>
                </a:effectLst>
                <a:latin typeface="+mn-lt"/>
                <a:cs typeface="+mn-cs"/>
              </a:rPr>
              <a:t>    </a:t>
            </a:r>
            <a:r>
              <a:rPr lang="el-GR" sz="2000" b="1" dirty="0">
                <a:ln w="11430"/>
                <a:solidFill>
                  <a:prstClr val="black"/>
                </a:solidFill>
                <a:effectLst>
                  <a:outerShdw blurRad="50800" dist="39000" dir="5460000" algn="tl">
                    <a:srgbClr val="000000">
                      <a:alpha val="38000"/>
                    </a:srgbClr>
                  </a:outerShdw>
                </a:effectLst>
                <a:latin typeface="+mn-lt"/>
                <a:cs typeface="+mn-cs"/>
              </a:rPr>
              <a:t>τραγούδι</a:t>
            </a:r>
          </a:p>
          <a:p>
            <a:pPr fontAlgn="auto">
              <a:spcBef>
                <a:spcPts val="0"/>
              </a:spcBef>
              <a:spcAft>
                <a:spcPts val="0"/>
              </a:spcAft>
              <a:defRPr/>
            </a:pPr>
            <a:endParaRPr lang="el-GR" b="1" dirty="0">
              <a:ln w="11430"/>
              <a:gradFill>
                <a:gsLst>
                  <a:gs pos="0">
                    <a:srgbClr val="AA2B1E">
                      <a:tint val="70000"/>
                      <a:satMod val="245000"/>
                    </a:srgbClr>
                  </a:gs>
                  <a:gs pos="75000">
                    <a:srgbClr val="AA2B1E">
                      <a:tint val="90000"/>
                      <a:shade val="60000"/>
                      <a:satMod val="240000"/>
                    </a:srgbClr>
                  </a:gs>
                  <a:gs pos="100000">
                    <a:srgbClr val="AA2B1E">
                      <a:tint val="100000"/>
                      <a:shade val="50000"/>
                      <a:satMod val="240000"/>
                    </a:srgbClr>
                  </a:gs>
                </a:gsLst>
                <a:lin ang="5400000"/>
              </a:gradFill>
              <a:effectLst>
                <a:outerShdw blurRad="50800" dist="39000" dir="5460000" algn="tl">
                  <a:srgbClr val="000000">
                    <a:alpha val="38000"/>
                  </a:srgbClr>
                </a:outerShdw>
              </a:effectLst>
              <a:latin typeface="+mn-lt"/>
              <a:cs typeface="+mn-cs"/>
            </a:endParaRPr>
          </a:p>
          <a:p>
            <a:pPr fontAlgn="auto">
              <a:spcBef>
                <a:spcPts val="0"/>
              </a:spcBef>
              <a:spcAft>
                <a:spcPts val="0"/>
              </a:spcAft>
              <a:defRPr/>
            </a:pPr>
            <a:r>
              <a:rPr lang="el-GR" sz="4400" b="1" dirty="0">
                <a:ln w="11430"/>
                <a:gradFill>
                  <a:gsLst>
                    <a:gs pos="0">
                      <a:srgbClr val="AA2B1E">
                        <a:tint val="70000"/>
                        <a:satMod val="245000"/>
                      </a:srgbClr>
                    </a:gs>
                    <a:gs pos="75000">
                      <a:srgbClr val="AA2B1E">
                        <a:tint val="90000"/>
                        <a:shade val="60000"/>
                        <a:satMod val="240000"/>
                      </a:srgbClr>
                    </a:gs>
                    <a:gs pos="100000">
                      <a:srgbClr val="AA2B1E">
                        <a:tint val="100000"/>
                        <a:shade val="50000"/>
                        <a:satMod val="240000"/>
                      </a:srgbClr>
                    </a:gs>
                  </a:gsLst>
                  <a:lin ang="5400000"/>
                </a:gradFill>
                <a:effectLst>
                  <a:outerShdw blurRad="50800" dist="39000" dir="5460000" algn="tl">
                    <a:srgbClr val="000000">
                      <a:alpha val="38000"/>
                    </a:srgbClr>
                  </a:outerShdw>
                </a:effectLst>
                <a:latin typeface="+mn-lt"/>
                <a:cs typeface="+mn-cs"/>
              </a:rPr>
              <a:t>Η ΣΗΜΑΙΑ</a:t>
            </a:r>
            <a:endParaRPr lang="el-GR" sz="4400" b="1" dirty="0">
              <a:ln w="11430"/>
              <a:gradFill>
                <a:gsLst>
                  <a:gs pos="0">
                    <a:srgbClr val="AA2B1E">
                      <a:tint val="70000"/>
                      <a:satMod val="245000"/>
                    </a:srgbClr>
                  </a:gs>
                  <a:gs pos="75000">
                    <a:srgbClr val="AA2B1E">
                      <a:tint val="90000"/>
                      <a:shade val="60000"/>
                      <a:satMod val="240000"/>
                    </a:srgbClr>
                  </a:gs>
                  <a:gs pos="100000">
                    <a:srgbClr val="AA2B1E">
                      <a:tint val="100000"/>
                      <a:shade val="50000"/>
                      <a:satMod val="240000"/>
                    </a:srgbClr>
                  </a:gs>
                </a:gsLst>
                <a:lin ang="5400000"/>
              </a:gradFill>
              <a:effectLst>
                <a:outerShdw blurRad="50800" dist="39000" dir="5460000" algn="tl">
                  <a:srgbClr val="000000">
                    <a:alpha val="38000"/>
                  </a:srgbClr>
                </a:outerShdw>
              </a:effectLst>
              <a:latin typeface="+mn-lt"/>
              <a:cs typeface="+mn-cs"/>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9218" name="Picture 2" descr="Αποτέλεσμα εικόνας για η ελληνικη σημαια"/>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123728" y="1802227"/>
            <a:ext cx="6552728" cy="193899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l-GR" sz="2000" b="1" dirty="0">
                <a:ln w="11430"/>
                <a:gradFill>
                  <a:gsLst>
                    <a:gs pos="0">
                      <a:srgbClr val="AA2B1E">
                        <a:tint val="70000"/>
                        <a:satMod val="245000"/>
                      </a:srgbClr>
                    </a:gs>
                    <a:gs pos="75000">
                      <a:srgbClr val="AA2B1E">
                        <a:tint val="90000"/>
                        <a:shade val="60000"/>
                        <a:satMod val="240000"/>
                      </a:srgbClr>
                    </a:gs>
                    <a:gs pos="100000">
                      <a:srgbClr val="AA2B1E">
                        <a:tint val="100000"/>
                        <a:shade val="50000"/>
                        <a:satMod val="240000"/>
                      </a:srgbClr>
                    </a:gs>
                  </a:gsLst>
                  <a:lin ang="5400000"/>
                </a:gradFill>
                <a:effectLst>
                  <a:outerShdw blurRad="50800" dist="39000" dir="5460000" algn="tl">
                    <a:srgbClr val="000000">
                      <a:alpha val="38000"/>
                    </a:srgbClr>
                  </a:outerShdw>
                </a:effectLst>
                <a:latin typeface="+mn-lt"/>
                <a:cs typeface="+mn-cs"/>
              </a:rPr>
              <a:t>    </a:t>
            </a:r>
            <a:r>
              <a:rPr lang="el-GR" sz="6000" b="1" dirty="0">
                <a:ln w="11430"/>
                <a:solidFill>
                  <a:srgbClr val="00B0F0"/>
                </a:solidFill>
                <a:effectLst>
                  <a:outerShdw blurRad="50800" dist="39000" dir="5460000" algn="tl">
                    <a:srgbClr val="000000">
                      <a:alpha val="38000"/>
                    </a:srgbClr>
                  </a:outerShdw>
                </a:effectLst>
                <a:latin typeface="+mn-lt"/>
                <a:cs typeface="+mn-cs"/>
              </a:rPr>
              <a:t>ΕΘΝΙΚΟΣ ΥΜΝΟΣ</a:t>
            </a:r>
            <a:endParaRPr lang="el-GR" sz="6000" b="1" dirty="0">
              <a:ln w="11430"/>
              <a:solidFill>
                <a:srgbClr val="00B0F0"/>
              </a:solidFill>
              <a:effectLst>
                <a:outerShdw blurRad="50800" dist="39000" dir="5460000" algn="tl">
                  <a:srgbClr val="000000">
                    <a:alpha val="38000"/>
                  </a:srgbClr>
                </a:outerShdw>
              </a:effectLst>
              <a:latin typeface="+mn-lt"/>
              <a:cs typeface="+mn-cs"/>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2"/>
          <p:cNvSpPr>
            <a:spLocks noGrp="1" noChangeArrowheads="1"/>
          </p:cNvSpPr>
          <p:nvPr>
            <p:ph type="title"/>
          </p:nvPr>
        </p:nvSpPr>
        <p:spPr/>
        <p:txBody>
          <a:bodyPr/>
          <a:lstStyle/>
          <a:p>
            <a:pPr eaLnBrk="1" hangingPunct="1"/>
            <a:endParaRPr lang="el-GR" smtClean="0"/>
          </a:p>
        </p:txBody>
      </p:sp>
      <p:sp>
        <p:nvSpPr>
          <p:cNvPr id="607234" name="Rectangle 3"/>
          <p:cNvSpPr>
            <a:spLocks noGrp="1" noChangeArrowheads="1"/>
          </p:cNvSpPr>
          <p:nvPr>
            <p:ph type="body" idx="1"/>
          </p:nvPr>
        </p:nvSpPr>
        <p:spPr/>
        <p:txBody>
          <a:bodyPr/>
          <a:lstStyle/>
          <a:p>
            <a:pPr eaLnBrk="1" hangingPunct="1"/>
            <a:endParaRPr lang="el-GR" smtClean="0"/>
          </a:p>
        </p:txBody>
      </p:sp>
      <p:pic>
        <p:nvPicPr>
          <p:cNvPr id="607235" name="Picture 4" descr="58442_1579830138557_1319774420_31562823_3967550_n1[1]"/>
          <p:cNvPicPr>
            <a:picLocks noChangeAspect="1" noChangeArrowheads="1"/>
          </p:cNvPicPr>
          <p:nvPr/>
        </p:nvPicPr>
        <p:blipFill>
          <a:blip r:embed="rId2"/>
          <a:srcRect/>
          <a:stretch>
            <a:fillRect/>
          </a:stretch>
        </p:blipFill>
        <p:spPr bwMode="auto">
          <a:xfrm>
            <a:off x="-180975" y="0"/>
            <a:ext cx="9324975" cy="6994525"/>
          </a:xfrm>
          <a:prstGeom prst="rect">
            <a:avLst/>
          </a:prstGeom>
          <a:noFill/>
          <a:ln w="9525">
            <a:noFill/>
            <a:miter lim="800000"/>
            <a:headEnd/>
            <a:tailEnd/>
          </a:ln>
        </p:spPr>
      </p:pic>
      <p:sp>
        <p:nvSpPr>
          <p:cNvPr id="70661" name="WordArt 5"/>
          <p:cNvSpPr>
            <a:spLocks noChangeArrowheads="1" noChangeShapeType="1" noTextEdit="1"/>
          </p:cNvSpPr>
          <p:nvPr/>
        </p:nvSpPr>
        <p:spPr bwMode="auto">
          <a:xfrm>
            <a:off x="1116013" y="5229225"/>
            <a:ext cx="6610350" cy="1295400"/>
          </a:xfrm>
          <a:prstGeom prst="rect">
            <a:avLst/>
          </a:prstGeom>
        </p:spPr>
        <p:txBody>
          <a:bodyPr wrap="none" fromWordArt="1">
            <a:prstTxWarp prst="textWave1">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l-GR" sz="3600" b="1" kern="10" dirty="0">
                <a:ln w="50800"/>
                <a:solidFill>
                  <a:srgbClr val="FFFFFF">
                    <a:shade val="50000"/>
                  </a:srgbClr>
                </a:solidFill>
                <a:latin typeface="Arial Black"/>
                <a:cs typeface="+mn-cs"/>
              </a:rPr>
              <a:t>«Σε γνωρίζω από την κόψη </a:t>
            </a:r>
          </a:p>
          <a:p>
            <a:pPr algn="ctr">
              <a:defRPr/>
            </a:pPr>
            <a:r>
              <a:rPr lang="el-GR" sz="3600" b="1" kern="10" dirty="0">
                <a:ln w="50800"/>
                <a:solidFill>
                  <a:srgbClr val="FFFFFF">
                    <a:shade val="50000"/>
                  </a:srgbClr>
                </a:solidFill>
                <a:latin typeface="Arial Black"/>
                <a:cs typeface="+mn-cs"/>
              </a:rPr>
              <a:t>του σπαθιού την τρομερή...»</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fade">
                                      <p:cBhvr>
                                        <p:cTn id="7" dur="2000"/>
                                        <p:tgtEl>
                                          <p:spTgt spid="70661"/>
                                        </p:tgtEl>
                                      </p:cBhvr>
                                    </p:animEffect>
                                  </p:childTnLst>
                                </p:cTn>
                              </p:par>
                              <p:par>
                                <p:cTn id="8" presetID="26" presetClass="emph" presetSubtype="0" fill="hold" nodeType="withEffect">
                                  <p:stCondLst>
                                    <p:cond delay="0"/>
                                  </p:stCondLst>
                                  <p:childTnLst>
                                    <p:animEffect transition="out" filter="fade">
                                      <p:cBhvr>
                                        <p:cTn id="9" dur="2000" tmFilter="0, 0; .2, .5; .8, .5; 1, 0"/>
                                        <p:tgtEl>
                                          <p:spTgt spid="70661"/>
                                        </p:tgtEl>
                                      </p:cBhvr>
                                    </p:animEffect>
                                    <p:animScale>
                                      <p:cBhvr>
                                        <p:cTn id="10" dur="1000" autoRev="1" fill="hold"/>
                                        <p:tgtEl>
                                          <p:spTgt spid="7066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Τίτλος 1"/>
          <p:cNvSpPr>
            <a:spLocks noGrp="1"/>
          </p:cNvSpPr>
          <p:nvPr>
            <p:ph type="title" idx="4294967295"/>
          </p:nvPr>
        </p:nvSpPr>
        <p:spPr>
          <a:xfrm>
            <a:off x="0" y="274638"/>
            <a:ext cx="8229600" cy="1143000"/>
          </a:xfrm>
        </p:spPr>
        <p:txBody>
          <a:bodyPr/>
          <a:lstStyle/>
          <a:p>
            <a:r>
              <a:rPr lang="el-GR" sz="2800" b="1" smtClean="0">
                <a:solidFill>
                  <a:srgbClr val="0070C0"/>
                </a:solidFill>
                <a:latin typeface="Comic Sans MS" pitchFamily="66" charset="0"/>
              </a:rPr>
              <a:t>      </a:t>
            </a:r>
            <a:r>
              <a:rPr lang="el-GR" sz="3200" b="1" smtClean="0">
                <a:solidFill>
                  <a:srgbClr val="0070C0"/>
                </a:solidFill>
                <a:latin typeface="Comic Sans MS" pitchFamily="66" charset="0"/>
              </a:rPr>
              <a:t>       Β</a:t>
            </a:r>
            <a:r>
              <a:rPr lang="el-GR" sz="2800" b="1" smtClean="0">
                <a:solidFill>
                  <a:srgbClr val="0070C0"/>
                </a:solidFill>
                <a:latin typeface="Comic Sans MS" pitchFamily="66" charset="0"/>
              </a:rPr>
              <a:t>΄ΠΑΓΚΟΣΜΙΟΣ ΠΟΛΕΜΟΣ</a:t>
            </a:r>
          </a:p>
        </p:txBody>
      </p:sp>
      <p:sp>
        <p:nvSpPr>
          <p:cNvPr id="505858" name="Θέση περιεχομένου 2"/>
          <p:cNvSpPr>
            <a:spLocks noGrp="1"/>
          </p:cNvSpPr>
          <p:nvPr>
            <p:ph sz="half" idx="4294967295"/>
          </p:nvPr>
        </p:nvSpPr>
        <p:spPr>
          <a:xfrm>
            <a:off x="5105400" y="1600200"/>
            <a:ext cx="4038600" cy="4525963"/>
          </a:xfrm>
        </p:spPr>
        <p:txBody>
          <a:bodyPr/>
          <a:lstStyle/>
          <a:p>
            <a:pPr marL="0" indent="0">
              <a:buFontTx/>
              <a:buNone/>
            </a:pPr>
            <a:r>
              <a:rPr lang="el-GR" sz="2800" smtClean="0">
                <a:latin typeface="Aka-AcidGR-DiaryGirl"/>
                <a:ea typeface="Aka-AcidGR-DiaryGirl"/>
                <a:cs typeface="Aka-AcidGR-DiaryGirl"/>
              </a:rPr>
              <a:t>     </a:t>
            </a:r>
          </a:p>
          <a:p>
            <a:pPr marL="0" indent="0">
              <a:buFontTx/>
              <a:buNone/>
            </a:pPr>
            <a:endParaRPr lang="el-GR" sz="2800" smtClean="0">
              <a:latin typeface="Aka-AcidGR-DiaryGirl"/>
              <a:ea typeface="Aka-AcidGR-DiaryGirl"/>
              <a:cs typeface="Aka-AcidGR-DiaryGirl"/>
            </a:endParaRPr>
          </a:p>
        </p:txBody>
      </p:sp>
      <p:sp>
        <p:nvSpPr>
          <p:cNvPr id="505859" name="Θέση κειμένου 4"/>
          <p:cNvSpPr>
            <a:spLocks noGrp="1"/>
          </p:cNvSpPr>
          <p:nvPr>
            <p:ph type="body" sz="half" idx="4294967295"/>
          </p:nvPr>
        </p:nvSpPr>
        <p:spPr>
          <a:xfrm>
            <a:off x="-17463" y="3933825"/>
            <a:ext cx="4038601" cy="4525963"/>
          </a:xfrm>
        </p:spPr>
        <p:txBody>
          <a:bodyPr/>
          <a:lstStyle/>
          <a:p>
            <a:r>
              <a:rPr lang="el-GR" smtClean="0"/>
              <a:t>                           </a:t>
            </a:r>
            <a:endParaRPr lang="el-GR" sz="2800" smtClean="0">
              <a:solidFill>
                <a:srgbClr val="4F261E"/>
              </a:solidFill>
              <a:latin typeface="Aka-AcidGR-DiaryGirl"/>
              <a:ea typeface="Aka-AcidGR-DiaryGirl"/>
              <a:cs typeface="Aka-AcidGR-DiaryGirl"/>
            </a:endParaRPr>
          </a:p>
        </p:txBody>
      </p:sp>
      <p:pic>
        <p:nvPicPr>
          <p:cNvPr id="6" name="Picture 2" descr="Αποτέλεσμα εικόνας για β παγκοσμιος πολεμος"/>
          <p:cNvPicPr>
            <a:picLocks noChangeAspect="1" noChangeArrowheads="1"/>
          </p:cNvPicPr>
          <p:nvPr/>
        </p:nvPicPr>
        <p:blipFill>
          <a:blip r:embed="rId2">
            <a:duotone>
              <a:srgbClr val="333399">
                <a:shade val="45000"/>
                <a:satMod val="135000"/>
              </a:srgbClr>
              <a:prstClr val="white"/>
            </a:duotone>
            <a:extLst>
              <a:ext uri="{BEBA8EAE-BF5A-486C-A8C5-ECC9F3942E4B}"/>
              <a:ext uri="{28A0092B-C50C-407E-A947-70E740481C1C}"/>
            </a:extLst>
          </a:blip>
          <a:srcRect/>
          <a:stretch>
            <a:fillRect/>
          </a:stretch>
        </p:blipFill>
        <p:spPr bwMode="auto">
          <a:xfrm rot="442989">
            <a:off x="4735476" y="2815154"/>
            <a:ext cx="3957657" cy="27996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05861" name="TextBox 6"/>
          <p:cNvSpPr txBox="1">
            <a:spLocks noChangeArrowheads="1"/>
          </p:cNvSpPr>
          <p:nvPr/>
        </p:nvSpPr>
        <p:spPr bwMode="auto">
          <a:xfrm>
            <a:off x="1547813" y="2330450"/>
            <a:ext cx="3311525" cy="3503613"/>
          </a:xfrm>
          <a:prstGeom prst="rect">
            <a:avLst/>
          </a:prstGeom>
          <a:noFill/>
          <a:ln w="9525">
            <a:noFill/>
            <a:miter lim="800000"/>
            <a:headEnd/>
            <a:tailEnd/>
          </a:ln>
        </p:spPr>
        <p:txBody>
          <a:bodyPr>
            <a:spAutoFit/>
          </a:bodyPr>
          <a:lstStyle/>
          <a:p>
            <a:r>
              <a:rPr lang="el-GR" sz="3200">
                <a:latin typeface="Aka-AcidGR-DiaryGirl"/>
              </a:rPr>
              <a:t>Διήρκεσε από το </a:t>
            </a:r>
            <a:r>
              <a:rPr lang="el-GR" sz="3200">
                <a:latin typeface="Comic Sans MS" pitchFamily="66" charset="0"/>
              </a:rPr>
              <a:t>1939 </a:t>
            </a:r>
            <a:r>
              <a:rPr lang="el-GR" sz="3200">
                <a:latin typeface="Aka-AcidGR-DiaryGirl"/>
              </a:rPr>
              <a:t>έως το </a:t>
            </a:r>
            <a:r>
              <a:rPr lang="el-GR" sz="3200">
                <a:latin typeface="Comic Sans MS" pitchFamily="66" charset="0"/>
              </a:rPr>
              <a:t>1945</a:t>
            </a:r>
          </a:p>
          <a:p>
            <a:r>
              <a:rPr lang="el-GR" sz="3200">
                <a:latin typeface="Aka-AcidGR-DiaryGirl"/>
              </a:rPr>
              <a:t>Και άφησε πίσω τους </a:t>
            </a:r>
            <a:r>
              <a:rPr lang="el-GR" sz="3200">
                <a:latin typeface="Comic Sans MS" pitchFamily="66" charset="0"/>
              </a:rPr>
              <a:t>60</a:t>
            </a:r>
            <a:r>
              <a:rPr lang="el-GR" sz="3200">
                <a:latin typeface="Aka-AcidGR-DiaryGirl"/>
              </a:rPr>
              <a:t> εκατομμύρια νεκρούς</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30175" y="0"/>
            <a:ext cx="9428163" cy="6956425"/>
          </a:xfrm>
          <a:prstGeom prst="rect">
            <a:avLst/>
          </a:prstGeom>
          <a:noFill/>
          <a:ln w="9525">
            <a:noFill/>
            <a:miter lim="800000"/>
            <a:headEnd/>
            <a:tailEnd/>
          </a:ln>
        </p:spPr>
      </p:pic>
      <p:pic>
        <p:nvPicPr>
          <p:cNvPr id="7170" name="Picture 2" descr="Αποτέλεσμα εικόνας για ΚΆΣΤΡΟ"/>
          <p:cNvPicPr>
            <a:picLocks noChangeAspect="1" noChangeArrowheads="1"/>
          </p:cNvPicPr>
          <p:nvPr/>
        </p:nvPicPr>
        <p:blipFill>
          <a:blip r:embed="rId3"/>
          <a:srcRect/>
          <a:stretch>
            <a:fillRect/>
          </a:stretch>
        </p:blipFill>
        <p:spPr bwMode="auto">
          <a:xfrm>
            <a:off x="-39688" y="-15875"/>
            <a:ext cx="9247188" cy="6858000"/>
          </a:xfrm>
          <a:prstGeom prst="rect">
            <a:avLst/>
          </a:prstGeom>
          <a:noFill/>
          <a:ln w="9525">
            <a:noFill/>
            <a:miter lim="800000"/>
            <a:headEnd/>
            <a:tailEnd/>
          </a:ln>
        </p:spPr>
      </p:pic>
      <p:pic>
        <p:nvPicPr>
          <p:cNvPr id="7171" name="Picture 3"/>
          <p:cNvPicPr>
            <a:picLocks noChangeAspect="1" noChangeArrowheads="1"/>
          </p:cNvPicPr>
          <p:nvPr/>
        </p:nvPicPr>
        <p:blipFill>
          <a:blip r:embed="rId4"/>
          <a:srcRect/>
          <a:stretch>
            <a:fillRect/>
          </a:stretch>
        </p:blipFill>
        <p:spPr bwMode="auto">
          <a:xfrm>
            <a:off x="2700338" y="2708275"/>
            <a:ext cx="3262312" cy="2316163"/>
          </a:xfrm>
          <a:prstGeom prst="rect">
            <a:avLst/>
          </a:prstGeom>
          <a:noFill/>
          <a:ln w="9525">
            <a:noFill/>
            <a:miter lim="800000"/>
            <a:headEnd/>
            <a:tailEnd/>
          </a:ln>
        </p:spPr>
      </p:pic>
      <p:pic>
        <p:nvPicPr>
          <p:cNvPr id="4" name="Picture 2" descr="Αποτέλεσμα εικόνας για dove animation download"/>
          <p:cNvPicPr>
            <a:picLocks noChangeAspect="1" noChangeArrowheads="1"/>
          </p:cNvPicPr>
          <p:nvPr/>
        </p:nvPicPr>
        <p:blipFill>
          <a:blip r:embed="rId5"/>
          <a:srcRect/>
          <a:stretch>
            <a:fillRect/>
          </a:stretch>
        </p:blipFill>
        <p:spPr bwMode="auto">
          <a:xfrm>
            <a:off x="-107950" y="-747713"/>
            <a:ext cx="7742238" cy="4840288"/>
          </a:xfrm>
          <a:prstGeom prst="rect">
            <a:avLst/>
          </a:prstGeom>
          <a:noFill/>
          <a:ln w="9525">
            <a:noFill/>
            <a:miter lim="800000"/>
            <a:headEnd/>
            <a:tailEnd/>
          </a:ln>
        </p:spPr>
      </p:pic>
      <p:pic>
        <p:nvPicPr>
          <p:cNvPr id="7172" name="Picture 4"/>
          <p:cNvPicPr>
            <a:picLocks noChangeAspect="1" noChangeArrowheads="1"/>
          </p:cNvPicPr>
          <p:nvPr/>
        </p:nvPicPr>
        <p:blipFill>
          <a:blip r:embed="rId6"/>
          <a:srcRect/>
          <a:stretch>
            <a:fillRect/>
          </a:stretch>
        </p:blipFill>
        <p:spPr bwMode="auto">
          <a:xfrm>
            <a:off x="1547813" y="1196975"/>
            <a:ext cx="7772400" cy="487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
                                  </p:stCondLst>
                                  <p:childTnLst>
                                    <p:set>
                                      <p:cBhvr>
                                        <p:cTn id="6" dur="1" fill="hold">
                                          <p:stCondLst>
                                            <p:cond delay="0"/>
                                          </p:stCondLst>
                                        </p:cTn>
                                        <p:tgtEl>
                                          <p:spTgt spid="7171"/>
                                        </p:tgtEl>
                                        <p:attrNameLst>
                                          <p:attrName>style.visibility</p:attrName>
                                        </p:attrNameLst>
                                      </p:cBhvr>
                                      <p:to>
                                        <p:strVal val="visible"/>
                                      </p:to>
                                    </p:set>
                                    <p:animEffect transition="in" filter="circle(in)">
                                      <p:cBhvr>
                                        <p:cTn id="7" dur="20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1000"/>
                                        <p:tgtEl>
                                          <p:spTgt spid="7172"/>
                                        </p:tgtEl>
                                      </p:cBhvr>
                                    </p:animEffect>
                                    <p:anim calcmode="lin" valueType="num">
                                      <p:cBhvr>
                                        <p:cTn id="13" dur="1000" fill="hold"/>
                                        <p:tgtEl>
                                          <p:spTgt spid="7172"/>
                                        </p:tgtEl>
                                        <p:attrNameLst>
                                          <p:attrName>ppt_x</p:attrName>
                                        </p:attrNameLst>
                                      </p:cBhvr>
                                      <p:tavLst>
                                        <p:tav tm="0">
                                          <p:val>
                                            <p:strVal val="#ppt_x"/>
                                          </p:val>
                                        </p:tav>
                                        <p:tav tm="100000">
                                          <p:val>
                                            <p:strVal val="#ppt_x"/>
                                          </p:val>
                                        </p:tav>
                                      </p:tavLst>
                                    </p:anim>
                                    <p:anim calcmode="lin" valueType="num">
                                      <p:cBhvr>
                                        <p:cTn id="14"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ppt_w</p:attrName>
                                        </p:attrNameLst>
                                      </p:cBhvr>
                                      <p:tavLst>
                                        <p:tav tm="0" fmla="#ppt_w*sin(2.5*pi*$)">
                                          <p:val>
                                            <p:fltVal val="0"/>
                                          </p:val>
                                        </p:tav>
                                        <p:tav tm="100000">
                                          <p:val>
                                            <p:fltVal val="1"/>
                                          </p:val>
                                        </p:tav>
                                      </p:tavLst>
                                    </p:anim>
                                    <p:anim calcmode="lin" valueType="num">
                                      <p:cBhvr>
                                        <p:cTn id="2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8194"/>
                                        </p:tgtEl>
                                      </p:cBhvr>
                                      <p:by x="150000" y="150000"/>
                                    </p:animScale>
                                  </p:childTnLst>
                                </p:cTn>
                              </p:par>
                            </p:childTnLst>
                          </p:cTn>
                        </p:par>
                      </p:childTnLst>
                    </p:cTn>
                  </p:par>
                  <p:par>
                    <p:cTn id="26" fill="hold">
                      <p:stCondLst>
                        <p:cond delay="indefinite"/>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7170"/>
                                        </p:tgtEl>
                                      </p:cBhvr>
                                    </p:animEffect>
                                    <p:set>
                                      <p:cBhvr>
                                        <p:cTn id="30" dur="1" fill="hold">
                                          <p:stCondLst>
                                            <p:cond delay="1999"/>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Οι εικόνες μου\Φάκελοι με θέματα\cliparts σχετικά\dove-holy-spirit.jpg"/>
          <p:cNvPicPr>
            <a:picLocks noChangeAspect="1" noChangeArrowheads="1"/>
          </p:cNvPicPr>
          <p:nvPr/>
        </p:nvPicPr>
        <p:blipFill>
          <a:blip r:embed="rId2" cstate="email"/>
          <a:srcRect r="20424" b="24407"/>
          <a:stretch>
            <a:fillRect/>
          </a:stretch>
        </p:blipFill>
        <p:spPr bwMode="auto">
          <a:xfrm>
            <a:off x="0" y="260648"/>
            <a:ext cx="2736304" cy="2701101"/>
          </a:xfrm>
          <a:prstGeom prst="ellipse">
            <a:avLst/>
          </a:prstGeom>
          <a:ln>
            <a:noFill/>
          </a:ln>
          <a:effectLst>
            <a:softEdge rad="112500"/>
          </a:effectLst>
        </p:spPr>
      </p:pic>
      <p:sp>
        <p:nvSpPr>
          <p:cNvPr id="4" name="3 - Ορθογώνιο"/>
          <p:cNvSpPr/>
          <p:nvPr/>
        </p:nvSpPr>
        <p:spPr>
          <a:xfrm>
            <a:off x="2627784" y="1052736"/>
            <a:ext cx="3888432" cy="1754326"/>
          </a:xfrm>
          <a:prstGeom prst="rect">
            <a:avLst/>
          </a:prstGeom>
          <a:noFill/>
        </p:spPr>
        <p:txBody>
          <a:bodyPr>
            <a:spAutoFit/>
          </a:bodyPr>
          <a:lstStyle/>
          <a:p>
            <a:pPr algn="ctr">
              <a:defRPr/>
            </a:pPr>
            <a:r>
              <a:rPr lang="el-GR" sz="5400" dirty="0">
                <a:ln w="18415" cmpd="sng">
                  <a:solidFill>
                    <a:srgbClr val="FFFFFF"/>
                  </a:solidFill>
                  <a:prstDash val="solid"/>
                </a:ln>
                <a:solidFill>
                  <a:srgbClr val="FFFFFF"/>
                </a:solidFill>
                <a:effectLst>
                  <a:glow rad="228600">
                    <a:srgbClr val="000000">
                      <a:satMod val="175000"/>
                      <a:alpha val="40000"/>
                    </a:srgbClr>
                  </a:glow>
                  <a:outerShdw blurRad="63500" dir="3600000" algn="tl" rotWithShape="0">
                    <a:srgbClr val="000000">
                      <a:alpha val="70000"/>
                    </a:srgbClr>
                  </a:outerShdw>
                </a:effectLst>
                <a:latin typeface="+mn-lt"/>
                <a:cs typeface="+mn-cs"/>
              </a:rPr>
              <a:t>Θέλουμε </a:t>
            </a:r>
          </a:p>
          <a:p>
            <a:pPr algn="ctr">
              <a:defRPr/>
            </a:pPr>
            <a:r>
              <a:rPr lang="el-GR" sz="5400" dirty="0">
                <a:ln w="18415" cmpd="sng">
                  <a:solidFill>
                    <a:srgbClr val="FFFFFF"/>
                  </a:solidFill>
                  <a:prstDash val="solid"/>
                </a:ln>
                <a:solidFill>
                  <a:srgbClr val="FFFFFF"/>
                </a:solidFill>
                <a:effectLst>
                  <a:glow rad="228600">
                    <a:srgbClr val="000000">
                      <a:satMod val="175000"/>
                      <a:alpha val="40000"/>
                    </a:srgbClr>
                  </a:glow>
                  <a:outerShdw blurRad="63500" dir="3600000" algn="tl" rotWithShape="0">
                    <a:srgbClr val="000000">
                      <a:alpha val="70000"/>
                    </a:srgbClr>
                  </a:outerShdw>
                </a:effectLst>
                <a:latin typeface="+mn-lt"/>
                <a:cs typeface="+mn-cs"/>
              </a:rPr>
              <a:t>ειρήνη!</a:t>
            </a:r>
          </a:p>
        </p:txBody>
      </p:sp>
      <p:pic>
        <p:nvPicPr>
          <p:cNvPr id="5" name="Picture 2" descr="Αποτέλεσμα εικόνας για dove animation download"/>
          <p:cNvPicPr>
            <a:picLocks noChangeAspect="1" noChangeArrowheads="1"/>
          </p:cNvPicPr>
          <p:nvPr/>
        </p:nvPicPr>
        <p:blipFill>
          <a:blip r:embed="rId3"/>
          <a:srcRect/>
          <a:stretch>
            <a:fillRect/>
          </a:stretch>
        </p:blipFill>
        <p:spPr bwMode="auto">
          <a:xfrm>
            <a:off x="-180975" y="1074738"/>
            <a:ext cx="7743825" cy="4840287"/>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extLst>
          </a:blip>
          <a:srcRect/>
          <a:stretch>
            <a:fillRect/>
          </a:stretch>
        </p:blipFill>
        <p:spPr bwMode="auto">
          <a:xfrm>
            <a:off x="1763688" y="-315416"/>
            <a:ext cx="7742237" cy="4840287"/>
          </a:xfrm>
          <a:prstGeom prst="rect">
            <a:avLst/>
          </a:prstGeom>
          <a:noFill/>
          <a:ln>
            <a:noFill/>
          </a:ln>
          <a:effectLst/>
          <a:scene3d>
            <a:camera prst="orthographicFront">
              <a:rot lat="0" lon="10799999" rev="0"/>
            </a:camera>
            <a:lightRig rig="threePt" dir="t"/>
          </a:scene3d>
          <a:extLst>
            <a:ext uri="{909E8E84-426E-40DD-AFC4-6F175D3DCCD1}"/>
            <a:ext uri="{91240B29-F687-4F45-9708-019B960494DF}"/>
            <a:ext uri="{AF507438-7753-43E0-B8FC-AC1667EBCBE1}"/>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53"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000" fill="hold"/>
                                        <p:tgtEl>
                                          <p:spTgt spid="4"/>
                                        </p:tgtEl>
                                        <p:attrNameLst>
                                          <p:attrName>ppt_w</p:attrName>
                                        </p:attrNameLst>
                                      </p:cBhvr>
                                      <p:tavLst>
                                        <p:tav tm="0">
                                          <p:val>
                                            <p:fltVal val="0"/>
                                          </p:val>
                                        </p:tav>
                                        <p:tav tm="100000">
                                          <p:val>
                                            <p:strVal val="#ppt_w"/>
                                          </p:val>
                                        </p:tav>
                                      </p:tavLst>
                                    </p:anim>
                                    <p:anim calcmode="lin" valueType="num">
                                      <p:cBhvr>
                                        <p:cTn id="11" dur="2000" fill="hold"/>
                                        <p:tgtEl>
                                          <p:spTgt spid="4"/>
                                        </p:tgtEl>
                                        <p:attrNameLst>
                                          <p:attrName>ppt_h</p:attrName>
                                        </p:attrNameLst>
                                      </p:cBhvr>
                                      <p:tavLst>
                                        <p:tav tm="0">
                                          <p:val>
                                            <p:fltVal val="0"/>
                                          </p:val>
                                        </p:tav>
                                        <p:tav tm="100000">
                                          <p:val>
                                            <p:strVal val="#ppt_h"/>
                                          </p:val>
                                        </p:tav>
                                      </p:tavLst>
                                    </p:anim>
                                    <p:animEffect transition="in" filter="fade">
                                      <p:cBhvr>
                                        <p:cTn id="12" dur="2000"/>
                                        <p:tgtEl>
                                          <p:spTgt spid="4"/>
                                        </p:tgtEl>
                                      </p:cBhvr>
                                    </p:animEffect>
                                  </p:childTnLst>
                                </p:cTn>
                              </p:par>
                            </p:childTnLst>
                          </p:cTn>
                        </p:par>
                        <p:par>
                          <p:cTn id="13" fill="hold">
                            <p:stCondLst>
                              <p:cond delay="2000"/>
                            </p:stCondLst>
                            <p:childTnLst>
                              <p:par>
                                <p:cTn id="14" presetID="45"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anim calcmode="lin" valueType="num">
                                      <p:cBhvr>
                                        <p:cTn id="17" dur="2000" fill="hold"/>
                                        <p:tgtEl>
                                          <p:spTgt spid="5"/>
                                        </p:tgtEl>
                                        <p:attrNameLst>
                                          <p:attrName>ppt_w</p:attrName>
                                        </p:attrNameLst>
                                      </p:cBhvr>
                                      <p:tavLst>
                                        <p:tav tm="0" fmla="#ppt_w*sin(2.5*pi*$)">
                                          <p:val>
                                            <p:fltVal val="0"/>
                                          </p:val>
                                        </p:tav>
                                        <p:tav tm="100000">
                                          <p:val>
                                            <p:fltVal val="1"/>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4500"/>
                            </p:stCondLst>
                            <p:childTnLst>
                              <p:par>
                                <p:cTn id="20" presetID="31" presetClass="entr" presetSubtype="0" fill="hold" nodeType="afterEffect">
                                  <p:stCondLst>
                                    <p:cond delay="750"/>
                                  </p:stCondLst>
                                  <p:childTnLst>
                                    <p:set>
                                      <p:cBhvr>
                                        <p:cTn id="21" dur="1" fill="hold">
                                          <p:stCondLst>
                                            <p:cond delay="0"/>
                                          </p:stCondLst>
                                        </p:cTn>
                                        <p:tgtEl>
                                          <p:spTgt spid="5122"/>
                                        </p:tgtEl>
                                        <p:attrNameLst>
                                          <p:attrName>style.visibility</p:attrName>
                                        </p:attrNameLst>
                                      </p:cBhvr>
                                      <p:to>
                                        <p:strVal val="visible"/>
                                      </p:to>
                                    </p:set>
                                    <p:anim calcmode="lin" valueType="num">
                                      <p:cBhvr>
                                        <p:cTn id="22" dur="1000" fill="hold"/>
                                        <p:tgtEl>
                                          <p:spTgt spid="5122"/>
                                        </p:tgtEl>
                                        <p:attrNameLst>
                                          <p:attrName>ppt_w</p:attrName>
                                        </p:attrNameLst>
                                      </p:cBhvr>
                                      <p:tavLst>
                                        <p:tav tm="0">
                                          <p:val>
                                            <p:fltVal val="0"/>
                                          </p:val>
                                        </p:tav>
                                        <p:tav tm="100000">
                                          <p:val>
                                            <p:strVal val="#ppt_w"/>
                                          </p:val>
                                        </p:tav>
                                      </p:tavLst>
                                    </p:anim>
                                    <p:anim calcmode="lin" valueType="num">
                                      <p:cBhvr>
                                        <p:cTn id="23" dur="1000" fill="hold"/>
                                        <p:tgtEl>
                                          <p:spTgt spid="5122"/>
                                        </p:tgtEl>
                                        <p:attrNameLst>
                                          <p:attrName>ppt_h</p:attrName>
                                        </p:attrNameLst>
                                      </p:cBhvr>
                                      <p:tavLst>
                                        <p:tav tm="0">
                                          <p:val>
                                            <p:fltVal val="0"/>
                                          </p:val>
                                        </p:tav>
                                        <p:tav tm="100000">
                                          <p:val>
                                            <p:strVal val="#ppt_h"/>
                                          </p:val>
                                        </p:tav>
                                      </p:tavLst>
                                    </p:anim>
                                    <p:anim calcmode="lin" valueType="num">
                                      <p:cBhvr>
                                        <p:cTn id="24" dur="1000" fill="hold"/>
                                        <p:tgtEl>
                                          <p:spTgt spid="5122"/>
                                        </p:tgtEl>
                                        <p:attrNameLst>
                                          <p:attrName>style.rotation</p:attrName>
                                        </p:attrNameLst>
                                      </p:cBhvr>
                                      <p:tavLst>
                                        <p:tav tm="0">
                                          <p:val>
                                            <p:fltVal val="90"/>
                                          </p:val>
                                        </p:tav>
                                        <p:tav tm="100000">
                                          <p:val>
                                            <p:fltVal val="0"/>
                                          </p:val>
                                        </p:tav>
                                      </p:tavLst>
                                    </p:anim>
                                    <p:animEffect transition="in" filter="fade">
                                      <p:cBhvr>
                                        <p:cTn id="25"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8534400" cy="1143000"/>
          </a:xfrm>
        </p:spPr>
        <p:txBody>
          <a:bodyPr/>
          <a:lstStyle/>
          <a:p>
            <a:pPr fontAlgn="auto">
              <a:spcAft>
                <a:spcPts val="0"/>
              </a:spcAft>
              <a:defRPr/>
            </a:pPr>
            <a:r>
              <a:rPr lang="el-GR" dirty="0" smtClean="0"/>
              <a:t>1945    </a:t>
            </a:r>
            <a:r>
              <a:rPr lang="el-GR" dirty="0" err="1" smtClean="0"/>
              <a:t>Ναγκαςα</a:t>
            </a:r>
            <a:r>
              <a:rPr lang="el-GR" dirty="0" err="1" smtClean="0">
                <a:solidFill>
                  <a:srgbClr val="FF0000"/>
                </a:solidFill>
              </a:rPr>
              <a:t>κι</a:t>
            </a:r>
            <a:r>
              <a:rPr lang="el-GR" dirty="0" smtClean="0">
                <a:solidFill>
                  <a:srgbClr val="FF0000"/>
                </a:solidFill>
              </a:rPr>
              <a:t> </a:t>
            </a:r>
            <a:r>
              <a:rPr lang="el-GR" dirty="0" smtClean="0"/>
              <a:t>                                     </a:t>
            </a:r>
            <a:r>
              <a:rPr lang="el-GR" dirty="0" err="1" smtClean="0">
                <a:solidFill>
                  <a:srgbClr val="FF0000"/>
                </a:solidFill>
              </a:rPr>
              <a:t>χι</a:t>
            </a:r>
            <a:r>
              <a:rPr lang="el-GR" dirty="0" err="1" smtClean="0"/>
              <a:t>ροςιμα</a:t>
            </a:r>
            <a:endParaRPr lang="el-GR" dirty="0"/>
          </a:p>
        </p:txBody>
      </p:sp>
      <p:sp>
        <p:nvSpPr>
          <p:cNvPr id="3" name="Θέση περιεχομένου 2"/>
          <p:cNvSpPr>
            <a:spLocks noGrp="1"/>
          </p:cNvSpPr>
          <p:nvPr>
            <p:ph sz="quarter" idx="13"/>
          </p:nvPr>
        </p:nvSpPr>
        <p:spPr/>
        <p:txBody>
          <a:bodyPr/>
          <a:lstStyle/>
          <a:p>
            <a:pPr fontAlgn="auto">
              <a:buFont typeface="Arial" pitchFamily="34" charset="0"/>
              <a:buChar char="•"/>
              <a:defRPr/>
            </a:pPr>
            <a:endParaRPr lang="el-GR" dirty="0" smtClean="0"/>
          </a:p>
          <a:p>
            <a:pPr fontAlgn="auto">
              <a:buFont typeface="Arial" pitchFamily="34" charset="0"/>
              <a:buChar char="•"/>
              <a:defRPr/>
            </a:pPr>
            <a:endParaRPr lang="el-GR" dirty="0"/>
          </a:p>
          <a:p>
            <a:pPr fontAlgn="auto">
              <a:buFont typeface="Arial" pitchFamily="34" charset="0"/>
              <a:buChar char="•"/>
              <a:defRPr/>
            </a:pPr>
            <a:endParaRPr lang="el-GR" dirty="0" smtClean="0"/>
          </a:p>
          <a:p>
            <a:pPr fontAlgn="auto">
              <a:buFont typeface="Arial" pitchFamily="34" charset="0"/>
              <a:buChar char="•"/>
              <a:defRPr/>
            </a:pPr>
            <a:endParaRPr lang="el-GR" dirty="0"/>
          </a:p>
          <a:p>
            <a:pPr fontAlgn="auto">
              <a:buFont typeface="Arial" pitchFamily="34" charset="0"/>
              <a:buChar char="•"/>
              <a:defRPr/>
            </a:pPr>
            <a:endParaRPr lang="el-GR" dirty="0" smtClean="0"/>
          </a:p>
          <a:p>
            <a:pPr fontAlgn="auto">
              <a:buFont typeface="Arial" pitchFamily="34" charset="0"/>
              <a:buChar char="•"/>
              <a:defRPr/>
            </a:pPr>
            <a:endParaRPr lang="el-GR" dirty="0"/>
          </a:p>
          <a:p>
            <a:pPr fontAlgn="auto">
              <a:buFont typeface="Arial" pitchFamily="34" charset="0"/>
              <a:buChar char="•"/>
              <a:defRPr/>
            </a:pPr>
            <a:endParaRPr lang="el-GR" dirty="0" smtClean="0"/>
          </a:p>
          <a:p>
            <a:pPr fontAlgn="auto">
              <a:buFont typeface="Arial" pitchFamily="34" charset="0"/>
              <a:buChar char="•"/>
              <a:defRPr/>
            </a:pPr>
            <a:endParaRPr lang="el-GR" dirty="0"/>
          </a:p>
          <a:p>
            <a:pPr fontAlgn="auto">
              <a:buFont typeface="Arial" pitchFamily="34" charset="0"/>
              <a:buChar char="•"/>
              <a:defRPr/>
            </a:pPr>
            <a:endParaRPr lang="el-GR" dirty="0" smtClean="0"/>
          </a:p>
          <a:p>
            <a:pPr fontAlgn="auto">
              <a:buFont typeface="Arial" pitchFamily="34" charset="0"/>
              <a:buChar char="•"/>
              <a:defRPr/>
            </a:pPr>
            <a:endParaRPr lang="el-GR" dirty="0"/>
          </a:p>
          <a:p>
            <a:pPr fontAlgn="auto">
              <a:buFont typeface="Arial" pitchFamily="34" charset="0"/>
              <a:buChar char="•"/>
              <a:defRPr/>
            </a:pPr>
            <a:endParaRPr lang="el-GR" dirty="0" smtClean="0"/>
          </a:p>
        </p:txBody>
      </p:sp>
      <p:pic>
        <p:nvPicPr>
          <p:cNvPr id="3074" name="Picture 2" descr="Αποτέλεσμα εικόνας για χιροσιμα"/>
          <p:cNvPicPr>
            <a:picLocks noChangeAspect="1" noChangeArrowheads="1"/>
          </p:cNvPicPr>
          <p:nvPr/>
        </p:nvPicPr>
        <p:blipFill>
          <a:blip r:embed="rId2">
            <a:extLst>
              <a:ext uri="{28A0092B-C50C-407E-A947-70E740481C1C}"/>
            </a:extLst>
          </a:blip>
          <a:srcRect/>
          <a:stretch>
            <a:fillRect/>
          </a:stretch>
        </p:blipFill>
        <p:spPr bwMode="auto">
          <a:xfrm>
            <a:off x="2375929" y="476672"/>
            <a:ext cx="5004383" cy="5976664"/>
          </a:xfrm>
          <a:prstGeom prst="rect">
            <a:avLst/>
          </a:prstGeom>
          <a:noFill/>
          <a:effectLst>
            <a:softEdge rad="635000"/>
          </a:effectLst>
          <a:extLst>
            <a:ext uri="{909E8E84-426E-40DD-AFC4-6F175D3DCCD1}"/>
          </a:extLst>
        </p:spPr>
      </p:pic>
      <p:sp>
        <p:nvSpPr>
          <p:cNvPr id="4" name="Ορθογώνιο 3"/>
          <p:cNvSpPr/>
          <p:nvPr/>
        </p:nvSpPr>
        <p:spPr>
          <a:xfrm>
            <a:off x="1110381" y="4941168"/>
            <a:ext cx="6599027" cy="1754326"/>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l-GR" sz="5400" b="1" cap="all" dirty="0">
                <a:ln/>
                <a:solidFill>
                  <a:srgbClr val="7E97AD"/>
                </a:solidFill>
                <a:effectLst>
                  <a:outerShdw blurRad="19685" dist="12700" dir="5400000" algn="tl" rotWithShape="0">
                    <a:srgbClr val="7E97AD">
                      <a:satMod val="130000"/>
                      <a:alpha val="60000"/>
                    </a:srgbClr>
                  </a:outerShdw>
                  <a:reflection blurRad="10000" stA="55000" endPos="48000" dist="500" dir="5400000" sy="-100000" algn="bl" rotWithShape="0"/>
                </a:effectLst>
                <a:latin typeface="+mn-lt"/>
                <a:cs typeface="+mn-cs"/>
              </a:rPr>
              <a:t>Η ΠΡΩΤΗ ΑΤΟΜΙΚΗ ΒΟΜΒΑ</a:t>
            </a:r>
            <a:endParaRPr lang="el-GR" sz="5400" b="1" cap="all" dirty="0">
              <a:ln/>
              <a:solidFill>
                <a:srgbClr val="7E97AD"/>
              </a:solidFill>
              <a:effectLst>
                <a:outerShdw blurRad="19685" dist="12700" dir="5400000" algn="tl" rotWithShape="0">
                  <a:srgbClr val="7E97AD">
                    <a:satMod val="130000"/>
                    <a:alpha val="60000"/>
                  </a:srgbClr>
                </a:outerShdw>
                <a:reflection blurRad="10000" stA="55000" endPos="48000" dist="500" dir="5400000" sy="-100000" algn="bl" rotWithShape="0"/>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2" descr="F:\Greece-flag.jpg"/>
          <p:cNvPicPr>
            <a:picLocks noChangeAspect="1" noChangeArrowheads="1"/>
          </p:cNvPicPr>
          <p:nvPr/>
        </p:nvPicPr>
        <p:blipFill>
          <a:blip r:embed="rId2"/>
          <a:srcRect/>
          <a:stretch>
            <a:fillRect/>
          </a:stretch>
        </p:blipFill>
        <p:spPr bwMode="auto">
          <a:xfrm>
            <a:off x="468313" y="256540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newego_LARGE_t_1101_53845779_type12128.jpg"/>
          <p:cNvPicPr>
            <a:picLocks noChangeAspect="1"/>
          </p:cNvPicPr>
          <p:nvPr/>
        </p:nvPicPr>
        <p:blipFill>
          <a:blip r:embed="rId2" cstate="print"/>
          <a:stretch>
            <a:fillRect/>
          </a:stretch>
        </p:blipFill>
        <p:spPr>
          <a:xfrm>
            <a:off x="1979712" y="-27384"/>
            <a:ext cx="5530214" cy="3456384"/>
          </a:xfrm>
          <a:prstGeom prst="rect">
            <a:avLst/>
          </a:prstGeom>
          <a:ln>
            <a:noFill/>
          </a:ln>
          <a:effectLst>
            <a:softEdge rad="112500"/>
          </a:effectLst>
        </p:spPr>
      </p:pic>
      <p:sp>
        <p:nvSpPr>
          <p:cNvPr id="77827" name="WordArt 3" descr="flag"/>
          <p:cNvSpPr>
            <a:spLocks noChangeArrowheads="1" noChangeShapeType="1" noTextEdit="1"/>
          </p:cNvSpPr>
          <p:nvPr/>
        </p:nvSpPr>
        <p:spPr bwMode="auto">
          <a:xfrm>
            <a:off x="2915816" y="2852936"/>
            <a:ext cx="3352800" cy="1524000"/>
          </a:xfrm>
          <a:prstGeom prst="rect">
            <a:avLst/>
          </a:prstGeom>
        </p:spPr>
        <p:txBody>
          <a:bodyPr wrap="none" fromWordArt="1">
            <a:prstTxWarp prst="textPlain">
              <a:avLst>
                <a:gd name="adj" fmla="val 50000"/>
              </a:avLst>
            </a:prstTxWarp>
          </a:bodyPr>
          <a:lstStyle/>
          <a:p>
            <a:pPr algn="ctr">
              <a:defRPr/>
            </a:pPr>
            <a:r>
              <a:rPr lang="el-GR" sz="3600" kern="10" dirty="0">
                <a:ln w="28575">
                  <a:solidFill>
                    <a:srgbClr val="000000"/>
                  </a:solidFill>
                  <a:round/>
                  <a:headEnd/>
                  <a:tailEnd/>
                </a:ln>
                <a:blipFill dpi="0" rotWithShape="1">
                  <a:blip r:embed="rId3"/>
                  <a:srcRect/>
                  <a:stretch>
                    <a:fillRect/>
                  </a:stretch>
                </a:blipFill>
                <a:effectLst>
                  <a:glow rad="228600">
                    <a:srgbClr val="333399">
                      <a:satMod val="175000"/>
                      <a:alpha val="40000"/>
                    </a:srgbClr>
                  </a:glow>
                </a:effectLst>
                <a:latin typeface="Arial Black"/>
                <a:cs typeface="+mn-cs"/>
              </a:rPr>
              <a:t>ΟΧΙ</a:t>
            </a:r>
          </a:p>
        </p:txBody>
      </p:sp>
      <p:sp>
        <p:nvSpPr>
          <p:cNvPr id="76804" name="WordArt 4"/>
          <p:cNvSpPr>
            <a:spLocks noChangeArrowheads="1" noChangeShapeType="1" noTextEdit="1"/>
          </p:cNvSpPr>
          <p:nvPr/>
        </p:nvSpPr>
        <p:spPr bwMode="auto">
          <a:xfrm>
            <a:off x="900113" y="4652963"/>
            <a:ext cx="7496175" cy="1943100"/>
          </a:xfrm>
          <a:prstGeom prst="rect">
            <a:avLst/>
          </a:prstGeom>
        </p:spPr>
        <p:txBody>
          <a:bodyPr wrap="none" fromWordArt="1">
            <a:prstTxWarp prst="textPlain">
              <a:avLst>
                <a:gd name="adj" fmla="val 50000"/>
              </a:avLst>
            </a:prstTxWarp>
          </a:bodyPr>
          <a:lstStyle/>
          <a:p>
            <a:pPr algn="ctr">
              <a:defRPr/>
            </a:pPr>
            <a:r>
              <a:rPr lang="el-GR" sz="3600" kern="1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Arial Black"/>
                <a:cs typeface="+mn-cs"/>
              </a:rPr>
              <a:t>Παιδιά, αν σας ζητήσουνε ποτέ</a:t>
            </a:r>
          </a:p>
          <a:p>
            <a:pPr algn="ctr">
              <a:defRPr/>
            </a:pPr>
            <a:r>
              <a:rPr lang="el-GR" sz="3600" kern="1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Arial Black"/>
                <a:cs typeface="+mn-cs"/>
              </a:rPr>
              <a:t>"γη και νερό" </a:t>
            </a:r>
          </a:p>
          <a:p>
            <a:pPr algn="ctr">
              <a:defRPr/>
            </a:pPr>
            <a:r>
              <a:rPr lang="el-GR" sz="3600" kern="1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Arial Black"/>
                <a:cs typeface="+mn-cs"/>
              </a:rPr>
              <a:t>πείτε τους ΟΧΙ!</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7827"/>
                                        </p:tgtEl>
                                        <p:attrNameLst>
                                          <p:attrName>style.visibility</p:attrName>
                                        </p:attrNameLst>
                                      </p:cBhvr>
                                      <p:to>
                                        <p:strVal val="visible"/>
                                      </p:to>
                                    </p:set>
                                    <p:animEffect transition="in" filter="fade">
                                      <p:cBhvr>
                                        <p:cTn id="11" dur="500"/>
                                        <p:tgtEl>
                                          <p:spTgt spid="77827"/>
                                        </p:tgtEl>
                                      </p:cBhvr>
                                    </p:animEffect>
                                  </p:childTnLst>
                                </p:cTn>
                              </p:par>
                            </p:childTnLst>
                          </p:cTn>
                        </p:par>
                        <p:par>
                          <p:cTn id="12" fill="hold" nodeType="afterGroup">
                            <p:stCondLst>
                              <p:cond delay="1500"/>
                            </p:stCondLst>
                            <p:childTnLst>
                              <p:par>
                                <p:cTn id="13" presetID="53" presetClass="entr" presetSubtype="0" fill="hold" nodeType="afterEffect">
                                  <p:stCondLst>
                                    <p:cond delay="0"/>
                                  </p:stCondLst>
                                  <p:childTnLst>
                                    <p:set>
                                      <p:cBhvr>
                                        <p:cTn id="14" dur="1" fill="hold">
                                          <p:stCondLst>
                                            <p:cond delay="0"/>
                                          </p:stCondLst>
                                        </p:cTn>
                                        <p:tgtEl>
                                          <p:spTgt spid="77827"/>
                                        </p:tgtEl>
                                        <p:attrNameLst>
                                          <p:attrName>style.visibility</p:attrName>
                                        </p:attrNameLst>
                                      </p:cBhvr>
                                      <p:to>
                                        <p:strVal val="visible"/>
                                      </p:to>
                                    </p:set>
                                    <p:anim calcmode="lin" valueType="num">
                                      <p:cBhvr>
                                        <p:cTn id="15" dur="500" fill="hold"/>
                                        <p:tgtEl>
                                          <p:spTgt spid="77827"/>
                                        </p:tgtEl>
                                        <p:attrNameLst>
                                          <p:attrName>ppt_w</p:attrName>
                                        </p:attrNameLst>
                                      </p:cBhvr>
                                      <p:tavLst>
                                        <p:tav tm="0">
                                          <p:val>
                                            <p:fltVal val="0"/>
                                          </p:val>
                                        </p:tav>
                                        <p:tav tm="100000">
                                          <p:val>
                                            <p:strVal val="#ppt_w"/>
                                          </p:val>
                                        </p:tav>
                                      </p:tavLst>
                                    </p:anim>
                                    <p:anim calcmode="lin" valueType="num">
                                      <p:cBhvr>
                                        <p:cTn id="16" dur="500" fill="hold"/>
                                        <p:tgtEl>
                                          <p:spTgt spid="77827"/>
                                        </p:tgtEl>
                                        <p:attrNameLst>
                                          <p:attrName>ppt_h</p:attrName>
                                        </p:attrNameLst>
                                      </p:cBhvr>
                                      <p:tavLst>
                                        <p:tav tm="0">
                                          <p:val>
                                            <p:fltVal val="0"/>
                                          </p:val>
                                        </p:tav>
                                        <p:tav tm="100000">
                                          <p:val>
                                            <p:strVal val="#ppt_h"/>
                                          </p:val>
                                        </p:tav>
                                      </p:tavLst>
                                    </p:anim>
                                    <p:animEffect transition="in" filter="fade">
                                      <p:cBhvr>
                                        <p:cTn id="17" dur="500"/>
                                        <p:tgtEl>
                                          <p:spTgt spid="7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Greece-flag.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1" name="Picture 2" descr="Αποτέλεσμα εικόνας για dove animation download"/>
          <p:cNvPicPr>
            <a:picLocks noChangeAspect="1" noChangeArrowheads="1"/>
          </p:cNvPicPr>
          <p:nvPr/>
        </p:nvPicPr>
        <p:blipFill>
          <a:blip r:embed="rId2"/>
          <a:srcRect/>
          <a:stretch>
            <a:fillRect/>
          </a:stretch>
        </p:blipFill>
        <p:spPr bwMode="auto">
          <a:xfrm>
            <a:off x="755650" y="981075"/>
            <a:ext cx="7743825" cy="483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2"/>
          <p:cNvSpPr>
            <a:spLocks noGrp="1" noChangeArrowheads="1"/>
          </p:cNvSpPr>
          <p:nvPr>
            <p:ph type="title"/>
          </p:nvPr>
        </p:nvSpPr>
        <p:spPr>
          <a:xfrm>
            <a:off x="1403350" y="549275"/>
            <a:ext cx="7543800" cy="1143000"/>
          </a:xfrm>
        </p:spPr>
        <p:txBody>
          <a:bodyPr/>
          <a:lstStyle/>
          <a:p>
            <a:r>
              <a:rPr lang="el-GR" sz="4000" smtClean="0"/>
              <a:t>Ξημερώματα 28</a:t>
            </a:r>
            <a:r>
              <a:rPr lang="el-GR" sz="4000" baseline="30000" smtClean="0"/>
              <a:t>ης</a:t>
            </a:r>
            <a:r>
              <a:rPr lang="el-GR" sz="4000" smtClean="0"/>
              <a:t> Οκτωβρίου 1940</a:t>
            </a:r>
          </a:p>
        </p:txBody>
      </p:sp>
      <p:sp>
        <p:nvSpPr>
          <p:cNvPr id="625666" name="Rectangle 4"/>
          <p:cNvSpPr>
            <a:spLocks noGrp="1" noChangeArrowheads="1"/>
          </p:cNvSpPr>
          <p:nvPr>
            <p:ph type="body" idx="1"/>
          </p:nvPr>
        </p:nvSpPr>
        <p:spPr>
          <a:xfrm>
            <a:off x="1524000" y="1989138"/>
            <a:ext cx="7620000" cy="1231900"/>
          </a:xfrm>
        </p:spPr>
        <p:txBody>
          <a:bodyPr/>
          <a:lstStyle/>
          <a:p>
            <a:pPr marL="174625" indent="0">
              <a:buFont typeface="Wingdings" pitchFamily="2" charset="2"/>
              <a:buNone/>
            </a:pPr>
            <a:r>
              <a:rPr lang="el-GR" sz="1800" b="1" u="sng" smtClean="0">
                <a:solidFill>
                  <a:srgbClr val="800000"/>
                </a:solidFill>
              </a:rPr>
              <a:t>Στις 3 τα ξημερώματα</a:t>
            </a:r>
            <a:r>
              <a:rPr lang="el-GR" sz="1800" b="1" smtClean="0">
                <a:solidFill>
                  <a:srgbClr val="800000"/>
                </a:solidFill>
              </a:rPr>
              <a:t>, ο πρεσβευτής της Ιταλίας στην Ελλάδα κόμης Γκράτσι,  επισκέπτεται αιφνιδιαστικά τον κυβερνήτη της Ελλάδος Ιωάννη Μεταξά και του παραδίδει το παρακάτω τηλεγράφημα:</a:t>
            </a:r>
          </a:p>
        </p:txBody>
      </p:sp>
      <p:sp>
        <p:nvSpPr>
          <p:cNvPr id="88069" name="Rectangle 5"/>
          <p:cNvSpPr>
            <a:spLocks noChangeArrowheads="1"/>
          </p:cNvSpPr>
          <p:nvPr/>
        </p:nvSpPr>
        <p:spPr bwMode="auto">
          <a:xfrm>
            <a:off x="1476375" y="3429000"/>
            <a:ext cx="7272338" cy="1439863"/>
          </a:xfrm>
          <a:prstGeom prst="rect">
            <a:avLst/>
          </a:prstGeom>
          <a:noFill/>
          <a:ln w="9525">
            <a:noFill/>
            <a:miter lim="800000"/>
            <a:headEnd/>
            <a:tailEnd/>
          </a:ln>
        </p:spPr>
        <p:txBody>
          <a:bodyPr/>
          <a:lstStyle/>
          <a:p>
            <a:pPr algn="ctr"/>
            <a:r>
              <a:rPr lang="el-GR" sz="2000" b="1" i="1">
                <a:solidFill>
                  <a:srgbClr val="000000"/>
                </a:solidFill>
                <a:latin typeface="Times New Roman" pitchFamily="18" charset="0"/>
              </a:rPr>
              <a:t>…η Ιταλική Κυβέρνησις ζητεί από την Ελληνικήν Κυβέρνησιν </a:t>
            </a:r>
            <a:endParaRPr lang="el-GR" sz="2000">
              <a:solidFill>
                <a:srgbClr val="000000"/>
              </a:solidFill>
              <a:latin typeface="Times New Roman" pitchFamily="18" charset="0"/>
            </a:endParaRPr>
          </a:p>
          <a:p>
            <a:pPr algn="ctr"/>
            <a:r>
              <a:rPr lang="el-GR" sz="2000" b="1" i="1">
                <a:solidFill>
                  <a:srgbClr val="000000"/>
                </a:solidFill>
                <a:latin typeface="Times New Roman" pitchFamily="18" charset="0"/>
              </a:rPr>
              <a:t>όπως μη εναντιωθή εις την κατάληψιν ταύτην </a:t>
            </a:r>
            <a:endParaRPr lang="el-GR" sz="2000">
              <a:solidFill>
                <a:srgbClr val="000000"/>
              </a:solidFill>
              <a:latin typeface="Times New Roman" pitchFamily="18" charset="0"/>
            </a:endParaRPr>
          </a:p>
          <a:p>
            <a:pPr algn="ctr"/>
            <a:r>
              <a:rPr lang="el-GR" sz="2000" b="1" i="1">
                <a:solidFill>
                  <a:srgbClr val="000000"/>
                </a:solidFill>
                <a:latin typeface="Times New Roman" pitchFamily="18" charset="0"/>
              </a:rPr>
              <a:t>και όπως μη παρεμποδίση την ελευθέραν διέλευσιν των στρατευμάτων…</a:t>
            </a:r>
            <a:endParaRPr lang="el-GR" sz="2000">
              <a:solidFill>
                <a:srgbClr val="000000"/>
              </a:solidFill>
              <a:latin typeface="Times New Roman" pitchFamily="18" charset="0"/>
            </a:endParaRPr>
          </a:p>
        </p:txBody>
      </p:sp>
      <p:sp>
        <p:nvSpPr>
          <p:cNvPr id="88070" name="Rectangle 6"/>
          <p:cNvSpPr>
            <a:spLocks noChangeArrowheads="1"/>
          </p:cNvSpPr>
          <p:nvPr/>
        </p:nvSpPr>
        <p:spPr bwMode="auto">
          <a:xfrm>
            <a:off x="1871663" y="5013325"/>
            <a:ext cx="7272337" cy="1223963"/>
          </a:xfrm>
          <a:prstGeom prst="rect">
            <a:avLst/>
          </a:prstGeom>
          <a:noFill/>
          <a:ln w="9525">
            <a:noFill/>
            <a:miter lim="800000"/>
            <a:headEnd/>
            <a:tailEnd/>
          </a:ln>
        </p:spPr>
        <p:txBody>
          <a:bodyPr/>
          <a:lstStyle/>
          <a:p>
            <a:r>
              <a:rPr lang="el-GR" sz="2000" b="1" i="1">
                <a:solidFill>
                  <a:srgbClr val="000000"/>
                </a:solidFill>
                <a:latin typeface="Times New Roman" pitchFamily="18" charset="0"/>
              </a:rPr>
              <a:t>εάν τα ιταλικά στρατεύματα ήθελον συναντήση αντίστασιν, </a:t>
            </a:r>
            <a:endParaRPr lang="el-GR" sz="2000">
              <a:solidFill>
                <a:srgbClr val="000000"/>
              </a:solidFill>
              <a:latin typeface="Times New Roman" pitchFamily="18" charset="0"/>
            </a:endParaRPr>
          </a:p>
          <a:p>
            <a:r>
              <a:rPr lang="el-GR" sz="2000" b="1" i="1">
                <a:solidFill>
                  <a:srgbClr val="000000"/>
                </a:solidFill>
                <a:latin typeface="Times New Roman" pitchFamily="18" charset="0"/>
              </a:rPr>
              <a:t>η αντίστασις αύτη θα καμφθή δια των όπλων</a:t>
            </a:r>
            <a:endParaRPr lang="el-GR" sz="2000">
              <a:solidFill>
                <a:srgbClr val="000000"/>
              </a:solidFill>
              <a:latin typeface="Times New Roman" pitchFamily="18" charset="0"/>
            </a:endParaRPr>
          </a:p>
        </p:txBody>
      </p:sp>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additive="base">
                                        <p:cTn id="7" dur="1000" fill="hold"/>
                                        <p:tgtEl>
                                          <p:spTgt spid="88069"/>
                                        </p:tgtEl>
                                        <p:attrNameLst>
                                          <p:attrName>ppt_x</p:attrName>
                                        </p:attrNameLst>
                                      </p:cBhvr>
                                      <p:tavLst>
                                        <p:tav tm="0">
                                          <p:val>
                                            <p:strVal val="#ppt_x"/>
                                          </p:val>
                                        </p:tav>
                                        <p:tav tm="100000">
                                          <p:val>
                                            <p:strVal val="#ppt_x"/>
                                          </p:val>
                                        </p:tav>
                                      </p:tavLst>
                                    </p:anim>
                                    <p:anim calcmode="lin" valueType="num">
                                      <p:cBhvr additive="base">
                                        <p:cTn id="8" dur="1000" fill="hold"/>
                                        <p:tgtEl>
                                          <p:spTgt spid="8806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70">
                                            <p:txEl>
                                              <p:pRg st="0" end="0"/>
                                            </p:txEl>
                                          </p:spTgt>
                                        </p:tgtEl>
                                        <p:attrNameLst>
                                          <p:attrName>style.visibility</p:attrName>
                                        </p:attrNameLst>
                                      </p:cBhvr>
                                      <p:to>
                                        <p:strVal val="visible"/>
                                      </p:to>
                                    </p:set>
                                    <p:anim calcmode="lin" valueType="num">
                                      <p:cBhvr additive="base">
                                        <p:cTn id="13" dur="500" fill="hold"/>
                                        <p:tgtEl>
                                          <p:spTgt spid="8807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8070">
                                            <p:txEl>
                                              <p:pRg st="1" end="1"/>
                                            </p:txEl>
                                          </p:spTgt>
                                        </p:tgtEl>
                                        <p:attrNameLst>
                                          <p:attrName>style.visibility</p:attrName>
                                        </p:attrNameLst>
                                      </p:cBhvr>
                                      <p:to>
                                        <p:strVal val="visible"/>
                                      </p:to>
                                    </p:set>
                                    <p:anim calcmode="lin" valueType="num">
                                      <p:cBhvr additive="base">
                                        <p:cTn id="19" dur="500" fill="hold"/>
                                        <p:tgtEl>
                                          <p:spTgt spid="8807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7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p:bldP spid="88070"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4294967295"/>
          </p:nvPr>
        </p:nvSpPr>
        <p:spPr>
          <a:xfrm>
            <a:off x="755650" y="420688"/>
            <a:ext cx="8229600" cy="4525962"/>
          </a:xfrm>
        </p:spPr>
        <p:txBody>
          <a:bodyPr/>
          <a:lstStyle/>
          <a:p>
            <a:pPr marL="0" indent="0">
              <a:buFontTx/>
              <a:buNone/>
            </a:pPr>
            <a:r>
              <a:rPr lang="el-GR" smtClean="0"/>
              <a:t>Η ιταλική επίθεση στην Ήπειρο και στην Πίνδο ήταν πάρα πολύ σκληρή. Το ευτύχημα για την ελληνική πλευρά ήταν ότι την άμυνα αυτών των περιοχών  είχαν σχεδιάσει και οργανώσει δυο ψυχωμένοι  αξιωματικοί.</a:t>
            </a:r>
          </a:p>
        </p:txBody>
      </p:sp>
      <p:pic>
        <p:nvPicPr>
          <p:cNvPr id="144387" name="Picture 3"/>
          <p:cNvPicPr>
            <a:picLocks noChangeAspect="1" noChangeArrowheads="1"/>
          </p:cNvPicPr>
          <p:nvPr/>
        </p:nvPicPr>
        <p:blipFill>
          <a:blip r:embed="rId2"/>
          <a:srcRect/>
          <a:stretch>
            <a:fillRect/>
          </a:stretch>
        </p:blipFill>
        <p:spPr bwMode="auto">
          <a:xfrm>
            <a:off x="2124075" y="3284538"/>
            <a:ext cx="4752975" cy="3325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4387"/>
                                        </p:tgtEl>
                                        <p:attrNameLst>
                                          <p:attrName>style.visibility</p:attrName>
                                        </p:attrNameLst>
                                      </p:cBhvr>
                                      <p:to>
                                        <p:strVal val="visible"/>
                                      </p:to>
                                    </p:set>
                                    <p:animEffect transition="in" filter="fade">
                                      <p:cBhvr>
                                        <p:cTn id="10" dur="500"/>
                                        <p:tgtEl>
                                          <p:spTgt spid="144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3" name="Picture 2" descr="Αποτέλεσμα εικόνας για dove animation download"/>
          <p:cNvPicPr>
            <a:picLocks noChangeAspect="1" noChangeArrowheads="1"/>
          </p:cNvPicPr>
          <p:nvPr/>
        </p:nvPicPr>
        <p:blipFill>
          <a:blip r:embed="rId2"/>
          <a:srcRect/>
          <a:stretch>
            <a:fillRect/>
          </a:stretch>
        </p:blipFill>
        <p:spPr bwMode="auto">
          <a:xfrm>
            <a:off x="155575" y="-5486400"/>
            <a:ext cx="18288000" cy="11430000"/>
          </a:xfrm>
          <a:prstGeom prst="rect">
            <a:avLst/>
          </a:prstGeom>
          <a:noFill/>
          <a:ln w="9525">
            <a:noFill/>
            <a:miter lim="800000"/>
            <a:headEnd/>
            <a:tailEnd/>
          </a:ln>
        </p:spPr>
      </p:pic>
      <p:pic>
        <p:nvPicPr>
          <p:cNvPr id="627714" name="Picture 4" descr="Αποτέλεσμα εικόνας για dove animation download"/>
          <p:cNvPicPr>
            <a:picLocks noChangeAspect="1" noChangeArrowheads="1"/>
          </p:cNvPicPr>
          <p:nvPr/>
        </p:nvPicPr>
        <p:blipFill>
          <a:blip r:embed="rId3"/>
          <a:srcRect/>
          <a:stretch>
            <a:fillRect/>
          </a:stretch>
        </p:blipFill>
        <p:spPr bwMode="auto">
          <a:xfrm>
            <a:off x="155575" y="-1165225"/>
            <a:ext cx="18288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628738" name="Picture 2" descr="F:\28-1940-30-1024.jpg"/>
          <p:cNvPicPr>
            <a:picLocks noChangeAspect="1" noChangeArrowheads="1"/>
          </p:cNvPicPr>
          <p:nvPr/>
        </p:nvPicPr>
        <p:blipFill>
          <a:blip r:embed="rId3"/>
          <a:srcRect l="9517" r="5301" b="14699"/>
          <a:stretch>
            <a:fillRect/>
          </a:stretch>
        </p:blipFill>
        <p:spPr bwMode="auto">
          <a:xfrm>
            <a:off x="755650" y="1420813"/>
            <a:ext cx="7200900" cy="5408612"/>
          </a:xfrm>
          <a:prstGeom prst="rect">
            <a:avLst/>
          </a:prstGeom>
          <a:noFill/>
          <a:ln w="9525">
            <a:noFill/>
            <a:miter lim="800000"/>
            <a:headEnd/>
            <a:tailEnd/>
          </a:ln>
        </p:spPr>
      </p:pic>
      <p:sp>
        <p:nvSpPr>
          <p:cNvPr id="628739" name="Θέση περιεχομένου 2"/>
          <p:cNvSpPr>
            <a:spLocks noGrp="1"/>
          </p:cNvSpPr>
          <p:nvPr>
            <p:ph idx="1"/>
          </p:nvPr>
        </p:nvSpPr>
        <p:spPr/>
        <p:txBody>
          <a:bodyPr/>
          <a:lstStyle/>
          <a:p>
            <a:pPr marL="0" indent="0">
              <a:buFont typeface="Arial" charset="0"/>
              <a:buNone/>
            </a:pPr>
            <a:r>
              <a:rPr lang="el-GR" b="1" smtClean="0">
                <a:solidFill>
                  <a:srgbClr val="92D050"/>
                </a:solidFill>
              </a:rPr>
              <a:t>                               </a:t>
            </a:r>
            <a:r>
              <a:rPr lang="el-GR" b="1" smtClean="0"/>
              <a:t>9 Απριλίου 1941</a:t>
            </a:r>
          </a:p>
        </p:txBody>
      </p:sp>
      <p:sp>
        <p:nvSpPr>
          <p:cNvPr id="628740" name="Τίτλος 1"/>
          <p:cNvSpPr>
            <a:spLocks noGrp="1"/>
          </p:cNvSpPr>
          <p:nvPr>
            <p:ph type="title"/>
          </p:nvPr>
        </p:nvSpPr>
        <p:spPr/>
        <p:txBody>
          <a:bodyPr/>
          <a:lstStyle/>
          <a:p>
            <a:r>
              <a:rPr lang="el-GR" sz="3200" b="1" smtClean="0">
                <a:solidFill>
                  <a:srgbClr val="FFFF00"/>
                </a:solidFill>
              </a:rPr>
              <a:t>Ο γερμανικός στρατός μπαίνει στη Θεσσαλονίκη</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629762" name="Τίτλος 1"/>
          <p:cNvSpPr>
            <a:spLocks noGrp="1"/>
          </p:cNvSpPr>
          <p:nvPr>
            <p:ph type="title"/>
          </p:nvPr>
        </p:nvSpPr>
        <p:spPr/>
        <p:txBody>
          <a:bodyPr/>
          <a:lstStyle/>
          <a:p>
            <a:endParaRPr lang="el-GR" smtClean="0"/>
          </a:p>
        </p:txBody>
      </p:sp>
      <p:sp>
        <p:nvSpPr>
          <p:cNvPr id="629763" name="Θέση περιεχομένου 2"/>
          <p:cNvSpPr>
            <a:spLocks noGrp="1"/>
          </p:cNvSpPr>
          <p:nvPr>
            <p:ph idx="1"/>
          </p:nvPr>
        </p:nvSpPr>
        <p:spPr/>
        <p:txBody>
          <a:bodyPr/>
          <a:lstStyle/>
          <a:p>
            <a:endParaRPr lang="el-GR" smtClean="0"/>
          </a:p>
        </p:txBody>
      </p:sp>
      <p:pic>
        <p:nvPicPr>
          <p:cNvPr id="2050" name="Picture 2" descr="F:\ΡΟΥΠΕΛ\Saloniki_Nazi4.jpg"/>
          <p:cNvPicPr>
            <a:picLocks noChangeAspect="1" noChangeArrowheads="1"/>
          </p:cNvPicPr>
          <p:nvPr/>
        </p:nvPicPr>
        <p:blipFill>
          <a:blip r:embed="rId2">
            <a:extLst>
              <a:ext uri="{28A0092B-C50C-407E-A947-70E740481C1C}"/>
            </a:extLst>
          </a:blip>
          <a:srcRect/>
          <a:stretch>
            <a:fillRect/>
          </a:stretch>
        </p:blipFill>
        <p:spPr bwMode="auto">
          <a:xfrm>
            <a:off x="762000" y="862013"/>
            <a:ext cx="7620000" cy="5133975"/>
          </a:xfrm>
          <a:prstGeom prst="rect">
            <a:avLst/>
          </a:prstGeom>
          <a:solidFill>
            <a:srgbClr val="FFFFFF">
              <a:shade val="85000"/>
            </a:srgbClr>
          </a:solidFill>
          <a:ln w="190500" cap="sq">
            <a:solidFill>
              <a:srgbClr val="FFFFFF"/>
            </a:solidFill>
            <a:miter lim="800000"/>
          </a:ln>
          <a:effectLst>
            <a:glow rad="228600">
              <a:schemeClr val="accent3">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3"/>
          <p:cNvSpPr>
            <a:spLocks noGrp="1" noChangeArrowheads="1"/>
          </p:cNvSpPr>
          <p:nvPr>
            <p:ph type="body" idx="1"/>
          </p:nvPr>
        </p:nvSpPr>
        <p:spPr>
          <a:xfrm>
            <a:off x="1116013" y="5373688"/>
            <a:ext cx="7620000" cy="865187"/>
          </a:xfrm>
        </p:spPr>
        <p:txBody>
          <a:bodyPr/>
          <a:lstStyle/>
          <a:p>
            <a:pPr algn="ctr">
              <a:lnSpc>
                <a:spcPct val="80000"/>
              </a:lnSpc>
              <a:buFont typeface="Wingdings" pitchFamily="2" charset="2"/>
              <a:buNone/>
            </a:pPr>
            <a:r>
              <a:rPr lang="el-GR" sz="2800" smtClean="0"/>
              <a:t>Το 1939, ο Ιταλικός στρατός </a:t>
            </a:r>
          </a:p>
          <a:p>
            <a:pPr algn="ctr">
              <a:lnSpc>
                <a:spcPct val="80000"/>
              </a:lnSpc>
              <a:buFont typeface="Wingdings" pitchFamily="2" charset="2"/>
              <a:buNone/>
            </a:pPr>
            <a:r>
              <a:rPr lang="el-GR" sz="2800" smtClean="0"/>
              <a:t>κατέλαβε την Αλβανία.</a:t>
            </a:r>
          </a:p>
        </p:txBody>
      </p:sp>
      <p:pic>
        <p:nvPicPr>
          <p:cNvPr id="507906" name="Picture 4" descr="cg_13"/>
          <p:cNvPicPr>
            <a:picLocks noChangeAspect="1" noChangeArrowheads="1"/>
          </p:cNvPicPr>
          <p:nvPr/>
        </p:nvPicPr>
        <p:blipFill>
          <a:blip r:embed="rId2"/>
          <a:srcRect/>
          <a:stretch>
            <a:fillRect/>
          </a:stretch>
        </p:blipFill>
        <p:spPr bwMode="auto">
          <a:xfrm>
            <a:off x="2843213" y="692150"/>
            <a:ext cx="4464050" cy="4284663"/>
          </a:xfrm>
          <a:prstGeom prst="rect">
            <a:avLst/>
          </a:prstGeom>
          <a:noFill/>
          <a:ln w="9525">
            <a:noFill/>
            <a:miter lim="800000"/>
            <a:headEnd/>
            <a:tailEnd/>
          </a:ln>
        </p:spPr>
      </p:pic>
      <p:sp>
        <p:nvSpPr>
          <p:cNvPr id="14341" name="Line 5"/>
          <p:cNvSpPr>
            <a:spLocks noChangeShapeType="1"/>
          </p:cNvSpPr>
          <p:nvPr/>
        </p:nvSpPr>
        <p:spPr bwMode="auto">
          <a:xfrm flipH="1">
            <a:off x="6156325" y="1196975"/>
            <a:ext cx="1655763" cy="2303463"/>
          </a:xfrm>
          <a:prstGeom prst="line">
            <a:avLst/>
          </a:prstGeom>
          <a:noFill/>
          <a:ln w="63500">
            <a:solidFill>
              <a:srgbClr val="FF0000"/>
            </a:solidFill>
            <a:round/>
            <a:headEnd/>
            <a:tailEnd type="triangle" w="med" len="med"/>
          </a:ln>
        </p:spPr>
        <p:txBody>
          <a:bodyPr/>
          <a:lstStyle/>
          <a:p>
            <a:endParaRPr lang="el-GR"/>
          </a:p>
        </p:txBody>
      </p:sp>
      <p:sp>
        <p:nvSpPr>
          <p:cNvPr id="507908" name="Rectangle 6"/>
          <p:cNvSpPr>
            <a:spLocks noChangeArrowheads="1"/>
          </p:cNvSpPr>
          <p:nvPr/>
        </p:nvSpPr>
        <p:spPr bwMode="auto">
          <a:xfrm>
            <a:off x="7054850" y="1125538"/>
            <a:ext cx="2089150" cy="792162"/>
          </a:xfrm>
          <a:prstGeom prst="rect">
            <a:avLst/>
          </a:prstGeom>
          <a:solidFill>
            <a:srgbClr val="FFFF00"/>
          </a:solidFill>
          <a:ln w="38100">
            <a:solidFill>
              <a:schemeClr val="tx1"/>
            </a:solidFill>
            <a:miter lim="800000"/>
            <a:headEnd/>
            <a:tailEnd/>
          </a:ln>
        </p:spPr>
        <p:txBody>
          <a:bodyPr wrap="none" anchor="ctr"/>
          <a:lstStyle/>
          <a:p>
            <a:pPr algn="ctr"/>
            <a:r>
              <a:rPr lang="el-GR" b="1" u="sng">
                <a:solidFill>
                  <a:srgbClr val="FF3300"/>
                </a:solidFill>
              </a:rPr>
              <a:t>1939</a:t>
            </a:r>
            <a:r>
              <a:rPr lang="el-GR" b="1">
                <a:solidFill>
                  <a:srgbClr val="FF3300"/>
                </a:solidFill>
              </a:rPr>
              <a:t>: κατάληψη</a:t>
            </a:r>
          </a:p>
          <a:p>
            <a:pPr algn="ctr"/>
            <a:r>
              <a:rPr lang="el-GR" b="1">
                <a:solidFill>
                  <a:srgbClr val="FF3300"/>
                </a:solidFill>
              </a:rPr>
              <a:t>της Αλβανίας από </a:t>
            </a:r>
          </a:p>
          <a:p>
            <a:pPr algn="ctr"/>
            <a:r>
              <a:rPr lang="el-GR" b="1">
                <a:solidFill>
                  <a:srgbClr val="FF3300"/>
                </a:solidFill>
              </a:rPr>
              <a:t>το Μουσολίνι</a:t>
            </a:r>
          </a:p>
        </p:txBody>
      </p:sp>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2000" fill="hold"/>
                                        <p:tgtEl>
                                          <p:spTgt spid="14341"/>
                                        </p:tgtEl>
                                        <p:attrNameLst>
                                          <p:attrName>ppt_x</p:attrName>
                                        </p:attrNameLst>
                                      </p:cBhvr>
                                      <p:tavLst>
                                        <p:tav tm="0">
                                          <p:val>
                                            <p:strVal val="1+#ppt_w/2"/>
                                          </p:val>
                                        </p:tav>
                                        <p:tav tm="100000">
                                          <p:val>
                                            <p:strVal val="#ppt_x"/>
                                          </p:val>
                                        </p:tav>
                                      </p:tavLst>
                                    </p:anim>
                                    <p:anim calcmode="lin" valueType="num">
                                      <p:cBhvr additive="base">
                                        <p:cTn id="8" dur="2000" fill="hold"/>
                                        <p:tgtEl>
                                          <p:spTgt spid="143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smtClean="0"/>
              <a:t>Οι Γερμανοί μπαίνουν στην Αθήνα</a:t>
            </a:r>
            <a:br>
              <a:rPr lang="el-GR" dirty="0" smtClean="0"/>
            </a:br>
            <a:r>
              <a:rPr lang="el-GR" dirty="0" smtClean="0"/>
              <a:t>27 Απριλίου</a:t>
            </a:r>
            <a:endParaRPr lang="el-GR" dirty="0"/>
          </a:p>
        </p:txBody>
      </p:sp>
      <p:sp>
        <p:nvSpPr>
          <p:cNvPr id="630786" name="Θέση περιεχομένου 2"/>
          <p:cNvSpPr>
            <a:spLocks noGrp="1"/>
          </p:cNvSpPr>
          <p:nvPr>
            <p:ph idx="1"/>
          </p:nvPr>
        </p:nvSpPr>
        <p:spPr/>
        <p:txBody>
          <a:bodyPr/>
          <a:lstStyle/>
          <a:p>
            <a:endParaRPr lang="el-GR" smtClean="0"/>
          </a:p>
        </p:txBody>
      </p:sp>
      <p:pic>
        <p:nvPicPr>
          <p:cNvPr id="630787" name="Picture 2" descr="Αποτέλεσμα εικόνας για οι γερμανοι μπαινουν στην αθηνα"/>
          <p:cNvPicPr>
            <a:picLocks noChangeAspect="1" noChangeArrowheads="1"/>
          </p:cNvPicPr>
          <p:nvPr/>
        </p:nvPicPr>
        <p:blipFill>
          <a:blip r:embed="rId2"/>
          <a:srcRect/>
          <a:stretch>
            <a:fillRect/>
          </a:stretch>
        </p:blipFill>
        <p:spPr bwMode="auto">
          <a:xfrm>
            <a:off x="539750" y="1773238"/>
            <a:ext cx="762000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31810" name="Τίτλος 1"/>
          <p:cNvSpPr>
            <a:spLocks noGrp="1"/>
          </p:cNvSpPr>
          <p:nvPr>
            <p:ph type="title"/>
          </p:nvPr>
        </p:nvSpPr>
        <p:spPr/>
        <p:txBody>
          <a:bodyPr/>
          <a:lstStyle/>
          <a:p>
            <a:r>
              <a:rPr lang="el-GR" smtClean="0"/>
              <a:t/>
            </a:r>
            <a:br>
              <a:rPr lang="el-GR" smtClean="0"/>
            </a:br>
            <a:endParaRPr lang="el-GR" smtClean="0">
              <a:solidFill>
                <a:srgbClr val="C00000"/>
              </a:solidFill>
            </a:endParaRPr>
          </a:p>
        </p:txBody>
      </p:sp>
      <p:sp>
        <p:nvSpPr>
          <p:cNvPr id="631811" name="Θέση περιεχομένου 3"/>
          <p:cNvSpPr>
            <a:spLocks noGrp="1"/>
          </p:cNvSpPr>
          <p:nvPr>
            <p:ph idx="1"/>
          </p:nvPr>
        </p:nvSpPr>
        <p:spPr/>
        <p:txBody>
          <a:bodyPr/>
          <a:lstStyle/>
          <a:p>
            <a:endParaRPr lang="el-GR" smtClean="0"/>
          </a:p>
        </p:txBody>
      </p:sp>
      <p:sp>
        <p:nvSpPr>
          <p:cNvPr id="631812" name="Θέση κειμένου 4"/>
          <p:cNvSpPr>
            <a:spLocks noGrp="1"/>
          </p:cNvSpPr>
          <p:nvPr>
            <p:ph type="body" sz="half" idx="2"/>
          </p:nvPr>
        </p:nvSpPr>
        <p:spPr/>
        <p:txBody>
          <a:bodyPr/>
          <a:lstStyle/>
          <a:p>
            <a:r>
              <a:rPr lang="el-GR" sz="3600" smtClean="0">
                <a:solidFill>
                  <a:schemeClr val="bg1"/>
                </a:solidFill>
              </a:rPr>
              <a:t>Ανεβάζουν</a:t>
            </a:r>
          </a:p>
          <a:p>
            <a:r>
              <a:rPr lang="el-GR" sz="3600" smtClean="0">
                <a:solidFill>
                  <a:schemeClr val="bg1"/>
                </a:solidFill>
              </a:rPr>
              <a:t> τη σβάστικα στην Ακρόπολη</a:t>
            </a:r>
          </a:p>
          <a:p>
            <a:endParaRPr lang="el-GR" smtClean="0"/>
          </a:p>
        </p:txBody>
      </p:sp>
      <p:pic>
        <p:nvPicPr>
          <p:cNvPr id="4098" name="Picture 2" descr="Αποτέλεσμα εικόνας για οι γερμανοι μπαινουν στην αθηνα"/>
          <p:cNvPicPr>
            <a:picLocks noChangeAspect="1" noChangeArrowheads="1"/>
          </p:cNvPicPr>
          <p:nvPr/>
        </p:nvPicPr>
        <p:blipFill>
          <a:blip r:embed="rId3">
            <a:extLst>
              <a:ext uri="{28A0092B-C50C-407E-A947-70E740481C1C}"/>
            </a:extLst>
          </a:blip>
          <a:srcRect/>
          <a:stretch>
            <a:fillRect/>
          </a:stretch>
        </p:blipFill>
        <p:spPr bwMode="auto">
          <a:xfrm>
            <a:off x="3923928" y="332656"/>
            <a:ext cx="4143375" cy="57054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Τίτλος 1"/>
          <p:cNvSpPr>
            <a:spLocks noGrp="1"/>
          </p:cNvSpPr>
          <p:nvPr>
            <p:ph type="title"/>
          </p:nvPr>
        </p:nvSpPr>
        <p:spPr/>
        <p:txBody>
          <a:bodyPr/>
          <a:lstStyle/>
          <a:p>
            <a:endParaRPr lang="el-GR" smtClean="0"/>
          </a:p>
        </p:txBody>
      </p:sp>
      <p:sp>
        <p:nvSpPr>
          <p:cNvPr id="632834" name="Θέση περιεχομένου 2"/>
          <p:cNvSpPr>
            <a:spLocks noGrp="1"/>
          </p:cNvSpPr>
          <p:nvPr>
            <p:ph idx="1"/>
          </p:nvPr>
        </p:nvSpPr>
        <p:spPr/>
        <p:txBody>
          <a:bodyPr/>
          <a:lstStyle/>
          <a:p>
            <a:endParaRPr lang="el-GR" smtClean="0"/>
          </a:p>
        </p:txBody>
      </p:sp>
      <p:sp>
        <p:nvSpPr>
          <p:cNvPr id="632835" name="Θέση κειμένου 3"/>
          <p:cNvSpPr>
            <a:spLocks noGrp="1"/>
          </p:cNvSpPr>
          <p:nvPr>
            <p:ph type="body" sz="half" idx="2"/>
          </p:nvPr>
        </p:nvSpPr>
        <p:spPr/>
        <p:txBody>
          <a:bodyPr/>
          <a:lstStyle/>
          <a:p>
            <a:endParaRPr lang="el-GR"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Τίτλος 1"/>
          <p:cNvSpPr>
            <a:spLocks noGrp="1"/>
          </p:cNvSpPr>
          <p:nvPr>
            <p:ph type="title"/>
          </p:nvPr>
        </p:nvSpPr>
        <p:spPr/>
        <p:txBody>
          <a:bodyPr/>
          <a:lstStyle/>
          <a:p>
            <a:endParaRPr lang="el-GR" smtClean="0"/>
          </a:p>
        </p:txBody>
      </p:sp>
      <p:pic>
        <p:nvPicPr>
          <p:cNvPr id="633858" name="Picture 2"/>
          <p:cNvPicPr>
            <a:picLocks noGrp="1" noChangeAspect="1" noChangeArrowheads="1"/>
          </p:cNvPicPr>
          <p:nvPr>
            <p:ph idx="1"/>
          </p:nvPr>
        </p:nvPicPr>
        <p:blipFill>
          <a:blip r:embed="rId2"/>
          <a:srcRect/>
          <a:stretch>
            <a:fillRect/>
          </a:stretch>
        </p:blipFill>
        <p:spPr>
          <a:xfrm>
            <a:off x="3492500" y="765175"/>
            <a:ext cx="5111750" cy="4868863"/>
          </a:xfrm>
        </p:spPr>
      </p:pic>
      <p:sp>
        <p:nvSpPr>
          <p:cNvPr id="633859" name="Θέση κειμένου 3"/>
          <p:cNvSpPr>
            <a:spLocks noGrp="1"/>
          </p:cNvSpPr>
          <p:nvPr>
            <p:ph type="body" sz="half" idx="2"/>
          </p:nvPr>
        </p:nvSpPr>
        <p:spPr/>
        <p:txBody>
          <a:bodyPr/>
          <a:lstStyle/>
          <a:p>
            <a:endParaRPr lang="el-GR" smtClean="0"/>
          </a:p>
        </p:txBody>
      </p:sp>
      <p:sp>
        <p:nvSpPr>
          <p:cNvPr id="633860" name="TextBox 8"/>
          <p:cNvSpPr txBox="1">
            <a:spLocks noChangeArrowheads="1"/>
          </p:cNvSpPr>
          <p:nvPr/>
        </p:nvSpPr>
        <p:spPr bwMode="auto">
          <a:xfrm>
            <a:off x="587375" y="1628775"/>
            <a:ext cx="3308350" cy="2185988"/>
          </a:xfrm>
          <a:prstGeom prst="rect">
            <a:avLst/>
          </a:prstGeom>
          <a:noFill/>
          <a:ln w="9525">
            <a:noFill/>
            <a:miter lim="800000"/>
            <a:headEnd/>
            <a:tailEnd/>
          </a:ln>
        </p:spPr>
        <p:txBody>
          <a:bodyPr>
            <a:spAutoFit/>
          </a:bodyPr>
          <a:lstStyle/>
          <a:p>
            <a:r>
              <a:rPr lang="el-GR">
                <a:solidFill>
                  <a:srgbClr val="000000"/>
                </a:solidFill>
                <a:latin typeface="Calibri" pitchFamily="34" charset="0"/>
              </a:rPr>
              <a:t>    </a:t>
            </a:r>
            <a:r>
              <a:rPr lang="el-GR" b="1" u="sng">
                <a:solidFill>
                  <a:srgbClr val="000000"/>
                </a:solidFill>
                <a:latin typeface="Calibri" pitchFamily="34" charset="0"/>
              </a:rPr>
              <a:t>Η ΤΡΙΠΛΗ ΚΑΤΟΧΗ</a:t>
            </a:r>
          </a:p>
          <a:p>
            <a:endParaRPr lang="el-GR" b="1" u="sng">
              <a:solidFill>
                <a:srgbClr val="000000"/>
              </a:solidFill>
              <a:latin typeface="Calibri" pitchFamily="34" charset="0"/>
            </a:endParaRPr>
          </a:p>
          <a:p>
            <a:r>
              <a:rPr lang="el-GR">
                <a:solidFill>
                  <a:srgbClr val="000000"/>
                </a:solidFill>
                <a:latin typeface="Calibri" pitchFamily="34" charset="0"/>
              </a:rPr>
              <a:t>      </a:t>
            </a:r>
            <a:r>
              <a:rPr lang="el-GR" sz="2000" b="1">
                <a:solidFill>
                  <a:srgbClr val="FF0000"/>
                </a:solidFill>
                <a:latin typeface="Calibri" pitchFamily="34" charset="0"/>
              </a:rPr>
              <a:t>Γερμανική Κατοχή</a:t>
            </a:r>
          </a:p>
          <a:p>
            <a:endParaRPr lang="el-GR" sz="2000" b="1">
              <a:solidFill>
                <a:srgbClr val="FF0000"/>
              </a:solidFill>
              <a:latin typeface="Calibri" pitchFamily="34" charset="0"/>
            </a:endParaRPr>
          </a:p>
          <a:p>
            <a:r>
              <a:rPr lang="el-GR" sz="2000" b="1">
                <a:solidFill>
                  <a:srgbClr val="FF0000"/>
                </a:solidFill>
                <a:latin typeface="Calibri" pitchFamily="34" charset="0"/>
              </a:rPr>
              <a:t>      </a:t>
            </a:r>
            <a:r>
              <a:rPr lang="el-GR" sz="2000" b="1">
                <a:solidFill>
                  <a:srgbClr val="00B0F0"/>
                </a:solidFill>
                <a:latin typeface="Calibri" pitchFamily="34" charset="0"/>
              </a:rPr>
              <a:t>Ιταλική  Κατοχή</a:t>
            </a:r>
          </a:p>
          <a:p>
            <a:endParaRPr lang="el-GR" sz="2000" b="1">
              <a:solidFill>
                <a:srgbClr val="00B0F0"/>
              </a:solidFill>
              <a:latin typeface="Calibri" pitchFamily="34" charset="0"/>
            </a:endParaRPr>
          </a:p>
          <a:p>
            <a:r>
              <a:rPr lang="el-GR" sz="2000" b="1">
                <a:solidFill>
                  <a:srgbClr val="00B0F0"/>
                </a:solidFill>
                <a:latin typeface="Calibri" pitchFamily="34" charset="0"/>
              </a:rPr>
              <a:t>      </a:t>
            </a:r>
            <a:r>
              <a:rPr lang="el-GR" sz="2000" b="1">
                <a:solidFill>
                  <a:srgbClr val="00B050"/>
                </a:solidFill>
                <a:latin typeface="Calibri" pitchFamily="34" charset="0"/>
              </a:rPr>
              <a:t>Βουλγαρική  Κατοχή </a:t>
            </a:r>
            <a:endParaRPr lang="el-GR" sz="2000" b="1">
              <a:solidFill>
                <a:srgbClr val="00B0F0"/>
              </a:solidFill>
              <a:latin typeface="Calibri" pitchFamily="34" charset="0"/>
            </a:endParaRPr>
          </a:p>
        </p:txBody>
      </p:sp>
      <p:sp>
        <p:nvSpPr>
          <p:cNvPr id="10" name="Έλλειψη 9"/>
          <p:cNvSpPr/>
          <p:nvPr/>
        </p:nvSpPr>
        <p:spPr>
          <a:xfrm>
            <a:off x="269875" y="2274888"/>
            <a:ext cx="287338" cy="2143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prstClr val="white"/>
              </a:solidFill>
            </a:endParaRPr>
          </a:p>
        </p:txBody>
      </p:sp>
      <p:sp>
        <p:nvSpPr>
          <p:cNvPr id="11" name="Έλλειψη 10"/>
          <p:cNvSpPr/>
          <p:nvPr/>
        </p:nvSpPr>
        <p:spPr>
          <a:xfrm>
            <a:off x="280988" y="2852738"/>
            <a:ext cx="287337" cy="214312"/>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prstClr val="white"/>
              </a:solidFill>
            </a:endParaRPr>
          </a:p>
        </p:txBody>
      </p:sp>
      <p:sp>
        <p:nvSpPr>
          <p:cNvPr id="13" name="Έλλειψη 12"/>
          <p:cNvSpPr/>
          <p:nvPr/>
        </p:nvSpPr>
        <p:spPr>
          <a:xfrm>
            <a:off x="239713" y="3398838"/>
            <a:ext cx="288925" cy="2143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prstClr val="white"/>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Τίτλος 1"/>
          <p:cNvSpPr>
            <a:spLocks noGrp="1"/>
          </p:cNvSpPr>
          <p:nvPr>
            <p:ph type="title"/>
          </p:nvPr>
        </p:nvSpPr>
        <p:spPr/>
        <p:txBody>
          <a:bodyPr/>
          <a:lstStyle/>
          <a:p>
            <a:endParaRPr lang="el-GR" smtClean="0"/>
          </a:p>
        </p:txBody>
      </p:sp>
      <p:sp>
        <p:nvSpPr>
          <p:cNvPr id="634882" name="Θέση περιεχομένου 2"/>
          <p:cNvSpPr>
            <a:spLocks noGrp="1"/>
          </p:cNvSpPr>
          <p:nvPr>
            <p:ph idx="1"/>
          </p:nvPr>
        </p:nvSpPr>
        <p:spPr/>
        <p:txBody>
          <a:bodyPr/>
          <a:lstStyle/>
          <a:p>
            <a:endParaRPr lang="el-GR" smtClean="0"/>
          </a:p>
        </p:txBody>
      </p:sp>
      <p:pic>
        <p:nvPicPr>
          <p:cNvPr id="634883" name="Picture 2" descr="F:\28-1940-45-102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Τίτλος 1"/>
          <p:cNvSpPr>
            <a:spLocks noGrp="1"/>
          </p:cNvSpPr>
          <p:nvPr>
            <p:ph type="title"/>
          </p:nvPr>
        </p:nvSpPr>
        <p:spPr/>
        <p:txBody>
          <a:bodyPr/>
          <a:lstStyle/>
          <a:p>
            <a:endParaRPr lang="el-GR" smtClean="0"/>
          </a:p>
        </p:txBody>
      </p:sp>
      <p:pic>
        <p:nvPicPr>
          <p:cNvPr id="635906" name="Picture 3" descr="F:\Mpenito-Mussolini-Ntoytse-4-20151028.jpg"/>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Τίτλος 1"/>
          <p:cNvSpPr>
            <a:spLocks noGrp="1"/>
          </p:cNvSpPr>
          <p:nvPr>
            <p:ph type="title"/>
          </p:nvPr>
        </p:nvSpPr>
        <p:spPr/>
        <p:txBody>
          <a:bodyPr/>
          <a:lstStyle/>
          <a:p>
            <a:endParaRPr lang="el-GR" smtClean="0"/>
          </a:p>
        </p:txBody>
      </p:sp>
      <p:sp>
        <p:nvSpPr>
          <p:cNvPr id="636930" name="Θέση περιεχομένου 2"/>
          <p:cNvSpPr>
            <a:spLocks noGrp="1"/>
          </p:cNvSpPr>
          <p:nvPr>
            <p:ph idx="1"/>
          </p:nvPr>
        </p:nvSpPr>
        <p:spPr/>
        <p:txBody>
          <a:bodyPr/>
          <a:lstStyle/>
          <a:p>
            <a:endParaRPr lang="el-GR" smtClean="0"/>
          </a:p>
        </p:txBody>
      </p:sp>
      <p:pic>
        <p:nvPicPr>
          <p:cNvPr id="138242" name="Picture 2" descr="Αποτέλεσμα εικόνας για ναζιστικός στρατος"/>
          <p:cNvPicPr>
            <a:picLocks noChangeAspect="1" noChangeArrowheads="1"/>
          </p:cNvPicPr>
          <p:nvPr/>
        </p:nvPicPr>
        <p:blipFill>
          <a:blip r:embed="rId2"/>
          <a:srcRect/>
          <a:stretch>
            <a:fillRect/>
          </a:stretch>
        </p:blipFill>
        <p:spPr bwMode="auto">
          <a:xfrm>
            <a:off x="0" y="-100013"/>
            <a:ext cx="9144000" cy="6958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fade">
                                      <p:cBhvr>
                                        <p:cTn id="7"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Τίτλος 1"/>
          <p:cNvSpPr>
            <a:spLocks noGrp="1"/>
          </p:cNvSpPr>
          <p:nvPr>
            <p:ph type="title"/>
          </p:nvPr>
        </p:nvSpPr>
        <p:spPr/>
        <p:txBody>
          <a:bodyPr/>
          <a:lstStyle/>
          <a:p>
            <a:endParaRPr lang="el-GR" smtClean="0"/>
          </a:p>
        </p:txBody>
      </p:sp>
      <p:sp>
        <p:nvSpPr>
          <p:cNvPr id="637954" name="Θέση περιεχομένου 2"/>
          <p:cNvSpPr>
            <a:spLocks noGrp="1"/>
          </p:cNvSpPr>
          <p:nvPr>
            <p:ph idx="1"/>
          </p:nvPr>
        </p:nvSpPr>
        <p:spPr/>
        <p:txBody>
          <a:bodyPr/>
          <a:lstStyle/>
          <a:p>
            <a:endParaRPr lang="el-GR"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Τίτλος 1"/>
          <p:cNvSpPr>
            <a:spLocks noGrp="1"/>
          </p:cNvSpPr>
          <p:nvPr>
            <p:ph type="title"/>
          </p:nvPr>
        </p:nvSpPr>
        <p:spPr/>
        <p:txBody>
          <a:bodyPr/>
          <a:lstStyle/>
          <a:p>
            <a:endParaRPr lang="el-GR" smtClean="0"/>
          </a:p>
        </p:txBody>
      </p:sp>
      <p:sp>
        <p:nvSpPr>
          <p:cNvPr id="638978" name="Θέση περιεχομένου 2"/>
          <p:cNvSpPr>
            <a:spLocks noGrp="1"/>
          </p:cNvSpPr>
          <p:nvPr>
            <p:ph idx="1"/>
          </p:nvPr>
        </p:nvSpPr>
        <p:spPr/>
        <p:txBody>
          <a:bodyPr/>
          <a:lstStyle/>
          <a:p>
            <a:endParaRPr lang="el-GR" smtClean="0"/>
          </a:p>
        </p:txBody>
      </p:sp>
      <p:pic>
        <p:nvPicPr>
          <p:cNvPr id="638979" name="Picture 2" descr="http://www.agonaskritis.gr/wp-content/uploads/2011/05/mahi-alexiptota.jpg"/>
          <p:cNvPicPr>
            <a:picLocks noChangeAspect="1" noChangeArrowheads="1"/>
          </p:cNvPicPr>
          <p:nvPr/>
        </p:nvPicPr>
        <p:blipFill>
          <a:blip r:embed="rId2"/>
          <a:srcRect/>
          <a:stretch>
            <a:fillRect/>
          </a:stretch>
        </p:blipFill>
        <p:spPr bwMode="auto">
          <a:xfrm>
            <a:off x="1979613" y="1628775"/>
            <a:ext cx="2381250" cy="1457325"/>
          </a:xfrm>
          <a:prstGeom prst="rect">
            <a:avLst/>
          </a:prstGeom>
          <a:noFill/>
          <a:ln w="9525">
            <a:noFill/>
            <a:miter lim="800000"/>
            <a:headEnd/>
            <a:tailEnd/>
          </a:ln>
        </p:spPr>
      </p:pic>
      <p:pic>
        <p:nvPicPr>
          <p:cNvPr id="638980" name="Picture 4" descr="0ca1852e6cbc98082c1979832a981fda"/>
          <p:cNvPicPr>
            <a:picLocks noChangeAspect="1" noChangeArrowheads="1"/>
          </p:cNvPicPr>
          <p:nvPr/>
        </p:nvPicPr>
        <p:blipFill>
          <a:blip r:embed="rId3"/>
          <a:srcRect/>
          <a:stretch>
            <a:fillRect/>
          </a:stretch>
        </p:blipFill>
        <p:spPr bwMode="auto">
          <a:xfrm>
            <a:off x="4392613" y="549275"/>
            <a:ext cx="4600575" cy="609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Τίτλος 1"/>
          <p:cNvSpPr>
            <a:spLocks noGrp="1"/>
          </p:cNvSpPr>
          <p:nvPr>
            <p:ph type="title"/>
          </p:nvPr>
        </p:nvSpPr>
        <p:spPr>
          <a:xfrm>
            <a:off x="601663" y="-100013"/>
            <a:ext cx="8229600" cy="1143001"/>
          </a:xfrm>
        </p:spPr>
        <p:txBody>
          <a:bodyPr/>
          <a:lstStyle/>
          <a:p>
            <a:pPr eaLnBrk="1" hangingPunct="1"/>
            <a:endParaRPr lang="el-GR" smtClean="0"/>
          </a:p>
        </p:txBody>
      </p:sp>
      <p:sp>
        <p:nvSpPr>
          <p:cNvPr id="3" name="Ορθογώνιο 2"/>
          <p:cNvSpPr/>
          <p:nvPr/>
        </p:nvSpPr>
        <p:spPr>
          <a:xfrm>
            <a:off x="755650" y="485775"/>
            <a:ext cx="7704138" cy="3294063"/>
          </a:xfrm>
          <a:prstGeom prst="rect">
            <a:avLst/>
          </a:prstGeom>
        </p:spPr>
        <p:txBody>
          <a:bodyPr>
            <a:spAutoFit/>
          </a:bodyPr>
          <a:lstStyle/>
          <a:p>
            <a:pPr fontAlgn="auto">
              <a:spcBef>
                <a:spcPts val="0"/>
              </a:spcBef>
              <a:spcAft>
                <a:spcPts val="0"/>
              </a:spcAft>
              <a:defRPr/>
            </a:pPr>
            <a:r>
              <a:rPr lang="el-GR" sz="2400" b="1" kern="0" dirty="0">
                <a:solidFill>
                  <a:prstClr val="white"/>
                </a:solidFill>
                <a:latin typeface="Arial"/>
                <a:cs typeface="+mn-cs"/>
              </a:rPr>
              <a:t>Αποτελούνταν κυρίως από υπόγειες σήραγγες που περιελάμβαναν 21 οχυρά συγκροτήματα, </a:t>
            </a:r>
          </a:p>
          <a:p>
            <a:pPr fontAlgn="auto">
              <a:spcBef>
                <a:spcPts val="0"/>
              </a:spcBef>
              <a:spcAft>
                <a:spcPts val="0"/>
              </a:spcAft>
              <a:defRPr/>
            </a:pPr>
            <a:r>
              <a:rPr lang="el-GR" sz="2400" b="1" kern="0" dirty="0">
                <a:solidFill>
                  <a:prstClr val="white"/>
                </a:solidFill>
                <a:latin typeface="Arial"/>
                <a:cs typeface="+mn-cs"/>
              </a:rPr>
              <a:t>με παρατηρητήρια, πυροβολεία και πολυβολεία…</a:t>
            </a:r>
          </a:p>
          <a:p>
            <a:pPr fontAlgn="auto">
              <a:spcBef>
                <a:spcPts val="0"/>
              </a:spcBef>
              <a:spcAft>
                <a:spcPts val="0"/>
              </a:spcAft>
              <a:defRPr/>
            </a:pPr>
            <a:endParaRPr lang="el-GR" sz="2400" b="1" kern="0" dirty="0">
              <a:solidFill>
                <a:prstClr val="white"/>
              </a:solidFill>
              <a:latin typeface="Arial"/>
              <a:cs typeface="+mn-cs"/>
            </a:endParaRPr>
          </a:p>
          <a:p>
            <a:pPr fontAlgn="auto">
              <a:spcBef>
                <a:spcPts val="0"/>
              </a:spcBef>
              <a:spcAft>
                <a:spcPts val="0"/>
              </a:spcAft>
              <a:defRPr/>
            </a:pPr>
            <a:r>
              <a:rPr lang="el-GR" sz="2400" b="1" kern="0" dirty="0">
                <a:solidFill>
                  <a:prstClr val="white"/>
                </a:solidFill>
                <a:latin typeface="Arial"/>
                <a:cs typeface="+mn-cs"/>
              </a:rPr>
              <a:t>Επίσης περιλάμβανε  πολλές αντιαρματικές τάφρους, </a:t>
            </a:r>
            <a:r>
              <a:rPr lang="el-GR" sz="2400" b="1" kern="0" dirty="0" err="1">
                <a:solidFill>
                  <a:prstClr val="white"/>
                </a:solidFill>
                <a:latin typeface="Arial"/>
                <a:cs typeface="+mn-cs"/>
              </a:rPr>
              <a:t>σιδηροπήγματα</a:t>
            </a:r>
            <a:r>
              <a:rPr lang="el-GR" sz="2400" b="1" kern="0" dirty="0">
                <a:solidFill>
                  <a:prstClr val="white"/>
                </a:solidFill>
                <a:latin typeface="Arial"/>
                <a:cs typeface="+mn-cs"/>
              </a:rPr>
              <a:t> και σκυροδέματα σε διπλές και τριπλές γραμμές ανάσχεσης.</a:t>
            </a:r>
          </a:p>
          <a:p>
            <a:pPr fontAlgn="auto">
              <a:spcBef>
                <a:spcPts val="0"/>
              </a:spcBef>
              <a:spcAft>
                <a:spcPts val="0"/>
              </a:spcAft>
              <a:defRPr/>
            </a:pPr>
            <a:endParaRPr lang="el-GR" sz="2000" b="1" kern="0" dirty="0">
              <a:solidFill>
                <a:prstClr val="white"/>
              </a:solidFill>
              <a:latin typeface="Arial"/>
              <a:cs typeface="+mn-cs"/>
            </a:endParaRPr>
          </a:p>
          <a:p>
            <a:pPr fontAlgn="auto">
              <a:spcBef>
                <a:spcPts val="0"/>
              </a:spcBef>
              <a:spcAft>
                <a:spcPts val="0"/>
              </a:spcAft>
              <a:defRPr/>
            </a:pPr>
            <a:endParaRPr lang="el-GR" sz="2000" b="1" kern="0" dirty="0">
              <a:solidFill>
                <a:prstClr val="white"/>
              </a:solidFill>
              <a:latin typeface="+mn-lt"/>
              <a:cs typeface="+mn-cs"/>
            </a:endParaRPr>
          </a:p>
        </p:txBody>
      </p:sp>
      <p:pic>
        <p:nvPicPr>
          <p:cNvPr id="640003" name="Picture 2" descr="F:\ΡΟΥΠΕΛ\constr3.jpg"/>
          <p:cNvPicPr>
            <a:picLocks noChangeAspect="1" noChangeArrowheads="1"/>
          </p:cNvPicPr>
          <p:nvPr/>
        </p:nvPicPr>
        <p:blipFill>
          <a:blip r:embed="rId2"/>
          <a:srcRect/>
          <a:stretch>
            <a:fillRect/>
          </a:stretch>
        </p:blipFill>
        <p:spPr bwMode="auto">
          <a:xfrm>
            <a:off x="2555875" y="3644900"/>
            <a:ext cx="3810000" cy="255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Τίτλος 1"/>
          <p:cNvSpPr>
            <a:spLocks noGrp="1"/>
          </p:cNvSpPr>
          <p:nvPr>
            <p:ph type="title"/>
          </p:nvPr>
        </p:nvSpPr>
        <p:spPr/>
        <p:txBody>
          <a:bodyPr/>
          <a:lstStyle/>
          <a:p>
            <a:endParaRPr lang="el-GR" smtClean="0"/>
          </a:p>
        </p:txBody>
      </p:sp>
      <p:sp>
        <p:nvSpPr>
          <p:cNvPr id="508930" name="Θέση περιεχομένου 2"/>
          <p:cNvSpPr>
            <a:spLocks noGrp="1"/>
          </p:cNvSpPr>
          <p:nvPr>
            <p:ph idx="1"/>
          </p:nvPr>
        </p:nvSpPr>
        <p:spPr/>
        <p:txBody>
          <a:bodyPr/>
          <a:lstStyle/>
          <a:p>
            <a:endParaRPr lang="el-GR" smtClean="0"/>
          </a:p>
        </p:txBody>
      </p:sp>
      <p:pic>
        <p:nvPicPr>
          <p:cNvPr id="2050" name="Picture 2"/>
          <p:cNvPicPr>
            <a:picLocks noChangeAspect="1" noChangeArrowheads="1"/>
          </p:cNvPicPr>
          <p:nvPr/>
        </p:nvPicPr>
        <p:blipFill>
          <a:blip r:embed="rId2">
            <a:extLst>
              <a:ext uri="{BEBA8EAE-BF5A-486C-A8C5-ECC9F3942E4B}"/>
              <a:ext uri="{28A0092B-C50C-407E-A947-70E740481C1C}"/>
            </a:extLst>
          </a:blip>
          <a:srcRect/>
          <a:stretch>
            <a:fillRect/>
          </a:stretch>
        </p:blipFill>
        <p:spPr bwMode="auto">
          <a:xfrm>
            <a:off x="-9338" y="-73082"/>
            <a:ext cx="9153337" cy="6948772"/>
          </a:xfrm>
          <a:prstGeom prst="rect">
            <a:avLst/>
          </a:prstGeom>
          <a:noFill/>
          <a:ln>
            <a:noFill/>
          </a:ln>
          <a:effectLst>
            <a:outerShdw dist="35921" dir="2700000" algn="ctr" rotWithShape="0">
              <a:schemeClr val="bg2"/>
            </a:outerShdw>
            <a:softEdge rad="635000"/>
          </a:effectLst>
          <a:extLst>
            <a:ext uri="{909E8E84-426E-40DD-AFC4-6F175D3DCCD1}"/>
            <a:ext uri="{91240B29-F687-4F45-9708-019B960494DF}"/>
          </a:extLst>
        </p:spPr>
      </p:pic>
      <p:pic>
        <p:nvPicPr>
          <p:cNvPr id="508932" name="Picture 3" descr="C:\Users\ELPIDA\Documents\article.jpg"/>
          <p:cNvPicPr>
            <a:picLocks noChangeAspect="1" noChangeArrowheads="1"/>
          </p:cNvPicPr>
          <p:nvPr/>
        </p:nvPicPr>
        <p:blipFill>
          <a:blip r:embed="rId3"/>
          <a:srcRect/>
          <a:stretch>
            <a:fillRect/>
          </a:stretch>
        </p:blipFill>
        <p:spPr bwMode="auto">
          <a:xfrm rot="-845293">
            <a:off x="4175125" y="4046538"/>
            <a:ext cx="5715000" cy="336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20040"/>
            <a:ext cx="7239000" cy="1143000"/>
          </a:xfrm>
        </p:spPr>
        <p:txBody>
          <a:bodyPr/>
          <a:lstStyle/>
          <a:p>
            <a:pPr fontAlgn="auto">
              <a:spcAft>
                <a:spcPts val="0"/>
              </a:spcAft>
              <a:defRPr/>
            </a:pPr>
            <a:r>
              <a:rPr lang="el-GR" dirty="0" smtClean="0"/>
              <a:t>               </a:t>
            </a:r>
            <a:r>
              <a:rPr lang="el-GR" dirty="0" smtClean="0">
                <a:solidFill>
                  <a:schemeClr val="accent5">
                    <a:lumMod val="75000"/>
                  </a:schemeClr>
                </a:solidFill>
              </a:rPr>
              <a:t>ΤΟ ΔΕΥΤΕΡΟ ΟΧΙ</a:t>
            </a:r>
            <a:endParaRPr lang="el-GR" dirty="0">
              <a:solidFill>
                <a:schemeClr val="accent5">
                  <a:lumMod val="75000"/>
                </a:schemeClr>
              </a:solidFill>
            </a:endParaRPr>
          </a:p>
        </p:txBody>
      </p:sp>
      <p:sp>
        <p:nvSpPr>
          <p:cNvPr id="641027" name="Θέση περιεχομένου 2"/>
          <p:cNvSpPr>
            <a:spLocks noGrp="1"/>
          </p:cNvSpPr>
          <p:nvPr>
            <p:ph idx="1"/>
          </p:nvPr>
        </p:nvSpPr>
        <p:spPr/>
        <p:txBody>
          <a:bodyPr/>
          <a:lstStyle/>
          <a:p>
            <a:endParaRPr lang="el-GR" smtClean="0"/>
          </a:p>
        </p:txBody>
      </p:sp>
      <p:pic>
        <p:nvPicPr>
          <p:cNvPr id="641028" name="Picture 2" descr="F:\28-1940-29-1024.jpg"/>
          <p:cNvPicPr>
            <a:picLocks noChangeAspect="1" noChangeArrowheads="1"/>
          </p:cNvPicPr>
          <p:nvPr/>
        </p:nvPicPr>
        <p:blipFill>
          <a:blip r:embed="rId3"/>
          <a:srcRect/>
          <a:stretch>
            <a:fillRect/>
          </a:stretch>
        </p:blipFill>
        <p:spPr bwMode="auto">
          <a:xfrm>
            <a:off x="900113" y="1754188"/>
            <a:ext cx="6335712" cy="4752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199" y="548680"/>
            <a:ext cx="8229600" cy="1143000"/>
          </a:xfrm>
        </p:spPr>
        <p:txBody>
          <a:bodyPr rtlCol="0">
            <a:normAutofit fontScale="90000"/>
          </a:bodyPr>
          <a:lstStyle/>
          <a:p>
            <a:pPr fontAlgn="auto">
              <a:spcAft>
                <a:spcPts val="0"/>
              </a:spcAft>
              <a:defRPr/>
            </a:pPr>
            <a:r>
              <a:rPr lang="el-G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Στο Δίστομο</a:t>
            </a:r>
            <a:br>
              <a:rPr lang="el-G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l-G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δολοφονούν </a:t>
            </a:r>
            <a:r>
              <a:rPr lang="el-GR"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ό,τι</a:t>
            </a:r>
            <a:r>
              <a:rPr lang="el-G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κινείται</a:t>
            </a:r>
            <a:br>
              <a:rPr lang="el-G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l-GR" dirty="0">
              <a:solidFill>
                <a:srgbClr val="C00000"/>
              </a:solidFill>
            </a:endParaRPr>
          </a:p>
        </p:txBody>
      </p:sp>
      <p:sp>
        <p:nvSpPr>
          <p:cNvPr id="642051" name="Θέση περιεχομένου 2"/>
          <p:cNvSpPr>
            <a:spLocks noGrp="1"/>
          </p:cNvSpPr>
          <p:nvPr>
            <p:ph idx="1"/>
          </p:nvPr>
        </p:nvSpPr>
        <p:spPr>
          <a:xfrm>
            <a:off x="179388" y="1268413"/>
            <a:ext cx="8507412" cy="4857750"/>
          </a:xfrm>
        </p:spPr>
        <p:txBody>
          <a:bodyPr/>
          <a:lstStyle/>
          <a:p>
            <a:endParaRPr lang="el-GR" smtClean="0"/>
          </a:p>
        </p:txBody>
      </p:sp>
      <p:pic>
        <p:nvPicPr>
          <p:cNvPr id="5122" name="Picture 2" descr="Αποτέλεσμα εικόνας για οι γερμανοι μπαινουν στην αθηνα"/>
          <p:cNvPicPr>
            <a:picLocks noChangeAspect="1" noChangeArrowheads="1"/>
          </p:cNvPicPr>
          <p:nvPr/>
        </p:nvPicPr>
        <p:blipFill>
          <a:blip r:embed="rId3">
            <a:extLst>
              <a:ext uri="{28A0092B-C50C-407E-A947-70E740481C1C}"/>
            </a:extLst>
          </a:blip>
          <a:srcRect/>
          <a:stretch>
            <a:fillRect/>
          </a:stretch>
        </p:blipFill>
        <p:spPr bwMode="auto">
          <a:xfrm>
            <a:off x="796427" y="2060847"/>
            <a:ext cx="7303965" cy="42410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8313" y="533400"/>
            <a:ext cx="8229600" cy="1143000"/>
          </a:xfrm>
        </p:spPr>
        <p:txBody>
          <a:bodyPr rtlCol="0">
            <a:normAutofit fontScale="90000"/>
          </a:bodyPr>
          <a:lstStyle/>
          <a:p>
            <a:pPr fontAlgn="auto">
              <a:spcAft>
                <a:spcPts val="0"/>
              </a:spcAft>
              <a:defRPr/>
            </a:pPr>
            <a:r>
              <a:rPr lang="el-GR" b="1" dirty="0" err="1" smtClean="0">
                <a:solidFill>
                  <a:srgbClr val="C00000"/>
                </a:solidFill>
              </a:rPr>
              <a:t>Κοντομάρι</a:t>
            </a:r>
            <a:r>
              <a:rPr lang="el-GR" b="1" dirty="0" smtClean="0">
                <a:solidFill>
                  <a:srgbClr val="C00000"/>
                </a:solidFill>
              </a:rPr>
              <a:t> Χανίων</a:t>
            </a:r>
            <a:br>
              <a:rPr lang="el-GR" b="1" dirty="0" smtClean="0">
                <a:solidFill>
                  <a:srgbClr val="C00000"/>
                </a:solidFill>
              </a:rPr>
            </a:br>
            <a:r>
              <a:rPr lang="el-GR" dirty="0" smtClean="0"/>
              <a:t> </a:t>
            </a:r>
            <a:endParaRPr lang="el-GR" dirty="0"/>
          </a:p>
        </p:txBody>
      </p:sp>
      <p:sp>
        <p:nvSpPr>
          <p:cNvPr id="643075" name="Θέση περιεχομένου 2"/>
          <p:cNvSpPr>
            <a:spLocks noGrp="1"/>
          </p:cNvSpPr>
          <p:nvPr>
            <p:ph idx="1"/>
          </p:nvPr>
        </p:nvSpPr>
        <p:spPr/>
        <p:txBody>
          <a:bodyPr/>
          <a:lstStyle/>
          <a:p>
            <a:endParaRPr lang="el-GR" smtClean="0"/>
          </a:p>
        </p:txBody>
      </p:sp>
      <p:pic>
        <p:nvPicPr>
          <p:cNvPr id="6146" name="Picture 2" descr="Ομαδική εκτέλεση ενός κρητικού χωριού από τους Γερμανούς"/>
          <p:cNvPicPr>
            <a:picLocks noChangeAspect="1" noChangeArrowheads="1"/>
          </p:cNvPicPr>
          <p:nvPr/>
        </p:nvPicPr>
        <p:blipFill>
          <a:blip r:embed="rId3">
            <a:extLst>
              <a:ext uri="{28A0092B-C50C-407E-A947-70E740481C1C}"/>
            </a:extLst>
          </a:blip>
          <a:srcRect/>
          <a:stretch>
            <a:fillRect/>
          </a:stretch>
        </p:blipFill>
        <p:spPr bwMode="auto">
          <a:xfrm>
            <a:off x="755576" y="1700808"/>
            <a:ext cx="7334250" cy="44767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smtClean="0"/>
              <a:t>Ομαδική εκτέλεση των κατοίκων στο </a:t>
            </a:r>
            <a:r>
              <a:rPr lang="el-GR" dirty="0" err="1" smtClean="0"/>
              <a:t>Κοντομάρι</a:t>
            </a:r>
            <a:r>
              <a:rPr lang="el-GR" dirty="0" smtClean="0"/>
              <a:t> Χανίων</a:t>
            </a:r>
            <a:endParaRPr lang="el-GR" dirty="0"/>
          </a:p>
        </p:txBody>
      </p:sp>
      <p:sp>
        <p:nvSpPr>
          <p:cNvPr id="644099" name="Θέση περιεχομένου 2"/>
          <p:cNvSpPr>
            <a:spLocks noGrp="1"/>
          </p:cNvSpPr>
          <p:nvPr>
            <p:ph idx="1"/>
          </p:nvPr>
        </p:nvSpPr>
        <p:spPr/>
        <p:txBody>
          <a:bodyPr/>
          <a:lstStyle/>
          <a:p>
            <a:endParaRPr lang="el-GR" smtClean="0"/>
          </a:p>
        </p:txBody>
      </p:sp>
      <p:pic>
        <p:nvPicPr>
          <p:cNvPr id="7170" name="Picture 2" descr="434337_BUNDES-1CCD"/>
          <p:cNvPicPr>
            <a:picLocks noChangeAspect="1" noChangeArrowheads="1"/>
          </p:cNvPicPr>
          <p:nvPr/>
        </p:nvPicPr>
        <p:blipFill>
          <a:blip r:embed="rId3">
            <a:extLst>
              <a:ext uri="{28A0092B-C50C-407E-A947-70E740481C1C}"/>
            </a:extLst>
          </a:blip>
          <a:srcRect/>
          <a:stretch>
            <a:fillRect/>
          </a:stretch>
        </p:blipFill>
        <p:spPr bwMode="auto">
          <a:xfrm>
            <a:off x="827584" y="1556792"/>
            <a:ext cx="6948264" cy="467362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45122" name="Τίτλος 1"/>
          <p:cNvSpPr>
            <a:spLocks noGrp="1"/>
          </p:cNvSpPr>
          <p:nvPr>
            <p:ph type="title"/>
          </p:nvPr>
        </p:nvSpPr>
        <p:spPr/>
        <p:txBody>
          <a:bodyPr/>
          <a:lstStyle/>
          <a:p>
            <a:r>
              <a:rPr lang="el-GR" smtClean="0">
                <a:solidFill>
                  <a:srgbClr val="C00000"/>
                </a:solidFill>
              </a:rPr>
              <a:t>Το ολοκαύτωμα στα Καλάβρυτα</a:t>
            </a:r>
          </a:p>
        </p:txBody>
      </p:sp>
      <p:sp>
        <p:nvSpPr>
          <p:cNvPr id="645123" name="Θέση περιεχομένου 2"/>
          <p:cNvSpPr>
            <a:spLocks noGrp="1"/>
          </p:cNvSpPr>
          <p:nvPr>
            <p:ph idx="1"/>
          </p:nvPr>
        </p:nvSpPr>
        <p:spPr/>
        <p:txBody>
          <a:bodyPr/>
          <a:lstStyle/>
          <a:p>
            <a:endParaRPr lang="el-GR" smtClean="0"/>
          </a:p>
        </p:txBody>
      </p:sp>
      <p:pic>
        <p:nvPicPr>
          <p:cNvPr id="8194" name="Picture 2" descr="F:\ΡΟΥΠΕΛ\καλάβρυτα.jpg"/>
          <p:cNvPicPr>
            <a:picLocks noChangeAspect="1" noChangeArrowheads="1"/>
          </p:cNvPicPr>
          <p:nvPr/>
        </p:nvPicPr>
        <p:blipFill>
          <a:blip r:embed="rId3">
            <a:extLst>
              <a:ext uri="{28A0092B-C50C-407E-A947-70E740481C1C}"/>
            </a:extLst>
          </a:blip>
          <a:srcRect/>
          <a:stretch>
            <a:fillRect/>
          </a:stretch>
        </p:blipFill>
        <p:spPr bwMode="auto">
          <a:xfrm>
            <a:off x="755576" y="1772816"/>
            <a:ext cx="7380820" cy="41332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Τίτλος 1"/>
          <p:cNvSpPr>
            <a:spLocks noGrp="1"/>
          </p:cNvSpPr>
          <p:nvPr>
            <p:ph type="title"/>
          </p:nvPr>
        </p:nvSpPr>
        <p:spPr/>
        <p:txBody>
          <a:bodyPr/>
          <a:lstStyle/>
          <a:p>
            <a:endParaRPr lang="el-GR" smtClean="0"/>
          </a:p>
        </p:txBody>
      </p:sp>
      <p:sp>
        <p:nvSpPr>
          <p:cNvPr id="646146" name="Θέση περιεχομένου 2"/>
          <p:cNvSpPr>
            <a:spLocks noGrp="1"/>
          </p:cNvSpPr>
          <p:nvPr>
            <p:ph idx="1"/>
          </p:nvPr>
        </p:nvSpPr>
        <p:spPr/>
        <p:txBody>
          <a:bodyPr/>
          <a:lstStyle/>
          <a:p>
            <a:endParaRPr lang="el-GR" smtClean="0"/>
          </a:p>
        </p:txBody>
      </p:sp>
      <p:pic>
        <p:nvPicPr>
          <p:cNvPr id="646147" name="Picture 2" descr="F:\28-1940-33-102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Τίτλος 3"/>
          <p:cNvSpPr>
            <a:spLocks noGrp="1"/>
          </p:cNvSpPr>
          <p:nvPr>
            <p:ph type="title"/>
          </p:nvPr>
        </p:nvSpPr>
        <p:spPr/>
        <p:txBody>
          <a:bodyPr/>
          <a:lstStyle/>
          <a:p>
            <a:pPr eaLnBrk="1" hangingPunct="1"/>
            <a:r>
              <a:rPr lang="el-GR" smtClean="0">
                <a:solidFill>
                  <a:schemeClr val="bg1"/>
                </a:solidFill>
              </a:rPr>
              <a:t>Το ολοκαύτωμα του Χορτιάτη</a:t>
            </a:r>
          </a:p>
        </p:txBody>
      </p:sp>
      <p:sp>
        <p:nvSpPr>
          <p:cNvPr id="647170" name="Θέση περιεχομένου 4"/>
          <p:cNvSpPr>
            <a:spLocks noGrp="1"/>
          </p:cNvSpPr>
          <p:nvPr>
            <p:ph idx="1"/>
          </p:nvPr>
        </p:nvSpPr>
        <p:spPr>
          <a:xfrm>
            <a:off x="107950" y="1412875"/>
            <a:ext cx="8578850" cy="4713288"/>
          </a:xfrm>
        </p:spPr>
        <p:txBody>
          <a:bodyPr/>
          <a:lstStyle/>
          <a:p>
            <a:pPr eaLnBrk="1" hangingPunct="1"/>
            <a:endParaRPr lang="el-GR" smtClean="0"/>
          </a:p>
        </p:txBody>
      </p:sp>
      <p:pic>
        <p:nvPicPr>
          <p:cNvPr id="9218" name="Picture 2" descr="Αποτέλεσμα εικόνας για Το ολοκαύτωμα του Χορτιάτη"/>
          <p:cNvPicPr>
            <a:picLocks noChangeAspect="1" noChangeArrowheads="1"/>
          </p:cNvPicPr>
          <p:nvPr/>
        </p:nvPicPr>
        <p:blipFill>
          <a:blip r:embed="rId2">
            <a:extLst>
              <a:ext uri="{28A0092B-C50C-407E-A947-70E740481C1C}"/>
            </a:extLst>
          </a:blip>
          <a:srcRect/>
          <a:stretch>
            <a:fillRect/>
          </a:stretch>
        </p:blipFill>
        <p:spPr bwMode="auto">
          <a:xfrm>
            <a:off x="1115616" y="1741860"/>
            <a:ext cx="6568207" cy="49315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Τίτλος 1"/>
          <p:cNvSpPr>
            <a:spLocks noGrp="1"/>
          </p:cNvSpPr>
          <p:nvPr>
            <p:ph type="title"/>
          </p:nvPr>
        </p:nvSpPr>
        <p:spPr/>
        <p:txBody>
          <a:bodyPr/>
          <a:lstStyle/>
          <a:p>
            <a:endParaRPr lang="el-GR" smtClean="0"/>
          </a:p>
        </p:txBody>
      </p:sp>
      <p:pic>
        <p:nvPicPr>
          <p:cNvPr id="648194" name="Picture 2"/>
          <p:cNvPicPr>
            <a:picLocks noChangeAspect="1" noChangeArrowheads="1"/>
          </p:cNvPicPr>
          <p:nvPr/>
        </p:nvPicPr>
        <p:blipFill>
          <a:blip r:embed="rId2"/>
          <a:srcRect/>
          <a:stretch>
            <a:fillRect/>
          </a:stretch>
        </p:blipFill>
        <p:spPr bwMode="auto">
          <a:xfrm>
            <a:off x="2428875" y="2354263"/>
            <a:ext cx="4286250" cy="2152650"/>
          </a:xfrm>
          <a:prstGeom prst="rect">
            <a:avLst/>
          </a:prstGeom>
          <a:noFill/>
          <a:ln w="9525">
            <a:noFill/>
            <a:miter lim="800000"/>
            <a:headEnd/>
            <a:tailEnd/>
          </a:ln>
        </p:spPr>
      </p:pic>
      <p:pic>
        <p:nvPicPr>
          <p:cNvPr id="648195" name="Picture 2"/>
          <p:cNvPicPr>
            <a:picLocks noGrp="1" noChangeAspect="1" noChangeArrowheads="1"/>
          </p:cNvPicPr>
          <p:nvPr>
            <p:ph idx="1"/>
          </p:nvPr>
        </p:nvPicPr>
        <p:blipFill>
          <a:blip r:embed="rId3"/>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Τίτλος 1"/>
          <p:cNvSpPr>
            <a:spLocks noGrp="1"/>
          </p:cNvSpPr>
          <p:nvPr>
            <p:ph type="title"/>
          </p:nvPr>
        </p:nvSpPr>
        <p:spPr/>
        <p:txBody>
          <a:bodyPr/>
          <a:lstStyle/>
          <a:p>
            <a:endParaRPr lang="el-GR" smtClean="0"/>
          </a:p>
        </p:txBody>
      </p:sp>
      <p:sp>
        <p:nvSpPr>
          <p:cNvPr id="649218" name="Θέση περιεχομένου 2"/>
          <p:cNvSpPr>
            <a:spLocks noGrp="1"/>
          </p:cNvSpPr>
          <p:nvPr>
            <p:ph idx="1"/>
          </p:nvPr>
        </p:nvSpPr>
        <p:spPr/>
        <p:txBody>
          <a:bodyPr/>
          <a:lstStyle/>
          <a:p>
            <a:endParaRPr lang="el-GR" smtClean="0"/>
          </a:p>
        </p:txBody>
      </p:sp>
      <p:pic>
        <p:nvPicPr>
          <p:cNvPr id="649219" name="Picture 7" descr="E:\ΡΟΥΠΕΛ\images (11).jpg"/>
          <p:cNvPicPr>
            <a:picLocks noChangeAspect="1" noChangeArrowheads="1"/>
          </p:cNvPicPr>
          <p:nvPr/>
        </p:nvPicPr>
        <p:blipFill>
          <a:blip r:embed="rId2"/>
          <a:srcRect/>
          <a:stretch>
            <a:fillRect/>
          </a:stretch>
        </p:blipFill>
        <p:spPr bwMode="auto">
          <a:xfrm>
            <a:off x="3414713" y="2500313"/>
            <a:ext cx="2314575" cy="1857375"/>
          </a:xfrm>
          <a:prstGeom prst="rect">
            <a:avLst/>
          </a:prstGeom>
          <a:noFill/>
          <a:ln w="9525">
            <a:noFill/>
            <a:miter lim="800000"/>
            <a:headEnd/>
            <a:tailEnd/>
          </a:ln>
        </p:spPr>
      </p:pic>
      <p:pic>
        <p:nvPicPr>
          <p:cNvPr id="649220" name="Picture 8" descr="E:\ΡΟΥΠΕΛ\images (12).jpg"/>
          <p:cNvPicPr>
            <a:picLocks noChangeAspect="1" noChangeArrowheads="1"/>
          </p:cNvPicPr>
          <p:nvPr/>
        </p:nvPicPr>
        <p:blipFill>
          <a:blip r:embed="rId3"/>
          <a:srcRect/>
          <a:stretch>
            <a:fillRect/>
          </a:stretch>
        </p:blipFill>
        <p:spPr bwMode="auto">
          <a:xfrm>
            <a:off x="3605213" y="2247900"/>
            <a:ext cx="1933575" cy="2362200"/>
          </a:xfrm>
          <a:prstGeom prst="rect">
            <a:avLst/>
          </a:prstGeom>
          <a:noFill/>
          <a:ln w="9525">
            <a:noFill/>
            <a:miter lim="800000"/>
            <a:headEnd/>
            <a:tailEnd/>
          </a:ln>
        </p:spPr>
      </p:pic>
      <p:pic>
        <p:nvPicPr>
          <p:cNvPr id="649221" name="Picture 9" descr="E:\ΡΟΥΠΕΛ\kwstakhs2.jpg"/>
          <p:cNvPicPr>
            <a:picLocks noChangeAspect="1" noChangeArrowheads="1"/>
          </p:cNvPicPr>
          <p:nvPr/>
        </p:nvPicPr>
        <p:blipFill>
          <a:blip r:embed="rId4"/>
          <a:srcRect/>
          <a:stretch>
            <a:fillRect/>
          </a:stretch>
        </p:blipFill>
        <p:spPr bwMode="auto">
          <a:xfrm>
            <a:off x="381000" y="336550"/>
            <a:ext cx="8382000" cy="618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Τίτλος 1"/>
          <p:cNvSpPr>
            <a:spLocks noGrp="1"/>
          </p:cNvSpPr>
          <p:nvPr>
            <p:ph type="title"/>
          </p:nvPr>
        </p:nvSpPr>
        <p:spPr/>
        <p:txBody>
          <a:bodyPr/>
          <a:lstStyle/>
          <a:p>
            <a:endParaRPr lang="el-GR" smtClean="0"/>
          </a:p>
        </p:txBody>
      </p:sp>
      <p:sp>
        <p:nvSpPr>
          <p:cNvPr id="650242" name="Θέση περιεχομένου 2"/>
          <p:cNvSpPr>
            <a:spLocks noGrp="1"/>
          </p:cNvSpPr>
          <p:nvPr>
            <p:ph idx="1"/>
          </p:nvPr>
        </p:nvSpPr>
        <p:spPr/>
        <p:txBody>
          <a:bodyPr/>
          <a:lstStyle/>
          <a:p>
            <a:endParaRPr lang="el-GR" smtClean="0"/>
          </a:p>
        </p:txBody>
      </p:sp>
      <p:pic>
        <p:nvPicPr>
          <p:cNvPr id="650243" name="Picture 2" descr="F:\28-1940-41-102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52413" y="0"/>
            <a:ext cx="9396413" cy="6973888"/>
          </a:xfrm>
          <a:prstGeom prst="rect">
            <a:avLst/>
          </a:prstGeom>
          <a:noFill/>
          <a:ln w="9525">
            <a:noFill/>
            <a:miter lim="800000"/>
            <a:headEnd/>
            <a:tailEnd/>
          </a:ln>
        </p:spPr>
      </p:pic>
      <p:sp>
        <p:nvSpPr>
          <p:cNvPr id="509954" name="Rectangle 4"/>
          <p:cNvSpPr>
            <a:spLocks noChangeArrowheads="1"/>
          </p:cNvSpPr>
          <p:nvPr/>
        </p:nvSpPr>
        <p:spPr bwMode="auto">
          <a:xfrm>
            <a:off x="468313" y="260350"/>
            <a:ext cx="8229600" cy="536575"/>
          </a:xfrm>
          <a:prstGeom prst="rect">
            <a:avLst/>
          </a:prstGeom>
          <a:noFill/>
          <a:ln w="9525">
            <a:noFill/>
            <a:miter lim="800000"/>
            <a:headEnd/>
            <a:tailEnd/>
          </a:ln>
        </p:spPr>
        <p:txBody>
          <a:bodyPr anchor="ctr"/>
          <a:lstStyle/>
          <a:p>
            <a:pPr algn="ctr" eaLnBrk="0" hangingPunct="0"/>
            <a:r>
              <a:rPr lang="el-GR" sz="2400">
                <a:solidFill>
                  <a:srgbClr val="996600"/>
                </a:solidFill>
                <a:latin typeface="Times New Roman" pitchFamily="18" charset="0"/>
              </a:rPr>
              <a:t>            </a:t>
            </a:r>
            <a:endParaRPr lang="el-GR" sz="2400" b="1" u="sng">
              <a:solidFill>
                <a:srgbClr val="CC0000"/>
              </a:solidFill>
              <a:latin typeface="Times New Roman" pitchFamily="18" charset="0"/>
            </a:endParaRPr>
          </a:p>
        </p:txBody>
      </p:sp>
      <p:sp>
        <p:nvSpPr>
          <p:cNvPr id="2" name="Έλλειψη 1"/>
          <p:cNvSpPr>
            <a:spLocks noChangeArrowheads="1"/>
          </p:cNvSpPr>
          <p:nvPr/>
        </p:nvSpPr>
        <p:spPr bwMode="auto">
          <a:xfrm>
            <a:off x="4787900" y="3860800"/>
            <a:ext cx="576263" cy="576263"/>
          </a:xfrm>
          <a:prstGeom prst="ellipse">
            <a:avLst/>
          </a:prstGeom>
          <a:noFill/>
          <a:ln w="57150" cap="sq" algn="ctr">
            <a:solidFill>
              <a:srgbClr val="FF00FF"/>
            </a:solidFill>
            <a:round/>
            <a:headEnd type="none" w="sm" len="sm"/>
            <a:tailEnd type="none" w="sm" len="sm"/>
          </a:ln>
        </p:spPr>
        <p:txBody>
          <a:bodyPr wrap="none"/>
          <a:lstStyle/>
          <a:p>
            <a:endParaRPr lang="el-GR" sz="2400">
              <a:latin typeface="Times New Roman" pitchFamily="18" charset="0"/>
            </a:endParaRPr>
          </a:p>
        </p:txBody>
      </p:sp>
      <p:pic>
        <p:nvPicPr>
          <p:cNvPr id="6" name="Picture 5" descr="E:\images (3).jpg"/>
          <p:cNvPicPr>
            <a:picLocks noChangeAspect="1" noChangeArrowheads="1"/>
          </p:cNvPicPr>
          <p:nvPr/>
        </p:nvPicPr>
        <p:blipFill>
          <a:blip r:embed="rId3"/>
          <a:srcRect/>
          <a:stretch>
            <a:fillRect/>
          </a:stretch>
        </p:blipFill>
        <p:spPr bwMode="auto">
          <a:xfrm>
            <a:off x="8228013" y="3567113"/>
            <a:ext cx="1773237" cy="1163637"/>
          </a:xfrm>
          <a:prstGeom prst="rect">
            <a:avLst/>
          </a:prstGeom>
          <a:noFill/>
          <a:ln w="9525">
            <a:noFill/>
            <a:miter lim="800000"/>
            <a:headEnd/>
            <a:tailEnd/>
          </a:ln>
        </p:spPr>
      </p:pic>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35" presetClass="path" presetSubtype="0" accel="50000" decel="50000" fill="hold" nodeType="afterEffect">
                                  <p:stCondLst>
                                    <p:cond delay="0"/>
                                  </p:stCondLst>
                                  <p:childTnLst>
                                    <p:animMotion origin="layout" path="M -1.38889E-6 -1.11111E-6 L -0.33923 -0.01042 " pathEditMode="relative" rAng="0" ptsTypes="AA">
                                      <p:cBhvr>
                                        <p:cTn id="14" dur="2000" fill="hold"/>
                                        <p:tgtEl>
                                          <p:spTgt spid="6"/>
                                        </p:tgtEl>
                                        <p:attrNameLst>
                                          <p:attrName>ppt_x</p:attrName>
                                          <p:attrName>ppt_y</p:attrName>
                                        </p:attrNameLst>
                                      </p:cBhvr>
                                      <p:rCtr x="-16962"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1 - Τίτλος"/>
          <p:cNvSpPr>
            <a:spLocks noGrp="1"/>
          </p:cNvSpPr>
          <p:nvPr>
            <p:ph type="title"/>
          </p:nvPr>
        </p:nvSpPr>
        <p:spPr/>
        <p:txBody>
          <a:bodyPr/>
          <a:lstStyle/>
          <a:p>
            <a:pPr eaLnBrk="1" hangingPunct="1"/>
            <a:endParaRPr lang="el-GR" smtClean="0"/>
          </a:p>
        </p:txBody>
      </p:sp>
      <p:pic>
        <p:nvPicPr>
          <p:cNvPr id="651266" name="Picture 2" descr="C:\Documents and Settings\user\Επιφάνεια εργασίας\28η οκτωβριου\7.jpg"/>
          <p:cNvPicPr>
            <a:picLocks noGrp="1" noChangeAspect="1" noChangeArrowheads="1"/>
          </p:cNvPicPr>
          <p:nvPr>
            <p:ph idx="1"/>
          </p:nvPr>
        </p:nvPicPr>
        <p:blipFill>
          <a:blip r:embed="rId2"/>
          <a:srcRect/>
          <a:stretch>
            <a:fillRect/>
          </a:stretch>
        </p:blipFill>
        <p:spPr>
          <a:xfrm>
            <a:off x="1571625" y="0"/>
            <a:ext cx="5429250" cy="6573838"/>
          </a:xfr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1 - Τίτλος"/>
          <p:cNvSpPr>
            <a:spLocks noGrp="1"/>
          </p:cNvSpPr>
          <p:nvPr>
            <p:ph type="title"/>
          </p:nvPr>
        </p:nvSpPr>
        <p:spPr/>
        <p:txBody>
          <a:bodyPr/>
          <a:lstStyle/>
          <a:p>
            <a:pPr eaLnBrk="1" hangingPunct="1"/>
            <a:endParaRPr lang="el-GR" smtClean="0"/>
          </a:p>
        </p:txBody>
      </p:sp>
      <p:sp>
        <p:nvSpPr>
          <p:cNvPr id="652290" name="2 - Θέση περιεχομένου"/>
          <p:cNvSpPr>
            <a:spLocks noGrp="1"/>
          </p:cNvSpPr>
          <p:nvPr>
            <p:ph idx="1"/>
          </p:nvPr>
        </p:nvSpPr>
        <p:spPr/>
        <p:txBody>
          <a:bodyPr/>
          <a:lstStyle/>
          <a:p>
            <a:pPr eaLnBrk="1" hangingPunct="1"/>
            <a:endParaRPr lang="el-GR" smtClean="0"/>
          </a:p>
        </p:txBody>
      </p:sp>
      <p:pic>
        <p:nvPicPr>
          <p:cNvPr id="652291" name="Picture 2" descr="C:\Documents and Settings\user\Επιφάνεια εργασίας\αλεκα\πολεμος 40\πολεμος 40 030.jpg"/>
          <p:cNvPicPr>
            <a:picLocks noChangeAspect="1" noChangeArrowheads="1"/>
          </p:cNvPicPr>
          <p:nvPr/>
        </p:nvPicPr>
        <p:blipFill>
          <a:blip r:embed="rId2"/>
          <a:srcRect l="10419" t="1984" r="6235" b="2765"/>
          <a:stretch>
            <a:fillRect/>
          </a:stretch>
        </p:blipFill>
        <p:spPr bwMode="auto">
          <a:xfrm>
            <a:off x="571500" y="61913"/>
            <a:ext cx="7929563" cy="6796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Τίτλος 1"/>
          <p:cNvSpPr>
            <a:spLocks noGrp="1"/>
          </p:cNvSpPr>
          <p:nvPr>
            <p:ph type="title"/>
          </p:nvPr>
        </p:nvSpPr>
        <p:spPr/>
        <p:txBody>
          <a:bodyPr/>
          <a:lstStyle/>
          <a:p>
            <a:endParaRPr lang="el-GR" smtClean="0"/>
          </a:p>
        </p:txBody>
      </p:sp>
      <p:pic>
        <p:nvPicPr>
          <p:cNvPr id="653314" name="Picture 3" descr="F:\Xrusanthos.jpg"/>
          <p:cNvPicPr>
            <a:picLocks noGrp="1" noChangeAspect="1" noChangeArrowheads="1"/>
          </p:cNvPicPr>
          <p:nvPr>
            <p:ph idx="1"/>
          </p:nvPr>
        </p:nvPicPr>
        <p:blipFill>
          <a:blip r:embed="rId2"/>
          <a:srcRect/>
          <a:stretch>
            <a:fillRect/>
          </a:stretch>
        </p:blipFill>
        <p:spPr>
          <a:xfrm>
            <a:off x="3008313" y="1600200"/>
            <a:ext cx="3127375" cy="4525963"/>
          </a:xfrm>
        </p:spPr>
      </p:pic>
      <p:pic>
        <p:nvPicPr>
          <p:cNvPr id="653315" name="Picture 2" descr="F:\images (5).jpg"/>
          <p:cNvPicPr>
            <a:picLocks noChangeAspect="1" noChangeArrowheads="1"/>
          </p:cNvPicPr>
          <p:nvPr/>
        </p:nvPicPr>
        <p:blipFill>
          <a:blip r:embed="rId3"/>
          <a:srcRect/>
          <a:stretch>
            <a:fillRect/>
          </a:stretch>
        </p:blipFill>
        <p:spPr bwMode="auto">
          <a:xfrm>
            <a:off x="684213" y="1125538"/>
            <a:ext cx="3333750" cy="4751387"/>
          </a:xfrm>
          <a:prstGeom prst="rect">
            <a:avLst/>
          </a:prstGeom>
          <a:noFill/>
          <a:ln w="9525">
            <a:noFill/>
            <a:miter lim="800000"/>
            <a:headEnd/>
            <a:tailEnd/>
          </a:ln>
        </p:spPr>
      </p:pic>
      <p:pic>
        <p:nvPicPr>
          <p:cNvPr id="653316" name="Picture 4" descr="F:\m2_32_2_0.jpg"/>
          <p:cNvPicPr>
            <a:picLocks noChangeAspect="1" noChangeArrowheads="1"/>
          </p:cNvPicPr>
          <p:nvPr/>
        </p:nvPicPr>
        <p:blipFill>
          <a:blip r:embed="rId4"/>
          <a:srcRect/>
          <a:stretch>
            <a:fillRect/>
          </a:stretch>
        </p:blipFill>
        <p:spPr bwMode="auto">
          <a:xfrm>
            <a:off x="5435600" y="1628775"/>
            <a:ext cx="3267075" cy="456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4337" name="1 - Ομάδα"/>
          <p:cNvGrpSpPr>
            <a:grpSpLocks/>
          </p:cNvGrpSpPr>
          <p:nvPr/>
        </p:nvGrpSpPr>
        <p:grpSpPr bwMode="auto">
          <a:xfrm>
            <a:off x="1692275" y="404813"/>
            <a:ext cx="6164263" cy="6156325"/>
            <a:chOff x="1500166" y="0"/>
            <a:chExt cx="6786610" cy="6868229"/>
          </a:xfrm>
        </p:grpSpPr>
        <p:pic>
          <p:nvPicPr>
            <p:cNvPr id="654339" name="Picture 3" descr="sky_ctrl_003"/>
            <p:cNvPicPr>
              <a:picLocks noChangeAspect="1" noChangeArrowheads="1"/>
            </p:cNvPicPr>
            <p:nvPr/>
          </p:nvPicPr>
          <p:blipFill>
            <a:blip r:embed="rId2"/>
            <a:srcRect/>
            <a:stretch>
              <a:fillRect/>
            </a:stretch>
          </p:blipFill>
          <p:spPr bwMode="auto">
            <a:xfrm>
              <a:off x="1500166" y="0"/>
              <a:ext cx="6786610" cy="6858000"/>
            </a:xfrm>
            <a:prstGeom prst="rect">
              <a:avLst/>
            </a:prstGeom>
            <a:noFill/>
            <a:ln w="9525">
              <a:noFill/>
              <a:miter lim="800000"/>
              <a:headEnd/>
              <a:tailEnd/>
            </a:ln>
          </p:spPr>
        </p:pic>
        <p:pic>
          <p:nvPicPr>
            <p:cNvPr id="4" name="Picture 6" descr="C:\Users\userPC\Desktop\poppy_color_2_sm.jpg"/>
            <p:cNvPicPr>
              <a:picLocks noChangeAspect="1" noChangeArrowheads="1"/>
            </p:cNvPicPr>
            <p:nvPr/>
          </p:nvPicPr>
          <p:blipFill>
            <a:blip r:embed="rId3" cstate="email"/>
            <a:srcRect/>
            <a:stretch>
              <a:fillRect/>
            </a:stretch>
          </p:blipFill>
          <p:spPr bwMode="auto">
            <a:xfrm>
              <a:off x="4643438" y="6000768"/>
              <a:ext cx="1785950" cy="867461"/>
            </a:xfrm>
            <a:prstGeom prst="rect">
              <a:avLst/>
            </a:prstGeom>
            <a:noFill/>
            <a:effectLst>
              <a:reflection blurRad="6350" stA="52000" endA="300" endPos="35000" dir="5400000" sy="-100000" algn="bl" rotWithShape="0"/>
              <a:softEdge rad="63500"/>
            </a:effectLst>
          </p:spPr>
        </p:pic>
        <p:pic>
          <p:nvPicPr>
            <p:cNvPr id="5" name="Picture 10" descr="C:\Users\userPC\Desktop\Πατρίδα μου\EM\SKAFIDIA MONI_0002.jpg"/>
            <p:cNvPicPr>
              <a:picLocks noChangeAspect="1" noChangeArrowheads="1"/>
            </p:cNvPicPr>
            <p:nvPr/>
          </p:nvPicPr>
          <p:blipFill>
            <a:blip r:embed="rId4" cstate="email"/>
            <a:srcRect/>
            <a:stretch>
              <a:fillRect/>
            </a:stretch>
          </p:blipFill>
          <p:spPr bwMode="auto">
            <a:xfrm>
              <a:off x="2786050" y="3571876"/>
              <a:ext cx="1613115" cy="1000132"/>
            </a:xfrm>
            <a:prstGeom prst="rect">
              <a:avLst/>
            </a:prstGeom>
            <a:noFill/>
            <a:effectLst>
              <a:reflection blurRad="6350" stA="52000" endA="300" endPos="35000" dir="5400000" sy="-100000" algn="bl" rotWithShape="0"/>
              <a:softEdge rad="63500"/>
            </a:effectLst>
          </p:spPr>
        </p:pic>
        <p:pic>
          <p:nvPicPr>
            <p:cNvPr id="6" name="Picture 4" descr="C:\Users\userPC\Desktop\d402164.jpg"/>
            <p:cNvPicPr>
              <a:picLocks noChangeAspect="1" noChangeArrowheads="1"/>
            </p:cNvPicPr>
            <p:nvPr/>
          </p:nvPicPr>
          <p:blipFill>
            <a:blip r:embed="rId5" cstate="email"/>
            <a:srcRect/>
            <a:stretch>
              <a:fillRect/>
            </a:stretch>
          </p:blipFill>
          <p:spPr bwMode="auto">
            <a:xfrm>
              <a:off x="2214547" y="785794"/>
              <a:ext cx="1928825" cy="1478949"/>
            </a:xfrm>
            <a:prstGeom prst="rect">
              <a:avLst/>
            </a:prstGeom>
            <a:noFill/>
            <a:effectLst>
              <a:reflection blurRad="6350" stA="52000" endA="300" endPos="35000" dir="5400000" sy="-100000" algn="bl" rotWithShape="0"/>
              <a:softEdge rad="63500"/>
            </a:effectLst>
          </p:spPr>
        </p:pic>
        <p:pic>
          <p:nvPicPr>
            <p:cNvPr id="7" name="Picture 11" descr="C:\Users\userPC\Desktop\Πατρίδα μου\EM\strofilia.jpg"/>
            <p:cNvPicPr>
              <a:picLocks noChangeAspect="1" noChangeArrowheads="1"/>
            </p:cNvPicPr>
            <p:nvPr/>
          </p:nvPicPr>
          <p:blipFill>
            <a:blip r:embed="rId6" cstate="email"/>
            <a:srcRect/>
            <a:stretch>
              <a:fillRect/>
            </a:stretch>
          </p:blipFill>
          <p:spPr bwMode="auto">
            <a:xfrm>
              <a:off x="2475263" y="2143116"/>
              <a:ext cx="1739547" cy="1198077"/>
            </a:xfrm>
            <a:prstGeom prst="rect">
              <a:avLst/>
            </a:prstGeom>
            <a:noFill/>
            <a:effectLst>
              <a:reflection blurRad="6350" stA="52000" endA="300" endPos="35000" dir="5400000" sy="-100000" algn="bl" rotWithShape="0"/>
              <a:softEdge rad="63500"/>
            </a:effectLst>
          </p:spPr>
        </p:pic>
        <p:pic>
          <p:nvPicPr>
            <p:cNvPr id="8" name="Picture 5" descr="C:\Users\userPC\Desktop\photo_thessaloniki.jpg"/>
            <p:cNvPicPr>
              <a:picLocks noChangeAspect="1" noChangeArrowheads="1"/>
            </p:cNvPicPr>
            <p:nvPr/>
          </p:nvPicPr>
          <p:blipFill>
            <a:blip r:embed="rId7" cstate="email"/>
            <a:srcRect/>
            <a:stretch>
              <a:fillRect/>
            </a:stretch>
          </p:blipFill>
          <p:spPr bwMode="auto">
            <a:xfrm>
              <a:off x="3607587" y="500042"/>
              <a:ext cx="1321603" cy="928694"/>
            </a:xfrm>
            <a:prstGeom prst="rect">
              <a:avLst/>
            </a:prstGeom>
            <a:noFill/>
            <a:effectLst>
              <a:reflection blurRad="6350" stA="52000" endA="300" endPos="35000" dir="5400000" sy="-100000" algn="bl" rotWithShape="0"/>
              <a:softEdge rad="63500"/>
            </a:effectLst>
          </p:spPr>
        </p:pic>
        <p:pic>
          <p:nvPicPr>
            <p:cNvPr id="9" name="Picture 7" descr="C:\Users\userPC\Desktop\Πατρίδα μου\EM2\αλεξagiospavlos.jpg"/>
            <p:cNvPicPr>
              <a:picLocks noChangeAspect="1" noChangeArrowheads="1"/>
            </p:cNvPicPr>
            <p:nvPr/>
          </p:nvPicPr>
          <p:blipFill>
            <a:blip r:embed="rId8" cstate="email"/>
            <a:srcRect/>
            <a:stretch>
              <a:fillRect/>
            </a:stretch>
          </p:blipFill>
          <p:spPr bwMode="auto">
            <a:xfrm>
              <a:off x="4786314" y="0"/>
              <a:ext cx="864750" cy="1214446"/>
            </a:xfrm>
            <a:prstGeom prst="rect">
              <a:avLst/>
            </a:prstGeom>
            <a:noFill/>
            <a:effectLst>
              <a:reflection blurRad="6350" stA="52000" endA="300" endPos="35000" dir="5400000" sy="-100000" algn="bl" rotWithShape="0"/>
              <a:softEdge rad="63500"/>
            </a:effectLst>
          </p:spPr>
        </p:pic>
        <p:pic>
          <p:nvPicPr>
            <p:cNvPr id="10" name="Picture 14" descr="C:\Users\userPC\Desktop\Πατρίδα μου\EM2\αλεξ955.jpg"/>
            <p:cNvPicPr>
              <a:picLocks noChangeAspect="1" noChangeArrowheads="1"/>
            </p:cNvPicPr>
            <p:nvPr/>
          </p:nvPicPr>
          <p:blipFill>
            <a:blip r:embed="rId9" cstate="email"/>
            <a:srcRect/>
            <a:stretch>
              <a:fillRect/>
            </a:stretch>
          </p:blipFill>
          <p:spPr bwMode="auto">
            <a:xfrm>
              <a:off x="4122106" y="2500305"/>
              <a:ext cx="1000132" cy="1428770"/>
            </a:xfrm>
            <a:prstGeom prst="rect">
              <a:avLst/>
            </a:prstGeom>
            <a:noFill/>
            <a:effectLst>
              <a:reflection blurRad="6350" stA="52000" endA="300" endPos="35000" dir="5400000" sy="-100000" algn="bl" rotWithShape="0"/>
              <a:softEdge rad="63500"/>
            </a:effectLst>
          </p:spPr>
        </p:pic>
        <p:pic>
          <p:nvPicPr>
            <p:cNvPr id="11" name="Picture 16" descr="E:\Pictures\Ελληνικές Γωνιές\d402074.jpg"/>
            <p:cNvPicPr>
              <a:picLocks noChangeAspect="1" noChangeArrowheads="1"/>
            </p:cNvPicPr>
            <p:nvPr/>
          </p:nvPicPr>
          <p:blipFill>
            <a:blip r:embed="rId10" cstate="email"/>
            <a:srcRect/>
            <a:stretch>
              <a:fillRect/>
            </a:stretch>
          </p:blipFill>
          <p:spPr bwMode="auto">
            <a:xfrm>
              <a:off x="5500694" y="285728"/>
              <a:ext cx="1615120" cy="928694"/>
            </a:xfrm>
            <a:prstGeom prst="rect">
              <a:avLst/>
            </a:prstGeom>
            <a:noFill/>
            <a:effectLst>
              <a:reflection blurRad="6350" stA="52000" endA="300" endPos="35000" dir="5400000" sy="-100000" algn="bl" rotWithShape="0"/>
              <a:softEdge rad="127000"/>
            </a:effectLst>
          </p:spPr>
        </p:pic>
        <p:pic>
          <p:nvPicPr>
            <p:cNvPr id="654348" name="Picture 13" descr="C:\Users\userPC\Desktop\Εικόνα3 copy.gif"/>
            <p:cNvPicPr>
              <a:picLocks noChangeAspect="1" noChangeArrowheads="1"/>
            </p:cNvPicPr>
            <p:nvPr/>
          </p:nvPicPr>
          <p:blipFill>
            <a:blip r:embed="rId11"/>
            <a:srcRect l="922" t="2336" r="1888" b="3059"/>
            <a:stretch>
              <a:fillRect/>
            </a:stretch>
          </p:blipFill>
          <p:spPr bwMode="auto">
            <a:xfrm>
              <a:off x="1579438" y="160639"/>
              <a:ext cx="6579543" cy="6506890"/>
            </a:xfrm>
            <a:prstGeom prst="rect">
              <a:avLst/>
            </a:prstGeom>
            <a:noFill/>
            <a:ln w="9525">
              <a:noFill/>
              <a:miter lim="800000"/>
              <a:headEnd/>
              <a:tailEnd/>
            </a:ln>
          </p:spPr>
        </p:pic>
      </p:grpSp>
      <p:sp>
        <p:nvSpPr>
          <p:cNvPr id="14" name="13 - Ορθογώνιο"/>
          <p:cNvSpPr/>
          <p:nvPr/>
        </p:nvSpPr>
        <p:spPr>
          <a:xfrm>
            <a:off x="683568" y="4509120"/>
            <a:ext cx="3816424" cy="2215991"/>
          </a:xfrm>
          <a:prstGeom prst="rect">
            <a:avLst/>
          </a:prstGeom>
        </p:spPr>
        <p:txBody>
          <a:bodyPr>
            <a:spAutoFit/>
          </a:bodyPr>
          <a:lstStyle/>
          <a:p>
            <a:pPr algn="ctr">
              <a:defRPr/>
            </a:pPr>
            <a:r>
              <a:rPr lang="el-GR" sz="13800" kern="10" dirty="0">
                <a:ln w="28575">
                  <a:solidFill>
                    <a:srgbClr val="000000"/>
                  </a:solidFill>
                  <a:round/>
                  <a:headEnd/>
                  <a:tailEnd/>
                </a:ln>
                <a:blipFill dpi="0" rotWithShape="1">
                  <a:blip r:embed="rId12"/>
                  <a:srcRect/>
                  <a:stretch>
                    <a:fillRect/>
                  </a:stretch>
                </a:blipFill>
                <a:effectLst>
                  <a:glow rad="228600">
                    <a:srgbClr val="333399">
                      <a:satMod val="175000"/>
                      <a:alpha val="40000"/>
                    </a:srgbClr>
                  </a:glow>
                </a:effectLst>
                <a:latin typeface="Arial Black"/>
                <a:cs typeface="+mn-cs"/>
              </a:rPr>
              <a:t>ΟΧΙ</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endParaRPr lang="el-GR"/>
          </a:p>
        </p:txBody>
      </p:sp>
      <p:pic>
        <p:nvPicPr>
          <p:cNvPr id="655362" name="Picture 2" descr="F:\ΡΟΥΠΕΛ\1_1.jpg"/>
          <p:cNvPicPr>
            <a:picLocks noGrp="1" noChangeAspect="1" noChangeArrowheads="1"/>
          </p:cNvPicPr>
          <p:nvPr>
            <p:ph idx="1"/>
          </p:nvPr>
        </p:nvPicPr>
        <p:blipFill>
          <a:blip r:embed="rId2"/>
          <a:srcRect/>
          <a:stretch>
            <a:fillRect/>
          </a:stretch>
        </p:blipFill>
        <p:spPr>
          <a:xfrm>
            <a:off x="2171700" y="2386013"/>
            <a:ext cx="3810000" cy="3295650"/>
          </a:xfrm>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endParaRPr lang="el-GR"/>
          </a:p>
        </p:txBody>
      </p:sp>
      <p:sp>
        <p:nvSpPr>
          <p:cNvPr id="656386" name="Θέση περιεχομένου 2"/>
          <p:cNvSpPr>
            <a:spLocks noGrp="1"/>
          </p:cNvSpPr>
          <p:nvPr>
            <p:ph idx="1"/>
          </p:nvPr>
        </p:nvSpPr>
        <p:spPr/>
        <p:txBody>
          <a:bodyPr/>
          <a:lstStyle/>
          <a:p>
            <a:endParaRPr lang="el-GR" smtClean="0"/>
          </a:p>
        </p:txBody>
      </p:sp>
      <p:pic>
        <p:nvPicPr>
          <p:cNvPr id="656387" name="Picture 7" descr="maxi-300x225"/>
          <p:cNvPicPr>
            <a:picLocks noChangeAspect="1" noChangeArrowheads="1"/>
          </p:cNvPicPr>
          <p:nvPr/>
        </p:nvPicPr>
        <p:blipFill>
          <a:blip r:embed="rId2"/>
          <a:srcRect/>
          <a:stretch>
            <a:fillRect/>
          </a:stretch>
        </p:blipFill>
        <p:spPr bwMode="auto">
          <a:xfrm>
            <a:off x="539750" y="404813"/>
            <a:ext cx="8064500" cy="5688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0" descr="28_10_1940"/>
          <p:cNvPicPr>
            <a:picLocks noChangeAspect="1" noChangeArrowheads="1"/>
          </p:cNvPicPr>
          <p:nvPr/>
        </p:nvPicPr>
        <p:blipFill>
          <a:blip r:embed="rId2" cstate="print"/>
          <a:srcRect/>
          <a:stretch>
            <a:fillRect/>
          </a:stretch>
        </p:blipFill>
        <p:spPr bwMode="auto">
          <a:xfrm>
            <a:off x="0" y="4797425"/>
            <a:ext cx="2051050" cy="2060575"/>
          </a:xfrm>
          <a:prstGeom prst="rect">
            <a:avLst/>
          </a:prstGeom>
          <a:ln>
            <a:noFill/>
          </a:ln>
          <a:effectLst>
            <a:softEdge rad="112500"/>
          </a:effectLst>
        </p:spPr>
      </p:pic>
      <p:sp>
        <p:nvSpPr>
          <p:cNvPr id="657410" name="Rectangle 2"/>
          <p:cNvSpPr>
            <a:spLocks noGrp="1" noChangeArrowheads="1"/>
          </p:cNvSpPr>
          <p:nvPr>
            <p:ph type="title"/>
          </p:nvPr>
        </p:nvSpPr>
        <p:spPr/>
        <p:txBody>
          <a:bodyPr/>
          <a:lstStyle/>
          <a:p>
            <a:pPr eaLnBrk="1" hangingPunct="1"/>
            <a:endParaRPr lang="el-GR" smtClean="0"/>
          </a:p>
        </p:txBody>
      </p:sp>
      <p:sp>
        <p:nvSpPr>
          <p:cNvPr id="657411" name="Rectangle 3"/>
          <p:cNvSpPr>
            <a:spLocks noGrp="1" noChangeArrowheads="1"/>
          </p:cNvSpPr>
          <p:nvPr>
            <p:ph type="body" idx="1"/>
          </p:nvPr>
        </p:nvSpPr>
        <p:spPr>
          <a:xfrm>
            <a:off x="3492500" y="6021388"/>
            <a:ext cx="215900" cy="104775"/>
          </a:xfrm>
        </p:spPr>
        <p:txBody>
          <a:bodyPr/>
          <a:lstStyle/>
          <a:p>
            <a:pPr eaLnBrk="1" hangingPunct="1">
              <a:lnSpc>
                <a:spcPct val="80000"/>
              </a:lnSpc>
            </a:pPr>
            <a:endParaRPr lang="el-GR" sz="800" smtClean="0"/>
          </a:p>
        </p:txBody>
      </p:sp>
      <p:pic>
        <p:nvPicPr>
          <p:cNvPr id="77829" name="Picture 4" descr="70475-kalavrita[1]"/>
          <p:cNvPicPr>
            <a:picLocks noChangeAspect="1" noChangeArrowheads="1"/>
          </p:cNvPicPr>
          <p:nvPr/>
        </p:nvPicPr>
        <p:blipFill>
          <a:blip r:embed="rId3" cstate="print"/>
          <a:srcRect/>
          <a:stretch>
            <a:fillRect/>
          </a:stretch>
        </p:blipFill>
        <p:spPr bwMode="auto">
          <a:xfrm>
            <a:off x="4629150" y="0"/>
            <a:ext cx="4514850" cy="3171825"/>
          </a:xfrm>
          <a:prstGeom prst="rect">
            <a:avLst/>
          </a:prstGeom>
          <a:ln>
            <a:noFill/>
          </a:ln>
          <a:effectLst>
            <a:softEdge rad="112500"/>
          </a:effectLst>
        </p:spPr>
      </p:pic>
      <p:pic>
        <p:nvPicPr>
          <p:cNvPr id="77830" name="Picture 5" descr="ceb3ceb5cf81cebcceb1cebdcebfceaf-cf83cf84ceb1-cebaceb1cebbceacceb2cf81cf85cf84ceb1[1]"/>
          <p:cNvPicPr>
            <a:picLocks noChangeAspect="1" noChangeArrowheads="1"/>
          </p:cNvPicPr>
          <p:nvPr/>
        </p:nvPicPr>
        <p:blipFill>
          <a:blip r:embed="rId4" cstate="print"/>
          <a:srcRect/>
          <a:stretch>
            <a:fillRect/>
          </a:stretch>
        </p:blipFill>
        <p:spPr bwMode="auto">
          <a:xfrm>
            <a:off x="0" y="0"/>
            <a:ext cx="4644008" cy="3192463"/>
          </a:xfrm>
          <a:prstGeom prst="rect">
            <a:avLst/>
          </a:prstGeom>
          <a:ln>
            <a:noFill/>
          </a:ln>
          <a:effectLst>
            <a:softEdge rad="112500"/>
          </a:effectLst>
        </p:spPr>
      </p:pic>
      <p:pic>
        <p:nvPicPr>
          <p:cNvPr id="77831" name="Picture 6" descr="pi_21[1]"/>
          <p:cNvPicPr>
            <a:picLocks noChangeAspect="1" noChangeArrowheads="1"/>
          </p:cNvPicPr>
          <p:nvPr/>
        </p:nvPicPr>
        <p:blipFill>
          <a:blip r:embed="rId5" cstate="print"/>
          <a:srcRect/>
          <a:stretch>
            <a:fillRect/>
          </a:stretch>
        </p:blipFill>
        <p:spPr bwMode="auto">
          <a:xfrm>
            <a:off x="7689850" y="3141663"/>
            <a:ext cx="1454150" cy="1938337"/>
          </a:xfrm>
          <a:prstGeom prst="rect">
            <a:avLst/>
          </a:prstGeom>
          <a:ln>
            <a:noFill/>
          </a:ln>
          <a:effectLst>
            <a:softEdge rad="112500"/>
          </a:effectLst>
        </p:spPr>
      </p:pic>
      <p:sp>
        <p:nvSpPr>
          <p:cNvPr id="77833" name="WordArt 8"/>
          <p:cNvSpPr>
            <a:spLocks noChangeArrowheads="1" noChangeShapeType="1" noTextEdit="1"/>
          </p:cNvSpPr>
          <p:nvPr/>
        </p:nvSpPr>
        <p:spPr bwMode="auto">
          <a:xfrm>
            <a:off x="3348038" y="404813"/>
            <a:ext cx="2305050" cy="503237"/>
          </a:xfrm>
          <a:prstGeom prst="rect">
            <a:avLst/>
          </a:prstGeom>
        </p:spPr>
        <p:txBody>
          <a:bodyPr wrap="none" fromWordArt="1">
            <a:prstTxWarp prst="textPlain">
              <a:avLst>
                <a:gd name="adj" fmla="val 50000"/>
              </a:avLst>
            </a:prstTxWarp>
          </a:bodyPr>
          <a:lstStyle/>
          <a:p>
            <a:pPr algn="ctr">
              <a:defRPr/>
            </a:pPr>
            <a:r>
              <a:rPr lang="el-GR" sz="3600" kern="1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Arial Black"/>
                <a:cs typeface="+mn-cs"/>
              </a:rPr>
              <a:t>Καλάβρυτα</a:t>
            </a:r>
          </a:p>
        </p:txBody>
      </p:sp>
      <p:sp>
        <p:nvSpPr>
          <p:cNvPr id="77834" name="WordArt 9"/>
          <p:cNvSpPr>
            <a:spLocks noChangeArrowheads="1" noChangeShapeType="1" noTextEdit="1"/>
          </p:cNvSpPr>
          <p:nvPr/>
        </p:nvSpPr>
        <p:spPr bwMode="auto">
          <a:xfrm>
            <a:off x="1979613" y="3284538"/>
            <a:ext cx="5532437" cy="3313112"/>
          </a:xfrm>
          <a:prstGeom prst="rect">
            <a:avLst/>
          </a:prstGeom>
        </p:spPr>
        <p:txBody>
          <a:bodyPr wrap="none" fromWordArt="1">
            <a:prstTxWarp prst="textPlain">
              <a:avLst>
                <a:gd name="adj" fmla="val 50000"/>
              </a:avLst>
            </a:prstTxWarp>
          </a:bodyPr>
          <a:lstStyle/>
          <a:p>
            <a:pPr algn="ctr">
              <a:defRPr/>
            </a:pPr>
            <a:r>
              <a:rPr lang="el-GR" sz="3600" kern="1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Arial Black"/>
                <a:cs typeface="+mn-cs"/>
              </a:rPr>
              <a:t>Θυμηθείτε πως εμείς </a:t>
            </a:r>
          </a:p>
          <a:p>
            <a:pPr algn="ctr">
              <a:defRPr/>
            </a:pPr>
            <a:r>
              <a:rPr lang="el-GR" sz="3600" kern="1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Arial Black"/>
                <a:cs typeface="+mn-cs"/>
              </a:rPr>
              <a:t>ξεψυχήσαμε</a:t>
            </a:r>
          </a:p>
          <a:p>
            <a:pPr algn="ctr">
              <a:defRPr/>
            </a:pPr>
            <a:r>
              <a:rPr lang="el-GR" sz="3600" kern="1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Arial Black"/>
                <a:cs typeface="+mn-cs"/>
              </a:rPr>
              <a:t> για να μπορείτε</a:t>
            </a:r>
          </a:p>
          <a:p>
            <a:pPr algn="ctr">
              <a:defRPr/>
            </a:pPr>
            <a:r>
              <a:rPr lang="el-GR" sz="3600" kern="1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Arial Black"/>
                <a:cs typeface="+mn-cs"/>
              </a:rPr>
              <a:t> σήμερα </a:t>
            </a:r>
          </a:p>
          <a:p>
            <a:pPr algn="ctr">
              <a:defRPr/>
            </a:pPr>
            <a:r>
              <a:rPr lang="el-GR" sz="3600" kern="1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Arial Black"/>
                <a:cs typeface="+mn-cs"/>
              </a:rPr>
              <a:t>εσείς να λέτε ελεύθεροι </a:t>
            </a:r>
          </a:p>
          <a:p>
            <a:pPr algn="ctr">
              <a:defRPr/>
            </a:pPr>
            <a:r>
              <a:rPr lang="el-GR" sz="3600" kern="1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Arial Black"/>
                <a:cs typeface="+mn-cs"/>
              </a:rPr>
              <a:t>τον εθνικό μας ύμνο!</a:t>
            </a:r>
          </a:p>
        </p:txBody>
      </p:sp>
      <p:pic>
        <p:nvPicPr>
          <p:cNvPr id="77835" name="Picture 11" descr="scan0013[1]"/>
          <p:cNvPicPr>
            <a:picLocks noChangeAspect="1" noChangeArrowheads="1"/>
          </p:cNvPicPr>
          <p:nvPr/>
        </p:nvPicPr>
        <p:blipFill>
          <a:blip r:embed="rId6" cstate="print"/>
          <a:srcRect/>
          <a:stretch>
            <a:fillRect/>
          </a:stretch>
        </p:blipFill>
        <p:spPr bwMode="auto">
          <a:xfrm>
            <a:off x="7710488" y="4581525"/>
            <a:ext cx="1433512" cy="2276475"/>
          </a:xfrm>
          <a:prstGeom prst="rect">
            <a:avLst/>
          </a:prstGeom>
          <a:ln>
            <a:noFill/>
          </a:ln>
          <a:effectLst>
            <a:softEdge rad="112500"/>
          </a:effectLst>
        </p:spPr>
      </p:pic>
      <p:pic>
        <p:nvPicPr>
          <p:cNvPr id="657418" name="Picture 2" descr="C:\Users\elpida\Documents\___1_~1.JPG"/>
          <p:cNvPicPr>
            <a:picLocks noChangeAspect="1" noChangeArrowheads="1"/>
          </p:cNvPicPr>
          <p:nvPr/>
        </p:nvPicPr>
        <p:blipFill>
          <a:blip r:embed="rId7"/>
          <a:srcRect t="29614" r="29515" b="7867"/>
          <a:stretch>
            <a:fillRect/>
          </a:stretch>
        </p:blipFill>
        <p:spPr bwMode="auto">
          <a:xfrm>
            <a:off x="0" y="3111500"/>
            <a:ext cx="1908175" cy="16859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33"/>
                                        </p:tgtEl>
                                        <p:attrNameLst>
                                          <p:attrName>style.visibility</p:attrName>
                                        </p:attrNameLst>
                                      </p:cBhvr>
                                      <p:to>
                                        <p:strVal val="visible"/>
                                      </p:to>
                                    </p:set>
                                    <p:animEffect transition="in" filter="fade">
                                      <p:cBhvr>
                                        <p:cTn id="7" dur="2000"/>
                                        <p:tgtEl>
                                          <p:spTgt spid="77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Τίτλος 1"/>
          <p:cNvSpPr>
            <a:spLocks noGrp="1"/>
          </p:cNvSpPr>
          <p:nvPr>
            <p:ph type="title"/>
          </p:nvPr>
        </p:nvSpPr>
        <p:spPr/>
        <p:txBody>
          <a:bodyPr/>
          <a:lstStyle/>
          <a:p>
            <a:r>
              <a:rPr lang="el-GR" sz="3200" b="1" smtClean="0">
                <a:solidFill>
                  <a:srgbClr val="FF0000"/>
                </a:solidFill>
              </a:rPr>
              <a:t>Αρχιστράτηγος </a:t>
            </a:r>
            <a:r>
              <a:rPr lang="el-GR" sz="3200" b="1" smtClean="0">
                <a:solidFill>
                  <a:srgbClr val="0070C0"/>
                </a:solidFill>
              </a:rPr>
              <a:t>Αλέξανδρος Παπάγος </a:t>
            </a:r>
          </a:p>
        </p:txBody>
      </p:sp>
      <p:sp>
        <p:nvSpPr>
          <p:cNvPr id="658434" name="Θέση περιεχομένου 2"/>
          <p:cNvSpPr>
            <a:spLocks noGrp="1"/>
          </p:cNvSpPr>
          <p:nvPr>
            <p:ph idx="1"/>
          </p:nvPr>
        </p:nvSpPr>
        <p:spPr/>
        <p:txBody>
          <a:bodyPr/>
          <a:lstStyle/>
          <a:p>
            <a:pPr marL="0" indent="0">
              <a:buFontTx/>
              <a:buNone/>
            </a:pPr>
            <a:endParaRPr lang="el-GR" smtClean="0"/>
          </a:p>
        </p:txBody>
      </p:sp>
      <p:pic>
        <p:nvPicPr>
          <p:cNvPr id="2050" name="Picture 2" descr="E:\img30.jpg"/>
          <p:cNvPicPr>
            <a:picLocks noChangeAspect="1" noChangeArrowheads="1"/>
          </p:cNvPicPr>
          <p:nvPr/>
        </p:nvPicPr>
        <p:blipFill>
          <a:blip r:embed="rId2">
            <a:extLst>
              <a:ext uri="{28A0092B-C50C-407E-A947-70E740481C1C}"/>
            </a:extLst>
          </a:blip>
          <a:srcRect/>
          <a:stretch>
            <a:fillRect/>
          </a:stretch>
        </p:blipFill>
        <p:spPr bwMode="auto">
          <a:xfrm>
            <a:off x="3707904" y="2564904"/>
            <a:ext cx="2852661" cy="3960440"/>
          </a:xfrm>
          <a:prstGeom prst="rect">
            <a:avLst/>
          </a:prstGeom>
          <a:ln>
            <a:noFill/>
          </a:ln>
          <a:effectLst>
            <a:softEdge rad="317500"/>
          </a:effectLst>
          <a:extLst>
            <a:ext uri="{909E8E84-426E-40DD-AFC4-6F175D3DCCD1}"/>
          </a:extLst>
        </p:spPr>
      </p:pic>
      <p:sp>
        <p:nvSpPr>
          <p:cNvPr id="4" name="Ορθογώνιο 3"/>
          <p:cNvSpPr/>
          <p:nvPr/>
        </p:nvSpPr>
        <p:spPr>
          <a:xfrm>
            <a:off x="1547664" y="1700808"/>
            <a:ext cx="6048612"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l-GR" sz="3600" b="1" dirty="0">
                <a:ln w="11430"/>
                <a:gradFill>
                  <a:gsLst>
                    <a:gs pos="0">
                      <a:srgbClr val="809EA8">
                        <a:tint val="70000"/>
                        <a:satMod val="245000"/>
                      </a:srgbClr>
                    </a:gs>
                    <a:gs pos="75000">
                      <a:srgbClr val="809EA8">
                        <a:tint val="90000"/>
                        <a:shade val="60000"/>
                        <a:satMod val="240000"/>
                      </a:srgbClr>
                    </a:gs>
                    <a:gs pos="100000">
                      <a:srgbClr val="809EA8">
                        <a:tint val="100000"/>
                        <a:shade val="50000"/>
                        <a:satMod val="240000"/>
                      </a:srgbClr>
                    </a:gs>
                  </a:gsLst>
                  <a:lin ang="5400000"/>
                </a:gradFill>
                <a:effectLst>
                  <a:outerShdw blurRad="50800" dist="39000" dir="5460000" algn="tl">
                    <a:srgbClr val="000000">
                      <a:alpha val="38000"/>
                    </a:srgbClr>
                  </a:outerShdw>
                </a:effectLst>
                <a:latin typeface="+mn-lt"/>
                <a:cs typeface="+mn-cs"/>
              </a:rPr>
              <a:t>Αρχηγός του στρατού ξηράς</a:t>
            </a:r>
            <a:endParaRPr lang="el-GR" sz="3600" b="1" dirty="0">
              <a:ln w="11430"/>
              <a:gradFill>
                <a:gsLst>
                  <a:gs pos="0">
                    <a:srgbClr val="809EA8">
                      <a:tint val="70000"/>
                      <a:satMod val="245000"/>
                    </a:srgbClr>
                  </a:gs>
                  <a:gs pos="75000">
                    <a:srgbClr val="809EA8">
                      <a:tint val="90000"/>
                      <a:shade val="60000"/>
                      <a:satMod val="240000"/>
                    </a:srgbClr>
                  </a:gs>
                  <a:gs pos="100000">
                    <a:srgbClr val="809EA8">
                      <a:tint val="100000"/>
                      <a:shade val="50000"/>
                      <a:satMod val="240000"/>
                    </a:srgbClr>
                  </a:gs>
                </a:gsLst>
                <a:lin ang="5400000"/>
              </a:gradFill>
              <a:effectLst>
                <a:outerShdw blurRad="50800" dist="39000" dir="5460000" algn="tl">
                  <a:srgbClr val="000000">
                    <a:alpha val="38000"/>
                  </a:srgbClr>
                </a:outerShdw>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Τίτλος 1"/>
          <p:cNvSpPr>
            <a:spLocks noGrp="1"/>
          </p:cNvSpPr>
          <p:nvPr>
            <p:ph type="ctrTitle"/>
          </p:nvPr>
        </p:nvSpPr>
        <p:spPr/>
        <p:txBody>
          <a:bodyPr/>
          <a:lstStyle/>
          <a:p>
            <a:r>
              <a:rPr lang="el-GR" smtClean="0"/>
              <a:t>Αντιγόνη Σοφοκλη</a:t>
            </a:r>
          </a:p>
        </p:txBody>
      </p:sp>
      <p:sp>
        <p:nvSpPr>
          <p:cNvPr id="3" name="Υπότιτλος 2"/>
          <p:cNvSpPr>
            <a:spLocks noGrp="1"/>
          </p:cNvSpPr>
          <p:nvPr>
            <p:ph type="subTitle" idx="1"/>
          </p:nvPr>
        </p:nvSpPr>
        <p:spPr/>
        <p:txBody>
          <a:bodyPr rtlCol="0">
            <a:normAutofit/>
          </a:bodyPr>
          <a:lstStyle/>
          <a:p>
            <a:pPr fontAlgn="auto">
              <a:spcAft>
                <a:spcPts val="0"/>
              </a:spcAft>
              <a:buFont typeface="Arial" pitchFamily="34" charset="0"/>
              <a:buNone/>
              <a:defRPr/>
            </a:pPr>
            <a:endParaRPr lang="el-GR" dirty="0"/>
          </a:p>
        </p:txBody>
      </p:sp>
      <p:pic>
        <p:nvPicPr>
          <p:cNvPr id="659459" name="Picture 2" descr="Αποτέλεσμα εικόνας για αντιγόνη σοφοκλη"/>
          <p:cNvPicPr>
            <a:picLocks noChangeAspect="1" noChangeArrowheads="1"/>
          </p:cNvPicPr>
          <p:nvPr/>
        </p:nvPicPr>
        <p:blipFill>
          <a:blip r:embed="rId2"/>
          <a:srcRect/>
          <a:stretch>
            <a:fillRect/>
          </a:stretch>
        </p:blipFill>
        <p:spPr bwMode="auto">
          <a:xfrm>
            <a:off x="1547813" y="2205038"/>
            <a:ext cx="5029200" cy="340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Τίτλος 1"/>
          <p:cNvSpPr>
            <a:spLocks noGrp="1"/>
          </p:cNvSpPr>
          <p:nvPr>
            <p:ph type="title"/>
          </p:nvPr>
        </p:nvSpPr>
        <p:spPr/>
        <p:txBody>
          <a:bodyPr/>
          <a:lstStyle/>
          <a:p>
            <a:endParaRPr lang="el-GR" smtClean="0"/>
          </a:p>
        </p:txBody>
      </p:sp>
      <p:sp>
        <p:nvSpPr>
          <p:cNvPr id="660482" name="Θέση περιεχομένου 2"/>
          <p:cNvSpPr>
            <a:spLocks noGrp="1"/>
          </p:cNvSpPr>
          <p:nvPr>
            <p:ph idx="1"/>
          </p:nvPr>
        </p:nvSpPr>
        <p:spPr/>
        <p:txBody>
          <a:bodyPr/>
          <a:lstStyle/>
          <a:p>
            <a:endParaRPr lang="el-GR" smtClean="0"/>
          </a:p>
        </p:txBody>
      </p:sp>
      <p:pic>
        <p:nvPicPr>
          <p:cNvPr id="4098" name="Picture 2" descr="E:\ΤΟ ΕΠΟΣ ΤΟΥ 1940 «Γιατί μόνο εμείς (οι Έλληνες) αντίθετα από τους βαρβάρους δεν μετράμε ποτέ το πλήθος του εχθρού στη μάχη» Αισχύλος. - ppt κατέβασμα_files\big_thumb(19).jpg"/>
          <p:cNvPicPr>
            <a:picLocks noChangeAspect="1" noChangeArrowheads="1"/>
          </p:cNvPicPr>
          <p:nvPr/>
        </p:nvPicPr>
        <p:blipFill>
          <a:blip r:embed="rId2">
            <a:extLst>
              <a:ext uri="{28A0092B-C50C-407E-A947-70E740481C1C}"/>
            </a:extLst>
          </a:blip>
          <a:srcRect/>
          <a:stretch>
            <a:fillRect/>
          </a:stretch>
        </p:blipFill>
        <p:spPr bwMode="auto">
          <a:xfrm>
            <a:off x="1120729" y="836713"/>
            <a:ext cx="7627735" cy="57292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52413" y="-115888"/>
            <a:ext cx="9396413" cy="6973888"/>
          </a:xfrm>
          <a:prstGeom prst="rect">
            <a:avLst/>
          </a:prstGeom>
          <a:noFill/>
          <a:ln w="9525">
            <a:noFill/>
            <a:miter lim="800000"/>
            <a:headEnd/>
            <a:tailEnd/>
          </a:ln>
        </p:spPr>
      </p:pic>
      <p:sp>
        <p:nvSpPr>
          <p:cNvPr id="510978" name="Rectangle 4"/>
          <p:cNvSpPr>
            <a:spLocks noChangeArrowheads="1"/>
          </p:cNvSpPr>
          <p:nvPr/>
        </p:nvSpPr>
        <p:spPr bwMode="auto">
          <a:xfrm>
            <a:off x="468313" y="260350"/>
            <a:ext cx="8229600" cy="536575"/>
          </a:xfrm>
          <a:prstGeom prst="rect">
            <a:avLst/>
          </a:prstGeom>
          <a:noFill/>
          <a:ln w="9525">
            <a:noFill/>
            <a:miter lim="800000"/>
            <a:headEnd/>
            <a:tailEnd/>
          </a:ln>
        </p:spPr>
        <p:txBody>
          <a:bodyPr anchor="ctr"/>
          <a:lstStyle/>
          <a:p>
            <a:pPr algn="ctr" eaLnBrk="0" hangingPunct="0"/>
            <a:r>
              <a:rPr lang="el-GR" sz="2400">
                <a:solidFill>
                  <a:srgbClr val="996600"/>
                </a:solidFill>
                <a:latin typeface="Calibri" pitchFamily="34" charset="0"/>
              </a:rPr>
              <a:t>            </a:t>
            </a:r>
            <a:endParaRPr lang="el-GR" sz="2400" b="1" u="sng">
              <a:solidFill>
                <a:srgbClr val="CC0000"/>
              </a:solidFill>
              <a:latin typeface="Calibri" pitchFamily="34" charset="0"/>
            </a:endParaRPr>
          </a:p>
        </p:txBody>
      </p:sp>
      <p:pic>
        <p:nvPicPr>
          <p:cNvPr id="4098" name="Picture 2"/>
          <p:cNvPicPr>
            <a:picLocks noChangeAspect="1" noChangeArrowheads="1"/>
          </p:cNvPicPr>
          <p:nvPr/>
        </p:nvPicPr>
        <p:blipFill>
          <a:blip r:embed="rId3"/>
          <a:srcRect/>
          <a:stretch>
            <a:fillRect/>
          </a:stretch>
        </p:blipFill>
        <p:spPr bwMode="auto">
          <a:xfrm>
            <a:off x="4140200" y="3573463"/>
            <a:ext cx="1992313" cy="1457325"/>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1250"/>
                                        <p:tgtEl>
                                          <p:spTgt spid="4098"/>
                                        </p:tgtEl>
                                        <p:attrNameLst>
                                          <p:attrName>ppt_w</p:attrName>
                                        </p:attrNameLst>
                                      </p:cBhvr>
                                      <p:tavLst>
                                        <p:tav tm="0">
                                          <p:val>
                                            <p:strVal val="ppt_w"/>
                                          </p:val>
                                        </p:tav>
                                        <p:tav tm="100000">
                                          <p:val>
                                            <p:fltVal val="0"/>
                                          </p:val>
                                        </p:tav>
                                      </p:tavLst>
                                    </p:anim>
                                    <p:anim calcmode="lin" valueType="num">
                                      <p:cBhvr>
                                        <p:cTn id="12" dur="1250"/>
                                        <p:tgtEl>
                                          <p:spTgt spid="4098"/>
                                        </p:tgtEl>
                                        <p:attrNameLst>
                                          <p:attrName>ppt_h</p:attrName>
                                        </p:attrNameLst>
                                      </p:cBhvr>
                                      <p:tavLst>
                                        <p:tav tm="0">
                                          <p:val>
                                            <p:strVal val="ppt_h"/>
                                          </p:val>
                                        </p:tav>
                                        <p:tav tm="100000">
                                          <p:val>
                                            <p:fltVal val="0"/>
                                          </p:val>
                                        </p:tav>
                                      </p:tavLst>
                                    </p:anim>
                                    <p:animEffect transition="out" filter="fade">
                                      <p:cBhvr>
                                        <p:cTn id="13" dur="1250"/>
                                        <p:tgtEl>
                                          <p:spTgt spid="4098"/>
                                        </p:tgtEl>
                                      </p:cBhvr>
                                    </p:animEffect>
                                    <p:set>
                                      <p:cBhvr>
                                        <p:cTn id="14" dur="1" fill="hold">
                                          <p:stCondLst>
                                            <p:cond delay="124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Τίτλος 1"/>
          <p:cNvSpPr>
            <a:spLocks noGrp="1"/>
          </p:cNvSpPr>
          <p:nvPr>
            <p:ph type="title"/>
          </p:nvPr>
        </p:nvSpPr>
        <p:spPr/>
        <p:txBody>
          <a:bodyPr/>
          <a:lstStyle/>
          <a:p>
            <a:endParaRPr lang="el-GR" smtClean="0"/>
          </a:p>
        </p:txBody>
      </p:sp>
      <p:sp>
        <p:nvSpPr>
          <p:cNvPr id="661506" name="Θέση περιεχομένου 2"/>
          <p:cNvSpPr>
            <a:spLocks noGrp="1"/>
          </p:cNvSpPr>
          <p:nvPr>
            <p:ph idx="1"/>
          </p:nvPr>
        </p:nvSpPr>
        <p:spPr/>
        <p:txBody>
          <a:bodyPr/>
          <a:lstStyle/>
          <a:p>
            <a:endParaRPr lang="el-GR" smtClean="0"/>
          </a:p>
        </p:txBody>
      </p:sp>
      <p:sp>
        <p:nvSpPr>
          <p:cNvPr id="661507" name="Ορθογώνιο 3"/>
          <p:cNvSpPr>
            <a:spLocks noChangeArrowheads="1"/>
          </p:cNvSpPr>
          <p:nvPr/>
        </p:nvSpPr>
        <p:spPr bwMode="auto">
          <a:xfrm>
            <a:off x="2286000" y="1166813"/>
            <a:ext cx="4572000" cy="4524375"/>
          </a:xfrm>
          <a:prstGeom prst="rect">
            <a:avLst/>
          </a:prstGeom>
          <a:noFill/>
          <a:ln w="9525">
            <a:noFill/>
            <a:miter lim="800000"/>
            <a:headEnd/>
            <a:tailEnd/>
          </a:ln>
        </p:spPr>
        <p:txBody>
          <a:bodyPr>
            <a:spAutoFit/>
          </a:bodyPr>
          <a:lstStyle/>
          <a:p>
            <a:pPr algn="ctr"/>
            <a:r>
              <a:rPr lang="el-GR">
                <a:solidFill>
                  <a:srgbClr val="000000"/>
                </a:solidFill>
                <a:latin typeface="Tahoma" pitchFamily="34" charset="0"/>
              </a:rPr>
              <a:t>Kατηφόρισαν με σκισμένα χιτώνια, με παλιά ντουφέκια</a:t>
            </a:r>
            <a:br>
              <a:rPr lang="el-GR">
                <a:solidFill>
                  <a:srgbClr val="000000"/>
                </a:solidFill>
                <a:latin typeface="Tahoma" pitchFamily="34" charset="0"/>
              </a:rPr>
            </a:br>
            <a:r>
              <a:rPr lang="el-GR">
                <a:solidFill>
                  <a:srgbClr val="000000"/>
                </a:solidFill>
                <a:latin typeface="Tahoma" pitchFamily="34" charset="0"/>
              </a:rPr>
              <a:t>δίχως ψωμί στο </a:t>
            </a:r>
            <a:r>
              <a:rPr lang="el-GR">
                <a:solidFill>
                  <a:srgbClr val="006600"/>
                </a:solidFill>
                <a:latin typeface="Tahoma" pitchFamily="34" charset="0"/>
                <a:hlinkClick r:id="rId2" tooltip="γυλιό:| στρατιωτικό σακίδιο που το κρεμούσαν στους ώμους"/>
              </a:rPr>
              <a:t>γυλιό</a:t>
            </a:r>
            <a:r>
              <a:rPr lang="el-GR">
                <a:solidFill>
                  <a:srgbClr val="000000"/>
                </a:solidFill>
                <a:latin typeface="Tahoma" pitchFamily="34" charset="0"/>
              </a:rPr>
              <a:t> δίχως σφαίρες.</a:t>
            </a:r>
            <a:br>
              <a:rPr lang="el-GR">
                <a:solidFill>
                  <a:srgbClr val="000000"/>
                </a:solidFill>
                <a:latin typeface="Tahoma" pitchFamily="34" charset="0"/>
              </a:rPr>
            </a:br>
            <a:r>
              <a:rPr lang="el-GR">
                <a:solidFill>
                  <a:srgbClr val="000000"/>
                </a:solidFill>
                <a:latin typeface="Tahoma" pitchFamily="34" charset="0"/>
              </a:rPr>
              <a:t>Mονάχα με μικρά οργισμένα ποτάμια κλείναν τα</a:t>
            </a:r>
            <a:br>
              <a:rPr lang="el-GR">
                <a:solidFill>
                  <a:srgbClr val="000000"/>
                </a:solidFill>
                <a:latin typeface="Tahoma" pitchFamily="34" charset="0"/>
              </a:rPr>
            </a:br>
            <a:r>
              <a:rPr lang="el-GR">
                <a:solidFill>
                  <a:srgbClr val="000000"/>
                </a:solidFill>
                <a:latin typeface="Tahoma" pitchFamily="34" charset="0"/>
              </a:rPr>
              <a:t>περάσματα πίσω τους.</a:t>
            </a:r>
          </a:p>
          <a:p>
            <a:pPr algn="ctr"/>
            <a:r>
              <a:rPr lang="el-GR">
                <a:solidFill>
                  <a:srgbClr val="000000"/>
                </a:solidFill>
                <a:latin typeface="Tahoma" pitchFamily="34" charset="0"/>
              </a:rPr>
              <a:t>Eίχαν βαδίσει μήνες και μήνες πάνου σ' άγνωστες πέτρες</a:t>
            </a:r>
            <a:br>
              <a:rPr lang="el-GR">
                <a:solidFill>
                  <a:srgbClr val="000000"/>
                </a:solidFill>
                <a:latin typeface="Tahoma" pitchFamily="34" charset="0"/>
              </a:rPr>
            </a:br>
            <a:r>
              <a:rPr lang="el-GR">
                <a:solidFill>
                  <a:srgbClr val="000000"/>
                </a:solidFill>
                <a:latin typeface="Tahoma" pitchFamily="34" charset="0"/>
              </a:rPr>
              <a:t>πάνου στο χιόνι μαζί με τις ελιές τους και τ' αμπέλια τους –</a:t>
            </a:r>
            <a:br>
              <a:rPr lang="el-GR">
                <a:solidFill>
                  <a:srgbClr val="000000"/>
                </a:solidFill>
                <a:latin typeface="Tahoma" pitchFamily="34" charset="0"/>
              </a:rPr>
            </a:br>
            <a:r>
              <a:rPr lang="el-GR">
                <a:solidFill>
                  <a:srgbClr val="000000"/>
                </a:solidFill>
                <a:latin typeface="Tahoma" pitchFamily="34" charset="0"/>
              </a:rPr>
              <a:t>άλλος άφησε κει πάνου ένα πόδι, ένα χέρι</a:t>
            </a:r>
            <a:br>
              <a:rPr lang="el-GR">
                <a:solidFill>
                  <a:srgbClr val="000000"/>
                </a:solidFill>
                <a:latin typeface="Tahoma" pitchFamily="34" charset="0"/>
              </a:rPr>
            </a:br>
            <a:r>
              <a:rPr lang="el-GR">
                <a:solidFill>
                  <a:srgbClr val="000000"/>
                </a:solidFill>
                <a:latin typeface="Tahoma" pitchFamily="34" charset="0"/>
              </a:rPr>
              <a:t>άλλος άφησε ένα μεγάλο κομμάτι απ' την ψυχή του</a:t>
            </a:r>
            <a:br>
              <a:rPr lang="el-GR">
                <a:solidFill>
                  <a:srgbClr val="000000"/>
                </a:solidFill>
                <a:latin typeface="Tahoma" pitchFamily="34" charset="0"/>
              </a:rPr>
            </a:br>
            <a:r>
              <a:rPr lang="el-GR">
                <a:solidFill>
                  <a:srgbClr val="000000"/>
                </a:solidFill>
                <a:latin typeface="Tahoma" pitchFamily="34" charset="0"/>
              </a:rPr>
              <a:t>καθένας κ' έναν ή πιότερους νεκρούς…</a:t>
            </a:r>
            <a:br>
              <a:rPr lang="el-GR">
                <a:solidFill>
                  <a:srgbClr val="000000"/>
                </a:solidFill>
                <a:latin typeface="Tahoma" pitchFamily="34" charset="0"/>
              </a:rPr>
            </a:br>
            <a:endParaRPr lang="el-GR">
              <a:solidFill>
                <a:srgbClr val="000000"/>
              </a:solidFill>
              <a:latin typeface="Tahoma" pitchFamily="34" charset="0"/>
            </a:endParaRPr>
          </a:p>
          <a:p>
            <a:pPr algn="ctr"/>
            <a:r>
              <a:rPr lang="el-GR">
                <a:solidFill>
                  <a:srgbClr val="000000"/>
                </a:solidFill>
                <a:latin typeface="Tahoma" pitchFamily="34" charset="0"/>
              </a:rPr>
              <a:t>Γιάννης Pίτσος</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Τίτλος 1"/>
          <p:cNvSpPr>
            <a:spLocks noGrp="1"/>
          </p:cNvSpPr>
          <p:nvPr>
            <p:ph type="title"/>
          </p:nvPr>
        </p:nvSpPr>
        <p:spPr/>
        <p:txBody>
          <a:bodyPr/>
          <a:lstStyle/>
          <a:p>
            <a:endParaRPr lang="el-GR" smtClean="0"/>
          </a:p>
        </p:txBody>
      </p:sp>
      <p:sp>
        <p:nvSpPr>
          <p:cNvPr id="3" name="Θέση περιεχομένου 2"/>
          <p:cNvSpPr>
            <a:spLocks noGrp="1"/>
          </p:cNvSpPr>
          <p:nvPr>
            <p:ph idx="1"/>
          </p:nvPr>
        </p:nvSpPr>
        <p:spPr>
          <a:xfrm>
            <a:off x="457200" y="1600200"/>
            <a:ext cx="6059488" cy="1468438"/>
          </a:xfrm>
        </p:spPr>
        <p:txBody>
          <a:bodyPr rtlCol="0">
            <a:normAutofit fontScale="47500" lnSpcReduction="20000"/>
          </a:bodyPr>
          <a:lstStyle/>
          <a:p>
            <a:pPr fontAlgn="auto">
              <a:spcAft>
                <a:spcPts val="0"/>
              </a:spcAft>
              <a:buFont typeface="Arial" pitchFamily="34" charset="0"/>
              <a:buChar char="•"/>
              <a:defRPr/>
            </a:pPr>
            <a:r>
              <a:rPr lang="el-GR" dirty="0">
                <a:solidFill>
                  <a:srgbClr val="252525"/>
                </a:solidFill>
                <a:latin typeface="Arial"/>
              </a:rPr>
              <a:t>Η επιτυχής εφαρμογή του σχεδίου στηρίζονταν στην αιφνιδιαστική εισβολή με ταχυκίνητα μέσα, με σκοπό να προλάβει την επιστράτευση και συγκέντρωση του Ελληνικού Στρατού. Ο Υφυπουργός των Στρατιωτικών Στρατηγός </a:t>
            </a:r>
            <a:r>
              <a:rPr lang="el-GR" dirty="0" err="1">
                <a:solidFill>
                  <a:srgbClr val="252525"/>
                </a:solidFill>
                <a:latin typeface="Arial"/>
              </a:rPr>
              <a:t>Σοντού</a:t>
            </a:r>
            <a:r>
              <a:rPr lang="el-GR" dirty="0">
                <a:solidFill>
                  <a:srgbClr val="252525"/>
                </a:solidFill>
                <a:latin typeface="Arial"/>
              </a:rPr>
              <a:t>, διαβεβαίωσε τον Μουσολίνι ότι σε μια βδομάδα ο Ιταλικός Στρατός θα ήταν στα Ιωάννινα και σε 15 με 20 μέρες θα ήταν στην Πρέβεζα</a:t>
            </a:r>
            <a:r>
              <a:rPr lang="el-GR" baseline="30000" dirty="0">
                <a:solidFill>
                  <a:srgbClr val="0B0080"/>
                </a:solidFill>
                <a:latin typeface="Arial"/>
                <a:hlinkClick r:id="rId2"/>
              </a:rPr>
              <a:t>[34]</a:t>
            </a:r>
            <a:r>
              <a:rPr lang="el-GR" dirty="0">
                <a:solidFill>
                  <a:srgbClr val="252525"/>
                </a:solidFill>
                <a:latin typeface="Arial"/>
              </a:rPr>
              <a:t>.</a:t>
            </a:r>
            <a:endParaRPr lang="el-GR" dirty="0"/>
          </a:p>
        </p:txBody>
      </p:sp>
      <p:sp>
        <p:nvSpPr>
          <p:cNvPr id="662531" name="Ορθογώνιο 3"/>
          <p:cNvSpPr>
            <a:spLocks noChangeArrowheads="1"/>
          </p:cNvSpPr>
          <p:nvPr/>
        </p:nvSpPr>
        <p:spPr bwMode="auto">
          <a:xfrm>
            <a:off x="2286000" y="2828925"/>
            <a:ext cx="4572000" cy="1200150"/>
          </a:xfrm>
          <a:prstGeom prst="rect">
            <a:avLst/>
          </a:prstGeom>
          <a:noFill/>
          <a:ln w="9525">
            <a:noFill/>
            <a:miter lim="800000"/>
            <a:headEnd/>
            <a:tailEnd/>
          </a:ln>
        </p:spPr>
        <p:txBody>
          <a:bodyPr>
            <a:spAutoFit/>
          </a:bodyPr>
          <a:lstStyle/>
          <a:p>
            <a:r>
              <a:rPr lang="el-GR">
                <a:solidFill>
                  <a:srgbClr val="252525"/>
                </a:solidFill>
              </a:rPr>
              <a:t>Ὅλον τό Ἔθνος ἄς ἐγερθῆ σύσσωμον. Ἀγωνισθῆτε διά τήν Πατρίδα, τάς γυναίκας, τά παιδιά σας καί τάς ἱεράς μας παραδόσεις. Νύν ὑπέρ πάντων ὁ ἀγών. </a:t>
            </a:r>
            <a:endParaRPr lang="el-GR">
              <a:latin typeface="Calibri"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Τίτλος 1"/>
          <p:cNvSpPr>
            <a:spLocks noGrp="1"/>
          </p:cNvSpPr>
          <p:nvPr>
            <p:ph type="title"/>
          </p:nvPr>
        </p:nvSpPr>
        <p:spPr/>
        <p:txBody>
          <a:bodyPr/>
          <a:lstStyle/>
          <a:p>
            <a:endParaRPr lang="el-GR" smtClean="0"/>
          </a:p>
        </p:txBody>
      </p:sp>
      <p:sp>
        <p:nvSpPr>
          <p:cNvPr id="663554" name="Θέση περιεχομένου 2"/>
          <p:cNvSpPr>
            <a:spLocks noGrp="1"/>
          </p:cNvSpPr>
          <p:nvPr>
            <p:ph idx="1"/>
          </p:nvPr>
        </p:nvSpPr>
        <p:spPr/>
        <p:txBody>
          <a:bodyPr/>
          <a:lstStyle/>
          <a:p>
            <a:endParaRPr lang="el-GR" smtClean="0"/>
          </a:p>
        </p:txBody>
      </p:sp>
      <p:sp>
        <p:nvSpPr>
          <p:cNvPr id="663555" name="Ορθογώνιο 3"/>
          <p:cNvSpPr>
            <a:spLocks noChangeArrowheads="1"/>
          </p:cNvSpPr>
          <p:nvPr/>
        </p:nvSpPr>
        <p:spPr bwMode="auto">
          <a:xfrm>
            <a:off x="2700338" y="3644900"/>
            <a:ext cx="4572000" cy="1754188"/>
          </a:xfrm>
          <a:prstGeom prst="rect">
            <a:avLst/>
          </a:prstGeom>
          <a:noFill/>
          <a:ln w="9525">
            <a:noFill/>
            <a:miter lim="800000"/>
            <a:headEnd/>
            <a:tailEnd/>
          </a:ln>
        </p:spPr>
        <p:txBody>
          <a:bodyPr>
            <a:spAutoFit/>
          </a:bodyPr>
          <a:lstStyle/>
          <a:p>
            <a:r>
              <a:rPr lang="el-GR">
                <a:solidFill>
                  <a:srgbClr val="666666"/>
                </a:solidFill>
                <a:latin typeface="Lato"/>
              </a:rPr>
              <a:t>Μετά από το μεγάλο ανθελληνικό παραλήρημα του Κίσσινγκερ στις 7 Μαρτίου στην σύσκεψη των Ιλλουμινάτι, όπου φέρεται να είπε για μας τους Έλληνες: «Τhey must be undone! Πρέπει να τους ξεκάνουμε!», </a:t>
            </a:r>
            <a:endParaRPr lang="el-GR">
              <a:latin typeface="Calibri" pitchFamily="34" charset="0"/>
            </a:endParaRPr>
          </a:p>
        </p:txBody>
      </p:sp>
      <p:pic>
        <p:nvPicPr>
          <p:cNvPr id="663556" name="Picture 2"/>
          <p:cNvPicPr>
            <a:picLocks noChangeAspect="1" noChangeArrowheads="1"/>
          </p:cNvPicPr>
          <p:nvPr/>
        </p:nvPicPr>
        <p:blipFill>
          <a:blip r:embed="rId2"/>
          <a:srcRect r="46313"/>
          <a:stretch>
            <a:fillRect/>
          </a:stretch>
        </p:blipFill>
        <p:spPr bwMode="auto">
          <a:xfrm>
            <a:off x="4427538" y="-747713"/>
            <a:ext cx="3836987" cy="28098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Τίτλος 1"/>
          <p:cNvSpPr>
            <a:spLocks noGrp="1"/>
          </p:cNvSpPr>
          <p:nvPr>
            <p:ph type="title"/>
          </p:nvPr>
        </p:nvSpPr>
        <p:spPr/>
        <p:txBody>
          <a:bodyPr/>
          <a:lstStyle/>
          <a:p>
            <a:endParaRPr lang="el-GR" smtClean="0"/>
          </a:p>
        </p:txBody>
      </p:sp>
      <p:sp>
        <p:nvSpPr>
          <p:cNvPr id="3" name="Θέση περιεχομένου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l-GR" sz="3000" dirty="0">
                <a:solidFill>
                  <a:prstClr val="black"/>
                </a:solidFill>
              </a:rPr>
              <a:t>«Ο ελληνικός λαός είναι δυσκολοκυβέρνητος και </a:t>
            </a:r>
            <a:r>
              <a:rPr lang="el-GR" sz="3000" dirty="0" err="1">
                <a:solidFill>
                  <a:prstClr val="black"/>
                </a:solidFill>
              </a:rPr>
              <a:t>γι΄</a:t>
            </a:r>
            <a:r>
              <a:rPr lang="el-GR" sz="3000" dirty="0">
                <a:solidFill>
                  <a:prstClr val="black"/>
                </a:solidFill>
              </a:rPr>
              <a:t> αυτό πρέπει να τον πλήξουμε βαθιά στις πολιτισμικές του ρίζες. Τότε ίσως συνετισθεί. Εννοώ δηλαδή να πλήξουμε τη </a:t>
            </a:r>
            <a:r>
              <a:rPr lang="el-GR" sz="3000" dirty="0" err="1">
                <a:solidFill>
                  <a:prstClr val="black"/>
                </a:solidFill>
              </a:rPr>
              <a:t>γλώσσα,τη</a:t>
            </a:r>
            <a:r>
              <a:rPr lang="el-GR" sz="3000" dirty="0">
                <a:solidFill>
                  <a:prstClr val="black"/>
                </a:solidFill>
              </a:rPr>
              <a:t> </a:t>
            </a:r>
            <a:r>
              <a:rPr lang="el-GR" sz="3000" dirty="0" err="1">
                <a:solidFill>
                  <a:prstClr val="black"/>
                </a:solidFill>
              </a:rPr>
              <a:t>θρησκεία,τα</a:t>
            </a:r>
            <a:r>
              <a:rPr lang="el-GR" sz="3000" dirty="0">
                <a:solidFill>
                  <a:prstClr val="black"/>
                </a:solidFill>
              </a:rPr>
              <a:t> πνευματικά και ιστορικά του αποθέματα, ώστε να εξουδετερώσουμε κάθε δυνατότητά του να αναπτυχθεί, να </a:t>
            </a:r>
            <a:r>
              <a:rPr lang="el-GR" sz="3000" dirty="0" err="1">
                <a:solidFill>
                  <a:prstClr val="black"/>
                </a:solidFill>
              </a:rPr>
              <a:t>διακριθεί,να</a:t>
            </a:r>
            <a:r>
              <a:rPr lang="el-GR" sz="3000" dirty="0">
                <a:solidFill>
                  <a:prstClr val="black"/>
                </a:solidFill>
              </a:rPr>
              <a:t> επικρατήσει, για να μη μας ενοχλεί στα </a:t>
            </a:r>
            <a:r>
              <a:rPr lang="el-GR" sz="3000" dirty="0" err="1">
                <a:solidFill>
                  <a:prstClr val="black"/>
                </a:solidFill>
              </a:rPr>
              <a:t>Βαλκάνια,να</a:t>
            </a:r>
            <a:r>
              <a:rPr lang="el-GR" sz="3000" dirty="0">
                <a:solidFill>
                  <a:prstClr val="black"/>
                </a:solidFill>
              </a:rPr>
              <a:t> μη μας παρενοχλεί στην Ανατολική Μεσόγειο, στη Μέση </a:t>
            </a:r>
            <a:r>
              <a:rPr lang="el-GR" sz="3000" dirty="0" smtClean="0">
                <a:solidFill>
                  <a:prstClr val="black"/>
                </a:solidFill>
              </a:rPr>
              <a:t>Ανατολή…. </a:t>
            </a:r>
            <a:r>
              <a:rPr lang="el-GR" sz="3000" dirty="0">
                <a:solidFill>
                  <a:prstClr val="black"/>
                </a:solidFill>
              </a:rPr>
              <a:t>».</a:t>
            </a:r>
          </a:p>
          <a:p>
            <a:pPr fontAlgn="auto">
              <a:spcAft>
                <a:spcPts val="0"/>
              </a:spcAft>
              <a:buFont typeface="Arial" pitchFamily="34" charset="0"/>
              <a:buChar char="•"/>
              <a:defRPr/>
            </a:pPr>
            <a:endParaRPr lang="el-GR"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Τίτλος 1"/>
          <p:cNvSpPr>
            <a:spLocks noGrp="1"/>
          </p:cNvSpPr>
          <p:nvPr>
            <p:ph type="title"/>
          </p:nvPr>
        </p:nvSpPr>
        <p:spPr/>
        <p:txBody>
          <a:bodyPr/>
          <a:lstStyle/>
          <a:p>
            <a:endParaRPr lang="el-GR" smtClean="0"/>
          </a:p>
        </p:txBody>
      </p:sp>
      <p:sp>
        <p:nvSpPr>
          <p:cNvPr id="665602" name="Θέση περιεχομένου 2"/>
          <p:cNvSpPr>
            <a:spLocks noGrp="1"/>
          </p:cNvSpPr>
          <p:nvPr>
            <p:ph idx="1"/>
          </p:nvPr>
        </p:nvSpPr>
        <p:spPr/>
        <p:txBody>
          <a:bodyPr/>
          <a:lstStyle/>
          <a:p>
            <a:endParaRPr lang="el-GR" smtClean="0"/>
          </a:p>
        </p:txBody>
      </p:sp>
      <p:sp>
        <p:nvSpPr>
          <p:cNvPr id="665603" name="Ορθογώνιο 3"/>
          <p:cNvSpPr>
            <a:spLocks noChangeArrowheads="1"/>
          </p:cNvSpPr>
          <p:nvPr/>
        </p:nvSpPr>
        <p:spPr bwMode="auto">
          <a:xfrm>
            <a:off x="2286000" y="1028700"/>
            <a:ext cx="4572000" cy="4800600"/>
          </a:xfrm>
          <a:prstGeom prst="rect">
            <a:avLst/>
          </a:prstGeom>
          <a:noFill/>
          <a:ln w="9525">
            <a:noFill/>
            <a:miter lim="800000"/>
            <a:headEnd/>
            <a:tailEnd/>
          </a:ln>
        </p:spPr>
        <p:txBody>
          <a:bodyPr>
            <a:spAutoFit/>
          </a:bodyPr>
          <a:lstStyle/>
          <a:p>
            <a:r>
              <a:rPr lang="el-GR">
                <a:latin typeface="Calibri" pitchFamily="34" charset="0"/>
              </a:rPr>
              <a:t>Σύντομα, λοιπόν, με λίγα λόγια, πες μου: Το ήξερες πως αυτό το είχα απαγορέψει;</a:t>
            </a:r>
          </a:p>
          <a:p>
            <a:r>
              <a:rPr lang="el-GR">
                <a:latin typeface="Calibri" pitchFamily="34" charset="0"/>
              </a:rPr>
              <a:t>ΑΝΤΙΓΟΝΗ</a:t>
            </a:r>
          </a:p>
          <a:p>
            <a:r>
              <a:rPr lang="el-GR">
                <a:latin typeface="Calibri" pitchFamily="34" charset="0"/>
              </a:rPr>
              <a:t>Το 'ξερα φυσικά. Και ποιος δεν το 'ξερε.</a:t>
            </a:r>
          </a:p>
          <a:p>
            <a:r>
              <a:rPr lang="el-GR">
                <a:latin typeface="Calibri" pitchFamily="34" charset="0"/>
              </a:rPr>
              <a:t>ΚΡΕΟΝΤΑΣ</a:t>
            </a:r>
          </a:p>
          <a:p>
            <a:r>
              <a:rPr lang="el-GR">
                <a:latin typeface="Calibri" pitchFamily="34" charset="0"/>
              </a:rPr>
              <a:t>Και τόλμησες να το κάνεις κι ας το είχα απαγορεύσει εγώ;</a:t>
            </a:r>
          </a:p>
          <a:p>
            <a:r>
              <a:rPr lang="el-GR">
                <a:latin typeface="Calibri" pitchFamily="34" charset="0"/>
              </a:rPr>
              <a:t>ΑΝΤΙΓΟΝΗ</a:t>
            </a:r>
          </a:p>
          <a:p>
            <a:r>
              <a:rPr lang="el-GR">
                <a:latin typeface="Calibri" pitchFamily="34" charset="0"/>
              </a:rPr>
              <a:t>Ο Δίας όμως δε μου τ' απαγόρεψε, ούτε η Δικαιοσύνη του Κάτω Κόσμου όρισε τέτοιους νόμους για τους ανθρώπους. Κι ούτε πιστεύω ότι οι διαταγές ενός θνητού να είναι πιο πάνω από τους άγραφους και αλάθευτους αιώνιους νόμους του ουρανού. Γιατί όχι μονάχα σήμερα ή χτες αλλά από πάντα υπάρχουν, δεν ξέρουμ' από πότε. Απ' τους θεούς εγώ δε θα τιμωρηθώ γιατί φοβήθηκα έναν θνητό.</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0"/>
          <p:cNvGrpSpPr>
            <a:grpSpLocks/>
          </p:cNvGrpSpPr>
          <p:nvPr/>
        </p:nvGrpSpPr>
        <p:grpSpPr bwMode="auto">
          <a:xfrm>
            <a:off x="4951413" y="3832225"/>
            <a:ext cx="1673225" cy="1549400"/>
            <a:chOff x="3119" y="2414"/>
            <a:chExt cx="1054" cy="976"/>
          </a:xfrm>
        </p:grpSpPr>
        <p:sp>
          <p:nvSpPr>
            <p:cNvPr id="666832" name="Freeform 93"/>
            <p:cNvSpPr>
              <a:spLocks/>
            </p:cNvSpPr>
            <p:nvPr/>
          </p:nvSpPr>
          <p:spPr bwMode="auto">
            <a:xfrm>
              <a:off x="3119" y="2414"/>
              <a:ext cx="1054" cy="976"/>
            </a:xfrm>
            <a:custGeom>
              <a:avLst/>
              <a:gdLst>
                <a:gd name="T0" fmla="*/ 79 w 1054"/>
                <a:gd name="T1" fmla="*/ 226 h 976"/>
                <a:gd name="T2" fmla="*/ 53 w 1054"/>
                <a:gd name="T3" fmla="*/ 170 h 976"/>
                <a:gd name="T4" fmla="*/ 7 w 1054"/>
                <a:gd name="T5" fmla="*/ 76 h 976"/>
                <a:gd name="T6" fmla="*/ 123 w 1054"/>
                <a:gd name="T7" fmla="*/ 86 h 976"/>
                <a:gd name="T8" fmla="*/ 187 w 1054"/>
                <a:gd name="T9" fmla="*/ 48 h 976"/>
                <a:gd name="T10" fmla="*/ 267 w 1054"/>
                <a:gd name="T11" fmla="*/ 40 h 976"/>
                <a:gd name="T12" fmla="*/ 335 w 1054"/>
                <a:gd name="T13" fmla="*/ 76 h 976"/>
                <a:gd name="T14" fmla="*/ 457 w 1054"/>
                <a:gd name="T15" fmla="*/ 198 h 976"/>
                <a:gd name="T16" fmla="*/ 587 w 1054"/>
                <a:gd name="T17" fmla="*/ 176 h 976"/>
                <a:gd name="T18" fmla="*/ 707 w 1054"/>
                <a:gd name="T19" fmla="*/ 146 h 976"/>
                <a:gd name="T20" fmla="*/ 771 w 1054"/>
                <a:gd name="T21" fmla="*/ 230 h 976"/>
                <a:gd name="T22" fmla="*/ 853 w 1054"/>
                <a:gd name="T23" fmla="*/ 362 h 976"/>
                <a:gd name="T24" fmla="*/ 931 w 1054"/>
                <a:gd name="T25" fmla="*/ 396 h 976"/>
                <a:gd name="T26" fmla="*/ 999 w 1054"/>
                <a:gd name="T27" fmla="*/ 448 h 976"/>
                <a:gd name="T28" fmla="*/ 1001 w 1054"/>
                <a:gd name="T29" fmla="*/ 544 h 976"/>
                <a:gd name="T30" fmla="*/ 995 w 1054"/>
                <a:gd name="T31" fmla="*/ 638 h 976"/>
                <a:gd name="T32" fmla="*/ 973 w 1054"/>
                <a:gd name="T33" fmla="*/ 740 h 976"/>
                <a:gd name="T34" fmla="*/ 1037 w 1054"/>
                <a:gd name="T35" fmla="*/ 818 h 976"/>
                <a:gd name="T36" fmla="*/ 1009 w 1054"/>
                <a:gd name="T37" fmla="*/ 892 h 976"/>
                <a:gd name="T38" fmla="*/ 973 w 1054"/>
                <a:gd name="T39" fmla="*/ 954 h 976"/>
                <a:gd name="T40" fmla="*/ 879 w 1054"/>
                <a:gd name="T41" fmla="*/ 942 h 976"/>
                <a:gd name="T42" fmla="*/ 795 w 1054"/>
                <a:gd name="T43" fmla="*/ 920 h 976"/>
                <a:gd name="T44" fmla="*/ 789 w 1054"/>
                <a:gd name="T45" fmla="*/ 800 h 976"/>
                <a:gd name="T46" fmla="*/ 737 w 1054"/>
                <a:gd name="T47" fmla="*/ 732 h 976"/>
                <a:gd name="T48" fmla="*/ 657 w 1054"/>
                <a:gd name="T49" fmla="*/ 706 h 976"/>
                <a:gd name="T50" fmla="*/ 589 w 1054"/>
                <a:gd name="T51" fmla="*/ 790 h 976"/>
                <a:gd name="T52" fmla="*/ 537 w 1054"/>
                <a:gd name="T53" fmla="*/ 722 h 976"/>
                <a:gd name="T54" fmla="*/ 487 w 1054"/>
                <a:gd name="T55" fmla="*/ 700 h 976"/>
                <a:gd name="T56" fmla="*/ 393 w 1054"/>
                <a:gd name="T57" fmla="*/ 660 h 976"/>
                <a:gd name="T58" fmla="*/ 415 w 1054"/>
                <a:gd name="T59" fmla="*/ 650 h 976"/>
                <a:gd name="T60" fmla="*/ 407 w 1054"/>
                <a:gd name="T61" fmla="*/ 626 h 976"/>
                <a:gd name="T62" fmla="*/ 313 w 1054"/>
                <a:gd name="T63" fmla="*/ 582 h 976"/>
                <a:gd name="T64" fmla="*/ 289 w 1054"/>
                <a:gd name="T65" fmla="*/ 534 h 976"/>
                <a:gd name="T66" fmla="*/ 237 w 1054"/>
                <a:gd name="T67" fmla="*/ 510 h 976"/>
                <a:gd name="T68" fmla="*/ 173 w 1054"/>
                <a:gd name="T69" fmla="*/ 448 h 976"/>
                <a:gd name="T70" fmla="*/ 217 w 1054"/>
                <a:gd name="T71" fmla="*/ 454 h 976"/>
                <a:gd name="T72" fmla="*/ 195 w 1054"/>
                <a:gd name="T73" fmla="*/ 420 h 976"/>
                <a:gd name="T74" fmla="*/ 125 w 1054"/>
                <a:gd name="T75" fmla="*/ 320 h 9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4"/>
                <a:gd name="T115" fmla="*/ 0 h 976"/>
                <a:gd name="T116" fmla="*/ 1054 w 1054"/>
                <a:gd name="T117" fmla="*/ 976 h 9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4" h="976">
                  <a:moveTo>
                    <a:pt x="91" y="280"/>
                  </a:moveTo>
                  <a:cubicBezTo>
                    <a:pt x="89" y="252"/>
                    <a:pt x="81" y="241"/>
                    <a:pt x="79" y="226"/>
                  </a:cubicBezTo>
                  <a:cubicBezTo>
                    <a:pt x="77" y="211"/>
                    <a:pt x="81" y="201"/>
                    <a:pt x="77" y="192"/>
                  </a:cubicBezTo>
                  <a:cubicBezTo>
                    <a:pt x="73" y="183"/>
                    <a:pt x="59" y="181"/>
                    <a:pt x="53" y="170"/>
                  </a:cubicBezTo>
                  <a:cubicBezTo>
                    <a:pt x="47" y="159"/>
                    <a:pt x="49" y="144"/>
                    <a:pt x="41" y="128"/>
                  </a:cubicBezTo>
                  <a:cubicBezTo>
                    <a:pt x="33" y="112"/>
                    <a:pt x="0" y="81"/>
                    <a:pt x="7" y="76"/>
                  </a:cubicBezTo>
                  <a:cubicBezTo>
                    <a:pt x="14" y="71"/>
                    <a:pt x="62" y="94"/>
                    <a:pt x="81" y="96"/>
                  </a:cubicBezTo>
                  <a:cubicBezTo>
                    <a:pt x="100" y="98"/>
                    <a:pt x="111" y="95"/>
                    <a:pt x="123" y="86"/>
                  </a:cubicBezTo>
                  <a:cubicBezTo>
                    <a:pt x="135" y="77"/>
                    <a:pt x="140" y="46"/>
                    <a:pt x="151" y="40"/>
                  </a:cubicBezTo>
                  <a:cubicBezTo>
                    <a:pt x="162" y="34"/>
                    <a:pt x="176" y="49"/>
                    <a:pt x="187" y="48"/>
                  </a:cubicBezTo>
                  <a:cubicBezTo>
                    <a:pt x="198" y="47"/>
                    <a:pt x="206" y="35"/>
                    <a:pt x="219" y="34"/>
                  </a:cubicBezTo>
                  <a:cubicBezTo>
                    <a:pt x="232" y="33"/>
                    <a:pt x="253" y="45"/>
                    <a:pt x="267" y="40"/>
                  </a:cubicBezTo>
                  <a:cubicBezTo>
                    <a:pt x="281" y="35"/>
                    <a:pt x="292" y="0"/>
                    <a:pt x="303" y="6"/>
                  </a:cubicBezTo>
                  <a:cubicBezTo>
                    <a:pt x="314" y="12"/>
                    <a:pt x="318" y="53"/>
                    <a:pt x="335" y="76"/>
                  </a:cubicBezTo>
                  <a:cubicBezTo>
                    <a:pt x="352" y="99"/>
                    <a:pt x="383" y="126"/>
                    <a:pt x="403" y="146"/>
                  </a:cubicBezTo>
                  <a:cubicBezTo>
                    <a:pt x="423" y="166"/>
                    <a:pt x="435" y="189"/>
                    <a:pt x="457" y="198"/>
                  </a:cubicBezTo>
                  <a:cubicBezTo>
                    <a:pt x="479" y="207"/>
                    <a:pt x="511" y="206"/>
                    <a:pt x="533" y="202"/>
                  </a:cubicBezTo>
                  <a:cubicBezTo>
                    <a:pt x="555" y="198"/>
                    <a:pt x="570" y="181"/>
                    <a:pt x="587" y="176"/>
                  </a:cubicBezTo>
                  <a:cubicBezTo>
                    <a:pt x="604" y="171"/>
                    <a:pt x="615" y="179"/>
                    <a:pt x="635" y="174"/>
                  </a:cubicBezTo>
                  <a:cubicBezTo>
                    <a:pt x="655" y="169"/>
                    <a:pt x="684" y="150"/>
                    <a:pt x="707" y="146"/>
                  </a:cubicBezTo>
                  <a:cubicBezTo>
                    <a:pt x="730" y="142"/>
                    <a:pt x="764" y="138"/>
                    <a:pt x="775" y="152"/>
                  </a:cubicBezTo>
                  <a:cubicBezTo>
                    <a:pt x="786" y="166"/>
                    <a:pt x="758" y="206"/>
                    <a:pt x="771" y="230"/>
                  </a:cubicBezTo>
                  <a:cubicBezTo>
                    <a:pt x="784" y="254"/>
                    <a:pt x="839" y="274"/>
                    <a:pt x="853" y="296"/>
                  </a:cubicBezTo>
                  <a:cubicBezTo>
                    <a:pt x="867" y="318"/>
                    <a:pt x="847" y="349"/>
                    <a:pt x="853" y="362"/>
                  </a:cubicBezTo>
                  <a:cubicBezTo>
                    <a:pt x="859" y="375"/>
                    <a:pt x="878" y="366"/>
                    <a:pt x="891" y="372"/>
                  </a:cubicBezTo>
                  <a:cubicBezTo>
                    <a:pt x="904" y="378"/>
                    <a:pt x="917" y="392"/>
                    <a:pt x="931" y="396"/>
                  </a:cubicBezTo>
                  <a:cubicBezTo>
                    <a:pt x="945" y="400"/>
                    <a:pt x="964" y="389"/>
                    <a:pt x="975" y="398"/>
                  </a:cubicBezTo>
                  <a:cubicBezTo>
                    <a:pt x="986" y="407"/>
                    <a:pt x="1003" y="432"/>
                    <a:pt x="999" y="448"/>
                  </a:cubicBezTo>
                  <a:cubicBezTo>
                    <a:pt x="995" y="464"/>
                    <a:pt x="953" y="476"/>
                    <a:pt x="953" y="492"/>
                  </a:cubicBezTo>
                  <a:cubicBezTo>
                    <a:pt x="953" y="508"/>
                    <a:pt x="987" y="524"/>
                    <a:pt x="1001" y="544"/>
                  </a:cubicBezTo>
                  <a:cubicBezTo>
                    <a:pt x="1015" y="564"/>
                    <a:pt x="1040" y="594"/>
                    <a:pt x="1039" y="610"/>
                  </a:cubicBezTo>
                  <a:cubicBezTo>
                    <a:pt x="1038" y="626"/>
                    <a:pt x="1001" y="624"/>
                    <a:pt x="995" y="638"/>
                  </a:cubicBezTo>
                  <a:cubicBezTo>
                    <a:pt x="989" y="652"/>
                    <a:pt x="1009" y="677"/>
                    <a:pt x="1005" y="694"/>
                  </a:cubicBezTo>
                  <a:cubicBezTo>
                    <a:pt x="1001" y="711"/>
                    <a:pt x="977" y="727"/>
                    <a:pt x="973" y="740"/>
                  </a:cubicBezTo>
                  <a:cubicBezTo>
                    <a:pt x="969" y="753"/>
                    <a:pt x="972" y="759"/>
                    <a:pt x="983" y="772"/>
                  </a:cubicBezTo>
                  <a:cubicBezTo>
                    <a:pt x="994" y="785"/>
                    <a:pt x="1026" y="801"/>
                    <a:pt x="1037" y="818"/>
                  </a:cubicBezTo>
                  <a:cubicBezTo>
                    <a:pt x="1048" y="835"/>
                    <a:pt x="1054" y="862"/>
                    <a:pt x="1049" y="874"/>
                  </a:cubicBezTo>
                  <a:cubicBezTo>
                    <a:pt x="1044" y="886"/>
                    <a:pt x="1014" y="882"/>
                    <a:pt x="1009" y="892"/>
                  </a:cubicBezTo>
                  <a:cubicBezTo>
                    <a:pt x="1004" y="902"/>
                    <a:pt x="1027" y="922"/>
                    <a:pt x="1021" y="932"/>
                  </a:cubicBezTo>
                  <a:cubicBezTo>
                    <a:pt x="1015" y="942"/>
                    <a:pt x="990" y="950"/>
                    <a:pt x="973" y="954"/>
                  </a:cubicBezTo>
                  <a:cubicBezTo>
                    <a:pt x="956" y="958"/>
                    <a:pt x="933" y="958"/>
                    <a:pt x="917" y="956"/>
                  </a:cubicBezTo>
                  <a:cubicBezTo>
                    <a:pt x="901" y="954"/>
                    <a:pt x="894" y="939"/>
                    <a:pt x="879" y="942"/>
                  </a:cubicBezTo>
                  <a:cubicBezTo>
                    <a:pt x="864" y="945"/>
                    <a:pt x="839" y="976"/>
                    <a:pt x="825" y="972"/>
                  </a:cubicBezTo>
                  <a:cubicBezTo>
                    <a:pt x="811" y="968"/>
                    <a:pt x="803" y="934"/>
                    <a:pt x="795" y="920"/>
                  </a:cubicBezTo>
                  <a:cubicBezTo>
                    <a:pt x="787" y="906"/>
                    <a:pt x="780" y="910"/>
                    <a:pt x="779" y="890"/>
                  </a:cubicBezTo>
                  <a:cubicBezTo>
                    <a:pt x="778" y="870"/>
                    <a:pt x="791" y="821"/>
                    <a:pt x="789" y="800"/>
                  </a:cubicBezTo>
                  <a:cubicBezTo>
                    <a:pt x="787" y="779"/>
                    <a:pt x="774" y="777"/>
                    <a:pt x="765" y="766"/>
                  </a:cubicBezTo>
                  <a:cubicBezTo>
                    <a:pt x="756" y="755"/>
                    <a:pt x="749" y="738"/>
                    <a:pt x="737" y="732"/>
                  </a:cubicBezTo>
                  <a:cubicBezTo>
                    <a:pt x="725" y="726"/>
                    <a:pt x="708" y="736"/>
                    <a:pt x="695" y="732"/>
                  </a:cubicBezTo>
                  <a:cubicBezTo>
                    <a:pt x="682" y="728"/>
                    <a:pt x="672" y="691"/>
                    <a:pt x="657" y="706"/>
                  </a:cubicBezTo>
                  <a:lnTo>
                    <a:pt x="605" y="822"/>
                  </a:lnTo>
                  <a:cubicBezTo>
                    <a:pt x="594" y="836"/>
                    <a:pt x="597" y="801"/>
                    <a:pt x="589" y="790"/>
                  </a:cubicBezTo>
                  <a:cubicBezTo>
                    <a:pt x="581" y="779"/>
                    <a:pt x="566" y="767"/>
                    <a:pt x="557" y="756"/>
                  </a:cubicBezTo>
                  <a:cubicBezTo>
                    <a:pt x="548" y="745"/>
                    <a:pt x="547" y="728"/>
                    <a:pt x="537" y="722"/>
                  </a:cubicBezTo>
                  <a:cubicBezTo>
                    <a:pt x="527" y="716"/>
                    <a:pt x="503" y="724"/>
                    <a:pt x="495" y="720"/>
                  </a:cubicBezTo>
                  <a:cubicBezTo>
                    <a:pt x="487" y="716"/>
                    <a:pt x="496" y="707"/>
                    <a:pt x="487" y="700"/>
                  </a:cubicBezTo>
                  <a:cubicBezTo>
                    <a:pt x="478" y="693"/>
                    <a:pt x="459" y="683"/>
                    <a:pt x="443" y="676"/>
                  </a:cubicBezTo>
                  <a:cubicBezTo>
                    <a:pt x="427" y="669"/>
                    <a:pt x="405" y="668"/>
                    <a:pt x="393" y="660"/>
                  </a:cubicBezTo>
                  <a:cubicBezTo>
                    <a:pt x="381" y="652"/>
                    <a:pt x="369" y="630"/>
                    <a:pt x="373" y="628"/>
                  </a:cubicBezTo>
                  <a:cubicBezTo>
                    <a:pt x="377" y="626"/>
                    <a:pt x="404" y="646"/>
                    <a:pt x="415" y="650"/>
                  </a:cubicBezTo>
                  <a:cubicBezTo>
                    <a:pt x="426" y="654"/>
                    <a:pt x="442" y="658"/>
                    <a:pt x="441" y="654"/>
                  </a:cubicBezTo>
                  <a:cubicBezTo>
                    <a:pt x="440" y="650"/>
                    <a:pt x="418" y="636"/>
                    <a:pt x="407" y="626"/>
                  </a:cubicBezTo>
                  <a:cubicBezTo>
                    <a:pt x="396" y="616"/>
                    <a:pt x="393" y="603"/>
                    <a:pt x="377" y="596"/>
                  </a:cubicBezTo>
                  <a:cubicBezTo>
                    <a:pt x="361" y="589"/>
                    <a:pt x="322" y="589"/>
                    <a:pt x="313" y="582"/>
                  </a:cubicBezTo>
                  <a:cubicBezTo>
                    <a:pt x="304" y="575"/>
                    <a:pt x="329" y="562"/>
                    <a:pt x="325" y="554"/>
                  </a:cubicBezTo>
                  <a:cubicBezTo>
                    <a:pt x="321" y="546"/>
                    <a:pt x="300" y="542"/>
                    <a:pt x="289" y="534"/>
                  </a:cubicBezTo>
                  <a:cubicBezTo>
                    <a:pt x="278" y="526"/>
                    <a:pt x="270" y="512"/>
                    <a:pt x="261" y="508"/>
                  </a:cubicBezTo>
                  <a:cubicBezTo>
                    <a:pt x="252" y="504"/>
                    <a:pt x="246" y="514"/>
                    <a:pt x="237" y="510"/>
                  </a:cubicBezTo>
                  <a:cubicBezTo>
                    <a:pt x="228" y="506"/>
                    <a:pt x="220" y="496"/>
                    <a:pt x="209" y="486"/>
                  </a:cubicBezTo>
                  <a:cubicBezTo>
                    <a:pt x="198" y="476"/>
                    <a:pt x="176" y="457"/>
                    <a:pt x="173" y="448"/>
                  </a:cubicBezTo>
                  <a:cubicBezTo>
                    <a:pt x="170" y="439"/>
                    <a:pt x="182" y="433"/>
                    <a:pt x="189" y="434"/>
                  </a:cubicBezTo>
                  <a:cubicBezTo>
                    <a:pt x="196" y="435"/>
                    <a:pt x="209" y="451"/>
                    <a:pt x="217" y="454"/>
                  </a:cubicBezTo>
                  <a:cubicBezTo>
                    <a:pt x="225" y="457"/>
                    <a:pt x="241" y="458"/>
                    <a:pt x="237" y="452"/>
                  </a:cubicBezTo>
                  <a:cubicBezTo>
                    <a:pt x="233" y="446"/>
                    <a:pt x="208" y="434"/>
                    <a:pt x="195" y="420"/>
                  </a:cubicBezTo>
                  <a:cubicBezTo>
                    <a:pt x="182" y="406"/>
                    <a:pt x="171" y="383"/>
                    <a:pt x="159" y="366"/>
                  </a:cubicBezTo>
                  <a:cubicBezTo>
                    <a:pt x="147" y="349"/>
                    <a:pt x="136" y="334"/>
                    <a:pt x="125" y="320"/>
                  </a:cubicBezTo>
                  <a:cubicBezTo>
                    <a:pt x="114" y="306"/>
                    <a:pt x="98" y="288"/>
                    <a:pt x="91" y="280"/>
                  </a:cubicBezTo>
                  <a:close/>
                </a:path>
              </a:pathLst>
            </a:custGeom>
            <a:solidFill>
              <a:srgbClr val="FF0000">
                <a:alpha val="30196"/>
              </a:srgbClr>
            </a:solidFill>
            <a:ln w="9525">
              <a:noFill/>
              <a:round/>
              <a:headEnd/>
              <a:tailEnd/>
            </a:ln>
          </p:spPr>
          <p:txBody>
            <a:bodyPr/>
            <a:lstStyle/>
            <a:p>
              <a:endParaRPr lang="el-GR"/>
            </a:p>
          </p:txBody>
        </p:sp>
        <p:sp>
          <p:nvSpPr>
            <p:cNvPr id="666833" name="Freeform 224"/>
            <p:cNvSpPr>
              <a:spLocks/>
            </p:cNvSpPr>
            <p:nvPr/>
          </p:nvSpPr>
          <p:spPr bwMode="auto">
            <a:xfrm>
              <a:off x="3201" y="2716"/>
              <a:ext cx="36" cy="73"/>
            </a:xfrm>
            <a:custGeom>
              <a:avLst/>
              <a:gdLst>
                <a:gd name="T0" fmla="*/ 9 w 36"/>
                <a:gd name="T1" fmla="*/ 0 h 73"/>
                <a:gd name="T2" fmla="*/ 27 w 36"/>
                <a:gd name="T3" fmla="*/ 34 h 73"/>
                <a:gd name="T4" fmla="*/ 21 w 36"/>
                <a:gd name="T5" fmla="*/ 53 h 73"/>
                <a:gd name="T6" fmla="*/ 35 w 36"/>
                <a:gd name="T7" fmla="*/ 65 h 73"/>
                <a:gd name="T8" fmla="*/ 27 w 36"/>
                <a:gd name="T9" fmla="*/ 70 h 73"/>
                <a:gd name="T10" fmla="*/ 9 w 36"/>
                <a:gd name="T11" fmla="*/ 50 h 73"/>
                <a:gd name="T12" fmla="*/ 0 w 36"/>
                <a:gd name="T13" fmla="*/ 34 h 73"/>
                <a:gd name="T14" fmla="*/ 9 w 36"/>
                <a:gd name="T15" fmla="*/ 19 h 73"/>
                <a:gd name="T16" fmla="*/ 9 w 36"/>
                <a:gd name="T17" fmla="*/ 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73"/>
                <a:gd name="T29" fmla="*/ 36 w 36"/>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73">
                  <a:moveTo>
                    <a:pt x="9" y="0"/>
                  </a:moveTo>
                  <a:cubicBezTo>
                    <a:pt x="13" y="0"/>
                    <a:pt x="25" y="25"/>
                    <a:pt x="27" y="34"/>
                  </a:cubicBezTo>
                  <a:cubicBezTo>
                    <a:pt x="29" y="43"/>
                    <a:pt x="20" y="48"/>
                    <a:pt x="21" y="53"/>
                  </a:cubicBezTo>
                  <a:cubicBezTo>
                    <a:pt x="22" y="58"/>
                    <a:pt x="34" y="62"/>
                    <a:pt x="35" y="65"/>
                  </a:cubicBezTo>
                  <a:cubicBezTo>
                    <a:pt x="36" y="68"/>
                    <a:pt x="31" y="73"/>
                    <a:pt x="27" y="70"/>
                  </a:cubicBezTo>
                  <a:cubicBezTo>
                    <a:pt x="23" y="67"/>
                    <a:pt x="13" y="56"/>
                    <a:pt x="9" y="50"/>
                  </a:cubicBezTo>
                  <a:cubicBezTo>
                    <a:pt x="5" y="44"/>
                    <a:pt x="0" y="39"/>
                    <a:pt x="0" y="34"/>
                  </a:cubicBezTo>
                  <a:cubicBezTo>
                    <a:pt x="0" y="29"/>
                    <a:pt x="8" y="25"/>
                    <a:pt x="9" y="19"/>
                  </a:cubicBezTo>
                  <a:cubicBezTo>
                    <a:pt x="10" y="13"/>
                    <a:pt x="9" y="4"/>
                    <a:pt x="9" y="0"/>
                  </a:cubicBezTo>
                  <a:close/>
                </a:path>
              </a:pathLst>
            </a:custGeom>
            <a:solidFill>
              <a:srgbClr val="FF0000">
                <a:alpha val="30196"/>
              </a:srgbClr>
            </a:solidFill>
            <a:ln w="9525">
              <a:noFill/>
              <a:round/>
              <a:headEnd/>
              <a:tailEnd/>
            </a:ln>
          </p:spPr>
          <p:txBody>
            <a:bodyPr/>
            <a:lstStyle/>
            <a:p>
              <a:endParaRPr lang="el-GR"/>
            </a:p>
          </p:txBody>
        </p:sp>
        <p:sp>
          <p:nvSpPr>
            <p:cNvPr id="666834" name="Freeform 225"/>
            <p:cNvSpPr>
              <a:spLocks/>
            </p:cNvSpPr>
            <p:nvPr/>
          </p:nvSpPr>
          <p:spPr bwMode="auto">
            <a:xfrm>
              <a:off x="3245" y="2778"/>
              <a:ext cx="51" cy="57"/>
            </a:xfrm>
            <a:custGeom>
              <a:avLst/>
              <a:gdLst>
                <a:gd name="T0" fmla="*/ 13 w 51"/>
                <a:gd name="T1" fmla="*/ 1 h 57"/>
                <a:gd name="T2" fmla="*/ 28 w 51"/>
                <a:gd name="T3" fmla="*/ 18 h 57"/>
                <a:gd name="T4" fmla="*/ 30 w 51"/>
                <a:gd name="T5" fmla="*/ 32 h 57"/>
                <a:gd name="T6" fmla="*/ 45 w 51"/>
                <a:gd name="T7" fmla="*/ 42 h 57"/>
                <a:gd name="T8" fmla="*/ 48 w 51"/>
                <a:gd name="T9" fmla="*/ 57 h 57"/>
                <a:gd name="T10" fmla="*/ 27 w 51"/>
                <a:gd name="T11" fmla="*/ 44 h 57"/>
                <a:gd name="T12" fmla="*/ 15 w 51"/>
                <a:gd name="T13" fmla="*/ 32 h 57"/>
                <a:gd name="T14" fmla="*/ 15 w 51"/>
                <a:gd name="T15" fmla="*/ 18 h 57"/>
                <a:gd name="T16" fmla="*/ 0 w 51"/>
                <a:gd name="T17" fmla="*/ 8 h 57"/>
                <a:gd name="T18" fmla="*/ 13 w 51"/>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7"/>
                <a:gd name="T32" fmla="*/ 51 w 5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7">
                  <a:moveTo>
                    <a:pt x="13" y="1"/>
                  </a:moveTo>
                  <a:cubicBezTo>
                    <a:pt x="18" y="3"/>
                    <a:pt x="25" y="13"/>
                    <a:pt x="28" y="18"/>
                  </a:cubicBezTo>
                  <a:cubicBezTo>
                    <a:pt x="31" y="23"/>
                    <a:pt x="27" y="28"/>
                    <a:pt x="30" y="32"/>
                  </a:cubicBezTo>
                  <a:cubicBezTo>
                    <a:pt x="33" y="36"/>
                    <a:pt x="42" y="38"/>
                    <a:pt x="45" y="42"/>
                  </a:cubicBezTo>
                  <a:cubicBezTo>
                    <a:pt x="48" y="46"/>
                    <a:pt x="51" y="57"/>
                    <a:pt x="48" y="57"/>
                  </a:cubicBezTo>
                  <a:cubicBezTo>
                    <a:pt x="45" y="57"/>
                    <a:pt x="32" y="48"/>
                    <a:pt x="27" y="44"/>
                  </a:cubicBezTo>
                  <a:cubicBezTo>
                    <a:pt x="22" y="40"/>
                    <a:pt x="17" y="36"/>
                    <a:pt x="15" y="32"/>
                  </a:cubicBezTo>
                  <a:cubicBezTo>
                    <a:pt x="13" y="28"/>
                    <a:pt x="17" y="22"/>
                    <a:pt x="15" y="18"/>
                  </a:cubicBezTo>
                  <a:cubicBezTo>
                    <a:pt x="13" y="14"/>
                    <a:pt x="0" y="11"/>
                    <a:pt x="0" y="8"/>
                  </a:cubicBezTo>
                  <a:cubicBezTo>
                    <a:pt x="0" y="5"/>
                    <a:pt x="10" y="0"/>
                    <a:pt x="13" y="1"/>
                  </a:cubicBezTo>
                  <a:close/>
                </a:path>
              </a:pathLst>
            </a:custGeom>
            <a:solidFill>
              <a:srgbClr val="FF0000">
                <a:alpha val="30196"/>
              </a:srgbClr>
            </a:solidFill>
            <a:ln w="9525">
              <a:noFill/>
              <a:round/>
              <a:headEnd/>
              <a:tailEnd/>
            </a:ln>
          </p:spPr>
          <p:txBody>
            <a:bodyPr/>
            <a:lstStyle/>
            <a:p>
              <a:endParaRPr lang="el-GR"/>
            </a:p>
          </p:txBody>
        </p:sp>
        <p:sp>
          <p:nvSpPr>
            <p:cNvPr id="666835" name="Freeform 226"/>
            <p:cNvSpPr>
              <a:spLocks/>
            </p:cNvSpPr>
            <p:nvPr/>
          </p:nvSpPr>
          <p:spPr bwMode="auto">
            <a:xfrm>
              <a:off x="3208" y="2792"/>
              <a:ext cx="28" cy="28"/>
            </a:xfrm>
            <a:custGeom>
              <a:avLst/>
              <a:gdLst>
                <a:gd name="T0" fmla="*/ 1 w 28"/>
                <a:gd name="T1" fmla="*/ 1 h 28"/>
                <a:gd name="T2" fmla="*/ 25 w 28"/>
                <a:gd name="T3" fmla="*/ 15 h 28"/>
                <a:gd name="T4" fmla="*/ 16 w 28"/>
                <a:gd name="T5" fmla="*/ 28 h 28"/>
                <a:gd name="T6" fmla="*/ 2 w 28"/>
                <a:gd name="T7" fmla="*/ 18 h 28"/>
                <a:gd name="T8" fmla="*/ 1 w 28"/>
                <a:gd name="T9" fmla="*/ 1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1" y="1"/>
                  </a:moveTo>
                  <a:cubicBezTo>
                    <a:pt x="5" y="0"/>
                    <a:pt x="23" y="11"/>
                    <a:pt x="25" y="15"/>
                  </a:cubicBezTo>
                  <a:cubicBezTo>
                    <a:pt x="28" y="20"/>
                    <a:pt x="20" y="28"/>
                    <a:pt x="16" y="28"/>
                  </a:cubicBezTo>
                  <a:cubicBezTo>
                    <a:pt x="12" y="28"/>
                    <a:pt x="4" y="22"/>
                    <a:pt x="2" y="18"/>
                  </a:cubicBezTo>
                  <a:cubicBezTo>
                    <a:pt x="0" y="14"/>
                    <a:pt x="1" y="5"/>
                    <a:pt x="1" y="1"/>
                  </a:cubicBezTo>
                  <a:close/>
                </a:path>
              </a:pathLst>
            </a:custGeom>
            <a:solidFill>
              <a:srgbClr val="FF0000">
                <a:alpha val="30196"/>
              </a:srgbClr>
            </a:solidFill>
            <a:ln w="9525">
              <a:noFill/>
              <a:round/>
              <a:headEnd/>
              <a:tailEnd/>
            </a:ln>
          </p:spPr>
          <p:txBody>
            <a:bodyPr/>
            <a:lstStyle/>
            <a:p>
              <a:endParaRPr lang="el-GR"/>
            </a:p>
          </p:txBody>
        </p:sp>
        <p:sp>
          <p:nvSpPr>
            <p:cNvPr id="666836" name="Freeform 227"/>
            <p:cNvSpPr>
              <a:spLocks/>
            </p:cNvSpPr>
            <p:nvPr/>
          </p:nvSpPr>
          <p:spPr bwMode="auto">
            <a:xfrm>
              <a:off x="3380" y="3032"/>
              <a:ext cx="27" cy="25"/>
            </a:xfrm>
            <a:custGeom>
              <a:avLst/>
              <a:gdLst>
                <a:gd name="T0" fmla="*/ 7 w 27"/>
                <a:gd name="T1" fmla="*/ 0 h 25"/>
                <a:gd name="T2" fmla="*/ 24 w 27"/>
                <a:gd name="T3" fmla="*/ 12 h 25"/>
                <a:gd name="T4" fmla="*/ 15 w 27"/>
                <a:gd name="T5" fmla="*/ 25 h 25"/>
                <a:gd name="T6" fmla="*/ 1 w 27"/>
                <a:gd name="T7" fmla="*/ 15 h 25"/>
                <a:gd name="T8" fmla="*/ 7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7" y="0"/>
                  </a:moveTo>
                  <a:cubicBezTo>
                    <a:pt x="11" y="0"/>
                    <a:pt x="23" y="8"/>
                    <a:pt x="24" y="12"/>
                  </a:cubicBezTo>
                  <a:cubicBezTo>
                    <a:pt x="27" y="17"/>
                    <a:pt x="19" y="25"/>
                    <a:pt x="15" y="25"/>
                  </a:cubicBezTo>
                  <a:cubicBezTo>
                    <a:pt x="11" y="25"/>
                    <a:pt x="2" y="19"/>
                    <a:pt x="1" y="15"/>
                  </a:cubicBezTo>
                  <a:cubicBezTo>
                    <a:pt x="0" y="11"/>
                    <a:pt x="3" y="0"/>
                    <a:pt x="7" y="0"/>
                  </a:cubicBezTo>
                  <a:close/>
                </a:path>
              </a:pathLst>
            </a:custGeom>
            <a:solidFill>
              <a:srgbClr val="FF0000">
                <a:alpha val="30196"/>
              </a:srgbClr>
            </a:solidFill>
            <a:ln w="9525">
              <a:noFill/>
              <a:round/>
              <a:headEnd/>
              <a:tailEnd/>
            </a:ln>
          </p:spPr>
          <p:txBody>
            <a:bodyPr/>
            <a:lstStyle/>
            <a:p>
              <a:endParaRPr lang="el-GR"/>
            </a:p>
          </p:txBody>
        </p:sp>
        <p:sp>
          <p:nvSpPr>
            <p:cNvPr id="666837" name="Freeform 228"/>
            <p:cNvSpPr>
              <a:spLocks/>
            </p:cNvSpPr>
            <p:nvPr/>
          </p:nvSpPr>
          <p:spPr bwMode="auto">
            <a:xfrm>
              <a:off x="3449" y="3053"/>
              <a:ext cx="41" cy="24"/>
            </a:xfrm>
            <a:custGeom>
              <a:avLst/>
              <a:gdLst>
                <a:gd name="T0" fmla="*/ 4 w 41"/>
                <a:gd name="T1" fmla="*/ 0 h 24"/>
                <a:gd name="T2" fmla="*/ 37 w 41"/>
                <a:gd name="T3" fmla="*/ 13 h 24"/>
                <a:gd name="T4" fmla="*/ 28 w 41"/>
                <a:gd name="T5" fmla="*/ 24 h 24"/>
                <a:gd name="T6" fmla="*/ 12 w 41"/>
                <a:gd name="T7" fmla="*/ 12 h 24"/>
                <a:gd name="T8" fmla="*/ 4 w 41"/>
                <a:gd name="T9" fmla="*/ 0 h 24"/>
                <a:gd name="T10" fmla="*/ 0 60000 65536"/>
                <a:gd name="T11" fmla="*/ 0 60000 65536"/>
                <a:gd name="T12" fmla="*/ 0 60000 65536"/>
                <a:gd name="T13" fmla="*/ 0 60000 65536"/>
                <a:gd name="T14" fmla="*/ 0 60000 65536"/>
                <a:gd name="T15" fmla="*/ 0 w 41"/>
                <a:gd name="T16" fmla="*/ 0 h 24"/>
                <a:gd name="T17" fmla="*/ 41 w 41"/>
                <a:gd name="T18" fmla="*/ 24 h 24"/>
              </a:gdLst>
              <a:ahLst/>
              <a:cxnLst>
                <a:cxn ang="T10">
                  <a:pos x="T0" y="T1"/>
                </a:cxn>
                <a:cxn ang="T11">
                  <a:pos x="T2" y="T3"/>
                </a:cxn>
                <a:cxn ang="T12">
                  <a:pos x="T4" y="T5"/>
                </a:cxn>
                <a:cxn ang="T13">
                  <a:pos x="T6" y="T7"/>
                </a:cxn>
                <a:cxn ang="T14">
                  <a:pos x="T8" y="T9"/>
                </a:cxn>
              </a:cxnLst>
              <a:rect l="T15" t="T16" r="T17" b="T18"/>
              <a:pathLst>
                <a:path w="41" h="24">
                  <a:moveTo>
                    <a:pt x="4" y="0"/>
                  </a:moveTo>
                  <a:cubicBezTo>
                    <a:pt x="8" y="0"/>
                    <a:pt x="33" y="9"/>
                    <a:pt x="37" y="13"/>
                  </a:cubicBezTo>
                  <a:cubicBezTo>
                    <a:pt x="41" y="18"/>
                    <a:pt x="32" y="24"/>
                    <a:pt x="28" y="24"/>
                  </a:cubicBezTo>
                  <a:cubicBezTo>
                    <a:pt x="24" y="24"/>
                    <a:pt x="16" y="16"/>
                    <a:pt x="12" y="12"/>
                  </a:cubicBezTo>
                  <a:cubicBezTo>
                    <a:pt x="8" y="8"/>
                    <a:pt x="0" y="0"/>
                    <a:pt x="4" y="0"/>
                  </a:cubicBezTo>
                  <a:close/>
                </a:path>
              </a:pathLst>
            </a:custGeom>
            <a:solidFill>
              <a:srgbClr val="FF0000">
                <a:alpha val="30196"/>
              </a:srgbClr>
            </a:solidFill>
            <a:ln w="9525">
              <a:noFill/>
              <a:round/>
              <a:headEnd/>
              <a:tailEnd/>
            </a:ln>
          </p:spPr>
          <p:txBody>
            <a:bodyPr/>
            <a:lstStyle/>
            <a:p>
              <a:endParaRPr lang="el-GR"/>
            </a:p>
          </p:txBody>
        </p:sp>
        <p:sp>
          <p:nvSpPr>
            <p:cNvPr id="666838" name="Freeform 229"/>
            <p:cNvSpPr>
              <a:spLocks/>
            </p:cNvSpPr>
            <p:nvPr/>
          </p:nvSpPr>
          <p:spPr bwMode="auto">
            <a:xfrm>
              <a:off x="3537" y="3100"/>
              <a:ext cx="35" cy="16"/>
            </a:xfrm>
            <a:custGeom>
              <a:avLst/>
              <a:gdLst>
                <a:gd name="T0" fmla="*/ 6 w 35"/>
                <a:gd name="T1" fmla="*/ 1 h 16"/>
                <a:gd name="T2" fmla="*/ 32 w 35"/>
                <a:gd name="T3" fmla="*/ 10 h 16"/>
                <a:gd name="T4" fmla="*/ 17 w 35"/>
                <a:gd name="T5" fmla="*/ 16 h 16"/>
                <a:gd name="T6" fmla="*/ 2 w 35"/>
                <a:gd name="T7" fmla="*/ 13 h 16"/>
                <a:gd name="T8" fmla="*/ 6 w 35"/>
                <a:gd name="T9" fmla="*/ 1 h 16"/>
                <a:gd name="T10" fmla="*/ 0 60000 65536"/>
                <a:gd name="T11" fmla="*/ 0 60000 65536"/>
                <a:gd name="T12" fmla="*/ 0 60000 65536"/>
                <a:gd name="T13" fmla="*/ 0 60000 65536"/>
                <a:gd name="T14" fmla="*/ 0 60000 65536"/>
                <a:gd name="T15" fmla="*/ 0 w 35"/>
                <a:gd name="T16" fmla="*/ 0 h 16"/>
                <a:gd name="T17" fmla="*/ 35 w 35"/>
                <a:gd name="T18" fmla="*/ 16 h 16"/>
              </a:gdLst>
              <a:ahLst/>
              <a:cxnLst>
                <a:cxn ang="T10">
                  <a:pos x="T0" y="T1"/>
                </a:cxn>
                <a:cxn ang="T11">
                  <a:pos x="T2" y="T3"/>
                </a:cxn>
                <a:cxn ang="T12">
                  <a:pos x="T4" y="T5"/>
                </a:cxn>
                <a:cxn ang="T13">
                  <a:pos x="T6" y="T7"/>
                </a:cxn>
                <a:cxn ang="T14">
                  <a:pos x="T8" y="T9"/>
                </a:cxn>
              </a:cxnLst>
              <a:rect l="T15" t="T16" r="T17" b="T18"/>
              <a:pathLst>
                <a:path w="35" h="16">
                  <a:moveTo>
                    <a:pt x="6" y="1"/>
                  </a:moveTo>
                  <a:cubicBezTo>
                    <a:pt x="11" y="0"/>
                    <a:pt x="30" y="8"/>
                    <a:pt x="32" y="10"/>
                  </a:cubicBezTo>
                  <a:cubicBezTo>
                    <a:pt x="35" y="13"/>
                    <a:pt x="22" y="16"/>
                    <a:pt x="17" y="16"/>
                  </a:cubicBezTo>
                  <a:cubicBezTo>
                    <a:pt x="12" y="16"/>
                    <a:pt x="4" y="15"/>
                    <a:pt x="2" y="13"/>
                  </a:cubicBezTo>
                  <a:cubicBezTo>
                    <a:pt x="0" y="11"/>
                    <a:pt x="1" y="2"/>
                    <a:pt x="6" y="1"/>
                  </a:cubicBezTo>
                  <a:close/>
                </a:path>
              </a:pathLst>
            </a:custGeom>
            <a:solidFill>
              <a:srgbClr val="FF0000">
                <a:alpha val="30196"/>
              </a:srgbClr>
            </a:solidFill>
            <a:ln w="9525">
              <a:noFill/>
              <a:round/>
              <a:headEnd/>
              <a:tailEnd/>
            </a:ln>
          </p:spPr>
          <p:txBody>
            <a:bodyPr/>
            <a:lstStyle/>
            <a:p>
              <a:endParaRPr lang="el-GR"/>
            </a:p>
          </p:txBody>
        </p:sp>
      </p:grpSp>
      <p:grpSp>
        <p:nvGrpSpPr>
          <p:cNvPr id="3" name="Group 136"/>
          <p:cNvGrpSpPr>
            <a:grpSpLocks/>
          </p:cNvGrpSpPr>
          <p:nvPr/>
        </p:nvGrpSpPr>
        <p:grpSpPr bwMode="auto">
          <a:xfrm>
            <a:off x="6045200" y="5127625"/>
            <a:ext cx="1266825" cy="1447800"/>
            <a:chOff x="3808" y="3230"/>
            <a:chExt cx="798" cy="912"/>
          </a:xfrm>
        </p:grpSpPr>
        <p:sp>
          <p:nvSpPr>
            <p:cNvPr id="666802" name="Freeform 94"/>
            <p:cNvSpPr>
              <a:spLocks/>
            </p:cNvSpPr>
            <p:nvPr/>
          </p:nvSpPr>
          <p:spPr bwMode="auto">
            <a:xfrm>
              <a:off x="3808" y="3230"/>
              <a:ext cx="786" cy="863"/>
            </a:xfrm>
            <a:custGeom>
              <a:avLst/>
              <a:gdLst>
                <a:gd name="T0" fmla="*/ 22 w 786"/>
                <a:gd name="T1" fmla="*/ 246 h 863"/>
                <a:gd name="T2" fmla="*/ 112 w 786"/>
                <a:gd name="T3" fmla="*/ 204 h 863"/>
                <a:gd name="T4" fmla="*/ 160 w 786"/>
                <a:gd name="T5" fmla="*/ 150 h 863"/>
                <a:gd name="T6" fmla="*/ 280 w 786"/>
                <a:gd name="T7" fmla="*/ 142 h 863"/>
                <a:gd name="T8" fmla="*/ 404 w 786"/>
                <a:gd name="T9" fmla="*/ 106 h 863"/>
                <a:gd name="T10" fmla="*/ 590 w 786"/>
                <a:gd name="T11" fmla="*/ 92 h 863"/>
                <a:gd name="T12" fmla="*/ 778 w 786"/>
                <a:gd name="T13" fmla="*/ 44 h 863"/>
                <a:gd name="T14" fmla="*/ 752 w 786"/>
                <a:gd name="T15" fmla="*/ 148 h 863"/>
                <a:gd name="T16" fmla="*/ 697 w 786"/>
                <a:gd name="T17" fmla="*/ 157 h 863"/>
                <a:gd name="T18" fmla="*/ 619 w 786"/>
                <a:gd name="T19" fmla="*/ 138 h 863"/>
                <a:gd name="T20" fmla="*/ 523 w 786"/>
                <a:gd name="T21" fmla="*/ 144 h 863"/>
                <a:gd name="T22" fmla="*/ 460 w 786"/>
                <a:gd name="T23" fmla="*/ 214 h 863"/>
                <a:gd name="T24" fmla="*/ 496 w 786"/>
                <a:gd name="T25" fmla="*/ 273 h 863"/>
                <a:gd name="T26" fmla="*/ 439 w 786"/>
                <a:gd name="T27" fmla="*/ 247 h 863"/>
                <a:gd name="T28" fmla="*/ 469 w 786"/>
                <a:gd name="T29" fmla="*/ 307 h 863"/>
                <a:gd name="T30" fmla="*/ 416 w 786"/>
                <a:gd name="T31" fmla="*/ 282 h 863"/>
                <a:gd name="T32" fmla="*/ 374 w 786"/>
                <a:gd name="T33" fmla="*/ 268 h 863"/>
                <a:gd name="T34" fmla="*/ 325 w 786"/>
                <a:gd name="T35" fmla="*/ 210 h 863"/>
                <a:gd name="T36" fmla="*/ 310 w 786"/>
                <a:gd name="T37" fmla="*/ 283 h 863"/>
                <a:gd name="T38" fmla="*/ 382 w 786"/>
                <a:gd name="T39" fmla="*/ 375 h 863"/>
                <a:gd name="T40" fmla="*/ 397 w 786"/>
                <a:gd name="T41" fmla="*/ 439 h 863"/>
                <a:gd name="T42" fmla="*/ 352 w 786"/>
                <a:gd name="T43" fmla="*/ 393 h 863"/>
                <a:gd name="T44" fmla="*/ 307 w 786"/>
                <a:gd name="T45" fmla="*/ 456 h 863"/>
                <a:gd name="T46" fmla="*/ 341 w 786"/>
                <a:gd name="T47" fmla="*/ 478 h 863"/>
                <a:gd name="T48" fmla="*/ 407 w 786"/>
                <a:gd name="T49" fmla="*/ 528 h 863"/>
                <a:gd name="T50" fmla="*/ 484 w 786"/>
                <a:gd name="T51" fmla="*/ 570 h 863"/>
                <a:gd name="T52" fmla="*/ 488 w 786"/>
                <a:gd name="T53" fmla="*/ 655 h 863"/>
                <a:gd name="T54" fmla="*/ 403 w 786"/>
                <a:gd name="T55" fmla="*/ 624 h 863"/>
                <a:gd name="T56" fmla="*/ 401 w 786"/>
                <a:gd name="T57" fmla="*/ 673 h 863"/>
                <a:gd name="T58" fmla="*/ 386 w 786"/>
                <a:gd name="T59" fmla="*/ 693 h 863"/>
                <a:gd name="T60" fmla="*/ 332 w 786"/>
                <a:gd name="T61" fmla="*/ 682 h 863"/>
                <a:gd name="T62" fmla="*/ 362 w 786"/>
                <a:gd name="T63" fmla="*/ 762 h 863"/>
                <a:gd name="T64" fmla="*/ 379 w 786"/>
                <a:gd name="T65" fmla="*/ 855 h 863"/>
                <a:gd name="T66" fmla="*/ 343 w 786"/>
                <a:gd name="T67" fmla="*/ 796 h 863"/>
                <a:gd name="T68" fmla="*/ 310 w 786"/>
                <a:gd name="T69" fmla="*/ 862 h 863"/>
                <a:gd name="T70" fmla="*/ 287 w 786"/>
                <a:gd name="T71" fmla="*/ 810 h 863"/>
                <a:gd name="T72" fmla="*/ 250 w 786"/>
                <a:gd name="T73" fmla="*/ 768 h 863"/>
                <a:gd name="T74" fmla="*/ 232 w 786"/>
                <a:gd name="T75" fmla="*/ 812 h 863"/>
                <a:gd name="T76" fmla="*/ 204 w 786"/>
                <a:gd name="T77" fmla="*/ 722 h 863"/>
                <a:gd name="T78" fmla="*/ 144 w 786"/>
                <a:gd name="T79" fmla="*/ 658 h 863"/>
                <a:gd name="T80" fmla="*/ 168 w 786"/>
                <a:gd name="T81" fmla="*/ 576 h 863"/>
                <a:gd name="T82" fmla="*/ 331 w 786"/>
                <a:gd name="T83" fmla="*/ 595 h 863"/>
                <a:gd name="T84" fmla="*/ 367 w 786"/>
                <a:gd name="T85" fmla="*/ 580 h 863"/>
                <a:gd name="T86" fmla="*/ 314 w 786"/>
                <a:gd name="T87" fmla="*/ 552 h 863"/>
                <a:gd name="T88" fmla="*/ 235 w 786"/>
                <a:gd name="T89" fmla="*/ 550 h 863"/>
                <a:gd name="T90" fmla="*/ 188 w 786"/>
                <a:gd name="T91" fmla="*/ 538 h 863"/>
                <a:gd name="T92" fmla="*/ 128 w 786"/>
                <a:gd name="T93" fmla="*/ 522 h 863"/>
                <a:gd name="T94" fmla="*/ 88 w 786"/>
                <a:gd name="T95" fmla="*/ 488 h 863"/>
                <a:gd name="T96" fmla="*/ 119 w 786"/>
                <a:gd name="T97" fmla="*/ 448 h 863"/>
                <a:gd name="T98" fmla="*/ 38 w 786"/>
                <a:gd name="T99" fmla="*/ 402 h 863"/>
                <a:gd name="T100" fmla="*/ 0 w 786"/>
                <a:gd name="T101" fmla="*/ 336 h 8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86"/>
                <a:gd name="T154" fmla="*/ 0 h 863"/>
                <a:gd name="T155" fmla="*/ 786 w 786"/>
                <a:gd name="T156" fmla="*/ 863 h 8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86" h="863">
                  <a:moveTo>
                    <a:pt x="0" y="336"/>
                  </a:moveTo>
                  <a:cubicBezTo>
                    <a:pt x="1" y="326"/>
                    <a:pt x="8" y="317"/>
                    <a:pt x="12" y="302"/>
                  </a:cubicBezTo>
                  <a:cubicBezTo>
                    <a:pt x="16" y="287"/>
                    <a:pt x="12" y="256"/>
                    <a:pt x="22" y="246"/>
                  </a:cubicBezTo>
                  <a:cubicBezTo>
                    <a:pt x="32" y="236"/>
                    <a:pt x="56" y="242"/>
                    <a:pt x="70" y="240"/>
                  </a:cubicBezTo>
                  <a:cubicBezTo>
                    <a:pt x="84" y="238"/>
                    <a:pt x="99" y="242"/>
                    <a:pt x="106" y="236"/>
                  </a:cubicBezTo>
                  <a:cubicBezTo>
                    <a:pt x="113" y="230"/>
                    <a:pt x="107" y="213"/>
                    <a:pt x="112" y="204"/>
                  </a:cubicBezTo>
                  <a:cubicBezTo>
                    <a:pt x="117" y="195"/>
                    <a:pt x="133" y="187"/>
                    <a:pt x="136" y="180"/>
                  </a:cubicBezTo>
                  <a:cubicBezTo>
                    <a:pt x="139" y="173"/>
                    <a:pt x="128" y="167"/>
                    <a:pt x="132" y="162"/>
                  </a:cubicBezTo>
                  <a:cubicBezTo>
                    <a:pt x="136" y="157"/>
                    <a:pt x="150" y="155"/>
                    <a:pt x="160" y="150"/>
                  </a:cubicBezTo>
                  <a:cubicBezTo>
                    <a:pt x="170" y="145"/>
                    <a:pt x="182" y="131"/>
                    <a:pt x="194" y="130"/>
                  </a:cubicBezTo>
                  <a:cubicBezTo>
                    <a:pt x="206" y="129"/>
                    <a:pt x="216" y="140"/>
                    <a:pt x="230" y="142"/>
                  </a:cubicBezTo>
                  <a:cubicBezTo>
                    <a:pt x="244" y="144"/>
                    <a:pt x="265" y="145"/>
                    <a:pt x="280" y="142"/>
                  </a:cubicBezTo>
                  <a:cubicBezTo>
                    <a:pt x="295" y="139"/>
                    <a:pt x="307" y="125"/>
                    <a:pt x="322" y="122"/>
                  </a:cubicBezTo>
                  <a:cubicBezTo>
                    <a:pt x="337" y="119"/>
                    <a:pt x="354" y="125"/>
                    <a:pt x="368" y="122"/>
                  </a:cubicBezTo>
                  <a:cubicBezTo>
                    <a:pt x="382" y="119"/>
                    <a:pt x="388" y="109"/>
                    <a:pt x="404" y="106"/>
                  </a:cubicBezTo>
                  <a:cubicBezTo>
                    <a:pt x="420" y="103"/>
                    <a:pt x="447" y="109"/>
                    <a:pt x="466" y="102"/>
                  </a:cubicBezTo>
                  <a:cubicBezTo>
                    <a:pt x="485" y="95"/>
                    <a:pt x="497" y="68"/>
                    <a:pt x="518" y="66"/>
                  </a:cubicBezTo>
                  <a:cubicBezTo>
                    <a:pt x="539" y="64"/>
                    <a:pt x="563" y="96"/>
                    <a:pt x="590" y="92"/>
                  </a:cubicBezTo>
                  <a:cubicBezTo>
                    <a:pt x="617" y="88"/>
                    <a:pt x="658" y="57"/>
                    <a:pt x="680" y="42"/>
                  </a:cubicBezTo>
                  <a:cubicBezTo>
                    <a:pt x="702" y="27"/>
                    <a:pt x="704" y="0"/>
                    <a:pt x="720" y="0"/>
                  </a:cubicBezTo>
                  <a:cubicBezTo>
                    <a:pt x="736" y="0"/>
                    <a:pt x="770" y="28"/>
                    <a:pt x="778" y="44"/>
                  </a:cubicBezTo>
                  <a:cubicBezTo>
                    <a:pt x="786" y="60"/>
                    <a:pt x="775" y="83"/>
                    <a:pt x="770" y="94"/>
                  </a:cubicBezTo>
                  <a:cubicBezTo>
                    <a:pt x="765" y="105"/>
                    <a:pt x="753" y="103"/>
                    <a:pt x="750" y="112"/>
                  </a:cubicBezTo>
                  <a:cubicBezTo>
                    <a:pt x="747" y="121"/>
                    <a:pt x="754" y="138"/>
                    <a:pt x="752" y="148"/>
                  </a:cubicBezTo>
                  <a:lnTo>
                    <a:pt x="736" y="174"/>
                  </a:lnTo>
                  <a:cubicBezTo>
                    <a:pt x="730" y="179"/>
                    <a:pt x="722" y="180"/>
                    <a:pt x="716" y="177"/>
                  </a:cubicBezTo>
                  <a:cubicBezTo>
                    <a:pt x="710" y="174"/>
                    <a:pt x="705" y="160"/>
                    <a:pt x="697" y="157"/>
                  </a:cubicBezTo>
                  <a:cubicBezTo>
                    <a:pt x="689" y="154"/>
                    <a:pt x="676" y="160"/>
                    <a:pt x="670" y="159"/>
                  </a:cubicBezTo>
                  <a:cubicBezTo>
                    <a:pt x="664" y="158"/>
                    <a:pt x="666" y="154"/>
                    <a:pt x="658" y="151"/>
                  </a:cubicBezTo>
                  <a:cubicBezTo>
                    <a:pt x="650" y="148"/>
                    <a:pt x="630" y="142"/>
                    <a:pt x="619" y="138"/>
                  </a:cubicBezTo>
                  <a:cubicBezTo>
                    <a:pt x="608" y="134"/>
                    <a:pt x="606" y="127"/>
                    <a:pt x="593" y="129"/>
                  </a:cubicBezTo>
                  <a:cubicBezTo>
                    <a:pt x="580" y="131"/>
                    <a:pt x="554" y="148"/>
                    <a:pt x="542" y="150"/>
                  </a:cubicBezTo>
                  <a:cubicBezTo>
                    <a:pt x="530" y="152"/>
                    <a:pt x="533" y="140"/>
                    <a:pt x="523" y="144"/>
                  </a:cubicBezTo>
                  <a:cubicBezTo>
                    <a:pt x="513" y="148"/>
                    <a:pt x="497" y="168"/>
                    <a:pt x="482" y="175"/>
                  </a:cubicBezTo>
                  <a:cubicBezTo>
                    <a:pt x="467" y="182"/>
                    <a:pt x="437" y="181"/>
                    <a:pt x="433" y="187"/>
                  </a:cubicBezTo>
                  <a:cubicBezTo>
                    <a:pt x="429" y="193"/>
                    <a:pt x="451" y="208"/>
                    <a:pt x="460" y="214"/>
                  </a:cubicBezTo>
                  <a:cubicBezTo>
                    <a:pt x="469" y="220"/>
                    <a:pt x="477" y="214"/>
                    <a:pt x="487" y="223"/>
                  </a:cubicBezTo>
                  <a:cubicBezTo>
                    <a:pt x="497" y="232"/>
                    <a:pt x="518" y="260"/>
                    <a:pt x="520" y="268"/>
                  </a:cubicBezTo>
                  <a:cubicBezTo>
                    <a:pt x="522" y="276"/>
                    <a:pt x="504" y="276"/>
                    <a:pt x="496" y="273"/>
                  </a:cubicBezTo>
                  <a:cubicBezTo>
                    <a:pt x="488" y="270"/>
                    <a:pt x="481" y="253"/>
                    <a:pt x="472" y="247"/>
                  </a:cubicBezTo>
                  <a:cubicBezTo>
                    <a:pt x="463" y="241"/>
                    <a:pt x="448" y="235"/>
                    <a:pt x="443" y="235"/>
                  </a:cubicBezTo>
                  <a:cubicBezTo>
                    <a:pt x="438" y="235"/>
                    <a:pt x="436" y="241"/>
                    <a:pt x="439" y="247"/>
                  </a:cubicBezTo>
                  <a:cubicBezTo>
                    <a:pt x="442" y="253"/>
                    <a:pt x="457" y="264"/>
                    <a:pt x="463" y="270"/>
                  </a:cubicBezTo>
                  <a:cubicBezTo>
                    <a:pt x="469" y="276"/>
                    <a:pt x="474" y="279"/>
                    <a:pt x="475" y="285"/>
                  </a:cubicBezTo>
                  <a:cubicBezTo>
                    <a:pt x="476" y="291"/>
                    <a:pt x="472" y="305"/>
                    <a:pt x="469" y="307"/>
                  </a:cubicBezTo>
                  <a:cubicBezTo>
                    <a:pt x="466" y="309"/>
                    <a:pt x="467" y="310"/>
                    <a:pt x="455" y="300"/>
                  </a:cubicBezTo>
                  <a:cubicBezTo>
                    <a:pt x="443" y="290"/>
                    <a:pt x="401" y="247"/>
                    <a:pt x="395" y="244"/>
                  </a:cubicBezTo>
                  <a:cubicBezTo>
                    <a:pt x="389" y="241"/>
                    <a:pt x="409" y="270"/>
                    <a:pt x="416" y="282"/>
                  </a:cubicBezTo>
                  <a:cubicBezTo>
                    <a:pt x="423" y="294"/>
                    <a:pt x="441" y="310"/>
                    <a:pt x="437" y="313"/>
                  </a:cubicBezTo>
                  <a:cubicBezTo>
                    <a:pt x="433" y="316"/>
                    <a:pt x="400" y="308"/>
                    <a:pt x="389" y="300"/>
                  </a:cubicBezTo>
                  <a:cubicBezTo>
                    <a:pt x="378" y="292"/>
                    <a:pt x="382" y="278"/>
                    <a:pt x="374" y="268"/>
                  </a:cubicBezTo>
                  <a:cubicBezTo>
                    <a:pt x="366" y="258"/>
                    <a:pt x="346" y="247"/>
                    <a:pt x="340" y="238"/>
                  </a:cubicBezTo>
                  <a:cubicBezTo>
                    <a:pt x="334" y="229"/>
                    <a:pt x="342" y="219"/>
                    <a:pt x="340" y="214"/>
                  </a:cubicBezTo>
                  <a:cubicBezTo>
                    <a:pt x="338" y="209"/>
                    <a:pt x="329" y="209"/>
                    <a:pt x="325" y="210"/>
                  </a:cubicBezTo>
                  <a:cubicBezTo>
                    <a:pt x="321" y="211"/>
                    <a:pt x="315" y="213"/>
                    <a:pt x="314" y="222"/>
                  </a:cubicBezTo>
                  <a:cubicBezTo>
                    <a:pt x="313" y="231"/>
                    <a:pt x="320" y="252"/>
                    <a:pt x="319" y="262"/>
                  </a:cubicBezTo>
                  <a:cubicBezTo>
                    <a:pt x="318" y="272"/>
                    <a:pt x="308" y="272"/>
                    <a:pt x="310" y="283"/>
                  </a:cubicBezTo>
                  <a:cubicBezTo>
                    <a:pt x="312" y="294"/>
                    <a:pt x="326" y="317"/>
                    <a:pt x="334" y="327"/>
                  </a:cubicBezTo>
                  <a:cubicBezTo>
                    <a:pt x="342" y="337"/>
                    <a:pt x="353" y="334"/>
                    <a:pt x="361" y="342"/>
                  </a:cubicBezTo>
                  <a:cubicBezTo>
                    <a:pt x="369" y="350"/>
                    <a:pt x="377" y="366"/>
                    <a:pt x="382" y="375"/>
                  </a:cubicBezTo>
                  <a:cubicBezTo>
                    <a:pt x="387" y="384"/>
                    <a:pt x="384" y="391"/>
                    <a:pt x="389" y="397"/>
                  </a:cubicBezTo>
                  <a:cubicBezTo>
                    <a:pt x="394" y="403"/>
                    <a:pt x="414" y="405"/>
                    <a:pt x="415" y="412"/>
                  </a:cubicBezTo>
                  <a:cubicBezTo>
                    <a:pt x="416" y="419"/>
                    <a:pt x="403" y="436"/>
                    <a:pt x="397" y="439"/>
                  </a:cubicBezTo>
                  <a:cubicBezTo>
                    <a:pt x="391" y="442"/>
                    <a:pt x="384" y="437"/>
                    <a:pt x="380" y="432"/>
                  </a:cubicBezTo>
                  <a:cubicBezTo>
                    <a:pt x="376" y="427"/>
                    <a:pt x="381" y="418"/>
                    <a:pt x="376" y="411"/>
                  </a:cubicBezTo>
                  <a:cubicBezTo>
                    <a:pt x="371" y="404"/>
                    <a:pt x="357" y="392"/>
                    <a:pt x="352" y="393"/>
                  </a:cubicBezTo>
                  <a:cubicBezTo>
                    <a:pt x="347" y="394"/>
                    <a:pt x="344" y="407"/>
                    <a:pt x="343" y="417"/>
                  </a:cubicBezTo>
                  <a:cubicBezTo>
                    <a:pt x="342" y="427"/>
                    <a:pt x="353" y="446"/>
                    <a:pt x="347" y="453"/>
                  </a:cubicBezTo>
                  <a:cubicBezTo>
                    <a:pt x="341" y="460"/>
                    <a:pt x="315" y="453"/>
                    <a:pt x="307" y="456"/>
                  </a:cubicBezTo>
                  <a:cubicBezTo>
                    <a:pt x="299" y="459"/>
                    <a:pt x="295" y="470"/>
                    <a:pt x="298" y="474"/>
                  </a:cubicBezTo>
                  <a:cubicBezTo>
                    <a:pt x="301" y="478"/>
                    <a:pt x="318" y="480"/>
                    <a:pt x="325" y="481"/>
                  </a:cubicBezTo>
                  <a:cubicBezTo>
                    <a:pt x="332" y="482"/>
                    <a:pt x="334" y="474"/>
                    <a:pt x="341" y="478"/>
                  </a:cubicBezTo>
                  <a:cubicBezTo>
                    <a:pt x="348" y="482"/>
                    <a:pt x="357" y="500"/>
                    <a:pt x="364" y="505"/>
                  </a:cubicBezTo>
                  <a:cubicBezTo>
                    <a:pt x="371" y="510"/>
                    <a:pt x="376" y="503"/>
                    <a:pt x="383" y="507"/>
                  </a:cubicBezTo>
                  <a:cubicBezTo>
                    <a:pt x="390" y="511"/>
                    <a:pt x="400" y="524"/>
                    <a:pt x="407" y="528"/>
                  </a:cubicBezTo>
                  <a:cubicBezTo>
                    <a:pt x="414" y="532"/>
                    <a:pt x="422" y="526"/>
                    <a:pt x="428" y="531"/>
                  </a:cubicBezTo>
                  <a:cubicBezTo>
                    <a:pt x="434" y="536"/>
                    <a:pt x="436" y="549"/>
                    <a:pt x="445" y="555"/>
                  </a:cubicBezTo>
                  <a:cubicBezTo>
                    <a:pt x="454" y="561"/>
                    <a:pt x="476" y="559"/>
                    <a:pt x="484" y="570"/>
                  </a:cubicBezTo>
                  <a:cubicBezTo>
                    <a:pt x="492" y="581"/>
                    <a:pt x="492" y="612"/>
                    <a:pt x="494" y="624"/>
                  </a:cubicBezTo>
                  <a:cubicBezTo>
                    <a:pt x="496" y="636"/>
                    <a:pt x="500" y="640"/>
                    <a:pt x="499" y="645"/>
                  </a:cubicBezTo>
                  <a:cubicBezTo>
                    <a:pt x="498" y="650"/>
                    <a:pt x="494" y="658"/>
                    <a:pt x="488" y="655"/>
                  </a:cubicBezTo>
                  <a:cubicBezTo>
                    <a:pt x="482" y="652"/>
                    <a:pt x="472" y="632"/>
                    <a:pt x="463" y="625"/>
                  </a:cubicBezTo>
                  <a:cubicBezTo>
                    <a:pt x="454" y="618"/>
                    <a:pt x="441" y="615"/>
                    <a:pt x="431" y="615"/>
                  </a:cubicBezTo>
                  <a:cubicBezTo>
                    <a:pt x="421" y="615"/>
                    <a:pt x="412" y="622"/>
                    <a:pt x="403" y="624"/>
                  </a:cubicBezTo>
                  <a:cubicBezTo>
                    <a:pt x="394" y="626"/>
                    <a:pt x="378" y="623"/>
                    <a:pt x="377" y="628"/>
                  </a:cubicBezTo>
                  <a:cubicBezTo>
                    <a:pt x="376" y="633"/>
                    <a:pt x="393" y="647"/>
                    <a:pt x="397" y="654"/>
                  </a:cubicBezTo>
                  <a:cubicBezTo>
                    <a:pt x="401" y="661"/>
                    <a:pt x="396" y="667"/>
                    <a:pt x="401" y="673"/>
                  </a:cubicBezTo>
                  <a:cubicBezTo>
                    <a:pt x="406" y="679"/>
                    <a:pt x="431" y="683"/>
                    <a:pt x="430" y="690"/>
                  </a:cubicBezTo>
                  <a:cubicBezTo>
                    <a:pt x="429" y="697"/>
                    <a:pt x="402" y="714"/>
                    <a:pt x="395" y="715"/>
                  </a:cubicBezTo>
                  <a:cubicBezTo>
                    <a:pt x="388" y="716"/>
                    <a:pt x="392" y="698"/>
                    <a:pt x="386" y="693"/>
                  </a:cubicBezTo>
                  <a:cubicBezTo>
                    <a:pt x="380" y="688"/>
                    <a:pt x="367" y="687"/>
                    <a:pt x="359" y="684"/>
                  </a:cubicBezTo>
                  <a:cubicBezTo>
                    <a:pt x="351" y="681"/>
                    <a:pt x="344" y="673"/>
                    <a:pt x="340" y="673"/>
                  </a:cubicBezTo>
                  <a:cubicBezTo>
                    <a:pt x="336" y="673"/>
                    <a:pt x="331" y="674"/>
                    <a:pt x="332" y="682"/>
                  </a:cubicBezTo>
                  <a:cubicBezTo>
                    <a:pt x="333" y="690"/>
                    <a:pt x="339" y="713"/>
                    <a:pt x="344" y="723"/>
                  </a:cubicBezTo>
                  <a:cubicBezTo>
                    <a:pt x="349" y="733"/>
                    <a:pt x="361" y="736"/>
                    <a:pt x="364" y="742"/>
                  </a:cubicBezTo>
                  <a:cubicBezTo>
                    <a:pt x="367" y="748"/>
                    <a:pt x="358" y="748"/>
                    <a:pt x="362" y="762"/>
                  </a:cubicBezTo>
                  <a:cubicBezTo>
                    <a:pt x="366" y="776"/>
                    <a:pt x="383" y="814"/>
                    <a:pt x="389" y="828"/>
                  </a:cubicBezTo>
                  <a:cubicBezTo>
                    <a:pt x="395" y="842"/>
                    <a:pt x="403" y="840"/>
                    <a:pt x="401" y="844"/>
                  </a:cubicBezTo>
                  <a:cubicBezTo>
                    <a:pt x="399" y="848"/>
                    <a:pt x="384" y="856"/>
                    <a:pt x="379" y="855"/>
                  </a:cubicBezTo>
                  <a:cubicBezTo>
                    <a:pt x="374" y="854"/>
                    <a:pt x="378" y="840"/>
                    <a:pt x="373" y="835"/>
                  </a:cubicBezTo>
                  <a:cubicBezTo>
                    <a:pt x="368" y="830"/>
                    <a:pt x="354" y="829"/>
                    <a:pt x="349" y="823"/>
                  </a:cubicBezTo>
                  <a:cubicBezTo>
                    <a:pt x="344" y="817"/>
                    <a:pt x="347" y="797"/>
                    <a:pt x="343" y="796"/>
                  </a:cubicBezTo>
                  <a:cubicBezTo>
                    <a:pt x="339" y="795"/>
                    <a:pt x="328" y="811"/>
                    <a:pt x="326" y="819"/>
                  </a:cubicBezTo>
                  <a:cubicBezTo>
                    <a:pt x="324" y="827"/>
                    <a:pt x="331" y="836"/>
                    <a:pt x="328" y="843"/>
                  </a:cubicBezTo>
                  <a:cubicBezTo>
                    <a:pt x="325" y="850"/>
                    <a:pt x="316" y="863"/>
                    <a:pt x="310" y="862"/>
                  </a:cubicBezTo>
                  <a:cubicBezTo>
                    <a:pt x="304" y="861"/>
                    <a:pt x="291" y="845"/>
                    <a:pt x="289" y="838"/>
                  </a:cubicBezTo>
                  <a:cubicBezTo>
                    <a:pt x="287" y="831"/>
                    <a:pt x="296" y="822"/>
                    <a:pt x="296" y="817"/>
                  </a:cubicBezTo>
                  <a:cubicBezTo>
                    <a:pt x="296" y="812"/>
                    <a:pt x="289" y="814"/>
                    <a:pt x="287" y="810"/>
                  </a:cubicBezTo>
                  <a:cubicBezTo>
                    <a:pt x="285" y="806"/>
                    <a:pt x="289" y="797"/>
                    <a:pt x="286" y="793"/>
                  </a:cubicBezTo>
                  <a:cubicBezTo>
                    <a:pt x="283" y="789"/>
                    <a:pt x="274" y="788"/>
                    <a:pt x="268" y="784"/>
                  </a:cubicBezTo>
                  <a:cubicBezTo>
                    <a:pt x="262" y="780"/>
                    <a:pt x="254" y="766"/>
                    <a:pt x="250" y="768"/>
                  </a:cubicBezTo>
                  <a:cubicBezTo>
                    <a:pt x="246" y="770"/>
                    <a:pt x="241" y="788"/>
                    <a:pt x="242" y="796"/>
                  </a:cubicBezTo>
                  <a:cubicBezTo>
                    <a:pt x="243" y="804"/>
                    <a:pt x="256" y="817"/>
                    <a:pt x="254" y="819"/>
                  </a:cubicBezTo>
                  <a:cubicBezTo>
                    <a:pt x="252" y="821"/>
                    <a:pt x="239" y="819"/>
                    <a:pt x="232" y="812"/>
                  </a:cubicBezTo>
                  <a:cubicBezTo>
                    <a:pt x="225" y="805"/>
                    <a:pt x="218" y="785"/>
                    <a:pt x="212" y="776"/>
                  </a:cubicBezTo>
                  <a:cubicBezTo>
                    <a:pt x="206" y="767"/>
                    <a:pt x="194" y="769"/>
                    <a:pt x="193" y="760"/>
                  </a:cubicBezTo>
                  <a:cubicBezTo>
                    <a:pt x="192" y="751"/>
                    <a:pt x="203" y="731"/>
                    <a:pt x="204" y="722"/>
                  </a:cubicBezTo>
                  <a:lnTo>
                    <a:pt x="200" y="708"/>
                  </a:lnTo>
                  <a:cubicBezTo>
                    <a:pt x="194" y="700"/>
                    <a:pt x="179" y="682"/>
                    <a:pt x="170" y="674"/>
                  </a:cubicBezTo>
                  <a:lnTo>
                    <a:pt x="144" y="658"/>
                  </a:lnTo>
                  <a:cubicBezTo>
                    <a:pt x="139" y="651"/>
                    <a:pt x="133" y="644"/>
                    <a:pt x="137" y="634"/>
                  </a:cubicBezTo>
                  <a:cubicBezTo>
                    <a:pt x="141" y="624"/>
                    <a:pt x="164" y="608"/>
                    <a:pt x="169" y="598"/>
                  </a:cubicBezTo>
                  <a:lnTo>
                    <a:pt x="168" y="576"/>
                  </a:lnTo>
                  <a:cubicBezTo>
                    <a:pt x="184" y="572"/>
                    <a:pt x="242" y="569"/>
                    <a:pt x="266" y="573"/>
                  </a:cubicBezTo>
                  <a:cubicBezTo>
                    <a:pt x="290" y="577"/>
                    <a:pt x="300" y="596"/>
                    <a:pt x="311" y="600"/>
                  </a:cubicBezTo>
                  <a:lnTo>
                    <a:pt x="331" y="595"/>
                  </a:lnTo>
                  <a:cubicBezTo>
                    <a:pt x="341" y="598"/>
                    <a:pt x="360" y="620"/>
                    <a:pt x="370" y="619"/>
                  </a:cubicBezTo>
                  <a:cubicBezTo>
                    <a:pt x="380" y="618"/>
                    <a:pt x="391" y="598"/>
                    <a:pt x="391" y="592"/>
                  </a:cubicBezTo>
                  <a:lnTo>
                    <a:pt x="367" y="580"/>
                  </a:lnTo>
                  <a:lnTo>
                    <a:pt x="350" y="579"/>
                  </a:lnTo>
                  <a:lnTo>
                    <a:pt x="344" y="564"/>
                  </a:lnTo>
                  <a:cubicBezTo>
                    <a:pt x="338" y="560"/>
                    <a:pt x="322" y="554"/>
                    <a:pt x="314" y="552"/>
                  </a:cubicBezTo>
                  <a:lnTo>
                    <a:pt x="295" y="553"/>
                  </a:lnTo>
                  <a:cubicBezTo>
                    <a:pt x="286" y="552"/>
                    <a:pt x="272" y="544"/>
                    <a:pt x="262" y="543"/>
                  </a:cubicBezTo>
                  <a:cubicBezTo>
                    <a:pt x="252" y="542"/>
                    <a:pt x="242" y="551"/>
                    <a:pt x="235" y="550"/>
                  </a:cubicBezTo>
                  <a:cubicBezTo>
                    <a:pt x="228" y="549"/>
                    <a:pt x="223" y="538"/>
                    <a:pt x="217" y="537"/>
                  </a:cubicBezTo>
                  <a:cubicBezTo>
                    <a:pt x="211" y="536"/>
                    <a:pt x="204" y="546"/>
                    <a:pt x="199" y="546"/>
                  </a:cubicBezTo>
                  <a:lnTo>
                    <a:pt x="188" y="538"/>
                  </a:lnTo>
                  <a:cubicBezTo>
                    <a:pt x="184" y="540"/>
                    <a:pt x="185" y="553"/>
                    <a:pt x="176" y="555"/>
                  </a:cubicBezTo>
                  <a:cubicBezTo>
                    <a:pt x="167" y="557"/>
                    <a:pt x="144" y="557"/>
                    <a:pt x="136" y="552"/>
                  </a:cubicBezTo>
                  <a:cubicBezTo>
                    <a:pt x="128" y="547"/>
                    <a:pt x="131" y="528"/>
                    <a:pt x="128" y="522"/>
                  </a:cubicBezTo>
                  <a:lnTo>
                    <a:pt x="116" y="514"/>
                  </a:lnTo>
                  <a:lnTo>
                    <a:pt x="110" y="500"/>
                  </a:lnTo>
                  <a:cubicBezTo>
                    <a:pt x="105" y="496"/>
                    <a:pt x="88" y="494"/>
                    <a:pt x="88" y="488"/>
                  </a:cubicBezTo>
                  <a:cubicBezTo>
                    <a:pt x="88" y="482"/>
                    <a:pt x="101" y="466"/>
                    <a:pt x="110" y="463"/>
                  </a:cubicBezTo>
                  <a:cubicBezTo>
                    <a:pt x="119" y="460"/>
                    <a:pt x="141" y="473"/>
                    <a:pt x="142" y="471"/>
                  </a:cubicBezTo>
                  <a:cubicBezTo>
                    <a:pt x="143" y="469"/>
                    <a:pt x="128" y="451"/>
                    <a:pt x="119" y="448"/>
                  </a:cubicBezTo>
                  <a:cubicBezTo>
                    <a:pt x="110" y="445"/>
                    <a:pt x="94" y="455"/>
                    <a:pt x="85" y="453"/>
                  </a:cubicBezTo>
                  <a:lnTo>
                    <a:pt x="66" y="438"/>
                  </a:lnTo>
                  <a:cubicBezTo>
                    <a:pt x="58" y="430"/>
                    <a:pt x="44" y="411"/>
                    <a:pt x="38" y="402"/>
                  </a:cubicBezTo>
                  <a:lnTo>
                    <a:pt x="30" y="380"/>
                  </a:lnTo>
                  <a:lnTo>
                    <a:pt x="8" y="364"/>
                  </a:lnTo>
                  <a:lnTo>
                    <a:pt x="0" y="336"/>
                  </a:lnTo>
                  <a:close/>
                </a:path>
              </a:pathLst>
            </a:custGeom>
            <a:solidFill>
              <a:srgbClr val="FF0000">
                <a:alpha val="30196"/>
              </a:srgbClr>
            </a:solidFill>
            <a:ln w="9525">
              <a:noFill/>
              <a:round/>
              <a:headEnd/>
              <a:tailEnd/>
            </a:ln>
          </p:spPr>
          <p:txBody>
            <a:bodyPr/>
            <a:lstStyle/>
            <a:p>
              <a:endParaRPr lang="el-GR"/>
            </a:p>
          </p:txBody>
        </p:sp>
        <p:sp>
          <p:nvSpPr>
            <p:cNvPr id="666803" name="Freeform 103"/>
            <p:cNvSpPr>
              <a:spLocks/>
            </p:cNvSpPr>
            <p:nvPr/>
          </p:nvSpPr>
          <p:spPr bwMode="auto">
            <a:xfrm>
              <a:off x="4161" y="3676"/>
              <a:ext cx="180" cy="143"/>
            </a:xfrm>
            <a:custGeom>
              <a:avLst/>
              <a:gdLst>
                <a:gd name="T0" fmla="*/ 6 w 180"/>
                <a:gd name="T1" fmla="*/ 31 h 143"/>
                <a:gd name="T2" fmla="*/ 6 w 180"/>
                <a:gd name="T3" fmla="*/ 19 h 143"/>
                <a:gd name="T4" fmla="*/ 38 w 180"/>
                <a:gd name="T5" fmla="*/ 8 h 143"/>
                <a:gd name="T6" fmla="*/ 50 w 180"/>
                <a:gd name="T7" fmla="*/ 1 h 143"/>
                <a:gd name="T8" fmla="*/ 81 w 180"/>
                <a:gd name="T9" fmla="*/ 14 h 143"/>
                <a:gd name="T10" fmla="*/ 98 w 180"/>
                <a:gd name="T11" fmla="*/ 17 h 143"/>
                <a:gd name="T12" fmla="*/ 119 w 180"/>
                <a:gd name="T13" fmla="*/ 41 h 143"/>
                <a:gd name="T14" fmla="*/ 137 w 180"/>
                <a:gd name="T15" fmla="*/ 43 h 143"/>
                <a:gd name="T16" fmla="*/ 153 w 180"/>
                <a:gd name="T17" fmla="*/ 86 h 143"/>
                <a:gd name="T18" fmla="*/ 170 w 180"/>
                <a:gd name="T19" fmla="*/ 98 h 143"/>
                <a:gd name="T20" fmla="*/ 179 w 180"/>
                <a:gd name="T21" fmla="*/ 130 h 143"/>
                <a:gd name="T22" fmla="*/ 164 w 180"/>
                <a:gd name="T23" fmla="*/ 142 h 143"/>
                <a:gd name="T24" fmla="*/ 155 w 180"/>
                <a:gd name="T25" fmla="*/ 122 h 143"/>
                <a:gd name="T26" fmla="*/ 143 w 180"/>
                <a:gd name="T27" fmla="*/ 118 h 143"/>
                <a:gd name="T28" fmla="*/ 134 w 180"/>
                <a:gd name="T29" fmla="*/ 101 h 143"/>
                <a:gd name="T30" fmla="*/ 119 w 180"/>
                <a:gd name="T31" fmla="*/ 101 h 143"/>
                <a:gd name="T32" fmla="*/ 87 w 180"/>
                <a:gd name="T33" fmla="*/ 83 h 143"/>
                <a:gd name="T34" fmla="*/ 74 w 180"/>
                <a:gd name="T35" fmla="*/ 50 h 143"/>
                <a:gd name="T36" fmla="*/ 56 w 180"/>
                <a:gd name="T37" fmla="*/ 49 h 143"/>
                <a:gd name="T38" fmla="*/ 42 w 180"/>
                <a:gd name="T39" fmla="*/ 34 h 143"/>
                <a:gd name="T40" fmla="*/ 6 w 180"/>
                <a:gd name="T41" fmla="*/ 31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0"/>
                <a:gd name="T64" fmla="*/ 0 h 143"/>
                <a:gd name="T65" fmla="*/ 180 w 180"/>
                <a:gd name="T66" fmla="*/ 143 h 1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0" h="143">
                  <a:moveTo>
                    <a:pt x="6" y="31"/>
                  </a:moveTo>
                  <a:cubicBezTo>
                    <a:pt x="0" y="29"/>
                    <a:pt x="1" y="23"/>
                    <a:pt x="6" y="19"/>
                  </a:cubicBezTo>
                  <a:cubicBezTo>
                    <a:pt x="11" y="15"/>
                    <a:pt x="31" y="11"/>
                    <a:pt x="38" y="8"/>
                  </a:cubicBezTo>
                  <a:cubicBezTo>
                    <a:pt x="45" y="5"/>
                    <a:pt x="43" y="0"/>
                    <a:pt x="50" y="1"/>
                  </a:cubicBezTo>
                  <a:cubicBezTo>
                    <a:pt x="57" y="2"/>
                    <a:pt x="73" y="11"/>
                    <a:pt x="81" y="14"/>
                  </a:cubicBezTo>
                  <a:cubicBezTo>
                    <a:pt x="89" y="17"/>
                    <a:pt x="92" y="12"/>
                    <a:pt x="98" y="17"/>
                  </a:cubicBezTo>
                  <a:cubicBezTo>
                    <a:pt x="104" y="22"/>
                    <a:pt x="113" y="37"/>
                    <a:pt x="119" y="41"/>
                  </a:cubicBezTo>
                  <a:cubicBezTo>
                    <a:pt x="125" y="45"/>
                    <a:pt x="131" y="36"/>
                    <a:pt x="137" y="43"/>
                  </a:cubicBezTo>
                  <a:cubicBezTo>
                    <a:pt x="143" y="50"/>
                    <a:pt x="148" y="77"/>
                    <a:pt x="153" y="86"/>
                  </a:cubicBezTo>
                  <a:cubicBezTo>
                    <a:pt x="158" y="95"/>
                    <a:pt x="166" y="91"/>
                    <a:pt x="170" y="98"/>
                  </a:cubicBezTo>
                  <a:cubicBezTo>
                    <a:pt x="174" y="105"/>
                    <a:pt x="180" y="123"/>
                    <a:pt x="179" y="130"/>
                  </a:cubicBezTo>
                  <a:cubicBezTo>
                    <a:pt x="178" y="137"/>
                    <a:pt x="168" y="143"/>
                    <a:pt x="164" y="142"/>
                  </a:cubicBezTo>
                  <a:cubicBezTo>
                    <a:pt x="160" y="141"/>
                    <a:pt x="158" y="126"/>
                    <a:pt x="155" y="122"/>
                  </a:cubicBezTo>
                  <a:cubicBezTo>
                    <a:pt x="152" y="118"/>
                    <a:pt x="146" y="121"/>
                    <a:pt x="143" y="118"/>
                  </a:cubicBezTo>
                  <a:cubicBezTo>
                    <a:pt x="140" y="115"/>
                    <a:pt x="138" y="104"/>
                    <a:pt x="134" y="101"/>
                  </a:cubicBezTo>
                  <a:cubicBezTo>
                    <a:pt x="130" y="98"/>
                    <a:pt x="127" y="104"/>
                    <a:pt x="119" y="101"/>
                  </a:cubicBezTo>
                  <a:cubicBezTo>
                    <a:pt x="111" y="98"/>
                    <a:pt x="94" y="91"/>
                    <a:pt x="87" y="83"/>
                  </a:cubicBezTo>
                  <a:cubicBezTo>
                    <a:pt x="80" y="75"/>
                    <a:pt x="79" y="56"/>
                    <a:pt x="74" y="50"/>
                  </a:cubicBezTo>
                  <a:cubicBezTo>
                    <a:pt x="69" y="44"/>
                    <a:pt x="61" y="52"/>
                    <a:pt x="56" y="49"/>
                  </a:cubicBezTo>
                  <a:cubicBezTo>
                    <a:pt x="51" y="46"/>
                    <a:pt x="50" y="37"/>
                    <a:pt x="42" y="34"/>
                  </a:cubicBezTo>
                  <a:cubicBezTo>
                    <a:pt x="34" y="31"/>
                    <a:pt x="11" y="33"/>
                    <a:pt x="6" y="31"/>
                  </a:cubicBezTo>
                  <a:close/>
                </a:path>
              </a:pathLst>
            </a:custGeom>
            <a:solidFill>
              <a:srgbClr val="FF0000">
                <a:alpha val="30196"/>
              </a:srgbClr>
            </a:solidFill>
            <a:ln w="9525">
              <a:noFill/>
              <a:round/>
              <a:headEnd/>
              <a:tailEnd/>
            </a:ln>
          </p:spPr>
          <p:txBody>
            <a:bodyPr/>
            <a:lstStyle/>
            <a:p>
              <a:endParaRPr lang="el-GR"/>
            </a:p>
          </p:txBody>
        </p:sp>
        <p:sp>
          <p:nvSpPr>
            <p:cNvPr id="666804" name="Freeform 105"/>
            <p:cNvSpPr>
              <a:spLocks/>
            </p:cNvSpPr>
            <p:nvPr/>
          </p:nvSpPr>
          <p:spPr bwMode="auto">
            <a:xfrm>
              <a:off x="4374" y="3812"/>
              <a:ext cx="63" cy="67"/>
            </a:xfrm>
            <a:custGeom>
              <a:avLst/>
              <a:gdLst>
                <a:gd name="T0" fmla="*/ 39 w 63"/>
                <a:gd name="T1" fmla="*/ 13 h 67"/>
                <a:gd name="T2" fmla="*/ 60 w 63"/>
                <a:gd name="T3" fmla="*/ 49 h 67"/>
                <a:gd name="T4" fmla="*/ 56 w 63"/>
                <a:gd name="T5" fmla="*/ 66 h 67"/>
                <a:gd name="T6" fmla="*/ 35 w 63"/>
                <a:gd name="T7" fmla="*/ 45 h 67"/>
                <a:gd name="T8" fmla="*/ 3 w 63"/>
                <a:gd name="T9" fmla="*/ 39 h 67"/>
                <a:gd name="T10" fmla="*/ 15 w 63"/>
                <a:gd name="T11" fmla="*/ 19 h 67"/>
                <a:gd name="T12" fmla="*/ 15 w 63"/>
                <a:gd name="T13" fmla="*/ 1 h 67"/>
                <a:gd name="T14" fmla="*/ 39 w 63"/>
                <a:gd name="T15" fmla="*/ 13 h 67"/>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67"/>
                <a:gd name="T26" fmla="*/ 63 w 63"/>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67">
                  <a:moveTo>
                    <a:pt x="39" y="13"/>
                  </a:moveTo>
                  <a:cubicBezTo>
                    <a:pt x="46" y="21"/>
                    <a:pt x="57" y="40"/>
                    <a:pt x="60" y="49"/>
                  </a:cubicBezTo>
                  <a:cubicBezTo>
                    <a:pt x="63" y="58"/>
                    <a:pt x="60" y="67"/>
                    <a:pt x="56" y="66"/>
                  </a:cubicBezTo>
                  <a:cubicBezTo>
                    <a:pt x="52" y="65"/>
                    <a:pt x="44" y="49"/>
                    <a:pt x="35" y="45"/>
                  </a:cubicBezTo>
                  <a:cubicBezTo>
                    <a:pt x="26" y="41"/>
                    <a:pt x="6" y="43"/>
                    <a:pt x="3" y="39"/>
                  </a:cubicBezTo>
                  <a:cubicBezTo>
                    <a:pt x="0" y="35"/>
                    <a:pt x="13" y="25"/>
                    <a:pt x="15" y="19"/>
                  </a:cubicBezTo>
                  <a:cubicBezTo>
                    <a:pt x="17" y="13"/>
                    <a:pt x="11" y="2"/>
                    <a:pt x="15" y="1"/>
                  </a:cubicBezTo>
                  <a:cubicBezTo>
                    <a:pt x="19" y="0"/>
                    <a:pt x="32" y="5"/>
                    <a:pt x="39" y="13"/>
                  </a:cubicBezTo>
                  <a:close/>
                </a:path>
              </a:pathLst>
            </a:custGeom>
            <a:solidFill>
              <a:srgbClr val="FF0000">
                <a:alpha val="30196"/>
              </a:srgbClr>
            </a:solidFill>
            <a:ln w="9525">
              <a:noFill/>
              <a:round/>
              <a:headEnd/>
              <a:tailEnd/>
            </a:ln>
          </p:spPr>
          <p:txBody>
            <a:bodyPr/>
            <a:lstStyle/>
            <a:p>
              <a:endParaRPr lang="el-GR"/>
            </a:p>
          </p:txBody>
        </p:sp>
        <p:sp>
          <p:nvSpPr>
            <p:cNvPr id="666805" name="Freeform 106"/>
            <p:cNvSpPr>
              <a:spLocks/>
            </p:cNvSpPr>
            <p:nvPr/>
          </p:nvSpPr>
          <p:spPr bwMode="auto">
            <a:xfrm>
              <a:off x="4439" y="3873"/>
              <a:ext cx="30" cy="22"/>
            </a:xfrm>
            <a:custGeom>
              <a:avLst/>
              <a:gdLst>
                <a:gd name="T0" fmla="*/ 14 w 30"/>
                <a:gd name="T1" fmla="*/ 0 h 22"/>
                <a:gd name="T2" fmla="*/ 29 w 30"/>
                <a:gd name="T3" fmla="*/ 12 h 22"/>
                <a:gd name="T4" fmla="*/ 19 w 30"/>
                <a:gd name="T5" fmla="*/ 22 h 22"/>
                <a:gd name="T6" fmla="*/ 1 w 30"/>
                <a:gd name="T7" fmla="*/ 12 h 22"/>
                <a:gd name="T8" fmla="*/ 14 w 30"/>
                <a:gd name="T9" fmla="*/ 0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14" y="0"/>
                  </a:moveTo>
                  <a:cubicBezTo>
                    <a:pt x="19" y="0"/>
                    <a:pt x="28" y="8"/>
                    <a:pt x="29" y="12"/>
                  </a:cubicBezTo>
                  <a:cubicBezTo>
                    <a:pt x="30" y="16"/>
                    <a:pt x="24" y="22"/>
                    <a:pt x="19" y="22"/>
                  </a:cubicBezTo>
                  <a:cubicBezTo>
                    <a:pt x="14" y="22"/>
                    <a:pt x="2" y="16"/>
                    <a:pt x="1" y="12"/>
                  </a:cubicBezTo>
                  <a:cubicBezTo>
                    <a:pt x="0" y="8"/>
                    <a:pt x="11" y="2"/>
                    <a:pt x="14" y="0"/>
                  </a:cubicBezTo>
                  <a:close/>
                </a:path>
              </a:pathLst>
            </a:custGeom>
            <a:solidFill>
              <a:srgbClr val="FF0000">
                <a:alpha val="30196"/>
              </a:srgbClr>
            </a:solidFill>
            <a:ln w="9525">
              <a:noFill/>
              <a:round/>
              <a:headEnd/>
              <a:tailEnd/>
            </a:ln>
          </p:spPr>
          <p:txBody>
            <a:bodyPr/>
            <a:lstStyle/>
            <a:p>
              <a:endParaRPr lang="el-GR"/>
            </a:p>
          </p:txBody>
        </p:sp>
        <p:sp>
          <p:nvSpPr>
            <p:cNvPr id="666806" name="Freeform 109"/>
            <p:cNvSpPr>
              <a:spLocks/>
            </p:cNvSpPr>
            <p:nvPr/>
          </p:nvSpPr>
          <p:spPr bwMode="auto">
            <a:xfrm>
              <a:off x="4342" y="3909"/>
              <a:ext cx="19" cy="24"/>
            </a:xfrm>
            <a:custGeom>
              <a:avLst/>
              <a:gdLst>
                <a:gd name="T0" fmla="*/ 3 w 19"/>
                <a:gd name="T1" fmla="*/ 0 h 24"/>
                <a:gd name="T2" fmla="*/ 18 w 19"/>
                <a:gd name="T3" fmla="*/ 12 h 24"/>
                <a:gd name="T4" fmla="*/ 10 w 19"/>
                <a:gd name="T5" fmla="*/ 24 h 24"/>
                <a:gd name="T6" fmla="*/ 1 w 19"/>
                <a:gd name="T7" fmla="*/ 11 h 24"/>
                <a:gd name="T8" fmla="*/ 3 w 19"/>
                <a:gd name="T9" fmla="*/ 0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3" y="0"/>
                  </a:moveTo>
                  <a:cubicBezTo>
                    <a:pt x="8" y="0"/>
                    <a:pt x="17" y="8"/>
                    <a:pt x="18" y="12"/>
                  </a:cubicBezTo>
                  <a:cubicBezTo>
                    <a:pt x="19" y="16"/>
                    <a:pt x="13" y="24"/>
                    <a:pt x="10" y="24"/>
                  </a:cubicBezTo>
                  <a:cubicBezTo>
                    <a:pt x="7" y="24"/>
                    <a:pt x="2" y="15"/>
                    <a:pt x="1" y="11"/>
                  </a:cubicBezTo>
                  <a:cubicBezTo>
                    <a:pt x="0" y="7"/>
                    <a:pt x="3" y="2"/>
                    <a:pt x="3" y="0"/>
                  </a:cubicBezTo>
                  <a:close/>
                </a:path>
              </a:pathLst>
            </a:custGeom>
            <a:solidFill>
              <a:srgbClr val="FF0000">
                <a:alpha val="30196"/>
              </a:srgbClr>
            </a:solidFill>
            <a:ln w="9525">
              <a:noFill/>
              <a:round/>
              <a:headEnd/>
              <a:tailEnd/>
            </a:ln>
          </p:spPr>
          <p:txBody>
            <a:bodyPr/>
            <a:lstStyle/>
            <a:p>
              <a:endParaRPr lang="el-GR"/>
            </a:p>
          </p:txBody>
        </p:sp>
        <p:sp>
          <p:nvSpPr>
            <p:cNvPr id="666807" name="Freeform 110"/>
            <p:cNvSpPr>
              <a:spLocks/>
            </p:cNvSpPr>
            <p:nvPr/>
          </p:nvSpPr>
          <p:spPr bwMode="auto">
            <a:xfrm>
              <a:off x="4365" y="3923"/>
              <a:ext cx="18" cy="29"/>
            </a:xfrm>
            <a:custGeom>
              <a:avLst/>
              <a:gdLst>
                <a:gd name="T0" fmla="*/ 6 w 18"/>
                <a:gd name="T1" fmla="*/ 1 h 29"/>
                <a:gd name="T2" fmla="*/ 18 w 18"/>
                <a:gd name="T3" fmla="*/ 10 h 29"/>
                <a:gd name="T4" fmla="*/ 9 w 18"/>
                <a:gd name="T5" fmla="*/ 28 h 29"/>
                <a:gd name="T6" fmla="*/ 0 w 18"/>
                <a:gd name="T7" fmla="*/ 18 h 29"/>
                <a:gd name="T8" fmla="*/ 6 w 18"/>
                <a:gd name="T9" fmla="*/ 1 h 29"/>
                <a:gd name="T10" fmla="*/ 0 60000 65536"/>
                <a:gd name="T11" fmla="*/ 0 60000 65536"/>
                <a:gd name="T12" fmla="*/ 0 60000 65536"/>
                <a:gd name="T13" fmla="*/ 0 60000 65536"/>
                <a:gd name="T14" fmla="*/ 0 60000 65536"/>
                <a:gd name="T15" fmla="*/ 0 w 18"/>
                <a:gd name="T16" fmla="*/ 0 h 29"/>
                <a:gd name="T17" fmla="*/ 18 w 18"/>
                <a:gd name="T18" fmla="*/ 29 h 29"/>
              </a:gdLst>
              <a:ahLst/>
              <a:cxnLst>
                <a:cxn ang="T10">
                  <a:pos x="T0" y="T1"/>
                </a:cxn>
                <a:cxn ang="T11">
                  <a:pos x="T2" y="T3"/>
                </a:cxn>
                <a:cxn ang="T12">
                  <a:pos x="T4" y="T5"/>
                </a:cxn>
                <a:cxn ang="T13">
                  <a:pos x="T6" y="T7"/>
                </a:cxn>
                <a:cxn ang="T14">
                  <a:pos x="T8" y="T9"/>
                </a:cxn>
              </a:cxnLst>
              <a:rect l="T15" t="T16" r="T17" b="T18"/>
              <a:pathLst>
                <a:path w="18" h="29">
                  <a:moveTo>
                    <a:pt x="6" y="1"/>
                  </a:moveTo>
                  <a:cubicBezTo>
                    <a:pt x="9" y="0"/>
                    <a:pt x="18" y="6"/>
                    <a:pt x="18" y="10"/>
                  </a:cubicBezTo>
                  <a:cubicBezTo>
                    <a:pt x="18" y="14"/>
                    <a:pt x="12" y="27"/>
                    <a:pt x="9" y="28"/>
                  </a:cubicBezTo>
                  <a:cubicBezTo>
                    <a:pt x="6" y="29"/>
                    <a:pt x="0" y="22"/>
                    <a:pt x="0" y="18"/>
                  </a:cubicBezTo>
                  <a:cubicBezTo>
                    <a:pt x="0" y="14"/>
                    <a:pt x="3" y="1"/>
                    <a:pt x="6" y="1"/>
                  </a:cubicBezTo>
                  <a:close/>
                </a:path>
              </a:pathLst>
            </a:custGeom>
            <a:solidFill>
              <a:srgbClr val="FF0000">
                <a:alpha val="30196"/>
              </a:srgbClr>
            </a:solidFill>
            <a:ln w="9525">
              <a:noFill/>
              <a:round/>
              <a:headEnd/>
              <a:tailEnd/>
            </a:ln>
          </p:spPr>
          <p:txBody>
            <a:bodyPr/>
            <a:lstStyle/>
            <a:p>
              <a:endParaRPr lang="el-GR"/>
            </a:p>
          </p:txBody>
        </p:sp>
        <p:sp>
          <p:nvSpPr>
            <p:cNvPr id="666808" name="Freeform 111"/>
            <p:cNvSpPr>
              <a:spLocks/>
            </p:cNvSpPr>
            <p:nvPr/>
          </p:nvSpPr>
          <p:spPr bwMode="auto">
            <a:xfrm>
              <a:off x="4340" y="4018"/>
              <a:ext cx="36" cy="35"/>
            </a:xfrm>
            <a:custGeom>
              <a:avLst/>
              <a:gdLst>
                <a:gd name="T0" fmla="*/ 12 w 36"/>
                <a:gd name="T1" fmla="*/ 2 h 35"/>
                <a:gd name="T2" fmla="*/ 33 w 36"/>
                <a:gd name="T3" fmla="*/ 5 h 35"/>
                <a:gd name="T4" fmla="*/ 28 w 36"/>
                <a:gd name="T5" fmla="*/ 22 h 35"/>
                <a:gd name="T6" fmla="*/ 9 w 36"/>
                <a:gd name="T7" fmla="*/ 34 h 35"/>
                <a:gd name="T8" fmla="*/ 1 w 36"/>
                <a:gd name="T9" fmla="*/ 17 h 35"/>
                <a:gd name="T10" fmla="*/ 12 w 36"/>
                <a:gd name="T11" fmla="*/ 2 h 35"/>
                <a:gd name="T12" fmla="*/ 0 60000 65536"/>
                <a:gd name="T13" fmla="*/ 0 60000 65536"/>
                <a:gd name="T14" fmla="*/ 0 60000 65536"/>
                <a:gd name="T15" fmla="*/ 0 60000 65536"/>
                <a:gd name="T16" fmla="*/ 0 60000 65536"/>
                <a:gd name="T17" fmla="*/ 0 60000 65536"/>
                <a:gd name="T18" fmla="*/ 0 w 36"/>
                <a:gd name="T19" fmla="*/ 0 h 35"/>
                <a:gd name="T20" fmla="*/ 36 w 3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6" h="35">
                  <a:moveTo>
                    <a:pt x="12" y="2"/>
                  </a:moveTo>
                  <a:cubicBezTo>
                    <a:pt x="17" y="0"/>
                    <a:pt x="30" y="2"/>
                    <a:pt x="33" y="5"/>
                  </a:cubicBezTo>
                  <a:cubicBezTo>
                    <a:pt x="36" y="8"/>
                    <a:pt x="32" y="17"/>
                    <a:pt x="28" y="22"/>
                  </a:cubicBezTo>
                  <a:cubicBezTo>
                    <a:pt x="24" y="27"/>
                    <a:pt x="13" y="35"/>
                    <a:pt x="9" y="34"/>
                  </a:cubicBezTo>
                  <a:cubicBezTo>
                    <a:pt x="5" y="33"/>
                    <a:pt x="0" y="22"/>
                    <a:pt x="1" y="17"/>
                  </a:cubicBezTo>
                  <a:cubicBezTo>
                    <a:pt x="2" y="12"/>
                    <a:pt x="7" y="2"/>
                    <a:pt x="12" y="2"/>
                  </a:cubicBezTo>
                  <a:close/>
                </a:path>
              </a:pathLst>
            </a:custGeom>
            <a:solidFill>
              <a:srgbClr val="FF0000">
                <a:alpha val="30196"/>
              </a:srgbClr>
            </a:solidFill>
            <a:ln w="9525">
              <a:noFill/>
              <a:round/>
              <a:headEnd/>
              <a:tailEnd/>
            </a:ln>
          </p:spPr>
          <p:txBody>
            <a:bodyPr/>
            <a:lstStyle/>
            <a:p>
              <a:endParaRPr lang="el-GR"/>
            </a:p>
          </p:txBody>
        </p:sp>
        <p:sp>
          <p:nvSpPr>
            <p:cNvPr id="666809" name="Freeform 112"/>
            <p:cNvSpPr>
              <a:spLocks/>
            </p:cNvSpPr>
            <p:nvPr/>
          </p:nvSpPr>
          <p:spPr bwMode="auto">
            <a:xfrm>
              <a:off x="4362" y="3986"/>
              <a:ext cx="22" cy="26"/>
            </a:xfrm>
            <a:custGeom>
              <a:avLst/>
              <a:gdLst>
                <a:gd name="T0" fmla="*/ 9 w 22"/>
                <a:gd name="T1" fmla="*/ 0 h 26"/>
                <a:gd name="T2" fmla="*/ 18 w 22"/>
                <a:gd name="T3" fmla="*/ 12 h 26"/>
                <a:gd name="T4" fmla="*/ 19 w 22"/>
                <a:gd name="T5" fmla="*/ 20 h 26"/>
                <a:gd name="T6" fmla="*/ 3 w 22"/>
                <a:gd name="T7" fmla="*/ 24 h 26"/>
                <a:gd name="T8" fmla="*/ 1 w 22"/>
                <a:gd name="T9" fmla="*/ 10 h 26"/>
                <a:gd name="T10" fmla="*/ 9 w 22"/>
                <a:gd name="T11" fmla="*/ 0 h 26"/>
                <a:gd name="T12" fmla="*/ 0 60000 65536"/>
                <a:gd name="T13" fmla="*/ 0 60000 65536"/>
                <a:gd name="T14" fmla="*/ 0 60000 65536"/>
                <a:gd name="T15" fmla="*/ 0 60000 65536"/>
                <a:gd name="T16" fmla="*/ 0 60000 65536"/>
                <a:gd name="T17" fmla="*/ 0 60000 65536"/>
                <a:gd name="T18" fmla="*/ 0 w 22"/>
                <a:gd name="T19" fmla="*/ 0 h 26"/>
                <a:gd name="T20" fmla="*/ 22 w 2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2" h="26">
                  <a:moveTo>
                    <a:pt x="9" y="0"/>
                  </a:moveTo>
                  <a:cubicBezTo>
                    <a:pt x="12" y="0"/>
                    <a:pt x="16" y="9"/>
                    <a:pt x="18" y="12"/>
                  </a:cubicBezTo>
                  <a:cubicBezTo>
                    <a:pt x="20" y="15"/>
                    <a:pt x="22" y="18"/>
                    <a:pt x="19" y="20"/>
                  </a:cubicBezTo>
                  <a:cubicBezTo>
                    <a:pt x="16" y="22"/>
                    <a:pt x="6" y="26"/>
                    <a:pt x="3" y="24"/>
                  </a:cubicBezTo>
                  <a:cubicBezTo>
                    <a:pt x="0" y="22"/>
                    <a:pt x="0" y="14"/>
                    <a:pt x="1" y="10"/>
                  </a:cubicBezTo>
                  <a:cubicBezTo>
                    <a:pt x="2" y="6"/>
                    <a:pt x="6" y="0"/>
                    <a:pt x="9" y="0"/>
                  </a:cubicBezTo>
                  <a:close/>
                </a:path>
              </a:pathLst>
            </a:custGeom>
            <a:solidFill>
              <a:srgbClr val="FF0000">
                <a:alpha val="30196"/>
              </a:srgbClr>
            </a:solidFill>
            <a:ln w="9525">
              <a:noFill/>
              <a:round/>
              <a:headEnd/>
              <a:tailEnd/>
            </a:ln>
          </p:spPr>
          <p:txBody>
            <a:bodyPr/>
            <a:lstStyle/>
            <a:p>
              <a:endParaRPr lang="el-GR"/>
            </a:p>
          </p:txBody>
        </p:sp>
        <p:sp>
          <p:nvSpPr>
            <p:cNvPr id="666810" name="Freeform 113"/>
            <p:cNvSpPr>
              <a:spLocks/>
            </p:cNvSpPr>
            <p:nvPr/>
          </p:nvSpPr>
          <p:spPr bwMode="auto">
            <a:xfrm>
              <a:off x="4415" y="4035"/>
              <a:ext cx="26" cy="17"/>
            </a:xfrm>
            <a:custGeom>
              <a:avLst/>
              <a:gdLst>
                <a:gd name="T0" fmla="*/ 10 w 26"/>
                <a:gd name="T1" fmla="*/ 0 h 17"/>
                <a:gd name="T2" fmla="*/ 25 w 26"/>
                <a:gd name="T3" fmla="*/ 7 h 17"/>
                <a:gd name="T4" fmla="*/ 15 w 26"/>
                <a:gd name="T5" fmla="*/ 17 h 17"/>
                <a:gd name="T6" fmla="*/ 1 w 26"/>
                <a:gd name="T7" fmla="*/ 6 h 17"/>
                <a:gd name="T8" fmla="*/ 1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10" y="0"/>
                  </a:moveTo>
                  <a:cubicBezTo>
                    <a:pt x="15" y="0"/>
                    <a:pt x="24" y="4"/>
                    <a:pt x="25" y="7"/>
                  </a:cubicBezTo>
                  <a:cubicBezTo>
                    <a:pt x="26" y="11"/>
                    <a:pt x="19" y="17"/>
                    <a:pt x="15" y="17"/>
                  </a:cubicBezTo>
                  <a:cubicBezTo>
                    <a:pt x="11" y="17"/>
                    <a:pt x="2" y="9"/>
                    <a:pt x="1" y="6"/>
                  </a:cubicBezTo>
                  <a:cubicBezTo>
                    <a:pt x="0" y="3"/>
                    <a:pt x="8" y="1"/>
                    <a:pt x="10" y="0"/>
                  </a:cubicBezTo>
                  <a:close/>
                </a:path>
              </a:pathLst>
            </a:custGeom>
            <a:solidFill>
              <a:srgbClr val="FF0000">
                <a:alpha val="30196"/>
              </a:srgbClr>
            </a:solidFill>
            <a:ln w="9525">
              <a:noFill/>
              <a:round/>
              <a:headEnd/>
              <a:tailEnd/>
            </a:ln>
          </p:spPr>
          <p:txBody>
            <a:bodyPr/>
            <a:lstStyle/>
            <a:p>
              <a:endParaRPr lang="el-GR"/>
            </a:p>
          </p:txBody>
        </p:sp>
        <p:sp>
          <p:nvSpPr>
            <p:cNvPr id="666811" name="Freeform 114"/>
            <p:cNvSpPr>
              <a:spLocks/>
            </p:cNvSpPr>
            <p:nvPr/>
          </p:nvSpPr>
          <p:spPr bwMode="auto">
            <a:xfrm>
              <a:off x="4161" y="4093"/>
              <a:ext cx="38" cy="41"/>
            </a:xfrm>
            <a:custGeom>
              <a:avLst/>
              <a:gdLst>
                <a:gd name="T0" fmla="*/ 20 w 38"/>
                <a:gd name="T1" fmla="*/ 4 h 41"/>
                <a:gd name="T2" fmla="*/ 36 w 38"/>
                <a:gd name="T3" fmla="*/ 2 h 41"/>
                <a:gd name="T4" fmla="*/ 33 w 38"/>
                <a:gd name="T5" fmla="*/ 19 h 41"/>
                <a:gd name="T6" fmla="*/ 33 w 38"/>
                <a:gd name="T7" fmla="*/ 37 h 41"/>
                <a:gd name="T8" fmla="*/ 14 w 38"/>
                <a:gd name="T9" fmla="*/ 38 h 41"/>
                <a:gd name="T10" fmla="*/ 9 w 38"/>
                <a:gd name="T11" fmla="*/ 20 h 41"/>
                <a:gd name="T12" fmla="*/ 2 w 38"/>
                <a:gd name="T13" fmla="*/ 4 h 41"/>
                <a:gd name="T14" fmla="*/ 20 w 38"/>
                <a:gd name="T15" fmla="*/ 4 h 41"/>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1"/>
                <a:gd name="T26" fmla="*/ 38 w 38"/>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1">
                  <a:moveTo>
                    <a:pt x="20" y="4"/>
                  </a:moveTo>
                  <a:cubicBezTo>
                    <a:pt x="26" y="4"/>
                    <a:pt x="34" y="0"/>
                    <a:pt x="36" y="2"/>
                  </a:cubicBezTo>
                  <a:cubicBezTo>
                    <a:pt x="38" y="4"/>
                    <a:pt x="33" y="13"/>
                    <a:pt x="33" y="19"/>
                  </a:cubicBezTo>
                  <a:cubicBezTo>
                    <a:pt x="33" y="25"/>
                    <a:pt x="36" y="34"/>
                    <a:pt x="33" y="37"/>
                  </a:cubicBezTo>
                  <a:cubicBezTo>
                    <a:pt x="30" y="40"/>
                    <a:pt x="18" y="41"/>
                    <a:pt x="14" y="38"/>
                  </a:cubicBezTo>
                  <a:cubicBezTo>
                    <a:pt x="10" y="35"/>
                    <a:pt x="11" y="26"/>
                    <a:pt x="9" y="20"/>
                  </a:cubicBezTo>
                  <a:cubicBezTo>
                    <a:pt x="7" y="14"/>
                    <a:pt x="0" y="7"/>
                    <a:pt x="2" y="4"/>
                  </a:cubicBezTo>
                  <a:cubicBezTo>
                    <a:pt x="4" y="1"/>
                    <a:pt x="14" y="4"/>
                    <a:pt x="20" y="4"/>
                  </a:cubicBezTo>
                  <a:close/>
                </a:path>
              </a:pathLst>
            </a:custGeom>
            <a:solidFill>
              <a:srgbClr val="FF0000">
                <a:alpha val="30196"/>
              </a:srgbClr>
            </a:solidFill>
            <a:ln w="9525">
              <a:noFill/>
              <a:round/>
              <a:headEnd/>
              <a:tailEnd/>
            </a:ln>
          </p:spPr>
          <p:txBody>
            <a:bodyPr/>
            <a:lstStyle/>
            <a:p>
              <a:endParaRPr lang="el-GR"/>
            </a:p>
          </p:txBody>
        </p:sp>
        <p:sp>
          <p:nvSpPr>
            <p:cNvPr id="666812" name="Freeform 115"/>
            <p:cNvSpPr>
              <a:spLocks/>
            </p:cNvSpPr>
            <p:nvPr/>
          </p:nvSpPr>
          <p:spPr bwMode="auto">
            <a:xfrm>
              <a:off x="4481" y="3945"/>
              <a:ext cx="34" cy="35"/>
            </a:xfrm>
            <a:custGeom>
              <a:avLst/>
              <a:gdLst>
                <a:gd name="T0" fmla="*/ 15 w 34"/>
                <a:gd name="T1" fmla="*/ 2 h 35"/>
                <a:gd name="T2" fmla="*/ 33 w 34"/>
                <a:gd name="T3" fmla="*/ 17 h 35"/>
                <a:gd name="T4" fmla="*/ 19 w 34"/>
                <a:gd name="T5" fmla="*/ 27 h 35"/>
                <a:gd name="T6" fmla="*/ 9 w 34"/>
                <a:gd name="T7" fmla="*/ 35 h 35"/>
                <a:gd name="T8" fmla="*/ 1 w 34"/>
                <a:gd name="T9" fmla="*/ 27 h 35"/>
                <a:gd name="T10" fmla="*/ 15 w 34"/>
                <a:gd name="T11" fmla="*/ 2 h 35"/>
                <a:gd name="T12" fmla="*/ 0 60000 65536"/>
                <a:gd name="T13" fmla="*/ 0 60000 65536"/>
                <a:gd name="T14" fmla="*/ 0 60000 65536"/>
                <a:gd name="T15" fmla="*/ 0 60000 65536"/>
                <a:gd name="T16" fmla="*/ 0 60000 65536"/>
                <a:gd name="T17" fmla="*/ 0 60000 65536"/>
                <a:gd name="T18" fmla="*/ 0 w 34"/>
                <a:gd name="T19" fmla="*/ 0 h 35"/>
                <a:gd name="T20" fmla="*/ 34 w 3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4" h="35">
                  <a:moveTo>
                    <a:pt x="15" y="2"/>
                  </a:moveTo>
                  <a:cubicBezTo>
                    <a:pt x="20" y="0"/>
                    <a:pt x="32" y="13"/>
                    <a:pt x="33" y="17"/>
                  </a:cubicBezTo>
                  <a:cubicBezTo>
                    <a:pt x="34" y="21"/>
                    <a:pt x="23" y="24"/>
                    <a:pt x="19" y="27"/>
                  </a:cubicBezTo>
                  <a:cubicBezTo>
                    <a:pt x="15" y="30"/>
                    <a:pt x="12" y="35"/>
                    <a:pt x="9" y="35"/>
                  </a:cubicBezTo>
                  <a:cubicBezTo>
                    <a:pt x="6" y="35"/>
                    <a:pt x="0" y="32"/>
                    <a:pt x="1" y="27"/>
                  </a:cubicBezTo>
                  <a:cubicBezTo>
                    <a:pt x="2" y="22"/>
                    <a:pt x="10" y="4"/>
                    <a:pt x="15" y="2"/>
                  </a:cubicBezTo>
                  <a:close/>
                </a:path>
              </a:pathLst>
            </a:custGeom>
            <a:solidFill>
              <a:srgbClr val="FF0000">
                <a:alpha val="30196"/>
              </a:srgbClr>
            </a:solidFill>
            <a:ln w="9525">
              <a:noFill/>
              <a:round/>
              <a:headEnd/>
              <a:tailEnd/>
            </a:ln>
          </p:spPr>
          <p:txBody>
            <a:bodyPr/>
            <a:lstStyle/>
            <a:p>
              <a:endParaRPr lang="el-GR"/>
            </a:p>
          </p:txBody>
        </p:sp>
        <p:sp>
          <p:nvSpPr>
            <p:cNvPr id="666813" name="Freeform 116"/>
            <p:cNvSpPr>
              <a:spLocks/>
            </p:cNvSpPr>
            <p:nvPr/>
          </p:nvSpPr>
          <p:spPr bwMode="auto">
            <a:xfrm>
              <a:off x="4576" y="4038"/>
              <a:ext cx="23" cy="24"/>
            </a:xfrm>
            <a:custGeom>
              <a:avLst/>
              <a:gdLst>
                <a:gd name="T0" fmla="*/ 11 w 23"/>
                <a:gd name="T1" fmla="*/ 0 h 24"/>
                <a:gd name="T2" fmla="*/ 22 w 23"/>
                <a:gd name="T3" fmla="*/ 17 h 24"/>
                <a:gd name="T4" fmla="*/ 17 w 23"/>
                <a:gd name="T5" fmla="*/ 24 h 24"/>
                <a:gd name="T6" fmla="*/ 1 w 23"/>
                <a:gd name="T7" fmla="*/ 15 h 24"/>
                <a:gd name="T8" fmla="*/ 11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1" y="0"/>
                  </a:moveTo>
                  <a:cubicBezTo>
                    <a:pt x="14" y="0"/>
                    <a:pt x="21" y="13"/>
                    <a:pt x="22" y="17"/>
                  </a:cubicBezTo>
                  <a:cubicBezTo>
                    <a:pt x="23" y="21"/>
                    <a:pt x="20" y="24"/>
                    <a:pt x="17" y="24"/>
                  </a:cubicBezTo>
                  <a:cubicBezTo>
                    <a:pt x="14" y="24"/>
                    <a:pt x="2" y="19"/>
                    <a:pt x="1" y="15"/>
                  </a:cubicBezTo>
                  <a:cubicBezTo>
                    <a:pt x="0" y="11"/>
                    <a:pt x="9" y="3"/>
                    <a:pt x="11" y="0"/>
                  </a:cubicBezTo>
                  <a:close/>
                </a:path>
              </a:pathLst>
            </a:custGeom>
            <a:solidFill>
              <a:srgbClr val="FF0000">
                <a:alpha val="30196"/>
              </a:srgbClr>
            </a:solidFill>
            <a:ln w="9525">
              <a:noFill/>
              <a:round/>
              <a:headEnd/>
              <a:tailEnd/>
            </a:ln>
          </p:spPr>
          <p:txBody>
            <a:bodyPr/>
            <a:lstStyle/>
            <a:p>
              <a:endParaRPr lang="el-GR"/>
            </a:p>
          </p:txBody>
        </p:sp>
        <p:sp>
          <p:nvSpPr>
            <p:cNvPr id="666814" name="Freeform 117"/>
            <p:cNvSpPr>
              <a:spLocks/>
            </p:cNvSpPr>
            <p:nvPr/>
          </p:nvSpPr>
          <p:spPr bwMode="auto">
            <a:xfrm>
              <a:off x="4538" y="3983"/>
              <a:ext cx="26" cy="33"/>
            </a:xfrm>
            <a:custGeom>
              <a:avLst/>
              <a:gdLst>
                <a:gd name="T0" fmla="*/ 16 w 26"/>
                <a:gd name="T1" fmla="*/ 1 h 33"/>
                <a:gd name="T2" fmla="*/ 24 w 26"/>
                <a:gd name="T3" fmla="*/ 10 h 33"/>
                <a:gd name="T4" fmla="*/ 6 w 26"/>
                <a:gd name="T5" fmla="*/ 31 h 33"/>
                <a:gd name="T6" fmla="*/ 1 w 26"/>
                <a:gd name="T7" fmla="*/ 19 h 33"/>
                <a:gd name="T8" fmla="*/ 9 w 26"/>
                <a:gd name="T9" fmla="*/ 3 h 33"/>
                <a:gd name="T10" fmla="*/ 16 w 26"/>
                <a:gd name="T11" fmla="*/ 1 h 33"/>
                <a:gd name="T12" fmla="*/ 0 60000 65536"/>
                <a:gd name="T13" fmla="*/ 0 60000 65536"/>
                <a:gd name="T14" fmla="*/ 0 60000 65536"/>
                <a:gd name="T15" fmla="*/ 0 60000 65536"/>
                <a:gd name="T16" fmla="*/ 0 60000 65536"/>
                <a:gd name="T17" fmla="*/ 0 60000 65536"/>
                <a:gd name="T18" fmla="*/ 0 w 26"/>
                <a:gd name="T19" fmla="*/ 0 h 33"/>
                <a:gd name="T20" fmla="*/ 26 w 2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6" h="33">
                  <a:moveTo>
                    <a:pt x="16" y="1"/>
                  </a:moveTo>
                  <a:cubicBezTo>
                    <a:pt x="18" y="1"/>
                    <a:pt x="26" y="5"/>
                    <a:pt x="24" y="10"/>
                  </a:cubicBezTo>
                  <a:cubicBezTo>
                    <a:pt x="24" y="15"/>
                    <a:pt x="10" y="29"/>
                    <a:pt x="6" y="31"/>
                  </a:cubicBezTo>
                  <a:cubicBezTo>
                    <a:pt x="2" y="33"/>
                    <a:pt x="0" y="24"/>
                    <a:pt x="1" y="19"/>
                  </a:cubicBezTo>
                  <a:cubicBezTo>
                    <a:pt x="2" y="14"/>
                    <a:pt x="6" y="6"/>
                    <a:pt x="9" y="3"/>
                  </a:cubicBezTo>
                  <a:cubicBezTo>
                    <a:pt x="12" y="0"/>
                    <a:pt x="15" y="1"/>
                    <a:pt x="16" y="1"/>
                  </a:cubicBezTo>
                  <a:close/>
                </a:path>
              </a:pathLst>
            </a:custGeom>
            <a:solidFill>
              <a:srgbClr val="FF0000">
                <a:alpha val="30196"/>
              </a:srgbClr>
            </a:solidFill>
            <a:ln w="9525">
              <a:noFill/>
              <a:round/>
              <a:headEnd/>
              <a:tailEnd/>
            </a:ln>
          </p:spPr>
          <p:txBody>
            <a:bodyPr/>
            <a:lstStyle/>
            <a:p>
              <a:endParaRPr lang="el-GR"/>
            </a:p>
          </p:txBody>
        </p:sp>
        <p:sp>
          <p:nvSpPr>
            <p:cNvPr id="666815" name="Freeform 118"/>
            <p:cNvSpPr>
              <a:spLocks/>
            </p:cNvSpPr>
            <p:nvPr/>
          </p:nvSpPr>
          <p:spPr bwMode="auto">
            <a:xfrm>
              <a:off x="4488" y="4027"/>
              <a:ext cx="20" cy="20"/>
            </a:xfrm>
            <a:custGeom>
              <a:avLst/>
              <a:gdLst>
                <a:gd name="T0" fmla="*/ 6 w 20"/>
                <a:gd name="T1" fmla="*/ 1 h 20"/>
                <a:gd name="T2" fmla="*/ 20 w 20"/>
                <a:gd name="T3" fmla="*/ 7 h 20"/>
                <a:gd name="T4" fmla="*/ 9 w 20"/>
                <a:gd name="T5" fmla="*/ 19 h 20"/>
                <a:gd name="T6" fmla="*/ 0 w 20"/>
                <a:gd name="T7" fmla="*/ 13 h 20"/>
                <a:gd name="T8" fmla="*/ 6 w 20"/>
                <a:gd name="T9" fmla="*/ 1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6" y="1"/>
                  </a:moveTo>
                  <a:cubicBezTo>
                    <a:pt x="10" y="0"/>
                    <a:pt x="20" y="4"/>
                    <a:pt x="20" y="7"/>
                  </a:cubicBezTo>
                  <a:cubicBezTo>
                    <a:pt x="20" y="10"/>
                    <a:pt x="12" y="18"/>
                    <a:pt x="9" y="19"/>
                  </a:cubicBezTo>
                  <a:cubicBezTo>
                    <a:pt x="6" y="20"/>
                    <a:pt x="0" y="16"/>
                    <a:pt x="0" y="13"/>
                  </a:cubicBezTo>
                  <a:cubicBezTo>
                    <a:pt x="0" y="10"/>
                    <a:pt x="5" y="3"/>
                    <a:pt x="6" y="1"/>
                  </a:cubicBezTo>
                  <a:close/>
                </a:path>
              </a:pathLst>
            </a:custGeom>
            <a:solidFill>
              <a:srgbClr val="FF0000">
                <a:alpha val="30196"/>
              </a:srgbClr>
            </a:solidFill>
            <a:ln w="9525">
              <a:noFill/>
              <a:round/>
              <a:headEnd/>
              <a:tailEnd/>
            </a:ln>
          </p:spPr>
          <p:txBody>
            <a:bodyPr/>
            <a:lstStyle/>
            <a:p>
              <a:endParaRPr lang="el-GR"/>
            </a:p>
          </p:txBody>
        </p:sp>
        <p:sp>
          <p:nvSpPr>
            <p:cNvPr id="666816" name="Freeform 119"/>
            <p:cNvSpPr>
              <a:spLocks/>
            </p:cNvSpPr>
            <p:nvPr/>
          </p:nvSpPr>
          <p:spPr bwMode="auto">
            <a:xfrm>
              <a:off x="4352" y="3662"/>
              <a:ext cx="44" cy="45"/>
            </a:xfrm>
            <a:custGeom>
              <a:avLst/>
              <a:gdLst>
                <a:gd name="T0" fmla="*/ 7 w 44"/>
                <a:gd name="T1" fmla="*/ 3 h 45"/>
                <a:gd name="T2" fmla="*/ 42 w 44"/>
                <a:gd name="T3" fmla="*/ 31 h 45"/>
                <a:gd name="T4" fmla="*/ 31 w 44"/>
                <a:gd name="T5" fmla="*/ 43 h 45"/>
                <a:gd name="T6" fmla="*/ 15 w 44"/>
                <a:gd name="T7" fmla="*/ 21 h 45"/>
                <a:gd name="T8" fmla="*/ 1 w 44"/>
                <a:gd name="T9" fmla="*/ 15 h 45"/>
                <a:gd name="T10" fmla="*/ 7 w 44"/>
                <a:gd name="T11" fmla="*/ 3 h 45"/>
                <a:gd name="T12" fmla="*/ 0 60000 65536"/>
                <a:gd name="T13" fmla="*/ 0 60000 65536"/>
                <a:gd name="T14" fmla="*/ 0 60000 65536"/>
                <a:gd name="T15" fmla="*/ 0 60000 65536"/>
                <a:gd name="T16" fmla="*/ 0 60000 65536"/>
                <a:gd name="T17" fmla="*/ 0 60000 65536"/>
                <a:gd name="T18" fmla="*/ 0 w 44"/>
                <a:gd name="T19" fmla="*/ 0 h 45"/>
                <a:gd name="T20" fmla="*/ 44 w 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4" h="45">
                  <a:moveTo>
                    <a:pt x="7" y="3"/>
                  </a:moveTo>
                  <a:cubicBezTo>
                    <a:pt x="14" y="6"/>
                    <a:pt x="38" y="24"/>
                    <a:pt x="42" y="31"/>
                  </a:cubicBezTo>
                  <a:cubicBezTo>
                    <a:pt x="44" y="38"/>
                    <a:pt x="35" y="45"/>
                    <a:pt x="31" y="43"/>
                  </a:cubicBezTo>
                  <a:cubicBezTo>
                    <a:pt x="27" y="41"/>
                    <a:pt x="20" y="26"/>
                    <a:pt x="15" y="21"/>
                  </a:cubicBezTo>
                  <a:cubicBezTo>
                    <a:pt x="10" y="16"/>
                    <a:pt x="2" y="18"/>
                    <a:pt x="1" y="15"/>
                  </a:cubicBezTo>
                  <a:cubicBezTo>
                    <a:pt x="0" y="12"/>
                    <a:pt x="0" y="0"/>
                    <a:pt x="7" y="3"/>
                  </a:cubicBezTo>
                  <a:close/>
                </a:path>
              </a:pathLst>
            </a:custGeom>
            <a:solidFill>
              <a:srgbClr val="FF0000">
                <a:alpha val="30196"/>
              </a:srgbClr>
            </a:solidFill>
            <a:ln w="9525">
              <a:noFill/>
              <a:round/>
              <a:headEnd/>
              <a:tailEnd/>
            </a:ln>
          </p:spPr>
          <p:txBody>
            <a:bodyPr/>
            <a:lstStyle/>
            <a:p>
              <a:endParaRPr lang="el-GR"/>
            </a:p>
          </p:txBody>
        </p:sp>
        <p:sp>
          <p:nvSpPr>
            <p:cNvPr id="666817" name="Freeform 120"/>
            <p:cNvSpPr>
              <a:spLocks/>
            </p:cNvSpPr>
            <p:nvPr/>
          </p:nvSpPr>
          <p:spPr bwMode="auto">
            <a:xfrm>
              <a:off x="4524" y="3716"/>
              <a:ext cx="35" cy="86"/>
            </a:xfrm>
            <a:custGeom>
              <a:avLst/>
              <a:gdLst>
                <a:gd name="T0" fmla="*/ 6 w 35"/>
                <a:gd name="T1" fmla="*/ 6 h 86"/>
                <a:gd name="T2" fmla="*/ 26 w 35"/>
                <a:gd name="T3" fmla="*/ 3 h 86"/>
                <a:gd name="T4" fmla="*/ 33 w 35"/>
                <a:gd name="T5" fmla="*/ 24 h 86"/>
                <a:gd name="T6" fmla="*/ 27 w 35"/>
                <a:gd name="T7" fmla="*/ 46 h 86"/>
                <a:gd name="T8" fmla="*/ 32 w 35"/>
                <a:gd name="T9" fmla="*/ 66 h 86"/>
                <a:gd name="T10" fmla="*/ 9 w 35"/>
                <a:gd name="T11" fmla="*/ 84 h 86"/>
                <a:gd name="T12" fmla="*/ 0 w 35"/>
                <a:gd name="T13" fmla="*/ 55 h 86"/>
                <a:gd name="T14" fmla="*/ 11 w 35"/>
                <a:gd name="T15" fmla="*/ 45 h 86"/>
                <a:gd name="T16" fmla="*/ 8 w 35"/>
                <a:gd name="T17" fmla="*/ 34 h 86"/>
                <a:gd name="T18" fmla="*/ 14 w 35"/>
                <a:gd name="T19" fmla="*/ 22 h 86"/>
                <a:gd name="T20" fmla="*/ 6 w 35"/>
                <a:gd name="T21" fmla="*/ 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86"/>
                <a:gd name="T35" fmla="*/ 35 w 35"/>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86">
                  <a:moveTo>
                    <a:pt x="6" y="6"/>
                  </a:moveTo>
                  <a:cubicBezTo>
                    <a:pt x="8" y="3"/>
                    <a:pt x="22" y="0"/>
                    <a:pt x="26" y="3"/>
                  </a:cubicBezTo>
                  <a:cubicBezTo>
                    <a:pt x="30" y="6"/>
                    <a:pt x="33" y="17"/>
                    <a:pt x="33" y="24"/>
                  </a:cubicBezTo>
                  <a:cubicBezTo>
                    <a:pt x="33" y="31"/>
                    <a:pt x="27" y="39"/>
                    <a:pt x="27" y="46"/>
                  </a:cubicBezTo>
                  <a:cubicBezTo>
                    <a:pt x="27" y="53"/>
                    <a:pt x="35" y="60"/>
                    <a:pt x="32" y="66"/>
                  </a:cubicBezTo>
                  <a:cubicBezTo>
                    <a:pt x="29" y="72"/>
                    <a:pt x="14" y="86"/>
                    <a:pt x="9" y="84"/>
                  </a:cubicBezTo>
                  <a:cubicBezTo>
                    <a:pt x="4" y="82"/>
                    <a:pt x="0" y="61"/>
                    <a:pt x="0" y="55"/>
                  </a:cubicBezTo>
                  <a:cubicBezTo>
                    <a:pt x="0" y="49"/>
                    <a:pt x="10" y="48"/>
                    <a:pt x="11" y="45"/>
                  </a:cubicBezTo>
                  <a:cubicBezTo>
                    <a:pt x="12" y="42"/>
                    <a:pt x="8" y="38"/>
                    <a:pt x="8" y="34"/>
                  </a:cubicBezTo>
                  <a:cubicBezTo>
                    <a:pt x="8" y="30"/>
                    <a:pt x="14" y="27"/>
                    <a:pt x="14" y="22"/>
                  </a:cubicBezTo>
                  <a:cubicBezTo>
                    <a:pt x="14" y="17"/>
                    <a:pt x="4" y="5"/>
                    <a:pt x="6" y="6"/>
                  </a:cubicBezTo>
                  <a:close/>
                </a:path>
              </a:pathLst>
            </a:custGeom>
            <a:solidFill>
              <a:srgbClr val="FF0000">
                <a:alpha val="30196"/>
              </a:srgbClr>
            </a:solidFill>
            <a:ln w="9525">
              <a:noFill/>
              <a:round/>
              <a:headEnd/>
              <a:tailEnd/>
            </a:ln>
          </p:spPr>
          <p:txBody>
            <a:bodyPr/>
            <a:lstStyle/>
            <a:p>
              <a:endParaRPr lang="el-GR"/>
            </a:p>
          </p:txBody>
        </p:sp>
        <p:sp>
          <p:nvSpPr>
            <p:cNvPr id="666818" name="Freeform 121"/>
            <p:cNvSpPr>
              <a:spLocks/>
            </p:cNvSpPr>
            <p:nvPr/>
          </p:nvSpPr>
          <p:spPr bwMode="auto">
            <a:xfrm>
              <a:off x="4504" y="3606"/>
              <a:ext cx="102" cy="60"/>
            </a:xfrm>
            <a:custGeom>
              <a:avLst/>
              <a:gdLst>
                <a:gd name="T0" fmla="*/ 67 w 102"/>
                <a:gd name="T1" fmla="*/ 0 h 60"/>
                <a:gd name="T2" fmla="*/ 79 w 102"/>
                <a:gd name="T3" fmla="*/ 17 h 60"/>
                <a:gd name="T4" fmla="*/ 101 w 102"/>
                <a:gd name="T5" fmla="*/ 33 h 60"/>
                <a:gd name="T6" fmla="*/ 85 w 102"/>
                <a:gd name="T7" fmla="*/ 60 h 60"/>
                <a:gd name="T8" fmla="*/ 53 w 102"/>
                <a:gd name="T9" fmla="*/ 36 h 60"/>
                <a:gd name="T10" fmla="*/ 59 w 102"/>
                <a:gd name="T11" fmla="*/ 27 h 60"/>
                <a:gd name="T12" fmla="*/ 50 w 102"/>
                <a:gd name="T13" fmla="*/ 17 h 60"/>
                <a:gd name="T14" fmla="*/ 19 w 102"/>
                <a:gd name="T15" fmla="*/ 30 h 60"/>
                <a:gd name="T16" fmla="*/ 8 w 102"/>
                <a:gd name="T17" fmla="*/ 14 h 60"/>
                <a:gd name="T18" fmla="*/ 67 w 102"/>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60"/>
                <a:gd name="T32" fmla="*/ 102 w 102"/>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60">
                  <a:moveTo>
                    <a:pt x="67" y="0"/>
                  </a:moveTo>
                  <a:cubicBezTo>
                    <a:pt x="79" y="0"/>
                    <a:pt x="73" y="12"/>
                    <a:pt x="79" y="17"/>
                  </a:cubicBezTo>
                  <a:cubicBezTo>
                    <a:pt x="85" y="22"/>
                    <a:pt x="100" y="26"/>
                    <a:pt x="101" y="33"/>
                  </a:cubicBezTo>
                  <a:cubicBezTo>
                    <a:pt x="102" y="40"/>
                    <a:pt x="93" y="60"/>
                    <a:pt x="85" y="60"/>
                  </a:cubicBezTo>
                  <a:cubicBezTo>
                    <a:pt x="77" y="60"/>
                    <a:pt x="57" y="42"/>
                    <a:pt x="53" y="36"/>
                  </a:cubicBezTo>
                  <a:cubicBezTo>
                    <a:pt x="49" y="30"/>
                    <a:pt x="59" y="30"/>
                    <a:pt x="59" y="27"/>
                  </a:cubicBezTo>
                  <a:cubicBezTo>
                    <a:pt x="59" y="24"/>
                    <a:pt x="57" y="16"/>
                    <a:pt x="50" y="17"/>
                  </a:cubicBezTo>
                  <a:cubicBezTo>
                    <a:pt x="43" y="18"/>
                    <a:pt x="26" y="30"/>
                    <a:pt x="19" y="30"/>
                  </a:cubicBezTo>
                  <a:cubicBezTo>
                    <a:pt x="12" y="30"/>
                    <a:pt x="0" y="19"/>
                    <a:pt x="8" y="14"/>
                  </a:cubicBezTo>
                  <a:cubicBezTo>
                    <a:pt x="16" y="9"/>
                    <a:pt x="55" y="0"/>
                    <a:pt x="67" y="0"/>
                  </a:cubicBezTo>
                  <a:close/>
                </a:path>
              </a:pathLst>
            </a:custGeom>
            <a:solidFill>
              <a:srgbClr val="FF0000">
                <a:alpha val="30196"/>
              </a:srgbClr>
            </a:solidFill>
            <a:ln w="9525">
              <a:noFill/>
              <a:round/>
              <a:headEnd/>
              <a:tailEnd/>
            </a:ln>
          </p:spPr>
          <p:txBody>
            <a:bodyPr/>
            <a:lstStyle/>
            <a:p>
              <a:endParaRPr lang="el-GR"/>
            </a:p>
          </p:txBody>
        </p:sp>
        <p:sp>
          <p:nvSpPr>
            <p:cNvPr id="666819" name="Freeform 122"/>
            <p:cNvSpPr>
              <a:spLocks/>
            </p:cNvSpPr>
            <p:nvPr/>
          </p:nvSpPr>
          <p:spPr bwMode="auto">
            <a:xfrm>
              <a:off x="4403" y="3515"/>
              <a:ext cx="58" cy="42"/>
            </a:xfrm>
            <a:custGeom>
              <a:avLst/>
              <a:gdLst>
                <a:gd name="T0" fmla="*/ 21 w 58"/>
                <a:gd name="T1" fmla="*/ 1 h 42"/>
                <a:gd name="T2" fmla="*/ 36 w 58"/>
                <a:gd name="T3" fmla="*/ 9 h 42"/>
                <a:gd name="T4" fmla="*/ 51 w 58"/>
                <a:gd name="T5" fmla="*/ 3 h 42"/>
                <a:gd name="T6" fmla="*/ 57 w 58"/>
                <a:gd name="T7" fmla="*/ 25 h 42"/>
                <a:gd name="T8" fmla="*/ 42 w 58"/>
                <a:gd name="T9" fmla="*/ 28 h 42"/>
                <a:gd name="T10" fmla="*/ 19 w 58"/>
                <a:gd name="T11" fmla="*/ 42 h 42"/>
                <a:gd name="T12" fmla="*/ 19 w 58"/>
                <a:gd name="T13" fmla="*/ 27 h 42"/>
                <a:gd name="T14" fmla="*/ 0 w 58"/>
                <a:gd name="T15" fmla="*/ 12 h 42"/>
                <a:gd name="T16" fmla="*/ 21 w 58"/>
                <a:gd name="T17" fmla="*/ 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42"/>
                <a:gd name="T29" fmla="*/ 58 w 58"/>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42">
                  <a:moveTo>
                    <a:pt x="21" y="1"/>
                  </a:moveTo>
                  <a:cubicBezTo>
                    <a:pt x="27" y="1"/>
                    <a:pt x="31" y="9"/>
                    <a:pt x="36" y="9"/>
                  </a:cubicBezTo>
                  <a:cubicBezTo>
                    <a:pt x="41" y="9"/>
                    <a:pt x="47" y="0"/>
                    <a:pt x="51" y="3"/>
                  </a:cubicBezTo>
                  <a:cubicBezTo>
                    <a:pt x="55" y="6"/>
                    <a:pt x="58" y="21"/>
                    <a:pt x="57" y="25"/>
                  </a:cubicBezTo>
                  <a:cubicBezTo>
                    <a:pt x="56" y="29"/>
                    <a:pt x="48" y="25"/>
                    <a:pt x="42" y="28"/>
                  </a:cubicBezTo>
                  <a:cubicBezTo>
                    <a:pt x="36" y="31"/>
                    <a:pt x="23" y="42"/>
                    <a:pt x="19" y="42"/>
                  </a:cubicBezTo>
                  <a:cubicBezTo>
                    <a:pt x="15" y="42"/>
                    <a:pt x="22" y="32"/>
                    <a:pt x="19" y="27"/>
                  </a:cubicBezTo>
                  <a:cubicBezTo>
                    <a:pt x="16" y="22"/>
                    <a:pt x="0" y="16"/>
                    <a:pt x="0" y="12"/>
                  </a:cubicBezTo>
                  <a:cubicBezTo>
                    <a:pt x="0" y="8"/>
                    <a:pt x="15" y="1"/>
                    <a:pt x="21" y="1"/>
                  </a:cubicBezTo>
                  <a:close/>
                </a:path>
              </a:pathLst>
            </a:custGeom>
            <a:solidFill>
              <a:srgbClr val="FF0000">
                <a:alpha val="30196"/>
              </a:srgbClr>
            </a:solidFill>
            <a:ln w="9525">
              <a:noFill/>
              <a:round/>
              <a:headEnd/>
              <a:tailEnd/>
            </a:ln>
          </p:spPr>
          <p:txBody>
            <a:bodyPr/>
            <a:lstStyle/>
            <a:p>
              <a:endParaRPr lang="el-GR"/>
            </a:p>
          </p:txBody>
        </p:sp>
        <p:sp>
          <p:nvSpPr>
            <p:cNvPr id="666820" name="Freeform 123"/>
            <p:cNvSpPr>
              <a:spLocks/>
            </p:cNvSpPr>
            <p:nvPr/>
          </p:nvSpPr>
          <p:spPr bwMode="auto">
            <a:xfrm>
              <a:off x="4249" y="3646"/>
              <a:ext cx="20" cy="22"/>
            </a:xfrm>
            <a:custGeom>
              <a:avLst/>
              <a:gdLst>
                <a:gd name="T0" fmla="*/ 4 w 20"/>
                <a:gd name="T1" fmla="*/ 0 h 22"/>
                <a:gd name="T2" fmla="*/ 19 w 20"/>
                <a:gd name="T3" fmla="*/ 12 h 22"/>
                <a:gd name="T4" fmla="*/ 9 w 20"/>
                <a:gd name="T5" fmla="*/ 22 h 22"/>
                <a:gd name="T6" fmla="*/ 1 w 20"/>
                <a:gd name="T7" fmla="*/ 11 h 22"/>
                <a:gd name="T8" fmla="*/ 4 w 20"/>
                <a:gd name="T9" fmla="*/ 0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4" y="0"/>
                  </a:moveTo>
                  <a:cubicBezTo>
                    <a:pt x="9" y="0"/>
                    <a:pt x="18" y="8"/>
                    <a:pt x="19" y="12"/>
                  </a:cubicBezTo>
                  <a:cubicBezTo>
                    <a:pt x="20" y="16"/>
                    <a:pt x="12" y="22"/>
                    <a:pt x="9" y="22"/>
                  </a:cubicBezTo>
                  <a:cubicBezTo>
                    <a:pt x="6" y="22"/>
                    <a:pt x="2" y="15"/>
                    <a:pt x="1" y="11"/>
                  </a:cubicBezTo>
                  <a:cubicBezTo>
                    <a:pt x="0" y="7"/>
                    <a:pt x="3" y="2"/>
                    <a:pt x="4" y="0"/>
                  </a:cubicBezTo>
                  <a:close/>
                </a:path>
              </a:pathLst>
            </a:custGeom>
            <a:solidFill>
              <a:srgbClr val="FF0000">
                <a:alpha val="30196"/>
              </a:srgbClr>
            </a:solidFill>
            <a:ln w="9525">
              <a:noFill/>
              <a:round/>
              <a:headEnd/>
              <a:tailEnd/>
            </a:ln>
          </p:spPr>
          <p:txBody>
            <a:bodyPr/>
            <a:lstStyle/>
            <a:p>
              <a:endParaRPr lang="el-GR"/>
            </a:p>
          </p:txBody>
        </p:sp>
        <p:sp>
          <p:nvSpPr>
            <p:cNvPr id="666821" name="Freeform 124"/>
            <p:cNvSpPr>
              <a:spLocks/>
            </p:cNvSpPr>
            <p:nvPr/>
          </p:nvSpPr>
          <p:spPr bwMode="auto">
            <a:xfrm>
              <a:off x="4281" y="3637"/>
              <a:ext cx="14" cy="23"/>
            </a:xfrm>
            <a:custGeom>
              <a:avLst/>
              <a:gdLst>
                <a:gd name="T0" fmla="*/ 8 w 14"/>
                <a:gd name="T1" fmla="*/ 0 h 23"/>
                <a:gd name="T2" fmla="*/ 14 w 14"/>
                <a:gd name="T3" fmla="*/ 13 h 23"/>
                <a:gd name="T4" fmla="*/ 6 w 14"/>
                <a:gd name="T5" fmla="*/ 23 h 23"/>
                <a:gd name="T6" fmla="*/ 0 w 14"/>
                <a:gd name="T7" fmla="*/ 10 h 23"/>
                <a:gd name="T8" fmla="*/ 8 w 14"/>
                <a:gd name="T9" fmla="*/ 0 h 23"/>
                <a:gd name="T10" fmla="*/ 0 60000 65536"/>
                <a:gd name="T11" fmla="*/ 0 60000 65536"/>
                <a:gd name="T12" fmla="*/ 0 60000 65536"/>
                <a:gd name="T13" fmla="*/ 0 60000 65536"/>
                <a:gd name="T14" fmla="*/ 0 60000 65536"/>
                <a:gd name="T15" fmla="*/ 0 w 14"/>
                <a:gd name="T16" fmla="*/ 0 h 23"/>
                <a:gd name="T17" fmla="*/ 14 w 14"/>
                <a:gd name="T18" fmla="*/ 23 h 23"/>
              </a:gdLst>
              <a:ahLst/>
              <a:cxnLst>
                <a:cxn ang="T10">
                  <a:pos x="T0" y="T1"/>
                </a:cxn>
                <a:cxn ang="T11">
                  <a:pos x="T2" y="T3"/>
                </a:cxn>
                <a:cxn ang="T12">
                  <a:pos x="T4" y="T5"/>
                </a:cxn>
                <a:cxn ang="T13">
                  <a:pos x="T6" y="T7"/>
                </a:cxn>
                <a:cxn ang="T14">
                  <a:pos x="T8" y="T9"/>
                </a:cxn>
              </a:cxnLst>
              <a:rect l="T15" t="T16" r="T17" b="T18"/>
              <a:pathLst>
                <a:path w="14" h="23">
                  <a:moveTo>
                    <a:pt x="8" y="0"/>
                  </a:moveTo>
                  <a:cubicBezTo>
                    <a:pt x="11" y="0"/>
                    <a:pt x="14" y="9"/>
                    <a:pt x="14" y="13"/>
                  </a:cubicBezTo>
                  <a:cubicBezTo>
                    <a:pt x="14" y="17"/>
                    <a:pt x="8" y="23"/>
                    <a:pt x="6" y="23"/>
                  </a:cubicBezTo>
                  <a:cubicBezTo>
                    <a:pt x="4" y="23"/>
                    <a:pt x="0" y="14"/>
                    <a:pt x="0" y="10"/>
                  </a:cubicBezTo>
                  <a:cubicBezTo>
                    <a:pt x="0" y="6"/>
                    <a:pt x="6" y="2"/>
                    <a:pt x="8" y="0"/>
                  </a:cubicBezTo>
                  <a:close/>
                </a:path>
              </a:pathLst>
            </a:custGeom>
            <a:solidFill>
              <a:srgbClr val="FF0000">
                <a:alpha val="30196"/>
              </a:srgbClr>
            </a:solidFill>
            <a:ln w="9525">
              <a:noFill/>
              <a:round/>
              <a:headEnd/>
              <a:tailEnd/>
            </a:ln>
          </p:spPr>
          <p:txBody>
            <a:bodyPr/>
            <a:lstStyle/>
            <a:p>
              <a:endParaRPr lang="el-GR"/>
            </a:p>
          </p:txBody>
        </p:sp>
        <p:sp>
          <p:nvSpPr>
            <p:cNvPr id="666822" name="Freeform 125"/>
            <p:cNvSpPr>
              <a:spLocks/>
            </p:cNvSpPr>
            <p:nvPr/>
          </p:nvSpPr>
          <p:spPr bwMode="auto">
            <a:xfrm>
              <a:off x="4478" y="3476"/>
              <a:ext cx="42" cy="28"/>
            </a:xfrm>
            <a:custGeom>
              <a:avLst/>
              <a:gdLst>
                <a:gd name="T0" fmla="*/ 34 w 42"/>
                <a:gd name="T1" fmla="*/ 0 h 28"/>
                <a:gd name="T2" fmla="*/ 38 w 42"/>
                <a:gd name="T3" fmla="*/ 13 h 28"/>
                <a:gd name="T4" fmla="*/ 12 w 42"/>
                <a:gd name="T5" fmla="*/ 22 h 28"/>
                <a:gd name="T6" fmla="*/ 12 w 42"/>
                <a:gd name="T7" fmla="*/ 27 h 28"/>
                <a:gd name="T8" fmla="*/ 4 w 42"/>
                <a:gd name="T9" fmla="*/ 13 h 28"/>
                <a:gd name="T10" fmla="*/ 34 w 42"/>
                <a:gd name="T11" fmla="*/ 0 h 28"/>
                <a:gd name="T12" fmla="*/ 0 60000 65536"/>
                <a:gd name="T13" fmla="*/ 0 60000 65536"/>
                <a:gd name="T14" fmla="*/ 0 60000 65536"/>
                <a:gd name="T15" fmla="*/ 0 60000 65536"/>
                <a:gd name="T16" fmla="*/ 0 60000 65536"/>
                <a:gd name="T17" fmla="*/ 0 60000 65536"/>
                <a:gd name="T18" fmla="*/ 0 w 42"/>
                <a:gd name="T19" fmla="*/ 0 h 28"/>
                <a:gd name="T20" fmla="*/ 42 w 42"/>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2" h="28">
                  <a:moveTo>
                    <a:pt x="34" y="0"/>
                  </a:moveTo>
                  <a:cubicBezTo>
                    <a:pt x="40" y="0"/>
                    <a:pt x="42" y="9"/>
                    <a:pt x="38" y="13"/>
                  </a:cubicBezTo>
                  <a:cubicBezTo>
                    <a:pt x="34" y="17"/>
                    <a:pt x="16" y="20"/>
                    <a:pt x="12" y="22"/>
                  </a:cubicBezTo>
                  <a:cubicBezTo>
                    <a:pt x="8" y="24"/>
                    <a:pt x="13" y="28"/>
                    <a:pt x="12" y="27"/>
                  </a:cubicBezTo>
                  <a:cubicBezTo>
                    <a:pt x="11" y="26"/>
                    <a:pt x="0" y="17"/>
                    <a:pt x="4" y="13"/>
                  </a:cubicBezTo>
                  <a:cubicBezTo>
                    <a:pt x="8" y="9"/>
                    <a:pt x="28" y="0"/>
                    <a:pt x="34" y="0"/>
                  </a:cubicBezTo>
                  <a:close/>
                </a:path>
              </a:pathLst>
            </a:custGeom>
            <a:solidFill>
              <a:srgbClr val="FF0000">
                <a:alpha val="30196"/>
              </a:srgbClr>
            </a:solidFill>
            <a:ln w="9525">
              <a:noFill/>
              <a:round/>
              <a:headEnd/>
              <a:tailEnd/>
            </a:ln>
          </p:spPr>
          <p:txBody>
            <a:bodyPr/>
            <a:lstStyle/>
            <a:p>
              <a:endParaRPr lang="el-GR"/>
            </a:p>
          </p:txBody>
        </p:sp>
        <p:sp>
          <p:nvSpPr>
            <p:cNvPr id="666823" name="Freeform 126"/>
            <p:cNvSpPr>
              <a:spLocks/>
            </p:cNvSpPr>
            <p:nvPr/>
          </p:nvSpPr>
          <p:spPr bwMode="auto">
            <a:xfrm>
              <a:off x="4452" y="3426"/>
              <a:ext cx="40" cy="24"/>
            </a:xfrm>
            <a:custGeom>
              <a:avLst/>
              <a:gdLst>
                <a:gd name="T0" fmla="*/ 9 w 40"/>
                <a:gd name="T1" fmla="*/ 0 h 24"/>
                <a:gd name="T2" fmla="*/ 39 w 40"/>
                <a:gd name="T3" fmla="*/ 11 h 24"/>
                <a:gd name="T4" fmla="*/ 20 w 40"/>
                <a:gd name="T5" fmla="*/ 24 h 24"/>
                <a:gd name="T6" fmla="*/ 2 w 40"/>
                <a:gd name="T7" fmla="*/ 14 h 24"/>
                <a:gd name="T8" fmla="*/ 9 w 40"/>
                <a:gd name="T9" fmla="*/ 0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9" y="0"/>
                  </a:moveTo>
                  <a:cubicBezTo>
                    <a:pt x="15" y="0"/>
                    <a:pt x="37" y="7"/>
                    <a:pt x="39" y="11"/>
                  </a:cubicBezTo>
                  <a:cubicBezTo>
                    <a:pt x="40" y="15"/>
                    <a:pt x="26" y="24"/>
                    <a:pt x="20" y="24"/>
                  </a:cubicBezTo>
                  <a:cubicBezTo>
                    <a:pt x="14" y="24"/>
                    <a:pt x="4" y="18"/>
                    <a:pt x="2" y="14"/>
                  </a:cubicBezTo>
                  <a:cubicBezTo>
                    <a:pt x="0" y="10"/>
                    <a:pt x="3" y="0"/>
                    <a:pt x="9" y="0"/>
                  </a:cubicBezTo>
                  <a:close/>
                </a:path>
              </a:pathLst>
            </a:custGeom>
            <a:solidFill>
              <a:srgbClr val="FF0000">
                <a:alpha val="30196"/>
              </a:srgbClr>
            </a:solidFill>
            <a:ln w="9525">
              <a:noFill/>
              <a:round/>
              <a:headEnd/>
              <a:tailEnd/>
            </a:ln>
          </p:spPr>
          <p:txBody>
            <a:bodyPr/>
            <a:lstStyle/>
            <a:p>
              <a:endParaRPr lang="el-GR"/>
            </a:p>
          </p:txBody>
        </p:sp>
        <p:sp>
          <p:nvSpPr>
            <p:cNvPr id="666824" name="Freeform 127"/>
            <p:cNvSpPr>
              <a:spLocks/>
            </p:cNvSpPr>
            <p:nvPr/>
          </p:nvSpPr>
          <p:spPr bwMode="auto">
            <a:xfrm>
              <a:off x="4338" y="3392"/>
              <a:ext cx="44" cy="44"/>
            </a:xfrm>
            <a:custGeom>
              <a:avLst/>
              <a:gdLst>
                <a:gd name="T0" fmla="*/ 27 w 44"/>
                <a:gd name="T1" fmla="*/ 3 h 44"/>
                <a:gd name="T2" fmla="*/ 44 w 44"/>
                <a:gd name="T3" fmla="*/ 25 h 44"/>
                <a:gd name="T4" fmla="*/ 27 w 44"/>
                <a:gd name="T5" fmla="*/ 35 h 44"/>
                <a:gd name="T6" fmla="*/ 3 w 44"/>
                <a:gd name="T7" fmla="*/ 42 h 44"/>
                <a:gd name="T8" fmla="*/ 8 w 44"/>
                <a:gd name="T9" fmla="*/ 24 h 44"/>
                <a:gd name="T10" fmla="*/ 5 w 44"/>
                <a:gd name="T11" fmla="*/ 7 h 44"/>
                <a:gd name="T12" fmla="*/ 27 w 44"/>
                <a:gd name="T13" fmla="*/ 3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27" y="3"/>
                  </a:moveTo>
                  <a:cubicBezTo>
                    <a:pt x="33" y="6"/>
                    <a:pt x="44" y="20"/>
                    <a:pt x="44" y="25"/>
                  </a:cubicBezTo>
                  <a:cubicBezTo>
                    <a:pt x="44" y="30"/>
                    <a:pt x="34" y="32"/>
                    <a:pt x="27" y="35"/>
                  </a:cubicBezTo>
                  <a:cubicBezTo>
                    <a:pt x="20" y="38"/>
                    <a:pt x="6" y="44"/>
                    <a:pt x="3" y="42"/>
                  </a:cubicBezTo>
                  <a:cubicBezTo>
                    <a:pt x="0" y="40"/>
                    <a:pt x="8" y="30"/>
                    <a:pt x="8" y="24"/>
                  </a:cubicBezTo>
                  <a:cubicBezTo>
                    <a:pt x="8" y="18"/>
                    <a:pt x="2" y="10"/>
                    <a:pt x="5" y="7"/>
                  </a:cubicBezTo>
                  <a:cubicBezTo>
                    <a:pt x="8" y="4"/>
                    <a:pt x="22" y="0"/>
                    <a:pt x="27" y="3"/>
                  </a:cubicBezTo>
                  <a:close/>
                </a:path>
              </a:pathLst>
            </a:custGeom>
            <a:solidFill>
              <a:srgbClr val="FF0000">
                <a:alpha val="30196"/>
              </a:srgbClr>
            </a:solidFill>
            <a:ln w="9525">
              <a:noFill/>
              <a:round/>
              <a:headEnd/>
              <a:tailEnd/>
            </a:ln>
          </p:spPr>
          <p:txBody>
            <a:bodyPr/>
            <a:lstStyle/>
            <a:p>
              <a:endParaRPr lang="el-GR"/>
            </a:p>
          </p:txBody>
        </p:sp>
        <p:sp>
          <p:nvSpPr>
            <p:cNvPr id="666825" name="Freeform 128"/>
            <p:cNvSpPr>
              <a:spLocks/>
            </p:cNvSpPr>
            <p:nvPr/>
          </p:nvSpPr>
          <p:spPr bwMode="auto">
            <a:xfrm>
              <a:off x="4447" y="3952"/>
              <a:ext cx="30" cy="18"/>
            </a:xfrm>
            <a:custGeom>
              <a:avLst/>
              <a:gdLst>
                <a:gd name="T0" fmla="*/ 17 w 30"/>
                <a:gd name="T1" fmla="*/ 4 h 18"/>
                <a:gd name="T2" fmla="*/ 29 w 30"/>
                <a:gd name="T3" fmla="*/ 10 h 18"/>
                <a:gd name="T4" fmla="*/ 12 w 30"/>
                <a:gd name="T5" fmla="*/ 17 h 18"/>
                <a:gd name="T6" fmla="*/ 1 w 30"/>
                <a:gd name="T7" fmla="*/ 2 h 18"/>
                <a:gd name="T8" fmla="*/ 17 w 30"/>
                <a:gd name="T9" fmla="*/ 4 h 18"/>
                <a:gd name="T10" fmla="*/ 0 60000 65536"/>
                <a:gd name="T11" fmla="*/ 0 60000 65536"/>
                <a:gd name="T12" fmla="*/ 0 60000 65536"/>
                <a:gd name="T13" fmla="*/ 0 60000 65536"/>
                <a:gd name="T14" fmla="*/ 0 60000 65536"/>
                <a:gd name="T15" fmla="*/ 0 w 30"/>
                <a:gd name="T16" fmla="*/ 0 h 18"/>
                <a:gd name="T17" fmla="*/ 30 w 30"/>
                <a:gd name="T18" fmla="*/ 18 h 18"/>
              </a:gdLst>
              <a:ahLst/>
              <a:cxnLst>
                <a:cxn ang="T10">
                  <a:pos x="T0" y="T1"/>
                </a:cxn>
                <a:cxn ang="T11">
                  <a:pos x="T2" y="T3"/>
                </a:cxn>
                <a:cxn ang="T12">
                  <a:pos x="T4" y="T5"/>
                </a:cxn>
                <a:cxn ang="T13">
                  <a:pos x="T6" y="T7"/>
                </a:cxn>
                <a:cxn ang="T14">
                  <a:pos x="T8" y="T9"/>
                </a:cxn>
              </a:cxnLst>
              <a:rect l="T15" t="T16" r="T17" b="T18"/>
              <a:pathLst>
                <a:path w="30" h="18">
                  <a:moveTo>
                    <a:pt x="17" y="4"/>
                  </a:moveTo>
                  <a:cubicBezTo>
                    <a:pt x="22" y="5"/>
                    <a:pt x="30" y="8"/>
                    <a:pt x="29" y="10"/>
                  </a:cubicBezTo>
                  <a:cubicBezTo>
                    <a:pt x="30" y="14"/>
                    <a:pt x="17" y="18"/>
                    <a:pt x="12" y="17"/>
                  </a:cubicBezTo>
                  <a:cubicBezTo>
                    <a:pt x="7" y="16"/>
                    <a:pt x="0" y="4"/>
                    <a:pt x="1" y="2"/>
                  </a:cubicBezTo>
                  <a:cubicBezTo>
                    <a:pt x="2" y="0"/>
                    <a:pt x="12" y="3"/>
                    <a:pt x="17" y="4"/>
                  </a:cubicBezTo>
                  <a:close/>
                </a:path>
              </a:pathLst>
            </a:custGeom>
            <a:solidFill>
              <a:srgbClr val="FF0000">
                <a:alpha val="30196"/>
              </a:srgbClr>
            </a:solidFill>
            <a:ln w="9525">
              <a:noFill/>
              <a:round/>
              <a:headEnd/>
              <a:tailEnd/>
            </a:ln>
          </p:spPr>
          <p:txBody>
            <a:bodyPr/>
            <a:lstStyle/>
            <a:p>
              <a:endParaRPr lang="el-GR"/>
            </a:p>
          </p:txBody>
        </p:sp>
        <p:sp>
          <p:nvSpPr>
            <p:cNvPr id="666826" name="Freeform 129"/>
            <p:cNvSpPr>
              <a:spLocks/>
            </p:cNvSpPr>
            <p:nvPr/>
          </p:nvSpPr>
          <p:spPr bwMode="auto">
            <a:xfrm>
              <a:off x="4394" y="3924"/>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w="9525">
              <a:noFill/>
              <a:round/>
              <a:headEnd/>
              <a:tailEnd/>
            </a:ln>
          </p:spPr>
          <p:txBody>
            <a:bodyPr/>
            <a:lstStyle/>
            <a:p>
              <a:endParaRPr lang="el-GR"/>
            </a:p>
          </p:txBody>
        </p:sp>
        <p:sp>
          <p:nvSpPr>
            <p:cNvPr id="666827" name="Freeform 130"/>
            <p:cNvSpPr>
              <a:spLocks/>
            </p:cNvSpPr>
            <p:nvPr/>
          </p:nvSpPr>
          <p:spPr bwMode="auto">
            <a:xfrm>
              <a:off x="4490" y="399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w="9525">
              <a:noFill/>
              <a:round/>
              <a:headEnd/>
              <a:tailEnd/>
            </a:ln>
          </p:spPr>
          <p:txBody>
            <a:bodyPr/>
            <a:lstStyle/>
            <a:p>
              <a:endParaRPr lang="el-GR"/>
            </a:p>
          </p:txBody>
        </p:sp>
        <p:sp>
          <p:nvSpPr>
            <p:cNvPr id="666828" name="Freeform 131"/>
            <p:cNvSpPr>
              <a:spLocks/>
            </p:cNvSpPr>
            <p:nvPr/>
          </p:nvSpPr>
          <p:spPr bwMode="auto">
            <a:xfrm>
              <a:off x="4488" y="4065"/>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w="9525">
              <a:noFill/>
              <a:round/>
              <a:headEnd/>
              <a:tailEnd/>
            </a:ln>
          </p:spPr>
          <p:txBody>
            <a:bodyPr/>
            <a:lstStyle/>
            <a:p>
              <a:endParaRPr lang="el-GR"/>
            </a:p>
          </p:txBody>
        </p:sp>
        <p:sp>
          <p:nvSpPr>
            <p:cNvPr id="666829" name="Freeform 132"/>
            <p:cNvSpPr>
              <a:spLocks/>
            </p:cNvSpPr>
            <p:nvPr/>
          </p:nvSpPr>
          <p:spPr bwMode="auto">
            <a:xfrm>
              <a:off x="4464" y="401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w="9525">
              <a:noFill/>
              <a:round/>
              <a:headEnd/>
              <a:tailEnd/>
            </a:ln>
          </p:spPr>
          <p:txBody>
            <a:bodyPr/>
            <a:lstStyle/>
            <a:p>
              <a:endParaRPr lang="el-GR"/>
            </a:p>
          </p:txBody>
        </p:sp>
        <p:sp>
          <p:nvSpPr>
            <p:cNvPr id="666830" name="Freeform 133"/>
            <p:cNvSpPr>
              <a:spLocks/>
            </p:cNvSpPr>
            <p:nvPr/>
          </p:nvSpPr>
          <p:spPr bwMode="auto">
            <a:xfrm>
              <a:off x="4302" y="412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w="9525">
              <a:noFill/>
              <a:round/>
              <a:headEnd/>
              <a:tailEnd/>
            </a:ln>
          </p:spPr>
          <p:txBody>
            <a:bodyPr/>
            <a:lstStyle/>
            <a:p>
              <a:endParaRPr lang="el-GR"/>
            </a:p>
          </p:txBody>
        </p:sp>
        <p:sp>
          <p:nvSpPr>
            <p:cNvPr id="666831" name="Freeform 134"/>
            <p:cNvSpPr>
              <a:spLocks/>
            </p:cNvSpPr>
            <p:nvPr/>
          </p:nvSpPr>
          <p:spPr bwMode="auto">
            <a:xfrm>
              <a:off x="4355" y="3953"/>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w="9525">
              <a:noFill/>
              <a:round/>
              <a:headEnd/>
              <a:tailEnd/>
            </a:ln>
          </p:spPr>
          <p:txBody>
            <a:bodyPr/>
            <a:lstStyle/>
            <a:p>
              <a:endParaRPr lang="el-GR"/>
            </a:p>
          </p:txBody>
        </p:sp>
      </p:grpSp>
      <p:sp>
        <p:nvSpPr>
          <p:cNvPr id="666627" name="Freeform 92" descr="Dark upward diagonal"/>
          <p:cNvSpPr>
            <a:spLocks/>
          </p:cNvSpPr>
          <p:nvPr/>
        </p:nvSpPr>
        <p:spPr bwMode="auto">
          <a:xfrm>
            <a:off x="133350" y="5981700"/>
            <a:ext cx="4219575" cy="850900"/>
          </a:xfrm>
          <a:custGeom>
            <a:avLst/>
            <a:gdLst>
              <a:gd name="T0" fmla="*/ 2147483647 w 2658"/>
              <a:gd name="T1" fmla="*/ 2147483647 h 536"/>
              <a:gd name="T2" fmla="*/ 2147483647 w 2658"/>
              <a:gd name="T3" fmla="*/ 2147483647 h 536"/>
              <a:gd name="T4" fmla="*/ 2147483647 w 2658"/>
              <a:gd name="T5" fmla="*/ 2147483647 h 536"/>
              <a:gd name="T6" fmla="*/ 2147483647 w 2658"/>
              <a:gd name="T7" fmla="*/ 2147483647 h 536"/>
              <a:gd name="T8" fmla="*/ 2147483647 w 2658"/>
              <a:gd name="T9" fmla="*/ 2147483647 h 536"/>
              <a:gd name="T10" fmla="*/ 2147483647 w 2658"/>
              <a:gd name="T11" fmla="*/ 2147483647 h 536"/>
              <a:gd name="T12" fmla="*/ 2147483647 w 2658"/>
              <a:gd name="T13" fmla="*/ 2147483647 h 536"/>
              <a:gd name="T14" fmla="*/ 2147483647 w 2658"/>
              <a:gd name="T15" fmla="*/ 2147483647 h 536"/>
              <a:gd name="T16" fmla="*/ 2147483647 w 2658"/>
              <a:gd name="T17" fmla="*/ 2147483647 h 536"/>
              <a:gd name="T18" fmla="*/ 2147483647 w 2658"/>
              <a:gd name="T19" fmla="*/ 0 h 536"/>
              <a:gd name="T20" fmla="*/ 2147483647 w 2658"/>
              <a:gd name="T21" fmla="*/ 2147483647 h 536"/>
              <a:gd name="T22" fmla="*/ 2147483647 w 2658"/>
              <a:gd name="T23" fmla="*/ 2147483647 h 536"/>
              <a:gd name="T24" fmla="*/ 2147483647 w 2658"/>
              <a:gd name="T25" fmla="*/ 2147483647 h 536"/>
              <a:gd name="T26" fmla="*/ 2147483647 w 2658"/>
              <a:gd name="T27" fmla="*/ 2147483647 h 536"/>
              <a:gd name="T28" fmla="*/ 2147483647 w 2658"/>
              <a:gd name="T29" fmla="*/ 2147483647 h 536"/>
              <a:gd name="T30" fmla="*/ 2147483647 w 2658"/>
              <a:gd name="T31" fmla="*/ 2147483647 h 536"/>
              <a:gd name="T32" fmla="*/ 2147483647 w 2658"/>
              <a:gd name="T33" fmla="*/ 2147483647 h 536"/>
              <a:gd name="T34" fmla="*/ 2147483647 w 2658"/>
              <a:gd name="T35" fmla="*/ 2147483647 h 536"/>
              <a:gd name="T36" fmla="*/ 2147483647 w 2658"/>
              <a:gd name="T37" fmla="*/ 2147483647 h 536"/>
              <a:gd name="T38" fmla="*/ 2147483647 w 2658"/>
              <a:gd name="T39" fmla="*/ 2147483647 h 536"/>
              <a:gd name="T40" fmla="*/ 2147483647 w 2658"/>
              <a:gd name="T41" fmla="*/ 2147483647 h 536"/>
              <a:gd name="T42" fmla="*/ 2147483647 w 2658"/>
              <a:gd name="T43" fmla="*/ 2147483647 h 536"/>
              <a:gd name="T44" fmla="*/ 2147483647 w 2658"/>
              <a:gd name="T45" fmla="*/ 2147483647 h 536"/>
              <a:gd name="T46" fmla="*/ 2147483647 w 2658"/>
              <a:gd name="T47" fmla="*/ 2147483647 h 536"/>
              <a:gd name="T48" fmla="*/ 2147483647 w 2658"/>
              <a:gd name="T49" fmla="*/ 2147483647 h 536"/>
              <a:gd name="T50" fmla="*/ 2147483647 w 2658"/>
              <a:gd name="T51" fmla="*/ 2147483647 h 536"/>
              <a:gd name="T52" fmla="*/ 2147483647 w 2658"/>
              <a:gd name="T53" fmla="*/ 2147483647 h 536"/>
              <a:gd name="T54" fmla="*/ 2147483647 w 2658"/>
              <a:gd name="T55" fmla="*/ 2147483647 h 536"/>
              <a:gd name="T56" fmla="*/ 2147483647 w 2658"/>
              <a:gd name="T57" fmla="*/ 2147483647 h 536"/>
              <a:gd name="T58" fmla="*/ 2147483647 w 2658"/>
              <a:gd name="T59" fmla="*/ 2147483647 h 536"/>
              <a:gd name="T60" fmla="*/ 2147483647 w 2658"/>
              <a:gd name="T61" fmla="*/ 2147483647 h 536"/>
              <a:gd name="T62" fmla="*/ 2147483647 w 2658"/>
              <a:gd name="T63" fmla="*/ 2147483647 h 536"/>
              <a:gd name="T64" fmla="*/ 2147483647 w 2658"/>
              <a:gd name="T65" fmla="*/ 2147483647 h 536"/>
              <a:gd name="T66" fmla="*/ 2147483647 w 2658"/>
              <a:gd name="T67" fmla="*/ 2147483647 h 536"/>
              <a:gd name="T68" fmla="*/ 2147483647 w 2658"/>
              <a:gd name="T69" fmla="*/ 2147483647 h 536"/>
              <a:gd name="T70" fmla="*/ 2147483647 w 2658"/>
              <a:gd name="T71" fmla="*/ 2147483647 h 536"/>
              <a:gd name="T72" fmla="*/ 2147483647 w 2658"/>
              <a:gd name="T73" fmla="*/ 2147483647 h 536"/>
              <a:gd name="T74" fmla="*/ 2147483647 w 2658"/>
              <a:gd name="T75" fmla="*/ 2147483647 h 536"/>
              <a:gd name="T76" fmla="*/ 2147483647 w 2658"/>
              <a:gd name="T77" fmla="*/ 2147483647 h 536"/>
              <a:gd name="T78" fmla="*/ 2147483647 w 2658"/>
              <a:gd name="T79" fmla="*/ 2147483647 h 536"/>
              <a:gd name="T80" fmla="*/ 2147483647 w 2658"/>
              <a:gd name="T81" fmla="*/ 2147483647 h 536"/>
              <a:gd name="T82" fmla="*/ 2147483647 w 2658"/>
              <a:gd name="T83" fmla="*/ 2147483647 h 536"/>
              <a:gd name="T84" fmla="*/ 2147483647 w 2658"/>
              <a:gd name="T85" fmla="*/ 2147483647 h 536"/>
              <a:gd name="T86" fmla="*/ 2147483647 w 2658"/>
              <a:gd name="T87" fmla="*/ 2147483647 h 536"/>
              <a:gd name="T88" fmla="*/ 2147483647 w 2658"/>
              <a:gd name="T89" fmla="*/ 2147483647 h 536"/>
              <a:gd name="T90" fmla="*/ 2147483647 w 2658"/>
              <a:gd name="T91" fmla="*/ 2147483647 h 536"/>
              <a:gd name="T92" fmla="*/ 2147483647 w 2658"/>
              <a:gd name="T93" fmla="*/ 2147483647 h 536"/>
              <a:gd name="T94" fmla="*/ 2147483647 w 2658"/>
              <a:gd name="T95" fmla="*/ 2147483647 h 536"/>
              <a:gd name="T96" fmla="*/ 2147483647 w 2658"/>
              <a:gd name="T97" fmla="*/ 2147483647 h 536"/>
              <a:gd name="T98" fmla="*/ 2147483647 w 2658"/>
              <a:gd name="T99" fmla="*/ 2147483647 h 536"/>
              <a:gd name="T100" fmla="*/ 2147483647 w 2658"/>
              <a:gd name="T101" fmla="*/ 2147483647 h 536"/>
              <a:gd name="T102" fmla="*/ 2147483647 w 2658"/>
              <a:gd name="T103" fmla="*/ 2147483647 h 536"/>
              <a:gd name="T104" fmla="*/ 2147483647 w 2658"/>
              <a:gd name="T105" fmla="*/ 2147483647 h 536"/>
              <a:gd name="T106" fmla="*/ 0 w 2658"/>
              <a:gd name="T107" fmla="*/ 2147483647 h 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58"/>
              <a:gd name="T163" fmla="*/ 0 h 536"/>
              <a:gd name="T164" fmla="*/ 2658 w 2658"/>
              <a:gd name="T165" fmla="*/ 536 h 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58" h="536">
                <a:moveTo>
                  <a:pt x="0" y="352"/>
                </a:moveTo>
                <a:lnTo>
                  <a:pt x="20" y="324"/>
                </a:lnTo>
                <a:cubicBezTo>
                  <a:pt x="28" y="316"/>
                  <a:pt x="43" y="317"/>
                  <a:pt x="51" y="306"/>
                </a:cubicBezTo>
                <a:cubicBezTo>
                  <a:pt x="59" y="295"/>
                  <a:pt x="64" y="268"/>
                  <a:pt x="71" y="260"/>
                </a:cubicBezTo>
                <a:cubicBezTo>
                  <a:pt x="78" y="252"/>
                  <a:pt x="83" y="262"/>
                  <a:pt x="93" y="257"/>
                </a:cubicBezTo>
                <a:cubicBezTo>
                  <a:pt x="103" y="252"/>
                  <a:pt x="120" y="237"/>
                  <a:pt x="131" y="231"/>
                </a:cubicBezTo>
                <a:cubicBezTo>
                  <a:pt x="142" y="225"/>
                  <a:pt x="151" y="225"/>
                  <a:pt x="158" y="219"/>
                </a:cubicBezTo>
                <a:cubicBezTo>
                  <a:pt x="165" y="213"/>
                  <a:pt x="167" y="200"/>
                  <a:pt x="174" y="195"/>
                </a:cubicBezTo>
                <a:cubicBezTo>
                  <a:pt x="181" y="190"/>
                  <a:pt x="189" y="192"/>
                  <a:pt x="198" y="189"/>
                </a:cubicBezTo>
                <a:cubicBezTo>
                  <a:pt x="207" y="186"/>
                  <a:pt x="218" y="176"/>
                  <a:pt x="227" y="174"/>
                </a:cubicBezTo>
                <a:cubicBezTo>
                  <a:pt x="236" y="172"/>
                  <a:pt x="245" y="178"/>
                  <a:pt x="252" y="176"/>
                </a:cubicBezTo>
                <a:cubicBezTo>
                  <a:pt x="259" y="174"/>
                  <a:pt x="264" y="163"/>
                  <a:pt x="270" y="161"/>
                </a:cubicBezTo>
                <a:cubicBezTo>
                  <a:pt x="276" y="159"/>
                  <a:pt x="273" y="164"/>
                  <a:pt x="288" y="161"/>
                </a:cubicBezTo>
                <a:cubicBezTo>
                  <a:pt x="303" y="158"/>
                  <a:pt x="346" y="148"/>
                  <a:pt x="360" y="141"/>
                </a:cubicBezTo>
                <a:cubicBezTo>
                  <a:pt x="374" y="134"/>
                  <a:pt x="368" y="128"/>
                  <a:pt x="375" y="122"/>
                </a:cubicBezTo>
                <a:cubicBezTo>
                  <a:pt x="382" y="116"/>
                  <a:pt x="395" y="113"/>
                  <a:pt x="404" y="104"/>
                </a:cubicBezTo>
                <a:cubicBezTo>
                  <a:pt x="413" y="95"/>
                  <a:pt x="420" y="77"/>
                  <a:pt x="428" y="68"/>
                </a:cubicBezTo>
                <a:cubicBezTo>
                  <a:pt x="436" y="59"/>
                  <a:pt x="445" y="59"/>
                  <a:pt x="453" y="51"/>
                </a:cubicBezTo>
                <a:cubicBezTo>
                  <a:pt x="461" y="43"/>
                  <a:pt x="469" y="28"/>
                  <a:pt x="476" y="20"/>
                </a:cubicBezTo>
                <a:lnTo>
                  <a:pt x="495" y="0"/>
                </a:lnTo>
                <a:lnTo>
                  <a:pt x="513" y="9"/>
                </a:lnTo>
                <a:cubicBezTo>
                  <a:pt x="529" y="19"/>
                  <a:pt x="564" y="44"/>
                  <a:pt x="591" y="62"/>
                </a:cubicBezTo>
                <a:cubicBezTo>
                  <a:pt x="618" y="80"/>
                  <a:pt x="646" y="108"/>
                  <a:pt x="672" y="117"/>
                </a:cubicBezTo>
                <a:cubicBezTo>
                  <a:pt x="698" y="126"/>
                  <a:pt x="715" y="113"/>
                  <a:pt x="744" y="119"/>
                </a:cubicBezTo>
                <a:cubicBezTo>
                  <a:pt x="773" y="125"/>
                  <a:pt x="811" y="148"/>
                  <a:pt x="845" y="156"/>
                </a:cubicBezTo>
                <a:cubicBezTo>
                  <a:pt x="879" y="164"/>
                  <a:pt x="927" y="170"/>
                  <a:pt x="947" y="168"/>
                </a:cubicBezTo>
                <a:cubicBezTo>
                  <a:pt x="967" y="166"/>
                  <a:pt x="956" y="150"/>
                  <a:pt x="964" y="144"/>
                </a:cubicBezTo>
                <a:cubicBezTo>
                  <a:pt x="972" y="138"/>
                  <a:pt x="984" y="132"/>
                  <a:pt x="998" y="134"/>
                </a:cubicBezTo>
                <a:cubicBezTo>
                  <a:pt x="1012" y="136"/>
                  <a:pt x="1037" y="155"/>
                  <a:pt x="1050" y="155"/>
                </a:cubicBezTo>
                <a:cubicBezTo>
                  <a:pt x="1063" y="155"/>
                  <a:pt x="1066" y="139"/>
                  <a:pt x="1076" y="134"/>
                </a:cubicBezTo>
                <a:cubicBezTo>
                  <a:pt x="1086" y="129"/>
                  <a:pt x="1099" y="132"/>
                  <a:pt x="1109" y="125"/>
                </a:cubicBezTo>
                <a:cubicBezTo>
                  <a:pt x="1119" y="118"/>
                  <a:pt x="1125" y="99"/>
                  <a:pt x="1136" y="92"/>
                </a:cubicBezTo>
                <a:cubicBezTo>
                  <a:pt x="1147" y="85"/>
                  <a:pt x="1164" y="83"/>
                  <a:pt x="1173" y="83"/>
                </a:cubicBezTo>
                <a:cubicBezTo>
                  <a:pt x="1182" y="83"/>
                  <a:pt x="1185" y="94"/>
                  <a:pt x="1193" y="92"/>
                </a:cubicBezTo>
                <a:cubicBezTo>
                  <a:pt x="1201" y="90"/>
                  <a:pt x="1212" y="70"/>
                  <a:pt x="1224" y="72"/>
                </a:cubicBezTo>
                <a:cubicBezTo>
                  <a:pt x="1236" y="74"/>
                  <a:pt x="1254" y="105"/>
                  <a:pt x="1266" y="105"/>
                </a:cubicBezTo>
                <a:cubicBezTo>
                  <a:pt x="1278" y="105"/>
                  <a:pt x="1284" y="82"/>
                  <a:pt x="1296" y="74"/>
                </a:cubicBezTo>
                <a:cubicBezTo>
                  <a:pt x="1308" y="66"/>
                  <a:pt x="1327" y="61"/>
                  <a:pt x="1337" y="59"/>
                </a:cubicBezTo>
                <a:cubicBezTo>
                  <a:pt x="1347" y="57"/>
                  <a:pt x="1341" y="67"/>
                  <a:pt x="1359" y="63"/>
                </a:cubicBezTo>
                <a:cubicBezTo>
                  <a:pt x="1377" y="59"/>
                  <a:pt x="1424" y="35"/>
                  <a:pt x="1445" y="33"/>
                </a:cubicBezTo>
                <a:cubicBezTo>
                  <a:pt x="1466" y="31"/>
                  <a:pt x="1473" y="47"/>
                  <a:pt x="1487" y="51"/>
                </a:cubicBezTo>
                <a:cubicBezTo>
                  <a:pt x="1501" y="55"/>
                  <a:pt x="1517" y="58"/>
                  <a:pt x="1530" y="59"/>
                </a:cubicBezTo>
                <a:cubicBezTo>
                  <a:pt x="1543" y="60"/>
                  <a:pt x="1553" y="53"/>
                  <a:pt x="1566" y="56"/>
                </a:cubicBezTo>
                <a:cubicBezTo>
                  <a:pt x="1579" y="59"/>
                  <a:pt x="1593" y="76"/>
                  <a:pt x="1607" y="77"/>
                </a:cubicBezTo>
                <a:cubicBezTo>
                  <a:pt x="1621" y="78"/>
                  <a:pt x="1638" y="62"/>
                  <a:pt x="1649" y="60"/>
                </a:cubicBezTo>
                <a:cubicBezTo>
                  <a:pt x="1660" y="58"/>
                  <a:pt x="1663" y="68"/>
                  <a:pt x="1671" y="68"/>
                </a:cubicBezTo>
                <a:cubicBezTo>
                  <a:pt x="1679" y="68"/>
                  <a:pt x="1692" y="62"/>
                  <a:pt x="1700" y="62"/>
                </a:cubicBezTo>
                <a:cubicBezTo>
                  <a:pt x="1708" y="62"/>
                  <a:pt x="1710" y="72"/>
                  <a:pt x="1722" y="71"/>
                </a:cubicBezTo>
                <a:cubicBezTo>
                  <a:pt x="1734" y="70"/>
                  <a:pt x="1755" y="51"/>
                  <a:pt x="1775" y="53"/>
                </a:cubicBezTo>
                <a:cubicBezTo>
                  <a:pt x="1795" y="55"/>
                  <a:pt x="1828" y="79"/>
                  <a:pt x="1845" y="83"/>
                </a:cubicBezTo>
                <a:cubicBezTo>
                  <a:pt x="1862" y="87"/>
                  <a:pt x="1873" y="73"/>
                  <a:pt x="1880" y="75"/>
                </a:cubicBezTo>
                <a:cubicBezTo>
                  <a:pt x="1887" y="77"/>
                  <a:pt x="1882" y="88"/>
                  <a:pt x="1889" y="96"/>
                </a:cubicBezTo>
                <a:cubicBezTo>
                  <a:pt x="1896" y="104"/>
                  <a:pt x="1914" y="118"/>
                  <a:pt x="1922" y="122"/>
                </a:cubicBezTo>
                <a:cubicBezTo>
                  <a:pt x="1930" y="126"/>
                  <a:pt x="1933" y="117"/>
                  <a:pt x="1940" y="119"/>
                </a:cubicBezTo>
                <a:cubicBezTo>
                  <a:pt x="1947" y="121"/>
                  <a:pt x="1957" y="133"/>
                  <a:pt x="1964" y="134"/>
                </a:cubicBezTo>
                <a:cubicBezTo>
                  <a:pt x="1971" y="135"/>
                  <a:pt x="1979" y="125"/>
                  <a:pt x="1985" y="123"/>
                </a:cubicBezTo>
                <a:cubicBezTo>
                  <a:pt x="1991" y="121"/>
                  <a:pt x="1993" y="126"/>
                  <a:pt x="2000" y="123"/>
                </a:cubicBezTo>
                <a:cubicBezTo>
                  <a:pt x="2007" y="120"/>
                  <a:pt x="2020" y="109"/>
                  <a:pt x="2028" y="107"/>
                </a:cubicBezTo>
                <a:cubicBezTo>
                  <a:pt x="2036" y="105"/>
                  <a:pt x="2038" y="113"/>
                  <a:pt x="2046" y="110"/>
                </a:cubicBezTo>
                <a:cubicBezTo>
                  <a:pt x="2054" y="107"/>
                  <a:pt x="2066" y="89"/>
                  <a:pt x="2078" y="90"/>
                </a:cubicBezTo>
                <a:cubicBezTo>
                  <a:pt x="2090" y="91"/>
                  <a:pt x="2112" y="110"/>
                  <a:pt x="2120" y="117"/>
                </a:cubicBezTo>
                <a:cubicBezTo>
                  <a:pt x="2128" y="124"/>
                  <a:pt x="2117" y="134"/>
                  <a:pt x="2127" y="135"/>
                </a:cubicBezTo>
                <a:cubicBezTo>
                  <a:pt x="2137" y="136"/>
                  <a:pt x="2173" y="132"/>
                  <a:pt x="2178" y="126"/>
                </a:cubicBezTo>
                <a:cubicBezTo>
                  <a:pt x="2183" y="120"/>
                  <a:pt x="2158" y="100"/>
                  <a:pt x="2159" y="96"/>
                </a:cubicBezTo>
                <a:cubicBezTo>
                  <a:pt x="2160" y="92"/>
                  <a:pt x="2177" y="103"/>
                  <a:pt x="2186" y="104"/>
                </a:cubicBezTo>
                <a:cubicBezTo>
                  <a:pt x="2195" y="105"/>
                  <a:pt x="2208" y="100"/>
                  <a:pt x="2213" y="104"/>
                </a:cubicBezTo>
                <a:cubicBezTo>
                  <a:pt x="2218" y="108"/>
                  <a:pt x="2210" y="120"/>
                  <a:pt x="2214" y="125"/>
                </a:cubicBezTo>
                <a:cubicBezTo>
                  <a:pt x="2218" y="130"/>
                  <a:pt x="2229" y="132"/>
                  <a:pt x="2235" y="137"/>
                </a:cubicBezTo>
                <a:cubicBezTo>
                  <a:pt x="2241" y="142"/>
                  <a:pt x="2242" y="154"/>
                  <a:pt x="2253" y="155"/>
                </a:cubicBezTo>
                <a:cubicBezTo>
                  <a:pt x="2264" y="156"/>
                  <a:pt x="2287" y="144"/>
                  <a:pt x="2300" y="144"/>
                </a:cubicBezTo>
                <a:cubicBezTo>
                  <a:pt x="2313" y="144"/>
                  <a:pt x="2321" y="154"/>
                  <a:pt x="2331" y="152"/>
                </a:cubicBezTo>
                <a:cubicBezTo>
                  <a:pt x="2341" y="150"/>
                  <a:pt x="2348" y="136"/>
                  <a:pt x="2358" y="135"/>
                </a:cubicBezTo>
                <a:cubicBezTo>
                  <a:pt x="2368" y="134"/>
                  <a:pt x="2380" y="146"/>
                  <a:pt x="2390" y="143"/>
                </a:cubicBezTo>
                <a:cubicBezTo>
                  <a:pt x="2400" y="140"/>
                  <a:pt x="2408" y="121"/>
                  <a:pt x="2418" y="117"/>
                </a:cubicBezTo>
                <a:cubicBezTo>
                  <a:pt x="2428" y="113"/>
                  <a:pt x="2437" y="120"/>
                  <a:pt x="2447" y="117"/>
                </a:cubicBezTo>
                <a:cubicBezTo>
                  <a:pt x="2457" y="114"/>
                  <a:pt x="2469" y="101"/>
                  <a:pt x="2478" y="102"/>
                </a:cubicBezTo>
                <a:cubicBezTo>
                  <a:pt x="2487" y="103"/>
                  <a:pt x="2496" y="124"/>
                  <a:pt x="2502" y="126"/>
                </a:cubicBezTo>
                <a:cubicBezTo>
                  <a:pt x="2508" y="128"/>
                  <a:pt x="2510" y="116"/>
                  <a:pt x="2517" y="117"/>
                </a:cubicBezTo>
                <a:cubicBezTo>
                  <a:pt x="2524" y="118"/>
                  <a:pt x="2541" y="125"/>
                  <a:pt x="2544" y="132"/>
                </a:cubicBezTo>
                <a:cubicBezTo>
                  <a:pt x="2547" y="139"/>
                  <a:pt x="2534" y="155"/>
                  <a:pt x="2535" y="162"/>
                </a:cubicBezTo>
                <a:cubicBezTo>
                  <a:pt x="2536" y="169"/>
                  <a:pt x="2549" y="170"/>
                  <a:pt x="2550" y="177"/>
                </a:cubicBezTo>
                <a:cubicBezTo>
                  <a:pt x="2551" y="184"/>
                  <a:pt x="2540" y="197"/>
                  <a:pt x="2541" y="203"/>
                </a:cubicBezTo>
                <a:cubicBezTo>
                  <a:pt x="2542" y="209"/>
                  <a:pt x="2554" y="210"/>
                  <a:pt x="2559" y="212"/>
                </a:cubicBezTo>
                <a:cubicBezTo>
                  <a:pt x="2564" y="214"/>
                  <a:pt x="2569" y="218"/>
                  <a:pt x="2574" y="215"/>
                </a:cubicBezTo>
                <a:cubicBezTo>
                  <a:pt x="2579" y="212"/>
                  <a:pt x="2580" y="200"/>
                  <a:pt x="2588" y="195"/>
                </a:cubicBezTo>
                <a:cubicBezTo>
                  <a:pt x="2596" y="190"/>
                  <a:pt x="2614" y="188"/>
                  <a:pt x="2621" y="183"/>
                </a:cubicBezTo>
                <a:cubicBezTo>
                  <a:pt x="2628" y="178"/>
                  <a:pt x="2626" y="165"/>
                  <a:pt x="2630" y="162"/>
                </a:cubicBezTo>
                <a:cubicBezTo>
                  <a:pt x="2634" y="159"/>
                  <a:pt x="2643" y="163"/>
                  <a:pt x="2645" y="167"/>
                </a:cubicBezTo>
                <a:cubicBezTo>
                  <a:pt x="2647" y="171"/>
                  <a:pt x="2638" y="182"/>
                  <a:pt x="2640" y="188"/>
                </a:cubicBezTo>
                <a:cubicBezTo>
                  <a:pt x="2642" y="194"/>
                  <a:pt x="2658" y="201"/>
                  <a:pt x="2657" y="206"/>
                </a:cubicBezTo>
                <a:cubicBezTo>
                  <a:pt x="2656" y="211"/>
                  <a:pt x="2640" y="216"/>
                  <a:pt x="2636" y="221"/>
                </a:cubicBezTo>
                <a:cubicBezTo>
                  <a:pt x="2632" y="226"/>
                  <a:pt x="2638" y="230"/>
                  <a:pt x="2634" y="237"/>
                </a:cubicBezTo>
                <a:cubicBezTo>
                  <a:pt x="2630" y="244"/>
                  <a:pt x="2624" y="255"/>
                  <a:pt x="2613" y="261"/>
                </a:cubicBezTo>
                <a:cubicBezTo>
                  <a:pt x="2602" y="267"/>
                  <a:pt x="2580" y="269"/>
                  <a:pt x="2570" y="275"/>
                </a:cubicBezTo>
                <a:cubicBezTo>
                  <a:pt x="2560" y="281"/>
                  <a:pt x="2555" y="289"/>
                  <a:pt x="2555" y="296"/>
                </a:cubicBezTo>
                <a:cubicBezTo>
                  <a:pt x="2555" y="303"/>
                  <a:pt x="2567" y="310"/>
                  <a:pt x="2571" y="317"/>
                </a:cubicBezTo>
                <a:cubicBezTo>
                  <a:pt x="2575" y="324"/>
                  <a:pt x="2578" y="328"/>
                  <a:pt x="2580" y="335"/>
                </a:cubicBezTo>
                <a:cubicBezTo>
                  <a:pt x="2582" y="342"/>
                  <a:pt x="2579" y="355"/>
                  <a:pt x="2582" y="360"/>
                </a:cubicBezTo>
                <a:cubicBezTo>
                  <a:pt x="2585" y="365"/>
                  <a:pt x="2595" y="362"/>
                  <a:pt x="2598" y="365"/>
                </a:cubicBezTo>
                <a:cubicBezTo>
                  <a:pt x="2601" y="368"/>
                  <a:pt x="2597" y="375"/>
                  <a:pt x="2603" y="381"/>
                </a:cubicBezTo>
                <a:cubicBezTo>
                  <a:pt x="2609" y="387"/>
                  <a:pt x="2630" y="394"/>
                  <a:pt x="2633" y="401"/>
                </a:cubicBezTo>
                <a:cubicBezTo>
                  <a:pt x="2636" y="408"/>
                  <a:pt x="2622" y="415"/>
                  <a:pt x="2621" y="426"/>
                </a:cubicBezTo>
                <a:cubicBezTo>
                  <a:pt x="2620" y="437"/>
                  <a:pt x="2630" y="455"/>
                  <a:pt x="2627" y="465"/>
                </a:cubicBezTo>
                <a:cubicBezTo>
                  <a:pt x="2624" y="475"/>
                  <a:pt x="2608" y="480"/>
                  <a:pt x="2603" y="489"/>
                </a:cubicBezTo>
                <a:cubicBezTo>
                  <a:pt x="2598" y="498"/>
                  <a:pt x="2603" y="513"/>
                  <a:pt x="2598" y="519"/>
                </a:cubicBezTo>
                <a:cubicBezTo>
                  <a:pt x="2593" y="525"/>
                  <a:pt x="2576" y="522"/>
                  <a:pt x="2570" y="525"/>
                </a:cubicBezTo>
                <a:lnTo>
                  <a:pt x="2561" y="536"/>
                </a:lnTo>
                <a:lnTo>
                  <a:pt x="0" y="533"/>
                </a:lnTo>
                <a:lnTo>
                  <a:pt x="0" y="352"/>
                </a:lnTo>
                <a:close/>
              </a:path>
            </a:pathLst>
          </a:custGeom>
          <a:pattFill prst="dkUpDiag">
            <a:fgClr>
              <a:srgbClr val="FF0000">
                <a:alpha val="30196"/>
              </a:srgbClr>
            </a:fgClr>
            <a:bgClr>
              <a:schemeClr val="bg1">
                <a:alpha val="30196"/>
              </a:schemeClr>
            </a:bgClr>
          </a:pattFill>
          <a:ln w="9525">
            <a:noFill/>
            <a:round/>
            <a:headEnd/>
            <a:tailEnd/>
          </a:ln>
        </p:spPr>
        <p:txBody>
          <a:bodyPr/>
          <a:lstStyle/>
          <a:p>
            <a:endParaRPr lang="el-GR"/>
          </a:p>
        </p:txBody>
      </p:sp>
      <p:sp>
        <p:nvSpPr>
          <p:cNvPr id="666628" name="Freeform 90" descr="Dark upward diagonal"/>
          <p:cNvSpPr>
            <a:spLocks/>
          </p:cNvSpPr>
          <p:nvPr/>
        </p:nvSpPr>
        <p:spPr bwMode="auto">
          <a:xfrm>
            <a:off x="2336800" y="3530600"/>
            <a:ext cx="1563688" cy="1155700"/>
          </a:xfrm>
          <a:custGeom>
            <a:avLst/>
            <a:gdLst>
              <a:gd name="T0" fmla="*/ 2147483647 w 985"/>
              <a:gd name="T1" fmla="*/ 2147483647 h 728"/>
              <a:gd name="T2" fmla="*/ 2147483647 w 985"/>
              <a:gd name="T3" fmla="*/ 2147483647 h 728"/>
              <a:gd name="T4" fmla="*/ 2147483647 w 985"/>
              <a:gd name="T5" fmla="*/ 2147483647 h 728"/>
              <a:gd name="T6" fmla="*/ 2147483647 w 985"/>
              <a:gd name="T7" fmla="*/ 2147483647 h 728"/>
              <a:gd name="T8" fmla="*/ 2147483647 w 985"/>
              <a:gd name="T9" fmla="*/ 2147483647 h 728"/>
              <a:gd name="T10" fmla="*/ 2147483647 w 985"/>
              <a:gd name="T11" fmla="*/ 2147483647 h 728"/>
              <a:gd name="T12" fmla="*/ 2147483647 w 985"/>
              <a:gd name="T13" fmla="*/ 2147483647 h 728"/>
              <a:gd name="T14" fmla="*/ 2147483647 w 985"/>
              <a:gd name="T15" fmla="*/ 2147483647 h 728"/>
              <a:gd name="T16" fmla="*/ 2147483647 w 985"/>
              <a:gd name="T17" fmla="*/ 2147483647 h 728"/>
              <a:gd name="T18" fmla="*/ 2147483647 w 985"/>
              <a:gd name="T19" fmla="*/ 2147483647 h 728"/>
              <a:gd name="T20" fmla="*/ 2147483647 w 985"/>
              <a:gd name="T21" fmla="*/ 2147483647 h 728"/>
              <a:gd name="T22" fmla="*/ 2147483647 w 985"/>
              <a:gd name="T23" fmla="*/ 2147483647 h 728"/>
              <a:gd name="T24" fmla="*/ 2147483647 w 985"/>
              <a:gd name="T25" fmla="*/ 2147483647 h 728"/>
              <a:gd name="T26" fmla="*/ 2147483647 w 985"/>
              <a:gd name="T27" fmla="*/ 2147483647 h 728"/>
              <a:gd name="T28" fmla="*/ 2147483647 w 985"/>
              <a:gd name="T29" fmla="*/ 2147483647 h 728"/>
              <a:gd name="T30" fmla="*/ 2147483647 w 985"/>
              <a:gd name="T31" fmla="*/ 2147483647 h 728"/>
              <a:gd name="T32" fmla="*/ 2147483647 w 985"/>
              <a:gd name="T33" fmla="*/ 2147483647 h 728"/>
              <a:gd name="T34" fmla="*/ 2147483647 w 985"/>
              <a:gd name="T35" fmla="*/ 2147483647 h 728"/>
              <a:gd name="T36" fmla="*/ 2147483647 w 985"/>
              <a:gd name="T37" fmla="*/ 2147483647 h 728"/>
              <a:gd name="T38" fmla="*/ 2147483647 w 985"/>
              <a:gd name="T39" fmla="*/ 2147483647 h 728"/>
              <a:gd name="T40" fmla="*/ 2147483647 w 985"/>
              <a:gd name="T41" fmla="*/ 2147483647 h 728"/>
              <a:gd name="T42" fmla="*/ 2147483647 w 985"/>
              <a:gd name="T43" fmla="*/ 2147483647 h 728"/>
              <a:gd name="T44" fmla="*/ 2147483647 w 985"/>
              <a:gd name="T45" fmla="*/ 2147483647 h 728"/>
              <a:gd name="T46" fmla="*/ 2147483647 w 985"/>
              <a:gd name="T47" fmla="*/ 2147483647 h 728"/>
              <a:gd name="T48" fmla="*/ 2147483647 w 985"/>
              <a:gd name="T49" fmla="*/ 2147483647 h 728"/>
              <a:gd name="T50" fmla="*/ 2147483647 w 985"/>
              <a:gd name="T51" fmla="*/ 2147483647 h 728"/>
              <a:gd name="T52" fmla="*/ 2147483647 w 985"/>
              <a:gd name="T53" fmla="*/ 2147483647 h 728"/>
              <a:gd name="T54" fmla="*/ 2147483647 w 985"/>
              <a:gd name="T55" fmla="*/ 2147483647 h 728"/>
              <a:gd name="T56" fmla="*/ 2147483647 w 985"/>
              <a:gd name="T57" fmla="*/ 2147483647 h 728"/>
              <a:gd name="T58" fmla="*/ 2147483647 w 985"/>
              <a:gd name="T59" fmla="*/ 2147483647 h 728"/>
              <a:gd name="T60" fmla="*/ 2147483647 w 985"/>
              <a:gd name="T61" fmla="*/ 2147483647 h 728"/>
              <a:gd name="T62" fmla="*/ 2147483647 w 985"/>
              <a:gd name="T63" fmla="*/ 2147483647 h 728"/>
              <a:gd name="T64" fmla="*/ 2147483647 w 985"/>
              <a:gd name="T65" fmla="*/ 2147483647 h 728"/>
              <a:gd name="T66" fmla="*/ 2147483647 w 985"/>
              <a:gd name="T67" fmla="*/ 2147483647 h 728"/>
              <a:gd name="T68" fmla="*/ 2147483647 w 985"/>
              <a:gd name="T69" fmla="*/ 2147483647 h 728"/>
              <a:gd name="T70" fmla="*/ 2147483647 w 985"/>
              <a:gd name="T71" fmla="*/ 2147483647 h 728"/>
              <a:gd name="T72" fmla="*/ 2147483647 w 985"/>
              <a:gd name="T73" fmla="*/ 2147483647 h 728"/>
              <a:gd name="T74" fmla="*/ 2147483647 w 985"/>
              <a:gd name="T75" fmla="*/ 2147483647 h 728"/>
              <a:gd name="T76" fmla="*/ 2147483647 w 985"/>
              <a:gd name="T77" fmla="*/ 2147483647 h 7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85"/>
              <a:gd name="T118" fmla="*/ 0 h 728"/>
              <a:gd name="T119" fmla="*/ 985 w 985"/>
              <a:gd name="T120" fmla="*/ 728 h 7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85" h="728">
                <a:moveTo>
                  <a:pt x="0" y="521"/>
                </a:moveTo>
                <a:lnTo>
                  <a:pt x="25" y="502"/>
                </a:lnTo>
                <a:cubicBezTo>
                  <a:pt x="64" y="466"/>
                  <a:pt x="184" y="360"/>
                  <a:pt x="232" y="307"/>
                </a:cubicBezTo>
                <a:cubicBezTo>
                  <a:pt x="280" y="254"/>
                  <a:pt x="290" y="229"/>
                  <a:pt x="315" y="185"/>
                </a:cubicBezTo>
                <a:cubicBezTo>
                  <a:pt x="340" y="141"/>
                  <a:pt x="361" y="74"/>
                  <a:pt x="381" y="44"/>
                </a:cubicBezTo>
                <a:cubicBezTo>
                  <a:pt x="401" y="14"/>
                  <a:pt x="417" y="8"/>
                  <a:pt x="435" y="4"/>
                </a:cubicBezTo>
                <a:cubicBezTo>
                  <a:pt x="453" y="0"/>
                  <a:pt x="470" y="18"/>
                  <a:pt x="487" y="22"/>
                </a:cubicBezTo>
                <a:cubicBezTo>
                  <a:pt x="504" y="26"/>
                  <a:pt x="516" y="10"/>
                  <a:pt x="540" y="29"/>
                </a:cubicBezTo>
                <a:cubicBezTo>
                  <a:pt x="564" y="48"/>
                  <a:pt x="599" y="117"/>
                  <a:pt x="628" y="134"/>
                </a:cubicBezTo>
                <a:cubicBezTo>
                  <a:pt x="657" y="151"/>
                  <a:pt x="689" y="137"/>
                  <a:pt x="714" y="130"/>
                </a:cubicBezTo>
                <a:cubicBezTo>
                  <a:pt x="739" y="123"/>
                  <a:pt x="762" y="100"/>
                  <a:pt x="777" y="92"/>
                </a:cubicBezTo>
                <a:cubicBezTo>
                  <a:pt x="792" y="84"/>
                  <a:pt x="794" y="82"/>
                  <a:pt x="802" y="82"/>
                </a:cubicBezTo>
                <a:cubicBezTo>
                  <a:pt x="810" y="82"/>
                  <a:pt x="819" y="94"/>
                  <a:pt x="826" y="94"/>
                </a:cubicBezTo>
                <a:cubicBezTo>
                  <a:pt x="833" y="94"/>
                  <a:pt x="835" y="76"/>
                  <a:pt x="846" y="85"/>
                </a:cubicBezTo>
                <a:cubicBezTo>
                  <a:pt x="857" y="94"/>
                  <a:pt x="889" y="134"/>
                  <a:pt x="895" y="146"/>
                </a:cubicBezTo>
                <a:lnTo>
                  <a:pt x="882" y="154"/>
                </a:lnTo>
                <a:cubicBezTo>
                  <a:pt x="877" y="159"/>
                  <a:pt x="870" y="171"/>
                  <a:pt x="864" y="178"/>
                </a:cubicBezTo>
                <a:cubicBezTo>
                  <a:pt x="858" y="185"/>
                  <a:pt x="848" y="188"/>
                  <a:pt x="844" y="196"/>
                </a:cubicBezTo>
                <a:cubicBezTo>
                  <a:pt x="840" y="204"/>
                  <a:pt x="832" y="219"/>
                  <a:pt x="840" y="226"/>
                </a:cubicBezTo>
                <a:cubicBezTo>
                  <a:pt x="848" y="233"/>
                  <a:pt x="880" y="238"/>
                  <a:pt x="891" y="236"/>
                </a:cubicBezTo>
                <a:cubicBezTo>
                  <a:pt x="902" y="234"/>
                  <a:pt x="903" y="221"/>
                  <a:pt x="904" y="215"/>
                </a:cubicBezTo>
                <a:cubicBezTo>
                  <a:pt x="905" y="209"/>
                  <a:pt x="896" y="205"/>
                  <a:pt x="898" y="199"/>
                </a:cubicBezTo>
                <a:cubicBezTo>
                  <a:pt x="900" y="193"/>
                  <a:pt x="910" y="182"/>
                  <a:pt x="915" y="179"/>
                </a:cubicBezTo>
                <a:cubicBezTo>
                  <a:pt x="920" y="176"/>
                  <a:pt x="927" y="178"/>
                  <a:pt x="931" y="179"/>
                </a:cubicBezTo>
                <a:cubicBezTo>
                  <a:pt x="935" y="180"/>
                  <a:pt x="939" y="175"/>
                  <a:pt x="942" y="187"/>
                </a:cubicBezTo>
                <a:cubicBezTo>
                  <a:pt x="945" y="199"/>
                  <a:pt x="944" y="233"/>
                  <a:pt x="949" y="250"/>
                </a:cubicBezTo>
                <a:cubicBezTo>
                  <a:pt x="954" y="267"/>
                  <a:pt x="972" y="280"/>
                  <a:pt x="975" y="290"/>
                </a:cubicBezTo>
                <a:cubicBezTo>
                  <a:pt x="978" y="300"/>
                  <a:pt x="967" y="305"/>
                  <a:pt x="967" y="313"/>
                </a:cubicBezTo>
                <a:cubicBezTo>
                  <a:pt x="967" y="321"/>
                  <a:pt x="983" y="329"/>
                  <a:pt x="972" y="341"/>
                </a:cubicBezTo>
                <a:cubicBezTo>
                  <a:pt x="961" y="353"/>
                  <a:pt x="908" y="373"/>
                  <a:pt x="901" y="388"/>
                </a:cubicBezTo>
                <a:cubicBezTo>
                  <a:pt x="894" y="403"/>
                  <a:pt x="928" y="419"/>
                  <a:pt x="931" y="431"/>
                </a:cubicBezTo>
                <a:cubicBezTo>
                  <a:pt x="934" y="443"/>
                  <a:pt x="925" y="450"/>
                  <a:pt x="922" y="461"/>
                </a:cubicBezTo>
                <a:cubicBezTo>
                  <a:pt x="919" y="472"/>
                  <a:pt x="916" y="486"/>
                  <a:pt x="913" y="496"/>
                </a:cubicBezTo>
                <a:cubicBezTo>
                  <a:pt x="910" y="506"/>
                  <a:pt x="893" y="510"/>
                  <a:pt x="903" y="521"/>
                </a:cubicBezTo>
                <a:cubicBezTo>
                  <a:pt x="913" y="532"/>
                  <a:pt x="967" y="554"/>
                  <a:pt x="976" y="565"/>
                </a:cubicBezTo>
                <a:cubicBezTo>
                  <a:pt x="985" y="576"/>
                  <a:pt x="962" y="580"/>
                  <a:pt x="958" y="590"/>
                </a:cubicBezTo>
                <a:cubicBezTo>
                  <a:pt x="954" y="600"/>
                  <a:pt x="956" y="620"/>
                  <a:pt x="951" y="625"/>
                </a:cubicBezTo>
                <a:cubicBezTo>
                  <a:pt x="946" y="630"/>
                  <a:pt x="936" y="620"/>
                  <a:pt x="930" y="622"/>
                </a:cubicBezTo>
                <a:cubicBezTo>
                  <a:pt x="924" y="624"/>
                  <a:pt x="918" y="634"/>
                  <a:pt x="912" y="637"/>
                </a:cubicBezTo>
                <a:cubicBezTo>
                  <a:pt x="906" y="640"/>
                  <a:pt x="895" y="639"/>
                  <a:pt x="891" y="643"/>
                </a:cubicBezTo>
                <a:cubicBezTo>
                  <a:pt x="887" y="647"/>
                  <a:pt x="890" y="659"/>
                  <a:pt x="885" y="664"/>
                </a:cubicBezTo>
                <a:cubicBezTo>
                  <a:pt x="880" y="669"/>
                  <a:pt x="867" y="670"/>
                  <a:pt x="858" y="674"/>
                </a:cubicBezTo>
                <a:cubicBezTo>
                  <a:pt x="849" y="678"/>
                  <a:pt x="839" y="687"/>
                  <a:pt x="831" y="691"/>
                </a:cubicBezTo>
                <a:cubicBezTo>
                  <a:pt x="823" y="695"/>
                  <a:pt x="818" y="698"/>
                  <a:pt x="808" y="698"/>
                </a:cubicBezTo>
                <a:cubicBezTo>
                  <a:pt x="798" y="698"/>
                  <a:pt x="780" y="695"/>
                  <a:pt x="768" y="689"/>
                </a:cubicBezTo>
                <a:cubicBezTo>
                  <a:pt x="756" y="683"/>
                  <a:pt x="748" y="667"/>
                  <a:pt x="738" y="662"/>
                </a:cubicBezTo>
                <a:cubicBezTo>
                  <a:pt x="728" y="657"/>
                  <a:pt x="715" y="666"/>
                  <a:pt x="708" y="661"/>
                </a:cubicBezTo>
                <a:cubicBezTo>
                  <a:pt x="701" y="656"/>
                  <a:pt x="698" y="640"/>
                  <a:pt x="693" y="634"/>
                </a:cubicBezTo>
                <a:cubicBezTo>
                  <a:pt x="688" y="628"/>
                  <a:pt x="677" y="629"/>
                  <a:pt x="679" y="626"/>
                </a:cubicBezTo>
                <a:cubicBezTo>
                  <a:pt x="681" y="623"/>
                  <a:pt x="704" y="619"/>
                  <a:pt x="705" y="614"/>
                </a:cubicBezTo>
                <a:cubicBezTo>
                  <a:pt x="706" y="609"/>
                  <a:pt x="691" y="596"/>
                  <a:pt x="684" y="596"/>
                </a:cubicBezTo>
                <a:cubicBezTo>
                  <a:pt x="677" y="596"/>
                  <a:pt x="670" y="612"/>
                  <a:pt x="663" y="614"/>
                </a:cubicBezTo>
                <a:cubicBezTo>
                  <a:pt x="656" y="616"/>
                  <a:pt x="648" y="607"/>
                  <a:pt x="642" y="607"/>
                </a:cubicBezTo>
                <a:cubicBezTo>
                  <a:pt x="636" y="607"/>
                  <a:pt x="634" y="617"/>
                  <a:pt x="627" y="614"/>
                </a:cubicBezTo>
                <a:cubicBezTo>
                  <a:pt x="620" y="611"/>
                  <a:pt x="608" y="591"/>
                  <a:pt x="600" y="587"/>
                </a:cubicBezTo>
                <a:cubicBezTo>
                  <a:pt x="592" y="583"/>
                  <a:pt x="585" y="591"/>
                  <a:pt x="577" y="590"/>
                </a:cubicBezTo>
                <a:cubicBezTo>
                  <a:pt x="569" y="589"/>
                  <a:pt x="556" y="581"/>
                  <a:pt x="549" y="581"/>
                </a:cubicBezTo>
                <a:cubicBezTo>
                  <a:pt x="542" y="581"/>
                  <a:pt x="537" y="586"/>
                  <a:pt x="532" y="587"/>
                </a:cubicBezTo>
                <a:cubicBezTo>
                  <a:pt x="527" y="588"/>
                  <a:pt x="524" y="581"/>
                  <a:pt x="517" y="584"/>
                </a:cubicBezTo>
                <a:cubicBezTo>
                  <a:pt x="510" y="587"/>
                  <a:pt x="498" y="604"/>
                  <a:pt x="492" y="607"/>
                </a:cubicBezTo>
                <a:cubicBezTo>
                  <a:pt x="486" y="610"/>
                  <a:pt x="490" y="597"/>
                  <a:pt x="481" y="602"/>
                </a:cubicBezTo>
                <a:cubicBezTo>
                  <a:pt x="472" y="607"/>
                  <a:pt x="442" y="627"/>
                  <a:pt x="435" y="637"/>
                </a:cubicBezTo>
                <a:cubicBezTo>
                  <a:pt x="428" y="647"/>
                  <a:pt x="441" y="654"/>
                  <a:pt x="441" y="661"/>
                </a:cubicBezTo>
                <a:cubicBezTo>
                  <a:pt x="441" y="668"/>
                  <a:pt x="429" y="673"/>
                  <a:pt x="432" y="680"/>
                </a:cubicBezTo>
                <a:cubicBezTo>
                  <a:pt x="435" y="687"/>
                  <a:pt x="460" y="697"/>
                  <a:pt x="462" y="703"/>
                </a:cubicBezTo>
                <a:cubicBezTo>
                  <a:pt x="464" y="709"/>
                  <a:pt x="451" y="718"/>
                  <a:pt x="445" y="719"/>
                </a:cubicBezTo>
                <a:cubicBezTo>
                  <a:pt x="439" y="720"/>
                  <a:pt x="436" y="709"/>
                  <a:pt x="426" y="710"/>
                </a:cubicBezTo>
                <a:cubicBezTo>
                  <a:pt x="416" y="711"/>
                  <a:pt x="400" y="728"/>
                  <a:pt x="387" y="725"/>
                </a:cubicBezTo>
                <a:cubicBezTo>
                  <a:pt x="374" y="722"/>
                  <a:pt x="366" y="701"/>
                  <a:pt x="349" y="694"/>
                </a:cubicBezTo>
                <a:cubicBezTo>
                  <a:pt x="332" y="687"/>
                  <a:pt x="301" y="692"/>
                  <a:pt x="286" y="682"/>
                </a:cubicBezTo>
                <a:cubicBezTo>
                  <a:pt x="271" y="672"/>
                  <a:pt x="267" y="646"/>
                  <a:pt x="258" y="637"/>
                </a:cubicBezTo>
                <a:cubicBezTo>
                  <a:pt x="249" y="628"/>
                  <a:pt x="237" y="631"/>
                  <a:pt x="229" y="626"/>
                </a:cubicBezTo>
                <a:cubicBezTo>
                  <a:pt x="221" y="621"/>
                  <a:pt x="218" y="606"/>
                  <a:pt x="211" y="604"/>
                </a:cubicBezTo>
                <a:cubicBezTo>
                  <a:pt x="204" y="602"/>
                  <a:pt x="192" y="606"/>
                  <a:pt x="186" y="611"/>
                </a:cubicBezTo>
                <a:cubicBezTo>
                  <a:pt x="180" y="616"/>
                  <a:pt x="180" y="632"/>
                  <a:pt x="172" y="631"/>
                </a:cubicBezTo>
                <a:cubicBezTo>
                  <a:pt x="164" y="630"/>
                  <a:pt x="152" y="612"/>
                  <a:pt x="138" y="602"/>
                </a:cubicBezTo>
                <a:cubicBezTo>
                  <a:pt x="124" y="592"/>
                  <a:pt x="103" y="580"/>
                  <a:pt x="87" y="574"/>
                </a:cubicBezTo>
                <a:cubicBezTo>
                  <a:pt x="71" y="568"/>
                  <a:pt x="54" y="572"/>
                  <a:pt x="39" y="563"/>
                </a:cubicBezTo>
                <a:cubicBezTo>
                  <a:pt x="24" y="554"/>
                  <a:pt x="0" y="521"/>
                  <a:pt x="0" y="521"/>
                </a:cubicBezTo>
                <a:close/>
              </a:path>
            </a:pathLst>
          </a:custGeom>
          <a:pattFill prst="dkUpDiag">
            <a:fgClr>
              <a:srgbClr val="FF0000">
                <a:alpha val="30196"/>
              </a:srgbClr>
            </a:fgClr>
            <a:bgClr>
              <a:schemeClr val="bg1">
                <a:alpha val="30196"/>
              </a:schemeClr>
            </a:bgClr>
          </a:pattFill>
          <a:ln w="9525">
            <a:noFill/>
            <a:round/>
            <a:headEnd/>
            <a:tailEnd/>
          </a:ln>
        </p:spPr>
        <p:txBody>
          <a:bodyPr/>
          <a:lstStyle/>
          <a:p>
            <a:endParaRPr lang="el-GR"/>
          </a:p>
        </p:txBody>
      </p:sp>
      <p:sp>
        <p:nvSpPr>
          <p:cNvPr id="666629" name="Freeform 87"/>
          <p:cNvSpPr>
            <a:spLocks/>
          </p:cNvSpPr>
          <p:nvPr/>
        </p:nvSpPr>
        <p:spPr bwMode="auto">
          <a:xfrm>
            <a:off x="2066925" y="2055813"/>
            <a:ext cx="2144713" cy="2303462"/>
          </a:xfrm>
          <a:custGeom>
            <a:avLst/>
            <a:gdLst>
              <a:gd name="T0" fmla="*/ 2147483647 w 1351"/>
              <a:gd name="T1" fmla="*/ 2147483647 h 1451"/>
              <a:gd name="T2" fmla="*/ 2147483647 w 1351"/>
              <a:gd name="T3" fmla="*/ 2147483647 h 1451"/>
              <a:gd name="T4" fmla="*/ 2147483647 w 1351"/>
              <a:gd name="T5" fmla="*/ 2147483647 h 1451"/>
              <a:gd name="T6" fmla="*/ 2147483647 w 1351"/>
              <a:gd name="T7" fmla="*/ 2147483647 h 1451"/>
              <a:gd name="T8" fmla="*/ 2147483647 w 1351"/>
              <a:gd name="T9" fmla="*/ 2147483647 h 1451"/>
              <a:gd name="T10" fmla="*/ 2147483647 w 1351"/>
              <a:gd name="T11" fmla="*/ 2147483647 h 1451"/>
              <a:gd name="T12" fmla="*/ 2147483647 w 1351"/>
              <a:gd name="T13" fmla="*/ 2147483647 h 1451"/>
              <a:gd name="T14" fmla="*/ 2147483647 w 1351"/>
              <a:gd name="T15" fmla="*/ 2147483647 h 1451"/>
              <a:gd name="T16" fmla="*/ 2147483647 w 1351"/>
              <a:gd name="T17" fmla="*/ 2147483647 h 1451"/>
              <a:gd name="T18" fmla="*/ 2147483647 w 1351"/>
              <a:gd name="T19" fmla="*/ 2147483647 h 1451"/>
              <a:gd name="T20" fmla="*/ 2147483647 w 1351"/>
              <a:gd name="T21" fmla="*/ 2147483647 h 1451"/>
              <a:gd name="T22" fmla="*/ 2147483647 w 1351"/>
              <a:gd name="T23" fmla="*/ 2147483647 h 1451"/>
              <a:gd name="T24" fmla="*/ 2147483647 w 1351"/>
              <a:gd name="T25" fmla="*/ 2147483647 h 1451"/>
              <a:gd name="T26" fmla="*/ 2147483647 w 1351"/>
              <a:gd name="T27" fmla="*/ 2147483647 h 1451"/>
              <a:gd name="T28" fmla="*/ 2147483647 w 1351"/>
              <a:gd name="T29" fmla="*/ 2147483647 h 1451"/>
              <a:gd name="T30" fmla="*/ 2147483647 w 1351"/>
              <a:gd name="T31" fmla="*/ 2147483647 h 1451"/>
              <a:gd name="T32" fmla="*/ 2147483647 w 1351"/>
              <a:gd name="T33" fmla="*/ 2147483647 h 1451"/>
              <a:gd name="T34" fmla="*/ 2147483647 w 1351"/>
              <a:gd name="T35" fmla="*/ 2147483647 h 1451"/>
              <a:gd name="T36" fmla="*/ 2147483647 w 1351"/>
              <a:gd name="T37" fmla="*/ 2147483647 h 1451"/>
              <a:gd name="T38" fmla="*/ 2147483647 w 1351"/>
              <a:gd name="T39" fmla="*/ 2147483647 h 1451"/>
              <a:gd name="T40" fmla="*/ 2147483647 w 1351"/>
              <a:gd name="T41" fmla="*/ 2147483647 h 1451"/>
              <a:gd name="T42" fmla="*/ 2147483647 w 1351"/>
              <a:gd name="T43" fmla="*/ 2147483647 h 1451"/>
              <a:gd name="T44" fmla="*/ 2147483647 w 1351"/>
              <a:gd name="T45" fmla="*/ 2147483647 h 1451"/>
              <a:gd name="T46" fmla="*/ 2147483647 w 1351"/>
              <a:gd name="T47" fmla="*/ 2147483647 h 1451"/>
              <a:gd name="T48" fmla="*/ 2147483647 w 1351"/>
              <a:gd name="T49" fmla="*/ 2147483647 h 1451"/>
              <a:gd name="T50" fmla="*/ 2147483647 w 1351"/>
              <a:gd name="T51" fmla="*/ 2147483647 h 1451"/>
              <a:gd name="T52" fmla="*/ 2147483647 w 1351"/>
              <a:gd name="T53" fmla="*/ 2147483647 h 1451"/>
              <a:gd name="T54" fmla="*/ 2147483647 w 1351"/>
              <a:gd name="T55" fmla="*/ 2147483647 h 1451"/>
              <a:gd name="T56" fmla="*/ 2147483647 w 1351"/>
              <a:gd name="T57" fmla="*/ 2147483647 h 1451"/>
              <a:gd name="T58" fmla="*/ 2147483647 w 1351"/>
              <a:gd name="T59" fmla="*/ 2147483647 h 1451"/>
              <a:gd name="T60" fmla="*/ 2147483647 w 1351"/>
              <a:gd name="T61" fmla="*/ 2147483647 h 1451"/>
              <a:gd name="T62" fmla="*/ 2147483647 w 1351"/>
              <a:gd name="T63" fmla="*/ 2147483647 h 1451"/>
              <a:gd name="T64" fmla="*/ 2147483647 w 1351"/>
              <a:gd name="T65" fmla="*/ 2147483647 h 1451"/>
              <a:gd name="T66" fmla="*/ 2147483647 w 1351"/>
              <a:gd name="T67" fmla="*/ 2147483647 h 1451"/>
              <a:gd name="T68" fmla="*/ 2147483647 w 1351"/>
              <a:gd name="T69" fmla="*/ 2147483647 h 1451"/>
              <a:gd name="T70" fmla="*/ 2147483647 w 1351"/>
              <a:gd name="T71" fmla="*/ 2147483647 h 1451"/>
              <a:gd name="T72" fmla="*/ 2147483647 w 1351"/>
              <a:gd name="T73" fmla="*/ 2147483647 h 1451"/>
              <a:gd name="T74" fmla="*/ 2147483647 w 1351"/>
              <a:gd name="T75" fmla="*/ 2147483647 h 1451"/>
              <a:gd name="T76" fmla="*/ 2147483647 w 1351"/>
              <a:gd name="T77" fmla="*/ 2147483647 h 1451"/>
              <a:gd name="T78" fmla="*/ 2147483647 w 1351"/>
              <a:gd name="T79" fmla="*/ 2147483647 h 1451"/>
              <a:gd name="T80" fmla="*/ 2147483647 w 1351"/>
              <a:gd name="T81" fmla="*/ 2147483647 h 1451"/>
              <a:gd name="T82" fmla="*/ 2147483647 w 1351"/>
              <a:gd name="T83" fmla="*/ 2147483647 h 1451"/>
              <a:gd name="T84" fmla="*/ 2147483647 w 1351"/>
              <a:gd name="T85" fmla="*/ 2147483647 h 1451"/>
              <a:gd name="T86" fmla="*/ 2147483647 w 1351"/>
              <a:gd name="T87" fmla="*/ 2147483647 h 1451"/>
              <a:gd name="T88" fmla="*/ 2147483647 w 1351"/>
              <a:gd name="T89" fmla="*/ 2147483647 h 1451"/>
              <a:gd name="T90" fmla="*/ 2147483647 w 1351"/>
              <a:gd name="T91" fmla="*/ 2147483647 h 1451"/>
              <a:gd name="T92" fmla="*/ 2147483647 w 1351"/>
              <a:gd name="T93" fmla="*/ 2147483647 h 1451"/>
              <a:gd name="T94" fmla="*/ 2147483647 w 1351"/>
              <a:gd name="T95" fmla="*/ 2147483647 h 1451"/>
              <a:gd name="T96" fmla="*/ 2147483647 w 1351"/>
              <a:gd name="T97" fmla="*/ 2147483647 h 1451"/>
              <a:gd name="T98" fmla="*/ 2147483647 w 1351"/>
              <a:gd name="T99" fmla="*/ 2147483647 h 1451"/>
              <a:gd name="T100" fmla="*/ 2147483647 w 1351"/>
              <a:gd name="T101" fmla="*/ 2147483647 h 1451"/>
              <a:gd name="T102" fmla="*/ 2147483647 w 1351"/>
              <a:gd name="T103" fmla="*/ 2147483647 h 1451"/>
              <a:gd name="T104" fmla="*/ 2147483647 w 1351"/>
              <a:gd name="T105" fmla="*/ 2147483647 h 1451"/>
              <a:gd name="T106" fmla="*/ 2147483647 w 1351"/>
              <a:gd name="T107" fmla="*/ 2147483647 h 1451"/>
              <a:gd name="T108" fmla="*/ 2147483647 w 1351"/>
              <a:gd name="T109" fmla="*/ 2147483647 h 1451"/>
              <a:gd name="T110" fmla="*/ 2147483647 w 1351"/>
              <a:gd name="T111" fmla="*/ 2147483647 h 1451"/>
              <a:gd name="T112" fmla="*/ 2147483647 w 1351"/>
              <a:gd name="T113" fmla="*/ 2147483647 h 14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51"/>
              <a:gd name="T172" fmla="*/ 0 h 1451"/>
              <a:gd name="T173" fmla="*/ 1351 w 1351"/>
              <a:gd name="T174" fmla="*/ 1451 h 14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51" h="1451">
                <a:moveTo>
                  <a:pt x="1332" y="73"/>
                </a:moveTo>
                <a:cubicBezTo>
                  <a:pt x="1330" y="60"/>
                  <a:pt x="1328" y="42"/>
                  <a:pt x="1302" y="31"/>
                </a:cubicBezTo>
                <a:cubicBezTo>
                  <a:pt x="1276" y="20"/>
                  <a:pt x="1213" y="0"/>
                  <a:pt x="1178" y="9"/>
                </a:cubicBezTo>
                <a:cubicBezTo>
                  <a:pt x="1143" y="18"/>
                  <a:pt x="1107" y="62"/>
                  <a:pt x="1090" y="83"/>
                </a:cubicBezTo>
                <a:cubicBezTo>
                  <a:pt x="1073" y="104"/>
                  <a:pt x="1085" y="120"/>
                  <a:pt x="1078" y="135"/>
                </a:cubicBezTo>
                <a:cubicBezTo>
                  <a:pt x="1071" y="150"/>
                  <a:pt x="1057" y="163"/>
                  <a:pt x="1046" y="173"/>
                </a:cubicBezTo>
                <a:cubicBezTo>
                  <a:pt x="1035" y="183"/>
                  <a:pt x="1038" y="171"/>
                  <a:pt x="1012" y="193"/>
                </a:cubicBezTo>
                <a:cubicBezTo>
                  <a:pt x="986" y="215"/>
                  <a:pt x="914" y="285"/>
                  <a:pt x="888" y="307"/>
                </a:cubicBezTo>
                <a:cubicBezTo>
                  <a:pt x="862" y="329"/>
                  <a:pt x="868" y="323"/>
                  <a:pt x="858" y="323"/>
                </a:cubicBezTo>
                <a:cubicBezTo>
                  <a:pt x="848" y="323"/>
                  <a:pt x="840" y="308"/>
                  <a:pt x="830" y="307"/>
                </a:cubicBezTo>
                <a:cubicBezTo>
                  <a:pt x="820" y="306"/>
                  <a:pt x="813" y="317"/>
                  <a:pt x="798" y="319"/>
                </a:cubicBezTo>
                <a:cubicBezTo>
                  <a:pt x="783" y="321"/>
                  <a:pt x="753" y="315"/>
                  <a:pt x="742" y="321"/>
                </a:cubicBezTo>
                <a:cubicBezTo>
                  <a:pt x="731" y="327"/>
                  <a:pt x="736" y="345"/>
                  <a:pt x="732" y="357"/>
                </a:cubicBezTo>
                <a:cubicBezTo>
                  <a:pt x="728" y="369"/>
                  <a:pt x="720" y="381"/>
                  <a:pt x="716" y="393"/>
                </a:cubicBezTo>
                <a:cubicBezTo>
                  <a:pt x="712" y="405"/>
                  <a:pt x="715" y="421"/>
                  <a:pt x="710" y="429"/>
                </a:cubicBezTo>
                <a:cubicBezTo>
                  <a:pt x="705" y="437"/>
                  <a:pt x="692" y="434"/>
                  <a:pt x="684" y="439"/>
                </a:cubicBezTo>
                <a:cubicBezTo>
                  <a:pt x="676" y="444"/>
                  <a:pt x="667" y="454"/>
                  <a:pt x="660" y="457"/>
                </a:cubicBezTo>
                <a:cubicBezTo>
                  <a:pt x="653" y="460"/>
                  <a:pt x="646" y="454"/>
                  <a:pt x="640" y="455"/>
                </a:cubicBezTo>
                <a:cubicBezTo>
                  <a:pt x="634" y="456"/>
                  <a:pt x="628" y="463"/>
                  <a:pt x="622" y="463"/>
                </a:cubicBezTo>
                <a:cubicBezTo>
                  <a:pt x="616" y="463"/>
                  <a:pt x="617" y="456"/>
                  <a:pt x="606" y="457"/>
                </a:cubicBezTo>
                <a:cubicBezTo>
                  <a:pt x="595" y="458"/>
                  <a:pt x="569" y="465"/>
                  <a:pt x="558" y="471"/>
                </a:cubicBezTo>
                <a:cubicBezTo>
                  <a:pt x="547" y="477"/>
                  <a:pt x="536" y="487"/>
                  <a:pt x="540" y="493"/>
                </a:cubicBezTo>
                <a:cubicBezTo>
                  <a:pt x="544" y="499"/>
                  <a:pt x="575" y="499"/>
                  <a:pt x="584" y="505"/>
                </a:cubicBezTo>
                <a:cubicBezTo>
                  <a:pt x="593" y="511"/>
                  <a:pt x="600" y="525"/>
                  <a:pt x="596" y="527"/>
                </a:cubicBezTo>
                <a:cubicBezTo>
                  <a:pt x="592" y="529"/>
                  <a:pt x="568" y="519"/>
                  <a:pt x="558" y="519"/>
                </a:cubicBezTo>
                <a:cubicBezTo>
                  <a:pt x="548" y="519"/>
                  <a:pt x="543" y="529"/>
                  <a:pt x="536" y="529"/>
                </a:cubicBezTo>
                <a:cubicBezTo>
                  <a:pt x="529" y="529"/>
                  <a:pt x="525" y="522"/>
                  <a:pt x="518" y="521"/>
                </a:cubicBezTo>
                <a:cubicBezTo>
                  <a:pt x="511" y="520"/>
                  <a:pt x="501" y="522"/>
                  <a:pt x="494" y="521"/>
                </a:cubicBezTo>
                <a:cubicBezTo>
                  <a:pt x="487" y="520"/>
                  <a:pt x="481" y="519"/>
                  <a:pt x="474" y="515"/>
                </a:cubicBezTo>
                <a:cubicBezTo>
                  <a:pt x="467" y="511"/>
                  <a:pt x="461" y="500"/>
                  <a:pt x="450" y="495"/>
                </a:cubicBezTo>
                <a:cubicBezTo>
                  <a:pt x="439" y="490"/>
                  <a:pt x="414" y="491"/>
                  <a:pt x="406" y="487"/>
                </a:cubicBezTo>
                <a:cubicBezTo>
                  <a:pt x="398" y="483"/>
                  <a:pt x="405" y="475"/>
                  <a:pt x="402" y="469"/>
                </a:cubicBezTo>
                <a:cubicBezTo>
                  <a:pt x="399" y="463"/>
                  <a:pt x="389" y="458"/>
                  <a:pt x="388" y="451"/>
                </a:cubicBezTo>
                <a:cubicBezTo>
                  <a:pt x="387" y="444"/>
                  <a:pt x="394" y="429"/>
                  <a:pt x="394" y="425"/>
                </a:cubicBezTo>
                <a:cubicBezTo>
                  <a:pt x="394" y="421"/>
                  <a:pt x="391" y="431"/>
                  <a:pt x="386" y="429"/>
                </a:cubicBezTo>
                <a:cubicBezTo>
                  <a:pt x="381" y="427"/>
                  <a:pt x="366" y="412"/>
                  <a:pt x="362" y="411"/>
                </a:cubicBezTo>
                <a:cubicBezTo>
                  <a:pt x="358" y="410"/>
                  <a:pt x="364" y="419"/>
                  <a:pt x="362" y="423"/>
                </a:cubicBezTo>
                <a:cubicBezTo>
                  <a:pt x="360" y="427"/>
                  <a:pt x="350" y="431"/>
                  <a:pt x="350" y="437"/>
                </a:cubicBezTo>
                <a:cubicBezTo>
                  <a:pt x="350" y="443"/>
                  <a:pt x="361" y="450"/>
                  <a:pt x="362" y="457"/>
                </a:cubicBezTo>
                <a:cubicBezTo>
                  <a:pt x="363" y="464"/>
                  <a:pt x="356" y="471"/>
                  <a:pt x="358" y="477"/>
                </a:cubicBezTo>
                <a:cubicBezTo>
                  <a:pt x="360" y="483"/>
                  <a:pt x="373" y="490"/>
                  <a:pt x="374" y="495"/>
                </a:cubicBezTo>
                <a:cubicBezTo>
                  <a:pt x="375" y="500"/>
                  <a:pt x="365" y="504"/>
                  <a:pt x="364" y="509"/>
                </a:cubicBezTo>
                <a:cubicBezTo>
                  <a:pt x="363" y="514"/>
                  <a:pt x="368" y="520"/>
                  <a:pt x="366" y="527"/>
                </a:cubicBezTo>
                <a:cubicBezTo>
                  <a:pt x="364" y="534"/>
                  <a:pt x="354" y="544"/>
                  <a:pt x="354" y="553"/>
                </a:cubicBezTo>
                <a:cubicBezTo>
                  <a:pt x="354" y="562"/>
                  <a:pt x="365" y="572"/>
                  <a:pt x="364" y="579"/>
                </a:cubicBezTo>
                <a:cubicBezTo>
                  <a:pt x="363" y="586"/>
                  <a:pt x="354" y="595"/>
                  <a:pt x="350" y="595"/>
                </a:cubicBezTo>
                <a:cubicBezTo>
                  <a:pt x="346" y="595"/>
                  <a:pt x="346" y="585"/>
                  <a:pt x="338" y="581"/>
                </a:cubicBezTo>
                <a:cubicBezTo>
                  <a:pt x="330" y="577"/>
                  <a:pt x="312" y="576"/>
                  <a:pt x="300" y="571"/>
                </a:cubicBezTo>
                <a:cubicBezTo>
                  <a:pt x="288" y="566"/>
                  <a:pt x="277" y="553"/>
                  <a:pt x="266" y="551"/>
                </a:cubicBezTo>
                <a:cubicBezTo>
                  <a:pt x="255" y="549"/>
                  <a:pt x="242" y="558"/>
                  <a:pt x="234" y="557"/>
                </a:cubicBezTo>
                <a:cubicBezTo>
                  <a:pt x="226" y="556"/>
                  <a:pt x="224" y="554"/>
                  <a:pt x="220" y="545"/>
                </a:cubicBezTo>
                <a:cubicBezTo>
                  <a:pt x="216" y="536"/>
                  <a:pt x="216" y="512"/>
                  <a:pt x="212" y="505"/>
                </a:cubicBezTo>
                <a:cubicBezTo>
                  <a:pt x="208" y="498"/>
                  <a:pt x="202" y="507"/>
                  <a:pt x="196" y="505"/>
                </a:cubicBezTo>
                <a:cubicBezTo>
                  <a:pt x="190" y="503"/>
                  <a:pt x="184" y="494"/>
                  <a:pt x="178" y="495"/>
                </a:cubicBezTo>
                <a:cubicBezTo>
                  <a:pt x="172" y="496"/>
                  <a:pt x="168" y="512"/>
                  <a:pt x="162" y="513"/>
                </a:cubicBezTo>
                <a:cubicBezTo>
                  <a:pt x="156" y="514"/>
                  <a:pt x="150" y="502"/>
                  <a:pt x="144" y="503"/>
                </a:cubicBezTo>
                <a:cubicBezTo>
                  <a:pt x="138" y="504"/>
                  <a:pt x="132" y="518"/>
                  <a:pt x="124" y="517"/>
                </a:cubicBezTo>
                <a:cubicBezTo>
                  <a:pt x="116" y="516"/>
                  <a:pt x="115" y="498"/>
                  <a:pt x="96" y="499"/>
                </a:cubicBezTo>
                <a:cubicBezTo>
                  <a:pt x="77" y="500"/>
                  <a:pt x="24" y="515"/>
                  <a:pt x="12" y="521"/>
                </a:cubicBezTo>
                <a:cubicBezTo>
                  <a:pt x="0" y="527"/>
                  <a:pt x="19" y="534"/>
                  <a:pt x="24" y="535"/>
                </a:cubicBezTo>
                <a:cubicBezTo>
                  <a:pt x="29" y="536"/>
                  <a:pt x="35" y="525"/>
                  <a:pt x="41" y="525"/>
                </a:cubicBezTo>
                <a:cubicBezTo>
                  <a:pt x="47" y="525"/>
                  <a:pt x="53" y="529"/>
                  <a:pt x="60" y="535"/>
                </a:cubicBezTo>
                <a:cubicBezTo>
                  <a:pt x="67" y="541"/>
                  <a:pt x="89" y="561"/>
                  <a:pt x="84" y="563"/>
                </a:cubicBezTo>
                <a:cubicBezTo>
                  <a:pt x="79" y="565"/>
                  <a:pt x="38" y="547"/>
                  <a:pt x="30" y="547"/>
                </a:cubicBezTo>
                <a:cubicBezTo>
                  <a:pt x="22" y="547"/>
                  <a:pt x="30" y="557"/>
                  <a:pt x="36" y="561"/>
                </a:cubicBezTo>
                <a:cubicBezTo>
                  <a:pt x="42" y="565"/>
                  <a:pt x="65" y="567"/>
                  <a:pt x="68" y="571"/>
                </a:cubicBezTo>
                <a:cubicBezTo>
                  <a:pt x="71" y="575"/>
                  <a:pt x="59" y="583"/>
                  <a:pt x="53" y="583"/>
                </a:cubicBezTo>
                <a:cubicBezTo>
                  <a:pt x="47" y="583"/>
                  <a:pt x="34" y="568"/>
                  <a:pt x="29" y="568"/>
                </a:cubicBezTo>
                <a:cubicBezTo>
                  <a:pt x="24" y="568"/>
                  <a:pt x="18" y="576"/>
                  <a:pt x="22" y="585"/>
                </a:cubicBezTo>
                <a:cubicBezTo>
                  <a:pt x="26" y="594"/>
                  <a:pt x="27" y="592"/>
                  <a:pt x="56" y="622"/>
                </a:cubicBezTo>
                <a:cubicBezTo>
                  <a:pt x="85" y="652"/>
                  <a:pt x="165" y="719"/>
                  <a:pt x="196" y="767"/>
                </a:cubicBezTo>
                <a:cubicBezTo>
                  <a:pt x="227" y="815"/>
                  <a:pt x="233" y="856"/>
                  <a:pt x="240" y="913"/>
                </a:cubicBezTo>
                <a:cubicBezTo>
                  <a:pt x="247" y="970"/>
                  <a:pt x="255" y="1035"/>
                  <a:pt x="238" y="1107"/>
                </a:cubicBezTo>
                <a:cubicBezTo>
                  <a:pt x="221" y="1179"/>
                  <a:pt x="156" y="1298"/>
                  <a:pt x="136" y="1343"/>
                </a:cubicBezTo>
                <a:lnTo>
                  <a:pt x="116" y="1375"/>
                </a:lnTo>
                <a:lnTo>
                  <a:pt x="134" y="1387"/>
                </a:lnTo>
                <a:lnTo>
                  <a:pt x="134" y="1435"/>
                </a:lnTo>
                <a:lnTo>
                  <a:pt x="172" y="1451"/>
                </a:lnTo>
                <a:cubicBezTo>
                  <a:pt x="221" y="1413"/>
                  <a:pt x="364" y="1288"/>
                  <a:pt x="430" y="1205"/>
                </a:cubicBezTo>
                <a:cubicBezTo>
                  <a:pt x="496" y="1122"/>
                  <a:pt x="528" y="994"/>
                  <a:pt x="566" y="952"/>
                </a:cubicBezTo>
                <a:cubicBezTo>
                  <a:pt x="604" y="910"/>
                  <a:pt x="635" y="950"/>
                  <a:pt x="659" y="951"/>
                </a:cubicBezTo>
                <a:cubicBezTo>
                  <a:pt x="683" y="952"/>
                  <a:pt x="688" y="941"/>
                  <a:pt x="710" y="959"/>
                </a:cubicBezTo>
                <a:cubicBezTo>
                  <a:pt x="732" y="977"/>
                  <a:pt x="764" y="1041"/>
                  <a:pt x="792" y="1059"/>
                </a:cubicBezTo>
                <a:cubicBezTo>
                  <a:pt x="820" y="1077"/>
                  <a:pt x="850" y="1073"/>
                  <a:pt x="878" y="1065"/>
                </a:cubicBezTo>
                <a:cubicBezTo>
                  <a:pt x="906" y="1057"/>
                  <a:pt x="943" y="1018"/>
                  <a:pt x="962" y="1011"/>
                </a:cubicBezTo>
                <a:cubicBezTo>
                  <a:pt x="981" y="1004"/>
                  <a:pt x="984" y="1024"/>
                  <a:pt x="994" y="1025"/>
                </a:cubicBezTo>
                <a:cubicBezTo>
                  <a:pt x="1004" y="1026"/>
                  <a:pt x="1009" y="1010"/>
                  <a:pt x="1020" y="1017"/>
                </a:cubicBezTo>
                <a:cubicBezTo>
                  <a:pt x="1031" y="1024"/>
                  <a:pt x="1049" y="1064"/>
                  <a:pt x="1062" y="1067"/>
                </a:cubicBezTo>
                <a:cubicBezTo>
                  <a:pt x="1075" y="1070"/>
                  <a:pt x="1086" y="1040"/>
                  <a:pt x="1096" y="1033"/>
                </a:cubicBezTo>
                <a:cubicBezTo>
                  <a:pt x="1106" y="1026"/>
                  <a:pt x="1111" y="1031"/>
                  <a:pt x="1122" y="1025"/>
                </a:cubicBezTo>
                <a:cubicBezTo>
                  <a:pt x="1133" y="1019"/>
                  <a:pt x="1155" y="1006"/>
                  <a:pt x="1164" y="997"/>
                </a:cubicBezTo>
                <a:cubicBezTo>
                  <a:pt x="1173" y="988"/>
                  <a:pt x="1167" y="975"/>
                  <a:pt x="1174" y="971"/>
                </a:cubicBezTo>
                <a:cubicBezTo>
                  <a:pt x="1181" y="967"/>
                  <a:pt x="1199" y="978"/>
                  <a:pt x="1208" y="973"/>
                </a:cubicBezTo>
                <a:cubicBezTo>
                  <a:pt x="1217" y="968"/>
                  <a:pt x="1223" y="944"/>
                  <a:pt x="1228" y="941"/>
                </a:cubicBezTo>
                <a:cubicBezTo>
                  <a:pt x="1233" y="938"/>
                  <a:pt x="1239" y="962"/>
                  <a:pt x="1240" y="955"/>
                </a:cubicBezTo>
                <a:cubicBezTo>
                  <a:pt x="1241" y="948"/>
                  <a:pt x="1235" y="921"/>
                  <a:pt x="1236" y="899"/>
                </a:cubicBezTo>
                <a:cubicBezTo>
                  <a:pt x="1237" y="877"/>
                  <a:pt x="1236" y="843"/>
                  <a:pt x="1244" y="825"/>
                </a:cubicBezTo>
                <a:cubicBezTo>
                  <a:pt x="1252" y="807"/>
                  <a:pt x="1279" y="800"/>
                  <a:pt x="1286" y="789"/>
                </a:cubicBezTo>
                <a:cubicBezTo>
                  <a:pt x="1293" y="778"/>
                  <a:pt x="1276" y="770"/>
                  <a:pt x="1284" y="757"/>
                </a:cubicBezTo>
                <a:cubicBezTo>
                  <a:pt x="1292" y="744"/>
                  <a:pt x="1351" y="731"/>
                  <a:pt x="1332" y="713"/>
                </a:cubicBezTo>
                <a:cubicBezTo>
                  <a:pt x="1313" y="695"/>
                  <a:pt x="1194" y="670"/>
                  <a:pt x="1170" y="651"/>
                </a:cubicBezTo>
                <a:cubicBezTo>
                  <a:pt x="1146" y="632"/>
                  <a:pt x="1189" y="618"/>
                  <a:pt x="1186" y="597"/>
                </a:cubicBezTo>
                <a:cubicBezTo>
                  <a:pt x="1183" y="576"/>
                  <a:pt x="1154" y="549"/>
                  <a:pt x="1152" y="523"/>
                </a:cubicBezTo>
                <a:cubicBezTo>
                  <a:pt x="1150" y="497"/>
                  <a:pt x="1177" y="460"/>
                  <a:pt x="1176" y="443"/>
                </a:cubicBezTo>
                <a:cubicBezTo>
                  <a:pt x="1175" y="426"/>
                  <a:pt x="1145" y="431"/>
                  <a:pt x="1146" y="420"/>
                </a:cubicBezTo>
                <a:cubicBezTo>
                  <a:pt x="1147" y="409"/>
                  <a:pt x="1176" y="399"/>
                  <a:pt x="1182" y="375"/>
                </a:cubicBezTo>
                <a:cubicBezTo>
                  <a:pt x="1188" y="351"/>
                  <a:pt x="1174" y="293"/>
                  <a:pt x="1182" y="275"/>
                </a:cubicBezTo>
                <a:cubicBezTo>
                  <a:pt x="1190" y="257"/>
                  <a:pt x="1210" y="278"/>
                  <a:pt x="1230" y="269"/>
                </a:cubicBezTo>
                <a:cubicBezTo>
                  <a:pt x="1250" y="260"/>
                  <a:pt x="1294" y="235"/>
                  <a:pt x="1300" y="219"/>
                </a:cubicBezTo>
                <a:cubicBezTo>
                  <a:pt x="1306" y="203"/>
                  <a:pt x="1269" y="183"/>
                  <a:pt x="1266" y="171"/>
                </a:cubicBezTo>
                <a:cubicBezTo>
                  <a:pt x="1263" y="159"/>
                  <a:pt x="1274" y="151"/>
                  <a:pt x="1282" y="147"/>
                </a:cubicBezTo>
                <a:cubicBezTo>
                  <a:pt x="1290" y="143"/>
                  <a:pt x="1308" y="153"/>
                  <a:pt x="1314" y="147"/>
                </a:cubicBezTo>
                <a:cubicBezTo>
                  <a:pt x="1320" y="141"/>
                  <a:pt x="1313" y="123"/>
                  <a:pt x="1316" y="111"/>
                </a:cubicBezTo>
                <a:cubicBezTo>
                  <a:pt x="1319" y="99"/>
                  <a:pt x="1335" y="83"/>
                  <a:pt x="1332" y="73"/>
                </a:cubicBezTo>
                <a:close/>
              </a:path>
            </a:pathLst>
          </a:custGeom>
          <a:solidFill>
            <a:srgbClr val="FF0000">
              <a:alpha val="30196"/>
            </a:srgbClr>
          </a:solidFill>
          <a:ln w="9525">
            <a:noFill/>
            <a:round/>
            <a:headEnd/>
            <a:tailEnd/>
          </a:ln>
        </p:spPr>
        <p:txBody>
          <a:bodyPr/>
          <a:lstStyle/>
          <a:p>
            <a:endParaRPr lang="el-GR"/>
          </a:p>
        </p:txBody>
      </p:sp>
      <p:sp>
        <p:nvSpPr>
          <p:cNvPr id="666630" name="Freeform 47"/>
          <p:cNvSpPr>
            <a:spLocks/>
          </p:cNvSpPr>
          <p:nvPr/>
        </p:nvSpPr>
        <p:spPr bwMode="auto">
          <a:xfrm>
            <a:off x="4446588" y="1154113"/>
            <a:ext cx="392112" cy="693737"/>
          </a:xfrm>
          <a:custGeom>
            <a:avLst/>
            <a:gdLst>
              <a:gd name="T0" fmla="*/ 2147483647 w 247"/>
              <a:gd name="T1" fmla="*/ 2147483647 h 437"/>
              <a:gd name="T2" fmla="*/ 2147483647 w 247"/>
              <a:gd name="T3" fmla="*/ 2147483647 h 437"/>
              <a:gd name="T4" fmla="*/ 2147483647 w 247"/>
              <a:gd name="T5" fmla="*/ 2147483647 h 437"/>
              <a:gd name="T6" fmla="*/ 2147483647 w 247"/>
              <a:gd name="T7" fmla="*/ 2147483647 h 437"/>
              <a:gd name="T8" fmla="*/ 2147483647 w 247"/>
              <a:gd name="T9" fmla="*/ 2147483647 h 437"/>
              <a:gd name="T10" fmla="*/ 0 w 247"/>
              <a:gd name="T11" fmla="*/ 2147483647 h 437"/>
              <a:gd name="T12" fmla="*/ 2147483647 w 247"/>
              <a:gd name="T13" fmla="*/ 2147483647 h 437"/>
              <a:gd name="T14" fmla="*/ 2147483647 w 247"/>
              <a:gd name="T15" fmla="*/ 2147483647 h 437"/>
              <a:gd name="T16" fmla="*/ 2147483647 w 247"/>
              <a:gd name="T17" fmla="*/ 2147483647 h 437"/>
              <a:gd name="T18" fmla="*/ 2147483647 w 247"/>
              <a:gd name="T19" fmla="*/ 2147483647 h 437"/>
              <a:gd name="T20" fmla="*/ 2147483647 w 247"/>
              <a:gd name="T21" fmla="*/ 2147483647 h 437"/>
              <a:gd name="T22" fmla="*/ 2147483647 w 247"/>
              <a:gd name="T23" fmla="*/ 2147483647 h 437"/>
              <a:gd name="T24" fmla="*/ 2147483647 w 247"/>
              <a:gd name="T25" fmla="*/ 2147483647 h 437"/>
              <a:gd name="T26" fmla="*/ 2147483647 w 247"/>
              <a:gd name="T27" fmla="*/ 2147483647 h 437"/>
              <a:gd name="T28" fmla="*/ 2147483647 w 247"/>
              <a:gd name="T29" fmla="*/ 2147483647 h 437"/>
              <a:gd name="T30" fmla="*/ 2147483647 w 247"/>
              <a:gd name="T31" fmla="*/ 2147483647 h 437"/>
              <a:gd name="T32" fmla="*/ 2147483647 w 247"/>
              <a:gd name="T33" fmla="*/ 2147483647 h 437"/>
              <a:gd name="T34" fmla="*/ 2147483647 w 247"/>
              <a:gd name="T35" fmla="*/ 2147483647 h 437"/>
              <a:gd name="T36" fmla="*/ 2147483647 w 247"/>
              <a:gd name="T37" fmla="*/ 2147483647 h 437"/>
              <a:gd name="T38" fmla="*/ 2147483647 w 247"/>
              <a:gd name="T39" fmla="*/ 2147483647 h 437"/>
              <a:gd name="T40" fmla="*/ 2147483647 w 247"/>
              <a:gd name="T41" fmla="*/ 2147483647 h 437"/>
              <a:gd name="T42" fmla="*/ 2147483647 w 247"/>
              <a:gd name="T43" fmla="*/ 2147483647 h 437"/>
              <a:gd name="T44" fmla="*/ 2147483647 w 247"/>
              <a:gd name="T45" fmla="*/ 2147483647 h 437"/>
              <a:gd name="T46" fmla="*/ 2147483647 w 247"/>
              <a:gd name="T47" fmla="*/ 2147483647 h 437"/>
              <a:gd name="T48" fmla="*/ 2147483647 w 247"/>
              <a:gd name="T49" fmla="*/ 2147483647 h 437"/>
              <a:gd name="T50" fmla="*/ 2147483647 w 247"/>
              <a:gd name="T51" fmla="*/ 2147483647 h 437"/>
              <a:gd name="T52" fmla="*/ 2147483647 w 247"/>
              <a:gd name="T53" fmla="*/ 2147483647 h 437"/>
              <a:gd name="T54" fmla="*/ 2147483647 w 247"/>
              <a:gd name="T55" fmla="*/ 2147483647 h 437"/>
              <a:gd name="T56" fmla="*/ 2147483647 w 247"/>
              <a:gd name="T57" fmla="*/ 2147483647 h 437"/>
              <a:gd name="T58" fmla="*/ 2147483647 w 247"/>
              <a:gd name="T59" fmla="*/ 2147483647 h 437"/>
              <a:gd name="T60" fmla="*/ 2147483647 w 247"/>
              <a:gd name="T61" fmla="*/ 2147483647 h 437"/>
              <a:gd name="T62" fmla="*/ 2147483647 w 247"/>
              <a:gd name="T63" fmla="*/ 2147483647 h 437"/>
              <a:gd name="T64" fmla="*/ 2147483647 w 247"/>
              <a:gd name="T65" fmla="*/ 2147483647 h 437"/>
              <a:gd name="T66" fmla="*/ 2147483647 w 247"/>
              <a:gd name="T67" fmla="*/ 2147483647 h 437"/>
              <a:gd name="T68" fmla="*/ 2147483647 w 247"/>
              <a:gd name="T69" fmla="*/ 2147483647 h 4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7"/>
              <a:gd name="T106" fmla="*/ 0 h 437"/>
              <a:gd name="T107" fmla="*/ 247 w 247"/>
              <a:gd name="T108" fmla="*/ 437 h 4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7" h="437">
                <a:moveTo>
                  <a:pt x="115" y="437"/>
                </a:moveTo>
                <a:lnTo>
                  <a:pt x="24" y="391"/>
                </a:lnTo>
                <a:lnTo>
                  <a:pt x="25" y="365"/>
                </a:lnTo>
                <a:cubicBezTo>
                  <a:pt x="26" y="358"/>
                  <a:pt x="36" y="357"/>
                  <a:pt x="33" y="350"/>
                </a:cubicBezTo>
                <a:cubicBezTo>
                  <a:pt x="30" y="343"/>
                  <a:pt x="11" y="337"/>
                  <a:pt x="6" y="322"/>
                </a:cubicBezTo>
                <a:cubicBezTo>
                  <a:pt x="1" y="307"/>
                  <a:pt x="0" y="277"/>
                  <a:pt x="0" y="260"/>
                </a:cubicBezTo>
                <a:cubicBezTo>
                  <a:pt x="0" y="243"/>
                  <a:pt x="2" y="240"/>
                  <a:pt x="6" y="217"/>
                </a:cubicBezTo>
                <a:cubicBezTo>
                  <a:pt x="10" y="194"/>
                  <a:pt x="13" y="144"/>
                  <a:pt x="24" y="121"/>
                </a:cubicBezTo>
                <a:cubicBezTo>
                  <a:pt x="35" y="98"/>
                  <a:pt x="56" y="83"/>
                  <a:pt x="72" y="77"/>
                </a:cubicBezTo>
                <a:cubicBezTo>
                  <a:pt x="88" y="71"/>
                  <a:pt x="105" y="79"/>
                  <a:pt x="120" y="83"/>
                </a:cubicBezTo>
                <a:cubicBezTo>
                  <a:pt x="135" y="87"/>
                  <a:pt x="153" y="103"/>
                  <a:pt x="163" y="100"/>
                </a:cubicBezTo>
                <a:cubicBezTo>
                  <a:pt x="173" y="97"/>
                  <a:pt x="173" y="74"/>
                  <a:pt x="178" y="67"/>
                </a:cubicBezTo>
                <a:cubicBezTo>
                  <a:pt x="183" y="60"/>
                  <a:pt x="193" y="64"/>
                  <a:pt x="196" y="59"/>
                </a:cubicBezTo>
                <a:cubicBezTo>
                  <a:pt x="199" y="54"/>
                  <a:pt x="192" y="43"/>
                  <a:pt x="196" y="38"/>
                </a:cubicBezTo>
                <a:cubicBezTo>
                  <a:pt x="200" y="33"/>
                  <a:pt x="215" y="35"/>
                  <a:pt x="223" y="29"/>
                </a:cubicBezTo>
                <a:cubicBezTo>
                  <a:pt x="231" y="23"/>
                  <a:pt x="247" y="0"/>
                  <a:pt x="247" y="5"/>
                </a:cubicBezTo>
                <a:cubicBezTo>
                  <a:pt x="247" y="10"/>
                  <a:pt x="229" y="49"/>
                  <a:pt x="226" y="61"/>
                </a:cubicBezTo>
                <a:cubicBezTo>
                  <a:pt x="223" y="73"/>
                  <a:pt x="231" y="68"/>
                  <a:pt x="231" y="74"/>
                </a:cubicBezTo>
                <a:cubicBezTo>
                  <a:pt x="231" y="80"/>
                  <a:pt x="230" y="90"/>
                  <a:pt x="226" y="97"/>
                </a:cubicBezTo>
                <a:cubicBezTo>
                  <a:pt x="222" y="104"/>
                  <a:pt x="211" y="109"/>
                  <a:pt x="207" y="116"/>
                </a:cubicBezTo>
                <a:cubicBezTo>
                  <a:pt x="203" y="123"/>
                  <a:pt x="206" y="130"/>
                  <a:pt x="202" y="136"/>
                </a:cubicBezTo>
                <a:cubicBezTo>
                  <a:pt x="198" y="142"/>
                  <a:pt x="184" y="149"/>
                  <a:pt x="181" y="154"/>
                </a:cubicBezTo>
                <a:cubicBezTo>
                  <a:pt x="178" y="159"/>
                  <a:pt x="183" y="162"/>
                  <a:pt x="186" y="163"/>
                </a:cubicBezTo>
                <a:cubicBezTo>
                  <a:pt x="189" y="164"/>
                  <a:pt x="201" y="160"/>
                  <a:pt x="202" y="163"/>
                </a:cubicBezTo>
                <a:cubicBezTo>
                  <a:pt x="203" y="166"/>
                  <a:pt x="191" y="178"/>
                  <a:pt x="190" y="184"/>
                </a:cubicBezTo>
                <a:cubicBezTo>
                  <a:pt x="189" y="190"/>
                  <a:pt x="193" y="195"/>
                  <a:pt x="198" y="200"/>
                </a:cubicBezTo>
                <a:cubicBezTo>
                  <a:pt x="203" y="205"/>
                  <a:pt x="215" y="212"/>
                  <a:pt x="219" y="217"/>
                </a:cubicBezTo>
                <a:cubicBezTo>
                  <a:pt x="223" y="222"/>
                  <a:pt x="226" y="228"/>
                  <a:pt x="225" y="232"/>
                </a:cubicBezTo>
                <a:cubicBezTo>
                  <a:pt x="224" y="236"/>
                  <a:pt x="216" y="241"/>
                  <a:pt x="211" y="242"/>
                </a:cubicBezTo>
                <a:cubicBezTo>
                  <a:pt x="206" y="243"/>
                  <a:pt x="200" y="233"/>
                  <a:pt x="195" y="238"/>
                </a:cubicBezTo>
                <a:cubicBezTo>
                  <a:pt x="190" y="243"/>
                  <a:pt x="191" y="264"/>
                  <a:pt x="183" y="274"/>
                </a:cubicBezTo>
                <a:cubicBezTo>
                  <a:pt x="175" y="284"/>
                  <a:pt x="159" y="279"/>
                  <a:pt x="148" y="296"/>
                </a:cubicBezTo>
                <a:cubicBezTo>
                  <a:pt x="137" y="313"/>
                  <a:pt x="116" y="353"/>
                  <a:pt x="114" y="374"/>
                </a:cubicBezTo>
                <a:cubicBezTo>
                  <a:pt x="112" y="395"/>
                  <a:pt x="135" y="412"/>
                  <a:pt x="135" y="422"/>
                </a:cubicBezTo>
                <a:cubicBezTo>
                  <a:pt x="135" y="432"/>
                  <a:pt x="119" y="434"/>
                  <a:pt x="115" y="437"/>
                </a:cubicBezTo>
                <a:close/>
              </a:path>
            </a:pathLst>
          </a:custGeom>
          <a:solidFill>
            <a:srgbClr val="FF0000">
              <a:alpha val="30196"/>
            </a:srgbClr>
          </a:solidFill>
          <a:ln w="9525">
            <a:noFill/>
            <a:round/>
            <a:headEnd/>
            <a:tailEnd/>
          </a:ln>
        </p:spPr>
        <p:txBody>
          <a:bodyPr/>
          <a:lstStyle/>
          <a:p>
            <a:endParaRPr lang="el-GR"/>
          </a:p>
        </p:txBody>
      </p:sp>
      <p:pic>
        <p:nvPicPr>
          <p:cNvPr id="666631" name="Picture 40" descr="German flag"/>
          <p:cNvPicPr>
            <a:picLocks noChangeAspect="1" noChangeArrowheads="1"/>
          </p:cNvPicPr>
          <p:nvPr/>
        </p:nvPicPr>
        <p:blipFill>
          <a:blip r:embed="rId7"/>
          <a:srcRect/>
          <a:stretch>
            <a:fillRect/>
          </a:stretch>
        </p:blipFill>
        <p:spPr bwMode="auto">
          <a:xfrm>
            <a:off x="4567238" y="2324100"/>
            <a:ext cx="430212" cy="257175"/>
          </a:xfrm>
          <a:prstGeom prst="rect">
            <a:avLst/>
          </a:prstGeom>
          <a:noFill/>
          <a:ln w="9525">
            <a:noFill/>
            <a:miter lim="800000"/>
            <a:headEnd/>
            <a:tailEnd/>
          </a:ln>
        </p:spPr>
      </p:pic>
      <p:sp>
        <p:nvSpPr>
          <p:cNvPr id="666632" name="Freeform 24"/>
          <p:cNvSpPr>
            <a:spLocks/>
          </p:cNvSpPr>
          <p:nvPr/>
        </p:nvSpPr>
        <p:spPr bwMode="auto">
          <a:xfrm>
            <a:off x="5495925" y="1914525"/>
            <a:ext cx="1268413" cy="1524000"/>
          </a:xfrm>
          <a:custGeom>
            <a:avLst/>
            <a:gdLst>
              <a:gd name="T0" fmla="*/ 2147483647 w 799"/>
              <a:gd name="T1" fmla="*/ 2147483647 h 960"/>
              <a:gd name="T2" fmla="*/ 2147483647 w 799"/>
              <a:gd name="T3" fmla="*/ 2147483647 h 960"/>
              <a:gd name="T4" fmla="*/ 2147483647 w 799"/>
              <a:gd name="T5" fmla="*/ 2147483647 h 960"/>
              <a:gd name="T6" fmla="*/ 2147483647 w 799"/>
              <a:gd name="T7" fmla="*/ 2147483647 h 960"/>
              <a:gd name="T8" fmla="*/ 2147483647 w 799"/>
              <a:gd name="T9" fmla="*/ 2147483647 h 960"/>
              <a:gd name="T10" fmla="*/ 2147483647 w 799"/>
              <a:gd name="T11" fmla="*/ 2147483647 h 960"/>
              <a:gd name="T12" fmla="*/ 2147483647 w 799"/>
              <a:gd name="T13" fmla="*/ 2147483647 h 960"/>
              <a:gd name="T14" fmla="*/ 2147483647 w 799"/>
              <a:gd name="T15" fmla="*/ 2147483647 h 960"/>
              <a:gd name="T16" fmla="*/ 2147483647 w 799"/>
              <a:gd name="T17" fmla="*/ 2147483647 h 960"/>
              <a:gd name="T18" fmla="*/ 2147483647 w 799"/>
              <a:gd name="T19" fmla="*/ 2147483647 h 960"/>
              <a:gd name="T20" fmla="*/ 2147483647 w 799"/>
              <a:gd name="T21" fmla="*/ 2147483647 h 960"/>
              <a:gd name="T22" fmla="*/ 2147483647 w 799"/>
              <a:gd name="T23" fmla="*/ 2147483647 h 960"/>
              <a:gd name="T24" fmla="*/ 2147483647 w 799"/>
              <a:gd name="T25" fmla="*/ 2147483647 h 960"/>
              <a:gd name="T26" fmla="*/ 2147483647 w 799"/>
              <a:gd name="T27" fmla="*/ 2147483647 h 960"/>
              <a:gd name="T28" fmla="*/ 2147483647 w 799"/>
              <a:gd name="T29" fmla="*/ 2147483647 h 960"/>
              <a:gd name="T30" fmla="*/ 2147483647 w 799"/>
              <a:gd name="T31" fmla="*/ 2147483647 h 960"/>
              <a:gd name="T32" fmla="*/ 2147483647 w 799"/>
              <a:gd name="T33" fmla="*/ 2147483647 h 960"/>
              <a:gd name="T34" fmla="*/ 2147483647 w 799"/>
              <a:gd name="T35" fmla="*/ 2147483647 h 960"/>
              <a:gd name="T36" fmla="*/ 2147483647 w 799"/>
              <a:gd name="T37" fmla="*/ 2147483647 h 960"/>
              <a:gd name="T38" fmla="*/ 2147483647 w 799"/>
              <a:gd name="T39" fmla="*/ 2147483647 h 960"/>
              <a:gd name="T40" fmla="*/ 2147483647 w 799"/>
              <a:gd name="T41" fmla="*/ 2147483647 h 960"/>
              <a:gd name="T42" fmla="*/ 2147483647 w 799"/>
              <a:gd name="T43" fmla="*/ 2147483647 h 960"/>
              <a:gd name="T44" fmla="*/ 2147483647 w 799"/>
              <a:gd name="T45" fmla="*/ 2147483647 h 960"/>
              <a:gd name="T46" fmla="*/ 2147483647 w 799"/>
              <a:gd name="T47" fmla="*/ 2147483647 h 960"/>
              <a:gd name="T48" fmla="*/ 2147483647 w 799"/>
              <a:gd name="T49" fmla="*/ 2147483647 h 960"/>
              <a:gd name="T50" fmla="*/ 2147483647 w 799"/>
              <a:gd name="T51" fmla="*/ 2147483647 h 960"/>
              <a:gd name="T52" fmla="*/ 2147483647 w 799"/>
              <a:gd name="T53" fmla="*/ 2147483647 h 960"/>
              <a:gd name="T54" fmla="*/ 2147483647 w 799"/>
              <a:gd name="T55" fmla="*/ 2147483647 h 960"/>
              <a:gd name="T56" fmla="*/ 2147483647 w 799"/>
              <a:gd name="T57" fmla="*/ 2147483647 h 960"/>
              <a:gd name="T58" fmla="*/ 2147483647 w 799"/>
              <a:gd name="T59" fmla="*/ 2147483647 h 960"/>
              <a:gd name="T60" fmla="*/ 2147483647 w 799"/>
              <a:gd name="T61" fmla="*/ 2147483647 h 960"/>
              <a:gd name="T62" fmla="*/ 2147483647 w 799"/>
              <a:gd name="T63" fmla="*/ 2147483647 h 960"/>
              <a:gd name="T64" fmla="*/ 2147483647 w 799"/>
              <a:gd name="T65" fmla="*/ 0 h 9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99"/>
              <a:gd name="T100" fmla="*/ 0 h 960"/>
              <a:gd name="T101" fmla="*/ 799 w 799"/>
              <a:gd name="T102" fmla="*/ 960 h 9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99" h="960">
                <a:moveTo>
                  <a:pt x="207" y="0"/>
                </a:moveTo>
                <a:cubicBezTo>
                  <a:pt x="218" y="0"/>
                  <a:pt x="253" y="39"/>
                  <a:pt x="254" y="50"/>
                </a:cubicBezTo>
                <a:cubicBezTo>
                  <a:pt x="255" y="61"/>
                  <a:pt x="227" y="58"/>
                  <a:pt x="216" y="69"/>
                </a:cubicBezTo>
                <a:cubicBezTo>
                  <a:pt x="205" y="80"/>
                  <a:pt x="189" y="96"/>
                  <a:pt x="188" y="114"/>
                </a:cubicBezTo>
                <a:cubicBezTo>
                  <a:pt x="187" y="132"/>
                  <a:pt x="209" y="161"/>
                  <a:pt x="212" y="176"/>
                </a:cubicBezTo>
                <a:cubicBezTo>
                  <a:pt x="215" y="191"/>
                  <a:pt x="211" y="190"/>
                  <a:pt x="204" y="206"/>
                </a:cubicBezTo>
                <a:cubicBezTo>
                  <a:pt x="197" y="222"/>
                  <a:pt x="165" y="257"/>
                  <a:pt x="168" y="270"/>
                </a:cubicBezTo>
                <a:cubicBezTo>
                  <a:pt x="171" y="283"/>
                  <a:pt x="203" y="284"/>
                  <a:pt x="222" y="284"/>
                </a:cubicBezTo>
                <a:cubicBezTo>
                  <a:pt x="241" y="284"/>
                  <a:pt x="268" y="270"/>
                  <a:pt x="284" y="270"/>
                </a:cubicBezTo>
                <a:cubicBezTo>
                  <a:pt x="300" y="270"/>
                  <a:pt x="310" y="278"/>
                  <a:pt x="318" y="282"/>
                </a:cubicBezTo>
                <a:cubicBezTo>
                  <a:pt x="326" y="286"/>
                  <a:pt x="325" y="293"/>
                  <a:pt x="334" y="292"/>
                </a:cubicBezTo>
                <a:cubicBezTo>
                  <a:pt x="343" y="291"/>
                  <a:pt x="362" y="278"/>
                  <a:pt x="372" y="274"/>
                </a:cubicBezTo>
                <a:cubicBezTo>
                  <a:pt x="382" y="270"/>
                  <a:pt x="382" y="271"/>
                  <a:pt x="394" y="268"/>
                </a:cubicBezTo>
                <a:cubicBezTo>
                  <a:pt x="406" y="265"/>
                  <a:pt x="438" y="237"/>
                  <a:pt x="446" y="254"/>
                </a:cubicBezTo>
                <a:cubicBezTo>
                  <a:pt x="454" y="271"/>
                  <a:pt x="435" y="354"/>
                  <a:pt x="440" y="372"/>
                </a:cubicBezTo>
                <a:cubicBezTo>
                  <a:pt x="445" y="390"/>
                  <a:pt x="465" y="368"/>
                  <a:pt x="478" y="364"/>
                </a:cubicBezTo>
                <a:cubicBezTo>
                  <a:pt x="491" y="360"/>
                  <a:pt x="502" y="352"/>
                  <a:pt x="518" y="350"/>
                </a:cubicBezTo>
                <a:cubicBezTo>
                  <a:pt x="534" y="348"/>
                  <a:pt x="563" y="346"/>
                  <a:pt x="572" y="350"/>
                </a:cubicBezTo>
                <a:cubicBezTo>
                  <a:pt x="581" y="354"/>
                  <a:pt x="564" y="364"/>
                  <a:pt x="572" y="372"/>
                </a:cubicBezTo>
                <a:cubicBezTo>
                  <a:pt x="580" y="380"/>
                  <a:pt x="607" y="392"/>
                  <a:pt x="622" y="398"/>
                </a:cubicBezTo>
                <a:cubicBezTo>
                  <a:pt x="637" y="404"/>
                  <a:pt x="653" y="401"/>
                  <a:pt x="660" y="406"/>
                </a:cubicBezTo>
                <a:cubicBezTo>
                  <a:pt x="667" y="411"/>
                  <a:pt x="659" y="416"/>
                  <a:pt x="666" y="426"/>
                </a:cubicBezTo>
                <a:cubicBezTo>
                  <a:pt x="673" y="436"/>
                  <a:pt x="699" y="447"/>
                  <a:pt x="704" y="464"/>
                </a:cubicBezTo>
                <a:cubicBezTo>
                  <a:pt x="709" y="481"/>
                  <a:pt x="690" y="513"/>
                  <a:pt x="694" y="530"/>
                </a:cubicBezTo>
                <a:cubicBezTo>
                  <a:pt x="698" y="547"/>
                  <a:pt x="720" y="550"/>
                  <a:pt x="730" y="568"/>
                </a:cubicBezTo>
                <a:cubicBezTo>
                  <a:pt x="740" y="586"/>
                  <a:pt x="748" y="616"/>
                  <a:pt x="756" y="638"/>
                </a:cubicBezTo>
                <a:cubicBezTo>
                  <a:pt x="764" y="660"/>
                  <a:pt x="799" y="673"/>
                  <a:pt x="778" y="698"/>
                </a:cubicBezTo>
                <a:lnTo>
                  <a:pt x="632" y="786"/>
                </a:lnTo>
                <a:cubicBezTo>
                  <a:pt x="616" y="812"/>
                  <a:pt x="669" y="834"/>
                  <a:pt x="684" y="854"/>
                </a:cubicBezTo>
                <a:cubicBezTo>
                  <a:pt x="699" y="874"/>
                  <a:pt x="714" y="891"/>
                  <a:pt x="722" y="908"/>
                </a:cubicBezTo>
                <a:lnTo>
                  <a:pt x="730" y="956"/>
                </a:lnTo>
                <a:lnTo>
                  <a:pt x="708" y="960"/>
                </a:lnTo>
                <a:cubicBezTo>
                  <a:pt x="698" y="956"/>
                  <a:pt x="681" y="939"/>
                  <a:pt x="670" y="932"/>
                </a:cubicBezTo>
                <a:cubicBezTo>
                  <a:pt x="659" y="925"/>
                  <a:pt x="651" y="925"/>
                  <a:pt x="642" y="918"/>
                </a:cubicBezTo>
                <a:cubicBezTo>
                  <a:pt x="633" y="911"/>
                  <a:pt x="627" y="895"/>
                  <a:pt x="616" y="892"/>
                </a:cubicBezTo>
                <a:cubicBezTo>
                  <a:pt x="605" y="889"/>
                  <a:pt x="590" y="904"/>
                  <a:pt x="578" y="902"/>
                </a:cubicBezTo>
                <a:cubicBezTo>
                  <a:pt x="566" y="900"/>
                  <a:pt x="556" y="883"/>
                  <a:pt x="546" y="880"/>
                </a:cubicBezTo>
                <a:cubicBezTo>
                  <a:pt x="536" y="877"/>
                  <a:pt x="530" y="885"/>
                  <a:pt x="518" y="886"/>
                </a:cubicBezTo>
                <a:cubicBezTo>
                  <a:pt x="506" y="887"/>
                  <a:pt x="487" y="879"/>
                  <a:pt x="472" y="886"/>
                </a:cubicBezTo>
                <a:cubicBezTo>
                  <a:pt x="457" y="893"/>
                  <a:pt x="442" y="919"/>
                  <a:pt x="430" y="926"/>
                </a:cubicBezTo>
                <a:cubicBezTo>
                  <a:pt x="418" y="933"/>
                  <a:pt x="409" y="930"/>
                  <a:pt x="402" y="926"/>
                </a:cubicBezTo>
                <a:cubicBezTo>
                  <a:pt x="395" y="922"/>
                  <a:pt x="388" y="914"/>
                  <a:pt x="384" y="904"/>
                </a:cubicBezTo>
                <a:cubicBezTo>
                  <a:pt x="380" y="894"/>
                  <a:pt x="387" y="873"/>
                  <a:pt x="380" y="864"/>
                </a:cubicBezTo>
                <a:cubicBezTo>
                  <a:pt x="373" y="855"/>
                  <a:pt x="354" y="857"/>
                  <a:pt x="342" y="850"/>
                </a:cubicBezTo>
                <a:cubicBezTo>
                  <a:pt x="330" y="843"/>
                  <a:pt x="324" y="831"/>
                  <a:pt x="306" y="822"/>
                </a:cubicBezTo>
                <a:cubicBezTo>
                  <a:pt x="288" y="813"/>
                  <a:pt x="247" y="806"/>
                  <a:pt x="232" y="798"/>
                </a:cubicBezTo>
                <a:cubicBezTo>
                  <a:pt x="217" y="790"/>
                  <a:pt x="206" y="786"/>
                  <a:pt x="214" y="774"/>
                </a:cubicBezTo>
                <a:cubicBezTo>
                  <a:pt x="222" y="762"/>
                  <a:pt x="271" y="744"/>
                  <a:pt x="280" y="726"/>
                </a:cubicBezTo>
                <a:cubicBezTo>
                  <a:pt x="289" y="708"/>
                  <a:pt x="273" y="683"/>
                  <a:pt x="270" y="664"/>
                </a:cubicBezTo>
                <a:cubicBezTo>
                  <a:pt x="267" y="645"/>
                  <a:pt x="275" y="621"/>
                  <a:pt x="264" y="610"/>
                </a:cubicBezTo>
                <a:cubicBezTo>
                  <a:pt x="253" y="599"/>
                  <a:pt x="215" y="607"/>
                  <a:pt x="202" y="596"/>
                </a:cubicBezTo>
                <a:cubicBezTo>
                  <a:pt x="189" y="585"/>
                  <a:pt x="198" y="556"/>
                  <a:pt x="188" y="546"/>
                </a:cubicBezTo>
                <a:cubicBezTo>
                  <a:pt x="178" y="536"/>
                  <a:pt x="153" y="551"/>
                  <a:pt x="142" y="538"/>
                </a:cubicBezTo>
                <a:cubicBezTo>
                  <a:pt x="131" y="525"/>
                  <a:pt x="139" y="483"/>
                  <a:pt x="122" y="468"/>
                </a:cubicBezTo>
                <a:cubicBezTo>
                  <a:pt x="105" y="453"/>
                  <a:pt x="60" y="460"/>
                  <a:pt x="40" y="450"/>
                </a:cubicBezTo>
                <a:cubicBezTo>
                  <a:pt x="20" y="440"/>
                  <a:pt x="8" y="426"/>
                  <a:pt x="4" y="408"/>
                </a:cubicBezTo>
                <a:cubicBezTo>
                  <a:pt x="0" y="390"/>
                  <a:pt x="11" y="364"/>
                  <a:pt x="18" y="344"/>
                </a:cubicBezTo>
                <a:cubicBezTo>
                  <a:pt x="25" y="324"/>
                  <a:pt x="32" y="302"/>
                  <a:pt x="48" y="288"/>
                </a:cubicBezTo>
                <a:cubicBezTo>
                  <a:pt x="64" y="274"/>
                  <a:pt x="102" y="270"/>
                  <a:pt x="116" y="260"/>
                </a:cubicBezTo>
                <a:cubicBezTo>
                  <a:pt x="130" y="250"/>
                  <a:pt x="129" y="242"/>
                  <a:pt x="132" y="228"/>
                </a:cubicBezTo>
                <a:cubicBezTo>
                  <a:pt x="135" y="214"/>
                  <a:pt x="140" y="192"/>
                  <a:pt x="136" y="176"/>
                </a:cubicBezTo>
                <a:cubicBezTo>
                  <a:pt x="132" y="160"/>
                  <a:pt x="110" y="148"/>
                  <a:pt x="110" y="134"/>
                </a:cubicBezTo>
                <a:cubicBezTo>
                  <a:pt x="110" y="120"/>
                  <a:pt x="123" y="96"/>
                  <a:pt x="134" y="92"/>
                </a:cubicBezTo>
                <a:cubicBezTo>
                  <a:pt x="145" y="88"/>
                  <a:pt x="169" y="115"/>
                  <a:pt x="178" y="108"/>
                </a:cubicBezTo>
                <a:cubicBezTo>
                  <a:pt x="187" y="101"/>
                  <a:pt x="181" y="68"/>
                  <a:pt x="186" y="50"/>
                </a:cubicBezTo>
                <a:cubicBezTo>
                  <a:pt x="191" y="32"/>
                  <a:pt x="202" y="1"/>
                  <a:pt x="207" y="0"/>
                </a:cubicBezTo>
                <a:close/>
              </a:path>
            </a:pathLst>
          </a:custGeom>
          <a:solidFill>
            <a:srgbClr val="FF0000">
              <a:alpha val="30196"/>
            </a:srgbClr>
          </a:solidFill>
          <a:ln w="9525">
            <a:noFill/>
            <a:round/>
            <a:headEnd/>
            <a:tailEnd/>
          </a:ln>
        </p:spPr>
        <p:txBody>
          <a:bodyPr/>
          <a:lstStyle/>
          <a:p>
            <a:endParaRPr lang="el-GR"/>
          </a:p>
        </p:txBody>
      </p:sp>
      <p:sp>
        <p:nvSpPr>
          <p:cNvPr id="666633" name="Freeform 4"/>
          <p:cNvSpPr>
            <a:spLocks/>
          </p:cNvSpPr>
          <p:nvPr/>
        </p:nvSpPr>
        <p:spPr bwMode="auto">
          <a:xfrm>
            <a:off x="4067175" y="1781175"/>
            <a:ext cx="1881188" cy="1930400"/>
          </a:xfrm>
          <a:custGeom>
            <a:avLst/>
            <a:gdLst>
              <a:gd name="T0" fmla="*/ 2147483647 w 1185"/>
              <a:gd name="T1" fmla="*/ 2147483647 h 1216"/>
              <a:gd name="T2" fmla="*/ 2147483647 w 1185"/>
              <a:gd name="T3" fmla="*/ 2147483647 h 1216"/>
              <a:gd name="T4" fmla="*/ 2147483647 w 1185"/>
              <a:gd name="T5" fmla="*/ 2147483647 h 1216"/>
              <a:gd name="T6" fmla="*/ 2147483647 w 1185"/>
              <a:gd name="T7" fmla="*/ 2147483647 h 1216"/>
              <a:gd name="T8" fmla="*/ 2147483647 w 1185"/>
              <a:gd name="T9" fmla="*/ 2147483647 h 1216"/>
              <a:gd name="T10" fmla="*/ 2147483647 w 1185"/>
              <a:gd name="T11" fmla="*/ 2147483647 h 1216"/>
              <a:gd name="T12" fmla="*/ 2147483647 w 1185"/>
              <a:gd name="T13" fmla="*/ 2147483647 h 1216"/>
              <a:gd name="T14" fmla="*/ 2147483647 w 1185"/>
              <a:gd name="T15" fmla="*/ 2147483647 h 1216"/>
              <a:gd name="T16" fmla="*/ 2147483647 w 1185"/>
              <a:gd name="T17" fmla="*/ 2147483647 h 1216"/>
              <a:gd name="T18" fmla="*/ 2147483647 w 1185"/>
              <a:gd name="T19" fmla="*/ 2147483647 h 1216"/>
              <a:gd name="T20" fmla="*/ 2147483647 w 1185"/>
              <a:gd name="T21" fmla="*/ 2147483647 h 1216"/>
              <a:gd name="T22" fmla="*/ 2147483647 w 1185"/>
              <a:gd name="T23" fmla="*/ 2147483647 h 1216"/>
              <a:gd name="T24" fmla="*/ 2147483647 w 1185"/>
              <a:gd name="T25" fmla="*/ 2147483647 h 1216"/>
              <a:gd name="T26" fmla="*/ 2147483647 w 1185"/>
              <a:gd name="T27" fmla="*/ 2147483647 h 1216"/>
              <a:gd name="T28" fmla="*/ 2147483647 w 1185"/>
              <a:gd name="T29" fmla="*/ 2147483647 h 1216"/>
              <a:gd name="T30" fmla="*/ 2147483647 w 1185"/>
              <a:gd name="T31" fmla="*/ 2147483647 h 1216"/>
              <a:gd name="T32" fmla="*/ 2147483647 w 1185"/>
              <a:gd name="T33" fmla="*/ 2147483647 h 1216"/>
              <a:gd name="T34" fmla="*/ 2147483647 w 1185"/>
              <a:gd name="T35" fmla="*/ 2147483647 h 1216"/>
              <a:gd name="T36" fmla="*/ 2147483647 w 1185"/>
              <a:gd name="T37" fmla="*/ 2147483647 h 1216"/>
              <a:gd name="T38" fmla="*/ 2147483647 w 1185"/>
              <a:gd name="T39" fmla="*/ 2147483647 h 1216"/>
              <a:gd name="T40" fmla="*/ 2147483647 w 1185"/>
              <a:gd name="T41" fmla="*/ 2147483647 h 1216"/>
              <a:gd name="T42" fmla="*/ 2147483647 w 1185"/>
              <a:gd name="T43" fmla="*/ 2147483647 h 1216"/>
              <a:gd name="T44" fmla="*/ 2147483647 w 1185"/>
              <a:gd name="T45" fmla="*/ 2147483647 h 1216"/>
              <a:gd name="T46" fmla="*/ 2147483647 w 1185"/>
              <a:gd name="T47" fmla="*/ 2147483647 h 1216"/>
              <a:gd name="T48" fmla="*/ 2147483647 w 1185"/>
              <a:gd name="T49" fmla="*/ 2147483647 h 1216"/>
              <a:gd name="T50" fmla="*/ 2147483647 w 1185"/>
              <a:gd name="T51" fmla="*/ 2147483647 h 1216"/>
              <a:gd name="T52" fmla="*/ 2147483647 w 1185"/>
              <a:gd name="T53" fmla="*/ 2147483647 h 1216"/>
              <a:gd name="T54" fmla="*/ 2147483647 w 1185"/>
              <a:gd name="T55" fmla="*/ 2147483647 h 1216"/>
              <a:gd name="T56" fmla="*/ 2147483647 w 1185"/>
              <a:gd name="T57" fmla="*/ 2147483647 h 1216"/>
              <a:gd name="T58" fmla="*/ 2147483647 w 1185"/>
              <a:gd name="T59" fmla="*/ 2147483647 h 1216"/>
              <a:gd name="T60" fmla="*/ 2147483647 w 1185"/>
              <a:gd name="T61" fmla="*/ 2147483647 h 1216"/>
              <a:gd name="T62" fmla="*/ 2147483647 w 1185"/>
              <a:gd name="T63" fmla="*/ 2147483647 h 1216"/>
              <a:gd name="T64" fmla="*/ 2147483647 w 1185"/>
              <a:gd name="T65" fmla="*/ 2147483647 h 1216"/>
              <a:gd name="T66" fmla="*/ 2147483647 w 1185"/>
              <a:gd name="T67" fmla="*/ 2147483647 h 1216"/>
              <a:gd name="T68" fmla="*/ 2147483647 w 1185"/>
              <a:gd name="T69" fmla="*/ 2147483647 h 1216"/>
              <a:gd name="T70" fmla="*/ 2147483647 w 1185"/>
              <a:gd name="T71" fmla="*/ 2147483647 h 1216"/>
              <a:gd name="T72" fmla="*/ 2147483647 w 1185"/>
              <a:gd name="T73" fmla="*/ 2147483647 h 1216"/>
              <a:gd name="T74" fmla="*/ 2147483647 w 1185"/>
              <a:gd name="T75" fmla="*/ 2147483647 h 1216"/>
              <a:gd name="T76" fmla="*/ 2147483647 w 1185"/>
              <a:gd name="T77" fmla="*/ 2147483647 h 1216"/>
              <a:gd name="T78" fmla="*/ 2147483647 w 1185"/>
              <a:gd name="T79" fmla="*/ 2147483647 h 1216"/>
              <a:gd name="T80" fmla="*/ 2147483647 w 1185"/>
              <a:gd name="T81" fmla="*/ 2147483647 h 1216"/>
              <a:gd name="T82" fmla="*/ 2147483647 w 1185"/>
              <a:gd name="T83" fmla="*/ 2147483647 h 1216"/>
              <a:gd name="T84" fmla="*/ 2147483647 w 1185"/>
              <a:gd name="T85" fmla="*/ 2147483647 h 1216"/>
              <a:gd name="T86" fmla="*/ 2147483647 w 1185"/>
              <a:gd name="T87" fmla="*/ 2147483647 h 1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5"/>
              <a:gd name="T133" fmla="*/ 0 h 1216"/>
              <a:gd name="T134" fmla="*/ 1185 w 1185"/>
              <a:gd name="T135" fmla="*/ 1216 h 1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5" h="1216">
                <a:moveTo>
                  <a:pt x="76" y="210"/>
                </a:moveTo>
                <a:cubicBezTo>
                  <a:pt x="82" y="199"/>
                  <a:pt x="105" y="179"/>
                  <a:pt x="114" y="174"/>
                </a:cubicBezTo>
                <a:cubicBezTo>
                  <a:pt x="123" y="169"/>
                  <a:pt x="125" y="178"/>
                  <a:pt x="132" y="178"/>
                </a:cubicBezTo>
                <a:cubicBezTo>
                  <a:pt x="139" y="178"/>
                  <a:pt x="147" y="166"/>
                  <a:pt x="156" y="172"/>
                </a:cubicBezTo>
                <a:cubicBezTo>
                  <a:pt x="165" y="178"/>
                  <a:pt x="176" y="208"/>
                  <a:pt x="184" y="212"/>
                </a:cubicBezTo>
                <a:cubicBezTo>
                  <a:pt x="192" y="216"/>
                  <a:pt x="199" y="199"/>
                  <a:pt x="204" y="198"/>
                </a:cubicBezTo>
                <a:cubicBezTo>
                  <a:pt x="209" y="197"/>
                  <a:pt x="215" y="211"/>
                  <a:pt x="216" y="208"/>
                </a:cubicBezTo>
                <a:cubicBezTo>
                  <a:pt x="217" y="205"/>
                  <a:pt x="206" y="186"/>
                  <a:pt x="208" y="178"/>
                </a:cubicBezTo>
                <a:cubicBezTo>
                  <a:pt x="210" y="170"/>
                  <a:pt x="223" y="163"/>
                  <a:pt x="230" y="160"/>
                </a:cubicBezTo>
                <a:cubicBezTo>
                  <a:pt x="237" y="157"/>
                  <a:pt x="246" y="167"/>
                  <a:pt x="250" y="160"/>
                </a:cubicBezTo>
                <a:cubicBezTo>
                  <a:pt x="254" y="153"/>
                  <a:pt x="249" y="136"/>
                  <a:pt x="252" y="120"/>
                </a:cubicBezTo>
                <a:cubicBezTo>
                  <a:pt x="255" y="104"/>
                  <a:pt x="268" y="80"/>
                  <a:pt x="270" y="66"/>
                </a:cubicBezTo>
                <a:cubicBezTo>
                  <a:pt x="272" y="52"/>
                  <a:pt x="262" y="49"/>
                  <a:pt x="262" y="38"/>
                </a:cubicBezTo>
                <a:cubicBezTo>
                  <a:pt x="262" y="27"/>
                  <a:pt x="255" y="0"/>
                  <a:pt x="270" y="0"/>
                </a:cubicBezTo>
                <a:lnTo>
                  <a:pt x="352" y="40"/>
                </a:lnTo>
                <a:cubicBezTo>
                  <a:pt x="373" y="55"/>
                  <a:pt x="380" y="81"/>
                  <a:pt x="394" y="90"/>
                </a:cubicBezTo>
                <a:cubicBezTo>
                  <a:pt x="408" y="99"/>
                  <a:pt x="424" y="90"/>
                  <a:pt x="438" y="94"/>
                </a:cubicBezTo>
                <a:cubicBezTo>
                  <a:pt x="452" y="98"/>
                  <a:pt x="474" y="106"/>
                  <a:pt x="480" y="114"/>
                </a:cubicBezTo>
                <a:cubicBezTo>
                  <a:pt x="486" y="122"/>
                  <a:pt x="478" y="137"/>
                  <a:pt x="472" y="144"/>
                </a:cubicBezTo>
                <a:cubicBezTo>
                  <a:pt x="466" y="151"/>
                  <a:pt x="450" y="151"/>
                  <a:pt x="444" y="156"/>
                </a:cubicBezTo>
                <a:cubicBezTo>
                  <a:pt x="438" y="161"/>
                  <a:pt x="432" y="170"/>
                  <a:pt x="434" y="174"/>
                </a:cubicBezTo>
                <a:cubicBezTo>
                  <a:pt x="436" y="178"/>
                  <a:pt x="448" y="181"/>
                  <a:pt x="454" y="180"/>
                </a:cubicBezTo>
                <a:cubicBezTo>
                  <a:pt x="460" y="179"/>
                  <a:pt x="463" y="170"/>
                  <a:pt x="470" y="168"/>
                </a:cubicBezTo>
                <a:cubicBezTo>
                  <a:pt x="477" y="166"/>
                  <a:pt x="489" y="172"/>
                  <a:pt x="498" y="168"/>
                </a:cubicBezTo>
                <a:cubicBezTo>
                  <a:pt x="507" y="164"/>
                  <a:pt x="516" y="148"/>
                  <a:pt x="524" y="146"/>
                </a:cubicBezTo>
                <a:cubicBezTo>
                  <a:pt x="532" y="144"/>
                  <a:pt x="540" y="156"/>
                  <a:pt x="548" y="156"/>
                </a:cubicBezTo>
                <a:cubicBezTo>
                  <a:pt x="556" y="156"/>
                  <a:pt x="568" y="153"/>
                  <a:pt x="572" y="148"/>
                </a:cubicBezTo>
                <a:cubicBezTo>
                  <a:pt x="576" y="143"/>
                  <a:pt x="567" y="130"/>
                  <a:pt x="574" y="124"/>
                </a:cubicBezTo>
                <a:cubicBezTo>
                  <a:pt x="581" y="118"/>
                  <a:pt x="606" y="113"/>
                  <a:pt x="614" y="112"/>
                </a:cubicBezTo>
                <a:cubicBezTo>
                  <a:pt x="622" y="111"/>
                  <a:pt x="617" y="118"/>
                  <a:pt x="621" y="119"/>
                </a:cubicBezTo>
                <a:cubicBezTo>
                  <a:pt x="625" y="120"/>
                  <a:pt x="633" y="117"/>
                  <a:pt x="636" y="120"/>
                </a:cubicBezTo>
                <a:cubicBezTo>
                  <a:pt x="639" y="123"/>
                  <a:pt x="635" y="132"/>
                  <a:pt x="639" y="137"/>
                </a:cubicBezTo>
                <a:cubicBezTo>
                  <a:pt x="643" y="142"/>
                  <a:pt x="656" y="148"/>
                  <a:pt x="660" y="153"/>
                </a:cubicBezTo>
                <a:cubicBezTo>
                  <a:pt x="664" y="158"/>
                  <a:pt x="660" y="163"/>
                  <a:pt x="663" y="165"/>
                </a:cubicBezTo>
                <a:cubicBezTo>
                  <a:pt x="666" y="167"/>
                  <a:pt x="677" y="168"/>
                  <a:pt x="681" y="168"/>
                </a:cubicBezTo>
                <a:cubicBezTo>
                  <a:pt x="685" y="168"/>
                  <a:pt x="686" y="163"/>
                  <a:pt x="690" y="164"/>
                </a:cubicBezTo>
                <a:cubicBezTo>
                  <a:pt x="694" y="165"/>
                  <a:pt x="703" y="175"/>
                  <a:pt x="708" y="177"/>
                </a:cubicBezTo>
                <a:cubicBezTo>
                  <a:pt x="713" y="179"/>
                  <a:pt x="717" y="174"/>
                  <a:pt x="723" y="179"/>
                </a:cubicBezTo>
                <a:cubicBezTo>
                  <a:pt x="729" y="184"/>
                  <a:pt x="742" y="200"/>
                  <a:pt x="744" y="207"/>
                </a:cubicBezTo>
                <a:cubicBezTo>
                  <a:pt x="746" y="214"/>
                  <a:pt x="743" y="219"/>
                  <a:pt x="738" y="222"/>
                </a:cubicBezTo>
                <a:cubicBezTo>
                  <a:pt x="733" y="225"/>
                  <a:pt x="713" y="220"/>
                  <a:pt x="716" y="224"/>
                </a:cubicBezTo>
                <a:cubicBezTo>
                  <a:pt x="719" y="228"/>
                  <a:pt x="745" y="250"/>
                  <a:pt x="758" y="246"/>
                </a:cubicBezTo>
                <a:cubicBezTo>
                  <a:pt x="771" y="242"/>
                  <a:pt x="783" y="211"/>
                  <a:pt x="794" y="200"/>
                </a:cubicBezTo>
                <a:cubicBezTo>
                  <a:pt x="805" y="189"/>
                  <a:pt x="805" y="185"/>
                  <a:pt x="824" y="178"/>
                </a:cubicBezTo>
                <a:cubicBezTo>
                  <a:pt x="843" y="171"/>
                  <a:pt x="887" y="173"/>
                  <a:pt x="912" y="160"/>
                </a:cubicBezTo>
                <a:cubicBezTo>
                  <a:pt x="937" y="147"/>
                  <a:pt x="953" y="112"/>
                  <a:pt x="976" y="98"/>
                </a:cubicBezTo>
                <a:cubicBezTo>
                  <a:pt x="999" y="84"/>
                  <a:pt x="1029" y="77"/>
                  <a:pt x="1052" y="74"/>
                </a:cubicBezTo>
                <a:cubicBezTo>
                  <a:pt x="1075" y="71"/>
                  <a:pt x="1106" y="69"/>
                  <a:pt x="1112" y="78"/>
                </a:cubicBezTo>
                <a:lnTo>
                  <a:pt x="1086" y="126"/>
                </a:lnTo>
                <a:cubicBezTo>
                  <a:pt x="1082" y="142"/>
                  <a:pt x="1088" y="165"/>
                  <a:pt x="1086" y="176"/>
                </a:cubicBezTo>
                <a:cubicBezTo>
                  <a:pt x="1084" y="187"/>
                  <a:pt x="1080" y="190"/>
                  <a:pt x="1072" y="190"/>
                </a:cubicBezTo>
                <a:cubicBezTo>
                  <a:pt x="1064" y="190"/>
                  <a:pt x="1045" y="173"/>
                  <a:pt x="1036" y="176"/>
                </a:cubicBezTo>
                <a:cubicBezTo>
                  <a:pt x="1027" y="179"/>
                  <a:pt x="1016" y="190"/>
                  <a:pt x="1016" y="206"/>
                </a:cubicBezTo>
                <a:cubicBezTo>
                  <a:pt x="1016" y="222"/>
                  <a:pt x="1037" y="250"/>
                  <a:pt x="1038" y="272"/>
                </a:cubicBezTo>
                <a:cubicBezTo>
                  <a:pt x="1039" y="294"/>
                  <a:pt x="1039" y="319"/>
                  <a:pt x="1024" y="336"/>
                </a:cubicBezTo>
                <a:cubicBezTo>
                  <a:pt x="1009" y="353"/>
                  <a:pt x="966" y="355"/>
                  <a:pt x="946" y="376"/>
                </a:cubicBezTo>
                <a:cubicBezTo>
                  <a:pt x="926" y="397"/>
                  <a:pt x="909" y="437"/>
                  <a:pt x="906" y="462"/>
                </a:cubicBezTo>
                <a:cubicBezTo>
                  <a:pt x="903" y="487"/>
                  <a:pt x="906" y="510"/>
                  <a:pt x="926" y="526"/>
                </a:cubicBezTo>
                <a:cubicBezTo>
                  <a:pt x="946" y="542"/>
                  <a:pt x="1005" y="542"/>
                  <a:pt x="1024" y="558"/>
                </a:cubicBezTo>
                <a:cubicBezTo>
                  <a:pt x="1043" y="574"/>
                  <a:pt x="1030" y="608"/>
                  <a:pt x="1040" y="620"/>
                </a:cubicBezTo>
                <a:cubicBezTo>
                  <a:pt x="1050" y="632"/>
                  <a:pt x="1076" y="618"/>
                  <a:pt x="1086" y="628"/>
                </a:cubicBezTo>
                <a:cubicBezTo>
                  <a:pt x="1096" y="638"/>
                  <a:pt x="1087" y="671"/>
                  <a:pt x="1098" y="680"/>
                </a:cubicBezTo>
                <a:cubicBezTo>
                  <a:pt x="1109" y="689"/>
                  <a:pt x="1140" y="676"/>
                  <a:pt x="1152" y="680"/>
                </a:cubicBezTo>
                <a:cubicBezTo>
                  <a:pt x="1164" y="684"/>
                  <a:pt x="1165" y="690"/>
                  <a:pt x="1168" y="702"/>
                </a:cubicBezTo>
                <a:cubicBezTo>
                  <a:pt x="1171" y="714"/>
                  <a:pt x="1167" y="736"/>
                  <a:pt x="1170" y="750"/>
                </a:cubicBezTo>
                <a:cubicBezTo>
                  <a:pt x="1173" y="764"/>
                  <a:pt x="1185" y="772"/>
                  <a:pt x="1184" y="784"/>
                </a:cubicBezTo>
                <a:cubicBezTo>
                  <a:pt x="1183" y="796"/>
                  <a:pt x="1177" y="811"/>
                  <a:pt x="1166" y="822"/>
                </a:cubicBezTo>
                <a:cubicBezTo>
                  <a:pt x="1155" y="833"/>
                  <a:pt x="1133" y="848"/>
                  <a:pt x="1116" y="850"/>
                </a:cubicBezTo>
                <a:lnTo>
                  <a:pt x="1066" y="834"/>
                </a:lnTo>
                <a:cubicBezTo>
                  <a:pt x="1054" y="829"/>
                  <a:pt x="1049" y="826"/>
                  <a:pt x="1046" y="820"/>
                </a:cubicBezTo>
                <a:cubicBezTo>
                  <a:pt x="1043" y="814"/>
                  <a:pt x="1053" y="807"/>
                  <a:pt x="1050" y="800"/>
                </a:cubicBezTo>
                <a:cubicBezTo>
                  <a:pt x="1047" y="793"/>
                  <a:pt x="1035" y="780"/>
                  <a:pt x="1026" y="776"/>
                </a:cubicBezTo>
                <a:cubicBezTo>
                  <a:pt x="1017" y="772"/>
                  <a:pt x="1007" y="778"/>
                  <a:pt x="996" y="778"/>
                </a:cubicBezTo>
                <a:cubicBezTo>
                  <a:pt x="985" y="778"/>
                  <a:pt x="972" y="774"/>
                  <a:pt x="962" y="776"/>
                </a:cubicBezTo>
                <a:cubicBezTo>
                  <a:pt x="952" y="778"/>
                  <a:pt x="942" y="794"/>
                  <a:pt x="936" y="790"/>
                </a:cubicBezTo>
                <a:cubicBezTo>
                  <a:pt x="930" y="786"/>
                  <a:pt x="933" y="764"/>
                  <a:pt x="928" y="752"/>
                </a:cubicBezTo>
                <a:cubicBezTo>
                  <a:pt x="923" y="740"/>
                  <a:pt x="914" y="724"/>
                  <a:pt x="906" y="716"/>
                </a:cubicBezTo>
                <a:cubicBezTo>
                  <a:pt x="898" y="708"/>
                  <a:pt x="891" y="704"/>
                  <a:pt x="882" y="702"/>
                </a:cubicBezTo>
                <a:cubicBezTo>
                  <a:pt x="873" y="700"/>
                  <a:pt x="864" y="707"/>
                  <a:pt x="854" y="704"/>
                </a:cubicBezTo>
                <a:cubicBezTo>
                  <a:pt x="844" y="701"/>
                  <a:pt x="831" y="683"/>
                  <a:pt x="822" y="682"/>
                </a:cubicBezTo>
                <a:cubicBezTo>
                  <a:pt x="813" y="681"/>
                  <a:pt x="812" y="698"/>
                  <a:pt x="798" y="696"/>
                </a:cubicBezTo>
                <a:cubicBezTo>
                  <a:pt x="784" y="694"/>
                  <a:pt x="751" y="670"/>
                  <a:pt x="736" y="670"/>
                </a:cubicBezTo>
                <a:cubicBezTo>
                  <a:pt x="721" y="670"/>
                  <a:pt x="718" y="689"/>
                  <a:pt x="710" y="694"/>
                </a:cubicBezTo>
                <a:cubicBezTo>
                  <a:pt x="702" y="699"/>
                  <a:pt x="698" y="695"/>
                  <a:pt x="690" y="698"/>
                </a:cubicBezTo>
                <a:cubicBezTo>
                  <a:pt x="682" y="701"/>
                  <a:pt x="669" y="705"/>
                  <a:pt x="662" y="710"/>
                </a:cubicBezTo>
                <a:cubicBezTo>
                  <a:pt x="655" y="715"/>
                  <a:pt x="654" y="724"/>
                  <a:pt x="646" y="726"/>
                </a:cubicBezTo>
                <a:cubicBezTo>
                  <a:pt x="638" y="728"/>
                  <a:pt x="625" y="721"/>
                  <a:pt x="614" y="724"/>
                </a:cubicBezTo>
                <a:cubicBezTo>
                  <a:pt x="603" y="727"/>
                  <a:pt x="589" y="743"/>
                  <a:pt x="578" y="746"/>
                </a:cubicBezTo>
                <a:cubicBezTo>
                  <a:pt x="567" y="749"/>
                  <a:pt x="556" y="739"/>
                  <a:pt x="546" y="740"/>
                </a:cubicBezTo>
                <a:cubicBezTo>
                  <a:pt x="536" y="741"/>
                  <a:pt x="531" y="751"/>
                  <a:pt x="520" y="752"/>
                </a:cubicBezTo>
                <a:cubicBezTo>
                  <a:pt x="509" y="753"/>
                  <a:pt x="487" y="745"/>
                  <a:pt x="478" y="748"/>
                </a:cubicBezTo>
                <a:cubicBezTo>
                  <a:pt x="469" y="751"/>
                  <a:pt x="465" y="763"/>
                  <a:pt x="464" y="770"/>
                </a:cubicBezTo>
                <a:cubicBezTo>
                  <a:pt x="463" y="777"/>
                  <a:pt x="467" y="782"/>
                  <a:pt x="474" y="790"/>
                </a:cubicBezTo>
                <a:cubicBezTo>
                  <a:pt x="481" y="798"/>
                  <a:pt x="498" y="809"/>
                  <a:pt x="504" y="820"/>
                </a:cubicBezTo>
                <a:cubicBezTo>
                  <a:pt x="510" y="831"/>
                  <a:pt x="503" y="844"/>
                  <a:pt x="510" y="858"/>
                </a:cubicBezTo>
                <a:cubicBezTo>
                  <a:pt x="517" y="872"/>
                  <a:pt x="537" y="889"/>
                  <a:pt x="544" y="902"/>
                </a:cubicBezTo>
                <a:cubicBezTo>
                  <a:pt x="551" y="915"/>
                  <a:pt x="540" y="924"/>
                  <a:pt x="552" y="936"/>
                </a:cubicBezTo>
                <a:cubicBezTo>
                  <a:pt x="564" y="948"/>
                  <a:pt x="606" y="961"/>
                  <a:pt x="618" y="976"/>
                </a:cubicBezTo>
                <a:lnTo>
                  <a:pt x="624" y="1026"/>
                </a:lnTo>
                <a:cubicBezTo>
                  <a:pt x="621" y="1035"/>
                  <a:pt x="610" y="1021"/>
                  <a:pt x="600" y="1028"/>
                </a:cubicBezTo>
                <a:cubicBezTo>
                  <a:pt x="590" y="1035"/>
                  <a:pt x="576" y="1059"/>
                  <a:pt x="564" y="1066"/>
                </a:cubicBezTo>
                <a:cubicBezTo>
                  <a:pt x="552" y="1073"/>
                  <a:pt x="534" y="1062"/>
                  <a:pt x="528" y="1072"/>
                </a:cubicBezTo>
                <a:cubicBezTo>
                  <a:pt x="522" y="1082"/>
                  <a:pt x="522" y="1114"/>
                  <a:pt x="526" y="1128"/>
                </a:cubicBezTo>
                <a:cubicBezTo>
                  <a:pt x="530" y="1142"/>
                  <a:pt x="546" y="1146"/>
                  <a:pt x="550" y="1158"/>
                </a:cubicBezTo>
                <a:cubicBezTo>
                  <a:pt x="554" y="1170"/>
                  <a:pt x="552" y="1193"/>
                  <a:pt x="548" y="1202"/>
                </a:cubicBezTo>
                <a:cubicBezTo>
                  <a:pt x="544" y="1211"/>
                  <a:pt x="535" y="1216"/>
                  <a:pt x="524" y="1210"/>
                </a:cubicBezTo>
                <a:cubicBezTo>
                  <a:pt x="513" y="1204"/>
                  <a:pt x="494" y="1173"/>
                  <a:pt x="484" y="1166"/>
                </a:cubicBezTo>
                <a:cubicBezTo>
                  <a:pt x="474" y="1159"/>
                  <a:pt x="477" y="1167"/>
                  <a:pt x="467" y="1169"/>
                </a:cubicBezTo>
                <a:cubicBezTo>
                  <a:pt x="457" y="1171"/>
                  <a:pt x="436" y="1178"/>
                  <a:pt x="426" y="1178"/>
                </a:cubicBezTo>
                <a:cubicBezTo>
                  <a:pt x="416" y="1178"/>
                  <a:pt x="418" y="1165"/>
                  <a:pt x="404" y="1170"/>
                </a:cubicBezTo>
                <a:cubicBezTo>
                  <a:pt x="390" y="1175"/>
                  <a:pt x="361" y="1207"/>
                  <a:pt x="342" y="1208"/>
                </a:cubicBezTo>
                <a:cubicBezTo>
                  <a:pt x="323" y="1209"/>
                  <a:pt x="307" y="1178"/>
                  <a:pt x="292" y="1178"/>
                </a:cubicBezTo>
                <a:cubicBezTo>
                  <a:pt x="277" y="1178"/>
                  <a:pt x="260" y="1203"/>
                  <a:pt x="251" y="1208"/>
                </a:cubicBezTo>
                <a:cubicBezTo>
                  <a:pt x="242" y="1213"/>
                  <a:pt x="247" y="1215"/>
                  <a:pt x="240" y="1208"/>
                </a:cubicBezTo>
                <a:cubicBezTo>
                  <a:pt x="233" y="1201"/>
                  <a:pt x="219" y="1174"/>
                  <a:pt x="208" y="1168"/>
                </a:cubicBezTo>
                <a:cubicBezTo>
                  <a:pt x="197" y="1162"/>
                  <a:pt x="189" y="1176"/>
                  <a:pt x="176" y="1174"/>
                </a:cubicBezTo>
                <a:cubicBezTo>
                  <a:pt x="163" y="1172"/>
                  <a:pt x="141" y="1162"/>
                  <a:pt x="130" y="1154"/>
                </a:cubicBezTo>
                <a:cubicBezTo>
                  <a:pt x="119" y="1146"/>
                  <a:pt x="118" y="1130"/>
                  <a:pt x="108" y="1128"/>
                </a:cubicBezTo>
                <a:cubicBezTo>
                  <a:pt x="98" y="1126"/>
                  <a:pt x="79" y="1141"/>
                  <a:pt x="68" y="1142"/>
                </a:cubicBezTo>
                <a:cubicBezTo>
                  <a:pt x="57" y="1143"/>
                  <a:pt x="42" y="1143"/>
                  <a:pt x="40" y="1134"/>
                </a:cubicBezTo>
                <a:lnTo>
                  <a:pt x="56" y="1086"/>
                </a:lnTo>
                <a:cubicBezTo>
                  <a:pt x="79" y="1036"/>
                  <a:pt x="166" y="902"/>
                  <a:pt x="176" y="834"/>
                </a:cubicBezTo>
                <a:cubicBezTo>
                  <a:pt x="186" y="766"/>
                  <a:pt x="143" y="742"/>
                  <a:pt x="116" y="680"/>
                </a:cubicBezTo>
                <a:cubicBezTo>
                  <a:pt x="89" y="618"/>
                  <a:pt x="33" y="504"/>
                  <a:pt x="14" y="462"/>
                </a:cubicBezTo>
                <a:lnTo>
                  <a:pt x="0" y="430"/>
                </a:lnTo>
                <a:cubicBezTo>
                  <a:pt x="5" y="418"/>
                  <a:pt x="40" y="405"/>
                  <a:pt x="42" y="392"/>
                </a:cubicBezTo>
                <a:cubicBezTo>
                  <a:pt x="44" y="379"/>
                  <a:pt x="17" y="363"/>
                  <a:pt x="12" y="352"/>
                </a:cubicBezTo>
                <a:cubicBezTo>
                  <a:pt x="7" y="341"/>
                  <a:pt x="7" y="329"/>
                  <a:pt x="14" y="324"/>
                </a:cubicBezTo>
                <a:cubicBezTo>
                  <a:pt x="21" y="319"/>
                  <a:pt x="46" y="330"/>
                  <a:pt x="54" y="324"/>
                </a:cubicBezTo>
                <a:cubicBezTo>
                  <a:pt x="62" y="318"/>
                  <a:pt x="57" y="302"/>
                  <a:pt x="62" y="288"/>
                </a:cubicBezTo>
                <a:cubicBezTo>
                  <a:pt x="67" y="274"/>
                  <a:pt x="84" y="253"/>
                  <a:pt x="86" y="240"/>
                </a:cubicBezTo>
                <a:cubicBezTo>
                  <a:pt x="88" y="227"/>
                  <a:pt x="78" y="216"/>
                  <a:pt x="76" y="210"/>
                </a:cubicBezTo>
                <a:close/>
              </a:path>
            </a:pathLst>
          </a:custGeom>
          <a:solidFill>
            <a:srgbClr val="FF0000">
              <a:alpha val="30196"/>
            </a:srgbClr>
          </a:solidFill>
          <a:ln w="9525">
            <a:noFill/>
            <a:round/>
            <a:headEnd/>
            <a:tailEnd/>
          </a:ln>
        </p:spPr>
        <p:txBody>
          <a:bodyPr/>
          <a:lstStyle/>
          <a:p>
            <a:endParaRPr lang="el-GR"/>
          </a:p>
        </p:txBody>
      </p:sp>
      <p:sp>
        <p:nvSpPr>
          <p:cNvPr id="666634" name="Freeform 5"/>
          <p:cNvSpPr>
            <a:spLocks/>
          </p:cNvSpPr>
          <p:nvPr/>
        </p:nvSpPr>
        <p:spPr bwMode="auto">
          <a:xfrm>
            <a:off x="5756275" y="1717675"/>
            <a:ext cx="736600" cy="661988"/>
          </a:xfrm>
          <a:custGeom>
            <a:avLst/>
            <a:gdLst>
              <a:gd name="T0" fmla="*/ 2147483647 w 464"/>
              <a:gd name="T1" fmla="*/ 2147483647 h 417"/>
              <a:gd name="T2" fmla="*/ 2147483647 w 464"/>
              <a:gd name="T3" fmla="*/ 2147483647 h 417"/>
              <a:gd name="T4" fmla="*/ 2147483647 w 464"/>
              <a:gd name="T5" fmla="*/ 2147483647 h 417"/>
              <a:gd name="T6" fmla="*/ 2147483647 w 464"/>
              <a:gd name="T7" fmla="*/ 2147483647 h 417"/>
              <a:gd name="T8" fmla="*/ 2147483647 w 464"/>
              <a:gd name="T9" fmla="*/ 2147483647 h 417"/>
              <a:gd name="T10" fmla="*/ 2147483647 w 464"/>
              <a:gd name="T11" fmla="*/ 2147483647 h 417"/>
              <a:gd name="T12" fmla="*/ 2147483647 w 464"/>
              <a:gd name="T13" fmla="*/ 2147483647 h 417"/>
              <a:gd name="T14" fmla="*/ 2147483647 w 464"/>
              <a:gd name="T15" fmla="*/ 2147483647 h 417"/>
              <a:gd name="T16" fmla="*/ 2147483647 w 464"/>
              <a:gd name="T17" fmla="*/ 2147483647 h 417"/>
              <a:gd name="T18" fmla="*/ 2147483647 w 464"/>
              <a:gd name="T19" fmla="*/ 2147483647 h 417"/>
              <a:gd name="T20" fmla="*/ 2147483647 w 464"/>
              <a:gd name="T21" fmla="*/ 2147483647 h 417"/>
              <a:gd name="T22" fmla="*/ 2147483647 w 464"/>
              <a:gd name="T23" fmla="*/ 2147483647 h 417"/>
              <a:gd name="T24" fmla="*/ 2147483647 w 464"/>
              <a:gd name="T25" fmla="*/ 2147483647 h 417"/>
              <a:gd name="T26" fmla="*/ 2147483647 w 464"/>
              <a:gd name="T27" fmla="*/ 2147483647 h 417"/>
              <a:gd name="T28" fmla="*/ 2147483647 w 464"/>
              <a:gd name="T29" fmla="*/ 2147483647 h 417"/>
              <a:gd name="T30" fmla="*/ 2147483647 w 464"/>
              <a:gd name="T31" fmla="*/ 2147483647 h 417"/>
              <a:gd name="T32" fmla="*/ 2147483647 w 464"/>
              <a:gd name="T33" fmla="*/ 2147483647 h 417"/>
              <a:gd name="T34" fmla="*/ 2147483647 w 464"/>
              <a:gd name="T35" fmla="*/ 2147483647 h 417"/>
              <a:gd name="T36" fmla="*/ 2147483647 w 464"/>
              <a:gd name="T37" fmla="*/ 2147483647 h 417"/>
              <a:gd name="T38" fmla="*/ 2147483647 w 464"/>
              <a:gd name="T39" fmla="*/ 2147483647 h 417"/>
              <a:gd name="T40" fmla="*/ 2147483647 w 464"/>
              <a:gd name="T41" fmla="*/ 2147483647 h 417"/>
              <a:gd name="T42" fmla="*/ 2147483647 w 464"/>
              <a:gd name="T43" fmla="*/ 2147483647 h 417"/>
              <a:gd name="T44" fmla="*/ 2147483647 w 464"/>
              <a:gd name="T45" fmla="*/ 2147483647 h 417"/>
              <a:gd name="T46" fmla="*/ 2147483647 w 464"/>
              <a:gd name="T47" fmla="*/ 2147483647 h 417"/>
              <a:gd name="T48" fmla="*/ 2147483647 w 464"/>
              <a:gd name="T49" fmla="*/ 2147483647 h 417"/>
              <a:gd name="T50" fmla="*/ 2147483647 w 464"/>
              <a:gd name="T51" fmla="*/ 2147483647 h 417"/>
              <a:gd name="T52" fmla="*/ 2147483647 w 464"/>
              <a:gd name="T53" fmla="*/ 2147483647 h 417"/>
              <a:gd name="T54" fmla="*/ 2147483647 w 464"/>
              <a:gd name="T55" fmla="*/ 2147483647 h 417"/>
              <a:gd name="T56" fmla="*/ 2147483647 w 464"/>
              <a:gd name="T57" fmla="*/ 2147483647 h 417"/>
              <a:gd name="T58" fmla="*/ 2147483647 w 464"/>
              <a:gd name="T59" fmla="*/ 2147483647 h 417"/>
              <a:gd name="T60" fmla="*/ 2147483647 w 464"/>
              <a:gd name="T61" fmla="*/ 2147483647 h 417"/>
              <a:gd name="T62" fmla="*/ 2147483647 w 464"/>
              <a:gd name="T63" fmla="*/ 2147483647 h 417"/>
              <a:gd name="T64" fmla="*/ 2147483647 w 464"/>
              <a:gd name="T65" fmla="*/ 2147483647 h 4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4"/>
              <a:gd name="T100" fmla="*/ 0 h 417"/>
              <a:gd name="T101" fmla="*/ 464 w 464"/>
              <a:gd name="T102" fmla="*/ 417 h 4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4" h="417">
                <a:moveTo>
                  <a:pt x="282" y="12"/>
                </a:moveTo>
                <a:cubicBezTo>
                  <a:pt x="269" y="26"/>
                  <a:pt x="236" y="85"/>
                  <a:pt x="222" y="100"/>
                </a:cubicBezTo>
                <a:cubicBezTo>
                  <a:pt x="208" y="115"/>
                  <a:pt x="208" y="98"/>
                  <a:pt x="200" y="100"/>
                </a:cubicBezTo>
                <a:cubicBezTo>
                  <a:pt x="192" y="102"/>
                  <a:pt x="178" y="102"/>
                  <a:pt x="172" y="112"/>
                </a:cubicBezTo>
                <a:cubicBezTo>
                  <a:pt x="166" y="122"/>
                  <a:pt x="174" y="146"/>
                  <a:pt x="166" y="160"/>
                </a:cubicBezTo>
                <a:cubicBezTo>
                  <a:pt x="158" y="174"/>
                  <a:pt x="135" y="186"/>
                  <a:pt x="124" y="198"/>
                </a:cubicBezTo>
                <a:cubicBezTo>
                  <a:pt x="113" y="210"/>
                  <a:pt x="110" y="232"/>
                  <a:pt x="102" y="234"/>
                </a:cubicBezTo>
                <a:cubicBezTo>
                  <a:pt x="94" y="236"/>
                  <a:pt x="83" y="217"/>
                  <a:pt x="74" y="210"/>
                </a:cubicBezTo>
                <a:cubicBezTo>
                  <a:pt x="65" y="203"/>
                  <a:pt x="58" y="192"/>
                  <a:pt x="50" y="194"/>
                </a:cubicBezTo>
                <a:cubicBezTo>
                  <a:pt x="42" y="196"/>
                  <a:pt x="30" y="214"/>
                  <a:pt x="26" y="224"/>
                </a:cubicBezTo>
                <a:cubicBezTo>
                  <a:pt x="22" y="234"/>
                  <a:pt x="22" y="239"/>
                  <a:pt x="26" y="254"/>
                </a:cubicBezTo>
                <a:cubicBezTo>
                  <a:pt x="30" y="269"/>
                  <a:pt x="54" y="293"/>
                  <a:pt x="50" y="314"/>
                </a:cubicBezTo>
                <a:cubicBezTo>
                  <a:pt x="46" y="335"/>
                  <a:pt x="8" y="363"/>
                  <a:pt x="4" y="380"/>
                </a:cubicBezTo>
                <a:cubicBezTo>
                  <a:pt x="0" y="397"/>
                  <a:pt x="3" y="411"/>
                  <a:pt x="24" y="414"/>
                </a:cubicBezTo>
                <a:cubicBezTo>
                  <a:pt x="45" y="417"/>
                  <a:pt x="107" y="396"/>
                  <a:pt x="132" y="396"/>
                </a:cubicBezTo>
                <a:cubicBezTo>
                  <a:pt x="157" y="396"/>
                  <a:pt x="161" y="413"/>
                  <a:pt x="176" y="412"/>
                </a:cubicBezTo>
                <a:cubicBezTo>
                  <a:pt x="191" y="411"/>
                  <a:pt x="202" y="394"/>
                  <a:pt x="220" y="388"/>
                </a:cubicBezTo>
                <a:cubicBezTo>
                  <a:pt x="238" y="382"/>
                  <a:pt x="267" y="386"/>
                  <a:pt x="282" y="378"/>
                </a:cubicBezTo>
                <a:cubicBezTo>
                  <a:pt x="297" y="370"/>
                  <a:pt x="299" y="345"/>
                  <a:pt x="312" y="340"/>
                </a:cubicBezTo>
                <a:cubicBezTo>
                  <a:pt x="325" y="335"/>
                  <a:pt x="344" y="354"/>
                  <a:pt x="358" y="350"/>
                </a:cubicBezTo>
                <a:cubicBezTo>
                  <a:pt x="372" y="346"/>
                  <a:pt x="385" y="322"/>
                  <a:pt x="398" y="316"/>
                </a:cubicBezTo>
                <a:cubicBezTo>
                  <a:pt x="411" y="310"/>
                  <a:pt x="424" y="320"/>
                  <a:pt x="434" y="316"/>
                </a:cubicBezTo>
                <a:cubicBezTo>
                  <a:pt x="444" y="312"/>
                  <a:pt x="452" y="299"/>
                  <a:pt x="456" y="290"/>
                </a:cubicBezTo>
                <a:cubicBezTo>
                  <a:pt x="460" y="281"/>
                  <a:pt x="464" y="266"/>
                  <a:pt x="456" y="260"/>
                </a:cubicBezTo>
                <a:cubicBezTo>
                  <a:pt x="448" y="254"/>
                  <a:pt x="412" y="264"/>
                  <a:pt x="410" y="252"/>
                </a:cubicBezTo>
                <a:cubicBezTo>
                  <a:pt x="408" y="240"/>
                  <a:pt x="439" y="208"/>
                  <a:pt x="446" y="188"/>
                </a:cubicBezTo>
                <a:cubicBezTo>
                  <a:pt x="453" y="168"/>
                  <a:pt x="459" y="149"/>
                  <a:pt x="454" y="134"/>
                </a:cubicBezTo>
                <a:cubicBezTo>
                  <a:pt x="449" y="119"/>
                  <a:pt x="429" y="105"/>
                  <a:pt x="416" y="100"/>
                </a:cubicBezTo>
                <a:cubicBezTo>
                  <a:pt x="403" y="95"/>
                  <a:pt x="391" y="106"/>
                  <a:pt x="374" y="102"/>
                </a:cubicBezTo>
                <a:cubicBezTo>
                  <a:pt x="357" y="98"/>
                  <a:pt x="327" y="89"/>
                  <a:pt x="316" y="78"/>
                </a:cubicBezTo>
                <a:cubicBezTo>
                  <a:pt x="305" y="67"/>
                  <a:pt x="311" y="45"/>
                  <a:pt x="308" y="34"/>
                </a:cubicBezTo>
                <a:cubicBezTo>
                  <a:pt x="305" y="23"/>
                  <a:pt x="304" y="18"/>
                  <a:pt x="300" y="14"/>
                </a:cubicBezTo>
                <a:cubicBezTo>
                  <a:pt x="296" y="10"/>
                  <a:pt x="296" y="0"/>
                  <a:pt x="282" y="12"/>
                </a:cubicBezTo>
                <a:close/>
              </a:path>
            </a:pathLst>
          </a:custGeom>
          <a:solidFill>
            <a:srgbClr val="FF0000">
              <a:alpha val="30196"/>
            </a:srgbClr>
          </a:solidFill>
          <a:ln w="9525">
            <a:noFill/>
            <a:round/>
            <a:headEnd/>
            <a:tailEnd/>
          </a:ln>
        </p:spPr>
        <p:txBody>
          <a:bodyPr/>
          <a:lstStyle/>
          <a:p>
            <a:endParaRPr lang="el-GR"/>
          </a:p>
        </p:txBody>
      </p:sp>
      <p:pic>
        <p:nvPicPr>
          <p:cNvPr id="666635" name="Picture 7" descr="nazi"/>
          <p:cNvPicPr>
            <a:picLocks noChangeAspect="1" noChangeArrowheads="1"/>
          </p:cNvPicPr>
          <p:nvPr/>
        </p:nvPicPr>
        <p:blipFill>
          <a:blip r:embed="rId8"/>
          <a:srcRect/>
          <a:stretch>
            <a:fillRect/>
          </a:stretch>
        </p:blipFill>
        <p:spPr bwMode="auto">
          <a:xfrm>
            <a:off x="4562475" y="2320925"/>
            <a:ext cx="444500" cy="265113"/>
          </a:xfrm>
          <a:prstGeom prst="rect">
            <a:avLst/>
          </a:prstGeom>
          <a:noFill/>
          <a:ln w="9525">
            <a:noFill/>
            <a:miter lim="800000"/>
            <a:headEnd/>
            <a:tailEnd/>
          </a:ln>
        </p:spPr>
      </p:pic>
      <p:pic>
        <p:nvPicPr>
          <p:cNvPr id="666636" name="Picture 11" descr="union-jack"/>
          <p:cNvPicPr>
            <a:picLocks noChangeAspect="1" noChangeArrowheads="1"/>
          </p:cNvPicPr>
          <p:nvPr/>
        </p:nvPicPr>
        <p:blipFill>
          <a:blip r:embed="rId9"/>
          <a:srcRect/>
          <a:stretch>
            <a:fillRect/>
          </a:stretch>
        </p:blipFill>
        <p:spPr bwMode="auto">
          <a:xfrm>
            <a:off x="2698750" y="2130425"/>
            <a:ext cx="438150" cy="203200"/>
          </a:xfrm>
          <a:prstGeom prst="rect">
            <a:avLst/>
          </a:prstGeom>
          <a:noFill/>
          <a:ln w="9525">
            <a:noFill/>
            <a:miter lim="800000"/>
            <a:headEnd/>
            <a:tailEnd/>
          </a:ln>
        </p:spPr>
      </p:pic>
      <p:sp>
        <p:nvSpPr>
          <p:cNvPr id="666637" name="Freeform 12"/>
          <p:cNvSpPr>
            <a:spLocks/>
          </p:cNvSpPr>
          <p:nvPr/>
        </p:nvSpPr>
        <p:spPr bwMode="auto">
          <a:xfrm>
            <a:off x="3883025" y="2466975"/>
            <a:ext cx="468313" cy="1114425"/>
          </a:xfrm>
          <a:custGeom>
            <a:avLst/>
            <a:gdLst>
              <a:gd name="T0" fmla="*/ 2147483647 w 295"/>
              <a:gd name="T1" fmla="*/ 0 h 702"/>
              <a:gd name="T2" fmla="*/ 2147483647 w 295"/>
              <a:gd name="T3" fmla="*/ 2147483647 h 702"/>
              <a:gd name="T4" fmla="*/ 2147483647 w 295"/>
              <a:gd name="T5" fmla="*/ 2147483647 h 702"/>
              <a:gd name="T6" fmla="*/ 2147483647 w 295"/>
              <a:gd name="T7" fmla="*/ 2147483647 h 702"/>
              <a:gd name="T8" fmla="*/ 2147483647 w 295"/>
              <a:gd name="T9" fmla="*/ 2147483647 h 702"/>
              <a:gd name="T10" fmla="*/ 2147483647 w 295"/>
              <a:gd name="T11" fmla="*/ 2147483647 h 702"/>
              <a:gd name="T12" fmla="*/ 2147483647 w 295"/>
              <a:gd name="T13" fmla="*/ 2147483647 h 702"/>
              <a:gd name="T14" fmla="*/ 2147483647 w 295"/>
              <a:gd name="T15" fmla="*/ 2147483647 h 702"/>
              <a:gd name="T16" fmla="*/ 2147483647 w 295"/>
              <a:gd name="T17" fmla="*/ 2147483647 h 702"/>
              <a:gd name="T18" fmla="*/ 2147483647 w 295"/>
              <a:gd name="T19" fmla="*/ 2147483647 h 702"/>
              <a:gd name="T20" fmla="*/ 2147483647 w 295"/>
              <a:gd name="T21" fmla="*/ 2147483647 h 702"/>
              <a:gd name="T22" fmla="*/ 2147483647 w 295"/>
              <a:gd name="T23" fmla="*/ 2147483647 h 702"/>
              <a:gd name="T24" fmla="*/ 2147483647 w 295"/>
              <a:gd name="T25" fmla="*/ 2147483647 h 702"/>
              <a:gd name="T26" fmla="*/ 2147483647 w 295"/>
              <a:gd name="T27" fmla="*/ 2147483647 h 702"/>
              <a:gd name="T28" fmla="*/ 2147483647 w 295"/>
              <a:gd name="T29" fmla="*/ 2147483647 h 702"/>
              <a:gd name="T30" fmla="*/ 2147483647 w 295"/>
              <a:gd name="T31" fmla="*/ 2147483647 h 702"/>
              <a:gd name="T32" fmla="*/ 2147483647 w 295"/>
              <a:gd name="T33" fmla="*/ 2147483647 h 702"/>
              <a:gd name="T34" fmla="*/ 2147483647 w 295"/>
              <a:gd name="T35" fmla="*/ 2147483647 h 702"/>
              <a:gd name="T36" fmla="*/ 2147483647 w 295"/>
              <a:gd name="T37" fmla="*/ 2147483647 h 702"/>
              <a:gd name="T38" fmla="*/ 2147483647 w 295"/>
              <a:gd name="T39" fmla="*/ 2147483647 h 702"/>
              <a:gd name="T40" fmla="*/ 2147483647 w 295"/>
              <a:gd name="T41" fmla="*/ 2147483647 h 702"/>
              <a:gd name="T42" fmla="*/ 2147483647 w 295"/>
              <a:gd name="T43" fmla="*/ 2147483647 h 702"/>
              <a:gd name="T44" fmla="*/ 2147483647 w 295"/>
              <a:gd name="T45" fmla="*/ 2147483647 h 702"/>
              <a:gd name="T46" fmla="*/ 2147483647 w 295"/>
              <a:gd name="T47" fmla="*/ 2147483647 h 702"/>
              <a:gd name="T48" fmla="*/ 2147483647 w 295"/>
              <a:gd name="T49" fmla="*/ 2147483647 h 702"/>
              <a:gd name="T50" fmla="*/ 2147483647 w 295"/>
              <a:gd name="T51" fmla="*/ 2147483647 h 702"/>
              <a:gd name="T52" fmla="*/ 2147483647 w 295"/>
              <a:gd name="T53" fmla="*/ 2147483647 h 702"/>
              <a:gd name="T54" fmla="*/ 2147483647 w 295"/>
              <a:gd name="T55" fmla="*/ 0 h 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5"/>
              <a:gd name="T85" fmla="*/ 0 h 702"/>
              <a:gd name="T86" fmla="*/ 295 w 295"/>
              <a:gd name="T87" fmla="*/ 702 h 7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5" h="702">
                <a:moveTo>
                  <a:pt x="114" y="0"/>
                </a:moveTo>
                <a:cubicBezTo>
                  <a:pt x="132" y="26"/>
                  <a:pt x="179" y="133"/>
                  <a:pt x="197" y="171"/>
                </a:cubicBezTo>
                <a:cubicBezTo>
                  <a:pt x="215" y="209"/>
                  <a:pt x="214" y="208"/>
                  <a:pt x="223" y="227"/>
                </a:cubicBezTo>
                <a:cubicBezTo>
                  <a:pt x="232" y="246"/>
                  <a:pt x="244" y="270"/>
                  <a:pt x="253" y="287"/>
                </a:cubicBezTo>
                <a:cubicBezTo>
                  <a:pt x="262" y="304"/>
                  <a:pt x="270" y="312"/>
                  <a:pt x="277" y="326"/>
                </a:cubicBezTo>
                <a:cubicBezTo>
                  <a:pt x="284" y="340"/>
                  <a:pt x="293" y="352"/>
                  <a:pt x="294" y="370"/>
                </a:cubicBezTo>
                <a:cubicBezTo>
                  <a:pt x="295" y="388"/>
                  <a:pt x="291" y="413"/>
                  <a:pt x="283" y="437"/>
                </a:cubicBezTo>
                <a:cubicBezTo>
                  <a:pt x="275" y="461"/>
                  <a:pt x="265" y="483"/>
                  <a:pt x="248" y="516"/>
                </a:cubicBezTo>
                <a:cubicBezTo>
                  <a:pt x="231" y="549"/>
                  <a:pt x="198" y="605"/>
                  <a:pt x="182" y="636"/>
                </a:cubicBezTo>
                <a:cubicBezTo>
                  <a:pt x="166" y="667"/>
                  <a:pt x="167" y="692"/>
                  <a:pt x="154" y="702"/>
                </a:cubicBezTo>
                <a:lnTo>
                  <a:pt x="102" y="696"/>
                </a:lnTo>
                <a:cubicBezTo>
                  <a:pt x="93" y="674"/>
                  <a:pt x="94" y="600"/>
                  <a:pt x="100" y="572"/>
                </a:cubicBezTo>
                <a:cubicBezTo>
                  <a:pt x="106" y="544"/>
                  <a:pt x="132" y="543"/>
                  <a:pt x="140" y="530"/>
                </a:cubicBezTo>
                <a:cubicBezTo>
                  <a:pt x="148" y="517"/>
                  <a:pt x="142" y="502"/>
                  <a:pt x="146" y="496"/>
                </a:cubicBezTo>
                <a:cubicBezTo>
                  <a:pt x="150" y="490"/>
                  <a:pt x="157" y="495"/>
                  <a:pt x="162" y="492"/>
                </a:cubicBezTo>
                <a:cubicBezTo>
                  <a:pt x="167" y="489"/>
                  <a:pt x="170" y="482"/>
                  <a:pt x="176" y="476"/>
                </a:cubicBezTo>
                <a:cubicBezTo>
                  <a:pt x="182" y="470"/>
                  <a:pt x="205" y="466"/>
                  <a:pt x="196" y="458"/>
                </a:cubicBezTo>
                <a:cubicBezTo>
                  <a:pt x="187" y="450"/>
                  <a:pt x="149" y="438"/>
                  <a:pt x="120" y="426"/>
                </a:cubicBezTo>
                <a:cubicBezTo>
                  <a:pt x="91" y="414"/>
                  <a:pt x="33" y="403"/>
                  <a:pt x="20" y="388"/>
                </a:cubicBezTo>
                <a:cubicBezTo>
                  <a:pt x="7" y="373"/>
                  <a:pt x="44" y="358"/>
                  <a:pt x="42" y="336"/>
                </a:cubicBezTo>
                <a:cubicBezTo>
                  <a:pt x="40" y="314"/>
                  <a:pt x="9" y="279"/>
                  <a:pt x="8" y="254"/>
                </a:cubicBezTo>
                <a:cubicBezTo>
                  <a:pt x="7" y="229"/>
                  <a:pt x="37" y="199"/>
                  <a:pt x="38" y="186"/>
                </a:cubicBezTo>
                <a:cubicBezTo>
                  <a:pt x="39" y="173"/>
                  <a:pt x="22" y="178"/>
                  <a:pt x="16" y="174"/>
                </a:cubicBezTo>
                <a:cubicBezTo>
                  <a:pt x="10" y="170"/>
                  <a:pt x="0" y="171"/>
                  <a:pt x="4" y="160"/>
                </a:cubicBezTo>
                <a:cubicBezTo>
                  <a:pt x="8" y="149"/>
                  <a:pt x="34" y="131"/>
                  <a:pt x="40" y="106"/>
                </a:cubicBezTo>
                <a:cubicBezTo>
                  <a:pt x="46" y="81"/>
                  <a:pt x="30" y="27"/>
                  <a:pt x="38" y="12"/>
                </a:cubicBezTo>
                <a:lnTo>
                  <a:pt x="86" y="16"/>
                </a:lnTo>
                <a:lnTo>
                  <a:pt x="114" y="0"/>
                </a:lnTo>
                <a:close/>
              </a:path>
            </a:pathLst>
          </a:custGeom>
          <a:solidFill>
            <a:srgbClr val="FF0000">
              <a:alpha val="30196"/>
            </a:srgbClr>
          </a:solidFill>
          <a:ln w="9525">
            <a:noFill/>
            <a:round/>
            <a:headEnd/>
            <a:tailEnd/>
          </a:ln>
        </p:spPr>
        <p:txBody>
          <a:bodyPr/>
          <a:lstStyle/>
          <a:p>
            <a:endParaRPr lang="el-GR"/>
          </a:p>
        </p:txBody>
      </p:sp>
      <p:sp>
        <p:nvSpPr>
          <p:cNvPr id="666638" name="Freeform 13"/>
          <p:cNvSpPr>
            <a:spLocks/>
          </p:cNvSpPr>
          <p:nvPr/>
        </p:nvSpPr>
        <p:spPr bwMode="auto">
          <a:xfrm>
            <a:off x="4330700" y="3365500"/>
            <a:ext cx="1271588" cy="628650"/>
          </a:xfrm>
          <a:custGeom>
            <a:avLst/>
            <a:gdLst>
              <a:gd name="T0" fmla="*/ 2147483647 w 801"/>
              <a:gd name="T1" fmla="*/ 2147483647 h 396"/>
              <a:gd name="T2" fmla="*/ 2147483647 w 801"/>
              <a:gd name="T3" fmla="*/ 2147483647 h 396"/>
              <a:gd name="T4" fmla="*/ 2147483647 w 801"/>
              <a:gd name="T5" fmla="*/ 2147483647 h 396"/>
              <a:gd name="T6" fmla="*/ 2147483647 w 801"/>
              <a:gd name="T7" fmla="*/ 2147483647 h 396"/>
              <a:gd name="T8" fmla="*/ 2147483647 w 801"/>
              <a:gd name="T9" fmla="*/ 2147483647 h 396"/>
              <a:gd name="T10" fmla="*/ 2147483647 w 801"/>
              <a:gd name="T11" fmla="*/ 2147483647 h 396"/>
              <a:gd name="T12" fmla="*/ 2147483647 w 801"/>
              <a:gd name="T13" fmla="*/ 2147483647 h 396"/>
              <a:gd name="T14" fmla="*/ 2147483647 w 801"/>
              <a:gd name="T15" fmla="*/ 2147483647 h 396"/>
              <a:gd name="T16" fmla="*/ 2147483647 w 801"/>
              <a:gd name="T17" fmla="*/ 2147483647 h 396"/>
              <a:gd name="T18" fmla="*/ 2147483647 w 801"/>
              <a:gd name="T19" fmla="*/ 2147483647 h 396"/>
              <a:gd name="T20" fmla="*/ 2147483647 w 801"/>
              <a:gd name="T21" fmla="*/ 2147483647 h 396"/>
              <a:gd name="T22" fmla="*/ 2147483647 w 801"/>
              <a:gd name="T23" fmla="*/ 2147483647 h 396"/>
              <a:gd name="T24" fmla="*/ 2147483647 w 801"/>
              <a:gd name="T25" fmla="*/ 2147483647 h 396"/>
              <a:gd name="T26" fmla="*/ 2147483647 w 801"/>
              <a:gd name="T27" fmla="*/ 2147483647 h 396"/>
              <a:gd name="T28" fmla="*/ 2147483647 w 801"/>
              <a:gd name="T29" fmla="*/ 2147483647 h 396"/>
              <a:gd name="T30" fmla="*/ 2147483647 w 801"/>
              <a:gd name="T31" fmla="*/ 2147483647 h 396"/>
              <a:gd name="T32" fmla="*/ 2147483647 w 801"/>
              <a:gd name="T33" fmla="*/ 2147483647 h 396"/>
              <a:gd name="T34" fmla="*/ 2147483647 w 801"/>
              <a:gd name="T35" fmla="*/ 2147483647 h 396"/>
              <a:gd name="T36" fmla="*/ 2147483647 w 801"/>
              <a:gd name="T37" fmla="*/ 2147483647 h 396"/>
              <a:gd name="T38" fmla="*/ 2147483647 w 801"/>
              <a:gd name="T39" fmla="*/ 2147483647 h 396"/>
              <a:gd name="T40" fmla="*/ 2147483647 w 801"/>
              <a:gd name="T41" fmla="*/ 2147483647 h 396"/>
              <a:gd name="T42" fmla="*/ 2147483647 w 801"/>
              <a:gd name="T43" fmla="*/ 2147483647 h 396"/>
              <a:gd name="T44" fmla="*/ 2147483647 w 801"/>
              <a:gd name="T45" fmla="*/ 2147483647 h 396"/>
              <a:gd name="T46" fmla="*/ 2147483647 w 801"/>
              <a:gd name="T47" fmla="*/ 2147483647 h 396"/>
              <a:gd name="T48" fmla="*/ 2147483647 w 801"/>
              <a:gd name="T49" fmla="*/ 2147483647 h 396"/>
              <a:gd name="T50" fmla="*/ 2147483647 w 801"/>
              <a:gd name="T51" fmla="*/ 2147483647 h 396"/>
              <a:gd name="T52" fmla="*/ 2147483647 w 801"/>
              <a:gd name="T53" fmla="*/ 2147483647 h 396"/>
              <a:gd name="T54" fmla="*/ 2147483647 w 801"/>
              <a:gd name="T55" fmla="*/ 2147483647 h 396"/>
              <a:gd name="T56" fmla="*/ 2147483647 w 801"/>
              <a:gd name="T57" fmla="*/ 2147483647 h 396"/>
              <a:gd name="T58" fmla="*/ 2147483647 w 801"/>
              <a:gd name="T59" fmla="*/ 2147483647 h 396"/>
              <a:gd name="T60" fmla="*/ 2147483647 w 801"/>
              <a:gd name="T61" fmla="*/ 2147483647 h 396"/>
              <a:gd name="T62" fmla="*/ 2147483647 w 801"/>
              <a:gd name="T63" fmla="*/ 2147483647 h 396"/>
              <a:gd name="T64" fmla="*/ 2147483647 w 801"/>
              <a:gd name="T65" fmla="*/ 2147483647 h 396"/>
              <a:gd name="T66" fmla="*/ 2147483647 w 801"/>
              <a:gd name="T67" fmla="*/ 2147483647 h 396"/>
              <a:gd name="T68" fmla="*/ 2147483647 w 801"/>
              <a:gd name="T69" fmla="*/ 2147483647 h 396"/>
              <a:gd name="T70" fmla="*/ 2147483647 w 801"/>
              <a:gd name="T71" fmla="*/ 2147483647 h 396"/>
              <a:gd name="T72" fmla="*/ 2147483647 w 801"/>
              <a:gd name="T73" fmla="*/ 2147483647 h 396"/>
              <a:gd name="T74" fmla="*/ 2147483647 w 801"/>
              <a:gd name="T75" fmla="*/ 2147483647 h 396"/>
              <a:gd name="T76" fmla="*/ 2147483647 w 801"/>
              <a:gd name="T77" fmla="*/ 2147483647 h 396"/>
              <a:gd name="T78" fmla="*/ 2147483647 w 801"/>
              <a:gd name="T79" fmla="*/ 2147483647 h 396"/>
              <a:gd name="T80" fmla="*/ 2147483647 w 801"/>
              <a:gd name="T81" fmla="*/ 2147483647 h 396"/>
              <a:gd name="T82" fmla="*/ 2147483647 w 801"/>
              <a:gd name="T83" fmla="*/ 2147483647 h 396"/>
              <a:gd name="T84" fmla="*/ 2147483647 w 801"/>
              <a:gd name="T85" fmla="*/ 2147483647 h 396"/>
              <a:gd name="T86" fmla="*/ 2147483647 w 801"/>
              <a:gd name="T87" fmla="*/ 2147483647 h 396"/>
              <a:gd name="T88" fmla="*/ 2147483647 w 801"/>
              <a:gd name="T89" fmla="*/ 2147483647 h 396"/>
              <a:gd name="T90" fmla="*/ 2147483647 w 801"/>
              <a:gd name="T91" fmla="*/ 2147483647 h 396"/>
              <a:gd name="T92" fmla="*/ 2147483647 w 801"/>
              <a:gd name="T93" fmla="*/ 2147483647 h 396"/>
              <a:gd name="T94" fmla="*/ 2147483647 w 801"/>
              <a:gd name="T95" fmla="*/ 2147483647 h 396"/>
              <a:gd name="T96" fmla="*/ 2147483647 w 801"/>
              <a:gd name="T97" fmla="*/ 2147483647 h 396"/>
              <a:gd name="T98" fmla="*/ 2147483647 w 801"/>
              <a:gd name="T99" fmla="*/ 2147483647 h 396"/>
              <a:gd name="T100" fmla="*/ 2147483647 w 801"/>
              <a:gd name="T101" fmla="*/ 2147483647 h 396"/>
              <a:gd name="T102" fmla="*/ 2147483647 w 801"/>
              <a:gd name="T103" fmla="*/ 2147483647 h 396"/>
              <a:gd name="T104" fmla="*/ 2147483647 w 801"/>
              <a:gd name="T105" fmla="*/ 2147483647 h 396"/>
              <a:gd name="T106" fmla="*/ 2147483647 w 801"/>
              <a:gd name="T107" fmla="*/ 2147483647 h 396"/>
              <a:gd name="T108" fmla="*/ 2147483647 w 801"/>
              <a:gd name="T109" fmla="*/ 2147483647 h 396"/>
              <a:gd name="T110" fmla="*/ 2147483647 w 801"/>
              <a:gd name="T111" fmla="*/ 2147483647 h 396"/>
              <a:gd name="T112" fmla="*/ 2147483647 w 801"/>
              <a:gd name="T113" fmla="*/ 2147483647 h 396"/>
              <a:gd name="T114" fmla="*/ 2147483647 w 801"/>
              <a:gd name="T115" fmla="*/ 2147483647 h 3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1"/>
              <a:gd name="T175" fmla="*/ 0 h 396"/>
              <a:gd name="T176" fmla="*/ 801 w 801"/>
              <a:gd name="T177" fmla="*/ 396 h 3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1" h="396">
                <a:moveTo>
                  <a:pt x="17" y="174"/>
                </a:moveTo>
                <a:cubicBezTo>
                  <a:pt x="21" y="170"/>
                  <a:pt x="40" y="174"/>
                  <a:pt x="50" y="181"/>
                </a:cubicBezTo>
                <a:cubicBezTo>
                  <a:pt x="60" y="188"/>
                  <a:pt x="69" y="212"/>
                  <a:pt x="79" y="213"/>
                </a:cubicBezTo>
                <a:cubicBezTo>
                  <a:pt x="89" y="214"/>
                  <a:pt x="101" y="192"/>
                  <a:pt x="110" y="187"/>
                </a:cubicBezTo>
                <a:cubicBezTo>
                  <a:pt x="119" y="182"/>
                  <a:pt x="123" y="180"/>
                  <a:pt x="134" y="183"/>
                </a:cubicBezTo>
                <a:cubicBezTo>
                  <a:pt x="145" y="186"/>
                  <a:pt x="158" y="210"/>
                  <a:pt x="175" y="208"/>
                </a:cubicBezTo>
                <a:cubicBezTo>
                  <a:pt x="192" y="206"/>
                  <a:pt x="224" y="173"/>
                  <a:pt x="239" y="169"/>
                </a:cubicBezTo>
                <a:cubicBezTo>
                  <a:pt x="254" y="165"/>
                  <a:pt x="251" y="183"/>
                  <a:pt x="263" y="183"/>
                </a:cubicBezTo>
                <a:cubicBezTo>
                  <a:pt x="275" y="183"/>
                  <a:pt x="301" y="169"/>
                  <a:pt x="313" y="169"/>
                </a:cubicBezTo>
                <a:cubicBezTo>
                  <a:pt x="325" y="169"/>
                  <a:pt x="329" y="173"/>
                  <a:pt x="337" y="181"/>
                </a:cubicBezTo>
                <a:cubicBezTo>
                  <a:pt x="345" y="189"/>
                  <a:pt x="354" y="213"/>
                  <a:pt x="361" y="217"/>
                </a:cubicBezTo>
                <a:cubicBezTo>
                  <a:pt x="368" y="221"/>
                  <a:pt x="377" y="210"/>
                  <a:pt x="380" y="204"/>
                </a:cubicBezTo>
                <a:cubicBezTo>
                  <a:pt x="383" y="198"/>
                  <a:pt x="381" y="187"/>
                  <a:pt x="382" y="180"/>
                </a:cubicBezTo>
                <a:cubicBezTo>
                  <a:pt x="383" y="173"/>
                  <a:pt x="393" y="170"/>
                  <a:pt x="389" y="163"/>
                </a:cubicBezTo>
                <a:cubicBezTo>
                  <a:pt x="385" y="156"/>
                  <a:pt x="363" y="146"/>
                  <a:pt x="358" y="135"/>
                </a:cubicBezTo>
                <a:cubicBezTo>
                  <a:pt x="353" y="124"/>
                  <a:pt x="356" y="107"/>
                  <a:pt x="358" y="96"/>
                </a:cubicBezTo>
                <a:cubicBezTo>
                  <a:pt x="360" y="85"/>
                  <a:pt x="362" y="72"/>
                  <a:pt x="368" y="67"/>
                </a:cubicBezTo>
                <a:cubicBezTo>
                  <a:pt x="374" y="62"/>
                  <a:pt x="380" y="75"/>
                  <a:pt x="392" y="69"/>
                </a:cubicBezTo>
                <a:cubicBezTo>
                  <a:pt x="404" y="63"/>
                  <a:pt x="425" y="35"/>
                  <a:pt x="442" y="30"/>
                </a:cubicBezTo>
                <a:cubicBezTo>
                  <a:pt x="459" y="25"/>
                  <a:pt x="484" y="31"/>
                  <a:pt x="496" y="36"/>
                </a:cubicBezTo>
                <a:cubicBezTo>
                  <a:pt x="508" y="41"/>
                  <a:pt x="509" y="58"/>
                  <a:pt x="517" y="60"/>
                </a:cubicBezTo>
                <a:cubicBezTo>
                  <a:pt x="525" y="62"/>
                  <a:pt x="533" y="47"/>
                  <a:pt x="547" y="48"/>
                </a:cubicBezTo>
                <a:cubicBezTo>
                  <a:pt x="561" y="49"/>
                  <a:pt x="588" y="72"/>
                  <a:pt x="601" y="67"/>
                </a:cubicBezTo>
                <a:cubicBezTo>
                  <a:pt x="614" y="62"/>
                  <a:pt x="616" y="29"/>
                  <a:pt x="625" y="18"/>
                </a:cubicBezTo>
                <a:cubicBezTo>
                  <a:pt x="634" y="7"/>
                  <a:pt x="645" y="5"/>
                  <a:pt x="653" y="3"/>
                </a:cubicBezTo>
                <a:cubicBezTo>
                  <a:pt x="661" y="1"/>
                  <a:pt x="669" y="0"/>
                  <a:pt x="674" y="7"/>
                </a:cubicBezTo>
                <a:cubicBezTo>
                  <a:pt x="679" y="14"/>
                  <a:pt x="678" y="35"/>
                  <a:pt x="686" y="43"/>
                </a:cubicBezTo>
                <a:cubicBezTo>
                  <a:pt x="694" y="51"/>
                  <a:pt x="709" y="53"/>
                  <a:pt x="721" y="54"/>
                </a:cubicBezTo>
                <a:cubicBezTo>
                  <a:pt x="733" y="55"/>
                  <a:pt x="751" y="43"/>
                  <a:pt x="760" y="51"/>
                </a:cubicBezTo>
                <a:cubicBezTo>
                  <a:pt x="769" y="59"/>
                  <a:pt x="768" y="94"/>
                  <a:pt x="775" y="105"/>
                </a:cubicBezTo>
                <a:cubicBezTo>
                  <a:pt x="782" y="116"/>
                  <a:pt x="797" y="109"/>
                  <a:pt x="799" y="117"/>
                </a:cubicBezTo>
                <a:cubicBezTo>
                  <a:pt x="801" y="125"/>
                  <a:pt x="792" y="140"/>
                  <a:pt x="788" y="154"/>
                </a:cubicBezTo>
                <a:cubicBezTo>
                  <a:pt x="784" y="168"/>
                  <a:pt x="782" y="190"/>
                  <a:pt x="776" y="201"/>
                </a:cubicBezTo>
                <a:cubicBezTo>
                  <a:pt x="770" y="212"/>
                  <a:pt x="754" y="209"/>
                  <a:pt x="749" y="217"/>
                </a:cubicBezTo>
                <a:cubicBezTo>
                  <a:pt x="744" y="225"/>
                  <a:pt x="754" y="238"/>
                  <a:pt x="748" y="250"/>
                </a:cubicBezTo>
                <a:cubicBezTo>
                  <a:pt x="742" y="262"/>
                  <a:pt x="726" y="282"/>
                  <a:pt x="715" y="289"/>
                </a:cubicBezTo>
                <a:cubicBezTo>
                  <a:pt x="704" y="296"/>
                  <a:pt x="692" y="290"/>
                  <a:pt x="685" y="295"/>
                </a:cubicBezTo>
                <a:cubicBezTo>
                  <a:pt x="678" y="300"/>
                  <a:pt x="679" y="311"/>
                  <a:pt x="674" y="318"/>
                </a:cubicBezTo>
                <a:cubicBezTo>
                  <a:pt x="669" y="325"/>
                  <a:pt x="662" y="338"/>
                  <a:pt x="652" y="339"/>
                </a:cubicBezTo>
                <a:cubicBezTo>
                  <a:pt x="642" y="340"/>
                  <a:pt x="625" y="324"/>
                  <a:pt x="613" y="324"/>
                </a:cubicBezTo>
                <a:cubicBezTo>
                  <a:pt x="601" y="324"/>
                  <a:pt x="588" y="338"/>
                  <a:pt x="577" y="339"/>
                </a:cubicBezTo>
                <a:cubicBezTo>
                  <a:pt x="566" y="340"/>
                  <a:pt x="553" y="328"/>
                  <a:pt x="545" y="331"/>
                </a:cubicBezTo>
                <a:cubicBezTo>
                  <a:pt x="537" y="334"/>
                  <a:pt x="539" y="347"/>
                  <a:pt x="526" y="357"/>
                </a:cubicBezTo>
                <a:cubicBezTo>
                  <a:pt x="513" y="367"/>
                  <a:pt x="503" y="396"/>
                  <a:pt x="467" y="393"/>
                </a:cubicBezTo>
                <a:cubicBezTo>
                  <a:pt x="431" y="390"/>
                  <a:pt x="343" y="346"/>
                  <a:pt x="311" y="339"/>
                </a:cubicBezTo>
                <a:cubicBezTo>
                  <a:pt x="279" y="332"/>
                  <a:pt x="292" y="350"/>
                  <a:pt x="277" y="349"/>
                </a:cubicBezTo>
                <a:cubicBezTo>
                  <a:pt x="262" y="348"/>
                  <a:pt x="236" y="342"/>
                  <a:pt x="223" y="336"/>
                </a:cubicBezTo>
                <a:cubicBezTo>
                  <a:pt x="210" y="330"/>
                  <a:pt x="208" y="318"/>
                  <a:pt x="197" y="313"/>
                </a:cubicBezTo>
                <a:cubicBezTo>
                  <a:pt x="186" y="308"/>
                  <a:pt x="165" y="306"/>
                  <a:pt x="154" y="306"/>
                </a:cubicBezTo>
                <a:cubicBezTo>
                  <a:pt x="143" y="306"/>
                  <a:pt x="136" y="310"/>
                  <a:pt x="133" y="315"/>
                </a:cubicBezTo>
                <a:cubicBezTo>
                  <a:pt x="130" y="320"/>
                  <a:pt x="141" y="332"/>
                  <a:pt x="134" y="334"/>
                </a:cubicBezTo>
                <a:cubicBezTo>
                  <a:pt x="127" y="336"/>
                  <a:pt x="94" y="335"/>
                  <a:pt x="88" y="327"/>
                </a:cubicBezTo>
                <a:cubicBezTo>
                  <a:pt x="82" y="319"/>
                  <a:pt x="100" y="296"/>
                  <a:pt x="100" y="288"/>
                </a:cubicBezTo>
                <a:cubicBezTo>
                  <a:pt x="100" y="280"/>
                  <a:pt x="93" y="276"/>
                  <a:pt x="85" y="276"/>
                </a:cubicBezTo>
                <a:cubicBezTo>
                  <a:pt x="77" y="276"/>
                  <a:pt x="60" y="289"/>
                  <a:pt x="53" y="285"/>
                </a:cubicBezTo>
                <a:cubicBezTo>
                  <a:pt x="46" y="281"/>
                  <a:pt x="52" y="263"/>
                  <a:pt x="44" y="253"/>
                </a:cubicBezTo>
                <a:cubicBezTo>
                  <a:pt x="36" y="243"/>
                  <a:pt x="8" y="235"/>
                  <a:pt x="4" y="222"/>
                </a:cubicBezTo>
                <a:cubicBezTo>
                  <a:pt x="0" y="209"/>
                  <a:pt x="14" y="184"/>
                  <a:pt x="17" y="174"/>
                </a:cubicBezTo>
                <a:close/>
              </a:path>
            </a:pathLst>
          </a:custGeom>
          <a:solidFill>
            <a:srgbClr val="FF0000">
              <a:alpha val="30196"/>
            </a:srgbClr>
          </a:solidFill>
          <a:ln w="9525">
            <a:noFill/>
            <a:round/>
            <a:headEnd/>
            <a:tailEnd/>
          </a:ln>
        </p:spPr>
        <p:txBody>
          <a:bodyPr/>
          <a:lstStyle/>
          <a:p>
            <a:endParaRPr lang="el-GR"/>
          </a:p>
        </p:txBody>
      </p:sp>
      <p:pic>
        <p:nvPicPr>
          <p:cNvPr id="666639" name="Picture 14" descr="nazi"/>
          <p:cNvPicPr>
            <a:picLocks noChangeAspect="1" noChangeArrowheads="1"/>
          </p:cNvPicPr>
          <p:nvPr/>
        </p:nvPicPr>
        <p:blipFill>
          <a:blip r:embed="rId8"/>
          <a:srcRect/>
          <a:stretch>
            <a:fillRect/>
          </a:stretch>
        </p:blipFill>
        <p:spPr bwMode="auto">
          <a:xfrm>
            <a:off x="5019675" y="3533775"/>
            <a:ext cx="215900" cy="128588"/>
          </a:xfrm>
          <a:prstGeom prst="rect">
            <a:avLst/>
          </a:prstGeom>
          <a:noFill/>
          <a:ln w="9525">
            <a:noFill/>
            <a:miter lim="800000"/>
            <a:headEnd/>
            <a:tailEnd/>
          </a:ln>
        </p:spPr>
      </p:pic>
      <p:sp>
        <p:nvSpPr>
          <p:cNvPr id="666640" name="Freeform 15"/>
          <p:cNvSpPr>
            <a:spLocks/>
          </p:cNvSpPr>
          <p:nvPr/>
        </p:nvSpPr>
        <p:spPr bwMode="auto">
          <a:xfrm>
            <a:off x="4797425" y="2836863"/>
            <a:ext cx="1041400" cy="377825"/>
          </a:xfrm>
          <a:custGeom>
            <a:avLst/>
            <a:gdLst>
              <a:gd name="T0" fmla="*/ 2147483647 w 656"/>
              <a:gd name="T1" fmla="*/ 2147483647 h 238"/>
              <a:gd name="T2" fmla="*/ 2147483647 w 656"/>
              <a:gd name="T3" fmla="*/ 2147483647 h 238"/>
              <a:gd name="T4" fmla="*/ 2147483647 w 656"/>
              <a:gd name="T5" fmla="*/ 2147483647 h 238"/>
              <a:gd name="T6" fmla="*/ 2147483647 w 656"/>
              <a:gd name="T7" fmla="*/ 2147483647 h 238"/>
              <a:gd name="T8" fmla="*/ 2147483647 w 656"/>
              <a:gd name="T9" fmla="*/ 2147483647 h 238"/>
              <a:gd name="T10" fmla="*/ 2147483647 w 656"/>
              <a:gd name="T11" fmla="*/ 2147483647 h 238"/>
              <a:gd name="T12" fmla="*/ 2147483647 w 656"/>
              <a:gd name="T13" fmla="*/ 2147483647 h 238"/>
              <a:gd name="T14" fmla="*/ 2147483647 w 656"/>
              <a:gd name="T15" fmla="*/ 2147483647 h 238"/>
              <a:gd name="T16" fmla="*/ 2147483647 w 656"/>
              <a:gd name="T17" fmla="*/ 2147483647 h 238"/>
              <a:gd name="T18" fmla="*/ 2147483647 w 656"/>
              <a:gd name="T19" fmla="*/ 2147483647 h 238"/>
              <a:gd name="T20" fmla="*/ 2147483647 w 656"/>
              <a:gd name="T21" fmla="*/ 2147483647 h 238"/>
              <a:gd name="T22" fmla="*/ 2147483647 w 656"/>
              <a:gd name="T23" fmla="*/ 2147483647 h 238"/>
              <a:gd name="T24" fmla="*/ 2147483647 w 656"/>
              <a:gd name="T25" fmla="*/ 2147483647 h 238"/>
              <a:gd name="T26" fmla="*/ 2147483647 w 656"/>
              <a:gd name="T27" fmla="*/ 2147483647 h 238"/>
              <a:gd name="T28" fmla="*/ 2147483647 w 656"/>
              <a:gd name="T29" fmla="*/ 2147483647 h 238"/>
              <a:gd name="T30" fmla="*/ 2147483647 w 656"/>
              <a:gd name="T31" fmla="*/ 2147483647 h 238"/>
              <a:gd name="T32" fmla="*/ 2147483647 w 656"/>
              <a:gd name="T33" fmla="*/ 2147483647 h 238"/>
              <a:gd name="T34" fmla="*/ 2147483647 w 656"/>
              <a:gd name="T35" fmla="*/ 2147483647 h 238"/>
              <a:gd name="T36" fmla="*/ 2147483647 w 656"/>
              <a:gd name="T37" fmla="*/ 2147483647 h 238"/>
              <a:gd name="T38" fmla="*/ 2147483647 w 656"/>
              <a:gd name="T39" fmla="*/ 2147483647 h 238"/>
              <a:gd name="T40" fmla="*/ 2147483647 w 656"/>
              <a:gd name="T41" fmla="*/ 2147483647 h 238"/>
              <a:gd name="T42" fmla="*/ 2147483647 w 656"/>
              <a:gd name="T43" fmla="*/ 2147483647 h 238"/>
              <a:gd name="T44" fmla="*/ 2147483647 w 656"/>
              <a:gd name="T45" fmla="*/ 2147483647 h 238"/>
              <a:gd name="T46" fmla="*/ 2147483647 w 656"/>
              <a:gd name="T47" fmla="*/ 2147483647 h 238"/>
              <a:gd name="T48" fmla="*/ 2147483647 w 656"/>
              <a:gd name="T49" fmla="*/ 2147483647 h 238"/>
              <a:gd name="T50" fmla="*/ 2147483647 w 656"/>
              <a:gd name="T51" fmla="*/ 2147483647 h 238"/>
              <a:gd name="T52" fmla="*/ 2147483647 w 656"/>
              <a:gd name="T53" fmla="*/ 2147483647 h 238"/>
              <a:gd name="T54" fmla="*/ 2147483647 w 656"/>
              <a:gd name="T55" fmla="*/ 2147483647 h 238"/>
              <a:gd name="T56" fmla="*/ 2147483647 w 656"/>
              <a:gd name="T57" fmla="*/ 2147483647 h 238"/>
              <a:gd name="T58" fmla="*/ 2147483647 w 656"/>
              <a:gd name="T59" fmla="*/ 2147483647 h 238"/>
              <a:gd name="T60" fmla="*/ 2147483647 w 656"/>
              <a:gd name="T61" fmla="*/ 2147483647 h 238"/>
              <a:gd name="T62" fmla="*/ 2147483647 w 656"/>
              <a:gd name="T63" fmla="*/ 2147483647 h 238"/>
              <a:gd name="T64" fmla="*/ 2147483647 w 656"/>
              <a:gd name="T65" fmla="*/ 2147483647 h 238"/>
              <a:gd name="T66" fmla="*/ 2147483647 w 656"/>
              <a:gd name="T67" fmla="*/ 2147483647 h 238"/>
              <a:gd name="T68" fmla="*/ 2147483647 w 656"/>
              <a:gd name="T69" fmla="*/ 2147483647 h 238"/>
              <a:gd name="T70" fmla="*/ 2147483647 w 656"/>
              <a:gd name="T71" fmla="*/ 2147483647 h 238"/>
              <a:gd name="T72" fmla="*/ 2147483647 w 656"/>
              <a:gd name="T73" fmla="*/ 2147483647 h 238"/>
              <a:gd name="T74" fmla="*/ 2147483647 w 656"/>
              <a:gd name="T75" fmla="*/ 2147483647 h 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6"/>
              <a:gd name="T115" fmla="*/ 0 h 238"/>
              <a:gd name="T116" fmla="*/ 656 w 656"/>
              <a:gd name="T117" fmla="*/ 238 h 2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6" h="238">
                <a:moveTo>
                  <a:pt x="656" y="196"/>
                </a:moveTo>
                <a:lnTo>
                  <a:pt x="625" y="238"/>
                </a:lnTo>
                <a:cubicBezTo>
                  <a:pt x="600" y="235"/>
                  <a:pt x="534" y="185"/>
                  <a:pt x="508" y="175"/>
                </a:cubicBezTo>
                <a:cubicBezTo>
                  <a:pt x="482" y="165"/>
                  <a:pt x="479" y="179"/>
                  <a:pt x="469" y="178"/>
                </a:cubicBezTo>
                <a:cubicBezTo>
                  <a:pt x="459" y="177"/>
                  <a:pt x="453" y="175"/>
                  <a:pt x="448" y="168"/>
                </a:cubicBezTo>
                <a:cubicBezTo>
                  <a:pt x="443" y="161"/>
                  <a:pt x="446" y="146"/>
                  <a:pt x="440" y="133"/>
                </a:cubicBezTo>
                <a:cubicBezTo>
                  <a:pt x="434" y="120"/>
                  <a:pt x="418" y="94"/>
                  <a:pt x="410" y="90"/>
                </a:cubicBezTo>
                <a:cubicBezTo>
                  <a:pt x="402" y="86"/>
                  <a:pt x="402" y="107"/>
                  <a:pt x="391" y="106"/>
                </a:cubicBezTo>
                <a:cubicBezTo>
                  <a:pt x="380" y="105"/>
                  <a:pt x="354" y="85"/>
                  <a:pt x="344" y="82"/>
                </a:cubicBezTo>
                <a:cubicBezTo>
                  <a:pt x="334" y="79"/>
                  <a:pt x="335" y="87"/>
                  <a:pt x="329" y="88"/>
                </a:cubicBezTo>
                <a:cubicBezTo>
                  <a:pt x="323" y="89"/>
                  <a:pt x="315" y="93"/>
                  <a:pt x="308" y="90"/>
                </a:cubicBezTo>
                <a:cubicBezTo>
                  <a:pt x="301" y="87"/>
                  <a:pt x="311" y="70"/>
                  <a:pt x="289" y="72"/>
                </a:cubicBezTo>
                <a:cubicBezTo>
                  <a:pt x="267" y="74"/>
                  <a:pt x="207" y="89"/>
                  <a:pt x="173" y="103"/>
                </a:cubicBezTo>
                <a:cubicBezTo>
                  <a:pt x="139" y="117"/>
                  <a:pt x="104" y="145"/>
                  <a:pt x="83" y="154"/>
                </a:cubicBezTo>
                <a:lnTo>
                  <a:pt x="49" y="156"/>
                </a:lnTo>
                <a:cubicBezTo>
                  <a:pt x="36" y="149"/>
                  <a:pt x="8" y="124"/>
                  <a:pt x="4" y="111"/>
                </a:cubicBezTo>
                <a:cubicBezTo>
                  <a:pt x="0" y="98"/>
                  <a:pt x="13" y="82"/>
                  <a:pt x="23" y="79"/>
                </a:cubicBezTo>
                <a:cubicBezTo>
                  <a:pt x="33" y="76"/>
                  <a:pt x="53" y="90"/>
                  <a:pt x="65" y="90"/>
                </a:cubicBezTo>
                <a:cubicBezTo>
                  <a:pt x="77" y="90"/>
                  <a:pt x="85" y="80"/>
                  <a:pt x="94" y="78"/>
                </a:cubicBezTo>
                <a:cubicBezTo>
                  <a:pt x="103" y="76"/>
                  <a:pt x="114" y="82"/>
                  <a:pt x="122" y="79"/>
                </a:cubicBezTo>
                <a:cubicBezTo>
                  <a:pt x="130" y="76"/>
                  <a:pt x="131" y="61"/>
                  <a:pt x="142" y="58"/>
                </a:cubicBezTo>
                <a:cubicBezTo>
                  <a:pt x="153" y="55"/>
                  <a:pt x="178" y="63"/>
                  <a:pt x="187" y="60"/>
                </a:cubicBezTo>
                <a:cubicBezTo>
                  <a:pt x="196" y="57"/>
                  <a:pt x="188" y="45"/>
                  <a:pt x="196" y="40"/>
                </a:cubicBezTo>
                <a:cubicBezTo>
                  <a:pt x="204" y="35"/>
                  <a:pt x="222" y="37"/>
                  <a:pt x="235" y="31"/>
                </a:cubicBezTo>
                <a:cubicBezTo>
                  <a:pt x="248" y="25"/>
                  <a:pt x="260" y="2"/>
                  <a:pt x="277" y="1"/>
                </a:cubicBezTo>
                <a:cubicBezTo>
                  <a:pt x="294" y="0"/>
                  <a:pt x="324" y="24"/>
                  <a:pt x="338" y="27"/>
                </a:cubicBezTo>
                <a:cubicBezTo>
                  <a:pt x="352" y="30"/>
                  <a:pt x="352" y="16"/>
                  <a:pt x="362" y="19"/>
                </a:cubicBezTo>
                <a:cubicBezTo>
                  <a:pt x="372" y="22"/>
                  <a:pt x="391" y="43"/>
                  <a:pt x="401" y="45"/>
                </a:cubicBezTo>
                <a:cubicBezTo>
                  <a:pt x="411" y="47"/>
                  <a:pt x="414" y="28"/>
                  <a:pt x="424" y="33"/>
                </a:cubicBezTo>
                <a:cubicBezTo>
                  <a:pt x="434" y="38"/>
                  <a:pt x="456" y="62"/>
                  <a:pt x="464" y="78"/>
                </a:cubicBezTo>
                <a:cubicBezTo>
                  <a:pt x="472" y="94"/>
                  <a:pt x="468" y="123"/>
                  <a:pt x="475" y="129"/>
                </a:cubicBezTo>
                <a:cubicBezTo>
                  <a:pt x="482" y="135"/>
                  <a:pt x="494" y="115"/>
                  <a:pt x="505" y="112"/>
                </a:cubicBezTo>
                <a:cubicBezTo>
                  <a:pt x="516" y="109"/>
                  <a:pt x="528" y="113"/>
                  <a:pt x="539" y="114"/>
                </a:cubicBezTo>
                <a:cubicBezTo>
                  <a:pt x="550" y="115"/>
                  <a:pt x="562" y="112"/>
                  <a:pt x="571" y="115"/>
                </a:cubicBezTo>
                <a:cubicBezTo>
                  <a:pt x="580" y="118"/>
                  <a:pt x="589" y="127"/>
                  <a:pt x="592" y="135"/>
                </a:cubicBezTo>
                <a:cubicBezTo>
                  <a:pt x="595" y="143"/>
                  <a:pt x="583" y="159"/>
                  <a:pt x="589" y="166"/>
                </a:cubicBezTo>
                <a:cubicBezTo>
                  <a:pt x="595" y="173"/>
                  <a:pt x="618" y="172"/>
                  <a:pt x="629" y="177"/>
                </a:cubicBezTo>
                <a:cubicBezTo>
                  <a:pt x="640" y="182"/>
                  <a:pt x="651" y="192"/>
                  <a:pt x="656" y="196"/>
                </a:cubicBezTo>
                <a:close/>
              </a:path>
            </a:pathLst>
          </a:custGeom>
          <a:solidFill>
            <a:srgbClr val="FF0000">
              <a:alpha val="30196"/>
            </a:srgbClr>
          </a:solidFill>
          <a:ln w="9525">
            <a:noFill/>
            <a:round/>
            <a:headEnd/>
            <a:tailEnd/>
          </a:ln>
        </p:spPr>
        <p:txBody>
          <a:bodyPr/>
          <a:lstStyle/>
          <a:p>
            <a:endParaRPr lang="el-GR"/>
          </a:p>
        </p:txBody>
      </p:sp>
      <p:sp>
        <p:nvSpPr>
          <p:cNvPr id="666641" name="Freeform 16"/>
          <p:cNvSpPr>
            <a:spLocks/>
          </p:cNvSpPr>
          <p:nvPr/>
        </p:nvSpPr>
        <p:spPr bwMode="auto">
          <a:xfrm>
            <a:off x="4875213" y="3081338"/>
            <a:ext cx="674687" cy="395287"/>
          </a:xfrm>
          <a:custGeom>
            <a:avLst/>
            <a:gdLst>
              <a:gd name="T0" fmla="*/ 0 w 425"/>
              <a:gd name="T1" fmla="*/ 2147483647 h 249"/>
              <a:gd name="T2" fmla="*/ 2147483647 w 425"/>
              <a:gd name="T3" fmla="*/ 0 h 249"/>
              <a:gd name="T4" fmla="*/ 2147483647 w 425"/>
              <a:gd name="T5" fmla="*/ 2147483647 h 249"/>
              <a:gd name="T6" fmla="*/ 2147483647 w 425"/>
              <a:gd name="T7" fmla="*/ 2147483647 h 249"/>
              <a:gd name="T8" fmla="*/ 2147483647 w 425"/>
              <a:gd name="T9" fmla="*/ 2147483647 h 249"/>
              <a:gd name="T10" fmla="*/ 2147483647 w 425"/>
              <a:gd name="T11" fmla="*/ 2147483647 h 249"/>
              <a:gd name="T12" fmla="*/ 2147483647 w 425"/>
              <a:gd name="T13" fmla="*/ 2147483647 h 249"/>
              <a:gd name="T14" fmla="*/ 2147483647 w 425"/>
              <a:gd name="T15" fmla="*/ 2147483647 h 249"/>
              <a:gd name="T16" fmla="*/ 2147483647 w 425"/>
              <a:gd name="T17" fmla="*/ 2147483647 h 249"/>
              <a:gd name="T18" fmla="*/ 2147483647 w 425"/>
              <a:gd name="T19" fmla="*/ 2147483647 h 249"/>
              <a:gd name="T20" fmla="*/ 2147483647 w 425"/>
              <a:gd name="T21" fmla="*/ 2147483647 h 249"/>
              <a:gd name="T22" fmla="*/ 2147483647 w 425"/>
              <a:gd name="T23" fmla="*/ 2147483647 h 249"/>
              <a:gd name="T24" fmla="*/ 2147483647 w 425"/>
              <a:gd name="T25" fmla="*/ 2147483647 h 249"/>
              <a:gd name="T26" fmla="*/ 2147483647 w 425"/>
              <a:gd name="T27" fmla="*/ 2147483647 h 249"/>
              <a:gd name="T28" fmla="*/ 2147483647 w 425"/>
              <a:gd name="T29" fmla="*/ 2147483647 h 249"/>
              <a:gd name="T30" fmla="*/ 2147483647 w 425"/>
              <a:gd name="T31" fmla="*/ 2147483647 h 249"/>
              <a:gd name="T32" fmla="*/ 2147483647 w 425"/>
              <a:gd name="T33" fmla="*/ 2147483647 h 249"/>
              <a:gd name="T34" fmla="*/ 2147483647 w 425"/>
              <a:gd name="T35" fmla="*/ 2147483647 h 249"/>
              <a:gd name="T36" fmla="*/ 2147483647 w 425"/>
              <a:gd name="T37" fmla="*/ 2147483647 h 249"/>
              <a:gd name="T38" fmla="*/ 2147483647 w 425"/>
              <a:gd name="T39" fmla="*/ 2147483647 h 249"/>
              <a:gd name="T40" fmla="*/ 2147483647 w 425"/>
              <a:gd name="T41" fmla="*/ 2147483647 h 249"/>
              <a:gd name="T42" fmla="*/ 2147483647 w 425"/>
              <a:gd name="T43" fmla="*/ 2147483647 h 249"/>
              <a:gd name="T44" fmla="*/ 2147483647 w 425"/>
              <a:gd name="T45" fmla="*/ 2147483647 h 249"/>
              <a:gd name="T46" fmla="*/ 2147483647 w 425"/>
              <a:gd name="T47" fmla="*/ 2147483647 h 249"/>
              <a:gd name="T48" fmla="*/ 2147483647 w 425"/>
              <a:gd name="T49" fmla="*/ 2147483647 h 249"/>
              <a:gd name="T50" fmla="*/ 2147483647 w 425"/>
              <a:gd name="T51" fmla="*/ 2147483647 h 249"/>
              <a:gd name="T52" fmla="*/ 2147483647 w 425"/>
              <a:gd name="T53" fmla="*/ 2147483647 h 249"/>
              <a:gd name="T54" fmla="*/ 2147483647 w 425"/>
              <a:gd name="T55" fmla="*/ 2147483647 h 249"/>
              <a:gd name="T56" fmla="*/ 2147483647 w 425"/>
              <a:gd name="T57" fmla="*/ 2147483647 h 249"/>
              <a:gd name="T58" fmla="*/ 0 w 425"/>
              <a:gd name="T59" fmla="*/ 2147483647 h 2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5"/>
              <a:gd name="T91" fmla="*/ 0 h 249"/>
              <a:gd name="T92" fmla="*/ 425 w 425"/>
              <a:gd name="T93" fmla="*/ 249 h 2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5" h="249">
                <a:moveTo>
                  <a:pt x="0" y="2"/>
                </a:moveTo>
                <a:lnTo>
                  <a:pt x="34" y="0"/>
                </a:lnTo>
                <a:cubicBezTo>
                  <a:pt x="41" y="8"/>
                  <a:pt x="29" y="26"/>
                  <a:pt x="43" y="50"/>
                </a:cubicBezTo>
                <a:cubicBezTo>
                  <a:pt x="57" y="74"/>
                  <a:pt x="99" y="124"/>
                  <a:pt x="120" y="146"/>
                </a:cubicBezTo>
                <a:cubicBezTo>
                  <a:pt x="141" y="168"/>
                  <a:pt x="158" y="177"/>
                  <a:pt x="171" y="182"/>
                </a:cubicBezTo>
                <a:cubicBezTo>
                  <a:pt x="184" y="187"/>
                  <a:pt x="188" y="175"/>
                  <a:pt x="196" y="179"/>
                </a:cubicBezTo>
                <a:cubicBezTo>
                  <a:pt x="204" y="183"/>
                  <a:pt x="203" y="202"/>
                  <a:pt x="217" y="206"/>
                </a:cubicBezTo>
                <a:cubicBezTo>
                  <a:pt x="231" y="210"/>
                  <a:pt x="269" y="207"/>
                  <a:pt x="280" y="204"/>
                </a:cubicBezTo>
                <a:cubicBezTo>
                  <a:pt x="291" y="201"/>
                  <a:pt x="279" y="193"/>
                  <a:pt x="283" y="189"/>
                </a:cubicBezTo>
                <a:cubicBezTo>
                  <a:pt x="287" y="185"/>
                  <a:pt x="301" y="189"/>
                  <a:pt x="304" y="182"/>
                </a:cubicBezTo>
                <a:cubicBezTo>
                  <a:pt x="307" y="175"/>
                  <a:pt x="292" y="150"/>
                  <a:pt x="301" y="149"/>
                </a:cubicBezTo>
                <a:cubicBezTo>
                  <a:pt x="310" y="148"/>
                  <a:pt x="346" y="167"/>
                  <a:pt x="358" y="174"/>
                </a:cubicBezTo>
                <a:cubicBezTo>
                  <a:pt x="370" y="181"/>
                  <a:pt x="370" y="188"/>
                  <a:pt x="376" y="191"/>
                </a:cubicBezTo>
                <a:cubicBezTo>
                  <a:pt x="382" y="194"/>
                  <a:pt x="390" y="187"/>
                  <a:pt x="397" y="192"/>
                </a:cubicBezTo>
                <a:cubicBezTo>
                  <a:pt x="404" y="197"/>
                  <a:pt x="425" y="218"/>
                  <a:pt x="417" y="224"/>
                </a:cubicBezTo>
                <a:cubicBezTo>
                  <a:pt x="409" y="230"/>
                  <a:pt x="366" y="235"/>
                  <a:pt x="351" y="228"/>
                </a:cubicBezTo>
                <a:cubicBezTo>
                  <a:pt x="336" y="221"/>
                  <a:pt x="335" y="188"/>
                  <a:pt x="324" y="182"/>
                </a:cubicBezTo>
                <a:cubicBezTo>
                  <a:pt x="313" y="176"/>
                  <a:pt x="292" y="183"/>
                  <a:pt x="285" y="191"/>
                </a:cubicBezTo>
                <a:cubicBezTo>
                  <a:pt x="278" y="199"/>
                  <a:pt x="285" y="224"/>
                  <a:pt x="279" y="233"/>
                </a:cubicBezTo>
                <a:cubicBezTo>
                  <a:pt x="273" y="242"/>
                  <a:pt x="261" y="249"/>
                  <a:pt x="249" y="248"/>
                </a:cubicBezTo>
                <a:cubicBezTo>
                  <a:pt x="237" y="247"/>
                  <a:pt x="220" y="227"/>
                  <a:pt x="207" y="225"/>
                </a:cubicBezTo>
                <a:cubicBezTo>
                  <a:pt x="194" y="223"/>
                  <a:pt x="179" y="241"/>
                  <a:pt x="171" y="239"/>
                </a:cubicBezTo>
                <a:cubicBezTo>
                  <a:pt x="163" y="237"/>
                  <a:pt x="165" y="221"/>
                  <a:pt x="156" y="216"/>
                </a:cubicBezTo>
                <a:cubicBezTo>
                  <a:pt x="147" y="211"/>
                  <a:pt x="123" y="216"/>
                  <a:pt x="115" y="206"/>
                </a:cubicBezTo>
                <a:lnTo>
                  <a:pt x="108" y="158"/>
                </a:lnTo>
                <a:cubicBezTo>
                  <a:pt x="99" y="145"/>
                  <a:pt x="71" y="133"/>
                  <a:pt x="60" y="126"/>
                </a:cubicBezTo>
                <a:cubicBezTo>
                  <a:pt x="49" y="119"/>
                  <a:pt x="45" y="120"/>
                  <a:pt x="42" y="113"/>
                </a:cubicBezTo>
                <a:cubicBezTo>
                  <a:pt x="39" y="106"/>
                  <a:pt x="45" y="93"/>
                  <a:pt x="39" y="83"/>
                </a:cubicBezTo>
                <a:cubicBezTo>
                  <a:pt x="33" y="73"/>
                  <a:pt x="13" y="66"/>
                  <a:pt x="7" y="53"/>
                </a:cubicBezTo>
                <a:cubicBezTo>
                  <a:pt x="1" y="40"/>
                  <a:pt x="1" y="13"/>
                  <a:pt x="0" y="2"/>
                </a:cubicBezTo>
                <a:close/>
              </a:path>
            </a:pathLst>
          </a:custGeom>
          <a:solidFill>
            <a:srgbClr val="FF0000">
              <a:alpha val="30196"/>
            </a:srgbClr>
          </a:solidFill>
          <a:ln w="9525">
            <a:noFill/>
            <a:round/>
            <a:headEnd/>
            <a:tailEnd/>
          </a:ln>
        </p:spPr>
        <p:txBody>
          <a:bodyPr/>
          <a:lstStyle/>
          <a:p>
            <a:endParaRPr lang="el-GR"/>
          </a:p>
        </p:txBody>
      </p:sp>
      <p:sp>
        <p:nvSpPr>
          <p:cNvPr id="666642" name="Freeform 17"/>
          <p:cNvSpPr>
            <a:spLocks/>
          </p:cNvSpPr>
          <p:nvPr/>
        </p:nvSpPr>
        <p:spPr bwMode="auto">
          <a:xfrm>
            <a:off x="4932363" y="2949575"/>
            <a:ext cx="1952625" cy="760413"/>
          </a:xfrm>
          <a:custGeom>
            <a:avLst/>
            <a:gdLst>
              <a:gd name="T0" fmla="*/ 2147483647 w 1230"/>
              <a:gd name="T1" fmla="*/ 2147483647 h 479"/>
              <a:gd name="T2" fmla="*/ 2147483647 w 1230"/>
              <a:gd name="T3" fmla="*/ 2147483647 h 479"/>
              <a:gd name="T4" fmla="*/ 2147483647 w 1230"/>
              <a:gd name="T5" fmla="*/ 2147483647 h 479"/>
              <a:gd name="T6" fmla="*/ 2147483647 w 1230"/>
              <a:gd name="T7" fmla="*/ 2147483647 h 479"/>
              <a:gd name="T8" fmla="*/ 2147483647 w 1230"/>
              <a:gd name="T9" fmla="*/ 2147483647 h 479"/>
              <a:gd name="T10" fmla="*/ 2147483647 w 1230"/>
              <a:gd name="T11" fmla="*/ 2147483647 h 479"/>
              <a:gd name="T12" fmla="*/ 2147483647 w 1230"/>
              <a:gd name="T13" fmla="*/ 2147483647 h 479"/>
              <a:gd name="T14" fmla="*/ 2147483647 w 1230"/>
              <a:gd name="T15" fmla="*/ 2147483647 h 479"/>
              <a:gd name="T16" fmla="*/ 2147483647 w 1230"/>
              <a:gd name="T17" fmla="*/ 2147483647 h 479"/>
              <a:gd name="T18" fmla="*/ 2147483647 w 1230"/>
              <a:gd name="T19" fmla="*/ 2147483647 h 479"/>
              <a:gd name="T20" fmla="*/ 2147483647 w 1230"/>
              <a:gd name="T21" fmla="*/ 2147483647 h 479"/>
              <a:gd name="T22" fmla="*/ 2147483647 w 1230"/>
              <a:gd name="T23" fmla="*/ 2147483647 h 479"/>
              <a:gd name="T24" fmla="*/ 2147483647 w 1230"/>
              <a:gd name="T25" fmla="*/ 2147483647 h 479"/>
              <a:gd name="T26" fmla="*/ 2147483647 w 1230"/>
              <a:gd name="T27" fmla="*/ 2147483647 h 479"/>
              <a:gd name="T28" fmla="*/ 2147483647 w 1230"/>
              <a:gd name="T29" fmla="*/ 2147483647 h 479"/>
              <a:gd name="T30" fmla="*/ 2147483647 w 1230"/>
              <a:gd name="T31" fmla="*/ 2147483647 h 479"/>
              <a:gd name="T32" fmla="*/ 2147483647 w 1230"/>
              <a:gd name="T33" fmla="*/ 2147483647 h 479"/>
              <a:gd name="T34" fmla="*/ 2147483647 w 1230"/>
              <a:gd name="T35" fmla="*/ 2147483647 h 479"/>
              <a:gd name="T36" fmla="*/ 2147483647 w 1230"/>
              <a:gd name="T37" fmla="*/ 2147483647 h 479"/>
              <a:gd name="T38" fmla="*/ 2147483647 w 1230"/>
              <a:gd name="T39" fmla="*/ 2147483647 h 479"/>
              <a:gd name="T40" fmla="*/ 2147483647 w 1230"/>
              <a:gd name="T41" fmla="*/ 2147483647 h 479"/>
              <a:gd name="T42" fmla="*/ 2147483647 w 1230"/>
              <a:gd name="T43" fmla="*/ 2147483647 h 479"/>
              <a:gd name="T44" fmla="*/ 2147483647 w 1230"/>
              <a:gd name="T45" fmla="*/ 2147483647 h 479"/>
              <a:gd name="T46" fmla="*/ 2147483647 w 1230"/>
              <a:gd name="T47" fmla="*/ 2147483647 h 479"/>
              <a:gd name="T48" fmla="*/ 2147483647 w 1230"/>
              <a:gd name="T49" fmla="*/ 2147483647 h 479"/>
              <a:gd name="T50" fmla="*/ 2147483647 w 1230"/>
              <a:gd name="T51" fmla="*/ 2147483647 h 479"/>
              <a:gd name="T52" fmla="*/ 2147483647 w 1230"/>
              <a:gd name="T53" fmla="*/ 2147483647 h 479"/>
              <a:gd name="T54" fmla="*/ 2147483647 w 1230"/>
              <a:gd name="T55" fmla="*/ 2147483647 h 479"/>
              <a:gd name="T56" fmla="*/ 2147483647 w 1230"/>
              <a:gd name="T57" fmla="*/ 2147483647 h 479"/>
              <a:gd name="T58" fmla="*/ 2147483647 w 1230"/>
              <a:gd name="T59" fmla="*/ 2147483647 h 479"/>
              <a:gd name="T60" fmla="*/ 2147483647 w 1230"/>
              <a:gd name="T61" fmla="*/ 2147483647 h 479"/>
              <a:gd name="T62" fmla="*/ 2147483647 w 1230"/>
              <a:gd name="T63" fmla="*/ 2147483647 h 479"/>
              <a:gd name="T64" fmla="*/ 2147483647 w 1230"/>
              <a:gd name="T65" fmla="*/ 2147483647 h 479"/>
              <a:gd name="T66" fmla="*/ 2147483647 w 1230"/>
              <a:gd name="T67" fmla="*/ 2147483647 h 479"/>
              <a:gd name="T68" fmla="*/ 2147483647 w 1230"/>
              <a:gd name="T69" fmla="*/ 2147483647 h 479"/>
              <a:gd name="T70" fmla="*/ 2147483647 w 1230"/>
              <a:gd name="T71" fmla="*/ 2147483647 h 479"/>
              <a:gd name="T72" fmla="*/ 2147483647 w 1230"/>
              <a:gd name="T73" fmla="*/ 2147483647 h 479"/>
              <a:gd name="T74" fmla="*/ 0 w 1230"/>
              <a:gd name="T75" fmla="*/ 2147483647 h 4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30"/>
              <a:gd name="T115" fmla="*/ 0 h 479"/>
              <a:gd name="T116" fmla="*/ 1230 w 1230"/>
              <a:gd name="T117" fmla="*/ 479 h 4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30" h="479">
                <a:moveTo>
                  <a:pt x="0" y="85"/>
                </a:moveTo>
                <a:cubicBezTo>
                  <a:pt x="17" y="69"/>
                  <a:pt x="62" y="42"/>
                  <a:pt x="97" y="28"/>
                </a:cubicBezTo>
                <a:cubicBezTo>
                  <a:pt x="132" y="14"/>
                  <a:pt x="186" y="2"/>
                  <a:pt x="208" y="1"/>
                </a:cubicBezTo>
                <a:cubicBezTo>
                  <a:pt x="230" y="0"/>
                  <a:pt x="220" y="20"/>
                  <a:pt x="228" y="22"/>
                </a:cubicBezTo>
                <a:cubicBezTo>
                  <a:pt x="236" y="24"/>
                  <a:pt x="245" y="9"/>
                  <a:pt x="258" y="11"/>
                </a:cubicBezTo>
                <a:cubicBezTo>
                  <a:pt x="271" y="13"/>
                  <a:pt x="295" y="34"/>
                  <a:pt x="306" y="35"/>
                </a:cubicBezTo>
                <a:cubicBezTo>
                  <a:pt x="317" y="36"/>
                  <a:pt x="314" y="17"/>
                  <a:pt x="322" y="20"/>
                </a:cubicBezTo>
                <a:cubicBezTo>
                  <a:pt x="330" y="23"/>
                  <a:pt x="344" y="38"/>
                  <a:pt x="352" y="52"/>
                </a:cubicBezTo>
                <a:cubicBezTo>
                  <a:pt x="360" y="66"/>
                  <a:pt x="358" y="98"/>
                  <a:pt x="369" y="106"/>
                </a:cubicBezTo>
                <a:cubicBezTo>
                  <a:pt x="380" y="114"/>
                  <a:pt x="391" y="93"/>
                  <a:pt x="420" y="103"/>
                </a:cubicBezTo>
                <a:cubicBezTo>
                  <a:pt x="449" y="113"/>
                  <a:pt x="517" y="162"/>
                  <a:pt x="541" y="166"/>
                </a:cubicBezTo>
                <a:lnTo>
                  <a:pt x="567" y="127"/>
                </a:lnTo>
                <a:cubicBezTo>
                  <a:pt x="573" y="122"/>
                  <a:pt x="570" y="132"/>
                  <a:pt x="574" y="136"/>
                </a:cubicBezTo>
                <a:cubicBezTo>
                  <a:pt x="578" y="140"/>
                  <a:pt x="582" y="148"/>
                  <a:pt x="594" y="154"/>
                </a:cubicBezTo>
                <a:cubicBezTo>
                  <a:pt x="606" y="160"/>
                  <a:pt x="633" y="166"/>
                  <a:pt x="649" y="170"/>
                </a:cubicBezTo>
                <a:cubicBezTo>
                  <a:pt x="665" y="174"/>
                  <a:pt x="681" y="176"/>
                  <a:pt x="690" y="181"/>
                </a:cubicBezTo>
                <a:cubicBezTo>
                  <a:pt x="699" y="186"/>
                  <a:pt x="700" y="198"/>
                  <a:pt x="706" y="203"/>
                </a:cubicBezTo>
                <a:cubicBezTo>
                  <a:pt x="712" y="208"/>
                  <a:pt x="721" y="208"/>
                  <a:pt x="726" y="211"/>
                </a:cubicBezTo>
                <a:cubicBezTo>
                  <a:pt x="731" y="214"/>
                  <a:pt x="734" y="210"/>
                  <a:pt x="738" y="220"/>
                </a:cubicBezTo>
                <a:cubicBezTo>
                  <a:pt x="742" y="230"/>
                  <a:pt x="743" y="265"/>
                  <a:pt x="751" y="274"/>
                </a:cubicBezTo>
                <a:cubicBezTo>
                  <a:pt x="759" y="283"/>
                  <a:pt x="775" y="283"/>
                  <a:pt x="787" y="277"/>
                </a:cubicBezTo>
                <a:cubicBezTo>
                  <a:pt x="799" y="271"/>
                  <a:pt x="813" y="246"/>
                  <a:pt x="825" y="238"/>
                </a:cubicBezTo>
                <a:cubicBezTo>
                  <a:pt x="837" y="230"/>
                  <a:pt x="850" y="230"/>
                  <a:pt x="858" y="229"/>
                </a:cubicBezTo>
                <a:cubicBezTo>
                  <a:pt x="866" y="228"/>
                  <a:pt x="867" y="235"/>
                  <a:pt x="873" y="235"/>
                </a:cubicBezTo>
                <a:cubicBezTo>
                  <a:pt x="879" y="235"/>
                  <a:pt x="885" y="227"/>
                  <a:pt x="895" y="229"/>
                </a:cubicBezTo>
                <a:cubicBezTo>
                  <a:pt x="905" y="231"/>
                  <a:pt x="920" y="246"/>
                  <a:pt x="933" y="248"/>
                </a:cubicBezTo>
                <a:cubicBezTo>
                  <a:pt x="946" y="250"/>
                  <a:pt x="961" y="238"/>
                  <a:pt x="972" y="242"/>
                </a:cubicBezTo>
                <a:cubicBezTo>
                  <a:pt x="983" y="246"/>
                  <a:pt x="994" y="268"/>
                  <a:pt x="1003" y="274"/>
                </a:cubicBezTo>
                <a:cubicBezTo>
                  <a:pt x="1012" y="280"/>
                  <a:pt x="1018" y="272"/>
                  <a:pt x="1027" y="278"/>
                </a:cubicBezTo>
                <a:cubicBezTo>
                  <a:pt x="1036" y="284"/>
                  <a:pt x="1050" y="305"/>
                  <a:pt x="1060" y="310"/>
                </a:cubicBezTo>
                <a:cubicBezTo>
                  <a:pt x="1070" y="315"/>
                  <a:pt x="1080" y="305"/>
                  <a:pt x="1089" y="311"/>
                </a:cubicBezTo>
                <a:cubicBezTo>
                  <a:pt x="1098" y="317"/>
                  <a:pt x="1101" y="340"/>
                  <a:pt x="1113" y="347"/>
                </a:cubicBezTo>
                <a:cubicBezTo>
                  <a:pt x="1125" y="354"/>
                  <a:pt x="1154" y="345"/>
                  <a:pt x="1161" y="352"/>
                </a:cubicBezTo>
                <a:cubicBezTo>
                  <a:pt x="1168" y="359"/>
                  <a:pt x="1150" y="382"/>
                  <a:pt x="1156" y="391"/>
                </a:cubicBezTo>
                <a:cubicBezTo>
                  <a:pt x="1162" y="400"/>
                  <a:pt x="1188" y="396"/>
                  <a:pt x="1197" y="407"/>
                </a:cubicBezTo>
                <a:cubicBezTo>
                  <a:pt x="1206" y="418"/>
                  <a:pt x="1204" y="446"/>
                  <a:pt x="1210" y="458"/>
                </a:cubicBezTo>
                <a:lnTo>
                  <a:pt x="1230" y="479"/>
                </a:lnTo>
                <a:cubicBezTo>
                  <a:pt x="1219" y="477"/>
                  <a:pt x="1165" y="453"/>
                  <a:pt x="1146" y="448"/>
                </a:cubicBezTo>
                <a:cubicBezTo>
                  <a:pt x="1127" y="443"/>
                  <a:pt x="1124" y="454"/>
                  <a:pt x="1116" y="451"/>
                </a:cubicBezTo>
                <a:cubicBezTo>
                  <a:pt x="1108" y="448"/>
                  <a:pt x="1103" y="433"/>
                  <a:pt x="1096" y="431"/>
                </a:cubicBezTo>
                <a:cubicBezTo>
                  <a:pt x="1089" y="429"/>
                  <a:pt x="1083" y="443"/>
                  <a:pt x="1074" y="439"/>
                </a:cubicBezTo>
                <a:cubicBezTo>
                  <a:pt x="1065" y="435"/>
                  <a:pt x="1054" y="410"/>
                  <a:pt x="1041" y="406"/>
                </a:cubicBezTo>
                <a:cubicBezTo>
                  <a:pt x="1028" y="402"/>
                  <a:pt x="1005" y="417"/>
                  <a:pt x="993" y="413"/>
                </a:cubicBezTo>
                <a:cubicBezTo>
                  <a:pt x="981" y="409"/>
                  <a:pt x="977" y="386"/>
                  <a:pt x="970" y="382"/>
                </a:cubicBezTo>
                <a:cubicBezTo>
                  <a:pt x="963" y="378"/>
                  <a:pt x="956" y="384"/>
                  <a:pt x="948" y="386"/>
                </a:cubicBezTo>
                <a:cubicBezTo>
                  <a:pt x="940" y="388"/>
                  <a:pt x="933" y="394"/>
                  <a:pt x="922" y="392"/>
                </a:cubicBezTo>
                <a:cubicBezTo>
                  <a:pt x="911" y="390"/>
                  <a:pt x="894" y="372"/>
                  <a:pt x="882" y="371"/>
                </a:cubicBezTo>
                <a:cubicBezTo>
                  <a:pt x="870" y="370"/>
                  <a:pt x="860" y="386"/>
                  <a:pt x="852" y="388"/>
                </a:cubicBezTo>
                <a:cubicBezTo>
                  <a:pt x="844" y="390"/>
                  <a:pt x="838" y="380"/>
                  <a:pt x="831" y="383"/>
                </a:cubicBezTo>
                <a:cubicBezTo>
                  <a:pt x="824" y="386"/>
                  <a:pt x="821" y="399"/>
                  <a:pt x="811" y="404"/>
                </a:cubicBezTo>
                <a:cubicBezTo>
                  <a:pt x="801" y="409"/>
                  <a:pt x="781" y="406"/>
                  <a:pt x="769" y="412"/>
                </a:cubicBezTo>
                <a:cubicBezTo>
                  <a:pt x="757" y="418"/>
                  <a:pt x="748" y="437"/>
                  <a:pt x="736" y="439"/>
                </a:cubicBezTo>
                <a:cubicBezTo>
                  <a:pt x="724" y="441"/>
                  <a:pt x="714" y="421"/>
                  <a:pt x="697" y="422"/>
                </a:cubicBezTo>
                <a:cubicBezTo>
                  <a:pt x="680" y="423"/>
                  <a:pt x="655" y="444"/>
                  <a:pt x="636" y="446"/>
                </a:cubicBezTo>
                <a:cubicBezTo>
                  <a:pt x="617" y="448"/>
                  <a:pt x="595" y="434"/>
                  <a:pt x="585" y="437"/>
                </a:cubicBezTo>
                <a:cubicBezTo>
                  <a:pt x="575" y="440"/>
                  <a:pt x="586" y="458"/>
                  <a:pt x="573" y="463"/>
                </a:cubicBezTo>
                <a:cubicBezTo>
                  <a:pt x="560" y="468"/>
                  <a:pt x="521" y="469"/>
                  <a:pt x="507" y="466"/>
                </a:cubicBezTo>
                <a:cubicBezTo>
                  <a:pt x="493" y="463"/>
                  <a:pt x="499" y="452"/>
                  <a:pt x="486" y="443"/>
                </a:cubicBezTo>
                <a:cubicBezTo>
                  <a:pt x="473" y="434"/>
                  <a:pt x="441" y="423"/>
                  <a:pt x="426" y="410"/>
                </a:cubicBezTo>
                <a:cubicBezTo>
                  <a:pt x="411" y="397"/>
                  <a:pt x="403" y="376"/>
                  <a:pt x="397" y="364"/>
                </a:cubicBezTo>
                <a:cubicBezTo>
                  <a:pt x="391" y="352"/>
                  <a:pt x="392" y="351"/>
                  <a:pt x="390" y="340"/>
                </a:cubicBezTo>
                <a:cubicBezTo>
                  <a:pt x="388" y="329"/>
                  <a:pt x="387" y="309"/>
                  <a:pt x="382" y="298"/>
                </a:cubicBezTo>
                <a:cubicBezTo>
                  <a:pt x="377" y="287"/>
                  <a:pt x="363" y="275"/>
                  <a:pt x="357" y="272"/>
                </a:cubicBezTo>
                <a:cubicBezTo>
                  <a:pt x="351" y="269"/>
                  <a:pt x="348" y="279"/>
                  <a:pt x="343" y="277"/>
                </a:cubicBezTo>
                <a:lnTo>
                  <a:pt x="324" y="257"/>
                </a:lnTo>
                <a:lnTo>
                  <a:pt x="264" y="229"/>
                </a:lnTo>
                <a:lnTo>
                  <a:pt x="265" y="260"/>
                </a:lnTo>
                <a:lnTo>
                  <a:pt x="252" y="272"/>
                </a:lnTo>
                <a:lnTo>
                  <a:pt x="238" y="290"/>
                </a:lnTo>
                <a:lnTo>
                  <a:pt x="189" y="293"/>
                </a:lnTo>
                <a:lnTo>
                  <a:pt x="175" y="286"/>
                </a:lnTo>
                <a:lnTo>
                  <a:pt x="160" y="260"/>
                </a:lnTo>
                <a:lnTo>
                  <a:pt x="138" y="265"/>
                </a:lnTo>
                <a:cubicBezTo>
                  <a:pt x="131" y="264"/>
                  <a:pt x="125" y="261"/>
                  <a:pt x="115" y="254"/>
                </a:cubicBezTo>
                <a:cubicBezTo>
                  <a:pt x="105" y="247"/>
                  <a:pt x="97" y="245"/>
                  <a:pt x="78" y="223"/>
                </a:cubicBezTo>
                <a:cubicBezTo>
                  <a:pt x="59" y="201"/>
                  <a:pt x="13" y="147"/>
                  <a:pt x="0" y="124"/>
                </a:cubicBezTo>
                <a:lnTo>
                  <a:pt x="0" y="85"/>
                </a:lnTo>
                <a:close/>
              </a:path>
            </a:pathLst>
          </a:custGeom>
          <a:solidFill>
            <a:srgbClr val="FF0000">
              <a:alpha val="30196"/>
            </a:srgbClr>
          </a:solidFill>
          <a:ln w="9525">
            <a:noFill/>
            <a:round/>
            <a:headEnd/>
            <a:tailEnd/>
          </a:ln>
        </p:spPr>
        <p:txBody>
          <a:bodyPr/>
          <a:lstStyle/>
          <a:p>
            <a:endParaRPr lang="el-GR"/>
          </a:p>
        </p:txBody>
      </p:sp>
      <p:pic>
        <p:nvPicPr>
          <p:cNvPr id="666643" name="Picture 18" descr="nazi"/>
          <p:cNvPicPr>
            <a:picLocks noChangeAspect="1" noChangeArrowheads="1"/>
          </p:cNvPicPr>
          <p:nvPr/>
        </p:nvPicPr>
        <p:blipFill>
          <a:blip r:embed="rId8"/>
          <a:srcRect/>
          <a:stretch>
            <a:fillRect/>
          </a:stretch>
        </p:blipFill>
        <p:spPr bwMode="auto">
          <a:xfrm>
            <a:off x="5462588" y="3079750"/>
            <a:ext cx="215900" cy="128588"/>
          </a:xfrm>
          <a:prstGeom prst="rect">
            <a:avLst/>
          </a:prstGeom>
          <a:noFill/>
          <a:ln w="9525">
            <a:noFill/>
            <a:miter lim="800000"/>
            <a:headEnd/>
            <a:tailEnd/>
          </a:ln>
        </p:spPr>
      </p:pic>
      <p:sp>
        <p:nvSpPr>
          <p:cNvPr id="666644" name="Freeform 19"/>
          <p:cNvSpPr>
            <a:spLocks/>
          </p:cNvSpPr>
          <p:nvPr/>
        </p:nvSpPr>
        <p:spPr bwMode="auto">
          <a:xfrm>
            <a:off x="5532438" y="2370138"/>
            <a:ext cx="511175" cy="158750"/>
          </a:xfrm>
          <a:custGeom>
            <a:avLst/>
            <a:gdLst>
              <a:gd name="T0" fmla="*/ 0 w 322"/>
              <a:gd name="T1" fmla="*/ 0 h 100"/>
              <a:gd name="T2" fmla="*/ 2147483647 w 322"/>
              <a:gd name="T3" fmla="*/ 2147483647 h 100"/>
              <a:gd name="T4" fmla="*/ 2147483647 w 322"/>
              <a:gd name="T5" fmla="*/ 2147483647 h 100"/>
              <a:gd name="T6" fmla="*/ 0 60000 65536"/>
              <a:gd name="T7" fmla="*/ 0 60000 65536"/>
              <a:gd name="T8" fmla="*/ 0 60000 65536"/>
              <a:gd name="T9" fmla="*/ 0 w 322"/>
              <a:gd name="T10" fmla="*/ 0 h 100"/>
              <a:gd name="T11" fmla="*/ 322 w 322"/>
              <a:gd name="T12" fmla="*/ 100 h 100"/>
            </a:gdLst>
            <a:ahLst/>
            <a:cxnLst>
              <a:cxn ang="T6">
                <a:pos x="T0" y="T1"/>
              </a:cxn>
              <a:cxn ang="T7">
                <a:pos x="T2" y="T3"/>
              </a:cxn>
              <a:cxn ang="T8">
                <a:pos x="T4" y="T5"/>
              </a:cxn>
            </a:cxnLst>
            <a:rect l="T9" t="T10" r="T11" b="T12"/>
            <a:pathLst>
              <a:path w="322" h="100">
                <a:moveTo>
                  <a:pt x="0" y="0"/>
                </a:moveTo>
                <a:cubicBezTo>
                  <a:pt x="24" y="11"/>
                  <a:pt x="90" y="50"/>
                  <a:pt x="144" y="67"/>
                </a:cubicBezTo>
                <a:cubicBezTo>
                  <a:pt x="198" y="84"/>
                  <a:pt x="285" y="93"/>
                  <a:pt x="322" y="100"/>
                </a:cubicBezTo>
              </a:path>
            </a:pathLst>
          </a:custGeom>
          <a:noFill/>
          <a:ln w="38100">
            <a:solidFill>
              <a:srgbClr val="FF0000"/>
            </a:solidFill>
            <a:round/>
            <a:headEnd/>
            <a:tailEnd type="triangle" w="med" len="med"/>
          </a:ln>
        </p:spPr>
        <p:txBody>
          <a:bodyPr/>
          <a:lstStyle/>
          <a:p>
            <a:endParaRPr lang="el-GR"/>
          </a:p>
        </p:txBody>
      </p:sp>
      <p:sp>
        <p:nvSpPr>
          <p:cNvPr id="666645" name="Freeform 22"/>
          <p:cNvSpPr>
            <a:spLocks/>
          </p:cNvSpPr>
          <p:nvPr/>
        </p:nvSpPr>
        <p:spPr bwMode="auto">
          <a:xfrm>
            <a:off x="5851525" y="2573338"/>
            <a:ext cx="427038" cy="525462"/>
          </a:xfrm>
          <a:custGeom>
            <a:avLst/>
            <a:gdLst>
              <a:gd name="T0" fmla="*/ 0 w 269"/>
              <a:gd name="T1" fmla="*/ 2147483647 h 331"/>
              <a:gd name="T2" fmla="*/ 2147483647 w 269"/>
              <a:gd name="T3" fmla="*/ 2147483647 h 331"/>
              <a:gd name="T4" fmla="*/ 2147483647 w 269"/>
              <a:gd name="T5" fmla="*/ 0 h 331"/>
              <a:gd name="T6" fmla="*/ 0 60000 65536"/>
              <a:gd name="T7" fmla="*/ 0 60000 65536"/>
              <a:gd name="T8" fmla="*/ 0 60000 65536"/>
              <a:gd name="T9" fmla="*/ 0 w 269"/>
              <a:gd name="T10" fmla="*/ 0 h 331"/>
              <a:gd name="T11" fmla="*/ 269 w 269"/>
              <a:gd name="T12" fmla="*/ 331 h 331"/>
            </a:gdLst>
            <a:ahLst/>
            <a:cxnLst>
              <a:cxn ang="T6">
                <a:pos x="T0" y="T1"/>
              </a:cxn>
              <a:cxn ang="T7">
                <a:pos x="T2" y="T3"/>
              </a:cxn>
              <a:cxn ang="T8">
                <a:pos x="T4" y="T5"/>
              </a:cxn>
            </a:cxnLst>
            <a:rect l="T9" t="T10" r="T11" b="T12"/>
            <a:pathLst>
              <a:path w="269" h="331">
                <a:moveTo>
                  <a:pt x="0" y="331"/>
                </a:moveTo>
                <a:cubicBezTo>
                  <a:pt x="38" y="310"/>
                  <a:pt x="183" y="260"/>
                  <a:pt x="226" y="205"/>
                </a:cubicBezTo>
                <a:cubicBezTo>
                  <a:pt x="269" y="150"/>
                  <a:pt x="254" y="43"/>
                  <a:pt x="261" y="0"/>
                </a:cubicBezTo>
              </a:path>
            </a:pathLst>
          </a:custGeom>
          <a:noFill/>
          <a:ln w="38100">
            <a:solidFill>
              <a:srgbClr val="FF0000"/>
            </a:solidFill>
            <a:round/>
            <a:headEnd/>
            <a:tailEnd type="triangle" w="med" len="med"/>
          </a:ln>
        </p:spPr>
        <p:txBody>
          <a:bodyPr/>
          <a:lstStyle/>
          <a:p>
            <a:endParaRPr lang="el-GR"/>
          </a:p>
        </p:txBody>
      </p:sp>
      <p:sp>
        <p:nvSpPr>
          <p:cNvPr id="666646" name="Freeform 23"/>
          <p:cNvSpPr>
            <a:spLocks/>
          </p:cNvSpPr>
          <p:nvPr/>
        </p:nvSpPr>
        <p:spPr bwMode="auto">
          <a:xfrm>
            <a:off x="6013450" y="2709863"/>
            <a:ext cx="568325" cy="547687"/>
          </a:xfrm>
          <a:custGeom>
            <a:avLst/>
            <a:gdLst>
              <a:gd name="T0" fmla="*/ 0 w 358"/>
              <a:gd name="T1" fmla="*/ 2147483647 h 345"/>
              <a:gd name="T2" fmla="*/ 2147483647 w 358"/>
              <a:gd name="T3" fmla="*/ 2147483647 h 345"/>
              <a:gd name="T4" fmla="*/ 2147483647 w 358"/>
              <a:gd name="T5" fmla="*/ 0 h 345"/>
              <a:gd name="T6" fmla="*/ 0 60000 65536"/>
              <a:gd name="T7" fmla="*/ 0 60000 65536"/>
              <a:gd name="T8" fmla="*/ 0 60000 65536"/>
              <a:gd name="T9" fmla="*/ 0 w 358"/>
              <a:gd name="T10" fmla="*/ 0 h 345"/>
              <a:gd name="T11" fmla="*/ 358 w 358"/>
              <a:gd name="T12" fmla="*/ 345 h 345"/>
            </a:gdLst>
            <a:ahLst/>
            <a:cxnLst>
              <a:cxn ang="T6">
                <a:pos x="T0" y="T1"/>
              </a:cxn>
              <a:cxn ang="T7">
                <a:pos x="T2" y="T3"/>
              </a:cxn>
              <a:cxn ang="T8">
                <a:pos x="T4" y="T5"/>
              </a:cxn>
            </a:cxnLst>
            <a:rect l="T9" t="T10" r="T11" b="T12"/>
            <a:pathLst>
              <a:path w="358" h="345">
                <a:moveTo>
                  <a:pt x="0" y="345"/>
                </a:moveTo>
                <a:cubicBezTo>
                  <a:pt x="49" y="330"/>
                  <a:pt x="234" y="314"/>
                  <a:pt x="294" y="257"/>
                </a:cubicBezTo>
                <a:cubicBezTo>
                  <a:pt x="354" y="200"/>
                  <a:pt x="345" y="54"/>
                  <a:pt x="358" y="0"/>
                </a:cubicBezTo>
              </a:path>
            </a:pathLst>
          </a:custGeom>
          <a:noFill/>
          <a:ln w="38100">
            <a:solidFill>
              <a:srgbClr val="FF0000"/>
            </a:solidFill>
            <a:round/>
            <a:headEnd/>
            <a:tailEnd type="triangle" w="med" len="med"/>
          </a:ln>
        </p:spPr>
        <p:txBody>
          <a:bodyPr/>
          <a:lstStyle/>
          <a:p>
            <a:endParaRPr lang="el-GR"/>
          </a:p>
        </p:txBody>
      </p:sp>
      <p:sp>
        <p:nvSpPr>
          <p:cNvPr id="666647" name="Freeform 25" descr="Dark downward diagonal"/>
          <p:cNvSpPr>
            <a:spLocks/>
          </p:cNvSpPr>
          <p:nvPr/>
        </p:nvSpPr>
        <p:spPr bwMode="auto">
          <a:xfrm>
            <a:off x="6188075" y="1624013"/>
            <a:ext cx="1127125" cy="2095500"/>
          </a:xfrm>
          <a:custGeom>
            <a:avLst/>
            <a:gdLst>
              <a:gd name="T0" fmla="*/ 2147483647 w 710"/>
              <a:gd name="T1" fmla="*/ 2147483647 h 1320"/>
              <a:gd name="T2" fmla="*/ 2147483647 w 710"/>
              <a:gd name="T3" fmla="*/ 2147483647 h 1320"/>
              <a:gd name="T4" fmla="*/ 2147483647 w 710"/>
              <a:gd name="T5" fmla="*/ 2147483647 h 1320"/>
              <a:gd name="T6" fmla="*/ 2147483647 w 710"/>
              <a:gd name="T7" fmla="*/ 2147483647 h 1320"/>
              <a:gd name="T8" fmla="*/ 2147483647 w 710"/>
              <a:gd name="T9" fmla="*/ 2147483647 h 1320"/>
              <a:gd name="T10" fmla="*/ 2147483647 w 710"/>
              <a:gd name="T11" fmla="*/ 2147483647 h 1320"/>
              <a:gd name="T12" fmla="*/ 2147483647 w 710"/>
              <a:gd name="T13" fmla="*/ 2147483647 h 1320"/>
              <a:gd name="T14" fmla="*/ 2147483647 w 710"/>
              <a:gd name="T15" fmla="*/ 2147483647 h 1320"/>
              <a:gd name="T16" fmla="*/ 2147483647 w 710"/>
              <a:gd name="T17" fmla="*/ 2147483647 h 1320"/>
              <a:gd name="T18" fmla="*/ 2147483647 w 710"/>
              <a:gd name="T19" fmla="*/ 2147483647 h 1320"/>
              <a:gd name="T20" fmla="*/ 2147483647 w 710"/>
              <a:gd name="T21" fmla="*/ 2147483647 h 1320"/>
              <a:gd name="T22" fmla="*/ 2147483647 w 710"/>
              <a:gd name="T23" fmla="*/ 2147483647 h 1320"/>
              <a:gd name="T24" fmla="*/ 2147483647 w 710"/>
              <a:gd name="T25" fmla="*/ 2147483647 h 1320"/>
              <a:gd name="T26" fmla="*/ 2147483647 w 710"/>
              <a:gd name="T27" fmla="*/ 2147483647 h 1320"/>
              <a:gd name="T28" fmla="*/ 2147483647 w 710"/>
              <a:gd name="T29" fmla="*/ 2147483647 h 1320"/>
              <a:gd name="T30" fmla="*/ 2147483647 w 710"/>
              <a:gd name="T31" fmla="*/ 2147483647 h 1320"/>
              <a:gd name="T32" fmla="*/ 2147483647 w 710"/>
              <a:gd name="T33" fmla="*/ 2147483647 h 1320"/>
              <a:gd name="T34" fmla="*/ 2147483647 w 710"/>
              <a:gd name="T35" fmla="*/ 2147483647 h 1320"/>
              <a:gd name="T36" fmla="*/ 2147483647 w 710"/>
              <a:gd name="T37" fmla="*/ 2147483647 h 1320"/>
              <a:gd name="T38" fmla="*/ 2147483647 w 710"/>
              <a:gd name="T39" fmla="*/ 2147483647 h 1320"/>
              <a:gd name="T40" fmla="*/ 2147483647 w 710"/>
              <a:gd name="T41" fmla="*/ 2147483647 h 1320"/>
              <a:gd name="T42" fmla="*/ 2147483647 w 710"/>
              <a:gd name="T43" fmla="*/ 2147483647 h 1320"/>
              <a:gd name="T44" fmla="*/ 2147483647 w 710"/>
              <a:gd name="T45" fmla="*/ 2147483647 h 1320"/>
              <a:gd name="T46" fmla="*/ 2147483647 w 710"/>
              <a:gd name="T47" fmla="*/ 2147483647 h 1320"/>
              <a:gd name="T48" fmla="*/ 2147483647 w 710"/>
              <a:gd name="T49" fmla="*/ 2147483647 h 1320"/>
              <a:gd name="T50" fmla="*/ 2147483647 w 710"/>
              <a:gd name="T51" fmla="*/ 2147483647 h 1320"/>
              <a:gd name="T52" fmla="*/ 2147483647 w 710"/>
              <a:gd name="T53" fmla="*/ 2147483647 h 1320"/>
              <a:gd name="T54" fmla="*/ 2147483647 w 710"/>
              <a:gd name="T55" fmla="*/ 2147483647 h 1320"/>
              <a:gd name="T56" fmla="*/ 2147483647 w 710"/>
              <a:gd name="T57" fmla="*/ 2147483647 h 1320"/>
              <a:gd name="T58" fmla="*/ 2147483647 w 710"/>
              <a:gd name="T59" fmla="*/ 2147483647 h 1320"/>
              <a:gd name="T60" fmla="*/ 2147483647 w 710"/>
              <a:gd name="T61" fmla="*/ 2147483647 h 1320"/>
              <a:gd name="T62" fmla="*/ 2147483647 w 710"/>
              <a:gd name="T63" fmla="*/ 2147483647 h 1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0"/>
              <a:gd name="T97" fmla="*/ 0 h 1320"/>
              <a:gd name="T98" fmla="*/ 710 w 710"/>
              <a:gd name="T99" fmla="*/ 1320 h 13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0" h="1320">
                <a:moveTo>
                  <a:pt x="494" y="11"/>
                </a:moveTo>
                <a:cubicBezTo>
                  <a:pt x="501" y="7"/>
                  <a:pt x="513" y="8"/>
                  <a:pt x="532" y="7"/>
                </a:cubicBezTo>
                <a:cubicBezTo>
                  <a:pt x="551" y="6"/>
                  <a:pt x="586" y="0"/>
                  <a:pt x="608" y="7"/>
                </a:cubicBezTo>
                <a:cubicBezTo>
                  <a:pt x="630" y="14"/>
                  <a:pt x="647" y="29"/>
                  <a:pt x="664" y="47"/>
                </a:cubicBezTo>
                <a:cubicBezTo>
                  <a:pt x="681" y="65"/>
                  <a:pt x="710" y="98"/>
                  <a:pt x="708" y="117"/>
                </a:cubicBezTo>
                <a:cubicBezTo>
                  <a:pt x="706" y="136"/>
                  <a:pt x="665" y="145"/>
                  <a:pt x="654" y="159"/>
                </a:cubicBezTo>
                <a:cubicBezTo>
                  <a:pt x="643" y="173"/>
                  <a:pt x="652" y="190"/>
                  <a:pt x="640" y="199"/>
                </a:cubicBezTo>
                <a:cubicBezTo>
                  <a:pt x="628" y="208"/>
                  <a:pt x="600" y="202"/>
                  <a:pt x="584" y="211"/>
                </a:cubicBezTo>
                <a:cubicBezTo>
                  <a:pt x="568" y="220"/>
                  <a:pt x="548" y="245"/>
                  <a:pt x="544" y="255"/>
                </a:cubicBezTo>
                <a:cubicBezTo>
                  <a:pt x="540" y="265"/>
                  <a:pt x="557" y="264"/>
                  <a:pt x="558" y="273"/>
                </a:cubicBezTo>
                <a:cubicBezTo>
                  <a:pt x="559" y="282"/>
                  <a:pt x="551" y="294"/>
                  <a:pt x="552" y="307"/>
                </a:cubicBezTo>
                <a:cubicBezTo>
                  <a:pt x="553" y="320"/>
                  <a:pt x="564" y="340"/>
                  <a:pt x="564" y="351"/>
                </a:cubicBezTo>
                <a:cubicBezTo>
                  <a:pt x="564" y="362"/>
                  <a:pt x="557" y="363"/>
                  <a:pt x="552" y="375"/>
                </a:cubicBezTo>
                <a:cubicBezTo>
                  <a:pt x="547" y="387"/>
                  <a:pt x="532" y="405"/>
                  <a:pt x="532" y="421"/>
                </a:cubicBezTo>
                <a:cubicBezTo>
                  <a:pt x="532" y="437"/>
                  <a:pt x="547" y="457"/>
                  <a:pt x="554" y="473"/>
                </a:cubicBezTo>
                <a:cubicBezTo>
                  <a:pt x="561" y="489"/>
                  <a:pt x="564" y="502"/>
                  <a:pt x="572" y="515"/>
                </a:cubicBezTo>
                <a:cubicBezTo>
                  <a:pt x="580" y="528"/>
                  <a:pt x="594" y="540"/>
                  <a:pt x="604" y="551"/>
                </a:cubicBezTo>
                <a:cubicBezTo>
                  <a:pt x="614" y="562"/>
                  <a:pt x="639" y="558"/>
                  <a:pt x="632" y="583"/>
                </a:cubicBezTo>
                <a:cubicBezTo>
                  <a:pt x="625" y="608"/>
                  <a:pt x="574" y="672"/>
                  <a:pt x="562" y="701"/>
                </a:cubicBezTo>
                <a:cubicBezTo>
                  <a:pt x="550" y="730"/>
                  <a:pt x="552" y="742"/>
                  <a:pt x="558" y="759"/>
                </a:cubicBezTo>
                <a:cubicBezTo>
                  <a:pt x="564" y="776"/>
                  <a:pt x="589" y="781"/>
                  <a:pt x="596" y="801"/>
                </a:cubicBezTo>
                <a:cubicBezTo>
                  <a:pt x="603" y="821"/>
                  <a:pt x="609" y="856"/>
                  <a:pt x="600" y="881"/>
                </a:cubicBezTo>
                <a:cubicBezTo>
                  <a:pt x="591" y="906"/>
                  <a:pt x="548" y="907"/>
                  <a:pt x="542" y="949"/>
                </a:cubicBezTo>
                <a:cubicBezTo>
                  <a:pt x="536" y="991"/>
                  <a:pt x="567" y="1100"/>
                  <a:pt x="564" y="1131"/>
                </a:cubicBezTo>
                <a:lnTo>
                  <a:pt x="526" y="1137"/>
                </a:lnTo>
                <a:cubicBezTo>
                  <a:pt x="511" y="1138"/>
                  <a:pt x="482" y="1132"/>
                  <a:pt x="472" y="1139"/>
                </a:cubicBezTo>
                <a:cubicBezTo>
                  <a:pt x="462" y="1146"/>
                  <a:pt x="471" y="1163"/>
                  <a:pt x="466" y="1177"/>
                </a:cubicBezTo>
                <a:cubicBezTo>
                  <a:pt x="461" y="1191"/>
                  <a:pt x="442" y="1200"/>
                  <a:pt x="440" y="1221"/>
                </a:cubicBezTo>
                <a:cubicBezTo>
                  <a:pt x="438" y="1242"/>
                  <a:pt x="454" y="1290"/>
                  <a:pt x="454" y="1305"/>
                </a:cubicBezTo>
                <a:cubicBezTo>
                  <a:pt x="454" y="1320"/>
                  <a:pt x="448" y="1316"/>
                  <a:pt x="442" y="1313"/>
                </a:cubicBezTo>
                <a:cubicBezTo>
                  <a:pt x="436" y="1310"/>
                  <a:pt x="424" y="1302"/>
                  <a:pt x="418" y="1289"/>
                </a:cubicBezTo>
                <a:cubicBezTo>
                  <a:pt x="412" y="1276"/>
                  <a:pt x="414" y="1248"/>
                  <a:pt x="406" y="1237"/>
                </a:cubicBezTo>
                <a:cubicBezTo>
                  <a:pt x="398" y="1226"/>
                  <a:pt x="375" y="1234"/>
                  <a:pt x="368" y="1225"/>
                </a:cubicBezTo>
                <a:cubicBezTo>
                  <a:pt x="361" y="1216"/>
                  <a:pt x="373" y="1188"/>
                  <a:pt x="366" y="1181"/>
                </a:cubicBezTo>
                <a:cubicBezTo>
                  <a:pt x="359" y="1174"/>
                  <a:pt x="337" y="1189"/>
                  <a:pt x="326" y="1183"/>
                </a:cubicBezTo>
                <a:cubicBezTo>
                  <a:pt x="315" y="1177"/>
                  <a:pt x="306" y="1161"/>
                  <a:pt x="298" y="1143"/>
                </a:cubicBezTo>
                <a:cubicBezTo>
                  <a:pt x="290" y="1125"/>
                  <a:pt x="286" y="1094"/>
                  <a:pt x="276" y="1075"/>
                </a:cubicBezTo>
                <a:cubicBezTo>
                  <a:pt x="266" y="1056"/>
                  <a:pt x="250" y="1043"/>
                  <a:pt x="236" y="1027"/>
                </a:cubicBezTo>
                <a:cubicBezTo>
                  <a:pt x="222" y="1011"/>
                  <a:pt x="183" y="998"/>
                  <a:pt x="192" y="979"/>
                </a:cubicBezTo>
                <a:cubicBezTo>
                  <a:pt x="201" y="960"/>
                  <a:pt x="263" y="930"/>
                  <a:pt x="288" y="913"/>
                </a:cubicBezTo>
                <a:cubicBezTo>
                  <a:pt x="313" y="896"/>
                  <a:pt x="334" y="894"/>
                  <a:pt x="340" y="879"/>
                </a:cubicBezTo>
                <a:cubicBezTo>
                  <a:pt x="346" y="864"/>
                  <a:pt x="329" y="843"/>
                  <a:pt x="322" y="823"/>
                </a:cubicBezTo>
                <a:cubicBezTo>
                  <a:pt x="315" y="803"/>
                  <a:pt x="310" y="776"/>
                  <a:pt x="300" y="759"/>
                </a:cubicBezTo>
                <a:cubicBezTo>
                  <a:pt x="290" y="742"/>
                  <a:pt x="267" y="737"/>
                  <a:pt x="262" y="717"/>
                </a:cubicBezTo>
                <a:cubicBezTo>
                  <a:pt x="257" y="697"/>
                  <a:pt x="272" y="656"/>
                  <a:pt x="268" y="639"/>
                </a:cubicBezTo>
                <a:cubicBezTo>
                  <a:pt x="264" y="622"/>
                  <a:pt x="248" y="622"/>
                  <a:pt x="240" y="613"/>
                </a:cubicBezTo>
                <a:cubicBezTo>
                  <a:pt x="232" y="604"/>
                  <a:pt x="227" y="592"/>
                  <a:pt x="218" y="587"/>
                </a:cubicBezTo>
                <a:cubicBezTo>
                  <a:pt x="209" y="582"/>
                  <a:pt x="197" y="588"/>
                  <a:pt x="184" y="583"/>
                </a:cubicBezTo>
                <a:cubicBezTo>
                  <a:pt x="171" y="578"/>
                  <a:pt x="152" y="565"/>
                  <a:pt x="142" y="555"/>
                </a:cubicBezTo>
                <a:cubicBezTo>
                  <a:pt x="132" y="545"/>
                  <a:pt x="146" y="526"/>
                  <a:pt x="122" y="525"/>
                </a:cubicBezTo>
                <a:cubicBezTo>
                  <a:pt x="98" y="524"/>
                  <a:pt x="18" y="566"/>
                  <a:pt x="0" y="551"/>
                </a:cubicBezTo>
                <a:lnTo>
                  <a:pt x="12" y="435"/>
                </a:lnTo>
                <a:cubicBezTo>
                  <a:pt x="18" y="410"/>
                  <a:pt x="26" y="403"/>
                  <a:pt x="38" y="399"/>
                </a:cubicBezTo>
                <a:cubicBezTo>
                  <a:pt x="50" y="395"/>
                  <a:pt x="70" y="412"/>
                  <a:pt x="86" y="409"/>
                </a:cubicBezTo>
                <a:cubicBezTo>
                  <a:pt x="102" y="406"/>
                  <a:pt x="120" y="386"/>
                  <a:pt x="132" y="381"/>
                </a:cubicBezTo>
                <a:cubicBezTo>
                  <a:pt x="144" y="376"/>
                  <a:pt x="150" y="382"/>
                  <a:pt x="158" y="377"/>
                </a:cubicBezTo>
                <a:cubicBezTo>
                  <a:pt x="166" y="372"/>
                  <a:pt x="160" y="363"/>
                  <a:pt x="182" y="351"/>
                </a:cubicBezTo>
                <a:cubicBezTo>
                  <a:pt x="204" y="339"/>
                  <a:pt x="270" y="321"/>
                  <a:pt x="290" y="307"/>
                </a:cubicBezTo>
                <a:cubicBezTo>
                  <a:pt x="310" y="293"/>
                  <a:pt x="292" y="281"/>
                  <a:pt x="300" y="265"/>
                </a:cubicBezTo>
                <a:cubicBezTo>
                  <a:pt x="308" y="249"/>
                  <a:pt x="324" y="227"/>
                  <a:pt x="336" y="209"/>
                </a:cubicBezTo>
                <a:cubicBezTo>
                  <a:pt x="348" y="191"/>
                  <a:pt x="351" y="173"/>
                  <a:pt x="372" y="157"/>
                </a:cubicBezTo>
                <a:cubicBezTo>
                  <a:pt x="393" y="141"/>
                  <a:pt x="444" y="127"/>
                  <a:pt x="460" y="111"/>
                </a:cubicBezTo>
                <a:lnTo>
                  <a:pt x="468" y="63"/>
                </a:lnTo>
                <a:lnTo>
                  <a:pt x="492" y="31"/>
                </a:lnTo>
                <a:lnTo>
                  <a:pt x="494" y="11"/>
                </a:lnTo>
                <a:close/>
              </a:path>
            </a:pathLst>
          </a:custGeom>
          <a:pattFill prst="dkDnDiag">
            <a:fgClr>
              <a:srgbClr val="FF0000">
                <a:alpha val="30196"/>
              </a:srgbClr>
            </a:fgClr>
            <a:bgClr>
              <a:schemeClr val="bg1">
                <a:alpha val="30196"/>
              </a:schemeClr>
            </a:bgClr>
          </a:pattFill>
          <a:ln w="9525">
            <a:noFill/>
            <a:round/>
            <a:headEnd/>
            <a:tailEnd/>
          </a:ln>
        </p:spPr>
        <p:txBody>
          <a:bodyPr/>
          <a:lstStyle/>
          <a:p>
            <a:endParaRPr lang="el-GR"/>
          </a:p>
        </p:txBody>
      </p:sp>
      <p:sp>
        <p:nvSpPr>
          <p:cNvPr id="666648" name="Freeform 26" descr="90%"/>
          <p:cNvSpPr>
            <a:spLocks/>
          </p:cNvSpPr>
          <p:nvPr/>
        </p:nvSpPr>
        <p:spPr bwMode="auto">
          <a:xfrm>
            <a:off x="5443538" y="3544888"/>
            <a:ext cx="1066800" cy="620712"/>
          </a:xfrm>
          <a:custGeom>
            <a:avLst/>
            <a:gdLst>
              <a:gd name="T0" fmla="*/ 2147483647 w 672"/>
              <a:gd name="T1" fmla="*/ 2147483647 h 391"/>
              <a:gd name="T2" fmla="*/ 2147483647 w 672"/>
              <a:gd name="T3" fmla="*/ 2147483647 h 391"/>
              <a:gd name="T4" fmla="*/ 2147483647 w 672"/>
              <a:gd name="T5" fmla="*/ 2147483647 h 391"/>
              <a:gd name="T6" fmla="*/ 2147483647 w 672"/>
              <a:gd name="T7" fmla="*/ 2147483647 h 391"/>
              <a:gd name="T8" fmla="*/ 2147483647 w 672"/>
              <a:gd name="T9" fmla="*/ 2147483647 h 391"/>
              <a:gd name="T10" fmla="*/ 2147483647 w 672"/>
              <a:gd name="T11" fmla="*/ 2147483647 h 391"/>
              <a:gd name="T12" fmla="*/ 2147483647 w 672"/>
              <a:gd name="T13" fmla="*/ 2147483647 h 391"/>
              <a:gd name="T14" fmla="*/ 2147483647 w 672"/>
              <a:gd name="T15" fmla="*/ 2147483647 h 391"/>
              <a:gd name="T16" fmla="*/ 2147483647 w 672"/>
              <a:gd name="T17" fmla="*/ 2147483647 h 391"/>
              <a:gd name="T18" fmla="*/ 2147483647 w 672"/>
              <a:gd name="T19" fmla="*/ 2147483647 h 391"/>
              <a:gd name="T20" fmla="*/ 2147483647 w 672"/>
              <a:gd name="T21" fmla="*/ 2147483647 h 391"/>
              <a:gd name="T22" fmla="*/ 2147483647 w 672"/>
              <a:gd name="T23" fmla="*/ 2147483647 h 391"/>
              <a:gd name="T24" fmla="*/ 2147483647 w 672"/>
              <a:gd name="T25" fmla="*/ 2147483647 h 391"/>
              <a:gd name="T26" fmla="*/ 2147483647 w 672"/>
              <a:gd name="T27" fmla="*/ 2147483647 h 391"/>
              <a:gd name="T28" fmla="*/ 2147483647 w 672"/>
              <a:gd name="T29" fmla="*/ 2147483647 h 391"/>
              <a:gd name="T30" fmla="*/ 2147483647 w 672"/>
              <a:gd name="T31" fmla="*/ 2147483647 h 391"/>
              <a:gd name="T32" fmla="*/ 2147483647 w 672"/>
              <a:gd name="T33" fmla="*/ 2147483647 h 391"/>
              <a:gd name="T34" fmla="*/ 2147483647 w 672"/>
              <a:gd name="T35" fmla="*/ 2147483647 h 391"/>
              <a:gd name="T36" fmla="*/ 2147483647 w 672"/>
              <a:gd name="T37" fmla="*/ 2147483647 h 391"/>
              <a:gd name="T38" fmla="*/ 2147483647 w 672"/>
              <a:gd name="T39" fmla="*/ 2147483647 h 391"/>
              <a:gd name="T40" fmla="*/ 2147483647 w 672"/>
              <a:gd name="T41" fmla="*/ 2147483647 h 391"/>
              <a:gd name="T42" fmla="*/ 2147483647 w 672"/>
              <a:gd name="T43" fmla="*/ 2147483647 h 391"/>
              <a:gd name="T44" fmla="*/ 2147483647 w 672"/>
              <a:gd name="T45" fmla="*/ 2147483647 h 391"/>
              <a:gd name="T46" fmla="*/ 2147483647 w 672"/>
              <a:gd name="T47" fmla="*/ 2147483647 h 391"/>
              <a:gd name="T48" fmla="*/ 2147483647 w 672"/>
              <a:gd name="T49" fmla="*/ 2147483647 h 391"/>
              <a:gd name="T50" fmla="*/ 2147483647 w 672"/>
              <a:gd name="T51" fmla="*/ 2147483647 h 391"/>
              <a:gd name="T52" fmla="*/ 2147483647 w 672"/>
              <a:gd name="T53" fmla="*/ 2147483647 h 391"/>
              <a:gd name="T54" fmla="*/ 2147483647 w 672"/>
              <a:gd name="T55" fmla="*/ 2147483647 h 391"/>
              <a:gd name="T56" fmla="*/ 2147483647 w 672"/>
              <a:gd name="T57" fmla="*/ 2147483647 h 391"/>
              <a:gd name="T58" fmla="*/ 2147483647 w 672"/>
              <a:gd name="T59" fmla="*/ 2147483647 h 391"/>
              <a:gd name="T60" fmla="*/ 2147483647 w 672"/>
              <a:gd name="T61" fmla="*/ 2147483647 h 391"/>
              <a:gd name="T62" fmla="*/ 2147483647 w 672"/>
              <a:gd name="T63" fmla="*/ 2147483647 h 391"/>
              <a:gd name="T64" fmla="*/ 2147483647 w 672"/>
              <a:gd name="T65" fmla="*/ 2147483647 h 391"/>
              <a:gd name="T66" fmla="*/ 2147483647 w 672"/>
              <a:gd name="T67" fmla="*/ 2147483647 h 391"/>
              <a:gd name="T68" fmla="*/ 2147483647 w 672"/>
              <a:gd name="T69" fmla="*/ 2147483647 h 391"/>
              <a:gd name="T70" fmla="*/ 2147483647 w 672"/>
              <a:gd name="T71" fmla="*/ 2147483647 h 391"/>
              <a:gd name="T72" fmla="*/ 2147483647 w 672"/>
              <a:gd name="T73" fmla="*/ 2147483647 h 3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2"/>
              <a:gd name="T112" fmla="*/ 0 h 391"/>
              <a:gd name="T113" fmla="*/ 672 w 672"/>
              <a:gd name="T114" fmla="*/ 391 h 3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2" h="391">
                <a:moveTo>
                  <a:pt x="97" y="37"/>
                </a:moveTo>
                <a:cubicBezTo>
                  <a:pt x="108" y="29"/>
                  <a:pt x="115" y="48"/>
                  <a:pt x="127" y="53"/>
                </a:cubicBezTo>
                <a:cubicBezTo>
                  <a:pt x="139" y="58"/>
                  <a:pt x="156" y="62"/>
                  <a:pt x="167" y="69"/>
                </a:cubicBezTo>
                <a:cubicBezTo>
                  <a:pt x="178" y="76"/>
                  <a:pt x="182" y="93"/>
                  <a:pt x="191" y="97"/>
                </a:cubicBezTo>
                <a:cubicBezTo>
                  <a:pt x="200" y="101"/>
                  <a:pt x="208" y="96"/>
                  <a:pt x="219" y="95"/>
                </a:cubicBezTo>
                <a:cubicBezTo>
                  <a:pt x="230" y="94"/>
                  <a:pt x="247" y="96"/>
                  <a:pt x="255" y="91"/>
                </a:cubicBezTo>
                <a:cubicBezTo>
                  <a:pt x="263" y="86"/>
                  <a:pt x="256" y="66"/>
                  <a:pt x="265" y="63"/>
                </a:cubicBezTo>
                <a:cubicBezTo>
                  <a:pt x="274" y="60"/>
                  <a:pt x="292" y="76"/>
                  <a:pt x="311" y="73"/>
                </a:cubicBezTo>
                <a:cubicBezTo>
                  <a:pt x="330" y="70"/>
                  <a:pt x="362" y="49"/>
                  <a:pt x="379" y="47"/>
                </a:cubicBezTo>
                <a:cubicBezTo>
                  <a:pt x="396" y="45"/>
                  <a:pt x="404" y="63"/>
                  <a:pt x="415" y="63"/>
                </a:cubicBezTo>
                <a:cubicBezTo>
                  <a:pt x="426" y="63"/>
                  <a:pt x="437" y="52"/>
                  <a:pt x="445" y="47"/>
                </a:cubicBezTo>
                <a:cubicBezTo>
                  <a:pt x="453" y="42"/>
                  <a:pt x="454" y="34"/>
                  <a:pt x="461" y="31"/>
                </a:cubicBezTo>
                <a:cubicBezTo>
                  <a:pt x="468" y="28"/>
                  <a:pt x="478" y="30"/>
                  <a:pt x="487" y="27"/>
                </a:cubicBezTo>
                <a:cubicBezTo>
                  <a:pt x="496" y="24"/>
                  <a:pt x="505" y="15"/>
                  <a:pt x="513" y="13"/>
                </a:cubicBezTo>
                <a:cubicBezTo>
                  <a:pt x="521" y="11"/>
                  <a:pt x="523" y="15"/>
                  <a:pt x="533" y="13"/>
                </a:cubicBezTo>
                <a:cubicBezTo>
                  <a:pt x="543" y="11"/>
                  <a:pt x="560" y="0"/>
                  <a:pt x="571" y="1"/>
                </a:cubicBezTo>
                <a:cubicBezTo>
                  <a:pt x="582" y="2"/>
                  <a:pt x="589" y="16"/>
                  <a:pt x="601" y="17"/>
                </a:cubicBezTo>
                <a:cubicBezTo>
                  <a:pt x="613" y="18"/>
                  <a:pt x="630" y="1"/>
                  <a:pt x="641" y="5"/>
                </a:cubicBezTo>
                <a:cubicBezTo>
                  <a:pt x="652" y="9"/>
                  <a:pt x="672" y="27"/>
                  <a:pt x="669" y="41"/>
                </a:cubicBezTo>
                <a:cubicBezTo>
                  <a:pt x="666" y="55"/>
                  <a:pt x="631" y="73"/>
                  <a:pt x="621" y="87"/>
                </a:cubicBezTo>
                <a:cubicBezTo>
                  <a:pt x="611" y="101"/>
                  <a:pt x="622" y="106"/>
                  <a:pt x="609" y="127"/>
                </a:cubicBezTo>
                <a:cubicBezTo>
                  <a:pt x="596" y="148"/>
                  <a:pt x="557" y="191"/>
                  <a:pt x="545" y="211"/>
                </a:cubicBezTo>
                <a:cubicBezTo>
                  <a:pt x="533" y="231"/>
                  <a:pt x="552" y="230"/>
                  <a:pt x="539" y="249"/>
                </a:cubicBezTo>
                <a:cubicBezTo>
                  <a:pt x="526" y="268"/>
                  <a:pt x="492" y="311"/>
                  <a:pt x="469" y="323"/>
                </a:cubicBezTo>
                <a:cubicBezTo>
                  <a:pt x="446" y="335"/>
                  <a:pt x="424" y="318"/>
                  <a:pt x="399" y="323"/>
                </a:cubicBezTo>
                <a:cubicBezTo>
                  <a:pt x="374" y="328"/>
                  <a:pt x="339" y="350"/>
                  <a:pt x="319" y="355"/>
                </a:cubicBezTo>
                <a:cubicBezTo>
                  <a:pt x="299" y="360"/>
                  <a:pt x="296" y="350"/>
                  <a:pt x="281" y="355"/>
                </a:cubicBezTo>
                <a:cubicBezTo>
                  <a:pt x="266" y="360"/>
                  <a:pt x="244" y="379"/>
                  <a:pt x="229" y="383"/>
                </a:cubicBezTo>
                <a:cubicBezTo>
                  <a:pt x="214" y="387"/>
                  <a:pt x="207" y="381"/>
                  <a:pt x="193" y="379"/>
                </a:cubicBezTo>
                <a:cubicBezTo>
                  <a:pt x="179" y="377"/>
                  <a:pt x="170" y="391"/>
                  <a:pt x="143" y="373"/>
                </a:cubicBezTo>
                <a:cubicBezTo>
                  <a:pt x="116" y="355"/>
                  <a:pt x="52" y="292"/>
                  <a:pt x="31" y="271"/>
                </a:cubicBezTo>
                <a:cubicBezTo>
                  <a:pt x="10" y="250"/>
                  <a:pt x="24" y="258"/>
                  <a:pt x="19" y="245"/>
                </a:cubicBezTo>
                <a:cubicBezTo>
                  <a:pt x="14" y="232"/>
                  <a:pt x="0" y="208"/>
                  <a:pt x="1" y="195"/>
                </a:cubicBezTo>
                <a:cubicBezTo>
                  <a:pt x="2" y="182"/>
                  <a:pt x="15" y="178"/>
                  <a:pt x="23" y="169"/>
                </a:cubicBezTo>
                <a:cubicBezTo>
                  <a:pt x="31" y="160"/>
                  <a:pt x="43" y="153"/>
                  <a:pt x="49" y="141"/>
                </a:cubicBezTo>
                <a:cubicBezTo>
                  <a:pt x="55" y="129"/>
                  <a:pt x="51" y="116"/>
                  <a:pt x="59" y="99"/>
                </a:cubicBezTo>
                <a:cubicBezTo>
                  <a:pt x="67" y="82"/>
                  <a:pt x="86" y="46"/>
                  <a:pt x="97" y="37"/>
                </a:cubicBezTo>
                <a:close/>
              </a:path>
            </a:pathLst>
          </a:custGeom>
          <a:pattFill prst="pct90">
            <a:fgClr>
              <a:srgbClr val="FF0000">
                <a:alpha val="30196"/>
              </a:srgbClr>
            </a:fgClr>
            <a:bgClr>
              <a:schemeClr val="bg1">
                <a:alpha val="30196"/>
              </a:schemeClr>
            </a:bgClr>
          </a:pattFill>
          <a:ln w="9525">
            <a:noFill/>
            <a:round/>
            <a:headEnd/>
            <a:tailEnd/>
          </a:ln>
        </p:spPr>
        <p:txBody>
          <a:bodyPr/>
          <a:lstStyle/>
          <a:p>
            <a:endParaRPr lang="el-GR"/>
          </a:p>
        </p:txBody>
      </p:sp>
      <p:sp>
        <p:nvSpPr>
          <p:cNvPr id="666649" name="Freeform 27"/>
          <p:cNvSpPr>
            <a:spLocks/>
          </p:cNvSpPr>
          <p:nvPr/>
        </p:nvSpPr>
        <p:spPr bwMode="auto">
          <a:xfrm>
            <a:off x="6392863" y="2062163"/>
            <a:ext cx="252412" cy="115887"/>
          </a:xfrm>
          <a:custGeom>
            <a:avLst/>
            <a:gdLst>
              <a:gd name="T0" fmla="*/ 2147483647 w 159"/>
              <a:gd name="T1" fmla="*/ 2147483647 h 73"/>
              <a:gd name="T2" fmla="*/ 2147483647 w 159"/>
              <a:gd name="T3" fmla="*/ 2147483647 h 73"/>
              <a:gd name="T4" fmla="*/ 2147483647 w 159"/>
              <a:gd name="T5" fmla="*/ 2147483647 h 73"/>
              <a:gd name="T6" fmla="*/ 2147483647 w 159"/>
              <a:gd name="T7" fmla="*/ 2147483647 h 73"/>
              <a:gd name="T8" fmla="*/ 2147483647 w 159"/>
              <a:gd name="T9" fmla="*/ 2147483647 h 73"/>
              <a:gd name="T10" fmla="*/ 2147483647 w 159"/>
              <a:gd name="T11" fmla="*/ 2147483647 h 73"/>
              <a:gd name="T12" fmla="*/ 2147483647 w 159"/>
              <a:gd name="T13" fmla="*/ 2147483647 h 73"/>
              <a:gd name="T14" fmla="*/ 2147483647 w 159"/>
              <a:gd name="T15" fmla="*/ 2147483647 h 73"/>
              <a:gd name="T16" fmla="*/ 0 60000 65536"/>
              <a:gd name="T17" fmla="*/ 0 60000 65536"/>
              <a:gd name="T18" fmla="*/ 0 60000 65536"/>
              <a:gd name="T19" fmla="*/ 0 60000 65536"/>
              <a:gd name="T20" fmla="*/ 0 60000 65536"/>
              <a:gd name="T21" fmla="*/ 0 60000 65536"/>
              <a:gd name="T22" fmla="*/ 0 60000 65536"/>
              <a:gd name="T23" fmla="*/ 0 60000 65536"/>
              <a:gd name="T24" fmla="*/ 0 w 159"/>
              <a:gd name="T25" fmla="*/ 0 h 73"/>
              <a:gd name="T26" fmla="*/ 159 w 159"/>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 h="73">
                <a:moveTo>
                  <a:pt x="53" y="73"/>
                </a:moveTo>
                <a:lnTo>
                  <a:pt x="153" y="35"/>
                </a:lnTo>
                <a:cubicBezTo>
                  <a:pt x="159" y="27"/>
                  <a:pt x="102" y="32"/>
                  <a:pt x="87" y="27"/>
                </a:cubicBezTo>
                <a:cubicBezTo>
                  <a:pt x="72" y="22"/>
                  <a:pt x="73" y="11"/>
                  <a:pt x="65" y="7"/>
                </a:cubicBezTo>
                <a:cubicBezTo>
                  <a:pt x="57" y="3"/>
                  <a:pt x="47" y="0"/>
                  <a:pt x="37" y="5"/>
                </a:cubicBezTo>
                <a:cubicBezTo>
                  <a:pt x="27" y="10"/>
                  <a:pt x="0" y="29"/>
                  <a:pt x="3" y="35"/>
                </a:cubicBezTo>
                <a:cubicBezTo>
                  <a:pt x="6" y="41"/>
                  <a:pt x="47" y="37"/>
                  <a:pt x="55" y="43"/>
                </a:cubicBezTo>
                <a:cubicBezTo>
                  <a:pt x="63" y="49"/>
                  <a:pt x="53" y="73"/>
                  <a:pt x="53" y="73"/>
                </a:cubicBezTo>
                <a:close/>
              </a:path>
            </a:pathLst>
          </a:custGeom>
          <a:solidFill>
            <a:srgbClr val="FF0000">
              <a:alpha val="30196"/>
            </a:srgbClr>
          </a:solidFill>
          <a:ln w="9525">
            <a:noFill/>
            <a:round/>
            <a:headEnd/>
            <a:tailEnd/>
          </a:ln>
        </p:spPr>
        <p:txBody>
          <a:bodyPr/>
          <a:lstStyle/>
          <a:p>
            <a:endParaRPr lang="el-GR"/>
          </a:p>
        </p:txBody>
      </p:sp>
      <p:pic>
        <p:nvPicPr>
          <p:cNvPr id="666650" name="Picture 9" descr="ussr"/>
          <p:cNvPicPr>
            <a:picLocks noChangeAspect="1" noChangeArrowheads="1"/>
          </p:cNvPicPr>
          <p:nvPr/>
        </p:nvPicPr>
        <p:blipFill>
          <a:blip r:embed="rId10"/>
          <a:srcRect/>
          <a:stretch>
            <a:fillRect/>
          </a:stretch>
        </p:blipFill>
        <p:spPr bwMode="auto">
          <a:xfrm>
            <a:off x="8491538" y="1528763"/>
            <a:ext cx="455612" cy="225425"/>
          </a:xfrm>
          <a:prstGeom prst="rect">
            <a:avLst/>
          </a:prstGeom>
          <a:noFill/>
          <a:ln w="9525">
            <a:noFill/>
            <a:miter lim="800000"/>
            <a:headEnd/>
            <a:tailEnd/>
          </a:ln>
        </p:spPr>
      </p:pic>
      <p:pic>
        <p:nvPicPr>
          <p:cNvPr id="666651" name="Picture 28" descr="ussr"/>
          <p:cNvPicPr>
            <a:picLocks noChangeAspect="1" noChangeArrowheads="1"/>
          </p:cNvPicPr>
          <p:nvPr/>
        </p:nvPicPr>
        <p:blipFill>
          <a:blip r:embed="rId11"/>
          <a:srcRect/>
          <a:stretch>
            <a:fillRect/>
          </a:stretch>
        </p:blipFill>
        <p:spPr bwMode="auto">
          <a:xfrm>
            <a:off x="6646863" y="2338388"/>
            <a:ext cx="250825" cy="123825"/>
          </a:xfrm>
          <a:prstGeom prst="rect">
            <a:avLst/>
          </a:prstGeom>
          <a:noFill/>
          <a:ln w="9525">
            <a:noFill/>
            <a:miter lim="800000"/>
            <a:headEnd/>
            <a:tailEnd/>
          </a:ln>
        </p:spPr>
      </p:pic>
      <p:pic>
        <p:nvPicPr>
          <p:cNvPr id="666652" name="Picture 29" descr="nazi"/>
          <p:cNvPicPr>
            <a:picLocks noChangeAspect="1" noChangeArrowheads="1"/>
          </p:cNvPicPr>
          <p:nvPr/>
        </p:nvPicPr>
        <p:blipFill>
          <a:blip r:embed="rId8"/>
          <a:srcRect/>
          <a:stretch>
            <a:fillRect/>
          </a:stretch>
        </p:blipFill>
        <p:spPr bwMode="auto">
          <a:xfrm>
            <a:off x="6211888" y="2838450"/>
            <a:ext cx="215900" cy="128588"/>
          </a:xfrm>
          <a:prstGeom prst="rect">
            <a:avLst/>
          </a:prstGeom>
          <a:noFill/>
          <a:ln w="9525">
            <a:noFill/>
            <a:miter lim="800000"/>
            <a:headEnd/>
            <a:tailEnd/>
          </a:ln>
        </p:spPr>
      </p:pic>
      <p:sp>
        <p:nvSpPr>
          <p:cNvPr id="666653" name="Freeform 20"/>
          <p:cNvSpPr>
            <a:spLocks/>
          </p:cNvSpPr>
          <p:nvPr/>
        </p:nvSpPr>
        <p:spPr bwMode="auto">
          <a:xfrm>
            <a:off x="6161088" y="2290763"/>
            <a:ext cx="95250" cy="207962"/>
          </a:xfrm>
          <a:custGeom>
            <a:avLst/>
            <a:gdLst>
              <a:gd name="T0" fmla="*/ 0 w 60"/>
              <a:gd name="T1" fmla="*/ 0 h 131"/>
              <a:gd name="T2" fmla="*/ 2147483647 w 60"/>
              <a:gd name="T3" fmla="*/ 2147483647 h 131"/>
              <a:gd name="T4" fmla="*/ 2147483647 w 60"/>
              <a:gd name="T5" fmla="*/ 2147483647 h 131"/>
              <a:gd name="T6" fmla="*/ 0 60000 65536"/>
              <a:gd name="T7" fmla="*/ 0 60000 65536"/>
              <a:gd name="T8" fmla="*/ 0 60000 65536"/>
              <a:gd name="T9" fmla="*/ 0 w 60"/>
              <a:gd name="T10" fmla="*/ 0 h 131"/>
              <a:gd name="T11" fmla="*/ 60 w 60"/>
              <a:gd name="T12" fmla="*/ 131 h 131"/>
            </a:gdLst>
            <a:ahLst/>
            <a:cxnLst>
              <a:cxn ang="T6">
                <a:pos x="T0" y="T1"/>
              </a:cxn>
              <a:cxn ang="T7">
                <a:pos x="T2" y="T3"/>
              </a:cxn>
              <a:cxn ang="T8">
                <a:pos x="T4" y="T5"/>
              </a:cxn>
            </a:cxnLst>
            <a:rect l="T9" t="T10" r="T11" b="T12"/>
            <a:pathLst>
              <a:path w="60" h="131">
                <a:moveTo>
                  <a:pt x="0" y="0"/>
                </a:moveTo>
                <a:cubicBezTo>
                  <a:pt x="8" y="10"/>
                  <a:pt x="39" y="40"/>
                  <a:pt x="49" y="62"/>
                </a:cubicBezTo>
                <a:cubicBezTo>
                  <a:pt x="59" y="84"/>
                  <a:pt x="58" y="117"/>
                  <a:pt x="60" y="131"/>
                </a:cubicBezTo>
              </a:path>
            </a:pathLst>
          </a:custGeom>
          <a:noFill/>
          <a:ln w="38100">
            <a:solidFill>
              <a:srgbClr val="FF0000"/>
            </a:solidFill>
            <a:round/>
            <a:headEnd/>
            <a:tailEnd type="triangle" w="med" len="med"/>
          </a:ln>
        </p:spPr>
        <p:txBody>
          <a:bodyPr/>
          <a:lstStyle/>
          <a:p>
            <a:endParaRPr lang="el-GR"/>
          </a:p>
        </p:txBody>
      </p:sp>
      <p:sp>
        <p:nvSpPr>
          <p:cNvPr id="666654" name="Freeform 21"/>
          <p:cNvSpPr>
            <a:spLocks/>
          </p:cNvSpPr>
          <p:nvPr/>
        </p:nvSpPr>
        <p:spPr bwMode="auto">
          <a:xfrm>
            <a:off x="6308725" y="2205038"/>
            <a:ext cx="285750" cy="433387"/>
          </a:xfrm>
          <a:custGeom>
            <a:avLst/>
            <a:gdLst>
              <a:gd name="T0" fmla="*/ 0 w 180"/>
              <a:gd name="T1" fmla="*/ 0 h 273"/>
              <a:gd name="T2" fmla="*/ 2147483647 w 180"/>
              <a:gd name="T3" fmla="*/ 2147483647 h 273"/>
              <a:gd name="T4" fmla="*/ 2147483647 w 180"/>
              <a:gd name="T5" fmla="*/ 2147483647 h 273"/>
              <a:gd name="T6" fmla="*/ 0 60000 65536"/>
              <a:gd name="T7" fmla="*/ 0 60000 65536"/>
              <a:gd name="T8" fmla="*/ 0 60000 65536"/>
              <a:gd name="T9" fmla="*/ 0 w 180"/>
              <a:gd name="T10" fmla="*/ 0 h 273"/>
              <a:gd name="T11" fmla="*/ 180 w 180"/>
              <a:gd name="T12" fmla="*/ 273 h 273"/>
            </a:gdLst>
            <a:ahLst/>
            <a:cxnLst>
              <a:cxn ang="T6">
                <a:pos x="T0" y="T1"/>
              </a:cxn>
              <a:cxn ang="T7">
                <a:pos x="T2" y="T3"/>
              </a:cxn>
              <a:cxn ang="T8">
                <a:pos x="T4" y="T5"/>
              </a:cxn>
            </a:cxnLst>
            <a:rect l="T9" t="T10" r="T11" b="T12"/>
            <a:pathLst>
              <a:path w="180" h="273">
                <a:moveTo>
                  <a:pt x="0" y="0"/>
                </a:moveTo>
                <a:cubicBezTo>
                  <a:pt x="22" y="23"/>
                  <a:pt x="102" y="96"/>
                  <a:pt x="132" y="141"/>
                </a:cubicBezTo>
                <a:cubicBezTo>
                  <a:pt x="162" y="186"/>
                  <a:pt x="170" y="245"/>
                  <a:pt x="180" y="273"/>
                </a:cubicBezTo>
              </a:path>
            </a:pathLst>
          </a:custGeom>
          <a:noFill/>
          <a:ln w="38100">
            <a:solidFill>
              <a:srgbClr val="FF0000"/>
            </a:solidFill>
            <a:round/>
            <a:headEnd/>
            <a:tailEnd type="triangle" w="med" len="med"/>
          </a:ln>
        </p:spPr>
        <p:txBody>
          <a:bodyPr/>
          <a:lstStyle/>
          <a:p>
            <a:endParaRPr lang="el-GR"/>
          </a:p>
        </p:txBody>
      </p:sp>
      <p:sp>
        <p:nvSpPr>
          <p:cNvPr id="666655" name="Freeform 30" descr="90%"/>
          <p:cNvSpPr>
            <a:spLocks/>
          </p:cNvSpPr>
          <p:nvPr/>
        </p:nvSpPr>
        <p:spPr bwMode="auto">
          <a:xfrm>
            <a:off x="6157913" y="3397250"/>
            <a:ext cx="1690687" cy="1301750"/>
          </a:xfrm>
          <a:custGeom>
            <a:avLst/>
            <a:gdLst>
              <a:gd name="T0" fmla="*/ 2147483647 w 1065"/>
              <a:gd name="T1" fmla="*/ 2147483647 h 820"/>
              <a:gd name="T2" fmla="*/ 2147483647 w 1065"/>
              <a:gd name="T3" fmla="*/ 2147483647 h 820"/>
              <a:gd name="T4" fmla="*/ 2147483647 w 1065"/>
              <a:gd name="T5" fmla="*/ 2147483647 h 820"/>
              <a:gd name="T6" fmla="*/ 2147483647 w 1065"/>
              <a:gd name="T7" fmla="*/ 2147483647 h 820"/>
              <a:gd name="T8" fmla="*/ 2147483647 w 1065"/>
              <a:gd name="T9" fmla="*/ 2147483647 h 820"/>
              <a:gd name="T10" fmla="*/ 2147483647 w 1065"/>
              <a:gd name="T11" fmla="*/ 2147483647 h 820"/>
              <a:gd name="T12" fmla="*/ 2147483647 w 1065"/>
              <a:gd name="T13" fmla="*/ 2147483647 h 820"/>
              <a:gd name="T14" fmla="*/ 2147483647 w 1065"/>
              <a:gd name="T15" fmla="*/ 2147483647 h 820"/>
              <a:gd name="T16" fmla="*/ 2147483647 w 1065"/>
              <a:gd name="T17" fmla="*/ 2147483647 h 820"/>
              <a:gd name="T18" fmla="*/ 2147483647 w 1065"/>
              <a:gd name="T19" fmla="*/ 2147483647 h 820"/>
              <a:gd name="T20" fmla="*/ 2147483647 w 1065"/>
              <a:gd name="T21" fmla="*/ 2147483647 h 820"/>
              <a:gd name="T22" fmla="*/ 2147483647 w 1065"/>
              <a:gd name="T23" fmla="*/ 2147483647 h 820"/>
              <a:gd name="T24" fmla="*/ 2147483647 w 1065"/>
              <a:gd name="T25" fmla="*/ 2147483647 h 820"/>
              <a:gd name="T26" fmla="*/ 2147483647 w 1065"/>
              <a:gd name="T27" fmla="*/ 2147483647 h 820"/>
              <a:gd name="T28" fmla="*/ 2147483647 w 1065"/>
              <a:gd name="T29" fmla="*/ 2147483647 h 820"/>
              <a:gd name="T30" fmla="*/ 2147483647 w 1065"/>
              <a:gd name="T31" fmla="*/ 2147483647 h 820"/>
              <a:gd name="T32" fmla="*/ 2147483647 w 1065"/>
              <a:gd name="T33" fmla="*/ 2147483647 h 820"/>
              <a:gd name="T34" fmla="*/ 2147483647 w 1065"/>
              <a:gd name="T35" fmla="*/ 2147483647 h 820"/>
              <a:gd name="T36" fmla="*/ 2147483647 w 1065"/>
              <a:gd name="T37" fmla="*/ 2147483647 h 820"/>
              <a:gd name="T38" fmla="*/ 2147483647 w 1065"/>
              <a:gd name="T39" fmla="*/ 2147483647 h 820"/>
              <a:gd name="T40" fmla="*/ 2147483647 w 1065"/>
              <a:gd name="T41" fmla="*/ 2147483647 h 820"/>
              <a:gd name="T42" fmla="*/ 2147483647 w 1065"/>
              <a:gd name="T43" fmla="*/ 2147483647 h 820"/>
              <a:gd name="T44" fmla="*/ 2147483647 w 1065"/>
              <a:gd name="T45" fmla="*/ 2147483647 h 820"/>
              <a:gd name="T46" fmla="*/ 2147483647 w 1065"/>
              <a:gd name="T47" fmla="*/ 2147483647 h 820"/>
              <a:gd name="T48" fmla="*/ 2147483647 w 1065"/>
              <a:gd name="T49" fmla="*/ 2147483647 h 820"/>
              <a:gd name="T50" fmla="*/ 2147483647 w 1065"/>
              <a:gd name="T51" fmla="*/ 2147483647 h 820"/>
              <a:gd name="T52" fmla="*/ 2147483647 w 1065"/>
              <a:gd name="T53" fmla="*/ 2147483647 h 820"/>
              <a:gd name="T54" fmla="*/ 2147483647 w 1065"/>
              <a:gd name="T55" fmla="*/ 2147483647 h 820"/>
              <a:gd name="T56" fmla="*/ 2147483647 w 1065"/>
              <a:gd name="T57" fmla="*/ 2147483647 h 820"/>
              <a:gd name="T58" fmla="*/ 2147483647 w 1065"/>
              <a:gd name="T59" fmla="*/ 2147483647 h 820"/>
              <a:gd name="T60" fmla="*/ 2147483647 w 1065"/>
              <a:gd name="T61" fmla="*/ 2147483647 h 820"/>
              <a:gd name="T62" fmla="*/ 2147483647 w 1065"/>
              <a:gd name="T63" fmla="*/ 2147483647 h 820"/>
              <a:gd name="T64" fmla="*/ 2147483647 w 1065"/>
              <a:gd name="T65" fmla="*/ 2147483647 h 820"/>
              <a:gd name="T66" fmla="*/ 2147483647 w 1065"/>
              <a:gd name="T67" fmla="*/ 2147483647 h 820"/>
              <a:gd name="T68" fmla="*/ 2147483647 w 1065"/>
              <a:gd name="T69" fmla="*/ 2147483647 h 820"/>
              <a:gd name="T70" fmla="*/ 2147483647 w 1065"/>
              <a:gd name="T71" fmla="*/ 2147483647 h 820"/>
              <a:gd name="T72" fmla="*/ 2147483647 w 1065"/>
              <a:gd name="T73" fmla="*/ 2147483647 h 820"/>
              <a:gd name="T74" fmla="*/ 2147483647 w 1065"/>
              <a:gd name="T75" fmla="*/ 2147483647 h 820"/>
              <a:gd name="T76" fmla="*/ 2147483647 w 1065"/>
              <a:gd name="T77" fmla="*/ 2147483647 h 820"/>
              <a:gd name="T78" fmla="*/ 2147483647 w 1065"/>
              <a:gd name="T79" fmla="*/ 2147483647 h 820"/>
              <a:gd name="T80" fmla="*/ 2147483647 w 1065"/>
              <a:gd name="T81" fmla="*/ 2147483647 h 820"/>
              <a:gd name="T82" fmla="*/ 2147483647 w 1065"/>
              <a:gd name="T83" fmla="*/ 2147483647 h 820"/>
              <a:gd name="T84" fmla="*/ 2147483647 w 1065"/>
              <a:gd name="T85" fmla="*/ 2147483647 h 820"/>
              <a:gd name="T86" fmla="*/ 2147483647 w 1065"/>
              <a:gd name="T87" fmla="*/ 2147483647 h 820"/>
              <a:gd name="T88" fmla="*/ 2147483647 w 1065"/>
              <a:gd name="T89" fmla="*/ 2147483647 h 820"/>
              <a:gd name="T90" fmla="*/ 2147483647 w 1065"/>
              <a:gd name="T91" fmla="*/ 2147483647 h 820"/>
              <a:gd name="T92" fmla="*/ 2147483647 w 1065"/>
              <a:gd name="T93" fmla="*/ 2147483647 h 820"/>
              <a:gd name="T94" fmla="*/ 2147483647 w 1065"/>
              <a:gd name="T95" fmla="*/ 2147483647 h 820"/>
              <a:gd name="T96" fmla="*/ 2147483647 w 1065"/>
              <a:gd name="T97" fmla="*/ 2147483647 h 820"/>
              <a:gd name="T98" fmla="*/ 2147483647 w 1065"/>
              <a:gd name="T99" fmla="*/ 2147483647 h 820"/>
              <a:gd name="T100" fmla="*/ 2147483647 w 1065"/>
              <a:gd name="T101" fmla="*/ 2147483647 h 820"/>
              <a:gd name="T102" fmla="*/ 2147483647 w 1065"/>
              <a:gd name="T103" fmla="*/ 2147483647 h 820"/>
              <a:gd name="T104" fmla="*/ 2147483647 w 1065"/>
              <a:gd name="T105" fmla="*/ 2147483647 h 820"/>
              <a:gd name="T106" fmla="*/ 2147483647 w 1065"/>
              <a:gd name="T107" fmla="*/ 2147483647 h 820"/>
              <a:gd name="T108" fmla="*/ 2147483647 w 1065"/>
              <a:gd name="T109" fmla="*/ 2147483647 h 820"/>
              <a:gd name="T110" fmla="*/ 2147483647 w 1065"/>
              <a:gd name="T111" fmla="*/ 2147483647 h 820"/>
              <a:gd name="T112" fmla="*/ 2147483647 w 1065"/>
              <a:gd name="T113" fmla="*/ 2147483647 h 820"/>
              <a:gd name="T114" fmla="*/ 2147483647 w 1065"/>
              <a:gd name="T115" fmla="*/ 2147483647 h 820"/>
              <a:gd name="T116" fmla="*/ 2147483647 w 1065"/>
              <a:gd name="T117" fmla="*/ 2147483647 h 8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5"/>
              <a:gd name="T178" fmla="*/ 0 h 820"/>
              <a:gd name="T179" fmla="*/ 1065 w 1065"/>
              <a:gd name="T180" fmla="*/ 820 h 8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5" h="820">
                <a:moveTo>
                  <a:pt x="227" y="134"/>
                </a:moveTo>
                <a:cubicBezTo>
                  <a:pt x="243" y="124"/>
                  <a:pt x="255" y="123"/>
                  <a:pt x="267" y="126"/>
                </a:cubicBezTo>
                <a:cubicBezTo>
                  <a:pt x="279" y="129"/>
                  <a:pt x="290" y="150"/>
                  <a:pt x="299" y="154"/>
                </a:cubicBezTo>
                <a:cubicBezTo>
                  <a:pt x="308" y="158"/>
                  <a:pt x="313" y="149"/>
                  <a:pt x="321" y="152"/>
                </a:cubicBezTo>
                <a:cubicBezTo>
                  <a:pt x="329" y="155"/>
                  <a:pt x="336" y="167"/>
                  <a:pt x="345" y="170"/>
                </a:cubicBezTo>
                <a:cubicBezTo>
                  <a:pt x="354" y="173"/>
                  <a:pt x="358" y="165"/>
                  <a:pt x="375" y="170"/>
                </a:cubicBezTo>
                <a:cubicBezTo>
                  <a:pt x="392" y="175"/>
                  <a:pt x="432" y="197"/>
                  <a:pt x="447" y="200"/>
                </a:cubicBezTo>
                <a:cubicBezTo>
                  <a:pt x="462" y="203"/>
                  <a:pt x="465" y="204"/>
                  <a:pt x="467" y="188"/>
                </a:cubicBezTo>
                <a:cubicBezTo>
                  <a:pt x="469" y="172"/>
                  <a:pt x="457" y="128"/>
                  <a:pt x="461" y="106"/>
                </a:cubicBezTo>
                <a:cubicBezTo>
                  <a:pt x="465" y="84"/>
                  <a:pt x="486" y="68"/>
                  <a:pt x="493" y="54"/>
                </a:cubicBezTo>
                <a:cubicBezTo>
                  <a:pt x="500" y="40"/>
                  <a:pt x="483" y="26"/>
                  <a:pt x="503" y="20"/>
                </a:cubicBezTo>
                <a:cubicBezTo>
                  <a:pt x="523" y="14"/>
                  <a:pt x="583" y="23"/>
                  <a:pt x="613" y="20"/>
                </a:cubicBezTo>
                <a:cubicBezTo>
                  <a:pt x="643" y="17"/>
                  <a:pt x="658" y="0"/>
                  <a:pt x="685" y="4"/>
                </a:cubicBezTo>
                <a:cubicBezTo>
                  <a:pt x="712" y="8"/>
                  <a:pt x="751" y="36"/>
                  <a:pt x="777" y="46"/>
                </a:cubicBezTo>
                <a:cubicBezTo>
                  <a:pt x="803" y="56"/>
                  <a:pt x="822" y="39"/>
                  <a:pt x="843" y="62"/>
                </a:cubicBezTo>
                <a:cubicBezTo>
                  <a:pt x="864" y="85"/>
                  <a:pt x="882" y="149"/>
                  <a:pt x="901" y="186"/>
                </a:cubicBezTo>
                <a:cubicBezTo>
                  <a:pt x="920" y="223"/>
                  <a:pt x="941" y="264"/>
                  <a:pt x="957" y="284"/>
                </a:cubicBezTo>
                <a:cubicBezTo>
                  <a:pt x="973" y="304"/>
                  <a:pt x="978" y="294"/>
                  <a:pt x="995" y="306"/>
                </a:cubicBezTo>
                <a:cubicBezTo>
                  <a:pt x="1012" y="318"/>
                  <a:pt x="1053" y="339"/>
                  <a:pt x="1059" y="356"/>
                </a:cubicBezTo>
                <a:cubicBezTo>
                  <a:pt x="1065" y="373"/>
                  <a:pt x="1043" y="390"/>
                  <a:pt x="1031" y="406"/>
                </a:cubicBezTo>
                <a:cubicBezTo>
                  <a:pt x="1019" y="422"/>
                  <a:pt x="996" y="434"/>
                  <a:pt x="989" y="452"/>
                </a:cubicBezTo>
                <a:cubicBezTo>
                  <a:pt x="982" y="470"/>
                  <a:pt x="988" y="496"/>
                  <a:pt x="989" y="514"/>
                </a:cubicBezTo>
                <a:cubicBezTo>
                  <a:pt x="990" y="532"/>
                  <a:pt x="1002" y="554"/>
                  <a:pt x="993" y="558"/>
                </a:cubicBezTo>
                <a:cubicBezTo>
                  <a:pt x="984" y="562"/>
                  <a:pt x="946" y="531"/>
                  <a:pt x="935" y="536"/>
                </a:cubicBezTo>
                <a:cubicBezTo>
                  <a:pt x="924" y="541"/>
                  <a:pt x="923" y="576"/>
                  <a:pt x="925" y="586"/>
                </a:cubicBezTo>
                <a:cubicBezTo>
                  <a:pt x="927" y="596"/>
                  <a:pt x="948" y="588"/>
                  <a:pt x="947" y="598"/>
                </a:cubicBezTo>
                <a:cubicBezTo>
                  <a:pt x="946" y="608"/>
                  <a:pt x="925" y="624"/>
                  <a:pt x="917" y="644"/>
                </a:cubicBezTo>
                <a:cubicBezTo>
                  <a:pt x="909" y="664"/>
                  <a:pt x="900" y="699"/>
                  <a:pt x="899" y="718"/>
                </a:cubicBezTo>
                <a:cubicBezTo>
                  <a:pt x="898" y="737"/>
                  <a:pt x="909" y="748"/>
                  <a:pt x="909" y="760"/>
                </a:cubicBezTo>
                <a:cubicBezTo>
                  <a:pt x="909" y="772"/>
                  <a:pt x="905" y="784"/>
                  <a:pt x="897" y="792"/>
                </a:cubicBezTo>
                <a:cubicBezTo>
                  <a:pt x="889" y="800"/>
                  <a:pt x="873" y="802"/>
                  <a:pt x="863" y="806"/>
                </a:cubicBezTo>
                <a:cubicBezTo>
                  <a:pt x="853" y="810"/>
                  <a:pt x="851" y="820"/>
                  <a:pt x="839" y="818"/>
                </a:cubicBezTo>
                <a:cubicBezTo>
                  <a:pt x="827" y="816"/>
                  <a:pt x="805" y="803"/>
                  <a:pt x="793" y="794"/>
                </a:cubicBezTo>
                <a:cubicBezTo>
                  <a:pt x="781" y="785"/>
                  <a:pt x="780" y="774"/>
                  <a:pt x="767" y="764"/>
                </a:cubicBezTo>
                <a:cubicBezTo>
                  <a:pt x="754" y="754"/>
                  <a:pt x="728" y="735"/>
                  <a:pt x="713" y="734"/>
                </a:cubicBezTo>
                <a:cubicBezTo>
                  <a:pt x="698" y="733"/>
                  <a:pt x="691" y="755"/>
                  <a:pt x="677" y="758"/>
                </a:cubicBezTo>
                <a:cubicBezTo>
                  <a:pt x="663" y="761"/>
                  <a:pt x="650" y="752"/>
                  <a:pt x="631" y="752"/>
                </a:cubicBezTo>
                <a:cubicBezTo>
                  <a:pt x="612" y="752"/>
                  <a:pt x="583" y="754"/>
                  <a:pt x="565" y="758"/>
                </a:cubicBezTo>
                <a:cubicBezTo>
                  <a:pt x="547" y="762"/>
                  <a:pt x="551" y="772"/>
                  <a:pt x="525" y="776"/>
                </a:cubicBezTo>
                <a:cubicBezTo>
                  <a:pt x="499" y="780"/>
                  <a:pt x="441" y="785"/>
                  <a:pt x="411" y="784"/>
                </a:cubicBezTo>
                <a:cubicBezTo>
                  <a:pt x="381" y="783"/>
                  <a:pt x="367" y="773"/>
                  <a:pt x="347" y="770"/>
                </a:cubicBezTo>
                <a:cubicBezTo>
                  <a:pt x="327" y="767"/>
                  <a:pt x="311" y="774"/>
                  <a:pt x="293" y="766"/>
                </a:cubicBezTo>
                <a:cubicBezTo>
                  <a:pt x="275" y="758"/>
                  <a:pt x="249" y="732"/>
                  <a:pt x="239" y="720"/>
                </a:cubicBezTo>
                <a:cubicBezTo>
                  <a:pt x="229" y="708"/>
                  <a:pt x="241" y="701"/>
                  <a:pt x="235" y="692"/>
                </a:cubicBezTo>
                <a:cubicBezTo>
                  <a:pt x="229" y="683"/>
                  <a:pt x="215" y="669"/>
                  <a:pt x="205" y="666"/>
                </a:cubicBezTo>
                <a:cubicBezTo>
                  <a:pt x="195" y="663"/>
                  <a:pt x="184" y="675"/>
                  <a:pt x="173" y="672"/>
                </a:cubicBezTo>
                <a:cubicBezTo>
                  <a:pt x="162" y="669"/>
                  <a:pt x="151" y="653"/>
                  <a:pt x="139" y="646"/>
                </a:cubicBezTo>
                <a:cubicBezTo>
                  <a:pt x="127" y="639"/>
                  <a:pt x="106" y="645"/>
                  <a:pt x="99" y="632"/>
                </a:cubicBezTo>
                <a:cubicBezTo>
                  <a:pt x="92" y="619"/>
                  <a:pt x="106" y="584"/>
                  <a:pt x="99" y="570"/>
                </a:cubicBezTo>
                <a:cubicBezTo>
                  <a:pt x="92" y="556"/>
                  <a:pt x="72" y="558"/>
                  <a:pt x="57" y="546"/>
                </a:cubicBezTo>
                <a:cubicBezTo>
                  <a:pt x="42" y="534"/>
                  <a:pt x="14" y="509"/>
                  <a:pt x="7" y="496"/>
                </a:cubicBezTo>
                <a:cubicBezTo>
                  <a:pt x="0" y="483"/>
                  <a:pt x="13" y="482"/>
                  <a:pt x="15" y="470"/>
                </a:cubicBezTo>
                <a:cubicBezTo>
                  <a:pt x="17" y="458"/>
                  <a:pt x="14" y="442"/>
                  <a:pt x="21" y="426"/>
                </a:cubicBezTo>
                <a:cubicBezTo>
                  <a:pt x="28" y="410"/>
                  <a:pt x="48" y="389"/>
                  <a:pt x="59" y="374"/>
                </a:cubicBezTo>
                <a:cubicBezTo>
                  <a:pt x="70" y="359"/>
                  <a:pt x="81" y="347"/>
                  <a:pt x="87" y="334"/>
                </a:cubicBezTo>
                <a:cubicBezTo>
                  <a:pt x="93" y="321"/>
                  <a:pt x="81" y="317"/>
                  <a:pt x="93" y="298"/>
                </a:cubicBezTo>
                <a:cubicBezTo>
                  <a:pt x="105" y="279"/>
                  <a:pt x="145" y="241"/>
                  <a:pt x="157" y="222"/>
                </a:cubicBezTo>
                <a:cubicBezTo>
                  <a:pt x="169" y="203"/>
                  <a:pt x="155" y="199"/>
                  <a:pt x="167" y="184"/>
                </a:cubicBezTo>
                <a:cubicBezTo>
                  <a:pt x="179" y="169"/>
                  <a:pt x="211" y="144"/>
                  <a:pt x="227" y="134"/>
                </a:cubicBezTo>
                <a:close/>
              </a:path>
            </a:pathLst>
          </a:custGeom>
          <a:pattFill prst="pct90">
            <a:fgClr>
              <a:srgbClr val="FF0000">
                <a:alpha val="30196"/>
              </a:srgbClr>
            </a:fgClr>
            <a:bgClr>
              <a:schemeClr val="bg1">
                <a:alpha val="30196"/>
              </a:schemeClr>
            </a:bgClr>
          </a:pattFill>
          <a:ln w="9525">
            <a:noFill/>
            <a:round/>
            <a:headEnd/>
            <a:tailEnd/>
          </a:ln>
        </p:spPr>
        <p:txBody>
          <a:bodyPr/>
          <a:lstStyle/>
          <a:p>
            <a:endParaRPr lang="el-GR"/>
          </a:p>
        </p:txBody>
      </p:sp>
      <p:sp>
        <p:nvSpPr>
          <p:cNvPr id="666656" name="Freeform 32" descr="90%"/>
          <p:cNvSpPr>
            <a:spLocks/>
          </p:cNvSpPr>
          <p:nvPr/>
        </p:nvSpPr>
        <p:spPr bwMode="auto">
          <a:xfrm>
            <a:off x="3752850" y="3848100"/>
            <a:ext cx="2044700" cy="2249488"/>
          </a:xfrm>
          <a:custGeom>
            <a:avLst/>
            <a:gdLst>
              <a:gd name="T0" fmla="*/ 2147483647 w 1288"/>
              <a:gd name="T1" fmla="*/ 2147483647 h 1417"/>
              <a:gd name="T2" fmla="*/ 2147483647 w 1288"/>
              <a:gd name="T3" fmla="*/ 2147483647 h 1417"/>
              <a:gd name="T4" fmla="*/ 2147483647 w 1288"/>
              <a:gd name="T5" fmla="*/ 2147483647 h 1417"/>
              <a:gd name="T6" fmla="*/ 2147483647 w 1288"/>
              <a:gd name="T7" fmla="*/ 2147483647 h 1417"/>
              <a:gd name="T8" fmla="*/ 2147483647 w 1288"/>
              <a:gd name="T9" fmla="*/ 2147483647 h 1417"/>
              <a:gd name="T10" fmla="*/ 2147483647 w 1288"/>
              <a:gd name="T11" fmla="*/ 2147483647 h 1417"/>
              <a:gd name="T12" fmla="*/ 2147483647 w 1288"/>
              <a:gd name="T13" fmla="*/ 2147483647 h 1417"/>
              <a:gd name="T14" fmla="*/ 2147483647 w 1288"/>
              <a:gd name="T15" fmla="*/ 2147483647 h 1417"/>
              <a:gd name="T16" fmla="*/ 2147483647 w 1288"/>
              <a:gd name="T17" fmla="*/ 2147483647 h 1417"/>
              <a:gd name="T18" fmla="*/ 2147483647 w 1288"/>
              <a:gd name="T19" fmla="*/ 2147483647 h 1417"/>
              <a:gd name="T20" fmla="*/ 2147483647 w 1288"/>
              <a:gd name="T21" fmla="*/ 2147483647 h 1417"/>
              <a:gd name="T22" fmla="*/ 2147483647 w 1288"/>
              <a:gd name="T23" fmla="*/ 2147483647 h 1417"/>
              <a:gd name="T24" fmla="*/ 2147483647 w 1288"/>
              <a:gd name="T25" fmla="*/ 2147483647 h 1417"/>
              <a:gd name="T26" fmla="*/ 2147483647 w 1288"/>
              <a:gd name="T27" fmla="*/ 2147483647 h 1417"/>
              <a:gd name="T28" fmla="*/ 2147483647 w 1288"/>
              <a:gd name="T29" fmla="*/ 2147483647 h 1417"/>
              <a:gd name="T30" fmla="*/ 2147483647 w 1288"/>
              <a:gd name="T31" fmla="*/ 2147483647 h 1417"/>
              <a:gd name="T32" fmla="*/ 2147483647 w 1288"/>
              <a:gd name="T33" fmla="*/ 2147483647 h 1417"/>
              <a:gd name="T34" fmla="*/ 2147483647 w 1288"/>
              <a:gd name="T35" fmla="*/ 2147483647 h 1417"/>
              <a:gd name="T36" fmla="*/ 2147483647 w 1288"/>
              <a:gd name="T37" fmla="*/ 2147483647 h 1417"/>
              <a:gd name="T38" fmla="*/ 2147483647 w 1288"/>
              <a:gd name="T39" fmla="*/ 2147483647 h 1417"/>
              <a:gd name="T40" fmla="*/ 2147483647 w 1288"/>
              <a:gd name="T41" fmla="*/ 2147483647 h 1417"/>
              <a:gd name="T42" fmla="*/ 2147483647 w 1288"/>
              <a:gd name="T43" fmla="*/ 2147483647 h 1417"/>
              <a:gd name="T44" fmla="*/ 2147483647 w 1288"/>
              <a:gd name="T45" fmla="*/ 2147483647 h 1417"/>
              <a:gd name="T46" fmla="*/ 2147483647 w 1288"/>
              <a:gd name="T47" fmla="*/ 2147483647 h 1417"/>
              <a:gd name="T48" fmla="*/ 2147483647 w 1288"/>
              <a:gd name="T49" fmla="*/ 2147483647 h 1417"/>
              <a:gd name="T50" fmla="*/ 2147483647 w 1288"/>
              <a:gd name="T51" fmla="*/ 2147483647 h 1417"/>
              <a:gd name="T52" fmla="*/ 2147483647 w 1288"/>
              <a:gd name="T53" fmla="*/ 2147483647 h 1417"/>
              <a:gd name="T54" fmla="*/ 2147483647 w 1288"/>
              <a:gd name="T55" fmla="*/ 2147483647 h 1417"/>
              <a:gd name="T56" fmla="*/ 2147483647 w 1288"/>
              <a:gd name="T57" fmla="*/ 2147483647 h 1417"/>
              <a:gd name="T58" fmla="*/ 2147483647 w 1288"/>
              <a:gd name="T59" fmla="*/ 2147483647 h 1417"/>
              <a:gd name="T60" fmla="*/ 2147483647 w 1288"/>
              <a:gd name="T61" fmla="*/ 2147483647 h 1417"/>
              <a:gd name="T62" fmla="*/ 2147483647 w 1288"/>
              <a:gd name="T63" fmla="*/ 2147483647 h 1417"/>
              <a:gd name="T64" fmla="*/ 2147483647 w 1288"/>
              <a:gd name="T65" fmla="*/ 2147483647 h 1417"/>
              <a:gd name="T66" fmla="*/ 2147483647 w 1288"/>
              <a:gd name="T67" fmla="*/ 2147483647 h 1417"/>
              <a:gd name="T68" fmla="*/ 2147483647 w 1288"/>
              <a:gd name="T69" fmla="*/ 2147483647 h 1417"/>
              <a:gd name="T70" fmla="*/ 2147483647 w 1288"/>
              <a:gd name="T71" fmla="*/ 2147483647 h 1417"/>
              <a:gd name="T72" fmla="*/ 2147483647 w 1288"/>
              <a:gd name="T73" fmla="*/ 2147483647 h 1417"/>
              <a:gd name="T74" fmla="*/ 2147483647 w 1288"/>
              <a:gd name="T75" fmla="*/ 2147483647 h 1417"/>
              <a:gd name="T76" fmla="*/ 2147483647 w 1288"/>
              <a:gd name="T77" fmla="*/ 2147483647 h 1417"/>
              <a:gd name="T78" fmla="*/ 2147483647 w 1288"/>
              <a:gd name="T79" fmla="*/ 2147483647 h 1417"/>
              <a:gd name="T80" fmla="*/ 2147483647 w 1288"/>
              <a:gd name="T81" fmla="*/ 2147483647 h 1417"/>
              <a:gd name="T82" fmla="*/ 2147483647 w 1288"/>
              <a:gd name="T83" fmla="*/ 2147483647 h 1417"/>
              <a:gd name="T84" fmla="*/ 2147483647 w 1288"/>
              <a:gd name="T85" fmla="*/ 2147483647 h 1417"/>
              <a:gd name="T86" fmla="*/ 2147483647 w 1288"/>
              <a:gd name="T87" fmla="*/ 2147483647 h 1417"/>
              <a:gd name="T88" fmla="*/ 2147483647 w 1288"/>
              <a:gd name="T89" fmla="*/ 2147483647 h 1417"/>
              <a:gd name="T90" fmla="*/ 2147483647 w 1288"/>
              <a:gd name="T91" fmla="*/ 2147483647 h 1417"/>
              <a:gd name="T92" fmla="*/ 2147483647 w 1288"/>
              <a:gd name="T93" fmla="*/ 2147483647 h 1417"/>
              <a:gd name="T94" fmla="*/ 2147483647 w 1288"/>
              <a:gd name="T95" fmla="*/ 2147483647 h 14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88"/>
              <a:gd name="T145" fmla="*/ 0 h 1417"/>
              <a:gd name="T146" fmla="*/ 1288 w 1288"/>
              <a:gd name="T147" fmla="*/ 1417 h 14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88" h="1417">
                <a:moveTo>
                  <a:pt x="80" y="71"/>
                </a:moveTo>
                <a:cubicBezTo>
                  <a:pt x="90" y="67"/>
                  <a:pt x="126" y="67"/>
                  <a:pt x="141" y="68"/>
                </a:cubicBezTo>
                <a:cubicBezTo>
                  <a:pt x="156" y="69"/>
                  <a:pt x="161" y="76"/>
                  <a:pt x="170" y="75"/>
                </a:cubicBezTo>
                <a:cubicBezTo>
                  <a:pt x="179" y="74"/>
                  <a:pt x="187" y="69"/>
                  <a:pt x="198" y="59"/>
                </a:cubicBezTo>
                <a:cubicBezTo>
                  <a:pt x="209" y="49"/>
                  <a:pt x="226" y="13"/>
                  <a:pt x="234" y="12"/>
                </a:cubicBezTo>
                <a:cubicBezTo>
                  <a:pt x="242" y="11"/>
                  <a:pt x="251" y="41"/>
                  <a:pt x="249" y="53"/>
                </a:cubicBezTo>
                <a:cubicBezTo>
                  <a:pt x="247" y="65"/>
                  <a:pt x="224" y="78"/>
                  <a:pt x="222" y="86"/>
                </a:cubicBezTo>
                <a:cubicBezTo>
                  <a:pt x="220" y="94"/>
                  <a:pt x="233" y="103"/>
                  <a:pt x="240" y="104"/>
                </a:cubicBezTo>
                <a:cubicBezTo>
                  <a:pt x="247" y="105"/>
                  <a:pt x="257" y="94"/>
                  <a:pt x="264" y="95"/>
                </a:cubicBezTo>
                <a:cubicBezTo>
                  <a:pt x="271" y="96"/>
                  <a:pt x="280" y="120"/>
                  <a:pt x="285" y="113"/>
                </a:cubicBezTo>
                <a:cubicBezTo>
                  <a:pt x="290" y="106"/>
                  <a:pt x="288" y="66"/>
                  <a:pt x="294" y="54"/>
                </a:cubicBezTo>
                <a:cubicBezTo>
                  <a:pt x="300" y="42"/>
                  <a:pt x="304" y="40"/>
                  <a:pt x="323" y="42"/>
                </a:cubicBezTo>
                <a:cubicBezTo>
                  <a:pt x="342" y="44"/>
                  <a:pt x="390" y="72"/>
                  <a:pt x="407" y="68"/>
                </a:cubicBezTo>
                <a:cubicBezTo>
                  <a:pt x="424" y="64"/>
                  <a:pt x="415" y="23"/>
                  <a:pt x="428" y="18"/>
                </a:cubicBezTo>
                <a:cubicBezTo>
                  <a:pt x="441" y="13"/>
                  <a:pt x="473" y="40"/>
                  <a:pt x="486" y="38"/>
                </a:cubicBezTo>
                <a:cubicBezTo>
                  <a:pt x="499" y="36"/>
                  <a:pt x="494" y="10"/>
                  <a:pt x="507" y="5"/>
                </a:cubicBezTo>
                <a:cubicBezTo>
                  <a:pt x="520" y="0"/>
                  <a:pt x="550" y="4"/>
                  <a:pt x="564" y="9"/>
                </a:cubicBezTo>
                <a:cubicBezTo>
                  <a:pt x="578" y="14"/>
                  <a:pt x="580" y="27"/>
                  <a:pt x="593" y="33"/>
                </a:cubicBezTo>
                <a:cubicBezTo>
                  <a:pt x="606" y="39"/>
                  <a:pt x="627" y="45"/>
                  <a:pt x="639" y="45"/>
                </a:cubicBezTo>
                <a:cubicBezTo>
                  <a:pt x="651" y="45"/>
                  <a:pt x="650" y="32"/>
                  <a:pt x="668" y="35"/>
                </a:cubicBezTo>
                <a:cubicBezTo>
                  <a:pt x="686" y="38"/>
                  <a:pt x="726" y="51"/>
                  <a:pt x="747" y="66"/>
                </a:cubicBezTo>
                <a:cubicBezTo>
                  <a:pt x="768" y="81"/>
                  <a:pt x="786" y="107"/>
                  <a:pt x="795" y="123"/>
                </a:cubicBezTo>
                <a:cubicBezTo>
                  <a:pt x="804" y="139"/>
                  <a:pt x="799" y="152"/>
                  <a:pt x="804" y="161"/>
                </a:cubicBezTo>
                <a:cubicBezTo>
                  <a:pt x="809" y="170"/>
                  <a:pt x="820" y="168"/>
                  <a:pt x="827" y="180"/>
                </a:cubicBezTo>
                <a:cubicBezTo>
                  <a:pt x="834" y="192"/>
                  <a:pt x="845" y="217"/>
                  <a:pt x="846" y="234"/>
                </a:cubicBezTo>
                <a:cubicBezTo>
                  <a:pt x="847" y="251"/>
                  <a:pt x="836" y="269"/>
                  <a:pt x="831" y="281"/>
                </a:cubicBezTo>
                <a:cubicBezTo>
                  <a:pt x="826" y="293"/>
                  <a:pt x="819" y="299"/>
                  <a:pt x="815" y="308"/>
                </a:cubicBezTo>
                <a:cubicBezTo>
                  <a:pt x="811" y="317"/>
                  <a:pt x="811" y="331"/>
                  <a:pt x="807" y="335"/>
                </a:cubicBezTo>
                <a:cubicBezTo>
                  <a:pt x="803" y="339"/>
                  <a:pt x="796" y="338"/>
                  <a:pt x="791" y="333"/>
                </a:cubicBezTo>
                <a:cubicBezTo>
                  <a:pt x="786" y="328"/>
                  <a:pt x="778" y="311"/>
                  <a:pt x="776" y="303"/>
                </a:cubicBezTo>
                <a:cubicBezTo>
                  <a:pt x="774" y="295"/>
                  <a:pt x="782" y="292"/>
                  <a:pt x="779" y="282"/>
                </a:cubicBezTo>
                <a:cubicBezTo>
                  <a:pt x="776" y="272"/>
                  <a:pt x="759" y="253"/>
                  <a:pt x="759" y="243"/>
                </a:cubicBezTo>
                <a:cubicBezTo>
                  <a:pt x="759" y="233"/>
                  <a:pt x="772" y="230"/>
                  <a:pt x="777" y="224"/>
                </a:cubicBezTo>
                <a:cubicBezTo>
                  <a:pt x="782" y="218"/>
                  <a:pt x="789" y="212"/>
                  <a:pt x="788" y="207"/>
                </a:cubicBezTo>
                <a:cubicBezTo>
                  <a:pt x="787" y="202"/>
                  <a:pt x="776" y="200"/>
                  <a:pt x="771" y="195"/>
                </a:cubicBezTo>
                <a:cubicBezTo>
                  <a:pt x="766" y="190"/>
                  <a:pt x="765" y="178"/>
                  <a:pt x="758" y="177"/>
                </a:cubicBezTo>
                <a:cubicBezTo>
                  <a:pt x="751" y="176"/>
                  <a:pt x="739" y="188"/>
                  <a:pt x="731" y="189"/>
                </a:cubicBezTo>
                <a:cubicBezTo>
                  <a:pt x="723" y="190"/>
                  <a:pt x="714" y="181"/>
                  <a:pt x="708" y="182"/>
                </a:cubicBezTo>
                <a:cubicBezTo>
                  <a:pt x="702" y="183"/>
                  <a:pt x="700" y="192"/>
                  <a:pt x="695" y="195"/>
                </a:cubicBezTo>
                <a:cubicBezTo>
                  <a:pt x="690" y="198"/>
                  <a:pt x="685" y="197"/>
                  <a:pt x="680" y="200"/>
                </a:cubicBezTo>
                <a:cubicBezTo>
                  <a:pt x="675" y="203"/>
                  <a:pt x="668" y="212"/>
                  <a:pt x="663" y="215"/>
                </a:cubicBezTo>
                <a:cubicBezTo>
                  <a:pt x="658" y="218"/>
                  <a:pt x="648" y="222"/>
                  <a:pt x="647" y="219"/>
                </a:cubicBezTo>
                <a:cubicBezTo>
                  <a:pt x="646" y="216"/>
                  <a:pt x="656" y="202"/>
                  <a:pt x="656" y="198"/>
                </a:cubicBezTo>
                <a:cubicBezTo>
                  <a:pt x="656" y="194"/>
                  <a:pt x="648" y="192"/>
                  <a:pt x="644" y="192"/>
                </a:cubicBezTo>
                <a:cubicBezTo>
                  <a:pt x="640" y="192"/>
                  <a:pt x="636" y="199"/>
                  <a:pt x="632" y="200"/>
                </a:cubicBezTo>
                <a:cubicBezTo>
                  <a:pt x="628" y="201"/>
                  <a:pt x="622" y="197"/>
                  <a:pt x="618" y="198"/>
                </a:cubicBezTo>
                <a:cubicBezTo>
                  <a:pt x="614" y="199"/>
                  <a:pt x="605" y="203"/>
                  <a:pt x="605" y="209"/>
                </a:cubicBezTo>
                <a:cubicBezTo>
                  <a:pt x="605" y="215"/>
                  <a:pt x="614" y="227"/>
                  <a:pt x="615" y="233"/>
                </a:cubicBezTo>
                <a:cubicBezTo>
                  <a:pt x="616" y="239"/>
                  <a:pt x="610" y="241"/>
                  <a:pt x="612" y="248"/>
                </a:cubicBezTo>
                <a:cubicBezTo>
                  <a:pt x="614" y="255"/>
                  <a:pt x="622" y="267"/>
                  <a:pt x="627" y="275"/>
                </a:cubicBezTo>
                <a:cubicBezTo>
                  <a:pt x="632" y="283"/>
                  <a:pt x="640" y="288"/>
                  <a:pt x="639" y="294"/>
                </a:cubicBezTo>
                <a:cubicBezTo>
                  <a:pt x="638" y="300"/>
                  <a:pt x="629" y="313"/>
                  <a:pt x="621" y="312"/>
                </a:cubicBezTo>
                <a:cubicBezTo>
                  <a:pt x="613" y="311"/>
                  <a:pt x="598" y="288"/>
                  <a:pt x="593" y="287"/>
                </a:cubicBezTo>
                <a:cubicBezTo>
                  <a:pt x="588" y="286"/>
                  <a:pt x="591" y="300"/>
                  <a:pt x="593" y="306"/>
                </a:cubicBezTo>
                <a:cubicBezTo>
                  <a:pt x="595" y="312"/>
                  <a:pt x="609" y="316"/>
                  <a:pt x="606" y="321"/>
                </a:cubicBezTo>
                <a:cubicBezTo>
                  <a:pt x="603" y="326"/>
                  <a:pt x="578" y="333"/>
                  <a:pt x="576" y="338"/>
                </a:cubicBezTo>
                <a:cubicBezTo>
                  <a:pt x="574" y="343"/>
                  <a:pt x="587" y="348"/>
                  <a:pt x="593" y="350"/>
                </a:cubicBezTo>
                <a:cubicBezTo>
                  <a:pt x="599" y="352"/>
                  <a:pt x="608" y="349"/>
                  <a:pt x="611" y="353"/>
                </a:cubicBezTo>
                <a:cubicBezTo>
                  <a:pt x="614" y="357"/>
                  <a:pt x="606" y="365"/>
                  <a:pt x="608" y="374"/>
                </a:cubicBezTo>
                <a:cubicBezTo>
                  <a:pt x="610" y="383"/>
                  <a:pt x="623" y="399"/>
                  <a:pt x="626" y="407"/>
                </a:cubicBezTo>
                <a:cubicBezTo>
                  <a:pt x="629" y="415"/>
                  <a:pt x="624" y="419"/>
                  <a:pt x="627" y="423"/>
                </a:cubicBezTo>
                <a:cubicBezTo>
                  <a:pt x="630" y="427"/>
                  <a:pt x="640" y="428"/>
                  <a:pt x="645" y="434"/>
                </a:cubicBezTo>
                <a:cubicBezTo>
                  <a:pt x="650" y="440"/>
                  <a:pt x="654" y="455"/>
                  <a:pt x="660" y="461"/>
                </a:cubicBezTo>
                <a:cubicBezTo>
                  <a:pt x="666" y="467"/>
                  <a:pt x="678" y="468"/>
                  <a:pt x="684" y="473"/>
                </a:cubicBezTo>
                <a:cubicBezTo>
                  <a:pt x="690" y="478"/>
                  <a:pt x="688" y="487"/>
                  <a:pt x="693" y="492"/>
                </a:cubicBezTo>
                <a:cubicBezTo>
                  <a:pt x="698" y="497"/>
                  <a:pt x="707" y="492"/>
                  <a:pt x="717" y="501"/>
                </a:cubicBezTo>
                <a:cubicBezTo>
                  <a:pt x="727" y="510"/>
                  <a:pt x="744" y="537"/>
                  <a:pt x="752" y="549"/>
                </a:cubicBezTo>
                <a:cubicBezTo>
                  <a:pt x="760" y="561"/>
                  <a:pt x="764" y="566"/>
                  <a:pt x="767" y="575"/>
                </a:cubicBezTo>
                <a:cubicBezTo>
                  <a:pt x="770" y="584"/>
                  <a:pt x="767" y="597"/>
                  <a:pt x="770" y="606"/>
                </a:cubicBezTo>
                <a:cubicBezTo>
                  <a:pt x="773" y="615"/>
                  <a:pt x="782" y="623"/>
                  <a:pt x="785" y="632"/>
                </a:cubicBezTo>
                <a:cubicBezTo>
                  <a:pt x="788" y="641"/>
                  <a:pt x="782" y="652"/>
                  <a:pt x="785" y="662"/>
                </a:cubicBezTo>
                <a:cubicBezTo>
                  <a:pt x="788" y="672"/>
                  <a:pt x="800" y="685"/>
                  <a:pt x="804" y="693"/>
                </a:cubicBezTo>
                <a:cubicBezTo>
                  <a:pt x="808" y="701"/>
                  <a:pt x="805" y="704"/>
                  <a:pt x="812" y="711"/>
                </a:cubicBezTo>
                <a:cubicBezTo>
                  <a:pt x="819" y="718"/>
                  <a:pt x="838" y="724"/>
                  <a:pt x="849" y="734"/>
                </a:cubicBezTo>
                <a:cubicBezTo>
                  <a:pt x="860" y="744"/>
                  <a:pt x="861" y="760"/>
                  <a:pt x="876" y="770"/>
                </a:cubicBezTo>
                <a:cubicBezTo>
                  <a:pt x="891" y="780"/>
                  <a:pt x="919" y="791"/>
                  <a:pt x="938" y="795"/>
                </a:cubicBezTo>
                <a:cubicBezTo>
                  <a:pt x="957" y="799"/>
                  <a:pt x="978" y="793"/>
                  <a:pt x="990" y="795"/>
                </a:cubicBezTo>
                <a:cubicBezTo>
                  <a:pt x="1002" y="797"/>
                  <a:pt x="1007" y="802"/>
                  <a:pt x="1012" y="806"/>
                </a:cubicBezTo>
                <a:cubicBezTo>
                  <a:pt x="1017" y="810"/>
                  <a:pt x="1020" y="814"/>
                  <a:pt x="1019" y="819"/>
                </a:cubicBezTo>
                <a:cubicBezTo>
                  <a:pt x="1018" y="824"/>
                  <a:pt x="1012" y="833"/>
                  <a:pt x="1007" y="836"/>
                </a:cubicBezTo>
                <a:cubicBezTo>
                  <a:pt x="1002" y="839"/>
                  <a:pt x="992" y="831"/>
                  <a:pt x="990" y="836"/>
                </a:cubicBezTo>
                <a:cubicBezTo>
                  <a:pt x="988" y="841"/>
                  <a:pt x="986" y="857"/>
                  <a:pt x="992" y="867"/>
                </a:cubicBezTo>
                <a:cubicBezTo>
                  <a:pt x="998" y="877"/>
                  <a:pt x="1020" y="893"/>
                  <a:pt x="1029" y="896"/>
                </a:cubicBezTo>
                <a:cubicBezTo>
                  <a:pt x="1038" y="899"/>
                  <a:pt x="1038" y="882"/>
                  <a:pt x="1044" y="884"/>
                </a:cubicBezTo>
                <a:cubicBezTo>
                  <a:pt x="1050" y="886"/>
                  <a:pt x="1061" y="904"/>
                  <a:pt x="1068" y="909"/>
                </a:cubicBezTo>
                <a:cubicBezTo>
                  <a:pt x="1075" y="914"/>
                  <a:pt x="1083" y="907"/>
                  <a:pt x="1089" y="912"/>
                </a:cubicBezTo>
                <a:cubicBezTo>
                  <a:pt x="1095" y="917"/>
                  <a:pt x="1097" y="934"/>
                  <a:pt x="1106" y="940"/>
                </a:cubicBezTo>
                <a:cubicBezTo>
                  <a:pt x="1115" y="946"/>
                  <a:pt x="1132" y="941"/>
                  <a:pt x="1142" y="947"/>
                </a:cubicBezTo>
                <a:cubicBezTo>
                  <a:pt x="1152" y="953"/>
                  <a:pt x="1155" y="969"/>
                  <a:pt x="1164" y="974"/>
                </a:cubicBezTo>
                <a:cubicBezTo>
                  <a:pt x="1173" y="979"/>
                  <a:pt x="1188" y="974"/>
                  <a:pt x="1198" y="978"/>
                </a:cubicBezTo>
                <a:cubicBezTo>
                  <a:pt x="1208" y="982"/>
                  <a:pt x="1216" y="996"/>
                  <a:pt x="1222" y="1000"/>
                </a:cubicBezTo>
                <a:cubicBezTo>
                  <a:pt x="1228" y="1004"/>
                  <a:pt x="1229" y="995"/>
                  <a:pt x="1234" y="1000"/>
                </a:cubicBezTo>
                <a:cubicBezTo>
                  <a:pt x="1239" y="1005"/>
                  <a:pt x="1246" y="1023"/>
                  <a:pt x="1252" y="1030"/>
                </a:cubicBezTo>
                <a:cubicBezTo>
                  <a:pt x="1258" y="1037"/>
                  <a:pt x="1263" y="1033"/>
                  <a:pt x="1269" y="1040"/>
                </a:cubicBezTo>
                <a:cubicBezTo>
                  <a:pt x="1275" y="1047"/>
                  <a:pt x="1284" y="1057"/>
                  <a:pt x="1286" y="1070"/>
                </a:cubicBezTo>
                <a:cubicBezTo>
                  <a:pt x="1288" y="1083"/>
                  <a:pt x="1285" y="1106"/>
                  <a:pt x="1278" y="1118"/>
                </a:cubicBezTo>
                <a:cubicBezTo>
                  <a:pt x="1271" y="1130"/>
                  <a:pt x="1252" y="1142"/>
                  <a:pt x="1244" y="1142"/>
                </a:cubicBezTo>
                <a:cubicBezTo>
                  <a:pt x="1236" y="1142"/>
                  <a:pt x="1238" y="1130"/>
                  <a:pt x="1232" y="1121"/>
                </a:cubicBezTo>
                <a:cubicBezTo>
                  <a:pt x="1226" y="1112"/>
                  <a:pt x="1210" y="1095"/>
                  <a:pt x="1205" y="1085"/>
                </a:cubicBezTo>
                <a:cubicBezTo>
                  <a:pt x="1200" y="1075"/>
                  <a:pt x="1212" y="1065"/>
                  <a:pt x="1200" y="1060"/>
                </a:cubicBezTo>
                <a:cubicBezTo>
                  <a:pt x="1188" y="1055"/>
                  <a:pt x="1147" y="1055"/>
                  <a:pt x="1134" y="1052"/>
                </a:cubicBezTo>
                <a:cubicBezTo>
                  <a:pt x="1121" y="1049"/>
                  <a:pt x="1126" y="1040"/>
                  <a:pt x="1122" y="1040"/>
                </a:cubicBezTo>
                <a:cubicBezTo>
                  <a:pt x="1118" y="1040"/>
                  <a:pt x="1113" y="1048"/>
                  <a:pt x="1107" y="1055"/>
                </a:cubicBezTo>
                <a:cubicBezTo>
                  <a:pt x="1101" y="1062"/>
                  <a:pt x="1089" y="1078"/>
                  <a:pt x="1086" y="1085"/>
                </a:cubicBezTo>
                <a:cubicBezTo>
                  <a:pt x="1083" y="1092"/>
                  <a:pt x="1091" y="1087"/>
                  <a:pt x="1086" y="1097"/>
                </a:cubicBezTo>
                <a:cubicBezTo>
                  <a:pt x="1081" y="1107"/>
                  <a:pt x="1054" y="1136"/>
                  <a:pt x="1053" y="1148"/>
                </a:cubicBezTo>
                <a:cubicBezTo>
                  <a:pt x="1052" y="1160"/>
                  <a:pt x="1075" y="1165"/>
                  <a:pt x="1083" y="1167"/>
                </a:cubicBezTo>
                <a:cubicBezTo>
                  <a:pt x="1091" y="1169"/>
                  <a:pt x="1094" y="1150"/>
                  <a:pt x="1100" y="1163"/>
                </a:cubicBezTo>
                <a:cubicBezTo>
                  <a:pt x="1106" y="1176"/>
                  <a:pt x="1124" y="1224"/>
                  <a:pt x="1118" y="1244"/>
                </a:cubicBezTo>
                <a:cubicBezTo>
                  <a:pt x="1112" y="1264"/>
                  <a:pt x="1077" y="1267"/>
                  <a:pt x="1067" y="1283"/>
                </a:cubicBezTo>
                <a:cubicBezTo>
                  <a:pt x="1057" y="1299"/>
                  <a:pt x="1059" y="1331"/>
                  <a:pt x="1055" y="1340"/>
                </a:cubicBezTo>
                <a:cubicBezTo>
                  <a:pt x="1051" y="1349"/>
                  <a:pt x="1049" y="1332"/>
                  <a:pt x="1044" y="1337"/>
                </a:cubicBezTo>
                <a:cubicBezTo>
                  <a:pt x="1039" y="1342"/>
                  <a:pt x="1032" y="1361"/>
                  <a:pt x="1026" y="1367"/>
                </a:cubicBezTo>
                <a:cubicBezTo>
                  <a:pt x="1020" y="1373"/>
                  <a:pt x="1010" y="1367"/>
                  <a:pt x="1008" y="1373"/>
                </a:cubicBezTo>
                <a:cubicBezTo>
                  <a:pt x="1006" y="1379"/>
                  <a:pt x="1015" y="1396"/>
                  <a:pt x="1013" y="1403"/>
                </a:cubicBezTo>
                <a:cubicBezTo>
                  <a:pt x="1011" y="1410"/>
                  <a:pt x="999" y="1415"/>
                  <a:pt x="993" y="1416"/>
                </a:cubicBezTo>
                <a:cubicBezTo>
                  <a:pt x="987" y="1417"/>
                  <a:pt x="980" y="1410"/>
                  <a:pt x="974" y="1409"/>
                </a:cubicBezTo>
                <a:cubicBezTo>
                  <a:pt x="968" y="1408"/>
                  <a:pt x="961" y="1417"/>
                  <a:pt x="956" y="1412"/>
                </a:cubicBezTo>
                <a:cubicBezTo>
                  <a:pt x="951" y="1407"/>
                  <a:pt x="944" y="1388"/>
                  <a:pt x="944" y="1380"/>
                </a:cubicBezTo>
                <a:cubicBezTo>
                  <a:pt x="944" y="1372"/>
                  <a:pt x="954" y="1367"/>
                  <a:pt x="956" y="1361"/>
                </a:cubicBezTo>
                <a:cubicBezTo>
                  <a:pt x="958" y="1355"/>
                  <a:pt x="953" y="1349"/>
                  <a:pt x="957" y="1343"/>
                </a:cubicBezTo>
                <a:cubicBezTo>
                  <a:pt x="961" y="1337"/>
                  <a:pt x="975" y="1329"/>
                  <a:pt x="978" y="1322"/>
                </a:cubicBezTo>
                <a:cubicBezTo>
                  <a:pt x="981" y="1315"/>
                  <a:pt x="972" y="1306"/>
                  <a:pt x="974" y="1302"/>
                </a:cubicBezTo>
                <a:cubicBezTo>
                  <a:pt x="976" y="1298"/>
                  <a:pt x="984" y="1303"/>
                  <a:pt x="988" y="1300"/>
                </a:cubicBezTo>
                <a:cubicBezTo>
                  <a:pt x="992" y="1297"/>
                  <a:pt x="993" y="1286"/>
                  <a:pt x="998" y="1282"/>
                </a:cubicBezTo>
                <a:cubicBezTo>
                  <a:pt x="1003" y="1278"/>
                  <a:pt x="1017" y="1283"/>
                  <a:pt x="1018" y="1276"/>
                </a:cubicBezTo>
                <a:cubicBezTo>
                  <a:pt x="1019" y="1269"/>
                  <a:pt x="1011" y="1247"/>
                  <a:pt x="1006" y="1238"/>
                </a:cubicBezTo>
                <a:cubicBezTo>
                  <a:pt x="1001" y="1229"/>
                  <a:pt x="991" y="1232"/>
                  <a:pt x="990" y="1224"/>
                </a:cubicBezTo>
                <a:cubicBezTo>
                  <a:pt x="989" y="1216"/>
                  <a:pt x="998" y="1200"/>
                  <a:pt x="998" y="1192"/>
                </a:cubicBezTo>
                <a:cubicBezTo>
                  <a:pt x="998" y="1184"/>
                  <a:pt x="994" y="1181"/>
                  <a:pt x="993" y="1175"/>
                </a:cubicBezTo>
                <a:cubicBezTo>
                  <a:pt x="992" y="1169"/>
                  <a:pt x="996" y="1163"/>
                  <a:pt x="992" y="1158"/>
                </a:cubicBezTo>
                <a:cubicBezTo>
                  <a:pt x="988" y="1153"/>
                  <a:pt x="973" y="1155"/>
                  <a:pt x="968" y="1144"/>
                </a:cubicBezTo>
                <a:cubicBezTo>
                  <a:pt x="963" y="1133"/>
                  <a:pt x="970" y="1103"/>
                  <a:pt x="962" y="1094"/>
                </a:cubicBezTo>
                <a:cubicBezTo>
                  <a:pt x="954" y="1085"/>
                  <a:pt x="933" y="1096"/>
                  <a:pt x="921" y="1091"/>
                </a:cubicBezTo>
                <a:cubicBezTo>
                  <a:pt x="909" y="1086"/>
                  <a:pt x="900" y="1072"/>
                  <a:pt x="890" y="1065"/>
                </a:cubicBezTo>
                <a:cubicBezTo>
                  <a:pt x="880" y="1058"/>
                  <a:pt x="866" y="1057"/>
                  <a:pt x="863" y="1050"/>
                </a:cubicBezTo>
                <a:cubicBezTo>
                  <a:pt x="860" y="1043"/>
                  <a:pt x="870" y="1033"/>
                  <a:pt x="870" y="1025"/>
                </a:cubicBezTo>
                <a:cubicBezTo>
                  <a:pt x="870" y="1017"/>
                  <a:pt x="867" y="1007"/>
                  <a:pt x="861" y="1001"/>
                </a:cubicBezTo>
                <a:cubicBezTo>
                  <a:pt x="855" y="995"/>
                  <a:pt x="842" y="990"/>
                  <a:pt x="833" y="990"/>
                </a:cubicBezTo>
                <a:cubicBezTo>
                  <a:pt x="824" y="990"/>
                  <a:pt x="811" y="1002"/>
                  <a:pt x="806" y="998"/>
                </a:cubicBezTo>
                <a:cubicBezTo>
                  <a:pt x="801" y="994"/>
                  <a:pt x="810" y="970"/>
                  <a:pt x="804" y="964"/>
                </a:cubicBezTo>
                <a:cubicBezTo>
                  <a:pt x="798" y="958"/>
                  <a:pt x="779" y="968"/>
                  <a:pt x="770" y="960"/>
                </a:cubicBezTo>
                <a:cubicBezTo>
                  <a:pt x="761" y="952"/>
                  <a:pt x="751" y="927"/>
                  <a:pt x="748" y="916"/>
                </a:cubicBezTo>
                <a:cubicBezTo>
                  <a:pt x="745" y="905"/>
                  <a:pt x="758" y="898"/>
                  <a:pt x="754" y="894"/>
                </a:cubicBezTo>
                <a:cubicBezTo>
                  <a:pt x="750" y="890"/>
                  <a:pt x="734" y="896"/>
                  <a:pt x="722" y="894"/>
                </a:cubicBezTo>
                <a:cubicBezTo>
                  <a:pt x="710" y="892"/>
                  <a:pt x="692" y="881"/>
                  <a:pt x="682" y="880"/>
                </a:cubicBezTo>
                <a:cubicBezTo>
                  <a:pt x="672" y="879"/>
                  <a:pt x="670" y="894"/>
                  <a:pt x="660" y="890"/>
                </a:cubicBezTo>
                <a:cubicBezTo>
                  <a:pt x="650" y="886"/>
                  <a:pt x="635" y="864"/>
                  <a:pt x="624" y="854"/>
                </a:cubicBezTo>
                <a:cubicBezTo>
                  <a:pt x="613" y="844"/>
                  <a:pt x="599" y="836"/>
                  <a:pt x="590" y="826"/>
                </a:cubicBezTo>
                <a:cubicBezTo>
                  <a:pt x="581" y="816"/>
                  <a:pt x="575" y="804"/>
                  <a:pt x="572" y="794"/>
                </a:cubicBezTo>
                <a:cubicBezTo>
                  <a:pt x="569" y="784"/>
                  <a:pt x="578" y="776"/>
                  <a:pt x="574" y="768"/>
                </a:cubicBezTo>
                <a:cubicBezTo>
                  <a:pt x="570" y="760"/>
                  <a:pt x="554" y="753"/>
                  <a:pt x="548" y="746"/>
                </a:cubicBezTo>
                <a:cubicBezTo>
                  <a:pt x="542" y="739"/>
                  <a:pt x="539" y="733"/>
                  <a:pt x="536" y="728"/>
                </a:cubicBezTo>
                <a:cubicBezTo>
                  <a:pt x="533" y="723"/>
                  <a:pt x="539" y="720"/>
                  <a:pt x="532" y="716"/>
                </a:cubicBezTo>
                <a:cubicBezTo>
                  <a:pt x="525" y="712"/>
                  <a:pt x="505" y="708"/>
                  <a:pt x="495" y="704"/>
                </a:cubicBezTo>
                <a:cubicBezTo>
                  <a:pt x="485" y="700"/>
                  <a:pt x="481" y="693"/>
                  <a:pt x="474" y="690"/>
                </a:cubicBezTo>
                <a:cubicBezTo>
                  <a:pt x="467" y="687"/>
                  <a:pt x="455" y="688"/>
                  <a:pt x="450" y="686"/>
                </a:cubicBezTo>
                <a:cubicBezTo>
                  <a:pt x="445" y="684"/>
                  <a:pt x="441" y="680"/>
                  <a:pt x="441" y="675"/>
                </a:cubicBezTo>
                <a:cubicBezTo>
                  <a:pt x="441" y="670"/>
                  <a:pt x="450" y="663"/>
                  <a:pt x="448" y="656"/>
                </a:cubicBezTo>
                <a:cubicBezTo>
                  <a:pt x="446" y="649"/>
                  <a:pt x="434" y="641"/>
                  <a:pt x="430" y="634"/>
                </a:cubicBezTo>
                <a:cubicBezTo>
                  <a:pt x="426" y="627"/>
                  <a:pt x="432" y="623"/>
                  <a:pt x="426" y="616"/>
                </a:cubicBezTo>
                <a:cubicBezTo>
                  <a:pt x="420" y="609"/>
                  <a:pt x="403" y="601"/>
                  <a:pt x="396" y="592"/>
                </a:cubicBezTo>
                <a:cubicBezTo>
                  <a:pt x="389" y="583"/>
                  <a:pt x="386" y="570"/>
                  <a:pt x="386" y="563"/>
                </a:cubicBezTo>
                <a:cubicBezTo>
                  <a:pt x="386" y="556"/>
                  <a:pt x="394" y="556"/>
                  <a:pt x="394" y="552"/>
                </a:cubicBezTo>
                <a:cubicBezTo>
                  <a:pt x="394" y="548"/>
                  <a:pt x="385" y="545"/>
                  <a:pt x="384" y="540"/>
                </a:cubicBezTo>
                <a:cubicBezTo>
                  <a:pt x="383" y="535"/>
                  <a:pt x="391" y="525"/>
                  <a:pt x="390" y="520"/>
                </a:cubicBezTo>
                <a:cubicBezTo>
                  <a:pt x="389" y="515"/>
                  <a:pt x="381" y="519"/>
                  <a:pt x="376" y="510"/>
                </a:cubicBezTo>
                <a:cubicBezTo>
                  <a:pt x="371" y="501"/>
                  <a:pt x="364" y="478"/>
                  <a:pt x="362" y="468"/>
                </a:cubicBezTo>
                <a:cubicBezTo>
                  <a:pt x="360" y="458"/>
                  <a:pt x="367" y="453"/>
                  <a:pt x="366" y="448"/>
                </a:cubicBezTo>
                <a:cubicBezTo>
                  <a:pt x="365" y="443"/>
                  <a:pt x="359" y="443"/>
                  <a:pt x="358" y="438"/>
                </a:cubicBezTo>
                <a:cubicBezTo>
                  <a:pt x="357" y="433"/>
                  <a:pt x="371" y="425"/>
                  <a:pt x="362" y="416"/>
                </a:cubicBezTo>
                <a:cubicBezTo>
                  <a:pt x="353" y="407"/>
                  <a:pt x="319" y="393"/>
                  <a:pt x="305" y="383"/>
                </a:cubicBezTo>
                <a:cubicBezTo>
                  <a:pt x="291" y="373"/>
                  <a:pt x="288" y="363"/>
                  <a:pt x="280" y="358"/>
                </a:cubicBezTo>
                <a:cubicBezTo>
                  <a:pt x="272" y="353"/>
                  <a:pt x="263" y="357"/>
                  <a:pt x="254" y="353"/>
                </a:cubicBezTo>
                <a:cubicBezTo>
                  <a:pt x="245" y="349"/>
                  <a:pt x="235" y="332"/>
                  <a:pt x="226" y="332"/>
                </a:cubicBezTo>
                <a:cubicBezTo>
                  <a:pt x="217" y="332"/>
                  <a:pt x="208" y="346"/>
                  <a:pt x="198" y="351"/>
                </a:cubicBezTo>
                <a:cubicBezTo>
                  <a:pt x="188" y="356"/>
                  <a:pt x="173" y="358"/>
                  <a:pt x="165" y="365"/>
                </a:cubicBezTo>
                <a:cubicBezTo>
                  <a:pt x="157" y="372"/>
                  <a:pt x="158" y="386"/>
                  <a:pt x="150" y="393"/>
                </a:cubicBezTo>
                <a:cubicBezTo>
                  <a:pt x="142" y="400"/>
                  <a:pt x="125" y="408"/>
                  <a:pt x="117" y="410"/>
                </a:cubicBezTo>
                <a:cubicBezTo>
                  <a:pt x="109" y="412"/>
                  <a:pt x="107" y="404"/>
                  <a:pt x="99" y="405"/>
                </a:cubicBezTo>
                <a:cubicBezTo>
                  <a:pt x="91" y="406"/>
                  <a:pt x="71" y="420"/>
                  <a:pt x="66" y="418"/>
                </a:cubicBezTo>
                <a:cubicBezTo>
                  <a:pt x="61" y="416"/>
                  <a:pt x="66" y="399"/>
                  <a:pt x="69" y="390"/>
                </a:cubicBezTo>
                <a:cubicBezTo>
                  <a:pt x="72" y="381"/>
                  <a:pt x="83" y="369"/>
                  <a:pt x="82" y="362"/>
                </a:cubicBezTo>
                <a:cubicBezTo>
                  <a:pt x="81" y="355"/>
                  <a:pt x="75" y="351"/>
                  <a:pt x="63" y="345"/>
                </a:cubicBezTo>
                <a:cubicBezTo>
                  <a:pt x="51" y="339"/>
                  <a:pt x="15" y="331"/>
                  <a:pt x="8" y="323"/>
                </a:cubicBezTo>
                <a:cubicBezTo>
                  <a:pt x="1" y="315"/>
                  <a:pt x="17" y="309"/>
                  <a:pt x="23" y="294"/>
                </a:cubicBezTo>
                <a:cubicBezTo>
                  <a:pt x="29" y="279"/>
                  <a:pt x="42" y="243"/>
                  <a:pt x="42" y="230"/>
                </a:cubicBezTo>
                <a:cubicBezTo>
                  <a:pt x="42" y="217"/>
                  <a:pt x="26" y="223"/>
                  <a:pt x="21" y="215"/>
                </a:cubicBezTo>
                <a:cubicBezTo>
                  <a:pt x="16" y="207"/>
                  <a:pt x="0" y="194"/>
                  <a:pt x="10" y="182"/>
                </a:cubicBezTo>
                <a:cubicBezTo>
                  <a:pt x="20" y="170"/>
                  <a:pt x="73" y="153"/>
                  <a:pt x="84" y="141"/>
                </a:cubicBezTo>
                <a:cubicBezTo>
                  <a:pt x="95" y="129"/>
                  <a:pt x="77" y="119"/>
                  <a:pt x="78" y="111"/>
                </a:cubicBezTo>
                <a:cubicBezTo>
                  <a:pt x="79" y="103"/>
                  <a:pt x="89" y="102"/>
                  <a:pt x="89" y="95"/>
                </a:cubicBezTo>
                <a:cubicBezTo>
                  <a:pt x="89" y="88"/>
                  <a:pt x="82" y="76"/>
                  <a:pt x="80" y="71"/>
                </a:cubicBezTo>
                <a:close/>
              </a:path>
            </a:pathLst>
          </a:custGeom>
          <a:pattFill prst="pct90">
            <a:fgClr>
              <a:srgbClr val="FF0000">
                <a:alpha val="30196"/>
              </a:srgbClr>
            </a:fgClr>
            <a:bgClr>
              <a:schemeClr val="bg1">
                <a:alpha val="30196"/>
              </a:schemeClr>
            </a:bgClr>
          </a:pattFill>
          <a:ln w="9525">
            <a:noFill/>
            <a:round/>
            <a:headEnd/>
            <a:tailEnd/>
          </a:ln>
        </p:spPr>
        <p:txBody>
          <a:bodyPr/>
          <a:lstStyle/>
          <a:p>
            <a:endParaRPr lang="el-GR"/>
          </a:p>
        </p:txBody>
      </p:sp>
      <p:sp>
        <p:nvSpPr>
          <p:cNvPr id="666657" name="Freeform 33" descr="90%"/>
          <p:cNvSpPr>
            <a:spLocks/>
          </p:cNvSpPr>
          <p:nvPr/>
        </p:nvSpPr>
        <p:spPr bwMode="auto">
          <a:xfrm>
            <a:off x="4594225" y="6003925"/>
            <a:ext cx="646113" cy="427038"/>
          </a:xfrm>
          <a:custGeom>
            <a:avLst/>
            <a:gdLst>
              <a:gd name="T0" fmla="*/ 2147483647 w 407"/>
              <a:gd name="T1" fmla="*/ 2147483647 h 269"/>
              <a:gd name="T2" fmla="*/ 2147483647 w 407"/>
              <a:gd name="T3" fmla="*/ 2147483647 h 269"/>
              <a:gd name="T4" fmla="*/ 2147483647 w 407"/>
              <a:gd name="T5" fmla="*/ 0 h 269"/>
              <a:gd name="T6" fmla="*/ 2147483647 w 407"/>
              <a:gd name="T7" fmla="*/ 2147483647 h 269"/>
              <a:gd name="T8" fmla="*/ 2147483647 w 407"/>
              <a:gd name="T9" fmla="*/ 2147483647 h 269"/>
              <a:gd name="T10" fmla="*/ 2147483647 w 407"/>
              <a:gd name="T11" fmla="*/ 2147483647 h 269"/>
              <a:gd name="T12" fmla="*/ 2147483647 w 407"/>
              <a:gd name="T13" fmla="*/ 2147483647 h 269"/>
              <a:gd name="T14" fmla="*/ 2147483647 w 407"/>
              <a:gd name="T15" fmla="*/ 2147483647 h 269"/>
              <a:gd name="T16" fmla="*/ 2147483647 w 407"/>
              <a:gd name="T17" fmla="*/ 2147483647 h 269"/>
              <a:gd name="T18" fmla="*/ 2147483647 w 407"/>
              <a:gd name="T19" fmla="*/ 2147483647 h 269"/>
              <a:gd name="T20" fmla="*/ 2147483647 w 407"/>
              <a:gd name="T21" fmla="*/ 2147483647 h 269"/>
              <a:gd name="T22" fmla="*/ 2147483647 w 407"/>
              <a:gd name="T23" fmla="*/ 2147483647 h 269"/>
              <a:gd name="T24" fmla="*/ 2147483647 w 407"/>
              <a:gd name="T25" fmla="*/ 2147483647 h 269"/>
              <a:gd name="T26" fmla="*/ 2147483647 w 407"/>
              <a:gd name="T27" fmla="*/ 2147483647 h 269"/>
              <a:gd name="T28" fmla="*/ 2147483647 w 407"/>
              <a:gd name="T29" fmla="*/ 2147483647 h 269"/>
              <a:gd name="T30" fmla="*/ 2147483647 w 407"/>
              <a:gd name="T31" fmla="*/ 2147483647 h 269"/>
              <a:gd name="T32" fmla="*/ 2147483647 w 407"/>
              <a:gd name="T33" fmla="*/ 2147483647 h 269"/>
              <a:gd name="T34" fmla="*/ 2147483647 w 407"/>
              <a:gd name="T35" fmla="*/ 2147483647 h 269"/>
              <a:gd name="T36" fmla="*/ 2147483647 w 407"/>
              <a:gd name="T37" fmla="*/ 2147483647 h 269"/>
              <a:gd name="T38" fmla="*/ 2147483647 w 407"/>
              <a:gd name="T39" fmla="*/ 2147483647 h 269"/>
              <a:gd name="T40" fmla="*/ 2147483647 w 407"/>
              <a:gd name="T41" fmla="*/ 2147483647 h 269"/>
              <a:gd name="T42" fmla="*/ 2147483647 w 407"/>
              <a:gd name="T43" fmla="*/ 2147483647 h 269"/>
              <a:gd name="T44" fmla="*/ 2147483647 w 407"/>
              <a:gd name="T45" fmla="*/ 2147483647 h 269"/>
              <a:gd name="T46" fmla="*/ 2147483647 w 407"/>
              <a:gd name="T47" fmla="*/ 2147483647 h 269"/>
              <a:gd name="T48" fmla="*/ 2147483647 w 407"/>
              <a:gd name="T49" fmla="*/ 2147483647 h 269"/>
              <a:gd name="T50" fmla="*/ 2147483647 w 407"/>
              <a:gd name="T51" fmla="*/ 2147483647 h 269"/>
              <a:gd name="T52" fmla="*/ 2147483647 w 407"/>
              <a:gd name="T53" fmla="*/ 2147483647 h 269"/>
              <a:gd name="T54" fmla="*/ 2147483647 w 407"/>
              <a:gd name="T55" fmla="*/ 2147483647 h 269"/>
              <a:gd name="T56" fmla="*/ 2147483647 w 407"/>
              <a:gd name="T57" fmla="*/ 2147483647 h 269"/>
              <a:gd name="T58" fmla="*/ 2147483647 w 407"/>
              <a:gd name="T59" fmla="*/ 2147483647 h 269"/>
              <a:gd name="T60" fmla="*/ 2147483647 w 407"/>
              <a:gd name="T61" fmla="*/ 2147483647 h 269"/>
              <a:gd name="T62" fmla="*/ 2147483647 w 407"/>
              <a:gd name="T63" fmla="*/ 2147483647 h 269"/>
              <a:gd name="T64" fmla="*/ 2147483647 w 407"/>
              <a:gd name="T65" fmla="*/ 2147483647 h 269"/>
              <a:gd name="T66" fmla="*/ 2147483647 w 407"/>
              <a:gd name="T67" fmla="*/ 2147483647 h 269"/>
              <a:gd name="T68" fmla="*/ 2147483647 w 407"/>
              <a:gd name="T69" fmla="*/ 2147483647 h 269"/>
              <a:gd name="T70" fmla="*/ 2147483647 w 407"/>
              <a:gd name="T71" fmla="*/ 2147483647 h 269"/>
              <a:gd name="T72" fmla="*/ 2147483647 w 407"/>
              <a:gd name="T73" fmla="*/ 2147483647 h 269"/>
              <a:gd name="T74" fmla="*/ 2147483647 w 407"/>
              <a:gd name="T75" fmla="*/ 2147483647 h 269"/>
              <a:gd name="T76" fmla="*/ 2147483647 w 407"/>
              <a:gd name="T77" fmla="*/ 2147483647 h 269"/>
              <a:gd name="T78" fmla="*/ 2147483647 w 407"/>
              <a:gd name="T79" fmla="*/ 2147483647 h 269"/>
              <a:gd name="T80" fmla="*/ 2147483647 w 407"/>
              <a:gd name="T81" fmla="*/ 2147483647 h 269"/>
              <a:gd name="T82" fmla="*/ 2147483647 w 407"/>
              <a:gd name="T83" fmla="*/ 2147483647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7"/>
              <a:gd name="T127" fmla="*/ 0 h 269"/>
              <a:gd name="T128" fmla="*/ 407 w 407"/>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7" h="269">
                <a:moveTo>
                  <a:pt x="27" y="18"/>
                </a:moveTo>
                <a:cubicBezTo>
                  <a:pt x="33" y="13"/>
                  <a:pt x="34" y="19"/>
                  <a:pt x="40" y="16"/>
                </a:cubicBezTo>
                <a:cubicBezTo>
                  <a:pt x="46" y="13"/>
                  <a:pt x="55" y="0"/>
                  <a:pt x="61" y="0"/>
                </a:cubicBezTo>
                <a:cubicBezTo>
                  <a:pt x="67" y="0"/>
                  <a:pt x="65" y="18"/>
                  <a:pt x="75" y="19"/>
                </a:cubicBezTo>
                <a:cubicBezTo>
                  <a:pt x="85" y="20"/>
                  <a:pt x="112" y="2"/>
                  <a:pt x="123" y="3"/>
                </a:cubicBezTo>
                <a:cubicBezTo>
                  <a:pt x="134" y="4"/>
                  <a:pt x="132" y="20"/>
                  <a:pt x="139" y="24"/>
                </a:cubicBezTo>
                <a:cubicBezTo>
                  <a:pt x="146" y="28"/>
                  <a:pt x="158" y="23"/>
                  <a:pt x="165" y="28"/>
                </a:cubicBezTo>
                <a:cubicBezTo>
                  <a:pt x="172" y="33"/>
                  <a:pt x="175" y="50"/>
                  <a:pt x="181" y="52"/>
                </a:cubicBezTo>
                <a:cubicBezTo>
                  <a:pt x="187" y="54"/>
                  <a:pt x="193" y="43"/>
                  <a:pt x="204" y="42"/>
                </a:cubicBezTo>
                <a:cubicBezTo>
                  <a:pt x="215" y="41"/>
                  <a:pt x="233" y="49"/>
                  <a:pt x="247" y="46"/>
                </a:cubicBezTo>
                <a:cubicBezTo>
                  <a:pt x="261" y="43"/>
                  <a:pt x="279" y="27"/>
                  <a:pt x="289" y="25"/>
                </a:cubicBezTo>
                <a:cubicBezTo>
                  <a:pt x="299" y="23"/>
                  <a:pt x="303" y="34"/>
                  <a:pt x="309" y="34"/>
                </a:cubicBezTo>
                <a:cubicBezTo>
                  <a:pt x="315" y="34"/>
                  <a:pt x="319" y="23"/>
                  <a:pt x="327" y="22"/>
                </a:cubicBezTo>
                <a:cubicBezTo>
                  <a:pt x="335" y="21"/>
                  <a:pt x="350" y="30"/>
                  <a:pt x="358" y="28"/>
                </a:cubicBezTo>
                <a:cubicBezTo>
                  <a:pt x="366" y="26"/>
                  <a:pt x="373" y="12"/>
                  <a:pt x="378" y="10"/>
                </a:cubicBezTo>
                <a:cubicBezTo>
                  <a:pt x="383" y="8"/>
                  <a:pt x="385" y="15"/>
                  <a:pt x="390" y="15"/>
                </a:cubicBezTo>
                <a:cubicBezTo>
                  <a:pt x="395" y="15"/>
                  <a:pt x="407" y="4"/>
                  <a:pt x="406" y="9"/>
                </a:cubicBezTo>
                <a:cubicBezTo>
                  <a:pt x="405" y="14"/>
                  <a:pt x="387" y="35"/>
                  <a:pt x="382" y="46"/>
                </a:cubicBezTo>
                <a:cubicBezTo>
                  <a:pt x="377" y="57"/>
                  <a:pt x="382" y="65"/>
                  <a:pt x="378" y="73"/>
                </a:cubicBezTo>
                <a:cubicBezTo>
                  <a:pt x="374" y="81"/>
                  <a:pt x="360" y="88"/>
                  <a:pt x="357" y="94"/>
                </a:cubicBezTo>
                <a:cubicBezTo>
                  <a:pt x="354" y="100"/>
                  <a:pt x="361" y="105"/>
                  <a:pt x="358" y="112"/>
                </a:cubicBezTo>
                <a:cubicBezTo>
                  <a:pt x="355" y="119"/>
                  <a:pt x="338" y="131"/>
                  <a:pt x="336" y="139"/>
                </a:cubicBezTo>
                <a:cubicBezTo>
                  <a:pt x="334" y="147"/>
                  <a:pt x="345" y="155"/>
                  <a:pt x="346" y="162"/>
                </a:cubicBezTo>
                <a:cubicBezTo>
                  <a:pt x="347" y="169"/>
                  <a:pt x="340" y="177"/>
                  <a:pt x="342" y="183"/>
                </a:cubicBezTo>
                <a:cubicBezTo>
                  <a:pt x="344" y="189"/>
                  <a:pt x="362" y="191"/>
                  <a:pt x="361" y="199"/>
                </a:cubicBezTo>
                <a:cubicBezTo>
                  <a:pt x="360" y="207"/>
                  <a:pt x="343" y="218"/>
                  <a:pt x="339" y="229"/>
                </a:cubicBezTo>
                <a:cubicBezTo>
                  <a:pt x="335" y="240"/>
                  <a:pt x="341" y="265"/>
                  <a:pt x="334" y="267"/>
                </a:cubicBezTo>
                <a:cubicBezTo>
                  <a:pt x="327" y="269"/>
                  <a:pt x="312" y="246"/>
                  <a:pt x="298" y="241"/>
                </a:cubicBezTo>
                <a:cubicBezTo>
                  <a:pt x="284" y="236"/>
                  <a:pt x="259" y="244"/>
                  <a:pt x="247" y="238"/>
                </a:cubicBezTo>
                <a:cubicBezTo>
                  <a:pt x="235" y="232"/>
                  <a:pt x="237" y="212"/>
                  <a:pt x="225" y="202"/>
                </a:cubicBezTo>
                <a:cubicBezTo>
                  <a:pt x="213" y="192"/>
                  <a:pt x="185" y="186"/>
                  <a:pt x="172" y="178"/>
                </a:cubicBezTo>
                <a:cubicBezTo>
                  <a:pt x="159" y="170"/>
                  <a:pt x="150" y="162"/>
                  <a:pt x="144" y="156"/>
                </a:cubicBezTo>
                <a:cubicBezTo>
                  <a:pt x="138" y="150"/>
                  <a:pt x="140" y="144"/>
                  <a:pt x="135" y="142"/>
                </a:cubicBezTo>
                <a:cubicBezTo>
                  <a:pt x="130" y="140"/>
                  <a:pt x="119" y="148"/>
                  <a:pt x="112" y="145"/>
                </a:cubicBezTo>
                <a:cubicBezTo>
                  <a:pt x="105" y="142"/>
                  <a:pt x="98" y="130"/>
                  <a:pt x="94" y="124"/>
                </a:cubicBezTo>
                <a:cubicBezTo>
                  <a:pt x="90" y="118"/>
                  <a:pt x="93" y="109"/>
                  <a:pt x="85" y="106"/>
                </a:cubicBezTo>
                <a:cubicBezTo>
                  <a:pt x="77" y="103"/>
                  <a:pt x="56" y="106"/>
                  <a:pt x="48" y="103"/>
                </a:cubicBezTo>
                <a:cubicBezTo>
                  <a:pt x="40" y="100"/>
                  <a:pt x="43" y="89"/>
                  <a:pt x="36" y="85"/>
                </a:cubicBezTo>
                <a:cubicBezTo>
                  <a:pt x="29" y="81"/>
                  <a:pt x="8" y="84"/>
                  <a:pt x="4" y="81"/>
                </a:cubicBezTo>
                <a:cubicBezTo>
                  <a:pt x="0" y="78"/>
                  <a:pt x="13" y="72"/>
                  <a:pt x="13" y="66"/>
                </a:cubicBezTo>
                <a:cubicBezTo>
                  <a:pt x="13" y="60"/>
                  <a:pt x="4" y="54"/>
                  <a:pt x="6" y="46"/>
                </a:cubicBezTo>
                <a:cubicBezTo>
                  <a:pt x="8" y="38"/>
                  <a:pt x="22" y="24"/>
                  <a:pt x="27" y="18"/>
                </a:cubicBezTo>
                <a:close/>
              </a:path>
            </a:pathLst>
          </a:custGeom>
          <a:pattFill prst="pct90">
            <a:fgClr>
              <a:srgbClr val="FF0000">
                <a:alpha val="30196"/>
              </a:srgbClr>
            </a:fgClr>
            <a:bgClr>
              <a:schemeClr val="bg1">
                <a:alpha val="30196"/>
              </a:schemeClr>
            </a:bgClr>
          </a:pattFill>
          <a:ln w="9525">
            <a:noFill/>
            <a:round/>
            <a:headEnd/>
            <a:tailEnd/>
          </a:ln>
        </p:spPr>
        <p:txBody>
          <a:bodyPr/>
          <a:lstStyle/>
          <a:p>
            <a:endParaRPr lang="el-GR"/>
          </a:p>
        </p:txBody>
      </p:sp>
      <p:sp>
        <p:nvSpPr>
          <p:cNvPr id="666658" name="Freeform 34" descr="90%"/>
          <p:cNvSpPr>
            <a:spLocks/>
          </p:cNvSpPr>
          <p:nvPr/>
        </p:nvSpPr>
        <p:spPr bwMode="auto">
          <a:xfrm>
            <a:off x="3868738" y="5180013"/>
            <a:ext cx="300037" cy="571500"/>
          </a:xfrm>
          <a:custGeom>
            <a:avLst/>
            <a:gdLst>
              <a:gd name="T0" fmla="*/ 2147483647 w 189"/>
              <a:gd name="T1" fmla="*/ 2147483647 h 360"/>
              <a:gd name="T2" fmla="*/ 2147483647 w 189"/>
              <a:gd name="T3" fmla="*/ 2147483647 h 360"/>
              <a:gd name="T4" fmla="*/ 2147483647 w 189"/>
              <a:gd name="T5" fmla="*/ 2147483647 h 360"/>
              <a:gd name="T6" fmla="*/ 2147483647 w 189"/>
              <a:gd name="T7" fmla="*/ 2147483647 h 360"/>
              <a:gd name="T8" fmla="*/ 2147483647 w 189"/>
              <a:gd name="T9" fmla="*/ 2147483647 h 360"/>
              <a:gd name="T10" fmla="*/ 2147483647 w 189"/>
              <a:gd name="T11" fmla="*/ 2147483647 h 360"/>
              <a:gd name="T12" fmla="*/ 2147483647 w 189"/>
              <a:gd name="T13" fmla="*/ 2147483647 h 360"/>
              <a:gd name="T14" fmla="*/ 2147483647 w 189"/>
              <a:gd name="T15" fmla="*/ 2147483647 h 360"/>
              <a:gd name="T16" fmla="*/ 2147483647 w 189"/>
              <a:gd name="T17" fmla="*/ 2147483647 h 360"/>
              <a:gd name="T18" fmla="*/ 2147483647 w 189"/>
              <a:gd name="T19" fmla="*/ 2147483647 h 360"/>
              <a:gd name="T20" fmla="*/ 2147483647 w 189"/>
              <a:gd name="T21" fmla="*/ 2147483647 h 360"/>
              <a:gd name="T22" fmla="*/ 2147483647 w 189"/>
              <a:gd name="T23" fmla="*/ 2147483647 h 360"/>
              <a:gd name="T24" fmla="*/ 2147483647 w 189"/>
              <a:gd name="T25" fmla="*/ 2147483647 h 360"/>
              <a:gd name="T26" fmla="*/ 2147483647 w 189"/>
              <a:gd name="T27" fmla="*/ 2147483647 h 360"/>
              <a:gd name="T28" fmla="*/ 2147483647 w 189"/>
              <a:gd name="T29" fmla="*/ 2147483647 h 360"/>
              <a:gd name="T30" fmla="*/ 2147483647 w 189"/>
              <a:gd name="T31" fmla="*/ 2147483647 h 360"/>
              <a:gd name="T32" fmla="*/ 2147483647 w 189"/>
              <a:gd name="T33" fmla="*/ 2147483647 h 360"/>
              <a:gd name="T34" fmla="*/ 2147483647 w 189"/>
              <a:gd name="T35" fmla="*/ 2147483647 h 360"/>
              <a:gd name="T36" fmla="*/ 2147483647 w 189"/>
              <a:gd name="T37" fmla="*/ 2147483647 h 360"/>
              <a:gd name="T38" fmla="*/ 2147483647 w 189"/>
              <a:gd name="T39" fmla="*/ 2147483647 h 360"/>
              <a:gd name="T40" fmla="*/ 2147483647 w 189"/>
              <a:gd name="T41" fmla="*/ 2147483647 h 360"/>
              <a:gd name="T42" fmla="*/ 2147483647 w 189"/>
              <a:gd name="T43" fmla="*/ 2147483647 h 360"/>
              <a:gd name="T44" fmla="*/ 2147483647 w 189"/>
              <a:gd name="T45" fmla="*/ 2147483647 h 360"/>
              <a:gd name="T46" fmla="*/ 2147483647 w 189"/>
              <a:gd name="T47" fmla="*/ 2147483647 h 360"/>
              <a:gd name="T48" fmla="*/ 2147483647 w 189"/>
              <a:gd name="T49" fmla="*/ 2147483647 h 360"/>
              <a:gd name="T50" fmla="*/ 2147483647 w 189"/>
              <a:gd name="T51" fmla="*/ 2147483647 h 360"/>
              <a:gd name="T52" fmla="*/ 2147483647 w 189"/>
              <a:gd name="T53" fmla="*/ 2147483647 h 360"/>
              <a:gd name="T54" fmla="*/ 2147483647 w 189"/>
              <a:gd name="T55" fmla="*/ 2147483647 h 360"/>
              <a:gd name="T56" fmla="*/ 2147483647 w 189"/>
              <a:gd name="T57" fmla="*/ 2147483647 h 360"/>
              <a:gd name="T58" fmla="*/ 2147483647 w 189"/>
              <a:gd name="T59" fmla="*/ 2147483647 h 360"/>
              <a:gd name="T60" fmla="*/ 2147483647 w 189"/>
              <a:gd name="T61" fmla="*/ 2147483647 h 360"/>
              <a:gd name="T62" fmla="*/ 2147483647 w 189"/>
              <a:gd name="T63" fmla="*/ 2147483647 h 360"/>
              <a:gd name="T64" fmla="*/ 2147483647 w 189"/>
              <a:gd name="T65" fmla="*/ 2147483647 h 360"/>
              <a:gd name="T66" fmla="*/ 2147483647 w 189"/>
              <a:gd name="T67" fmla="*/ 2147483647 h 360"/>
              <a:gd name="T68" fmla="*/ 2147483647 w 189"/>
              <a:gd name="T69" fmla="*/ 2147483647 h 360"/>
              <a:gd name="T70" fmla="*/ 2147483647 w 189"/>
              <a:gd name="T71" fmla="*/ 2147483647 h 360"/>
              <a:gd name="T72" fmla="*/ 2147483647 w 189"/>
              <a:gd name="T73" fmla="*/ 2147483647 h 360"/>
              <a:gd name="T74" fmla="*/ 2147483647 w 189"/>
              <a:gd name="T75" fmla="*/ 2147483647 h 360"/>
              <a:gd name="T76" fmla="*/ 2147483647 w 189"/>
              <a:gd name="T77" fmla="*/ 2147483647 h 360"/>
              <a:gd name="T78" fmla="*/ 2147483647 w 189"/>
              <a:gd name="T79" fmla="*/ 2147483647 h 360"/>
              <a:gd name="T80" fmla="*/ 2147483647 w 189"/>
              <a:gd name="T81" fmla="*/ 2147483647 h 360"/>
              <a:gd name="T82" fmla="*/ 2147483647 w 189"/>
              <a:gd name="T83" fmla="*/ 2147483647 h 360"/>
              <a:gd name="T84" fmla="*/ 2147483647 w 189"/>
              <a:gd name="T85" fmla="*/ 2147483647 h 360"/>
              <a:gd name="T86" fmla="*/ 2147483647 w 189"/>
              <a:gd name="T87" fmla="*/ 2147483647 h 360"/>
              <a:gd name="T88" fmla="*/ 2147483647 w 189"/>
              <a:gd name="T89" fmla="*/ 2147483647 h 360"/>
              <a:gd name="T90" fmla="*/ 2147483647 w 189"/>
              <a:gd name="T91" fmla="*/ 2147483647 h 360"/>
              <a:gd name="T92" fmla="*/ 2147483647 w 189"/>
              <a:gd name="T93" fmla="*/ 2147483647 h 360"/>
              <a:gd name="T94" fmla="*/ 2147483647 w 189"/>
              <a:gd name="T95" fmla="*/ 2147483647 h 3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9"/>
              <a:gd name="T145" fmla="*/ 0 h 360"/>
              <a:gd name="T146" fmla="*/ 189 w 189"/>
              <a:gd name="T147" fmla="*/ 360 h 3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9" h="360">
                <a:moveTo>
                  <a:pt x="1" y="73"/>
                </a:moveTo>
                <a:cubicBezTo>
                  <a:pt x="0" y="61"/>
                  <a:pt x="7" y="26"/>
                  <a:pt x="11" y="21"/>
                </a:cubicBezTo>
                <a:cubicBezTo>
                  <a:pt x="15" y="16"/>
                  <a:pt x="20" y="40"/>
                  <a:pt x="28" y="45"/>
                </a:cubicBezTo>
                <a:cubicBezTo>
                  <a:pt x="36" y="50"/>
                  <a:pt x="54" y="52"/>
                  <a:pt x="61" y="51"/>
                </a:cubicBezTo>
                <a:cubicBezTo>
                  <a:pt x="68" y="50"/>
                  <a:pt x="69" y="41"/>
                  <a:pt x="73" y="40"/>
                </a:cubicBezTo>
                <a:cubicBezTo>
                  <a:pt x="77" y="39"/>
                  <a:pt x="82" y="45"/>
                  <a:pt x="86" y="42"/>
                </a:cubicBezTo>
                <a:cubicBezTo>
                  <a:pt x="90" y="39"/>
                  <a:pt x="91" y="25"/>
                  <a:pt x="95" y="22"/>
                </a:cubicBezTo>
                <a:cubicBezTo>
                  <a:pt x="99" y="19"/>
                  <a:pt x="103" y="27"/>
                  <a:pt x="107" y="24"/>
                </a:cubicBezTo>
                <a:cubicBezTo>
                  <a:pt x="111" y="21"/>
                  <a:pt x="115" y="6"/>
                  <a:pt x="118" y="4"/>
                </a:cubicBezTo>
                <a:cubicBezTo>
                  <a:pt x="121" y="2"/>
                  <a:pt x="124" y="9"/>
                  <a:pt x="127" y="9"/>
                </a:cubicBezTo>
                <a:cubicBezTo>
                  <a:pt x="130" y="9"/>
                  <a:pt x="132" y="0"/>
                  <a:pt x="137" y="1"/>
                </a:cubicBezTo>
                <a:cubicBezTo>
                  <a:pt x="142" y="2"/>
                  <a:pt x="150" y="10"/>
                  <a:pt x="155" y="13"/>
                </a:cubicBezTo>
                <a:cubicBezTo>
                  <a:pt x="160" y="16"/>
                  <a:pt x="168" y="15"/>
                  <a:pt x="169" y="18"/>
                </a:cubicBezTo>
                <a:cubicBezTo>
                  <a:pt x="170" y="21"/>
                  <a:pt x="163" y="27"/>
                  <a:pt x="164" y="30"/>
                </a:cubicBezTo>
                <a:cubicBezTo>
                  <a:pt x="165" y="33"/>
                  <a:pt x="173" y="34"/>
                  <a:pt x="173" y="37"/>
                </a:cubicBezTo>
                <a:cubicBezTo>
                  <a:pt x="173" y="40"/>
                  <a:pt x="164" y="44"/>
                  <a:pt x="166" y="48"/>
                </a:cubicBezTo>
                <a:cubicBezTo>
                  <a:pt x="168" y="52"/>
                  <a:pt x="182" y="55"/>
                  <a:pt x="185" y="63"/>
                </a:cubicBezTo>
                <a:cubicBezTo>
                  <a:pt x="188" y="71"/>
                  <a:pt x="181" y="85"/>
                  <a:pt x="181" y="94"/>
                </a:cubicBezTo>
                <a:cubicBezTo>
                  <a:pt x="181" y="103"/>
                  <a:pt x="189" y="110"/>
                  <a:pt x="187" y="118"/>
                </a:cubicBezTo>
                <a:cubicBezTo>
                  <a:pt x="185" y="126"/>
                  <a:pt x="172" y="133"/>
                  <a:pt x="169" y="141"/>
                </a:cubicBezTo>
                <a:cubicBezTo>
                  <a:pt x="166" y="149"/>
                  <a:pt x="171" y="160"/>
                  <a:pt x="169" y="169"/>
                </a:cubicBezTo>
                <a:cubicBezTo>
                  <a:pt x="167" y="178"/>
                  <a:pt x="159" y="184"/>
                  <a:pt x="158" y="198"/>
                </a:cubicBezTo>
                <a:cubicBezTo>
                  <a:pt x="157" y="212"/>
                  <a:pt x="161" y="238"/>
                  <a:pt x="160" y="253"/>
                </a:cubicBezTo>
                <a:cubicBezTo>
                  <a:pt x="159" y="268"/>
                  <a:pt x="153" y="277"/>
                  <a:pt x="151" y="286"/>
                </a:cubicBezTo>
                <a:cubicBezTo>
                  <a:pt x="149" y="295"/>
                  <a:pt x="154" y="302"/>
                  <a:pt x="151" y="309"/>
                </a:cubicBezTo>
                <a:cubicBezTo>
                  <a:pt x="148" y="316"/>
                  <a:pt x="140" y="331"/>
                  <a:pt x="134" y="331"/>
                </a:cubicBezTo>
                <a:cubicBezTo>
                  <a:pt x="128" y="331"/>
                  <a:pt x="120" y="314"/>
                  <a:pt x="115" y="312"/>
                </a:cubicBezTo>
                <a:cubicBezTo>
                  <a:pt x="110" y="310"/>
                  <a:pt x="107" y="317"/>
                  <a:pt x="103" y="316"/>
                </a:cubicBezTo>
                <a:cubicBezTo>
                  <a:pt x="99" y="315"/>
                  <a:pt x="93" y="305"/>
                  <a:pt x="89" y="304"/>
                </a:cubicBezTo>
                <a:cubicBezTo>
                  <a:pt x="85" y="303"/>
                  <a:pt x="82" y="305"/>
                  <a:pt x="79" y="307"/>
                </a:cubicBezTo>
                <a:cubicBezTo>
                  <a:pt x="76" y="309"/>
                  <a:pt x="71" y="311"/>
                  <a:pt x="73" y="316"/>
                </a:cubicBezTo>
                <a:cubicBezTo>
                  <a:pt x="75" y="321"/>
                  <a:pt x="90" y="330"/>
                  <a:pt x="89" y="337"/>
                </a:cubicBezTo>
                <a:cubicBezTo>
                  <a:pt x="88" y="344"/>
                  <a:pt x="75" y="356"/>
                  <a:pt x="67" y="358"/>
                </a:cubicBezTo>
                <a:cubicBezTo>
                  <a:pt x="59" y="360"/>
                  <a:pt x="49" y="352"/>
                  <a:pt x="41" y="351"/>
                </a:cubicBezTo>
                <a:cubicBezTo>
                  <a:pt x="33" y="350"/>
                  <a:pt x="20" y="356"/>
                  <a:pt x="17" y="354"/>
                </a:cubicBezTo>
                <a:cubicBezTo>
                  <a:pt x="14" y="352"/>
                  <a:pt x="26" y="352"/>
                  <a:pt x="25" y="340"/>
                </a:cubicBezTo>
                <a:cubicBezTo>
                  <a:pt x="24" y="328"/>
                  <a:pt x="11" y="292"/>
                  <a:pt x="10" y="279"/>
                </a:cubicBezTo>
                <a:cubicBezTo>
                  <a:pt x="9" y="266"/>
                  <a:pt x="16" y="273"/>
                  <a:pt x="17" y="264"/>
                </a:cubicBezTo>
                <a:cubicBezTo>
                  <a:pt x="18" y="255"/>
                  <a:pt x="12" y="234"/>
                  <a:pt x="14" y="226"/>
                </a:cubicBezTo>
                <a:cubicBezTo>
                  <a:pt x="16" y="218"/>
                  <a:pt x="28" y="221"/>
                  <a:pt x="28" y="213"/>
                </a:cubicBezTo>
                <a:cubicBezTo>
                  <a:pt x="28" y="205"/>
                  <a:pt x="12" y="183"/>
                  <a:pt x="13" y="175"/>
                </a:cubicBezTo>
                <a:cubicBezTo>
                  <a:pt x="14" y="167"/>
                  <a:pt x="33" y="170"/>
                  <a:pt x="34" y="166"/>
                </a:cubicBezTo>
                <a:cubicBezTo>
                  <a:pt x="35" y="162"/>
                  <a:pt x="22" y="154"/>
                  <a:pt x="22" y="148"/>
                </a:cubicBezTo>
                <a:cubicBezTo>
                  <a:pt x="22" y="142"/>
                  <a:pt x="34" y="135"/>
                  <a:pt x="34" y="130"/>
                </a:cubicBezTo>
                <a:cubicBezTo>
                  <a:pt x="34" y="125"/>
                  <a:pt x="24" y="122"/>
                  <a:pt x="23" y="118"/>
                </a:cubicBezTo>
                <a:cubicBezTo>
                  <a:pt x="22" y="114"/>
                  <a:pt x="29" y="106"/>
                  <a:pt x="28" y="103"/>
                </a:cubicBezTo>
                <a:cubicBezTo>
                  <a:pt x="27" y="100"/>
                  <a:pt x="20" y="102"/>
                  <a:pt x="16" y="97"/>
                </a:cubicBezTo>
                <a:cubicBezTo>
                  <a:pt x="12" y="92"/>
                  <a:pt x="4" y="78"/>
                  <a:pt x="1" y="73"/>
                </a:cubicBezTo>
                <a:close/>
              </a:path>
            </a:pathLst>
          </a:custGeom>
          <a:pattFill prst="pct90">
            <a:fgClr>
              <a:srgbClr val="FF0000">
                <a:alpha val="30196"/>
              </a:srgbClr>
            </a:fgClr>
            <a:bgClr>
              <a:schemeClr val="bg1">
                <a:alpha val="30196"/>
              </a:schemeClr>
            </a:bgClr>
          </a:pattFill>
          <a:ln w="9525">
            <a:noFill/>
            <a:round/>
            <a:headEnd/>
            <a:tailEnd/>
          </a:ln>
        </p:spPr>
        <p:txBody>
          <a:bodyPr/>
          <a:lstStyle/>
          <a:p>
            <a:endParaRPr lang="el-GR"/>
          </a:p>
        </p:txBody>
      </p:sp>
      <p:pic>
        <p:nvPicPr>
          <p:cNvPr id="666659" name="Picture 38" descr="French flag"/>
          <p:cNvPicPr>
            <a:picLocks noChangeAspect="1" noChangeArrowheads="1"/>
          </p:cNvPicPr>
          <p:nvPr/>
        </p:nvPicPr>
        <p:blipFill>
          <a:blip r:embed="rId12"/>
          <a:srcRect/>
          <a:stretch>
            <a:fillRect/>
          </a:stretch>
        </p:blipFill>
        <p:spPr bwMode="auto">
          <a:xfrm>
            <a:off x="3086100" y="3190875"/>
            <a:ext cx="381000" cy="254000"/>
          </a:xfrm>
          <a:prstGeom prst="rect">
            <a:avLst/>
          </a:prstGeom>
          <a:noFill/>
          <a:ln w="9525">
            <a:noFill/>
            <a:miter lim="800000"/>
            <a:headEnd/>
            <a:tailEnd/>
          </a:ln>
        </p:spPr>
      </p:pic>
      <p:pic>
        <p:nvPicPr>
          <p:cNvPr id="666660" name="Picture 42" descr="1861 the Kingdom of Italy">
            <a:hlinkClick r:id="rId13"/>
          </p:cNvPr>
          <p:cNvPicPr>
            <a:picLocks noChangeAspect="1" noChangeArrowheads="1"/>
          </p:cNvPicPr>
          <p:nvPr/>
        </p:nvPicPr>
        <p:blipFill>
          <a:blip r:embed="rId14"/>
          <a:srcRect/>
          <a:stretch>
            <a:fillRect/>
          </a:stretch>
        </p:blipFill>
        <p:spPr bwMode="auto">
          <a:xfrm>
            <a:off x="4581525" y="4765675"/>
            <a:ext cx="314325" cy="211138"/>
          </a:xfrm>
          <a:prstGeom prst="rect">
            <a:avLst/>
          </a:prstGeom>
          <a:noFill/>
          <a:ln w="9525">
            <a:noFill/>
            <a:miter lim="800000"/>
            <a:headEnd/>
            <a:tailEnd/>
          </a:ln>
        </p:spPr>
      </p:pic>
      <p:sp>
        <p:nvSpPr>
          <p:cNvPr id="666661" name="Freeform 43" descr="90%"/>
          <p:cNvSpPr>
            <a:spLocks/>
          </p:cNvSpPr>
          <p:nvPr/>
        </p:nvSpPr>
        <p:spPr bwMode="auto">
          <a:xfrm>
            <a:off x="6470650" y="4546600"/>
            <a:ext cx="1082675" cy="769938"/>
          </a:xfrm>
          <a:custGeom>
            <a:avLst/>
            <a:gdLst>
              <a:gd name="T0" fmla="*/ 2147483647 w 682"/>
              <a:gd name="T1" fmla="*/ 0 h 485"/>
              <a:gd name="T2" fmla="*/ 2147483647 w 682"/>
              <a:gd name="T3" fmla="*/ 2147483647 h 485"/>
              <a:gd name="T4" fmla="*/ 2147483647 w 682"/>
              <a:gd name="T5" fmla="*/ 2147483647 h 485"/>
              <a:gd name="T6" fmla="*/ 2147483647 w 682"/>
              <a:gd name="T7" fmla="*/ 2147483647 h 485"/>
              <a:gd name="T8" fmla="*/ 2147483647 w 682"/>
              <a:gd name="T9" fmla="*/ 2147483647 h 485"/>
              <a:gd name="T10" fmla="*/ 2147483647 w 682"/>
              <a:gd name="T11" fmla="*/ 2147483647 h 485"/>
              <a:gd name="T12" fmla="*/ 2147483647 w 682"/>
              <a:gd name="T13" fmla="*/ 2147483647 h 485"/>
              <a:gd name="T14" fmla="*/ 2147483647 w 682"/>
              <a:gd name="T15" fmla="*/ 2147483647 h 485"/>
              <a:gd name="T16" fmla="*/ 2147483647 w 682"/>
              <a:gd name="T17" fmla="*/ 2147483647 h 485"/>
              <a:gd name="T18" fmla="*/ 2147483647 w 682"/>
              <a:gd name="T19" fmla="*/ 2147483647 h 485"/>
              <a:gd name="T20" fmla="*/ 2147483647 w 682"/>
              <a:gd name="T21" fmla="*/ 2147483647 h 485"/>
              <a:gd name="T22" fmla="*/ 2147483647 w 682"/>
              <a:gd name="T23" fmla="*/ 2147483647 h 485"/>
              <a:gd name="T24" fmla="*/ 2147483647 w 682"/>
              <a:gd name="T25" fmla="*/ 2147483647 h 485"/>
              <a:gd name="T26" fmla="*/ 2147483647 w 682"/>
              <a:gd name="T27" fmla="*/ 2147483647 h 485"/>
              <a:gd name="T28" fmla="*/ 2147483647 w 682"/>
              <a:gd name="T29" fmla="*/ 2147483647 h 485"/>
              <a:gd name="T30" fmla="*/ 2147483647 w 682"/>
              <a:gd name="T31" fmla="*/ 2147483647 h 485"/>
              <a:gd name="T32" fmla="*/ 2147483647 w 682"/>
              <a:gd name="T33" fmla="*/ 2147483647 h 485"/>
              <a:gd name="T34" fmla="*/ 2147483647 w 682"/>
              <a:gd name="T35" fmla="*/ 2147483647 h 485"/>
              <a:gd name="T36" fmla="*/ 2147483647 w 682"/>
              <a:gd name="T37" fmla="*/ 2147483647 h 485"/>
              <a:gd name="T38" fmla="*/ 2147483647 w 682"/>
              <a:gd name="T39" fmla="*/ 2147483647 h 485"/>
              <a:gd name="T40" fmla="*/ 2147483647 w 682"/>
              <a:gd name="T41" fmla="*/ 2147483647 h 485"/>
              <a:gd name="T42" fmla="*/ 2147483647 w 682"/>
              <a:gd name="T43" fmla="*/ 2147483647 h 485"/>
              <a:gd name="T44" fmla="*/ 2147483647 w 682"/>
              <a:gd name="T45" fmla="*/ 2147483647 h 485"/>
              <a:gd name="T46" fmla="*/ 2147483647 w 682"/>
              <a:gd name="T47" fmla="*/ 2147483647 h 485"/>
              <a:gd name="T48" fmla="*/ 2147483647 w 682"/>
              <a:gd name="T49" fmla="*/ 2147483647 h 485"/>
              <a:gd name="T50" fmla="*/ 2147483647 w 682"/>
              <a:gd name="T51" fmla="*/ 2147483647 h 485"/>
              <a:gd name="T52" fmla="*/ 2147483647 w 682"/>
              <a:gd name="T53" fmla="*/ 2147483647 h 485"/>
              <a:gd name="T54" fmla="*/ 2147483647 w 682"/>
              <a:gd name="T55" fmla="*/ 2147483647 h 485"/>
              <a:gd name="T56" fmla="*/ 2147483647 w 682"/>
              <a:gd name="T57" fmla="*/ 2147483647 h 485"/>
              <a:gd name="T58" fmla="*/ 2147483647 w 682"/>
              <a:gd name="T59" fmla="*/ 2147483647 h 485"/>
              <a:gd name="T60" fmla="*/ 2147483647 w 682"/>
              <a:gd name="T61" fmla="*/ 2147483647 h 485"/>
              <a:gd name="T62" fmla="*/ 2147483647 w 682"/>
              <a:gd name="T63" fmla="*/ 2147483647 h 485"/>
              <a:gd name="T64" fmla="*/ 2147483647 w 682"/>
              <a:gd name="T65" fmla="*/ 2147483647 h 485"/>
              <a:gd name="T66" fmla="*/ 2147483647 w 682"/>
              <a:gd name="T67" fmla="*/ 2147483647 h 485"/>
              <a:gd name="T68" fmla="*/ 2147483647 w 682"/>
              <a:gd name="T69" fmla="*/ 2147483647 h 485"/>
              <a:gd name="T70" fmla="*/ 2147483647 w 682"/>
              <a:gd name="T71" fmla="*/ 2147483647 h 485"/>
              <a:gd name="T72" fmla="*/ 2147483647 w 682"/>
              <a:gd name="T73" fmla="*/ 2147483647 h 485"/>
              <a:gd name="T74" fmla="*/ 2147483647 w 682"/>
              <a:gd name="T75" fmla="*/ 2147483647 h 485"/>
              <a:gd name="T76" fmla="*/ 2147483647 w 682"/>
              <a:gd name="T77" fmla="*/ 2147483647 h 485"/>
              <a:gd name="T78" fmla="*/ 2147483647 w 682"/>
              <a:gd name="T79" fmla="*/ 2147483647 h 485"/>
              <a:gd name="T80" fmla="*/ 2147483647 w 682"/>
              <a:gd name="T81" fmla="*/ 2147483647 h 485"/>
              <a:gd name="T82" fmla="*/ 2147483647 w 682"/>
              <a:gd name="T83" fmla="*/ 2147483647 h 485"/>
              <a:gd name="T84" fmla="*/ 2147483647 w 682"/>
              <a:gd name="T85" fmla="*/ 2147483647 h 485"/>
              <a:gd name="T86" fmla="*/ 2147483647 w 682"/>
              <a:gd name="T87" fmla="*/ 2147483647 h 485"/>
              <a:gd name="T88" fmla="*/ 2147483647 w 682"/>
              <a:gd name="T89" fmla="*/ 0 h 4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2"/>
              <a:gd name="T136" fmla="*/ 0 h 485"/>
              <a:gd name="T137" fmla="*/ 682 w 682"/>
              <a:gd name="T138" fmla="*/ 485 h 4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2" h="485">
                <a:moveTo>
                  <a:pt x="40" y="0"/>
                </a:moveTo>
                <a:cubicBezTo>
                  <a:pt x="56" y="1"/>
                  <a:pt x="79" y="37"/>
                  <a:pt x="96" y="44"/>
                </a:cubicBezTo>
                <a:cubicBezTo>
                  <a:pt x="113" y="51"/>
                  <a:pt x="119" y="41"/>
                  <a:pt x="140" y="44"/>
                </a:cubicBezTo>
                <a:cubicBezTo>
                  <a:pt x="161" y="47"/>
                  <a:pt x="191" y="62"/>
                  <a:pt x="220" y="64"/>
                </a:cubicBezTo>
                <a:cubicBezTo>
                  <a:pt x="249" y="66"/>
                  <a:pt x="287" y="58"/>
                  <a:pt x="312" y="54"/>
                </a:cubicBezTo>
                <a:cubicBezTo>
                  <a:pt x="337" y="50"/>
                  <a:pt x="350" y="42"/>
                  <a:pt x="370" y="38"/>
                </a:cubicBezTo>
                <a:cubicBezTo>
                  <a:pt x="390" y="34"/>
                  <a:pt x="416" y="28"/>
                  <a:pt x="434" y="28"/>
                </a:cubicBezTo>
                <a:cubicBezTo>
                  <a:pt x="452" y="28"/>
                  <a:pt x="466" y="40"/>
                  <a:pt x="480" y="38"/>
                </a:cubicBezTo>
                <a:cubicBezTo>
                  <a:pt x="494" y="36"/>
                  <a:pt x="504" y="14"/>
                  <a:pt x="518" y="14"/>
                </a:cubicBezTo>
                <a:cubicBezTo>
                  <a:pt x="532" y="14"/>
                  <a:pt x="544" y="24"/>
                  <a:pt x="562" y="38"/>
                </a:cubicBezTo>
                <a:cubicBezTo>
                  <a:pt x="580" y="52"/>
                  <a:pt x="610" y="89"/>
                  <a:pt x="626" y="98"/>
                </a:cubicBezTo>
                <a:cubicBezTo>
                  <a:pt x="642" y="107"/>
                  <a:pt x="653" y="89"/>
                  <a:pt x="656" y="94"/>
                </a:cubicBezTo>
                <a:cubicBezTo>
                  <a:pt x="659" y="99"/>
                  <a:pt x="643" y="117"/>
                  <a:pt x="642" y="128"/>
                </a:cubicBezTo>
                <a:cubicBezTo>
                  <a:pt x="641" y="139"/>
                  <a:pt x="653" y="152"/>
                  <a:pt x="652" y="160"/>
                </a:cubicBezTo>
                <a:cubicBezTo>
                  <a:pt x="651" y="168"/>
                  <a:pt x="638" y="170"/>
                  <a:pt x="634" y="176"/>
                </a:cubicBezTo>
                <a:cubicBezTo>
                  <a:pt x="630" y="182"/>
                  <a:pt x="632" y="188"/>
                  <a:pt x="628" y="194"/>
                </a:cubicBezTo>
                <a:cubicBezTo>
                  <a:pt x="624" y="200"/>
                  <a:pt x="609" y="205"/>
                  <a:pt x="610" y="210"/>
                </a:cubicBezTo>
                <a:cubicBezTo>
                  <a:pt x="611" y="215"/>
                  <a:pt x="626" y="216"/>
                  <a:pt x="632" y="222"/>
                </a:cubicBezTo>
                <a:cubicBezTo>
                  <a:pt x="638" y="228"/>
                  <a:pt x="636" y="239"/>
                  <a:pt x="644" y="248"/>
                </a:cubicBezTo>
                <a:cubicBezTo>
                  <a:pt x="652" y="257"/>
                  <a:pt x="674" y="270"/>
                  <a:pt x="678" y="276"/>
                </a:cubicBezTo>
                <a:cubicBezTo>
                  <a:pt x="682" y="282"/>
                  <a:pt x="678" y="285"/>
                  <a:pt x="668" y="286"/>
                </a:cubicBezTo>
                <a:cubicBezTo>
                  <a:pt x="658" y="287"/>
                  <a:pt x="631" y="280"/>
                  <a:pt x="616" y="282"/>
                </a:cubicBezTo>
                <a:cubicBezTo>
                  <a:pt x="601" y="284"/>
                  <a:pt x="590" y="294"/>
                  <a:pt x="578" y="296"/>
                </a:cubicBezTo>
                <a:cubicBezTo>
                  <a:pt x="566" y="298"/>
                  <a:pt x="551" y="292"/>
                  <a:pt x="542" y="294"/>
                </a:cubicBezTo>
                <a:cubicBezTo>
                  <a:pt x="533" y="296"/>
                  <a:pt x="534" y="305"/>
                  <a:pt x="524" y="308"/>
                </a:cubicBezTo>
                <a:cubicBezTo>
                  <a:pt x="514" y="311"/>
                  <a:pt x="490" y="304"/>
                  <a:pt x="480" y="310"/>
                </a:cubicBezTo>
                <a:cubicBezTo>
                  <a:pt x="470" y="316"/>
                  <a:pt x="479" y="324"/>
                  <a:pt x="462" y="346"/>
                </a:cubicBezTo>
                <a:cubicBezTo>
                  <a:pt x="445" y="368"/>
                  <a:pt x="396" y="424"/>
                  <a:pt x="376" y="440"/>
                </a:cubicBezTo>
                <a:cubicBezTo>
                  <a:pt x="356" y="456"/>
                  <a:pt x="351" y="441"/>
                  <a:pt x="342" y="444"/>
                </a:cubicBezTo>
                <a:cubicBezTo>
                  <a:pt x="333" y="447"/>
                  <a:pt x="339" y="459"/>
                  <a:pt x="322" y="456"/>
                </a:cubicBezTo>
                <a:cubicBezTo>
                  <a:pt x="305" y="453"/>
                  <a:pt x="259" y="426"/>
                  <a:pt x="238" y="428"/>
                </a:cubicBezTo>
                <a:cubicBezTo>
                  <a:pt x="217" y="430"/>
                  <a:pt x="212" y="462"/>
                  <a:pt x="196" y="468"/>
                </a:cubicBezTo>
                <a:cubicBezTo>
                  <a:pt x="180" y="474"/>
                  <a:pt x="159" y="463"/>
                  <a:pt x="144" y="466"/>
                </a:cubicBezTo>
                <a:cubicBezTo>
                  <a:pt x="129" y="469"/>
                  <a:pt x="120" y="483"/>
                  <a:pt x="108" y="484"/>
                </a:cubicBezTo>
                <a:cubicBezTo>
                  <a:pt x="96" y="485"/>
                  <a:pt x="79" y="482"/>
                  <a:pt x="70" y="474"/>
                </a:cubicBezTo>
                <a:cubicBezTo>
                  <a:pt x="61" y="466"/>
                  <a:pt x="51" y="441"/>
                  <a:pt x="56" y="434"/>
                </a:cubicBezTo>
                <a:cubicBezTo>
                  <a:pt x="61" y="427"/>
                  <a:pt x="96" y="442"/>
                  <a:pt x="100" y="430"/>
                </a:cubicBezTo>
                <a:cubicBezTo>
                  <a:pt x="104" y="418"/>
                  <a:pt x="96" y="382"/>
                  <a:pt x="82" y="360"/>
                </a:cubicBezTo>
                <a:cubicBezTo>
                  <a:pt x="68" y="338"/>
                  <a:pt x="21" y="320"/>
                  <a:pt x="16" y="300"/>
                </a:cubicBezTo>
                <a:cubicBezTo>
                  <a:pt x="11" y="280"/>
                  <a:pt x="49" y="258"/>
                  <a:pt x="54" y="240"/>
                </a:cubicBezTo>
                <a:cubicBezTo>
                  <a:pt x="59" y="222"/>
                  <a:pt x="40" y="206"/>
                  <a:pt x="44" y="192"/>
                </a:cubicBezTo>
                <a:cubicBezTo>
                  <a:pt x="48" y="178"/>
                  <a:pt x="77" y="170"/>
                  <a:pt x="78" y="154"/>
                </a:cubicBezTo>
                <a:cubicBezTo>
                  <a:pt x="79" y="138"/>
                  <a:pt x="63" y="114"/>
                  <a:pt x="50" y="96"/>
                </a:cubicBezTo>
                <a:cubicBezTo>
                  <a:pt x="37" y="78"/>
                  <a:pt x="4" y="62"/>
                  <a:pt x="2" y="46"/>
                </a:cubicBezTo>
                <a:cubicBezTo>
                  <a:pt x="0" y="30"/>
                  <a:pt x="32" y="10"/>
                  <a:pt x="40" y="0"/>
                </a:cubicBezTo>
                <a:close/>
              </a:path>
            </a:pathLst>
          </a:custGeom>
          <a:pattFill prst="pct90">
            <a:fgClr>
              <a:srgbClr val="FF0000">
                <a:alpha val="30196"/>
              </a:srgbClr>
            </a:fgClr>
            <a:bgClr>
              <a:schemeClr val="bg1">
                <a:alpha val="30196"/>
              </a:schemeClr>
            </a:bgClr>
          </a:pattFill>
          <a:ln w="9525">
            <a:noFill/>
            <a:round/>
            <a:headEnd/>
            <a:tailEnd/>
          </a:ln>
        </p:spPr>
        <p:txBody>
          <a:bodyPr/>
          <a:lstStyle/>
          <a:p>
            <a:endParaRPr lang="el-GR"/>
          </a:p>
        </p:txBody>
      </p:sp>
      <p:sp>
        <p:nvSpPr>
          <p:cNvPr id="666662" name="Freeform 44" descr="90%"/>
          <p:cNvSpPr>
            <a:spLocks/>
          </p:cNvSpPr>
          <p:nvPr/>
        </p:nvSpPr>
        <p:spPr bwMode="auto">
          <a:xfrm>
            <a:off x="5889625" y="4930775"/>
            <a:ext cx="377825" cy="735013"/>
          </a:xfrm>
          <a:custGeom>
            <a:avLst/>
            <a:gdLst>
              <a:gd name="T0" fmla="*/ 2147483647 w 238"/>
              <a:gd name="T1" fmla="*/ 2147483647 h 463"/>
              <a:gd name="T2" fmla="*/ 2147483647 w 238"/>
              <a:gd name="T3" fmla="*/ 2147483647 h 463"/>
              <a:gd name="T4" fmla="*/ 2147483647 w 238"/>
              <a:gd name="T5" fmla="*/ 2147483647 h 463"/>
              <a:gd name="T6" fmla="*/ 2147483647 w 238"/>
              <a:gd name="T7" fmla="*/ 2147483647 h 463"/>
              <a:gd name="T8" fmla="*/ 2147483647 w 238"/>
              <a:gd name="T9" fmla="*/ 2147483647 h 463"/>
              <a:gd name="T10" fmla="*/ 2147483647 w 238"/>
              <a:gd name="T11" fmla="*/ 2147483647 h 463"/>
              <a:gd name="T12" fmla="*/ 2147483647 w 238"/>
              <a:gd name="T13" fmla="*/ 2147483647 h 463"/>
              <a:gd name="T14" fmla="*/ 2147483647 w 238"/>
              <a:gd name="T15" fmla="*/ 2147483647 h 463"/>
              <a:gd name="T16" fmla="*/ 2147483647 w 238"/>
              <a:gd name="T17" fmla="*/ 2147483647 h 463"/>
              <a:gd name="T18" fmla="*/ 2147483647 w 238"/>
              <a:gd name="T19" fmla="*/ 2147483647 h 463"/>
              <a:gd name="T20" fmla="*/ 2147483647 w 238"/>
              <a:gd name="T21" fmla="*/ 2147483647 h 463"/>
              <a:gd name="T22" fmla="*/ 2147483647 w 238"/>
              <a:gd name="T23" fmla="*/ 2147483647 h 463"/>
              <a:gd name="T24" fmla="*/ 2147483647 w 238"/>
              <a:gd name="T25" fmla="*/ 2147483647 h 463"/>
              <a:gd name="T26" fmla="*/ 2147483647 w 238"/>
              <a:gd name="T27" fmla="*/ 2147483647 h 463"/>
              <a:gd name="T28" fmla="*/ 2147483647 w 238"/>
              <a:gd name="T29" fmla="*/ 2147483647 h 463"/>
              <a:gd name="T30" fmla="*/ 2147483647 w 238"/>
              <a:gd name="T31" fmla="*/ 2147483647 h 463"/>
              <a:gd name="T32" fmla="*/ 2147483647 w 238"/>
              <a:gd name="T33" fmla="*/ 2147483647 h 463"/>
              <a:gd name="T34" fmla="*/ 2147483647 w 238"/>
              <a:gd name="T35" fmla="*/ 2147483647 h 463"/>
              <a:gd name="T36" fmla="*/ 2147483647 w 238"/>
              <a:gd name="T37" fmla="*/ 2147483647 h 463"/>
              <a:gd name="T38" fmla="*/ 2147483647 w 238"/>
              <a:gd name="T39" fmla="*/ 2147483647 h 463"/>
              <a:gd name="T40" fmla="*/ 2147483647 w 238"/>
              <a:gd name="T41" fmla="*/ 2147483647 h 463"/>
              <a:gd name="T42" fmla="*/ 2147483647 w 238"/>
              <a:gd name="T43" fmla="*/ 2147483647 h 463"/>
              <a:gd name="T44" fmla="*/ 2147483647 w 238"/>
              <a:gd name="T45" fmla="*/ 2147483647 h 463"/>
              <a:gd name="T46" fmla="*/ 2147483647 w 238"/>
              <a:gd name="T47" fmla="*/ 2147483647 h 463"/>
              <a:gd name="T48" fmla="*/ 2147483647 w 238"/>
              <a:gd name="T49" fmla="*/ 2147483647 h 4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8"/>
              <a:gd name="T76" fmla="*/ 0 h 463"/>
              <a:gd name="T77" fmla="*/ 238 w 238"/>
              <a:gd name="T78" fmla="*/ 463 h 4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8" h="463">
                <a:moveTo>
                  <a:pt x="18" y="134"/>
                </a:moveTo>
                <a:lnTo>
                  <a:pt x="66" y="16"/>
                </a:lnTo>
                <a:cubicBezTo>
                  <a:pt x="80" y="0"/>
                  <a:pt x="86" y="35"/>
                  <a:pt x="100" y="40"/>
                </a:cubicBezTo>
                <a:cubicBezTo>
                  <a:pt x="114" y="45"/>
                  <a:pt x="137" y="40"/>
                  <a:pt x="148" y="46"/>
                </a:cubicBezTo>
                <a:cubicBezTo>
                  <a:pt x="159" y="52"/>
                  <a:pt x="160" y="65"/>
                  <a:pt x="168" y="74"/>
                </a:cubicBezTo>
                <a:cubicBezTo>
                  <a:pt x="176" y="83"/>
                  <a:pt x="194" y="93"/>
                  <a:pt x="198" y="102"/>
                </a:cubicBezTo>
                <a:cubicBezTo>
                  <a:pt x="202" y="111"/>
                  <a:pt x="193" y="118"/>
                  <a:pt x="192" y="128"/>
                </a:cubicBezTo>
                <a:cubicBezTo>
                  <a:pt x="191" y="138"/>
                  <a:pt x="193" y="150"/>
                  <a:pt x="192" y="162"/>
                </a:cubicBezTo>
                <a:cubicBezTo>
                  <a:pt x="191" y="174"/>
                  <a:pt x="181" y="177"/>
                  <a:pt x="188" y="200"/>
                </a:cubicBezTo>
                <a:cubicBezTo>
                  <a:pt x="195" y="223"/>
                  <a:pt x="230" y="277"/>
                  <a:pt x="234" y="298"/>
                </a:cubicBezTo>
                <a:cubicBezTo>
                  <a:pt x="238" y="319"/>
                  <a:pt x="218" y="313"/>
                  <a:pt x="212" y="324"/>
                </a:cubicBezTo>
                <a:cubicBezTo>
                  <a:pt x="206" y="335"/>
                  <a:pt x="209" y="356"/>
                  <a:pt x="200" y="362"/>
                </a:cubicBezTo>
                <a:cubicBezTo>
                  <a:pt x="191" y="368"/>
                  <a:pt x="167" y="356"/>
                  <a:pt x="154" y="360"/>
                </a:cubicBezTo>
                <a:cubicBezTo>
                  <a:pt x="141" y="364"/>
                  <a:pt x="130" y="368"/>
                  <a:pt x="120" y="384"/>
                </a:cubicBezTo>
                <a:cubicBezTo>
                  <a:pt x="110" y="400"/>
                  <a:pt x="107" y="445"/>
                  <a:pt x="96" y="454"/>
                </a:cubicBezTo>
                <a:cubicBezTo>
                  <a:pt x="85" y="463"/>
                  <a:pt x="67" y="450"/>
                  <a:pt x="52" y="436"/>
                </a:cubicBezTo>
                <a:cubicBezTo>
                  <a:pt x="37" y="422"/>
                  <a:pt x="12" y="386"/>
                  <a:pt x="6" y="372"/>
                </a:cubicBezTo>
                <a:cubicBezTo>
                  <a:pt x="0" y="358"/>
                  <a:pt x="16" y="360"/>
                  <a:pt x="18" y="354"/>
                </a:cubicBezTo>
                <a:cubicBezTo>
                  <a:pt x="20" y="348"/>
                  <a:pt x="17" y="343"/>
                  <a:pt x="16" y="334"/>
                </a:cubicBezTo>
                <a:cubicBezTo>
                  <a:pt x="15" y="325"/>
                  <a:pt x="9" y="315"/>
                  <a:pt x="12" y="302"/>
                </a:cubicBezTo>
                <a:cubicBezTo>
                  <a:pt x="15" y="289"/>
                  <a:pt x="31" y="265"/>
                  <a:pt x="32" y="254"/>
                </a:cubicBezTo>
                <a:cubicBezTo>
                  <a:pt x="33" y="243"/>
                  <a:pt x="21" y="243"/>
                  <a:pt x="20" y="236"/>
                </a:cubicBezTo>
                <a:cubicBezTo>
                  <a:pt x="19" y="229"/>
                  <a:pt x="24" y="222"/>
                  <a:pt x="26" y="212"/>
                </a:cubicBezTo>
                <a:cubicBezTo>
                  <a:pt x="28" y="202"/>
                  <a:pt x="35" y="189"/>
                  <a:pt x="34" y="176"/>
                </a:cubicBezTo>
                <a:cubicBezTo>
                  <a:pt x="33" y="163"/>
                  <a:pt x="21" y="143"/>
                  <a:pt x="18" y="134"/>
                </a:cubicBezTo>
                <a:close/>
              </a:path>
            </a:pathLst>
          </a:custGeom>
          <a:pattFill prst="pct90">
            <a:fgClr>
              <a:srgbClr val="FF0000">
                <a:alpha val="30196"/>
              </a:srgbClr>
            </a:fgClr>
            <a:bgClr>
              <a:schemeClr val="bg1">
                <a:alpha val="30196"/>
              </a:schemeClr>
            </a:bgClr>
          </a:pattFill>
          <a:ln w="9525">
            <a:noFill/>
            <a:round/>
            <a:headEnd/>
            <a:tailEnd/>
          </a:ln>
        </p:spPr>
        <p:txBody>
          <a:bodyPr/>
          <a:lstStyle/>
          <a:p>
            <a:endParaRPr lang="el-GR"/>
          </a:p>
        </p:txBody>
      </p:sp>
      <p:pic>
        <p:nvPicPr>
          <p:cNvPr id="666663" name="Picture 45" descr="1861 the Kingdom of Italy">
            <a:hlinkClick r:id="rId13"/>
          </p:cNvPr>
          <p:cNvPicPr>
            <a:picLocks noChangeAspect="1" noChangeArrowheads="1"/>
          </p:cNvPicPr>
          <p:nvPr/>
        </p:nvPicPr>
        <p:blipFill>
          <a:blip r:embed="rId14"/>
          <a:srcRect/>
          <a:stretch>
            <a:fillRect/>
          </a:stretch>
        </p:blipFill>
        <p:spPr bwMode="auto">
          <a:xfrm>
            <a:off x="5975350" y="5251450"/>
            <a:ext cx="155575" cy="104775"/>
          </a:xfrm>
          <a:prstGeom prst="rect">
            <a:avLst/>
          </a:prstGeom>
          <a:noFill/>
          <a:ln w="9525">
            <a:noFill/>
            <a:miter lim="800000"/>
            <a:headEnd/>
            <a:tailEnd/>
          </a:ln>
        </p:spPr>
      </p:pic>
      <p:sp>
        <p:nvSpPr>
          <p:cNvPr id="666664" name="Freeform 46"/>
          <p:cNvSpPr>
            <a:spLocks/>
          </p:cNvSpPr>
          <p:nvPr/>
        </p:nvSpPr>
        <p:spPr bwMode="auto">
          <a:xfrm>
            <a:off x="4545013" y="1376363"/>
            <a:ext cx="131762" cy="415925"/>
          </a:xfrm>
          <a:custGeom>
            <a:avLst/>
            <a:gdLst>
              <a:gd name="T0" fmla="*/ 0 w 83"/>
              <a:gd name="T1" fmla="*/ 2147483647 h 262"/>
              <a:gd name="T2" fmla="*/ 2147483647 w 83"/>
              <a:gd name="T3" fmla="*/ 2147483647 h 262"/>
              <a:gd name="T4" fmla="*/ 2147483647 w 83"/>
              <a:gd name="T5" fmla="*/ 0 h 262"/>
              <a:gd name="T6" fmla="*/ 0 60000 65536"/>
              <a:gd name="T7" fmla="*/ 0 60000 65536"/>
              <a:gd name="T8" fmla="*/ 0 60000 65536"/>
              <a:gd name="T9" fmla="*/ 0 w 83"/>
              <a:gd name="T10" fmla="*/ 0 h 262"/>
              <a:gd name="T11" fmla="*/ 83 w 83"/>
              <a:gd name="T12" fmla="*/ 262 h 262"/>
            </a:gdLst>
            <a:ahLst/>
            <a:cxnLst>
              <a:cxn ang="T6">
                <a:pos x="T0" y="T1"/>
              </a:cxn>
              <a:cxn ang="T7">
                <a:pos x="T2" y="T3"/>
              </a:cxn>
              <a:cxn ang="T8">
                <a:pos x="T4" y="T5"/>
              </a:cxn>
            </a:cxnLst>
            <a:rect l="T9" t="T10" r="T11" b="T12"/>
            <a:pathLst>
              <a:path w="83" h="262">
                <a:moveTo>
                  <a:pt x="0" y="262"/>
                </a:moveTo>
                <a:cubicBezTo>
                  <a:pt x="2" y="241"/>
                  <a:pt x="0" y="181"/>
                  <a:pt x="14" y="137"/>
                </a:cubicBezTo>
                <a:cubicBezTo>
                  <a:pt x="28" y="93"/>
                  <a:pt x="69" y="29"/>
                  <a:pt x="83" y="0"/>
                </a:cubicBezTo>
              </a:path>
            </a:pathLst>
          </a:custGeom>
          <a:noFill/>
          <a:ln w="38100">
            <a:solidFill>
              <a:srgbClr val="FF0000"/>
            </a:solidFill>
            <a:round/>
            <a:headEnd/>
            <a:tailEnd type="triangle" w="med" len="med"/>
          </a:ln>
        </p:spPr>
        <p:txBody>
          <a:bodyPr/>
          <a:lstStyle/>
          <a:p>
            <a:endParaRPr lang="el-GR"/>
          </a:p>
        </p:txBody>
      </p:sp>
      <p:sp>
        <p:nvSpPr>
          <p:cNvPr id="666665" name="Freeform 48"/>
          <p:cNvSpPr>
            <a:spLocks/>
          </p:cNvSpPr>
          <p:nvPr/>
        </p:nvSpPr>
        <p:spPr bwMode="auto">
          <a:xfrm>
            <a:off x="4667250" y="1700213"/>
            <a:ext cx="141288" cy="119062"/>
          </a:xfrm>
          <a:custGeom>
            <a:avLst/>
            <a:gdLst>
              <a:gd name="T0" fmla="*/ 0 w 89"/>
              <a:gd name="T1" fmla="*/ 2147483647 h 75"/>
              <a:gd name="T2" fmla="*/ 2147483647 w 89"/>
              <a:gd name="T3" fmla="*/ 2147483647 h 75"/>
              <a:gd name="T4" fmla="*/ 2147483647 w 89"/>
              <a:gd name="T5" fmla="*/ 2147483647 h 75"/>
              <a:gd name="T6" fmla="*/ 2147483647 w 89"/>
              <a:gd name="T7" fmla="*/ 2147483647 h 75"/>
              <a:gd name="T8" fmla="*/ 2147483647 w 89"/>
              <a:gd name="T9" fmla="*/ 2147483647 h 75"/>
              <a:gd name="T10" fmla="*/ 2147483647 w 89"/>
              <a:gd name="T11" fmla="*/ 2147483647 h 75"/>
              <a:gd name="T12" fmla="*/ 2147483647 w 89"/>
              <a:gd name="T13" fmla="*/ 2147483647 h 75"/>
              <a:gd name="T14" fmla="*/ 2147483647 w 89"/>
              <a:gd name="T15" fmla="*/ 2147483647 h 75"/>
              <a:gd name="T16" fmla="*/ 2147483647 w 89"/>
              <a:gd name="T17" fmla="*/ 2147483647 h 75"/>
              <a:gd name="T18" fmla="*/ 2147483647 w 89"/>
              <a:gd name="T19" fmla="*/ 2147483647 h 75"/>
              <a:gd name="T20" fmla="*/ 2147483647 w 89"/>
              <a:gd name="T21" fmla="*/ 2147483647 h 75"/>
              <a:gd name="T22" fmla="*/ 0 w 89"/>
              <a:gd name="T23" fmla="*/ 2147483647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5"/>
              <a:gd name="T38" fmla="*/ 89 w 89"/>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5">
                <a:moveTo>
                  <a:pt x="0" y="2"/>
                </a:moveTo>
                <a:cubicBezTo>
                  <a:pt x="4" y="0"/>
                  <a:pt x="18" y="8"/>
                  <a:pt x="23" y="9"/>
                </a:cubicBezTo>
                <a:cubicBezTo>
                  <a:pt x="28" y="10"/>
                  <a:pt x="27" y="5"/>
                  <a:pt x="32" y="8"/>
                </a:cubicBezTo>
                <a:cubicBezTo>
                  <a:pt x="37" y="11"/>
                  <a:pt x="46" y="28"/>
                  <a:pt x="53" y="30"/>
                </a:cubicBezTo>
                <a:cubicBezTo>
                  <a:pt x="60" y="32"/>
                  <a:pt x="68" y="19"/>
                  <a:pt x="74" y="21"/>
                </a:cubicBezTo>
                <a:cubicBezTo>
                  <a:pt x="80" y="23"/>
                  <a:pt x="89" y="34"/>
                  <a:pt x="87" y="42"/>
                </a:cubicBezTo>
                <a:cubicBezTo>
                  <a:pt x="85" y="50"/>
                  <a:pt x="66" y="69"/>
                  <a:pt x="59" y="72"/>
                </a:cubicBezTo>
                <a:cubicBezTo>
                  <a:pt x="52" y="75"/>
                  <a:pt x="49" y="64"/>
                  <a:pt x="44" y="63"/>
                </a:cubicBezTo>
                <a:cubicBezTo>
                  <a:pt x="39" y="62"/>
                  <a:pt x="36" y="70"/>
                  <a:pt x="30" y="65"/>
                </a:cubicBezTo>
                <a:cubicBezTo>
                  <a:pt x="24" y="60"/>
                  <a:pt x="9" y="40"/>
                  <a:pt x="6" y="33"/>
                </a:cubicBezTo>
                <a:cubicBezTo>
                  <a:pt x="3" y="26"/>
                  <a:pt x="13" y="25"/>
                  <a:pt x="12" y="20"/>
                </a:cubicBezTo>
                <a:cubicBezTo>
                  <a:pt x="11" y="15"/>
                  <a:pt x="2" y="6"/>
                  <a:pt x="0" y="2"/>
                </a:cubicBezTo>
                <a:close/>
              </a:path>
            </a:pathLst>
          </a:custGeom>
          <a:solidFill>
            <a:srgbClr val="FF0000">
              <a:alpha val="30196"/>
            </a:srgbClr>
          </a:solidFill>
          <a:ln w="9525">
            <a:noFill/>
            <a:round/>
            <a:headEnd/>
            <a:tailEnd/>
          </a:ln>
        </p:spPr>
        <p:txBody>
          <a:bodyPr/>
          <a:lstStyle/>
          <a:p>
            <a:endParaRPr lang="el-GR"/>
          </a:p>
        </p:txBody>
      </p:sp>
      <p:sp>
        <p:nvSpPr>
          <p:cNvPr id="666666" name="Freeform 49"/>
          <p:cNvSpPr>
            <a:spLocks/>
          </p:cNvSpPr>
          <p:nvPr/>
        </p:nvSpPr>
        <p:spPr bwMode="auto">
          <a:xfrm>
            <a:off x="4819650" y="1843088"/>
            <a:ext cx="152400" cy="103187"/>
          </a:xfrm>
          <a:custGeom>
            <a:avLst/>
            <a:gdLst>
              <a:gd name="T0" fmla="*/ 2147483647 w 96"/>
              <a:gd name="T1" fmla="*/ 2147483647 h 65"/>
              <a:gd name="T2" fmla="*/ 2147483647 w 96"/>
              <a:gd name="T3" fmla="*/ 2147483647 h 65"/>
              <a:gd name="T4" fmla="*/ 2147483647 w 96"/>
              <a:gd name="T5" fmla="*/ 2147483647 h 65"/>
              <a:gd name="T6" fmla="*/ 2147483647 w 96"/>
              <a:gd name="T7" fmla="*/ 2147483647 h 65"/>
              <a:gd name="T8" fmla="*/ 2147483647 w 96"/>
              <a:gd name="T9" fmla="*/ 2147483647 h 65"/>
              <a:gd name="T10" fmla="*/ 2147483647 w 96"/>
              <a:gd name="T11" fmla="*/ 2147483647 h 65"/>
              <a:gd name="T12" fmla="*/ 2147483647 w 96"/>
              <a:gd name="T13" fmla="*/ 2147483647 h 65"/>
              <a:gd name="T14" fmla="*/ 2147483647 w 96"/>
              <a:gd name="T15" fmla="*/ 2147483647 h 65"/>
              <a:gd name="T16" fmla="*/ 2147483647 w 96"/>
              <a:gd name="T17" fmla="*/ 2147483647 h 65"/>
              <a:gd name="T18" fmla="*/ 2147483647 w 96"/>
              <a:gd name="T19" fmla="*/ 2147483647 h 65"/>
              <a:gd name="T20" fmla="*/ 0 w 96"/>
              <a:gd name="T21" fmla="*/ 2147483647 h 65"/>
              <a:gd name="T22" fmla="*/ 2147483647 w 96"/>
              <a:gd name="T23" fmla="*/ 2147483647 h 65"/>
              <a:gd name="T24" fmla="*/ 2147483647 w 96"/>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65"/>
              <a:gd name="T41" fmla="*/ 96 w 96"/>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65">
                <a:moveTo>
                  <a:pt x="9" y="5"/>
                </a:moveTo>
                <a:cubicBezTo>
                  <a:pt x="13" y="3"/>
                  <a:pt x="19" y="0"/>
                  <a:pt x="26" y="3"/>
                </a:cubicBezTo>
                <a:cubicBezTo>
                  <a:pt x="33" y="6"/>
                  <a:pt x="45" y="20"/>
                  <a:pt x="53" y="21"/>
                </a:cubicBezTo>
                <a:cubicBezTo>
                  <a:pt x="61" y="22"/>
                  <a:pt x="68" y="9"/>
                  <a:pt x="75" y="11"/>
                </a:cubicBezTo>
                <a:cubicBezTo>
                  <a:pt x="82" y="13"/>
                  <a:pt x="94" y="29"/>
                  <a:pt x="95" y="35"/>
                </a:cubicBezTo>
                <a:cubicBezTo>
                  <a:pt x="96" y="41"/>
                  <a:pt x="84" y="43"/>
                  <a:pt x="81" y="48"/>
                </a:cubicBezTo>
                <a:cubicBezTo>
                  <a:pt x="78" y="53"/>
                  <a:pt x="81" y="65"/>
                  <a:pt x="78" y="65"/>
                </a:cubicBezTo>
                <a:cubicBezTo>
                  <a:pt x="75" y="65"/>
                  <a:pt x="70" y="50"/>
                  <a:pt x="62" y="47"/>
                </a:cubicBezTo>
                <a:cubicBezTo>
                  <a:pt x="54" y="44"/>
                  <a:pt x="35" y="46"/>
                  <a:pt x="27" y="44"/>
                </a:cubicBezTo>
                <a:cubicBezTo>
                  <a:pt x="19" y="42"/>
                  <a:pt x="19" y="38"/>
                  <a:pt x="15" y="35"/>
                </a:cubicBezTo>
                <a:cubicBezTo>
                  <a:pt x="11" y="32"/>
                  <a:pt x="0" y="29"/>
                  <a:pt x="0" y="26"/>
                </a:cubicBezTo>
                <a:cubicBezTo>
                  <a:pt x="0" y="23"/>
                  <a:pt x="14" y="18"/>
                  <a:pt x="15" y="15"/>
                </a:cubicBezTo>
                <a:cubicBezTo>
                  <a:pt x="16" y="12"/>
                  <a:pt x="10" y="7"/>
                  <a:pt x="9" y="5"/>
                </a:cubicBezTo>
                <a:close/>
              </a:path>
            </a:pathLst>
          </a:custGeom>
          <a:solidFill>
            <a:srgbClr val="FF0000">
              <a:alpha val="30196"/>
            </a:srgbClr>
          </a:solidFill>
          <a:ln w="9525">
            <a:noFill/>
            <a:round/>
            <a:headEnd/>
            <a:tailEnd/>
          </a:ln>
        </p:spPr>
        <p:txBody>
          <a:bodyPr/>
          <a:lstStyle/>
          <a:p>
            <a:endParaRPr lang="el-GR"/>
          </a:p>
        </p:txBody>
      </p:sp>
      <p:sp>
        <p:nvSpPr>
          <p:cNvPr id="666667" name="Freeform 50"/>
          <p:cNvSpPr>
            <a:spLocks/>
          </p:cNvSpPr>
          <p:nvPr/>
        </p:nvSpPr>
        <p:spPr bwMode="auto">
          <a:xfrm>
            <a:off x="4843463" y="1677988"/>
            <a:ext cx="209550" cy="157162"/>
          </a:xfrm>
          <a:custGeom>
            <a:avLst/>
            <a:gdLst>
              <a:gd name="T0" fmla="*/ 2147483647 w 132"/>
              <a:gd name="T1" fmla="*/ 2147483647 h 99"/>
              <a:gd name="T2" fmla="*/ 2147483647 w 132"/>
              <a:gd name="T3" fmla="*/ 2147483647 h 99"/>
              <a:gd name="T4" fmla="*/ 2147483647 w 132"/>
              <a:gd name="T5" fmla="*/ 2147483647 h 99"/>
              <a:gd name="T6" fmla="*/ 2147483647 w 132"/>
              <a:gd name="T7" fmla="*/ 2147483647 h 99"/>
              <a:gd name="T8" fmla="*/ 2147483647 w 132"/>
              <a:gd name="T9" fmla="*/ 2147483647 h 99"/>
              <a:gd name="T10" fmla="*/ 2147483647 w 132"/>
              <a:gd name="T11" fmla="*/ 2147483647 h 99"/>
              <a:gd name="T12" fmla="*/ 2147483647 w 132"/>
              <a:gd name="T13" fmla="*/ 2147483647 h 99"/>
              <a:gd name="T14" fmla="*/ 2147483647 w 132"/>
              <a:gd name="T15" fmla="*/ 2147483647 h 99"/>
              <a:gd name="T16" fmla="*/ 2147483647 w 132"/>
              <a:gd name="T17" fmla="*/ 2147483647 h 99"/>
              <a:gd name="T18" fmla="*/ 2147483647 w 132"/>
              <a:gd name="T19" fmla="*/ 2147483647 h 99"/>
              <a:gd name="T20" fmla="*/ 2147483647 w 132"/>
              <a:gd name="T21" fmla="*/ 2147483647 h 99"/>
              <a:gd name="T22" fmla="*/ 2147483647 w 132"/>
              <a:gd name="T23" fmla="*/ 2147483647 h 99"/>
              <a:gd name="T24" fmla="*/ 2147483647 w 132"/>
              <a:gd name="T25" fmla="*/ 2147483647 h 99"/>
              <a:gd name="T26" fmla="*/ 2147483647 w 132"/>
              <a:gd name="T27" fmla="*/ 2147483647 h 99"/>
              <a:gd name="T28" fmla="*/ 2147483647 w 132"/>
              <a:gd name="T29" fmla="*/ 2147483647 h 99"/>
              <a:gd name="T30" fmla="*/ 2147483647 w 132"/>
              <a:gd name="T31" fmla="*/ 2147483647 h 99"/>
              <a:gd name="T32" fmla="*/ 2147483647 w 132"/>
              <a:gd name="T33" fmla="*/ 2147483647 h 99"/>
              <a:gd name="T34" fmla="*/ 2147483647 w 132"/>
              <a:gd name="T35" fmla="*/ 2147483647 h 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99"/>
              <a:gd name="T56" fmla="*/ 132 w 132"/>
              <a:gd name="T57" fmla="*/ 99 h 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99">
                <a:moveTo>
                  <a:pt x="3" y="23"/>
                </a:moveTo>
                <a:cubicBezTo>
                  <a:pt x="6" y="21"/>
                  <a:pt x="20" y="33"/>
                  <a:pt x="26" y="34"/>
                </a:cubicBezTo>
                <a:cubicBezTo>
                  <a:pt x="32" y="35"/>
                  <a:pt x="36" y="26"/>
                  <a:pt x="41" y="26"/>
                </a:cubicBezTo>
                <a:cubicBezTo>
                  <a:pt x="46" y="26"/>
                  <a:pt x="51" y="33"/>
                  <a:pt x="56" y="32"/>
                </a:cubicBezTo>
                <a:cubicBezTo>
                  <a:pt x="61" y="31"/>
                  <a:pt x="67" y="21"/>
                  <a:pt x="72" y="19"/>
                </a:cubicBezTo>
                <a:cubicBezTo>
                  <a:pt x="77" y="17"/>
                  <a:pt x="79" y="23"/>
                  <a:pt x="84" y="20"/>
                </a:cubicBezTo>
                <a:cubicBezTo>
                  <a:pt x="89" y="17"/>
                  <a:pt x="97" y="2"/>
                  <a:pt x="105" y="1"/>
                </a:cubicBezTo>
                <a:cubicBezTo>
                  <a:pt x="113" y="0"/>
                  <a:pt x="132" y="7"/>
                  <a:pt x="131" y="14"/>
                </a:cubicBezTo>
                <a:cubicBezTo>
                  <a:pt x="130" y="21"/>
                  <a:pt x="103" y="33"/>
                  <a:pt x="99" y="41"/>
                </a:cubicBezTo>
                <a:cubicBezTo>
                  <a:pt x="95" y="49"/>
                  <a:pt x="106" y="54"/>
                  <a:pt x="105" y="61"/>
                </a:cubicBezTo>
                <a:cubicBezTo>
                  <a:pt x="104" y="68"/>
                  <a:pt x="97" y="79"/>
                  <a:pt x="93" y="82"/>
                </a:cubicBezTo>
                <a:cubicBezTo>
                  <a:pt x="89" y="85"/>
                  <a:pt x="86" y="77"/>
                  <a:pt x="83" y="79"/>
                </a:cubicBezTo>
                <a:cubicBezTo>
                  <a:pt x="80" y="81"/>
                  <a:pt x="75" y="99"/>
                  <a:pt x="72" y="97"/>
                </a:cubicBezTo>
                <a:cubicBezTo>
                  <a:pt x="69" y="95"/>
                  <a:pt x="68" y="72"/>
                  <a:pt x="62" y="67"/>
                </a:cubicBezTo>
                <a:cubicBezTo>
                  <a:pt x="56" y="62"/>
                  <a:pt x="43" y="68"/>
                  <a:pt x="38" y="67"/>
                </a:cubicBezTo>
                <a:cubicBezTo>
                  <a:pt x="33" y="66"/>
                  <a:pt x="37" y="62"/>
                  <a:pt x="32" y="59"/>
                </a:cubicBezTo>
                <a:cubicBezTo>
                  <a:pt x="27" y="56"/>
                  <a:pt x="10" y="53"/>
                  <a:pt x="5" y="47"/>
                </a:cubicBezTo>
                <a:cubicBezTo>
                  <a:pt x="0" y="41"/>
                  <a:pt x="0" y="25"/>
                  <a:pt x="3" y="23"/>
                </a:cubicBezTo>
                <a:close/>
              </a:path>
            </a:pathLst>
          </a:custGeom>
          <a:solidFill>
            <a:srgbClr val="FF0000">
              <a:alpha val="30196"/>
            </a:srgbClr>
          </a:solidFill>
          <a:ln w="9525">
            <a:noFill/>
            <a:round/>
            <a:headEnd/>
            <a:tailEnd/>
          </a:ln>
        </p:spPr>
        <p:txBody>
          <a:bodyPr/>
          <a:lstStyle/>
          <a:p>
            <a:endParaRPr lang="el-GR"/>
          </a:p>
        </p:txBody>
      </p:sp>
      <p:pic>
        <p:nvPicPr>
          <p:cNvPr id="666668" name="Picture 51" descr="nazi"/>
          <p:cNvPicPr>
            <a:picLocks noChangeAspect="1" noChangeArrowheads="1"/>
          </p:cNvPicPr>
          <p:nvPr/>
        </p:nvPicPr>
        <p:blipFill>
          <a:blip r:embed="rId8"/>
          <a:srcRect/>
          <a:stretch>
            <a:fillRect/>
          </a:stretch>
        </p:blipFill>
        <p:spPr bwMode="auto">
          <a:xfrm>
            <a:off x="4525963" y="1479550"/>
            <a:ext cx="182562" cy="107950"/>
          </a:xfrm>
          <a:prstGeom prst="rect">
            <a:avLst/>
          </a:prstGeom>
          <a:noFill/>
          <a:ln w="9525">
            <a:noFill/>
            <a:miter lim="800000"/>
            <a:headEnd/>
            <a:tailEnd/>
          </a:ln>
        </p:spPr>
      </p:pic>
      <p:sp>
        <p:nvSpPr>
          <p:cNvPr id="666669" name="Freeform 52"/>
          <p:cNvSpPr>
            <a:spLocks/>
          </p:cNvSpPr>
          <p:nvPr/>
        </p:nvSpPr>
        <p:spPr bwMode="auto">
          <a:xfrm>
            <a:off x="4222750" y="23813"/>
            <a:ext cx="1033463" cy="1042987"/>
          </a:xfrm>
          <a:custGeom>
            <a:avLst/>
            <a:gdLst>
              <a:gd name="T0" fmla="*/ 2147483647 w 651"/>
              <a:gd name="T1" fmla="*/ 0 h 657"/>
              <a:gd name="T2" fmla="*/ 2147483647 w 651"/>
              <a:gd name="T3" fmla="*/ 2147483647 h 657"/>
              <a:gd name="T4" fmla="*/ 2147483647 w 651"/>
              <a:gd name="T5" fmla="*/ 2147483647 h 657"/>
              <a:gd name="T6" fmla="*/ 2147483647 w 651"/>
              <a:gd name="T7" fmla="*/ 2147483647 h 657"/>
              <a:gd name="T8" fmla="*/ 2147483647 w 651"/>
              <a:gd name="T9" fmla="*/ 2147483647 h 657"/>
              <a:gd name="T10" fmla="*/ 2147483647 w 651"/>
              <a:gd name="T11" fmla="*/ 2147483647 h 657"/>
              <a:gd name="T12" fmla="*/ 2147483647 w 651"/>
              <a:gd name="T13" fmla="*/ 2147483647 h 657"/>
              <a:gd name="T14" fmla="*/ 2147483647 w 651"/>
              <a:gd name="T15" fmla="*/ 2147483647 h 657"/>
              <a:gd name="T16" fmla="*/ 2147483647 w 651"/>
              <a:gd name="T17" fmla="*/ 2147483647 h 657"/>
              <a:gd name="T18" fmla="*/ 2147483647 w 651"/>
              <a:gd name="T19" fmla="*/ 2147483647 h 657"/>
              <a:gd name="T20" fmla="*/ 2147483647 w 651"/>
              <a:gd name="T21" fmla="*/ 2147483647 h 657"/>
              <a:gd name="T22" fmla="*/ 2147483647 w 651"/>
              <a:gd name="T23" fmla="*/ 2147483647 h 657"/>
              <a:gd name="T24" fmla="*/ 2147483647 w 651"/>
              <a:gd name="T25" fmla="*/ 2147483647 h 657"/>
              <a:gd name="T26" fmla="*/ 2147483647 w 651"/>
              <a:gd name="T27" fmla="*/ 2147483647 h 657"/>
              <a:gd name="T28" fmla="*/ 2147483647 w 651"/>
              <a:gd name="T29" fmla="*/ 2147483647 h 657"/>
              <a:gd name="T30" fmla="*/ 2147483647 w 651"/>
              <a:gd name="T31" fmla="*/ 2147483647 h 657"/>
              <a:gd name="T32" fmla="*/ 2147483647 w 651"/>
              <a:gd name="T33" fmla="*/ 2147483647 h 657"/>
              <a:gd name="T34" fmla="*/ 2147483647 w 651"/>
              <a:gd name="T35" fmla="*/ 2147483647 h 657"/>
              <a:gd name="T36" fmla="*/ 2147483647 w 651"/>
              <a:gd name="T37" fmla="*/ 2147483647 h 657"/>
              <a:gd name="T38" fmla="*/ 2147483647 w 651"/>
              <a:gd name="T39" fmla="*/ 2147483647 h 657"/>
              <a:gd name="T40" fmla="*/ 2147483647 w 651"/>
              <a:gd name="T41" fmla="*/ 2147483647 h 657"/>
              <a:gd name="T42" fmla="*/ 2147483647 w 651"/>
              <a:gd name="T43" fmla="*/ 2147483647 h 657"/>
              <a:gd name="T44" fmla="*/ 2147483647 w 651"/>
              <a:gd name="T45" fmla="*/ 2147483647 h 657"/>
              <a:gd name="T46" fmla="*/ 2147483647 w 651"/>
              <a:gd name="T47" fmla="*/ 2147483647 h 657"/>
              <a:gd name="T48" fmla="*/ 2147483647 w 651"/>
              <a:gd name="T49" fmla="*/ 2147483647 h 657"/>
              <a:gd name="T50" fmla="*/ 2147483647 w 651"/>
              <a:gd name="T51" fmla="*/ 2147483647 h 657"/>
              <a:gd name="T52" fmla="*/ 2147483647 w 651"/>
              <a:gd name="T53" fmla="*/ 2147483647 h 657"/>
              <a:gd name="T54" fmla="*/ 2147483647 w 651"/>
              <a:gd name="T55" fmla="*/ 2147483647 h 657"/>
              <a:gd name="T56" fmla="*/ 2147483647 w 651"/>
              <a:gd name="T57" fmla="*/ 2147483647 h 657"/>
              <a:gd name="T58" fmla="*/ 2147483647 w 651"/>
              <a:gd name="T59" fmla="*/ 2147483647 h 657"/>
              <a:gd name="T60" fmla="*/ 2147483647 w 651"/>
              <a:gd name="T61" fmla="*/ 2147483647 h 657"/>
              <a:gd name="T62" fmla="*/ 2147483647 w 651"/>
              <a:gd name="T63" fmla="*/ 2147483647 h 657"/>
              <a:gd name="T64" fmla="*/ 2147483647 w 651"/>
              <a:gd name="T65" fmla="*/ 2147483647 h 657"/>
              <a:gd name="T66" fmla="*/ 2147483647 w 651"/>
              <a:gd name="T67" fmla="*/ 2147483647 h 657"/>
              <a:gd name="T68" fmla="*/ 2147483647 w 651"/>
              <a:gd name="T69" fmla="*/ 2147483647 h 657"/>
              <a:gd name="T70" fmla="*/ 2147483647 w 651"/>
              <a:gd name="T71" fmla="*/ 2147483647 h 657"/>
              <a:gd name="T72" fmla="*/ 2147483647 w 651"/>
              <a:gd name="T73" fmla="*/ 2147483647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1"/>
              <a:gd name="T112" fmla="*/ 0 h 657"/>
              <a:gd name="T113" fmla="*/ 651 w 65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1" h="657">
                <a:moveTo>
                  <a:pt x="73" y="2"/>
                </a:moveTo>
                <a:lnTo>
                  <a:pt x="610" y="0"/>
                </a:lnTo>
                <a:lnTo>
                  <a:pt x="612" y="27"/>
                </a:lnTo>
                <a:cubicBezTo>
                  <a:pt x="612" y="41"/>
                  <a:pt x="616" y="68"/>
                  <a:pt x="613" y="83"/>
                </a:cubicBezTo>
                <a:cubicBezTo>
                  <a:pt x="610" y="98"/>
                  <a:pt x="588" y="104"/>
                  <a:pt x="592" y="119"/>
                </a:cubicBezTo>
                <a:cubicBezTo>
                  <a:pt x="596" y="134"/>
                  <a:pt x="630" y="161"/>
                  <a:pt x="639" y="176"/>
                </a:cubicBezTo>
                <a:cubicBezTo>
                  <a:pt x="648" y="191"/>
                  <a:pt x="651" y="202"/>
                  <a:pt x="648" y="212"/>
                </a:cubicBezTo>
                <a:cubicBezTo>
                  <a:pt x="645" y="222"/>
                  <a:pt x="629" y="225"/>
                  <a:pt x="621" y="234"/>
                </a:cubicBezTo>
                <a:cubicBezTo>
                  <a:pt x="613" y="243"/>
                  <a:pt x="600" y="252"/>
                  <a:pt x="600" y="266"/>
                </a:cubicBezTo>
                <a:cubicBezTo>
                  <a:pt x="600" y="280"/>
                  <a:pt x="626" y="307"/>
                  <a:pt x="624" y="320"/>
                </a:cubicBezTo>
                <a:cubicBezTo>
                  <a:pt x="622" y="333"/>
                  <a:pt x="593" y="336"/>
                  <a:pt x="588" y="347"/>
                </a:cubicBezTo>
                <a:cubicBezTo>
                  <a:pt x="583" y="358"/>
                  <a:pt x="599" y="374"/>
                  <a:pt x="592" y="386"/>
                </a:cubicBezTo>
                <a:cubicBezTo>
                  <a:pt x="585" y="398"/>
                  <a:pt x="559" y="405"/>
                  <a:pt x="547" y="417"/>
                </a:cubicBezTo>
                <a:cubicBezTo>
                  <a:pt x="535" y="429"/>
                  <a:pt x="523" y="442"/>
                  <a:pt x="520" y="456"/>
                </a:cubicBezTo>
                <a:cubicBezTo>
                  <a:pt x="517" y="470"/>
                  <a:pt x="530" y="487"/>
                  <a:pt x="526" y="500"/>
                </a:cubicBezTo>
                <a:cubicBezTo>
                  <a:pt x="522" y="513"/>
                  <a:pt x="512" y="540"/>
                  <a:pt x="495" y="537"/>
                </a:cubicBezTo>
                <a:cubicBezTo>
                  <a:pt x="478" y="534"/>
                  <a:pt x="439" y="489"/>
                  <a:pt x="426" y="482"/>
                </a:cubicBezTo>
                <a:cubicBezTo>
                  <a:pt x="413" y="475"/>
                  <a:pt x="417" y="492"/>
                  <a:pt x="414" y="495"/>
                </a:cubicBezTo>
                <a:cubicBezTo>
                  <a:pt x="411" y="498"/>
                  <a:pt x="408" y="499"/>
                  <a:pt x="405" y="503"/>
                </a:cubicBezTo>
                <a:cubicBezTo>
                  <a:pt x="402" y="507"/>
                  <a:pt x="402" y="516"/>
                  <a:pt x="399" y="521"/>
                </a:cubicBezTo>
                <a:cubicBezTo>
                  <a:pt x="396" y="526"/>
                  <a:pt x="394" y="529"/>
                  <a:pt x="388" y="531"/>
                </a:cubicBezTo>
                <a:cubicBezTo>
                  <a:pt x="382" y="533"/>
                  <a:pt x="369" y="537"/>
                  <a:pt x="361" y="536"/>
                </a:cubicBezTo>
                <a:cubicBezTo>
                  <a:pt x="353" y="535"/>
                  <a:pt x="346" y="525"/>
                  <a:pt x="340" y="525"/>
                </a:cubicBezTo>
                <a:cubicBezTo>
                  <a:pt x="334" y="525"/>
                  <a:pt x="328" y="529"/>
                  <a:pt x="325" y="534"/>
                </a:cubicBezTo>
                <a:cubicBezTo>
                  <a:pt x="322" y="539"/>
                  <a:pt x="324" y="550"/>
                  <a:pt x="321" y="554"/>
                </a:cubicBezTo>
                <a:cubicBezTo>
                  <a:pt x="318" y="558"/>
                  <a:pt x="310" y="554"/>
                  <a:pt x="307" y="557"/>
                </a:cubicBezTo>
                <a:cubicBezTo>
                  <a:pt x="304" y="560"/>
                  <a:pt x="307" y="564"/>
                  <a:pt x="301" y="573"/>
                </a:cubicBezTo>
                <a:cubicBezTo>
                  <a:pt x="295" y="582"/>
                  <a:pt x="278" y="602"/>
                  <a:pt x="268" y="609"/>
                </a:cubicBezTo>
                <a:cubicBezTo>
                  <a:pt x="258" y="616"/>
                  <a:pt x="250" y="611"/>
                  <a:pt x="241" y="617"/>
                </a:cubicBezTo>
                <a:cubicBezTo>
                  <a:pt x="232" y="623"/>
                  <a:pt x="225" y="640"/>
                  <a:pt x="216" y="645"/>
                </a:cubicBezTo>
                <a:cubicBezTo>
                  <a:pt x="207" y="650"/>
                  <a:pt x="195" y="645"/>
                  <a:pt x="186" y="647"/>
                </a:cubicBezTo>
                <a:cubicBezTo>
                  <a:pt x="177" y="649"/>
                  <a:pt x="169" y="657"/>
                  <a:pt x="160" y="657"/>
                </a:cubicBezTo>
                <a:cubicBezTo>
                  <a:pt x="151" y="657"/>
                  <a:pt x="142" y="649"/>
                  <a:pt x="133" y="647"/>
                </a:cubicBezTo>
                <a:cubicBezTo>
                  <a:pt x="124" y="645"/>
                  <a:pt x="110" y="649"/>
                  <a:pt x="105" y="647"/>
                </a:cubicBezTo>
                <a:cubicBezTo>
                  <a:pt x="100" y="645"/>
                  <a:pt x="102" y="635"/>
                  <a:pt x="99" y="633"/>
                </a:cubicBezTo>
                <a:cubicBezTo>
                  <a:pt x="96" y="631"/>
                  <a:pt x="91" y="639"/>
                  <a:pt x="87" y="638"/>
                </a:cubicBezTo>
                <a:cubicBezTo>
                  <a:pt x="83" y="637"/>
                  <a:pt x="74" y="630"/>
                  <a:pt x="72" y="624"/>
                </a:cubicBezTo>
                <a:cubicBezTo>
                  <a:pt x="70" y="618"/>
                  <a:pt x="78" y="609"/>
                  <a:pt x="73" y="603"/>
                </a:cubicBezTo>
                <a:cubicBezTo>
                  <a:pt x="68" y="597"/>
                  <a:pt x="53" y="603"/>
                  <a:pt x="42" y="588"/>
                </a:cubicBezTo>
                <a:cubicBezTo>
                  <a:pt x="31" y="573"/>
                  <a:pt x="11" y="531"/>
                  <a:pt x="7" y="512"/>
                </a:cubicBezTo>
                <a:cubicBezTo>
                  <a:pt x="3" y="493"/>
                  <a:pt x="10" y="479"/>
                  <a:pt x="15" y="473"/>
                </a:cubicBezTo>
                <a:cubicBezTo>
                  <a:pt x="20" y="467"/>
                  <a:pt x="33" y="478"/>
                  <a:pt x="36" y="477"/>
                </a:cubicBezTo>
                <a:cubicBezTo>
                  <a:pt x="39" y="476"/>
                  <a:pt x="40" y="471"/>
                  <a:pt x="36" y="464"/>
                </a:cubicBezTo>
                <a:cubicBezTo>
                  <a:pt x="32" y="457"/>
                  <a:pt x="18" y="445"/>
                  <a:pt x="12" y="435"/>
                </a:cubicBezTo>
                <a:cubicBezTo>
                  <a:pt x="6" y="425"/>
                  <a:pt x="0" y="410"/>
                  <a:pt x="1" y="402"/>
                </a:cubicBezTo>
                <a:cubicBezTo>
                  <a:pt x="2" y="394"/>
                  <a:pt x="14" y="395"/>
                  <a:pt x="15" y="389"/>
                </a:cubicBezTo>
                <a:cubicBezTo>
                  <a:pt x="16" y="383"/>
                  <a:pt x="10" y="372"/>
                  <a:pt x="10" y="365"/>
                </a:cubicBezTo>
                <a:cubicBezTo>
                  <a:pt x="10" y="358"/>
                  <a:pt x="19" y="352"/>
                  <a:pt x="18" y="345"/>
                </a:cubicBezTo>
                <a:cubicBezTo>
                  <a:pt x="17" y="338"/>
                  <a:pt x="4" y="328"/>
                  <a:pt x="4" y="323"/>
                </a:cubicBezTo>
                <a:cubicBezTo>
                  <a:pt x="4" y="318"/>
                  <a:pt x="9" y="317"/>
                  <a:pt x="16" y="314"/>
                </a:cubicBezTo>
                <a:cubicBezTo>
                  <a:pt x="23" y="311"/>
                  <a:pt x="48" y="315"/>
                  <a:pt x="48" y="308"/>
                </a:cubicBezTo>
                <a:cubicBezTo>
                  <a:pt x="48" y="301"/>
                  <a:pt x="16" y="280"/>
                  <a:pt x="15" y="273"/>
                </a:cubicBezTo>
                <a:cubicBezTo>
                  <a:pt x="14" y="266"/>
                  <a:pt x="39" y="269"/>
                  <a:pt x="45" y="266"/>
                </a:cubicBezTo>
                <a:cubicBezTo>
                  <a:pt x="51" y="263"/>
                  <a:pt x="51" y="255"/>
                  <a:pt x="54" y="252"/>
                </a:cubicBezTo>
                <a:cubicBezTo>
                  <a:pt x="57" y="249"/>
                  <a:pt x="60" y="254"/>
                  <a:pt x="66" y="246"/>
                </a:cubicBezTo>
                <a:cubicBezTo>
                  <a:pt x="72" y="238"/>
                  <a:pt x="90" y="212"/>
                  <a:pt x="91" y="206"/>
                </a:cubicBezTo>
                <a:cubicBezTo>
                  <a:pt x="92" y="200"/>
                  <a:pt x="78" y="207"/>
                  <a:pt x="72" y="212"/>
                </a:cubicBezTo>
                <a:cubicBezTo>
                  <a:pt x="66" y="217"/>
                  <a:pt x="59" y="231"/>
                  <a:pt x="54" y="233"/>
                </a:cubicBezTo>
                <a:cubicBezTo>
                  <a:pt x="49" y="235"/>
                  <a:pt x="40" y="237"/>
                  <a:pt x="39" y="225"/>
                </a:cubicBezTo>
                <a:cubicBezTo>
                  <a:pt x="38" y="213"/>
                  <a:pt x="38" y="169"/>
                  <a:pt x="46" y="159"/>
                </a:cubicBezTo>
                <a:cubicBezTo>
                  <a:pt x="54" y="149"/>
                  <a:pt x="77" y="167"/>
                  <a:pt x="87" y="167"/>
                </a:cubicBezTo>
                <a:cubicBezTo>
                  <a:pt x="97" y="167"/>
                  <a:pt x="103" y="161"/>
                  <a:pt x="106" y="158"/>
                </a:cubicBezTo>
                <a:cubicBezTo>
                  <a:pt x="109" y="155"/>
                  <a:pt x="115" y="149"/>
                  <a:pt x="108" y="147"/>
                </a:cubicBezTo>
                <a:cubicBezTo>
                  <a:pt x="101" y="145"/>
                  <a:pt x="72" y="145"/>
                  <a:pt x="63" y="143"/>
                </a:cubicBezTo>
                <a:cubicBezTo>
                  <a:pt x="54" y="141"/>
                  <a:pt x="55" y="139"/>
                  <a:pt x="54" y="132"/>
                </a:cubicBezTo>
                <a:cubicBezTo>
                  <a:pt x="53" y="125"/>
                  <a:pt x="55" y="110"/>
                  <a:pt x="58" y="101"/>
                </a:cubicBezTo>
                <a:cubicBezTo>
                  <a:pt x="61" y="92"/>
                  <a:pt x="69" y="82"/>
                  <a:pt x="70" y="75"/>
                </a:cubicBezTo>
                <a:cubicBezTo>
                  <a:pt x="71" y="68"/>
                  <a:pt x="66" y="61"/>
                  <a:pt x="67" y="57"/>
                </a:cubicBezTo>
                <a:cubicBezTo>
                  <a:pt x="68" y="53"/>
                  <a:pt x="71" y="52"/>
                  <a:pt x="78" y="50"/>
                </a:cubicBezTo>
                <a:cubicBezTo>
                  <a:pt x="85" y="48"/>
                  <a:pt x="102" y="45"/>
                  <a:pt x="112" y="47"/>
                </a:cubicBezTo>
                <a:cubicBezTo>
                  <a:pt x="122" y="49"/>
                  <a:pt x="131" y="60"/>
                  <a:pt x="141" y="63"/>
                </a:cubicBezTo>
                <a:cubicBezTo>
                  <a:pt x="151" y="66"/>
                  <a:pt x="174" y="65"/>
                  <a:pt x="172" y="62"/>
                </a:cubicBezTo>
                <a:cubicBezTo>
                  <a:pt x="170" y="59"/>
                  <a:pt x="144" y="51"/>
                  <a:pt x="129" y="45"/>
                </a:cubicBezTo>
                <a:cubicBezTo>
                  <a:pt x="114" y="39"/>
                  <a:pt x="90" y="31"/>
                  <a:pt x="81" y="24"/>
                </a:cubicBezTo>
                <a:lnTo>
                  <a:pt x="73" y="2"/>
                </a:lnTo>
                <a:close/>
              </a:path>
            </a:pathLst>
          </a:custGeom>
          <a:solidFill>
            <a:srgbClr val="FF0000">
              <a:alpha val="30196"/>
            </a:srgbClr>
          </a:solidFill>
          <a:ln w="9525">
            <a:noFill/>
            <a:round/>
            <a:headEnd/>
            <a:tailEnd/>
          </a:ln>
        </p:spPr>
        <p:txBody>
          <a:bodyPr/>
          <a:lstStyle/>
          <a:p>
            <a:endParaRPr lang="el-GR"/>
          </a:p>
        </p:txBody>
      </p:sp>
      <p:pic>
        <p:nvPicPr>
          <p:cNvPr id="666670" name="Picture 53" descr="nazi"/>
          <p:cNvPicPr>
            <a:picLocks noChangeAspect="1" noChangeArrowheads="1"/>
          </p:cNvPicPr>
          <p:nvPr/>
        </p:nvPicPr>
        <p:blipFill>
          <a:blip r:embed="rId8"/>
          <a:srcRect/>
          <a:stretch>
            <a:fillRect/>
          </a:stretch>
        </p:blipFill>
        <p:spPr bwMode="auto">
          <a:xfrm>
            <a:off x="4818063" y="463550"/>
            <a:ext cx="182562" cy="107950"/>
          </a:xfrm>
          <a:prstGeom prst="rect">
            <a:avLst/>
          </a:prstGeom>
          <a:noFill/>
          <a:ln w="9525">
            <a:noFill/>
            <a:miter lim="800000"/>
            <a:headEnd/>
            <a:tailEnd/>
          </a:ln>
        </p:spPr>
      </p:pic>
      <p:sp>
        <p:nvSpPr>
          <p:cNvPr id="666671" name="Freeform 54"/>
          <p:cNvSpPr>
            <a:spLocks/>
          </p:cNvSpPr>
          <p:nvPr/>
        </p:nvSpPr>
        <p:spPr bwMode="auto">
          <a:xfrm>
            <a:off x="4827588" y="809625"/>
            <a:ext cx="77787" cy="246063"/>
          </a:xfrm>
          <a:custGeom>
            <a:avLst/>
            <a:gdLst>
              <a:gd name="T0" fmla="*/ 0 w 49"/>
              <a:gd name="T1" fmla="*/ 2147483647 h 155"/>
              <a:gd name="T2" fmla="*/ 2147483647 w 49"/>
              <a:gd name="T3" fmla="*/ 2147483647 h 155"/>
              <a:gd name="T4" fmla="*/ 2147483647 w 49"/>
              <a:gd name="T5" fmla="*/ 0 h 155"/>
              <a:gd name="T6" fmla="*/ 0 60000 65536"/>
              <a:gd name="T7" fmla="*/ 0 60000 65536"/>
              <a:gd name="T8" fmla="*/ 0 60000 65536"/>
              <a:gd name="T9" fmla="*/ 0 w 49"/>
              <a:gd name="T10" fmla="*/ 0 h 155"/>
              <a:gd name="T11" fmla="*/ 49 w 49"/>
              <a:gd name="T12" fmla="*/ 155 h 155"/>
            </a:gdLst>
            <a:ahLst/>
            <a:cxnLst>
              <a:cxn ang="T6">
                <a:pos x="T0" y="T1"/>
              </a:cxn>
              <a:cxn ang="T7">
                <a:pos x="T2" y="T3"/>
              </a:cxn>
              <a:cxn ang="T8">
                <a:pos x="T4" y="T5"/>
              </a:cxn>
            </a:cxnLst>
            <a:rect l="T9" t="T10" r="T11" b="T12"/>
            <a:pathLst>
              <a:path w="49" h="155">
                <a:moveTo>
                  <a:pt x="0" y="155"/>
                </a:moveTo>
                <a:cubicBezTo>
                  <a:pt x="6" y="144"/>
                  <a:pt x="29" y="112"/>
                  <a:pt x="37" y="86"/>
                </a:cubicBezTo>
                <a:cubicBezTo>
                  <a:pt x="45" y="60"/>
                  <a:pt x="47" y="18"/>
                  <a:pt x="49" y="0"/>
                </a:cubicBezTo>
              </a:path>
            </a:pathLst>
          </a:custGeom>
          <a:noFill/>
          <a:ln w="38100">
            <a:solidFill>
              <a:srgbClr val="FF0000"/>
            </a:solidFill>
            <a:round/>
            <a:headEnd/>
            <a:tailEnd type="triangle" w="med" len="med"/>
          </a:ln>
        </p:spPr>
        <p:txBody>
          <a:bodyPr/>
          <a:lstStyle/>
          <a:p>
            <a:endParaRPr lang="el-GR"/>
          </a:p>
        </p:txBody>
      </p:sp>
      <p:sp>
        <p:nvSpPr>
          <p:cNvPr id="666672" name="Freeform 55"/>
          <p:cNvSpPr>
            <a:spLocks/>
          </p:cNvSpPr>
          <p:nvPr/>
        </p:nvSpPr>
        <p:spPr bwMode="auto">
          <a:xfrm>
            <a:off x="4522788" y="1025525"/>
            <a:ext cx="77787" cy="246063"/>
          </a:xfrm>
          <a:custGeom>
            <a:avLst/>
            <a:gdLst>
              <a:gd name="T0" fmla="*/ 0 w 49"/>
              <a:gd name="T1" fmla="*/ 2147483647 h 155"/>
              <a:gd name="T2" fmla="*/ 2147483647 w 49"/>
              <a:gd name="T3" fmla="*/ 2147483647 h 155"/>
              <a:gd name="T4" fmla="*/ 2147483647 w 49"/>
              <a:gd name="T5" fmla="*/ 0 h 155"/>
              <a:gd name="T6" fmla="*/ 0 60000 65536"/>
              <a:gd name="T7" fmla="*/ 0 60000 65536"/>
              <a:gd name="T8" fmla="*/ 0 60000 65536"/>
              <a:gd name="T9" fmla="*/ 0 w 49"/>
              <a:gd name="T10" fmla="*/ 0 h 155"/>
              <a:gd name="T11" fmla="*/ 49 w 49"/>
              <a:gd name="T12" fmla="*/ 155 h 155"/>
            </a:gdLst>
            <a:ahLst/>
            <a:cxnLst>
              <a:cxn ang="T6">
                <a:pos x="T0" y="T1"/>
              </a:cxn>
              <a:cxn ang="T7">
                <a:pos x="T2" y="T3"/>
              </a:cxn>
              <a:cxn ang="T8">
                <a:pos x="T4" y="T5"/>
              </a:cxn>
            </a:cxnLst>
            <a:rect l="T9" t="T10" r="T11" b="T12"/>
            <a:pathLst>
              <a:path w="49" h="155">
                <a:moveTo>
                  <a:pt x="0" y="155"/>
                </a:moveTo>
                <a:cubicBezTo>
                  <a:pt x="6" y="144"/>
                  <a:pt x="29" y="112"/>
                  <a:pt x="37" y="86"/>
                </a:cubicBezTo>
                <a:cubicBezTo>
                  <a:pt x="45" y="60"/>
                  <a:pt x="47" y="18"/>
                  <a:pt x="49" y="0"/>
                </a:cubicBezTo>
              </a:path>
            </a:pathLst>
          </a:custGeom>
          <a:noFill/>
          <a:ln w="38100">
            <a:solidFill>
              <a:srgbClr val="FF0000"/>
            </a:solidFill>
            <a:round/>
            <a:headEnd/>
            <a:tailEnd type="triangle" w="med" len="med"/>
          </a:ln>
        </p:spPr>
        <p:txBody>
          <a:bodyPr/>
          <a:lstStyle/>
          <a:p>
            <a:endParaRPr lang="el-GR"/>
          </a:p>
        </p:txBody>
      </p:sp>
      <p:sp>
        <p:nvSpPr>
          <p:cNvPr id="666673" name="Freeform 56"/>
          <p:cNvSpPr>
            <a:spLocks/>
          </p:cNvSpPr>
          <p:nvPr/>
        </p:nvSpPr>
        <p:spPr bwMode="auto">
          <a:xfrm>
            <a:off x="4043363" y="58738"/>
            <a:ext cx="163512" cy="282575"/>
          </a:xfrm>
          <a:custGeom>
            <a:avLst/>
            <a:gdLst>
              <a:gd name="T0" fmla="*/ 0 w 103"/>
              <a:gd name="T1" fmla="*/ 2147483647 h 178"/>
              <a:gd name="T2" fmla="*/ 2147483647 w 103"/>
              <a:gd name="T3" fmla="*/ 2147483647 h 178"/>
              <a:gd name="T4" fmla="*/ 2147483647 w 103"/>
              <a:gd name="T5" fmla="*/ 0 h 178"/>
              <a:gd name="T6" fmla="*/ 0 60000 65536"/>
              <a:gd name="T7" fmla="*/ 0 60000 65536"/>
              <a:gd name="T8" fmla="*/ 0 60000 65536"/>
              <a:gd name="T9" fmla="*/ 0 w 103"/>
              <a:gd name="T10" fmla="*/ 0 h 178"/>
              <a:gd name="T11" fmla="*/ 103 w 103"/>
              <a:gd name="T12" fmla="*/ 178 h 178"/>
            </a:gdLst>
            <a:ahLst/>
            <a:cxnLst>
              <a:cxn ang="T6">
                <a:pos x="T0" y="T1"/>
              </a:cxn>
              <a:cxn ang="T7">
                <a:pos x="T2" y="T3"/>
              </a:cxn>
              <a:cxn ang="T8">
                <a:pos x="T4" y="T5"/>
              </a:cxn>
            </a:cxnLst>
            <a:rect l="T9" t="T10" r="T11" b="T12"/>
            <a:pathLst>
              <a:path w="103" h="178">
                <a:moveTo>
                  <a:pt x="0" y="178"/>
                </a:moveTo>
                <a:cubicBezTo>
                  <a:pt x="5" y="162"/>
                  <a:pt x="16" y="112"/>
                  <a:pt x="33" y="82"/>
                </a:cubicBezTo>
                <a:cubicBezTo>
                  <a:pt x="50" y="52"/>
                  <a:pt x="89" y="17"/>
                  <a:pt x="103" y="0"/>
                </a:cubicBezTo>
              </a:path>
            </a:pathLst>
          </a:custGeom>
          <a:noFill/>
          <a:ln w="38100">
            <a:solidFill>
              <a:srgbClr val="FF0000"/>
            </a:solidFill>
            <a:round/>
            <a:headEnd/>
            <a:tailEnd type="triangle" w="med" len="med"/>
          </a:ln>
        </p:spPr>
        <p:txBody>
          <a:bodyPr/>
          <a:lstStyle/>
          <a:p>
            <a:endParaRPr lang="el-GR"/>
          </a:p>
        </p:txBody>
      </p:sp>
      <p:sp>
        <p:nvSpPr>
          <p:cNvPr id="666674" name="Freeform 57"/>
          <p:cNvSpPr>
            <a:spLocks/>
          </p:cNvSpPr>
          <p:nvPr/>
        </p:nvSpPr>
        <p:spPr bwMode="auto">
          <a:xfrm>
            <a:off x="4032250" y="428625"/>
            <a:ext cx="198438" cy="350838"/>
          </a:xfrm>
          <a:custGeom>
            <a:avLst/>
            <a:gdLst>
              <a:gd name="T0" fmla="*/ 2147483647 w 125"/>
              <a:gd name="T1" fmla="*/ 2147483647 h 221"/>
              <a:gd name="T2" fmla="*/ 2147483647 w 125"/>
              <a:gd name="T3" fmla="*/ 2147483647 h 221"/>
              <a:gd name="T4" fmla="*/ 2147483647 w 125"/>
              <a:gd name="T5" fmla="*/ 0 h 221"/>
              <a:gd name="T6" fmla="*/ 0 60000 65536"/>
              <a:gd name="T7" fmla="*/ 0 60000 65536"/>
              <a:gd name="T8" fmla="*/ 0 60000 65536"/>
              <a:gd name="T9" fmla="*/ 0 w 125"/>
              <a:gd name="T10" fmla="*/ 0 h 221"/>
              <a:gd name="T11" fmla="*/ 125 w 125"/>
              <a:gd name="T12" fmla="*/ 221 h 221"/>
            </a:gdLst>
            <a:ahLst/>
            <a:cxnLst>
              <a:cxn ang="T6">
                <a:pos x="T0" y="T1"/>
              </a:cxn>
              <a:cxn ang="T7">
                <a:pos x="T2" y="T3"/>
              </a:cxn>
              <a:cxn ang="T8">
                <a:pos x="T4" y="T5"/>
              </a:cxn>
            </a:cxnLst>
            <a:rect l="T9" t="T10" r="T11" b="T12"/>
            <a:pathLst>
              <a:path w="125" h="221">
                <a:moveTo>
                  <a:pt x="13" y="221"/>
                </a:moveTo>
                <a:cubicBezTo>
                  <a:pt x="14" y="198"/>
                  <a:pt x="0" y="120"/>
                  <a:pt x="19" y="83"/>
                </a:cubicBezTo>
                <a:cubicBezTo>
                  <a:pt x="38" y="46"/>
                  <a:pt x="103" y="17"/>
                  <a:pt x="125" y="0"/>
                </a:cubicBezTo>
              </a:path>
            </a:pathLst>
          </a:custGeom>
          <a:noFill/>
          <a:ln w="38100">
            <a:solidFill>
              <a:srgbClr val="FF0000"/>
            </a:solidFill>
            <a:round/>
            <a:headEnd/>
            <a:tailEnd type="triangle" w="med" len="med"/>
          </a:ln>
        </p:spPr>
        <p:txBody>
          <a:bodyPr/>
          <a:lstStyle/>
          <a:p>
            <a:endParaRPr lang="el-GR"/>
          </a:p>
        </p:txBody>
      </p:sp>
      <p:grpSp>
        <p:nvGrpSpPr>
          <p:cNvPr id="666675" name="Group 78"/>
          <p:cNvGrpSpPr>
            <a:grpSpLocks/>
          </p:cNvGrpSpPr>
          <p:nvPr/>
        </p:nvGrpSpPr>
        <p:grpSpPr bwMode="auto">
          <a:xfrm>
            <a:off x="3852863" y="3078163"/>
            <a:ext cx="261937" cy="450850"/>
            <a:chOff x="2433" y="1941"/>
            <a:chExt cx="165" cy="284"/>
          </a:xfrm>
        </p:grpSpPr>
        <p:sp>
          <p:nvSpPr>
            <p:cNvPr id="666783" name="Freeform 59"/>
            <p:cNvSpPr>
              <a:spLocks/>
            </p:cNvSpPr>
            <p:nvPr/>
          </p:nvSpPr>
          <p:spPr bwMode="auto">
            <a:xfrm>
              <a:off x="2433" y="1952"/>
              <a:ext cx="158" cy="273"/>
            </a:xfrm>
            <a:custGeom>
              <a:avLst/>
              <a:gdLst>
                <a:gd name="T0" fmla="*/ 0 w 158"/>
                <a:gd name="T1" fmla="*/ 0 h 273"/>
                <a:gd name="T2" fmla="*/ 44 w 158"/>
                <a:gd name="T3" fmla="*/ 36 h 273"/>
                <a:gd name="T4" fmla="*/ 158 w 158"/>
                <a:gd name="T5" fmla="*/ 61 h 273"/>
                <a:gd name="T6" fmla="*/ 84 w 158"/>
                <a:gd name="T7" fmla="*/ 157 h 273"/>
                <a:gd name="T8" fmla="*/ 81 w 158"/>
                <a:gd name="T9" fmla="*/ 273 h 273"/>
                <a:gd name="T10" fmla="*/ 0 60000 65536"/>
                <a:gd name="T11" fmla="*/ 0 60000 65536"/>
                <a:gd name="T12" fmla="*/ 0 60000 65536"/>
                <a:gd name="T13" fmla="*/ 0 60000 65536"/>
                <a:gd name="T14" fmla="*/ 0 60000 65536"/>
                <a:gd name="T15" fmla="*/ 0 w 158"/>
                <a:gd name="T16" fmla="*/ 0 h 273"/>
                <a:gd name="T17" fmla="*/ 158 w 158"/>
                <a:gd name="T18" fmla="*/ 273 h 273"/>
              </a:gdLst>
              <a:ahLst/>
              <a:cxnLst>
                <a:cxn ang="T10">
                  <a:pos x="T0" y="T1"/>
                </a:cxn>
                <a:cxn ang="T11">
                  <a:pos x="T2" y="T3"/>
                </a:cxn>
                <a:cxn ang="T12">
                  <a:pos x="T4" y="T5"/>
                </a:cxn>
                <a:cxn ang="T13">
                  <a:pos x="T6" y="T7"/>
                </a:cxn>
                <a:cxn ang="T14">
                  <a:pos x="T8" y="T9"/>
                </a:cxn>
              </a:cxnLst>
              <a:rect l="T15" t="T16" r="T17" b="T18"/>
              <a:pathLst>
                <a:path w="158" h="273">
                  <a:moveTo>
                    <a:pt x="0" y="0"/>
                  </a:moveTo>
                  <a:lnTo>
                    <a:pt x="44" y="36"/>
                  </a:lnTo>
                  <a:lnTo>
                    <a:pt x="158" y="61"/>
                  </a:lnTo>
                  <a:lnTo>
                    <a:pt x="84" y="157"/>
                  </a:lnTo>
                  <a:lnTo>
                    <a:pt x="81" y="273"/>
                  </a:lnTo>
                </a:path>
              </a:pathLst>
            </a:custGeom>
            <a:noFill/>
            <a:ln w="19050">
              <a:solidFill>
                <a:srgbClr val="000080"/>
              </a:solidFill>
              <a:round/>
              <a:headEnd/>
              <a:tailEnd/>
            </a:ln>
          </p:spPr>
          <p:txBody>
            <a:bodyPr/>
            <a:lstStyle/>
            <a:p>
              <a:endParaRPr lang="el-GR"/>
            </a:p>
          </p:txBody>
        </p:sp>
        <p:sp>
          <p:nvSpPr>
            <p:cNvPr id="666784" name="Line 60"/>
            <p:cNvSpPr>
              <a:spLocks noChangeShapeType="1"/>
            </p:cNvSpPr>
            <p:nvPr/>
          </p:nvSpPr>
          <p:spPr bwMode="auto">
            <a:xfrm flipH="1">
              <a:off x="2441" y="1941"/>
              <a:ext cx="9" cy="14"/>
            </a:xfrm>
            <a:prstGeom prst="line">
              <a:avLst/>
            </a:prstGeom>
            <a:noFill/>
            <a:ln w="12700">
              <a:solidFill>
                <a:srgbClr val="000080"/>
              </a:solidFill>
              <a:round/>
              <a:headEnd/>
              <a:tailEnd/>
            </a:ln>
          </p:spPr>
          <p:txBody>
            <a:bodyPr/>
            <a:lstStyle/>
            <a:p>
              <a:endParaRPr lang="el-GR"/>
            </a:p>
          </p:txBody>
        </p:sp>
        <p:sp>
          <p:nvSpPr>
            <p:cNvPr id="666785" name="Line 61"/>
            <p:cNvSpPr>
              <a:spLocks noChangeShapeType="1"/>
            </p:cNvSpPr>
            <p:nvPr/>
          </p:nvSpPr>
          <p:spPr bwMode="auto">
            <a:xfrm flipH="1">
              <a:off x="2454" y="1953"/>
              <a:ext cx="9" cy="14"/>
            </a:xfrm>
            <a:prstGeom prst="line">
              <a:avLst/>
            </a:prstGeom>
            <a:noFill/>
            <a:ln w="12700">
              <a:solidFill>
                <a:srgbClr val="000080"/>
              </a:solidFill>
              <a:round/>
              <a:headEnd/>
              <a:tailEnd/>
            </a:ln>
          </p:spPr>
          <p:txBody>
            <a:bodyPr/>
            <a:lstStyle/>
            <a:p>
              <a:endParaRPr lang="el-GR"/>
            </a:p>
          </p:txBody>
        </p:sp>
        <p:sp>
          <p:nvSpPr>
            <p:cNvPr id="666786" name="Line 62"/>
            <p:cNvSpPr>
              <a:spLocks noChangeShapeType="1"/>
            </p:cNvSpPr>
            <p:nvPr/>
          </p:nvSpPr>
          <p:spPr bwMode="auto">
            <a:xfrm flipH="1">
              <a:off x="2468" y="1967"/>
              <a:ext cx="9" cy="14"/>
            </a:xfrm>
            <a:prstGeom prst="line">
              <a:avLst/>
            </a:prstGeom>
            <a:noFill/>
            <a:ln w="12700">
              <a:solidFill>
                <a:srgbClr val="000080"/>
              </a:solidFill>
              <a:round/>
              <a:headEnd/>
              <a:tailEnd/>
            </a:ln>
          </p:spPr>
          <p:txBody>
            <a:bodyPr/>
            <a:lstStyle/>
            <a:p>
              <a:endParaRPr lang="el-GR"/>
            </a:p>
          </p:txBody>
        </p:sp>
        <p:sp>
          <p:nvSpPr>
            <p:cNvPr id="666787" name="Line 63"/>
            <p:cNvSpPr>
              <a:spLocks noChangeShapeType="1"/>
            </p:cNvSpPr>
            <p:nvPr/>
          </p:nvSpPr>
          <p:spPr bwMode="auto">
            <a:xfrm flipH="1">
              <a:off x="2495" y="1976"/>
              <a:ext cx="3" cy="15"/>
            </a:xfrm>
            <a:prstGeom prst="line">
              <a:avLst/>
            </a:prstGeom>
            <a:noFill/>
            <a:ln w="12700">
              <a:solidFill>
                <a:srgbClr val="000080"/>
              </a:solidFill>
              <a:round/>
              <a:headEnd/>
              <a:tailEnd/>
            </a:ln>
          </p:spPr>
          <p:txBody>
            <a:bodyPr/>
            <a:lstStyle/>
            <a:p>
              <a:endParaRPr lang="el-GR"/>
            </a:p>
          </p:txBody>
        </p:sp>
        <p:sp>
          <p:nvSpPr>
            <p:cNvPr id="666788" name="Line 64"/>
            <p:cNvSpPr>
              <a:spLocks noChangeShapeType="1"/>
            </p:cNvSpPr>
            <p:nvPr/>
          </p:nvSpPr>
          <p:spPr bwMode="auto">
            <a:xfrm flipH="1">
              <a:off x="2513" y="1982"/>
              <a:ext cx="3" cy="15"/>
            </a:xfrm>
            <a:prstGeom prst="line">
              <a:avLst/>
            </a:prstGeom>
            <a:noFill/>
            <a:ln w="12700">
              <a:solidFill>
                <a:srgbClr val="000080"/>
              </a:solidFill>
              <a:round/>
              <a:headEnd/>
              <a:tailEnd/>
            </a:ln>
          </p:spPr>
          <p:txBody>
            <a:bodyPr/>
            <a:lstStyle/>
            <a:p>
              <a:endParaRPr lang="el-GR"/>
            </a:p>
          </p:txBody>
        </p:sp>
        <p:sp>
          <p:nvSpPr>
            <p:cNvPr id="666789" name="Line 65"/>
            <p:cNvSpPr>
              <a:spLocks noChangeShapeType="1"/>
            </p:cNvSpPr>
            <p:nvPr/>
          </p:nvSpPr>
          <p:spPr bwMode="auto">
            <a:xfrm flipH="1">
              <a:off x="2534" y="1985"/>
              <a:ext cx="3" cy="15"/>
            </a:xfrm>
            <a:prstGeom prst="line">
              <a:avLst/>
            </a:prstGeom>
            <a:noFill/>
            <a:ln w="12700">
              <a:solidFill>
                <a:srgbClr val="000080"/>
              </a:solidFill>
              <a:round/>
              <a:headEnd/>
              <a:tailEnd/>
            </a:ln>
          </p:spPr>
          <p:txBody>
            <a:bodyPr/>
            <a:lstStyle/>
            <a:p>
              <a:endParaRPr lang="el-GR"/>
            </a:p>
          </p:txBody>
        </p:sp>
        <p:sp>
          <p:nvSpPr>
            <p:cNvPr id="666790" name="Line 66"/>
            <p:cNvSpPr>
              <a:spLocks noChangeShapeType="1"/>
            </p:cNvSpPr>
            <p:nvPr/>
          </p:nvSpPr>
          <p:spPr bwMode="auto">
            <a:xfrm flipH="1">
              <a:off x="2557" y="1989"/>
              <a:ext cx="3" cy="15"/>
            </a:xfrm>
            <a:prstGeom prst="line">
              <a:avLst/>
            </a:prstGeom>
            <a:noFill/>
            <a:ln w="12700">
              <a:solidFill>
                <a:srgbClr val="000080"/>
              </a:solidFill>
              <a:round/>
              <a:headEnd/>
              <a:tailEnd/>
            </a:ln>
          </p:spPr>
          <p:txBody>
            <a:bodyPr/>
            <a:lstStyle/>
            <a:p>
              <a:endParaRPr lang="el-GR"/>
            </a:p>
          </p:txBody>
        </p:sp>
        <p:sp>
          <p:nvSpPr>
            <p:cNvPr id="666791" name="Line 67"/>
            <p:cNvSpPr>
              <a:spLocks noChangeShapeType="1"/>
            </p:cNvSpPr>
            <p:nvPr/>
          </p:nvSpPr>
          <p:spPr bwMode="auto">
            <a:xfrm flipH="1">
              <a:off x="2576" y="1994"/>
              <a:ext cx="3" cy="15"/>
            </a:xfrm>
            <a:prstGeom prst="line">
              <a:avLst/>
            </a:prstGeom>
            <a:noFill/>
            <a:ln w="12700">
              <a:solidFill>
                <a:srgbClr val="000080"/>
              </a:solidFill>
              <a:round/>
              <a:headEnd/>
              <a:tailEnd/>
            </a:ln>
          </p:spPr>
          <p:txBody>
            <a:bodyPr/>
            <a:lstStyle/>
            <a:p>
              <a:endParaRPr lang="el-GR"/>
            </a:p>
          </p:txBody>
        </p:sp>
        <p:sp>
          <p:nvSpPr>
            <p:cNvPr id="666792" name="Line 68"/>
            <p:cNvSpPr>
              <a:spLocks noChangeShapeType="1"/>
            </p:cNvSpPr>
            <p:nvPr/>
          </p:nvSpPr>
          <p:spPr bwMode="auto">
            <a:xfrm>
              <a:off x="2579" y="2020"/>
              <a:ext cx="19" cy="12"/>
            </a:xfrm>
            <a:prstGeom prst="line">
              <a:avLst/>
            </a:prstGeom>
            <a:noFill/>
            <a:ln w="12700">
              <a:solidFill>
                <a:srgbClr val="000080"/>
              </a:solidFill>
              <a:round/>
              <a:headEnd/>
              <a:tailEnd/>
            </a:ln>
          </p:spPr>
          <p:txBody>
            <a:bodyPr/>
            <a:lstStyle/>
            <a:p>
              <a:endParaRPr lang="el-GR"/>
            </a:p>
          </p:txBody>
        </p:sp>
        <p:sp>
          <p:nvSpPr>
            <p:cNvPr id="666793" name="Line 69"/>
            <p:cNvSpPr>
              <a:spLocks noChangeShapeType="1"/>
            </p:cNvSpPr>
            <p:nvPr/>
          </p:nvSpPr>
          <p:spPr bwMode="auto">
            <a:xfrm>
              <a:off x="2567" y="2038"/>
              <a:ext cx="19" cy="12"/>
            </a:xfrm>
            <a:prstGeom prst="line">
              <a:avLst/>
            </a:prstGeom>
            <a:noFill/>
            <a:ln w="12700">
              <a:solidFill>
                <a:srgbClr val="000080"/>
              </a:solidFill>
              <a:round/>
              <a:headEnd/>
              <a:tailEnd/>
            </a:ln>
          </p:spPr>
          <p:txBody>
            <a:bodyPr/>
            <a:lstStyle/>
            <a:p>
              <a:endParaRPr lang="el-GR"/>
            </a:p>
          </p:txBody>
        </p:sp>
        <p:sp>
          <p:nvSpPr>
            <p:cNvPr id="666794" name="Line 70"/>
            <p:cNvSpPr>
              <a:spLocks noChangeShapeType="1"/>
            </p:cNvSpPr>
            <p:nvPr/>
          </p:nvSpPr>
          <p:spPr bwMode="auto">
            <a:xfrm>
              <a:off x="2554" y="2056"/>
              <a:ext cx="19" cy="12"/>
            </a:xfrm>
            <a:prstGeom prst="line">
              <a:avLst/>
            </a:prstGeom>
            <a:noFill/>
            <a:ln w="12700">
              <a:solidFill>
                <a:srgbClr val="000080"/>
              </a:solidFill>
              <a:round/>
              <a:headEnd/>
              <a:tailEnd/>
            </a:ln>
          </p:spPr>
          <p:txBody>
            <a:bodyPr/>
            <a:lstStyle/>
            <a:p>
              <a:endParaRPr lang="el-GR"/>
            </a:p>
          </p:txBody>
        </p:sp>
        <p:sp>
          <p:nvSpPr>
            <p:cNvPr id="666795" name="Line 71"/>
            <p:cNvSpPr>
              <a:spLocks noChangeShapeType="1"/>
            </p:cNvSpPr>
            <p:nvPr/>
          </p:nvSpPr>
          <p:spPr bwMode="auto">
            <a:xfrm>
              <a:off x="2541" y="2070"/>
              <a:ext cx="19" cy="12"/>
            </a:xfrm>
            <a:prstGeom prst="line">
              <a:avLst/>
            </a:prstGeom>
            <a:noFill/>
            <a:ln w="12700">
              <a:solidFill>
                <a:srgbClr val="000080"/>
              </a:solidFill>
              <a:round/>
              <a:headEnd/>
              <a:tailEnd/>
            </a:ln>
          </p:spPr>
          <p:txBody>
            <a:bodyPr/>
            <a:lstStyle/>
            <a:p>
              <a:endParaRPr lang="el-GR"/>
            </a:p>
          </p:txBody>
        </p:sp>
        <p:sp>
          <p:nvSpPr>
            <p:cNvPr id="666796" name="Line 72"/>
            <p:cNvSpPr>
              <a:spLocks noChangeShapeType="1"/>
            </p:cNvSpPr>
            <p:nvPr/>
          </p:nvSpPr>
          <p:spPr bwMode="auto">
            <a:xfrm>
              <a:off x="2531" y="2086"/>
              <a:ext cx="19" cy="12"/>
            </a:xfrm>
            <a:prstGeom prst="line">
              <a:avLst/>
            </a:prstGeom>
            <a:noFill/>
            <a:ln w="12700">
              <a:solidFill>
                <a:srgbClr val="000080"/>
              </a:solidFill>
              <a:round/>
              <a:headEnd/>
              <a:tailEnd/>
            </a:ln>
          </p:spPr>
          <p:txBody>
            <a:bodyPr/>
            <a:lstStyle/>
            <a:p>
              <a:endParaRPr lang="el-GR"/>
            </a:p>
          </p:txBody>
        </p:sp>
        <p:sp>
          <p:nvSpPr>
            <p:cNvPr id="666797" name="Line 73"/>
            <p:cNvSpPr>
              <a:spLocks noChangeShapeType="1"/>
            </p:cNvSpPr>
            <p:nvPr/>
          </p:nvSpPr>
          <p:spPr bwMode="auto">
            <a:xfrm flipV="1">
              <a:off x="2511" y="2123"/>
              <a:ext cx="25" cy="1"/>
            </a:xfrm>
            <a:prstGeom prst="line">
              <a:avLst/>
            </a:prstGeom>
            <a:noFill/>
            <a:ln w="12700">
              <a:solidFill>
                <a:srgbClr val="000080"/>
              </a:solidFill>
              <a:round/>
              <a:headEnd/>
              <a:tailEnd/>
            </a:ln>
          </p:spPr>
          <p:txBody>
            <a:bodyPr/>
            <a:lstStyle/>
            <a:p>
              <a:endParaRPr lang="el-GR"/>
            </a:p>
          </p:txBody>
        </p:sp>
        <p:sp>
          <p:nvSpPr>
            <p:cNvPr id="666798" name="Line 74"/>
            <p:cNvSpPr>
              <a:spLocks noChangeShapeType="1"/>
            </p:cNvSpPr>
            <p:nvPr/>
          </p:nvSpPr>
          <p:spPr bwMode="auto">
            <a:xfrm flipV="1">
              <a:off x="2511" y="2145"/>
              <a:ext cx="25" cy="1"/>
            </a:xfrm>
            <a:prstGeom prst="line">
              <a:avLst/>
            </a:prstGeom>
            <a:noFill/>
            <a:ln w="12700">
              <a:solidFill>
                <a:srgbClr val="000080"/>
              </a:solidFill>
              <a:round/>
              <a:headEnd/>
              <a:tailEnd/>
            </a:ln>
          </p:spPr>
          <p:txBody>
            <a:bodyPr/>
            <a:lstStyle/>
            <a:p>
              <a:endParaRPr lang="el-GR"/>
            </a:p>
          </p:txBody>
        </p:sp>
        <p:sp>
          <p:nvSpPr>
            <p:cNvPr id="666799" name="Line 75"/>
            <p:cNvSpPr>
              <a:spLocks noChangeShapeType="1"/>
            </p:cNvSpPr>
            <p:nvPr/>
          </p:nvSpPr>
          <p:spPr bwMode="auto">
            <a:xfrm flipV="1">
              <a:off x="2511" y="2163"/>
              <a:ext cx="25" cy="1"/>
            </a:xfrm>
            <a:prstGeom prst="line">
              <a:avLst/>
            </a:prstGeom>
            <a:noFill/>
            <a:ln w="12700">
              <a:solidFill>
                <a:srgbClr val="000080"/>
              </a:solidFill>
              <a:round/>
              <a:headEnd/>
              <a:tailEnd/>
            </a:ln>
          </p:spPr>
          <p:txBody>
            <a:bodyPr/>
            <a:lstStyle/>
            <a:p>
              <a:endParaRPr lang="el-GR"/>
            </a:p>
          </p:txBody>
        </p:sp>
        <p:sp>
          <p:nvSpPr>
            <p:cNvPr id="666800" name="Line 76"/>
            <p:cNvSpPr>
              <a:spLocks noChangeShapeType="1"/>
            </p:cNvSpPr>
            <p:nvPr/>
          </p:nvSpPr>
          <p:spPr bwMode="auto">
            <a:xfrm flipV="1">
              <a:off x="2511" y="2182"/>
              <a:ext cx="25" cy="1"/>
            </a:xfrm>
            <a:prstGeom prst="line">
              <a:avLst/>
            </a:prstGeom>
            <a:noFill/>
            <a:ln w="12700">
              <a:solidFill>
                <a:srgbClr val="000080"/>
              </a:solidFill>
              <a:round/>
              <a:headEnd/>
              <a:tailEnd/>
            </a:ln>
          </p:spPr>
          <p:txBody>
            <a:bodyPr/>
            <a:lstStyle/>
            <a:p>
              <a:endParaRPr lang="el-GR"/>
            </a:p>
          </p:txBody>
        </p:sp>
        <p:sp>
          <p:nvSpPr>
            <p:cNvPr id="666801" name="Line 77"/>
            <p:cNvSpPr>
              <a:spLocks noChangeShapeType="1"/>
            </p:cNvSpPr>
            <p:nvPr/>
          </p:nvSpPr>
          <p:spPr bwMode="auto">
            <a:xfrm flipV="1">
              <a:off x="2511" y="2206"/>
              <a:ext cx="25" cy="1"/>
            </a:xfrm>
            <a:prstGeom prst="line">
              <a:avLst/>
            </a:prstGeom>
            <a:noFill/>
            <a:ln w="12700">
              <a:solidFill>
                <a:srgbClr val="000080"/>
              </a:solidFill>
              <a:round/>
              <a:headEnd/>
              <a:tailEnd/>
            </a:ln>
          </p:spPr>
          <p:txBody>
            <a:bodyPr/>
            <a:lstStyle/>
            <a:p>
              <a:endParaRPr lang="el-GR"/>
            </a:p>
          </p:txBody>
        </p:sp>
      </p:grpSp>
      <p:pic>
        <p:nvPicPr>
          <p:cNvPr id="666676" name="Picture 79" descr="French flag"/>
          <p:cNvPicPr>
            <a:picLocks noChangeAspect="1" noChangeArrowheads="1"/>
          </p:cNvPicPr>
          <p:nvPr/>
        </p:nvPicPr>
        <p:blipFill>
          <a:blip r:embed="rId15"/>
          <a:srcRect/>
          <a:stretch>
            <a:fillRect/>
          </a:stretch>
        </p:blipFill>
        <p:spPr bwMode="auto">
          <a:xfrm>
            <a:off x="3609975" y="3055938"/>
            <a:ext cx="133350" cy="88900"/>
          </a:xfrm>
          <a:prstGeom prst="rect">
            <a:avLst/>
          </a:prstGeom>
          <a:noFill/>
          <a:ln w="12700">
            <a:solidFill>
              <a:srgbClr val="0000FF"/>
            </a:solidFill>
            <a:miter lim="800000"/>
            <a:headEnd/>
            <a:tailEnd/>
          </a:ln>
        </p:spPr>
      </p:pic>
      <p:pic>
        <p:nvPicPr>
          <p:cNvPr id="666677" name="Picture 80" descr="nazi"/>
          <p:cNvPicPr>
            <a:picLocks noChangeAspect="1" noChangeArrowheads="1"/>
          </p:cNvPicPr>
          <p:nvPr/>
        </p:nvPicPr>
        <p:blipFill>
          <a:blip r:embed="rId8"/>
          <a:srcRect/>
          <a:stretch>
            <a:fillRect/>
          </a:stretch>
        </p:blipFill>
        <p:spPr bwMode="auto">
          <a:xfrm>
            <a:off x="3959225" y="2884488"/>
            <a:ext cx="220663" cy="131762"/>
          </a:xfrm>
          <a:prstGeom prst="rect">
            <a:avLst/>
          </a:prstGeom>
          <a:noFill/>
          <a:ln w="12700">
            <a:solidFill>
              <a:schemeClr val="tx1"/>
            </a:solidFill>
            <a:miter lim="800000"/>
            <a:headEnd/>
            <a:tailEnd/>
          </a:ln>
        </p:spPr>
      </p:pic>
      <p:pic>
        <p:nvPicPr>
          <p:cNvPr id="666678" name="Picture 81" descr="nazi"/>
          <p:cNvPicPr>
            <a:picLocks noChangeAspect="1" noChangeArrowheads="1"/>
          </p:cNvPicPr>
          <p:nvPr/>
        </p:nvPicPr>
        <p:blipFill>
          <a:blip r:embed="rId8"/>
          <a:srcRect/>
          <a:stretch>
            <a:fillRect/>
          </a:stretch>
        </p:blipFill>
        <p:spPr bwMode="auto">
          <a:xfrm>
            <a:off x="4157663" y="3059113"/>
            <a:ext cx="146050" cy="87312"/>
          </a:xfrm>
          <a:prstGeom prst="rect">
            <a:avLst/>
          </a:prstGeom>
          <a:noFill/>
          <a:ln w="12700">
            <a:solidFill>
              <a:schemeClr val="tx1"/>
            </a:solidFill>
            <a:miter lim="800000"/>
            <a:headEnd/>
            <a:tailEnd/>
          </a:ln>
        </p:spPr>
      </p:pic>
      <p:pic>
        <p:nvPicPr>
          <p:cNvPr id="666679" name="Picture 82" descr="nazi"/>
          <p:cNvPicPr>
            <a:picLocks noChangeAspect="1" noChangeArrowheads="1"/>
          </p:cNvPicPr>
          <p:nvPr/>
        </p:nvPicPr>
        <p:blipFill>
          <a:blip r:embed="rId8"/>
          <a:srcRect/>
          <a:stretch>
            <a:fillRect/>
          </a:stretch>
        </p:blipFill>
        <p:spPr bwMode="auto">
          <a:xfrm>
            <a:off x="4008438" y="2533650"/>
            <a:ext cx="146050" cy="87313"/>
          </a:xfrm>
          <a:prstGeom prst="rect">
            <a:avLst/>
          </a:prstGeom>
          <a:noFill/>
          <a:ln w="12700">
            <a:solidFill>
              <a:schemeClr val="tx1"/>
            </a:solidFill>
            <a:miter lim="800000"/>
            <a:headEnd/>
            <a:tailEnd/>
          </a:ln>
        </p:spPr>
      </p:pic>
      <p:pic>
        <p:nvPicPr>
          <p:cNvPr id="666680" name="Picture 83" descr="union-jack"/>
          <p:cNvPicPr>
            <a:picLocks noChangeAspect="1" noChangeArrowheads="1"/>
          </p:cNvPicPr>
          <p:nvPr/>
        </p:nvPicPr>
        <p:blipFill>
          <a:blip r:embed="rId16"/>
          <a:srcRect/>
          <a:stretch>
            <a:fillRect/>
          </a:stretch>
        </p:blipFill>
        <p:spPr bwMode="auto">
          <a:xfrm>
            <a:off x="3338513" y="2778125"/>
            <a:ext cx="163512" cy="74613"/>
          </a:xfrm>
          <a:prstGeom prst="rect">
            <a:avLst/>
          </a:prstGeom>
          <a:noFill/>
          <a:ln w="12700">
            <a:solidFill>
              <a:srgbClr val="0000FF"/>
            </a:solidFill>
            <a:miter lim="800000"/>
            <a:headEnd/>
            <a:tailEnd/>
          </a:ln>
        </p:spPr>
      </p:pic>
      <p:pic>
        <p:nvPicPr>
          <p:cNvPr id="666681" name="Picture 84" descr="French flag"/>
          <p:cNvPicPr>
            <a:picLocks noChangeAspect="1" noChangeArrowheads="1"/>
          </p:cNvPicPr>
          <p:nvPr/>
        </p:nvPicPr>
        <p:blipFill>
          <a:blip r:embed="rId15"/>
          <a:srcRect/>
          <a:stretch>
            <a:fillRect/>
          </a:stretch>
        </p:blipFill>
        <p:spPr bwMode="auto">
          <a:xfrm>
            <a:off x="3478213" y="2901950"/>
            <a:ext cx="133350" cy="88900"/>
          </a:xfrm>
          <a:prstGeom prst="rect">
            <a:avLst/>
          </a:prstGeom>
          <a:noFill/>
          <a:ln w="12700">
            <a:solidFill>
              <a:srgbClr val="0000FF"/>
            </a:solidFill>
            <a:miter lim="800000"/>
            <a:headEnd/>
            <a:tailEnd/>
          </a:ln>
        </p:spPr>
      </p:pic>
      <p:pic>
        <p:nvPicPr>
          <p:cNvPr id="666682" name="Picture 85" descr="French flag"/>
          <p:cNvPicPr>
            <a:picLocks noChangeAspect="1" noChangeArrowheads="1"/>
          </p:cNvPicPr>
          <p:nvPr/>
        </p:nvPicPr>
        <p:blipFill>
          <a:blip r:embed="rId15"/>
          <a:srcRect/>
          <a:stretch>
            <a:fillRect/>
          </a:stretch>
        </p:blipFill>
        <p:spPr bwMode="auto">
          <a:xfrm>
            <a:off x="3833813" y="3213100"/>
            <a:ext cx="133350" cy="88900"/>
          </a:xfrm>
          <a:prstGeom prst="rect">
            <a:avLst/>
          </a:prstGeom>
          <a:noFill/>
          <a:ln w="12700">
            <a:solidFill>
              <a:srgbClr val="0000FF"/>
            </a:solidFill>
            <a:miter lim="800000"/>
            <a:headEnd/>
            <a:tailEnd/>
          </a:ln>
        </p:spPr>
      </p:pic>
      <p:sp>
        <p:nvSpPr>
          <p:cNvPr id="666683" name="Freeform 86"/>
          <p:cNvSpPr>
            <a:spLocks/>
          </p:cNvSpPr>
          <p:nvPr/>
        </p:nvSpPr>
        <p:spPr bwMode="auto">
          <a:xfrm>
            <a:off x="3311525" y="2713038"/>
            <a:ext cx="623888" cy="258762"/>
          </a:xfrm>
          <a:custGeom>
            <a:avLst/>
            <a:gdLst>
              <a:gd name="T0" fmla="*/ 2147483647 w 396"/>
              <a:gd name="T1" fmla="*/ 2147483647 h 196"/>
              <a:gd name="T2" fmla="*/ 2147483647 w 396"/>
              <a:gd name="T3" fmla="*/ 2147483647 h 196"/>
              <a:gd name="T4" fmla="*/ 0 w 396"/>
              <a:gd name="T5" fmla="*/ 0 h 196"/>
              <a:gd name="T6" fmla="*/ 0 60000 65536"/>
              <a:gd name="T7" fmla="*/ 0 60000 65536"/>
              <a:gd name="T8" fmla="*/ 0 60000 65536"/>
              <a:gd name="T9" fmla="*/ 0 w 396"/>
              <a:gd name="T10" fmla="*/ 0 h 196"/>
              <a:gd name="T11" fmla="*/ 396 w 396"/>
              <a:gd name="T12" fmla="*/ 196 h 196"/>
            </a:gdLst>
            <a:ahLst/>
            <a:cxnLst>
              <a:cxn ang="T6">
                <a:pos x="T0" y="T1"/>
              </a:cxn>
              <a:cxn ang="T7">
                <a:pos x="T2" y="T3"/>
              </a:cxn>
              <a:cxn ang="T8">
                <a:pos x="T4" y="T5"/>
              </a:cxn>
            </a:cxnLst>
            <a:rect l="T9" t="T10" r="T11" b="T12"/>
            <a:pathLst>
              <a:path w="396" h="196">
                <a:moveTo>
                  <a:pt x="396" y="196"/>
                </a:moveTo>
                <a:cubicBezTo>
                  <a:pt x="360" y="190"/>
                  <a:pt x="243" y="193"/>
                  <a:pt x="177" y="160"/>
                </a:cubicBezTo>
                <a:cubicBezTo>
                  <a:pt x="111" y="127"/>
                  <a:pt x="37" y="33"/>
                  <a:pt x="0" y="0"/>
                </a:cubicBezTo>
              </a:path>
            </a:pathLst>
          </a:custGeom>
          <a:noFill/>
          <a:ln w="38100">
            <a:solidFill>
              <a:srgbClr val="FF0000"/>
            </a:solidFill>
            <a:round/>
            <a:headEnd/>
            <a:tailEnd type="triangle" w="med" len="med"/>
          </a:ln>
        </p:spPr>
        <p:txBody>
          <a:bodyPr/>
          <a:lstStyle/>
          <a:p>
            <a:endParaRPr lang="el-GR"/>
          </a:p>
        </p:txBody>
      </p:sp>
      <p:pic>
        <p:nvPicPr>
          <p:cNvPr id="666684" name="Picture 88" descr="French flag"/>
          <p:cNvPicPr>
            <a:picLocks noChangeAspect="1" noChangeArrowheads="1"/>
          </p:cNvPicPr>
          <p:nvPr/>
        </p:nvPicPr>
        <p:blipFill>
          <a:blip r:embed="rId17"/>
          <a:srcRect/>
          <a:stretch>
            <a:fillRect/>
          </a:stretch>
        </p:blipFill>
        <p:spPr bwMode="auto">
          <a:xfrm>
            <a:off x="3032125" y="3995738"/>
            <a:ext cx="249238" cy="166687"/>
          </a:xfrm>
          <a:prstGeom prst="rect">
            <a:avLst/>
          </a:prstGeom>
          <a:noFill/>
          <a:ln w="9525">
            <a:noFill/>
            <a:miter lim="800000"/>
            <a:headEnd/>
            <a:tailEnd/>
          </a:ln>
        </p:spPr>
      </p:pic>
      <p:pic>
        <p:nvPicPr>
          <p:cNvPr id="666685" name="Picture 89" descr="nazi"/>
          <p:cNvPicPr>
            <a:picLocks noChangeAspect="1" noChangeArrowheads="1"/>
          </p:cNvPicPr>
          <p:nvPr/>
        </p:nvPicPr>
        <p:blipFill>
          <a:blip r:embed="rId8"/>
          <a:srcRect/>
          <a:stretch>
            <a:fillRect/>
          </a:stretch>
        </p:blipFill>
        <p:spPr bwMode="auto">
          <a:xfrm>
            <a:off x="3132138" y="3221038"/>
            <a:ext cx="292100" cy="174625"/>
          </a:xfrm>
          <a:prstGeom prst="rect">
            <a:avLst/>
          </a:prstGeom>
          <a:noFill/>
          <a:ln w="9525">
            <a:noFill/>
            <a:miter lim="800000"/>
            <a:headEnd/>
            <a:tailEnd/>
          </a:ln>
        </p:spPr>
      </p:pic>
      <p:pic>
        <p:nvPicPr>
          <p:cNvPr id="666686" name="Picture 91" descr="French flag"/>
          <p:cNvPicPr>
            <a:picLocks noChangeAspect="1" noChangeArrowheads="1"/>
          </p:cNvPicPr>
          <p:nvPr/>
        </p:nvPicPr>
        <p:blipFill>
          <a:blip r:embed="rId17"/>
          <a:srcRect/>
          <a:stretch>
            <a:fillRect/>
          </a:stretch>
        </p:blipFill>
        <p:spPr bwMode="auto">
          <a:xfrm>
            <a:off x="2614613" y="6284913"/>
            <a:ext cx="249237" cy="166687"/>
          </a:xfrm>
          <a:prstGeom prst="rect">
            <a:avLst/>
          </a:prstGeom>
          <a:noFill/>
          <a:ln w="9525">
            <a:noFill/>
            <a:miter lim="800000"/>
            <a:headEnd/>
            <a:tailEnd/>
          </a:ln>
        </p:spPr>
      </p:pic>
      <p:pic>
        <p:nvPicPr>
          <p:cNvPr id="2143" name="Picture 95" descr="nazi"/>
          <p:cNvPicPr>
            <a:picLocks noChangeAspect="1" noChangeArrowheads="1"/>
          </p:cNvPicPr>
          <p:nvPr/>
        </p:nvPicPr>
        <p:blipFill>
          <a:blip r:embed="rId8"/>
          <a:srcRect/>
          <a:stretch>
            <a:fillRect/>
          </a:stretch>
        </p:blipFill>
        <p:spPr bwMode="auto">
          <a:xfrm>
            <a:off x="5202238" y="3763963"/>
            <a:ext cx="146050" cy="87312"/>
          </a:xfrm>
          <a:prstGeom prst="rect">
            <a:avLst/>
          </a:prstGeom>
          <a:noFill/>
          <a:ln w="12700">
            <a:solidFill>
              <a:schemeClr val="tx1"/>
            </a:solidFill>
            <a:miter lim="800000"/>
            <a:headEnd/>
            <a:tailEnd/>
          </a:ln>
        </p:spPr>
      </p:pic>
      <p:pic>
        <p:nvPicPr>
          <p:cNvPr id="2144" name="Picture 96" descr="nazi"/>
          <p:cNvPicPr>
            <a:picLocks noChangeAspect="1" noChangeArrowheads="1"/>
          </p:cNvPicPr>
          <p:nvPr/>
        </p:nvPicPr>
        <p:blipFill>
          <a:blip r:embed="rId8"/>
          <a:srcRect/>
          <a:stretch>
            <a:fillRect/>
          </a:stretch>
        </p:blipFill>
        <p:spPr bwMode="auto">
          <a:xfrm>
            <a:off x="6643688" y="4770438"/>
            <a:ext cx="146050" cy="87312"/>
          </a:xfrm>
          <a:prstGeom prst="rect">
            <a:avLst/>
          </a:prstGeom>
          <a:noFill/>
          <a:ln w="12700">
            <a:solidFill>
              <a:schemeClr val="tx1"/>
            </a:solidFill>
            <a:miter lim="800000"/>
            <a:headEnd/>
            <a:tailEnd/>
          </a:ln>
        </p:spPr>
      </p:pic>
      <p:pic>
        <p:nvPicPr>
          <p:cNvPr id="2145" name="Picture 97" descr="nazi"/>
          <p:cNvPicPr>
            <a:picLocks noChangeAspect="1" noChangeArrowheads="1"/>
          </p:cNvPicPr>
          <p:nvPr/>
        </p:nvPicPr>
        <p:blipFill>
          <a:blip r:embed="rId8"/>
          <a:srcRect/>
          <a:stretch>
            <a:fillRect/>
          </a:stretch>
        </p:blipFill>
        <p:spPr bwMode="auto">
          <a:xfrm>
            <a:off x="6757988" y="5113338"/>
            <a:ext cx="146050" cy="87312"/>
          </a:xfrm>
          <a:prstGeom prst="rect">
            <a:avLst/>
          </a:prstGeom>
          <a:noFill/>
          <a:ln w="12700">
            <a:solidFill>
              <a:schemeClr val="tx1"/>
            </a:solidFill>
            <a:miter lim="800000"/>
            <a:headEnd/>
            <a:tailEnd/>
          </a:ln>
        </p:spPr>
      </p:pic>
      <p:pic>
        <p:nvPicPr>
          <p:cNvPr id="2146" name="Picture 98" descr="union-jack"/>
          <p:cNvPicPr>
            <a:picLocks noChangeAspect="1" noChangeArrowheads="1"/>
          </p:cNvPicPr>
          <p:nvPr/>
        </p:nvPicPr>
        <p:blipFill>
          <a:blip r:embed="rId16"/>
          <a:srcRect/>
          <a:stretch>
            <a:fillRect/>
          </a:stretch>
        </p:blipFill>
        <p:spPr bwMode="auto">
          <a:xfrm>
            <a:off x="6353175" y="5813425"/>
            <a:ext cx="163513" cy="74613"/>
          </a:xfrm>
          <a:prstGeom prst="rect">
            <a:avLst/>
          </a:prstGeom>
          <a:noFill/>
          <a:ln w="12700">
            <a:solidFill>
              <a:srgbClr val="0000FF"/>
            </a:solidFill>
            <a:miter lim="800000"/>
            <a:headEnd/>
            <a:tailEnd/>
          </a:ln>
        </p:spPr>
      </p:pic>
      <p:sp>
        <p:nvSpPr>
          <p:cNvPr id="2147" name="Freeform 99"/>
          <p:cNvSpPr>
            <a:spLocks/>
          </p:cNvSpPr>
          <p:nvPr/>
        </p:nvSpPr>
        <p:spPr bwMode="auto">
          <a:xfrm>
            <a:off x="5276850" y="3895725"/>
            <a:ext cx="781050" cy="595313"/>
          </a:xfrm>
          <a:custGeom>
            <a:avLst/>
            <a:gdLst>
              <a:gd name="T0" fmla="*/ 0 w 492"/>
              <a:gd name="T1" fmla="*/ 0 h 375"/>
              <a:gd name="T2" fmla="*/ 2147483647 w 492"/>
              <a:gd name="T3" fmla="*/ 2147483647 h 375"/>
              <a:gd name="T4" fmla="*/ 2147483647 w 492"/>
              <a:gd name="T5" fmla="*/ 2147483647 h 375"/>
              <a:gd name="T6" fmla="*/ 0 60000 65536"/>
              <a:gd name="T7" fmla="*/ 0 60000 65536"/>
              <a:gd name="T8" fmla="*/ 0 60000 65536"/>
              <a:gd name="T9" fmla="*/ 0 w 492"/>
              <a:gd name="T10" fmla="*/ 0 h 375"/>
              <a:gd name="T11" fmla="*/ 492 w 492"/>
              <a:gd name="T12" fmla="*/ 375 h 375"/>
            </a:gdLst>
            <a:ahLst/>
            <a:cxnLst>
              <a:cxn ang="T6">
                <a:pos x="T0" y="T1"/>
              </a:cxn>
              <a:cxn ang="T7">
                <a:pos x="T2" y="T3"/>
              </a:cxn>
              <a:cxn ang="T8">
                <a:pos x="T4" y="T5"/>
              </a:cxn>
            </a:cxnLst>
            <a:rect l="T9" t="T10" r="T11" b="T12"/>
            <a:pathLst>
              <a:path w="492" h="375">
                <a:moveTo>
                  <a:pt x="0" y="0"/>
                </a:moveTo>
                <a:cubicBezTo>
                  <a:pt x="32" y="53"/>
                  <a:pt x="110" y="261"/>
                  <a:pt x="192" y="318"/>
                </a:cubicBezTo>
                <a:cubicBezTo>
                  <a:pt x="274" y="375"/>
                  <a:pt x="430" y="337"/>
                  <a:pt x="492" y="342"/>
                </a:cubicBezTo>
              </a:path>
            </a:pathLst>
          </a:custGeom>
          <a:noFill/>
          <a:ln w="38100">
            <a:solidFill>
              <a:srgbClr val="FF0000"/>
            </a:solidFill>
            <a:round/>
            <a:headEnd/>
            <a:tailEnd type="triangle" w="med" len="med"/>
          </a:ln>
        </p:spPr>
        <p:txBody>
          <a:bodyPr/>
          <a:lstStyle/>
          <a:p>
            <a:endParaRPr lang="el-GR"/>
          </a:p>
        </p:txBody>
      </p:sp>
      <p:sp>
        <p:nvSpPr>
          <p:cNvPr id="2148" name="Freeform 100"/>
          <p:cNvSpPr>
            <a:spLocks/>
          </p:cNvSpPr>
          <p:nvPr/>
        </p:nvSpPr>
        <p:spPr bwMode="auto">
          <a:xfrm>
            <a:off x="6153150" y="4505325"/>
            <a:ext cx="438150" cy="314325"/>
          </a:xfrm>
          <a:custGeom>
            <a:avLst/>
            <a:gdLst>
              <a:gd name="T0" fmla="*/ 2147483647 w 276"/>
              <a:gd name="T1" fmla="*/ 2147483647 h 198"/>
              <a:gd name="T2" fmla="*/ 2147483647 w 276"/>
              <a:gd name="T3" fmla="*/ 2147483647 h 198"/>
              <a:gd name="T4" fmla="*/ 0 w 276"/>
              <a:gd name="T5" fmla="*/ 0 h 198"/>
              <a:gd name="T6" fmla="*/ 0 60000 65536"/>
              <a:gd name="T7" fmla="*/ 0 60000 65536"/>
              <a:gd name="T8" fmla="*/ 0 60000 65536"/>
              <a:gd name="T9" fmla="*/ 0 w 276"/>
              <a:gd name="T10" fmla="*/ 0 h 198"/>
              <a:gd name="T11" fmla="*/ 276 w 276"/>
              <a:gd name="T12" fmla="*/ 198 h 198"/>
            </a:gdLst>
            <a:ahLst/>
            <a:cxnLst>
              <a:cxn ang="T6">
                <a:pos x="T0" y="T1"/>
              </a:cxn>
              <a:cxn ang="T7">
                <a:pos x="T2" y="T3"/>
              </a:cxn>
              <a:cxn ang="T8">
                <a:pos x="T4" y="T5"/>
              </a:cxn>
            </a:cxnLst>
            <a:rect l="T9" t="T10" r="T11" b="T12"/>
            <a:pathLst>
              <a:path w="276" h="198">
                <a:moveTo>
                  <a:pt x="276" y="198"/>
                </a:moveTo>
                <a:cubicBezTo>
                  <a:pt x="251" y="191"/>
                  <a:pt x="172" y="189"/>
                  <a:pt x="126" y="156"/>
                </a:cubicBezTo>
                <a:cubicBezTo>
                  <a:pt x="80" y="123"/>
                  <a:pt x="26" y="32"/>
                  <a:pt x="0" y="0"/>
                </a:cubicBezTo>
              </a:path>
            </a:pathLst>
          </a:custGeom>
          <a:noFill/>
          <a:ln w="38100">
            <a:solidFill>
              <a:srgbClr val="FF0000"/>
            </a:solidFill>
            <a:round/>
            <a:headEnd/>
            <a:tailEnd type="triangle" w="med" len="med"/>
          </a:ln>
        </p:spPr>
        <p:txBody>
          <a:bodyPr/>
          <a:lstStyle/>
          <a:p>
            <a:endParaRPr lang="el-GR"/>
          </a:p>
        </p:txBody>
      </p:sp>
      <p:sp>
        <p:nvSpPr>
          <p:cNvPr id="2149" name="Freeform 101"/>
          <p:cNvSpPr>
            <a:spLocks/>
          </p:cNvSpPr>
          <p:nvPr/>
        </p:nvSpPr>
        <p:spPr bwMode="auto">
          <a:xfrm>
            <a:off x="6430963" y="5238750"/>
            <a:ext cx="293687" cy="523875"/>
          </a:xfrm>
          <a:custGeom>
            <a:avLst/>
            <a:gdLst>
              <a:gd name="T0" fmla="*/ 2147483647 w 185"/>
              <a:gd name="T1" fmla="*/ 0 h 330"/>
              <a:gd name="T2" fmla="*/ 2147483647 w 185"/>
              <a:gd name="T3" fmla="*/ 2147483647 h 330"/>
              <a:gd name="T4" fmla="*/ 2147483647 w 185"/>
              <a:gd name="T5" fmla="*/ 2147483647 h 330"/>
              <a:gd name="T6" fmla="*/ 0 60000 65536"/>
              <a:gd name="T7" fmla="*/ 0 60000 65536"/>
              <a:gd name="T8" fmla="*/ 0 60000 65536"/>
              <a:gd name="T9" fmla="*/ 0 w 185"/>
              <a:gd name="T10" fmla="*/ 0 h 330"/>
              <a:gd name="T11" fmla="*/ 185 w 185"/>
              <a:gd name="T12" fmla="*/ 330 h 330"/>
            </a:gdLst>
            <a:ahLst/>
            <a:cxnLst>
              <a:cxn ang="T6">
                <a:pos x="T0" y="T1"/>
              </a:cxn>
              <a:cxn ang="T7">
                <a:pos x="T2" y="T3"/>
              </a:cxn>
              <a:cxn ang="T8">
                <a:pos x="T4" y="T5"/>
              </a:cxn>
            </a:cxnLst>
            <a:rect l="T9" t="T10" r="T11" b="T12"/>
            <a:pathLst>
              <a:path w="185" h="330">
                <a:moveTo>
                  <a:pt x="185" y="0"/>
                </a:moveTo>
                <a:cubicBezTo>
                  <a:pt x="157" y="31"/>
                  <a:pt x="46" y="131"/>
                  <a:pt x="23" y="186"/>
                </a:cubicBezTo>
                <a:cubicBezTo>
                  <a:pt x="0" y="241"/>
                  <a:pt x="42" y="300"/>
                  <a:pt x="47" y="330"/>
                </a:cubicBezTo>
              </a:path>
            </a:pathLst>
          </a:custGeom>
          <a:noFill/>
          <a:ln w="38100">
            <a:solidFill>
              <a:srgbClr val="FF0000"/>
            </a:solidFill>
            <a:round/>
            <a:headEnd/>
            <a:tailEnd type="triangle" w="med" len="med"/>
          </a:ln>
        </p:spPr>
        <p:txBody>
          <a:bodyPr/>
          <a:lstStyle/>
          <a:p>
            <a:endParaRPr lang="el-GR"/>
          </a:p>
        </p:txBody>
      </p:sp>
      <p:sp>
        <p:nvSpPr>
          <p:cNvPr id="2150" name="Freeform 102"/>
          <p:cNvSpPr>
            <a:spLocks/>
          </p:cNvSpPr>
          <p:nvPr/>
        </p:nvSpPr>
        <p:spPr bwMode="auto">
          <a:xfrm>
            <a:off x="6124575" y="5429250"/>
            <a:ext cx="152400" cy="371475"/>
          </a:xfrm>
          <a:custGeom>
            <a:avLst/>
            <a:gdLst>
              <a:gd name="T0" fmla="*/ 0 w 96"/>
              <a:gd name="T1" fmla="*/ 0 h 234"/>
              <a:gd name="T2" fmla="*/ 2147483647 w 96"/>
              <a:gd name="T3" fmla="*/ 2147483647 h 234"/>
              <a:gd name="T4" fmla="*/ 2147483647 w 96"/>
              <a:gd name="T5" fmla="*/ 2147483647 h 234"/>
              <a:gd name="T6" fmla="*/ 0 60000 65536"/>
              <a:gd name="T7" fmla="*/ 0 60000 65536"/>
              <a:gd name="T8" fmla="*/ 0 60000 65536"/>
              <a:gd name="T9" fmla="*/ 0 w 96"/>
              <a:gd name="T10" fmla="*/ 0 h 234"/>
              <a:gd name="T11" fmla="*/ 96 w 96"/>
              <a:gd name="T12" fmla="*/ 234 h 234"/>
            </a:gdLst>
            <a:ahLst/>
            <a:cxnLst>
              <a:cxn ang="T6">
                <a:pos x="T0" y="T1"/>
              </a:cxn>
              <a:cxn ang="T7">
                <a:pos x="T2" y="T3"/>
              </a:cxn>
              <a:cxn ang="T8">
                <a:pos x="T4" y="T5"/>
              </a:cxn>
            </a:cxnLst>
            <a:rect l="T9" t="T10" r="T11" b="T12"/>
            <a:pathLst>
              <a:path w="96" h="234">
                <a:moveTo>
                  <a:pt x="0" y="0"/>
                </a:moveTo>
                <a:cubicBezTo>
                  <a:pt x="13" y="29"/>
                  <a:pt x="62" y="135"/>
                  <a:pt x="78" y="174"/>
                </a:cubicBezTo>
                <a:cubicBezTo>
                  <a:pt x="94" y="213"/>
                  <a:pt x="92" y="222"/>
                  <a:pt x="96" y="234"/>
                </a:cubicBezTo>
              </a:path>
            </a:pathLst>
          </a:custGeom>
          <a:noFill/>
          <a:ln w="38100">
            <a:solidFill>
              <a:srgbClr val="FF0000"/>
            </a:solidFill>
            <a:round/>
            <a:headEnd/>
            <a:tailEnd type="triangle" w="med" len="med"/>
          </a:ln>
        </p:spPr>
        <p:txBody>
          <a:bodyPr/>
          <a:lstStyle/>
          <a:p>
            <a:endParaRPr lang="el-GR"/>
          </a:p>
        </p:txBody>
      </p:sp>
      <p:sp>
        <p:nvSpPr>
          <p:cNvPr id="666695" name="Freeform 135"/>
          <p:cNvSpPr>
            <a:spLocks/>
          </p:cNvSpPr>
          <p:nvPr/>
        </p:nvSpPr>
        <p:spPr bwMode="auto">
          <a:xfrm>
            <a:off x="6754813" y="6662738"/>
            <a:ext cx="590550" cy="171450"/>
          </a:xfrm>
          <a:custGeom>
            <a:avLst/>
            <a:gdLst>
              <a:gd name="T0" fmla="*/ 2147483647 w 372"/>
              <a:gd name="T1" fmla="*/ 2147483647 h 108"/>
              <a:gd name="T2" fmla="*/ 2147483647 w 372"/>
              <a:gd name="T3" fmla="*/ 2147483647 h 108"/>
              <a:gd name="T4" fmla="*/ 2147483647 w 372"/>
              <a:gd name="T5" fmla="*/ 2147483647 h 108"/>
              <a:gd name="T6" fmla="*/ 2147483647 w 372"/>
              <a:gd name="T7" fmla="*/ 2147483647 h 108"/>
              <a:gd name="T8" fmla="*/ 2147483647 w 372"/>
              <a:gd name="T9" fmla="*/ 2147483647 h 108"/>
              <a:gd name="T10" fmla="*/ 2147483647 w 372"/>
              <a:gd name="T11" fmla="*/ 2147483647 h 108"/>
              <a:gd name="T12" fmla="*/ 2147483647 w 372"/>
              <a:gd name="T13" fmla="*/ 2147483647 h 108"/>
              <a:gd name="T14" fmla="*/ 2147483647 w 372"/>
              <a:gd name="T15" fmla="*/ 2147483647 h 108"/>
              <a:gd name="T16" fmla="*/ 2147483647 w 372"/>
              <a:gd name="T17" fmla="*/ 2147483647 h 108"/>
              <a:gd name="T18" fmla="*/ 2147483647 w 372"/>
              <a:gd name="T19" fmla="*/ 2147483647 h 108"/>
              <a:gd name="T20" fmla="*/ 2147483647 w 372"/>
              <a:gd name="T21" fmla="*/ 2147483647 h 108"/>
              <a:gd name="T22" fmla="*/ 2147483647 w 372"/>
              <a:gd name="T23" fmla="*/ 2147483647 h 108"/>
              <a:gd name="T24" fmla="*/ 2147483647 w 372"/>
              <a:gd name="T25" fmla="*/ 2147483647 h 108"/>
              <a:gd name="T26" fmla="*/ 2147483647 w 372"/>
              <a:gd name="T27" fmla="*/ 2147483647 h 108"/>
              <a:gd name="T28" fmla="*/ 2147483647 w 372"/>
              <a:gd name="T29" fmla="*/ 2147483647 h 108"/>
              <a:gd name="T30" fmla="*/ 2147483647 w 372"/>
              <a:gd name="T31" fmla="*/ 2147483647 h 108"/>
              <a:gd name="T32" fmla="*/ 2147483647 w 372"/>
              <a:gd name="T33" fmla="*/ 2147483647 h 108"/>
              <a:gd name="T34" fmla="*/ 2147483647 w 372"/>
              <a:gd name="T35" fmla="*/ 2147483647 h 108"/>
              <a:gd name="T36" fmla="*/ 2147483647 w 372"/>
              <a:gd name="T37" fmla="*/ 2147483647 h 108"/>
              <a:gd name="T38" fmla="*/ 2147483647 w 372"/>
              <a:gd name="T39" fmla="*/ 2147483647 h 108"/>
              <a:gd name="T40" fmla="*/ 2147483647 w 372"/>
              <a:gd name="T41" fmla="*/ 2147483647 h 108"/>
              <a:gd name="T42" fmla="*/ 2147483647 w 372"/>
              <a:gd name="T43" fmla="*/ 2147483647 h 108"/>
              <a:gd name="T44" fmla="*/ 2147483647 w 372"/>
              <a:gd name="T45" fmla="*/ 2147483647 h 108"/>
              <a:gd name="T46" fmla="*/ 2147483647 w 372"/>
              <a:gd name="T47" fmla="*/ 2147483647 h 108"/>
              <a:gd name="T48" fmla="*/ 2147483647 w 372"/>
              <a:gd name="T49" fmla="*/ 2147483647 h 108"/>
              <a:gd name="T50" fmla="*/ 2147483647 w 372"/>
              <a:gd name="T51" fmla="*/ 2147483647 h 108"/>
              <a:gd name="T52" fmla="*/ 2147483647 w 372"/>
              <a:gd name="T53" fmla="*/ 2147483647 h 108"/>
              <a:gd name="T54" fmla="*/ 2147483647 w 372"/>
              <a:gd name="T55" fmla="*/ 2147483647 h 108"/>
              <a:gd name="T56" fmla="*/ 2147483647 w 372"/>
              <a:gd name="T57" fmla="*/ 2147483647 h 108"/>
              <a:gd name="T58" fmla="*/ 2147483647 w 372"/>
              <a:gd name="T59" fmla="*/ 2147483647 h 108"/>
              <a:gd name="T60" fmla="*/ 2147483647 w 372"/>
              <a:gd name="T61" fmla="*/ 2147483647 h 108"/>
              <a:gd name="T62" fmla="*/ 2147483647 w 372"/>
              <a:gd name="T63" fmla="*/ 2147483647 h 108"/>
              <a:gd name="T64" fmla="*/ 2147483647 w 372"/>
              <a:gd name="T65" fmla="*/ 2147483647 h 108"/>
              <a:gd name="T66" fmla="*/ 2147483647 w 372"/>
              <a:gd name="T67" fmla="*/ 2147483647 h 108"/>
              <a:gd name="T68" fmla="*/ 2147483647 w 372"/>
              <a:gd name="T69" fmla="*/ 2147483647 h 108"/>
              <a:gd name="T70" fmla="*/ 2147483647 w 372"/>
              <a:gd name="T71" fmla="*/ 0 h 108"/>
              <a:gd name="T72" fmla="*/ 2147483647 w 372"/>
              <a:gd name="T73" fmla="*/ 2147483647 h 108"/>
              <a:gd name="T74" fmla="*/ 2147483647 w 372"/>
              <a:gd name="T75" fmla="*/ 214748364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2"/>
              <a:gd name="T115" fmla="*/ 0 h 108"/>
              <a:gd name="T116" fmla="*/ 372 w 372"/>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2" h="108">
                <a:moveTo>
                  <a:pt x="16" y="14"/>
                </a:moveTo>
                <a:cubicBezTo>
                  <a:pt x="14" y="16"/>
                  <a:pt x="19" y="22"/>
                  <a:pt x="17" y="27"/>
                </a:cubicBezTo>
                <a:cubicBezTo>
                  <a:pt x="15" y="32"/>
                  <a:pt x="4" y="42"/>
                  <a:pt x="2" y="47"/>
                </a:cubicBezTo>
                <a:cubicBezTo>
                  <a:pt x="0" y="52"/>
                  <a:pt x="1" y="58"/>
                  <a:pt x="4" y="60"/>
                </a:cubicBezTo>
                <a:lnTo>
                  <a:pt x="23" y="59"/>
                </a:lnTo>
                <a:lnTo>
                  <a:pt x="59" y="72"/>
                </a:lnTo>
                <a:lnTo>
                  <a:pt x="79" y="66"/>
                </a:lnTo>
                <a:lnTo>
                  <a:pt x="109" y="78"/>
                </a:lnTo>
                <a:lnTo>
                  <a:pt x="145" y="77"/>
                </a:lnTo>
                <a:lnTo>
                  <a:pt x="158" y="93"/>
                </a:lnTo>
                <a:lnTo>
                  <a:pt x="182" y="107"/>
                </a:lnTo>
                <a:lnTo>
                  <a:pt x="217" y="108"/>
                </a:lnTo>
                <a:lnTo>
                  <a:pt x="238" y="90"/>
                </a:lnTo>
                <a:lnTo>
                  <a:pt x="263" y="81"/>
                </a:lnTo>
                <a:lnTo>
                  <a:pt x="317" y="81"/>
                </a:lnTo>
                <a:cubicBezTo>
                  <a:pt x="330" y="81"/>
                  <a:pt x="332" y="80"/>
                  <a:pt x="340" y="78"/>
                </a:cubicBezTo>
                <a:cubicBezTo>
                  <a:pt x="348" y="76"/>
                  <a:pt x="360" y="74"/>
                  <a:pt x="364" y="71"/>
                </a:cubicBezTo>
                <a:cubicBezTo>
                  <a:pt x="368" y="68"/>
                  <a:pt x="361" y="63"/>
                  <a:pt x="362" y="57"/>
                </a:cubicBezTo>
                <a:cubicBezTo>
                  <a:pt x="363" y="51"/>
                  <a:pt x="370" y="41"/>
                  <a:pt x="371" y="36"/>
                </a:cubicBezTo>
                <a:cubicBezTo>
                  <a:pt x="372" y="31"/>
                  <a:pt x="370" y="27"/>
                  <a:pt x="367" y="27"/>
                </a:cubicBezTo>
                <a:cubicBezTo>
                  <a:pt x="364" y="27"/>
                  <a:pt x="357" y="34"/>
                  <a:pt x="352" y="38"/>
                </a:cubicBezTo>
                <a:cubicBezTo>
                  <a:pt x="347" y="42"/>
                  <a:pt x="344" y="51"/>
                  <a:pt x="338" y="53"/>
                </a:cubicBezTo>
                <a:cubicBezTo>
                  <a:pt x="332" y="55"/>
                  <a:pt x="322" y="52"/>
                  <a:pt x="317" y="53"/>
                </a:cubicBezTo>
                <a:cubicBezTo>
                  <a:pt x="312" y="54"/>
                  <a:pt x="312" y="60"/>
                  <a:pt x="305" y="57"/>
                </a:cubicBezTo>
                <a:cubicBezTo>
                  <a:pt x="298" y="54"/>
                  <a:pt x="285" y="39"/>
                  <a:pt x="275" y="36"/>
                </a:cubicBezTo>
                <a:cubicBezTo>
                  <a:pt x="265" y="33"/>
                  <a:pt x="252" y="35"/>
                  <a:pt x="245" y="36"/>
                </a:cubicBezTo>
                <a:cubicBezTo>
                  <a:pt x="238" y="37"/>
                  <a:pt x="241" y="46"/>
                  <a:pt x="233" y="45"/>
                </a:cubicBezTo>
                <a:cubicBezTo>
                  <a:pt x="225" y="44"/>
                  <a:pt x="209" y="33"/>
                  <a:pt x="196" y="32"/>
                </a:cubicBezTo>
                <a:cubicBezTo>
                  <a:pt x="183" y="31"/>
                  <a:pt x="164" y="36"/>
                  <a:pt x="152" y="38"/>
                </a:cubicBezTo>
                <a:cubicBezTo>
                  <a:pt x="140" y="40"/>
                  <a:pt x="131" y="48"/>
                  <a:pt x="122" y="47"/>
                </a:cubicBezTo>
                <a:cubicBezTo>
                  <a:pt x="113" y="46"/>
                  <a:pt x="99" y="35"/>
                  <a:pt x="95" y="30"/>
                </a:cubicBezTo>
                <a:cubicBezTo>
                  <a:pt x="91" y="25"/>
                  <a:pt x="98" y="22"/>
                  <a:pt x="98" y="17"/>
                </a:cubicBezTo>
                <a:cubicBezTo>
                  <a:pt x="98" y="12"/>
                  <a:pt x="97" y="2"/>
                  <a:pt x="94" y="2"/>
                </a:cubicBezTo>
                <a:cubicBezTo>
                  <a:pt x="91" y="2"/>
                  <a:pt x="83" y="18"/>
                  <a:pt x="77" y="20"/>
                </a:cubicBezTo>
                <a:cubicBezTo>
                  <a:pt x="71" y="22"/>
                  <a:pt x="61" y="17"/>
                  <a:pt x="55" y="14"/>
                </a:cubicBezTo>
                <a:cubicBezTo>
                  <a:pt x="49" y="11"/>
                  <a:pt x="47" y="0"/>
                  <a:pt x="43" y="0"/>
                </a:cubicBezTo>
                <a:cubicBezTo>
                  <a:pt x="39" y="0"/>
                  <a:pt x="35" y="12"/>
                  <a:pt x="31" y="14"/>
                </a:cubicBezTo>
                <a:cubicBezTo>
                  <a:pt x="27" y="16"/>
                  <a:pt x="20" y="12"/>
                  <a:pt x="16" y="14"/>
                </a:cubicBezTo>
                <a:close/>
              </a:path>
            </a:pathLst>
          </a:custGeom>
          <a:solidFill>
            <a:srgbClr val="FF0000">
              <a:alpha val="30196"/>
            </a:srgbClr>
          </a:solidFill>
          <a:ln w="9525">
            <a:noFill/>
            <a:round/>
            <a:headEnd/>
            <a:tailEnd/>
          </a:ln>
        </p:spPr>
        <p:txBody>
          <a:bodyPr/>
          <a:lstStyle/>
          <a:p>
            <a:endParaRPr lang="el-GR"/>
          </a:p>
        </p:txBody>
      </p:sp>
      <p:sp>
        <p:nvSpPr>
          <p:cNvPr id="2185" name="Freeform 137"/>
          <p:cNvSpPr>
            <a:spLocks/>
          </p:cNvSpPr>
          <p:nvPr/>
        </p:nvSpPr>
        <p:spPr bwMode="auto">
          <a:xfrm rot="7887764">
            <a:off x="6385719" y="6269832"/>
            <a:ext cx="323850" cy="182562"/>
          </a:xfrm>
          <a:custGeom>
            <a:avLst/>
            <a:gdLst>
              <a:gd name="T0" fmla="*/ 466579980 w 1416"/>
              <a:gd name="T1" fmla="*/ 2147483647 h 800"/>
              <a:gd name="T2" fmla="*/ 968990428 w 1416"/>
              <a:gd name="T3" fmla="*/ 2147483647 h 800"/>
              <a:gd name="T4" fmla="*/ 2147483647 w 1416"/>
              <a:gd name="T5" fmla="*/ 2044050245 h 800"/>
              <a:gd name="T6" fmla="*/ 2147483647 w 1416"/>
              <a:gd name="T7" fmla="*/ 1069544171 h 800"/>
              <a:gd name="T8" fmla="*/ 2147483647 w 1416"/>
              <a:gd name="T9" fmla="*/ 1069544171 h 800"/>
              <a:gd name="T10" fmla="*/ 2147483647 w 1416"/>
              <a:gd name="T11" fmla="*/ 1877665571 h 800"/>
              <a:gd name="T12" fmla="*/ 2147483647 w 1416"/>
              <a:gd name="T13" fmla="*/ 1758827786 h 800"/>
              <a:gd name="T14" fmla="*/ 2147483647 w 1416"/>
              <a:gd name="T15" fmla="*/ 689282931 h 800"/>
              <a:gd name="T16" fmla="*/ 2147483647 w 1416"/>
              <a:gd name="T17" fmla="*/ 475353307 h 800"/>
              <a:gd name="T18" fmla="*/ 2147483647 w 1416"/>
              <a:gd name="T19" fmla="*/ 0 h 800"/>
              <a:gd name="T20" fmla="*/ 2147483647 w 1416"/>
              <a:gd name="T21" fmla="*/ 0 h 800"/>
              <a:gd name="T22" fmla="*/ 2147483647 w 1416"/>
              <a:gd name="T23" fmla="*/ 427807559 h 800"/>
              <a:gd name="T24" fmla="*/ 2147483647 w 1416"/>
              <a:gd name="T25" fmla="*/ 713029676 h 800"/>
              <a:gd name="T26" fmla="*/ 2147483647 w 1416"/>
              <a:gd name="T27" fmla="*/ 1782574531 h 800"/>
              <a:gd name="T28" fmla="*/ 2147483647 w 1416"/>
              <a:gd name="T29" fmla="*/ 1735081041 h 800"/>
              <a:gd name="T30" fmla="*/ 2147483647 w 1416"/>
              <a:gd name="T31" fmla="*/ 1948959205 h 800"/>
              <a:gd name="T32" fmla="*/ 2147483647 w 1416"/>
              <a:gd name="T33" fmla="*/ 1117090604 h 800"/>
              <a:gd name="T34" fmla="*/ 2147483647 w 1416"/>
              <a:gd name="T35" fmla="*/ 1117090604 h 800"/>
              <a:gd name="T36" fmla="*/ 2147483647 w 1416"/>
              <a:gd name="T37" fmla="*/ 2020251470 h 800"/>
              <a:gd name="T38" fmla="*/ 2147483647 w 1416"/>
              <a:gd name="T39" fmla="*/ 2147483647 h 800"/>
              <a:gd name="T40" fmla="*/ 2147483647 w 1416"/>
              <a:gd name="T41" fmla="*/ 2147483647 h 800"/>
              <a:gd name="T42" fmla="*/ 2147483647 w 1416"/>
              <a:gd name="T43" fmla="*/ 2147483647 h 800"/>
              <a:gd name="T44" fmla="*/ 2147483647 w 1416"/>
              <a:gd name="T45" fmla="*/ 2147483647 h 800"/>
              <a:gd name="T46" fmla="*/ 2147483647 w 1416"/>
              <a:gd name="T47" fmla="*/ 2147483647 h 800"/>
              <a:gd name="T48" fmla="*/ 2147483647 w 1416"/>
              <a:gd name="T49" fmla="*/ 2147483647 h 800"/>
              <a:gd name="T50" fmla="*/ 2147483647 w 1416"/>
              <a:gd name="T51" fmla="*/ 2147483647 h 800"/>
              <a:gd name="T52" fmla="*/ 2147483647 w 1416"/>
              <a:gd name="T53" fmla="*/ 2147483647 h 800"/>
              <a:gd name="T54" fmla="*/ 2147483647 w 1416"/>
              <a:gd name="T55" fmla="*/ 2147483647 h 800"/>
              <a:gd name="T56" fmla="*/ 2147483647 w 1416"/>
              <a:gd name="T57" fmla="*/ 2147483647 h 800"/>
              <a:gd name="T58" fmla="*/ 2147483647 w 1416"/>
              <a:gd name="T59" fmla="*/ 2147483647 h 800"/>
              <a:gd name="T60" fmla="*/ 2147483647 w 1416"/>
              <a:gd name="T61" fmla="*/ 2147483647 h 800"/>
              <a:gd name="T62" fmla="*/ 2147483647 w 1416"/>
              <a:gd name="T63" fmla="*/ 2147483647 h 800"/>
              <a:gd name="T64" fmla="*/ 1256104395 w 1416"/>
              <a:gd name="T65" fmla="*/ 2147483647 h 800"/>
              <a:gd name="T66" fmla="*/ 514388663 w 1416"/>
              <a:gd name="T67" fmla="*/ 2147483647 h 800"/>
              <a:gd name="T68" fmla="*/ 466579980 w 1416"/>
              <a:gd name="T69" fmla="*/ 2147483647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6"/>
              <a:gd name="T106" fmla="*/ 0 h 800"/>
              <a:gd name="T107" fmla="*/ 1416 w 1416"/>
              <a:gd name="T108" fmla="*/ 800 h 8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6" h="800">
                <a:moveTo>
                  <a:pt x="39" y="256"/>
                </a:moveTo>
                <a:cubicBezTo>
                  <a:pt x="61" y="253"/>
                  <a:pt x="0" y="256"/>
                  <a:pt x="81" y="242"/>
                </a:cubicBezTo>
                <a:lnTo>
                  <a:pt x="525" y="172"/>
                </a:lnTo>
                <a:lnTo>
                  <a:pt x="527" y="90"/>
                </a:lnTo>
                <a:lnTo>
                  <a:pt x="591" y="90"/>
                </a:lnTo>
                <a:lnTo>
                  <a:pt x="591" y="158"/>
                </a:lnTo>
                <a:lnTo>
                  <a:pt x="673" y="148"/>
                </a:lnTo>
                <a:lnTo>
                  <a:pt x="675" y="58"/>
                </a:lnTo>
                <a:lnTo>
                  <a:pt x="689" y="40"/>
                </a:lnTo>
                <a:lnTo>
                  <a:pt x="691" y="0"/>
                </a:lnTo>
                <a:lnTo>
                  <a:pt x="753" y="0"/>
                </a:lnTo>
                <a:lnTo>
                  <a:pt x="753" y="36"/>
                </a:lnTo>
                <a:lnTo>
                  <a:pt x="767" y="60"/>
                </a:lnTo>
                <a:lnTo>
                  <a:pt x="767" y="150"/>
                </a:lnTo>
                <a:lnTo>
                  <a:pt x="801" y="146"/>
                </a:lnTo>
                <a:lnTo>
                  <a:pt x="851" y="164"/>
                </a:lnTo>
                <a:lnTo>
                  <a:pt x="849" y="94"/>
                </a:lnTo>
                <a:lnTo>
                  <a:pt x="919" y="94"/>
                </a:lnTo>
                <a:lnTo>
                  <a:pt x="921" y="170"/>
                </a:lnTo>
                <a:lnTo>
                  <a:pt x="1333" y="236"/>
                </a:lnTo>
                <a:cubicBezTo>
                  <a:pt x="1414" y="252"/>
                  <a:pt x="1394" y="251"/>
                  <a:pt x="1405" y="266"/>
                </a:cubicBezTo>
                <a:cubicBezTo>
                  <a:pt x="1416" y="281"/>
                  <a:pt x="1402" y="313"/>
                  <a:pt x="1399" y="324"/>
                </a:cubicBezTo>
                <a:cubicBezTo>
                  <a:pt x="1396" y="335"/>
                  <a:pt x="1397" y="329"/>
                  <a:pt x="1387" y="332"/>
                </a:cubicBezTo>
                <a:lnTo>
                  <a:pt x="1337" y="342"/>
                </a:lnTo>
                <a:lnTo>
                  <a:pt x="765" y="410"/>
                </a:lnTo>
                <a:lnTo>
                  <a:pt x="751" y="674"/>
                </a:lnTo>
                <a:lnTo>
                  <a:pt x="921" y="710"/>
                </a:lnTo>
                <a:lnTo>
                  <a:pt x="921" y="800"/>
                </a:lnTo>
                <a:lnTo>
                  <a:pt x="527" y="800"/>
                </a:lnTo>
                <a:lnTo>
                  <a:pt x="527" y="706"/>
                </a:lnTo>
                <a:lnTo>
                  <a:pt x="687" y="676"/>
                </a:lnTo>
                <a:lnTo>
                  <a:pt x="675" y="408"/>
                </a:lnTo>
                <a:lnTo>
                  <a:pt x="105" y="340"/>
                </a:lnTo>
                <a:lnTo>
                  <a:pt x="43" y="330"/>
                </a:lnTo>
                <a:cubicBezTo>
                  <a:pt x="32" y="316"/>
                  <a:pt x="39" y="273"/>
                  <a:pt x="39" y="256"/>
                </a:cubicBezTo>
                <a:close/>
              </a:path>
            </a:pathLst>
          </a:custGeom>
          <a:solidFill>
            <a:srgbClr val="FF0000"/>
          </a:solidFill>
          <a:ln w="9525">
            <a:solidFill>
              <a:schemeClr val="tx1"/>
            </a:solidFill>
            <a:round/>
            <a:headEnd/>
            <a:tailEnd/>
          </a:ln>
        </p:spPr>
        <p:txBody>
          <a:bodyPr/>
          <a:lstStyle/>
          <a:p>
            <a:endParaRPr lang="el-GR"/>
          </a:p>
        </p:txBody>
      </p:sp>
      <p:grpSp>
        <p:nvGrpSpPr>
          <p:cNvPr id="5" name="Group 138"/>
          <p:cNvGrpSpPr>
            <a:grpSpLocks/>
          </p:cNvGrpSpPr>
          <p:nvPr/>
        </p:nvGrpSpPr>
        <p:grpSpPr bwMode="auto">
          <a:xfrm>
            <a:off x="6707188" y="6551613"/>
            <a:ext cx="149225" cy="173037"/>
            <a:chOff x="549" y="3539"/>
            <a:chExt cx="342" cy="397"/>
          </a:xfrm>
        </p:grpSpPr>
        <p:sp>
          <p:nvSpPr>
            <p:cNvPr id="666778" name="Freeform 139"/>
            <p:cNvSpPr>
              <a:spLocks/>
            </p:cNvSpPr>
            <p:nvPr/>
          </p:nvSpPr>
          <p:spPr bwMode="auto">
            <a:xfrm>
              <a:off x="549" y="3539"/>
              <a:ext cx="342" cy="205"/>
            </a:xfrm>
            <a:custGeom>
              <a:avLst/>
              <a:gdLst>
                <a:gd name="T0" fmla="*/ 23 w 342"/>
                <a:gd name="T1" fmla="*/ 201 h 205"/>
                <a:gd name="T2" fmla="*/ 25 w 342"/>
                <a:gd name="T3" fmla="*/ 73 h 205"/>
                <a:gd name="T4" fmla="*/ 175 w 342"/>
                <a:gd name="T5" fmla="*/ 1 h 205"/>
                <a:gd name="T6" fmla="*/ 319 w 342"/>
                <a:gd name="T7" fmla="*/ 65 h 205"/>
                <a:gd name="T8" fmla="*/ 315 w 342"/>
                <a:gd name="T9" fmla="*/ 203 h 205"/>
                <a:gd name="T10" fmla="*/ 299 w 342"/>
                <a:gd name="T11" fmla="*/ 135 h 205"/>
                <a:gd name="T12" fmla="*/ 269 w 342"/>
                <a:gd name="T13" fmla="*/ 109 h 205"/>
                <a:gd name="T14" fmla="*/ 239 w 342"/>
                <a:gd name="T15" fmla="*/ 135 h 205"/>
                <a:gd name="T16" fmla="*/ 219 w 342"/>
                <a:gd name="T17" fmla="*/ 201 h 205"/>
                <a:gd name="T18" fmla="*/ 203 w 342"/>
                <a:gd name="T19" fmla="*/ 141 h 205"/>
                <a:gd name="T20" fmla="*/ 173 w 342"/>
                <a:gd name="T21" fmla="*/ 111 h 205"/>
                <a:gd name="T22" fmla="*/ 141 w 342"/>
                <a:gd name="T23" fmla="*/ 141 h 205"/>
                <a:gd name="T24" fmla="*/ 123 w 342"/>
                <a:gd name="T25" fmla="*/ 205 h 205"/>
                <a:gd name="T26" fmla="*/ 113 w 342"/>
                <a:gd name="T27" fmla="*/ 141 h 205"/>
                <a:gd name="T28" fmla="*/ 87 w 342"/>
                <a:gd name="T29" fmla="*/ 113 h 205"/>
                <a:gd name="T30" fmla="*/ 47 w 342"/>
                <a:gd name="T31" fmla="*/ 139 h 205"/>
                <a:gd name="T32" fmla="*/ 23 w 342"/>
                <a:gd name="T33" fmla="*/ 201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205"/>
                <a:gd name="T53" fmla="*/ 342 w 342"/>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205">
                  <a:moveTo>
                    <a:pt x="23" y="201"/>
                  </a:moveTo>
                  <a:cubicBezTo>
                    <a:pt x="19" y="190"/>
                    <a:pt x="0" y="106"/>
                    <a:pt x="25" y="73"/>
                  </a:cubicBezTo>
                  <a:cubicBezTo>
                    <a:pt x="50" y="40"/>
                    <a:pt x="126" y="2"/>
                    <a:pt x="175" y="1"/>
                  </a:cubicBezTo>
                  <a:cubicBezTo>
                    <a:pt x="224" y="0"/>
                    <a:pt x="296" y="31"/>
                    <a:pt x="319" y="65"/>
                  </a:cubicBezTo>
                  <a:cubicBezTo>
                    <a:pt x="342" y="99"/>
                    <a:pt x="318" y="191"/>
                    <a:pt x="315" y="203"/>
                  </a:cubicBezTo>
                  <a:lnTo>
                    <a:pt x="299" y="135"/>
                  </a:lnTo>
                  <a:cubicBezTo>
                    <a:pt x="291" y="119"/>
                    <a:pt x="279" y="109"/>
                    <a:pt x="269" y="109"/>
                  </a:cubicBezTo>
                  <a:cubicBezTo>
                    <a:pt x="259" y="109"/>
                    <a:pt x="247" y="120"/>
                    <a:pt x="239" y="135"/>
                  </a:cubicBezTo>
                  <a:lnTo>
                    <a:pt x="219" y="201"/>
                  </a:lnTo>
                  <a:lnTo>
                    <a:pt x="203" y="141"/>
                  </a:lnTo>
                  <a:cubicBezTo>
                    <a:pt x="195" y="126"/>
                    <a:pt x="183" y="111"/>
                    <a:pt x="173" y="111"/>
                  </a:cubicBezTo>
                  <a:cubicBezTo>
                    <a:pt x="163" y="111"/>
                    <a:pt x="149" y="125"/>
                    <a:pt x="141" y="141"/>
                  </a:cubicBezTo>
                  <a:lnTo>
                    <a:pt x="123" y="205"/>
                  </a:lnTo>
                  <a:lnTo>
                    <a:pt x="113" y="141"/>
                  </a:lnTo>
                  <a:cubicBezTo>
                    <a:pt x="107" y="126"/>
                    <a:pt x="98" y="113"/>
                    <a:pt x="87" y="113"/>
                  </a:cubicBezTo>
                  <a:cubicBezTo>
                    <a:pt x="76" y="113"/>
                    <a:pt x="58" y="124"/>
                    <a:pt x="47" y="139"/>
                  </a:cubicBezTo>
                  <a:cubicBezTo>
                    <a:pt x="36" y="154"/>
                    <a:pt x="28" y="188"/>
                    <a:pt x="23" y="201"/>
                  </a:cubicBezTo>
                  <a:close/>
                </a:path>
              </a:pathLst>
            </a:custGeom>
            <a:solidFill>
              <a:srgbClr val="FF0000"/>
            </a:solidFill>
            <a:ln w="9525">
              <a:solidFill>
                <a:schemeClr val="tx1"/>
              </a:solidFill>
              <a:round/>
              <a:headEnd/>
              <a:tailEnd/>
            </a:ln>
          </p:spPr>
          <p:txBody>
            <a:bodyPr/>
            <a:lstStyle/>
            <a:p>
              <a:endParaRPr lang="el-GR"/>
            </a:p>
          </p:txBody>
        </p:sp>
        <p:sp>
          <p:nvSpPr>
            <p:cNvPr id="666779" name="Line 140"/>
            <p:cNvSpPr>
              <a:spLocks noChangeShapeType="1"/>
            </p:cNvSpPr>
            <p:nvPr/>
          </p:nvSpPr>
          <p:spPr bwMode="auto">
            <a:xfrm>
              <a:off x="576" y="3744"/>
              <a:ext cx="144" cy="192"/>
            </a:xfrm>
            <a:prstGeom prst="line">
              <a:avLst/>
            </a:prstGeom>
            <a:noFill/>
            <a:ln w="9525">
              <a:solidFill>
                <a:schemeClr val="tx1"/>
              </a:solidFill>
              <a:round/>
              <a:headEnd/>
              <a:tailEnd/>
            </a:ln>
          </p:spPr>
          <p:txBody>
            <a:bodyPr/>
            <a:lstStyle/>
            <a:p>
              <a:endParaRPr lang="el-GR"/>
            </a:p>
          </p:txBody>
        </p:sp>
        <p:sp>
          <p:nvSpPr>
            <p:cNvPr id="666780" name="Line 141"/>
            <p:cNvSpPr>
              <a:spLocks noChangeShapeType="1"/>
            </p:cNvSpPr>
            <p:nvPr/>
          </p:nvSpPr>
          <p:spPr bwMode="auto">
            <a:xfrm>
              <a:off x="672" y="3744"/>
              <a:ext cx="48" cy="192"/>
            </a:xfrm>
            <a:prstGeom prst="line">
              <a:avLst/>
            </a:prstGeom>
            <a:noFill/>
            <a:ln w="9525">
              <a:solidFill>
                <a:schemeClr val="tx1"/>
              </a:solidFill>
              <a:round/>
              <a:headEnd/>
              <a:tailEnd/>
            </a:ln>
          </p:spPr>
          <p:txBody>
            <a:bodyPr/>
            <a:lstStyle/>
            <a:p>
              <a:endParaRPr lang="el-GR"/>
            </a:p>
          </p:txBody>
        </p:sp>
        <p:sp>
          <p:nvSpPr>
            <p:cNvPr id="666781" name="Line 142"/>
            <p:cNvSpPr>
              <a:spLocks noChangeShapeType="1"/>
            </p:cNvSpPr>
            <p:nvPr/>
          </p:nvSpPr>
          <p:spPr bwMode="auto">
            <a:xfrm flipH="1">
              <a:off x="720" y="3744"/>
              <a:ext cx="48" cy="192"/>
            </a:xfrm>
            <a:prstGeom prst="line">
              <a:avLst/>
            </a:prstGeom>
            <a:noFill/>
            <a:ln w="9525">
              <a:solidFill>
                <a:schemeClr val="tx1"/>
              </a:solidFill>
              <a:round/>
              <a:headEnd/>
              <a:tailEnd/>
            </a:ln>
          </p:spPr>
          <p:txBody>
            <a:bodyPr/>
            <a:lstStyle/>
            <a:p>
              <a:endParaRPr lang="el-GR"/>
            </a:p>
          </p:txBody>
        </p:sp>
        <p:sp>
          <p:nvSpPr>
            <p:cNvPr id="666782" name="Line 143"/>
            <p:cNvSpPr>
              <a:spLocks noChangeShapeType="1"/>
            </p:cNvSpPr>
            <p:nvPr/>
          </p:nvSpPr>
          <p:spPr bwMode="auto">
            <a:xfrm flipH="1">
              <a:off x="720" y="3744"/>
              <a:ext cx="144" cy="192"/>
            </a:xfrm>
            <a:prstGeom prst="line">
              <a:avLst/>
            </a:prstGeom>
            <a:noFill/>
            <a:ln w="9525">
              <a:solidFill>
                <a:schemeClr val="tx1"/>
              </a:solidFill>
              <a:round/>
              <a:headEnd/>
              <a:tailEnd/>
            </a:ln>
          </p:spPr>
          <p:txBody>
            <a:bodyPr/>
            <a:lstStyle/>
            <a:p>
              <a:endParaRPr lang="el-GR"/>
            </a:p>
          </p:txBody>
        </p:sp>
      </p:grpSp>
      <p:grpSp>
        <p:nvGrpSpPr>
          <p:cNvPr id="6" name="Group 144"/>
          <p:cNvGrpSpPr>
            <a:grpSpLocks/>
          </p:cNvGrpSpPr>
          <p:nvPr/>
        </p:nvGrpSpPr>
        <p:grpSpPr bwMode="auto">
          <a:xfrm>
            <a:off x="6846888" y="6561138"/>
            <a:ext cx="149225" cy="173037"/>
            <a:chOff x="549" y="3539"/>
            <a:chExt cx="342" cy="397"/>
          </a:xfrm>
        </p:grpSpPr>
        <p:sp>
          <p:nvSpPr>
            <p:cNvPr id="666773" name="Freeform 145"/>
            <p:cNvSpPr>
              <a:spLocks/>
            </p:cNvSpPr>
            <p:nvPr/>
          </p:nvSpPr>
          <p:spPr bwMode="auto">
            <a:xfrm>
              <a:off x="549" y="3539"/>
              <a:ext cx="342" cy="205"/>
            </a:xfrm>
            <a:custGeom>
              <a:avLst/>
              <a:gdLst>
                <a:gd name="T0" fmla="*/ 23 w 342"/>
                <a:gd name="T1" fmla="*/ 201 h 205"/>
                <a:gd name="T2" fmla="*/ 25 w 342"/>
                <a:gd name="T3" fmla="*/ 73 h 205"/>
                <a:gd name="T4" fmla="*/ 175 w 342"/>
                <a:gd name="T5" fmla="*/ 1 h 205"/>
                <a:gd name="T6" fmla="*/ 319 w 342"/>
                <a:gd name="T7" fmla="*/ 65 h 205"/>
                <a:gd name="T8" fmla="*/ 315 w 342"/>
                <a:gd name="T9" fmla="*/ 203 h 205"/>
                <a:gd name="T10" fmla="*/ 299 w 342"/>
                <a:gd name="T11" fmla="*/ 135 h 205"/>
                <a:gd name="T12" fmla="*/ 269 w 342"/>
                <a:gd name="T13" fmla="*/ 109 h 205"/>
                <a:gd name="T14" fmla="*/ 239 w 342"/>
                <a:gd name="T15" fmla="*/ 135 h 205"/>
                <a:gd name="T16" fmla="*/ 219 w 342"/>
                <a:gd name="T17" fmla="*/ 201 h 205"/>
                <a:gd name="T18" fmla="*/ 203 w 342"/>
                <a:gd name="T19" fmla="*/ 141 h 205"/>
                <a:gd name="T20" fmla="*/ 173 w 342"/>
                <a:gd name="T21" fmla="*/ 111 h 205"/>
                <a:gd name="T22" fmla="*/ 141 w 342"/>
                <a:gd name="T23" fmla="*/ 141 h 205"/>
                <a:gd name="T24" fmla="*/ 123 w 342"/>
                <a:gd name="T25" fmla="*/ 205 h 205"/>
                <a:gd name="T26" fmla="*/ 113 w 342"/>
                <a:gd name="T27" fmla="*/ 141 h 205"/>
                <a:gd name="T28" fmla="*/ 87 w 342"/>
                <a:gd name="T29" fmla="*/ 113 h 205"/>
                <a:gd name="T30" fmla="*/ 47 w 342"/>
                <a:gd name="T31" fmla="*/ 139 h 205"/>
                <a:gd name="T32" fmla="*/ 23 w 342"/>
                <a:gd name="T33" fmla="*/ 201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205"/>
                <a:gd name="T53" fmla="*/ 342 w 342"/>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205">
                  <a:moveTo>
                    <a:pt x="23" y="201"/>
                  </a:moveTo>
                  <a:cubicBezTo>
                    <a:pt x="19" y="190"/>
                    <a:pt x="0" y="106"/>
                    <a:pt x="25" y="73"/>
                  </a:cubicBezTo>
                  <a:cubicBezTo>
                    <a:pt x="50" y="40"/>
                    <a:pt x="126" y="2"/>
                    <a:pt x="175" y="1"/>
                  </a:cubicBezTo>
                  <a:cubicBezTo>
                    <a:pt x="224" y="0"/>
                    <a:pt x="296" y="31"/>
                    <a:pt x="319" y="65"/>
                  </a:cubicBezTo>
                  <a:cubicBezTo>
                    <a:pt x="342" y="99"/>
                    <a:pt x="318" y="191"/>
                    <a:pt x="315" y="203"/>
                  </a:cubicBezTo>
                  <a:lnTo>
                    <a:pt x="299" y="135"/>
                  </a:lnTo>
                  <a:cubicBezTo>
                    <a:pt x="291" y="119"/>
                    <a:pt x="279" y="109"/>
                    <a:pt x="269" y="109"/>
                  </a:cubicBezTo>
                  <a:cubicBezTo>
                    <a:pt x="259" y="109"/>
                    <a:pt x="247" y="120"/>
                    <a:pt x="239" y="135"/>
                  </a:cubicBezTo>
                  <a:lnTo>
                    <a:pt x="219" y="201"/>
                  </a:lnTo>
                  <a:lnTo>
                    <a:pt x="203" y="141"/>
                  </a:lnTo>
                  <a:cubicBezTo>
                    <a:pt x="195" y="126"/>
                    <a:pt x="183" y="111"/>
                    <a:pt x="173" y="111"/>
                  </a:cubicBezTo>
                  <a:cubicBezTo>
                    <a:pt x="163" y="111"/>
                    <a:pt x="149" y="125"/>
                    <a:pt x="141" y="141"/>
                  </a:cubicBezTo>
                  <a:lnTo>
                    <a:pt x="123" y="205"/>
                  </a:lnTo>
                  <a:lnTo>
                    <a:pt x="113" y="141"/>
                  </a:lnTo>
                  <a:cubicBezTo>
                    <a:pt x="107" y="126"/>
                    <a:pt x="98" y="113"/>
                    <a:pt x="87" y="113"/>
                  </a:cubicBezTo>
                  <a:cubicBezTo>
                    <a:pt x="76" y="113"/>
                    <a:pt x="58" y="124"/>
                    <a:pt x="47" y="139"/>
                  </a:cubicBezTo>
                  <a:cubicBezTo>
                    <a:pt x="36" y="154"/>
                    <a:pt x="28" y="188"/>
                    <a:pt x="23" y="201"/>
                  </a:cubicBezTo>
                  <a:close/>
                </a:path>
              </a:pathLst>
            </a:custGeom>
            <a:solidFill>
              <a:srgbClr val="FF0000"/>
            </a:solidFill>
            <a:ln w="9525">
              <a:solidFill>
                <a:schemeClr val="tx1"/>
              </a:solidFill>
              <a:round/>
              <a:headEnd/>
              <a:tailEnd/>
            </a:ln>
          </p:spPr>
          <p:txBody>
            <a:bodyPr/>
            <a:lstStyle/>
            <a:p>
              <a:endParaRPr lang="el-GR"/>
            </a:p>
          </p:txBody>
        </p:sp>
        <p:sp>
          <p:nvSpPr>
            <p:cNvPr id="666774" name="Line 146"/>
            <p:cNvSpPr>
              <a:spLocks noChangeShapeType="1"/>
            </p:cNvSpPr>
            <p:nvPr/>
          </p:nvSpPr>
          <p:spPr bwMode="auto">
            <a:xfrm>
              <a:off x="576" y="3744"/>
              <a:ext cx="144" cy="192"/>
            </a:xfrm>
            <a:prstGeom prst="line">
              <a:avLst/>
            </a:prstGeom>
            <a:noFill/>
            <a:ln w="9525">
              <a:solidFill>
                <a:schemeClr val="tx1"/>
              </a:solidFill>
              <a:round/>
              <a:headEnd/>
              <a:tailEnd/>
            </a:ln>
          </p:spPr>
          <p:txBody>
            <a:bodyPr/>
            <a:lstStyle/>
            <a:p>
              <a:endParaRPr lang="el-GR"/>
            </a:p>
          </p:txBody>
        </p:sp>
        <p:sp>
          <p:nvSpPr>
            <p:cNvPr id="666775" name="Line 147"/>
            <p:cNvSpPr>
              <a:spLocks noChangeShapeType="1"/>
            </p:cNvSpPr>
            <p:nvPr/>
          </p:nvSpPr>
          <p:spPr bwMode="auto">
            <a:xfrm>
              <a:off x="672" y="3744"/>
              <a:ext cx="48" cy="192"/>
            </a:xfrm>
            <a:prstGeom prst="line">
              <a:avLst/>
            </a:prstGeom>
            <a:noFill/>
            <a:ln w="9525">
              <a:solidFill>
                <a:schemeClr val="tx1"/>
              </a:solidFill>
              <a:round/>
              <a:headEnd/>
              <a:tailEnd/>
            </a:ln>
          </p:spPr>
          <p:txBody>
            <a:bodyPr/>
            <a:lstStyle/>
            <a:p>
              <a:endParaRPr lang="el-GR"/>
            </a:p>
          </p:txBody>
        </p:sp>
        <p:sp>
          <p:nvSpPr>
            <p:cNvPr id="666776" name="Line 148"/>
            <p:cNvSpPr>
              <a:spLocks noChangeShapeType="1"/>
            </p:cNvSpPr>
            <p:nvPr/>
          </p:nvSpPr>
          <p:spPr bwMode="auto">
            <a:xfrm flipH="1">
              <a:off x="720" y="3744"/>
              <a:ext cx="48" cy="192"/>
            </a:xfrm>
            <a:prstGeom prst="line">
              <a:avLst/>
            </a:prstGeom>
            <a:noFill/>
            <a:ln w="9525">
              <a:solidFill>
                <a:schemeClr val="tx1"/>
              </a:solidFill>
              <a:round/>
              <a:headEnd/>
              <a:tailEnd/>
            </a:ln>
          </p:spPr>
          <p:txBody>
            <a:bodyPr/>
            <a:lstStyle/>
            <a:p>
              <a:endParaRPr lang="el-GR"/>
            </a:p>
          </p:txBody>
        </p:sp>
        <p:sp>
          <p:nvSpPr>
            <p:cNvPr id="666777" name="Line 149"/>
            <p:cNvSpPr>
              <a:spLocks noChangeShapeType="1"/>
            </p:cNvSpPr>
            <p:nvPr/>
          </p:nvSpPr>
          <p:spPr bwMode="auto">
            <a:xfrm flipH="1">
              <a:off x="720" y="3744"/>
              <a:ext cx="144" cy="192"/>
            </a:xfrm>
            <a:prstGeom prst="line">
              <a:avLst/>
            </a:prstGeom>
            <a:noFill/>
            <a:ln w="9525">
              <a:solidFill>
                <a:schemeClr val="tx1"/>
              </a:solidFill>
              <a:round/>
              <a:headEnd/>
              <a:tailEnd/>
            </a:ln>
          </p:spPr>
          <p:txBody>
            <a:bodyPr/>
            <a:lstStyle/>
            <a:p>
              <a:endParaRPr lang="el-GR"/>
            </a:p>
          </p:txBody>
        </p:sp>
      </p:grpSp>
      <p:grpSp>
        <p:nvGrpSpPr>
          <p:cNvPr id="7" name="Group 150"/>
          <p:cNvGrpSpPr>
            <a:grpSpLocks/>
          </p:cNvGrpSpPr>
          <p:nvPr/>
        </p:nvGrpSpPr>
        <p:grpSpPr bwMode="auto">
          <a:xfrm>
            <a:off x="6999288" y="6580188"/>
            <a:ext cx="149225" cy="173037"/>
            <a:chOff x="549" y="3539"/>
            <a:chExt cx="342" cy="397"/>
          </a:xfrm>
        </p:grpSpPr>
        <p:sp>
          <p:nvSpPr>
            <p:cNvPr id="666768" name="Freeform 151"/>
            <p:cNvSpPr>
              <a:spLocks/>
            </p:cNvSpPr>
            <p:nvPr/>
          </p:nvSpPr>
          <p:spPr bwMode="auto">
            <a:xfrm>
              <a:off x="549" y="3539"/>
              <a:ext cx="342" cy="205"/>
            </a:xfrm>
            <a:custGeom>
              <a:avLst/>
              <a:gdLst>
                <a:gd name="T0" fmla="*/ 23 w 342"/>
                <a:gd name="T1" fmla="*/ 201 h 205"/>
                <a:gd name="T2" fmla="*/ 25 w 342"/>
                <a:gd name="T3" fmla="*/ 73 h 205"/>
                <a:gd name="T4" fmla="*/ 175 w 342"/>
                <a:gd name="T5" fmla="*/ 1 h 205"/>
                <a:gd name="T6" fmla="*/ 319 w 342"/>
                <a:gd name="T7" fmla="*/ 65 h 205"/>
                <a:gd name="T8" fmla="*/ 315 w 342"/>
                <a:gd name="T9" fmla="*/ 203 h 205"/>
                <a:gd name="T10" fmla="*/ 299 w 342"/>
                <a:gd name="T11" fmla="*/ 135 h 205"/>
                <a:gd name="T12" fmla="*/ 269 w 342"/>
                <a:gd name="T13" fmla="*/ 109 h 205"/>
                <a:gd name="T14" fmla="*/ 239 w 342"/>
                <a:gd name="T15" fmla="*/ 135 h 205"/>
                <a:gd name="T16" fmla="*/ 219 w 342"/>
                <a:gd name="T17" fmla="*/ 201 h 205"/>
                <a:gd name="T18" fmla="*/ 203 w 342"/>
                <a:gd name="T19" fmla="*/ 141 h 205"/>
                <a:gd name="T20" fmla="*/ 173 w 342"/>
                <a:gd name="T21" fmla="*/ 111 h 205"/>
                <a:gd name="T22" fmla="*/ 141 w 342"/>
                <a:gd name="T23" fmla="*/ 141 h 205"/>
                <a:gd name="T24" fmla="*/ 123 w 342"/>
                <a:gd name="T25" fmla="*/ 205 h 205"/>
                <a:gd name="T26" fmla="*/ 113 w 342"/>
                <a:gd name="T27" fmla="*/ 141 h 205"/>
                <a:gd name="T28" fmla="*/ 87 w 342"/>
                <a:gd name="T29" fmla="*/ 113 h 205"/>
                <a:gd name="T30" fmla="*/ 47 w 342"/>
                <a:gd name="T31" fmla="*/ 139 h 205"/>
                <a:gd name="T32" fmla="*/ 23 w 342"/>
                <a:gd name="T33" fmla="*/ 201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205"/>
                <a:gd name="T53" fmla="*/ 342 w 342"/>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205">
                  <a:moveTo>
                    <a:pt x="23" y="201"/>
                  </a:moveTo>
                  <a:cubicBezTo>
                    <a:pt x="19" y="190"/>
                    <a:pt x="0" y="106"/>
                    <a:pt x="25" y="73"/>
                  </a:cubicBezTo>
                  <a:cubicBezTo>
                    <a:pt x="50" y="40"/>
                    <a:pt x="126" y="2"/>
                    <a:pt x="175" y="1"/>
                  </a:cubicBezTo>
                  <a:cubicBezTo>
                    <a:pt x="224" y="0"/>
                    <a:pt x="296" y="31"/>
                    <a:pt x="319" y="65"/>
                  </a:cubicBezTo>
                  <a:cubicBezTo>
                    <a:pt x="342" y="99"/>
                    <a:pt x="318" y="191"/>
                    <a:pt x="315" y="203"/>
                  </a:cubicBezTo>
                  <a:lnTo>
                    <a:pt x="299" y="135"/>
                  </a:lnTo>
                  <a:cubicBezTo>
                    <a:pt x="291" y="119"/>
                    <a:pt x="279" y="109"/>
                    <a:pt x="269" y="109"/>
                  </a:cubicBezTo>
                  <a:cubicBezTo>
                    <a:pt x="259" y="109"/>
                    <a:pt x="247" y="120"/>
                    <a:pt x="239" y="135"/>
                  </a:cubicBezTo>
                  <a:lnTo>
                    <a:pt x="219" y="201"/>
                  </a:lnTo>
                  <a:lnTo>
                    <a:pt x="203" y="141"/>
                  </a:lnTo>
                  <a:cubicBezTo>
                    <a:pt x="195" y="126"/>
                    <a:pt x="183" y="111"/>
                    <a:pt x="173" y="111"/>
                  </a:cubicBezTo>
                  <a:cubicBezTo>
                    <a:pt x="163" y="111"/>
                    <a:pt x="149" y="125"/>
                    <a:pt x="141" y="141"/>
                  </a:cubicBezTo>
                  <a:lnTo>
                    <a:pt x="123" y="205"/>
                  </a:lnTo>
                  <a:lnTo>
                    <a:pt x="113" y="141"/>
                  </a:lnTo>
                  <a:cubicBezTo>
                    <a:pt x="107" y="126"/>
                    <a:pt x="98" y="113"/>
                    <a:pt x="87" y="113"/>
                  </a:cubicBezTo>
                  <a:cubicBezTo>
                    <a:pt x="76" y="113"/>
                    <a:pt x="58" y="124"/>
                    <a:pt x="47" y="139"/>
                  </a:cubicBezTo>
                  <a:cubicBezTo>
                    <a:pt x="36" y="154"/>
                    <a:pt x="28" y="188"/>
                    <a:pt x="23" y="201"/>
                  </a:cubicBezTo>
                  <a:close/>
                </a:path>
              </a:pathLst>
            </a:custGeom>
            <a:solidFill>
              <a:srgbClr val="FF0000"/>
            </a:solidFill>
            <a:ln w="9525">
              <a:solidFill>
                <a:schemeClr val="tx1"/>
              </a:solidFill>
              <a:round/>
              <a:headEnd/>
              <a:tailEnd/>
            </a:ln>
          </p:spPr>
          <p:txBody>
            <a:bodyPr/>
            <a:lstStyle/>
            <a:p>
              <a:endParaRPr lang="el-GR"/>
            </a:p>
          </p:txBody>
        </p:sp>
        <p:sp>
          <p:nvSpPr>
            <p:cNvPr id="666769" name="Line 152"/>
            <p:cNvSpPr>
              <a:spLocks noChangeShapeType="1"/>
            </p:cNvSpPr>
            <p:nvPr/>
          </p:nvSpPr>
          <p:spPr bwMode="auto">
            <a:xfrm>
              <a:off x="576" y="3744"/>
              <a:ext cx="144" cy="192"/>
            </a:xfrm>
            <a:prstGeom prst="line">
              <a:avLst/>
            </a:prstGeom>
            <a:noFill/>
            <a:ln w="9525">
              <a:solidFill>
                <a:schemeClr val="tx1"/>
              </a:solidFill>
              <a:round/>
              <a:headEnd/>
              <a:tailEnd/>
            </a:ln>
          </p:spPr>
          <p:txBody>
            <a:bodyPr/>
            <a:lstStyle/>
            <a:p>
              <a:endParaRPr lang="el-GR"/>
            </a:p>
          </p:txBody>
        </p:sp>
        <p:sp>
          <p:nvSpPr>
            <p:cNvPr id="666770" name="Line 153"/>
            <p:cNvSpPr>
              <a:spLocks noChangeShapeType="1"/>
            </p:cNvSpPr>
            <p:nvPr/>
          </p:nvSpPr>
          <p:spPr bwMode="auto">
            <a:xfrm>
              <a:off x="672" y="3744"/>
              <a:ext cx="48" cy="192"/>
            </a:xfrm>
            <a:prstGeom prst="line">
              <a:avLst/>
            </a:prstGeom>
            <a:noFill/>
            <a:ln w="9525">
              <a:solidFill>
                <a:schemeClr val="tx1"/>
              </a:solidFill>
              <a:round/>
              <a:headEnd/>
              <a:tailEnd/>
            </a:ln>
          </p:spPr>
          <p:txBody>
            <a:bodyPr/>
            <a:lstStyle/>
            <a:p>
              <a:endParaRPr lang="el-GR"/>
            </a:p>
          </p:txBody>
        </p:sp>
        <p:sp>
          <p:nvSpPr>
            <p:cNvPr id="666771" name="Line 154"/>
            <p:cNvSpPr>
              <a:spLocks noChangeShapeType="1"/>
            </p:cNvSpPr>
            <p:nvPr/>
          </p:nvSpPr>
          <p:spPr bwMode="auto">
            <a:xfrm flipH="1">
              <a:off x="720" y="3744"/>
              <a:ext cx="48" cy="192"/>
            </a:xfrm>
            <a:prstGeom prst="line">
              <a:avLst/>
            </a:prstGeom>
            <a:noFill/>
            <a:ln w="9525">
              <a:solidFill>
                <a:schemeClr val="tx1"/>
              </a:solidFill>
              <a:round/>
              <a:headEnd/>
              <a:tailEnd/>
            </a:ln>
          </p:spPr>
          <p:txBody>
            <a:bodyPr/>
            <a:lstStyle/>
            <a:p>
              <a:endParaRPr lang="el-GR"/>
            </a:p>
          </p:txBody>
        </p:sp>
        <p:sp>
          <p:nvSpPr>
            <p:cNvPr id="666772" name="Line 155"/>
            <p:cNvSpPr>
              <a:spLocks noChangeShapeType="1"/>
            </p:cNvSpPr>
            <p:nvPr/>
          </p:nvSpPr>
          <p:spPr bwMode="auto">
            <a:xfrm flipH="1">
              <a:off x="720" y="3744"/>
              <a:ext cx="144" cy="192"/>
            </a:xfrm>
            <a:prstGeom prst="line">
              <a:avLst/>
            </a:prstGeom>
            <a:noFill/>
            <a:ln w="9525">
              <a:solidFill>
                <a:schemeClr val="tx1"/>
              </a:solidFill>
              <a:round/>
              <a:headEnd/>
              <a:tailEnd/>
            </a:ln>
          </p:spPr>
          <p:txBody>
            <a:bodyPr/>
            <a:lstStyle/>
            <a:p>
              <a:endParaRPr lang="el-GR"/>
            </a:p>
          </p:txBody>
        </p:sp>
      </p:grpSp>
      <p:pic>
        <p:nvPicPr>
          <p:cNvPr id="2204" name="Picture 156" descr="nazi"/>
          <p:cNvPicPr>
            <a:picLocks noChangeAspect="1" noChangeArrowheads="1"/>
          </p:cNvPicPr>
          <p:nvPr/>
        </p:nvPicPr>
        <p:blipFill>
          <a:blip r:embed="rId8"/>
          <a:srcRect/>
          <a:stretch>
            <a:fillRect/>
          </a:stretch>
        </p:blipFill>
        <p:spPr bwMode="auto">
          <a:xfrm>
            <a:off x="5705475" y="4543425"/>
            <a:ext cx="215900" cy="128588"/>
          </a:xfrm>
          <a:prstGeom prst="rect">
            <a:avLst/>
          </a:prstGeom>
          <a:noFill/>
          <a:ln w="9525">
            <a:noFill/>
            <a:miter lim="800000"/>
            <a:headEnd/>
            <a:tailEnd/>
          </a:ln>
        </p:spPr>
      </p:pic>
      <p:pic>
        <p:nvPicPr>
          <p:cNvPr id="2205" name="Picture 157" descr="nazi"/>
          <p:cNvPicPr>
            <a:picLocks noChangeAspect="1" noChangeArrowheads="1"/>
          </p:cNvPicPr>
          <p:nvPr/>
        </p:nvPicPr>
        <p:blipFill>
          <a:blip r:embed="rId8"/>
          <a:srcRect/>
          <a:stretch>
            <a:fillRect/>
          </a:stretch>
        </p:blipFill>
        <p:spPr bwMode="auto">
          <a:xfrm>
            <a:off x="6451600" y="5810250"/>
            <a:ext cx="215900" cy="128588"/>
          </a:xfrm>
          <a:prstGeom prst="rect">
            <a:avLst/>
          </a:prstGeom>
          <a:noFill/>
          <a:ln w="9525">
            <a:noFill/>
            <a:miter lim="800000"/>
            <a:headEnd/>
            <a:tailEnd/>
          </a:ln>
        </p:spPr>
      </p:pic>
      <p:pic>
        <p:nvPicPr>
          <p:cNvPr id="666702" name="Picture 158" descr="nazi"/>
          <p:cNvPicPr>
            <a:picLocks noChangeAspect="1" noChangeArrowheads="1"/>
          </p:cNvPicPr>
          <p:nvPr/>
        </p:nvPicPr>
        <p:blipFill>
          <a:blip r:embed="rId8"/>
          <a:srcRect/>
          <a:stretch>
            <a:fillRect/>
          </a:stretch>
        </p:blipFill>
        <p:spPr bwMode="auto">
          <a:xfrm>
            <a:off x="6959600" y="6689725"/>
            <a:ext cx="215900" cy="128588"/>
          </a:xfrm>
          <a:prstGeom prst="rect">
            <a:avLst/>
          </a:prstGeom>
          <a:noFill/>
          <a:ln w="9525">
            <a:noFill/>
            <a:miter lim="800000"/>
            <a:headEnd/>
            <a:tailEnd/>
          </a:ln>
        </p:spPr>
      </p:pic>
      <p:sp>
        <p:nvSpPr>
          <p:cNvPr id="666703" name="Freeform 159"/>
          <p:cNvSpPr>
            <a:spLocks/>
          </p:cNvSpPr>
          <p:nvPr/>
        </p:nvSpPr>
        <p:spPr bwMode="auto">
          <a:xfrm rot="-145884">
            <a:off x="4213225" y="1116013"/>
            <a:ext cx="323850" cy="182562"/>
          </a:xfrm>
          <a:custGeom>
            <a:avLst/>
            <a:gdLst>
              <a:gd name="T0" fmla="*/ 466579980 w 1416"/>
              <a:gd name="T1" fmla="*/ 2147483647 h 800"/>
              <a:gd name="T2" fmla="*/ 968990428 w 1416"/>
              <a:gd name="T3" fmla="*/ 2147483647 h 800"/>
              <a:gd name="T4" fmla="*/ 2147483647 w 1416"/>
              <a:gd name="T5" fmla="*/ 2044050245 h 800"/>
              <a:gd name="T6" fmla="*/ 2147483647 w 1416"/>
              <a:gd name="T7" fmla="*/ 1069544171 h 800"/>
              <a:gd name="T8" fmla="*/ 2147483647 w 1416"/>
              <a:gd name="T9" fmla="*/ 1069544171 h 800"/>
              <a:gd name="T10" fmla="*/ 2147483647 w 1416"/>
              <a:gd name="T11" fmla="*/ 1877665571 h 800"/>
              <a:gd name="T12" fmla="*/ 2147483647 w 1416"/>
              <a:gd name="T13" fmla="*/ 1758827786 h 800"/>
              <a:gd name="T14" fmla="*/ 2147483647 w 1416"/>
              <a:gd name="T15" fmla="*/ 689282931 h 800"/>
              <a:gd name="T16" fmla="*/ 2147483647 w 1416"/>
              <a:gd name="T17" fmla="*/ 475353307 h 800"/>
              <a:gd name="T18" fmla="*/ 2147483647 w 1416"/>
              <a:gd name="T19" fmla="*/ 0 h 800"/>
              <a:gd name="T20" fmla="*/ 2147483647 w 1416"/>
              <a:gd name="T21" fmla="*/ 0 h 800"/>
              <a:gd name="T22" fmla="*/ 2147483647 w 1416"/>
              <a:gd name="T23" fmla="*/ 427807559 h 800"/>
              <a:gd name="T24" fmla="*/ 2147483647 w 1416"/>
              <a:gd name="T25" fmla="*/ 713029676 h 800"/>
              <a:gd name="T26" fmla="*/ 2147483647 w 1416"/>
              <a:gd name="T27" fmla="*/ 1782574531 h 800"/>
              <a:gd name="T28" fmla="*/ 2147483647 w 1416"/>
              <a:gd name="T29" fmla="*/ 1735081041 h 800"/>
              <a:gd name="T30" fmla="*/ 2147483647 w 1416"/>
              <a:gd name="T31" fmla="*/ 1948959205 h 800"/>
              <a:gd name="T32" fmla="*/ 2147483647 w 1416"/>
              <a:gd name="T33" fmla="*/ 1117090604 h 800"/>
              <a:gd name="T34" fmla="*/ 2147483647 w 1416"/>
              <a:gd name="T35" fmla="*/ 1117090604 h 800"/>
              <a:gd name="T36" fmla="*/ 2147483647 w 1416"/>
              <a:gd name="T37" fmla="*/ 2020251470 h 800"/>
              <a:gd name="T38" fmla="*/ 2147483647 w 1416"/>
              <a:gd name="T39" fmla="*/ 2147483647 h 800"/>
              <a:gd name="T40" fmla="*/ 2147483647 w 1416"/>
              <a:gd name="T41" fmla="*/ 2147483647 h 800"/>
              <a:gd name="T42" fmla="*/ 2147483647 w 1416"/>
              <a:gd name="T43" fmla="*/ 2147483647 h 800"/>
              <a:gd name="T44" fmla="*/ 2147483647 w 1416"/>
              <a:gd name="T45" fmla="*/ 2147483647 h 800"/>
              <a:gd name="T46" fmla="*/ 2147483647 w 1416"/>
              <a:gd name="T47" fmla="*/ 2147483647 h 800"/>
              <a:gd name="T48" fmla="*/ 2147483647 w 1416"/>
              <a:gd name="T49" fmla="*/ 2147483647 h 800"/>
              <a:gd name="T50" fmla="*/ 2147483647 w 1416"/>
              <a:gd name="T51" fmla="*/ 2147483647 h 800"/>
              <a:gd name="T52" fmla="*/ 2147483647 w 1416"/>
              <a:gd name="T53" fmla="*/ 2147483647 h 800"/>
              <a:gd name="T54" fmla="*/ 2147483647 w 1416"/>
              <a:gd name="T55" fmla="*/ 2147483647 h 800"/>
              <a:gd name="T56" fmla="*/ 2147483647 w 1416"/>
              <a:gd name="T57" fmla="*/ 2147483647 h 800"/>
              <a:gd name="T58" fmla="*/ 2147483647 w 1416"/>
              <a:gd name="T59" fmla="*/ 2147483647 h 800"/>
              <a:gd name="T60" fmla="*/ 2147483647 w 1416"/>
              <a:gd name="T61" fmla="*/ 2147483647 h 800"/>
              <a:gd name="T62" fmla="*/ 2147483647 w 1416"/>
              <a:gd name="T63" fmla="*/ 2147483647 h 800"/>
              <a:gd name="T64" fmla="*/ 1256104395 w 1416"/>
              <a:gd name="T65" fmla="*/ 2147483647 h 800"/>
              <a:gd name="T66" fmla="*/ 514388663 w 1416"/>
              <a:gd name="T67" fmla="*/ 2147483647 h 800"/>
              <a:gd name="T68" fmla="*/ 466579980 w 1416"/>
              <a:gd name="T69" fmla="*/ 2147483647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6"/>
              <a:gd name="T106" fmla="*/ 0 h 800"/>
              <a:gd name="T107" fmla="*/ 1416 w 1416"/>
              <a:gd name="T108" fmla="*/ 800 h 8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6" h="800">
                <a:moveTo>
                  <a:pt x="39" y="256"/>
                </a:moveTo>
                <a:cubicBezTo>
                  <a:pt x="61" y="253"/>
                  <a:pt x="0" y="256"/>
                  <a:pt x="81" y="242"/>
                </a:cubicBezTo>
                <a:lnTo>
                  <a:pt x="525" y="172"/>
                </a:lnTo>
                <a:lnTo>
                  <a:pt x="527" y="90"/>
                </a:lnTo>
                <a:lnTo>
                  <a:pt x="591" y="90"/>
                </a:lnTo>
                <a:lnTo>
                  <a:pt x="591" y="158"/>
                </a:lnTo>
                <a:lnTo>
                  <a:pt x="673" y="148"/>
                </a:lnTo>
                <a:lnTo>
                  <a:pt x="675" y="58"/>
                </a:lnTo>
                <a:lnTo>
                  <a:pt x="689" y="40"/>
                </a:lnTo>
                <a:lnTo>
                  <a:pt x="691" y="0"/>
                </a:lnTo>
                <a:lnTo>
                  <a:pt x="753" y="0"/>
                </a:lnTo>
                <a:lnTo>
                  <a:pt x="753" y="36"/>
                </a:lnTo>
                <a:lnTo>
                  <a:pt x="767" y="60"/>
                </a:lnTo>
                <a:lnTo>
                  <a:pt x="767" y="150"/>
                </a:lnTo>
                <a:lnTo>
                  <a:pt x="801" y="146"/>
                </a:lnTo>
                <a:lnTo>
                  <a:pt x="851" y="164"/>
                </a:lnTo>
                <a:lnTo>
                  <a:pt x="849" y="94"/>
                </a:lnTo>
                <a:lnTo>
                  <a:pt x="919" y="94"/>
                </a:lnTo>
                <a:lnTo>
                  <a:pt x="921" y="170"/>
                </a:lnTo>
                <a:lnTo>
                  <a:pt x="1333" y="236"/>
                </a:lnTo>
                <a:cubicBezTo>
                  <a:pt x="1414" y="252"/>
                  <a:pt x="1394" y="251"/>
                  <a:pt x="1405" y="266"/>
                </a:cubicBezTo>
                <a:cubicBezTo>
                  <a:pt x="1416" y="281"/>
                  <a:pt x="1402" y="313"/>
                  <a:pt x="1399" y="324"/>
                </a:cubicBezTo>
                <a:cubicBezTo>
                  <a:pt x="1396" y="335"/>
                  <a:pt x="1397" y="329"/>
                  <a:pt x="1387" y="332"/>
                </a:cubicBezTo>
                <a:lnTo>
                  <a:pt x="1337" y="342"/>
                </a:lnTo>
                <a:lnTo>
                  <a:pt x="765" y="410"/>
                </a:lnTo>
                <a:lnTo>
                  <a:pt x="751" y="674"/>
                </a:lnTo>
                <a:lnTo>
                  <a:pt x="921" y="710"/>
                </a:lnTo>
                <a:lnTo>
                  <a:pt x="921" y="800"/>
                </a:lnTo>
                <a:lnTo>
                  <a:pt x="527" y="800"/>
                </a:lnTo>
                <a:lnTo>
                  <a:pt x="527" y="706"/>
                </a:lnTo>
                <a:lnTo>
                  <a:pt x="687" y="676"/>
                </a:lnTo>
                <a:lnTo>
                  <a:pt x="675" y="408"/>
                </a:lnTo>
                <a:lnTo>
                  <a:pt x="105" y="340"/>
                </a:lnTo>
                <a:lnTo>
                  <a:pt x="43" y="330"/>
                </a:lnTo>
                <a:cubicBezTo>
                  <a:pt x="32" y="316"/>
                  <a:pt x="39" y="273"/>
                  <a:pt x="39" y="256"/>
                </a:cubicBezTo>
                <a:close/>
              </a:path>
            </a:pathLst>
          </a:custGeom>
          <a:solidFill>
            <a:srgbClr val="FF0000"/>
          </a:solidFill>
          <a:ln w="9525">
            <a:solidFill>
              <a:schemeClr val="tx1"/>
            </a:solidFill>
            <a:round/>
            <a:headEnd/>
            <a:tailEnd/>
          </a:ln>
        </p:spPr>
        <p:txBody>
          <a:bodyPr/>
          <a:lstStyle/>
          <a:p>
            <a:endParaRPr lang="el-GR"/>
          </a:p>
        </p:txBody>
      </p:sp>
      <p:grpSp>
        <p:nvGrpSpPr>
          <p:cNvPr id="666704" name="Group 160"/>
          <p:cNvGrpSpPr>
            <a:grpSpLocks/>
          </p:cNvGrpSpPr>
          <p:nvPr/>
        </p:nvGrpSpPr>
        <p:grpSpPr bwMode="auto">
          <a:xfrm>
            <a:off x="4292600" y="679450"/>
            <a:ext cx="149225" cy="173038"/>
            <a:chOff x="549" y="3539"/>
            <a:chExt cx="342" cy="397"/>
          </a:xfrm>
        </p:grpSpPr>
        <p:sp>
          <p:nvSpPr>
            <p:cNvPr id="666763" name="Freeform 161"/>
            <p:cNvSpPr>
              <a:spLocks/>
            </p:cNvSpPr>
            <p:nvPr/>
          </p:nvSpPr>
          <p:spPr bwMode="auto">
            <a:xfrm>
              <a:off x="549" y="3539"/>
              <a:ext cx="342" cy="205"/>
            </a:xfrm>
            <a:custGeom>
              <a:avLst/>
              <a:gdLst>
                <a:gd name="T0" fmla="*/ 23 w 342"/>
                <a:gd name="T1" fmla="*/ 201 h 205"/>
                <a:gd name="T2" fmla="*/ 25 w 342"/>
                <a:gd name="T3" fmla="*/ 73 h 205"/>
                <a:gd name="T4" fmla="*/ 175 w 342"/>
                <a:gd name="T5" fmla="*/ 1 h 205"/>
                <a:gd name="T6" fmla="*/ 319 w 342"/>
                <a:gd name="T7" fmla="*/ 65 h 205"/>
                <a:gd name="T8" fmla="*/ 315 w 342"/>
                <a:gd name="T9" fmla="*/ 203 h 205"/>
                <a:gd name="T10" fmla="*/ 299 w 342"/>
                <a:gd name="T11" fmla="*/ 135 h 205"/>
                <a:gd name="T12" fmla="*/ 269 w 342"/>
                <a:gd name="T13" fmla="*/ 109 h 205"/>
                <a:gd name="T14" fmla="*/ 239 w 342"/>
                <a:gd name="T15" fmla="*/ 135 h 205"/>
                <a:gd name="T16" fmla="*/ 219 w 342"/>
                <a:gd name="T17" fmla="*/ 201 h 205"/>
                <a:gd name="T18" fmla="*/ 203 w 342"/>
                <a:gd name="T19" fmla="*/ 141 h 205"/>
                <a:gd name="T20" fmla="*/ 173 w 342"/>
                <a:gd name="T21" fmla="*/ 111 h 205"/>
                <a:gd name="T22" fmla="*/ 141 w 342"/>
                <a:gd name="T23" fmla="*/ 141 h 205"/>
                <a:gd name="T24" fmla="*/ 123 w 342"/>
                <a:gd name="T25" fmla="*/ 205 h 205"/>
                <a:gd name="T26" fmla="*/ 113 w 342"/>
                <a:gd name="T27" fmla="*/ 141 h 205"/>
                <a:gd name="T28" fmla="*/ 87 w 342"/>
                <a:gd name="T29" fmla="*/ 113 h 205"/>
                <a:gd name="T30" fmla="*/ 47 w 342"/>
                <a:gd name="T31" fmla="*/ 139 h 205"/>
                <a:gd name="T32" fmla="*/ 23 w 342"/>
                <a:gd name="T33" fmla="*/ 201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205"/>
                <a:gd name="T53" fmla="*/ 342 w 342"/>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205">
                  <a:moveTo>
                    <a:pt x="23" y="201"/>
                  </a:moveTo>
                  <a:cubicBezTo>
                    <a:pt x="19" y="190"/>
                    <a:pt x="0" y="106"/>
                    <a:pt x="25" y="73"/>
                  </a:cubicBezTo>
                  <a:cubicBezTo>
                    <a:pt x="50" y="40"/>
                    <a:pt x="126" y="2"/>
                    <a:pt x="175" y="1"/>
                  </a:cubicBezTo>
                  <a:cubicBezTo>
                    <a:pt x="224" y="0"/>
                    <a:pt x="296" y="31"/>
                    <a:pt x="319" y="65"/>
                  </a:cubicBezTo>
                  <a:cubicBezTo>
                    <a:pt x="342" y="99"/>
                    <a:pt x="318" y="191"/>
                    <a:pt x="315" y="203"/>
                  </a:cubicBezTo>
                  <a:lnTo>
                    <a:pt x="299" y="135"/>
                  </a:lnTo>
                  <a:cubicBezTo>
                    <a:pt x="291" y="119"/>
                    <a:pt x="279" y="109"/>
                    <a:pt x="269" y="109"/>
                  </a:cubicBezTo>
                  <a:cubicBezTo>
                    <a:pt x="259" y="109"/>
                    <a:pt x="247" y="120"/>
                    <a:pt x="239" y="135"/>
                  </a:cubicBezTo>
                  <a:lnTo>
                    <a:pt x="219" y="201"/>
                  </a:lnTo>
                  <a:lnTo>
                    <a:pt x="203" y="141"/>
                  </a:lnTo>
                  <a:cubicBezTo>
                    <a:pt x="195" y="126"/>
                    <a:pt x="183" y="111"/>
                    <a:pt x="173" y="111"/>
                  </a:cubicBezTo>
                  <a:cubicBezTo>
                    <a:pt x="163" y="111"/>
                    <a:pt x="149" y="125"/>
                    <a:pt x="141" y="141"/>
                  </a:cubicBezTo>
                  <a:lnTo>
                    <a:pt x="123" y="205"/>
                  </a:lnTo>
                  <a:lnTo>
                    <a:pt x="113" y="141"/>
                  </a:lnTo>
                  <a:cubicBezTo>
                    <a:pt x="107" y="126"/>
                    <a:pt x="98" y="113"/>
                    <a:pt x="87" y="113"/>
                  </a:cubicBezTo>
                  <a:cubicBezTo>
                    <a:pt x="76" y="113"/>
                    <a:pt x="58" y="124"/>
                    <a:pt x="47" y="139"/>
                  </a:cubicBezTo>
                  <a:cubicBezTo>
                    <a:pt x="36" y="154"/>
                    <a:pt x="28" y="188"/>
                    <a:pt x="23" y="201"/>
                  </a:cubicBezTo>
                  <a:close/>
                </a:path>
              </a:pathLst>
            </a:custGeom>
            <a:solidFill>
              <a:srgbClr val="FF0000"/>
            </a:solidFill>
            <a:ln w="9525">
              <a:solidFill>
                <a:schemeClr val="tx1"/>
              </a:solidFill>
              <a:round/>
              <a:headEnd/>
              <a:tailEnd/>
            </a:ln>
          </p:spPr>
          <p:txBody>
            <a:bodyPr/>
            <a:lstStyle/>
            <a:p>
              <a:endParaRPr lang="el-GR"/>
            </a:p>
          </p:txBody>
        </p:sp>
        <p:sp>
          <p:nvSpPr>
            <p:cNvPr id="666764" name="Line 162"/>
            <p:cNvSpPr>
              <a:spLocks noChangeShapeType="1"/>
            </p:cNvSpPr>
            <p:nvPr/>
          </p:nvSpPr>
          <p:spPr bwMode="auto">
            <a:xfrm>
              <a:off x="576" y="3744"/>
              <a:ext cx="144" cy="192"/>
            </a:xfrm>
            <a:prstGeom prst="line">
              <a:avLst/>
            </a:prstGeom>
            <a:noFill/>
            <a:ln w="9525">
              <a:solidFill>
                <a:schemeClr val="tx1"/>
              </a:solidFill>
              <a:round/>
              <a:headEnd/>
              <a:tailEnd/>
            </a:ln>
          </p:spPr>
          <p:txBody>
            <a:bodyPr/>
            <a:lstStyle/>
            <a:p>
              <a:endParaRPr lang="el-GR"/>
            </a:p>
          </p:txBody>
        </p:sp>
        <p:sp>
          <p:nvSpPr>
            <p:cNvPr id="666765" name="Line 163"/>
            <p:cNvSpPr>
              <a:spLocks noChangeShapeType="1"/>
            </p:cNvSpPr>
            <p:nvPr/>
          </p:nvSpPr>
          <p:spPr bwMode="auto">
            <a:xfrm>
              <a:off x="672" y="3744"/>
              <a:ext cx="48" cy="192"/>
            </a:xfrm>
            <a:prstGeom prst="line">
              <a:avLst/>
            </a:prstGeom>
            <a:noFill/>
            <a:ln w="9525">
              <a:solidFill>
                <a:schemeClr val="tx1"/>
              </a:solidFill>
              <a:round/>
              <a:headEnd/>
              <a:tailEnd/>
            </a:ln>
          </p:spPr>
          <p:txBody>
            <a:bodyPr/>
            <a:lstStyle/>
            <a:p>
              <a:endParaRPr lang="el-GR"/>
            </a:p>
          </p:txBody>
        </p:sp>
        <p:sp>
          <p:nvSpPr>
            <p:cNvPr id="666766" name="Line 164"/>
            <p:cNvSpPr>
              <a:spLocks noChangeShapeType="1"/>
            </p:cNvSpPr>
            <p:nvPr/>
          </p:nvSpPr>
          <p:spPr bwMode="auto">
            <a:xfrm flipH="1">
              <a:off x="720" y="3744"/>
              <a:ext cx="48" cy="192"/>
            </a:xfrm>
            <a:prstGeom prst="line">
              <a:avLst/>
            </a:prstGeom>
            <a:noFill/>
            <a:ln w="9525">
              <a:solidFill>
                <a:schemeClr val="tx1"/>
              </a:solidFill>
              <a:round/>
              <a:headEnd/>
              <a:tailEnd/>
            </a:ln>
          </p:spPr>
          <p:txBody>
            <a:bodyPr/>
            <a:lstStyle/>
            <a:p>
              <a:endParaRPr lang="el-GR"/>
            </a:p>
          </p:txBody>
        </p:sp>
        <p:sp>
          <p:nvSpPr>
            <p:cNvPr id="666767" name="Line 165"/>
            <p:cNvSpPr>
              <a:spLocks noChangeShapeType="1"/>
            </p:cNvSpPr>
            <p:nvPr/>
          </p:nvSpPr>
          <p:spPr bwMode="auto">
            <a:xfrm flipH="1">
              <a:off x="720" y="3744"/>
              <a:ext cx="144" cy="192"/>
            </a:xfrm>
            <a:prstGeom prst="line">
              <a:avLst/>
            </a:prstGeom>
            <a:noFill/>
            <a:ln w="9525">
              <a:solidFill>
                <a:schemeClr val="tx1"/>
              </a:solidFill>
              <a:round/>
              <a:headEnd/>
              <a:tailEnd/>
            </a:ln>
          </p:spPr>
          <p:txBody>
            <a:bodyPr/>
            <a:lstStyle/>
            <a:p>
              <a:endParaRPr lang="el-GR"/>
            </a:p>
          </p:txBody>
        </p:sp>
      </p:grpSp>
      <p:sp>
        <p:nvSpPr>
          <p:cNvPr id="666705" name="Freeform 166"/>
          <p:cNvSpPr>
            <a:spLocks/>
          </p:cNvSpPr>
          <p:nvPr/>
        </p:nvSpPr>
        <p:spPr bwMode="auto">
          <a:xfrm rot="867324">
            <a:off x="4559300" y="941388"/>
            <a:ext cx="323850" cy="182562"/>
          </a:xfrm>
          <a:custGeom>
            <a:avLst/>
            <a:gdLst>
              <a:gd name="T0" fmla="*/ 466579980 w 1416"/>
              <a:gd name="T1" fmla="*/ 2147483647 h 800"/>
              <a:gd name="T2" fmla="*/ 968990428 w 1416"/>
              <a:gd name="T3" fmla="*/ 2147483647 h 800"/>
              <a:gd name="T4" fmla="*/ 2147483647 w 1416"/>
              <a:gd name="T5" fmla="*/ 2044050245 h 800"/>
              <a:gd name="T6" fmla="*/ 2147483647 w 1416"/>
              <a:gd name="T7" fmla="*/ 1069544171 h 800"/>
              <a:gd name="T8" fmla="*/ 2147483647 w 1416"/>
              <a:gd name="T9" fmla="*/ 1069544171 h 800"/>
              <a:gd name="T10" fmla="*/ 2147483647 w 1416"/>
              <a:gd name="T11" fmla="*/ 1877665571 h 800"/>
              <a:gd name="T12" fmla="*/ 2147483647 w 1416"/>
              <a:gd name="T13" fmla="*/ 1758827786 h 800"/>
              <a:gd name="T14" fmla="*/ 2147483647 w 1416"/>
              <a:gd name="T15" fmla="*/ 689282931 h 800"/>
              <a:gd name="T16" fmla="*/ 2147483647 w 1416"/>
              <a:gd name="T17" fmla="*/ 475353307 h 800"/>
              <a:gd name="T18" fmla="*/ 2147483647 w 1416"/>
              <a:gd name="T19" fmla="*/ 0 h 800"/>
              <a:gd name="T20" fmla="*/ 2147483647 w 1416"/>
              <a:gd name="T21" fmla="*/ 0 h 800"/>
              <a:gd name="T22" fmla="*/ 2147483647 w 1416"/>
              <a:gd name="T23" fmla="*/ 427807559 h 800"/>
              <a:gd name="T24" fmla="*/ 2147483647 w 1416"/>
              <a:gd name="T25" fmla="*/ 713029676 h 800"/>
              <a:gd name="T26" fmla="*/ 2147483647 w 1416"/>
              <a:gd name="T27" fmla="*/ 1782574531 h 800"/>
              <a:gd name="T28" fmla="*/ 2147483647 w 1416"/>
              <a:gd name="T29" fmla="*/ 1735081041 h 800"/>
              <a:gd name="T30" fmla="*/ 2147483647 w 1416"/>
              <a:gd name="T31" fmla="*/ 1948959205 h 800"/>
              <a:gd name="T32" fmla="*/ 2147483647 w 1416"/>
              <a:gd name="T33" fmla="*/ 1117090604 h 800"/>
              <a:gd name="T34" fmla="*/ 2147483647 w 1416"/>
              <a:gd name="T35" fmla="*/ 1117090604 h 800"/>
              <a:gd name="T36" fmla="*/ 2147483647 w 1416"/>
              <a:gd name="T37" fmla="*/ 2020251470 h 800"/>
              <a:gd name="T38" fmla="*/ 2147483647 w 1416"/>
              <a:gd name="T39" fmla="*/ 2147483647 h 800"/>
              <a:gd name="T40" fmla="*/ 2147483647 w 1416"/>
              <a:gd name="T41" fmla="*/ 2147483647 h 800"/>
              <a:gd name="T42" fmla="*/ 2147483647 w 1416"/>
              <a:gd name="T43" fmla="*/ 2147483647 h 800"/>
              <a:gd name="T44" fmla="*/ 2147483647 w 1416"/>
              <a:gd name="T45" fmla="*/ 2147483647 h 800"/>
              <a:gd name="T46" fmla="*/ 2147483647 w 1416"/>
              <a:gd name="T47" fmla="*/ 2147483647 h 800"/>
              <a:gd name="T48" fmla="*/ 2147483647 w 1416"/>
              <a:gd name="T49" fmla="*/ 2147483647 h 800"/>
              <a:gd name="T50" fmla="*/ 2147483647 w 1416"/>
              <a:gd name="T51" fmla="*/ 2147483647 h 800"/>
              <a:gd name="T52" fmla="*/ 2147483647 w 1416"/>
              <a:gd name="T53" fmla="*/ 2147483647 h 800"/>
              <a:gd name="T54" fmla="*/ 2147483647 w 1416"/>
              <a:gd name="T55" fmla="*/ 2147483647 h 800"/>
              <a:gd name="T56" fmla="*/ 2147483647 w 1416"/>
              <a:gd name="T57" fmla="*/ 2147483647 h 800"/>
              <a:gd name="T58" fmla="*/ 2147483647 w 1416"/>
              <a:gd name="T59" fmla="*/ 2147483647 h 800"/>
              <a:gd name="T60" fmla="*/ 2147483647 w 1416"/>
              <a:gd name="T61" fmla="*/ 2147483647 h 800"/>
              <a:gd name="T62" fmla="*/ 2147483647 w 1416"/>
              <a:gd name="T63" fmla="*/ 2147483647 h 800"/>
              <a:gd name="T64" fmla="*/ 1256104395 w 1416"/>
              <a:gd name="T65" fmla="*/ 2147483647 h 800"/>
              <a:gd name="T66" fmla="*/ 514388663 w 1416"/>
              <a:gd name="T67" fmla="*/ 2147483647 h 800"/>
              <a:gd name="T68" fmla="*/ 466579980 w 1416"/>
              <a:gd name="T69" fmla="*/ 2147483647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6"/>
              <a:gd name="T106" fmla="*/ 0 h 800"/>
              <a:gd name="T107" fmla="*/ 1416 w 1416"/>
              <a:gd name="T108" fmla="*/ 800 h 8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6" h="800">
                <a:moveTo>
                  <a:pt x="39" y="256"/>
                </a:moveTo>
                <a:cubicBezTo>
                  <a:pt x="61" y="253"/>
                  <a:pt x="0" y="256"/>
                  <a:pt x="81" y="242"/>
                </a:cubicBezTo>
                <a:lnTo>
                  <a:pt x="525" y="172"/>
                </a:lnTo>
                <a:lnTo>
                  <a:pt x="527" y="90"/>
                </a:lnTo>
                <a:lnTo>
                  <a:pt x="591" y="90"/>
                </a:lnTo>
                <a:lnTo>
                  <a:pt x="591" y="158"/>
                </a:lnTo>
                <a:lnTo>
                  <a:pt x="673" y="148"/>
                </a:lnTo>
                <a:lnTo>
                  <a:pt x="675" y="58"/>
                </a:lnTo>
                <a:lnTo>
                  <a:pt x="689" y="40"/>
                </a:lnTo>
                <a:lnTo>
                  <a:pt x="691" y="0"/>
                </a:lnTo>
                <a:lnTo>
                  <a:pt x="753" y="0"/>
                </a:lnTo>
                <a:lnTo>
                  <a:pt x="753" y="36"/>
                </a:lnTo>
                <a:lnTo>
                  <a:pt x="767" y="60"/>
                </a:lnTo>
                <a:lnTo>
                  <a:pt x="767" y="150"/>
                </a:lnTo>
                <a:lnTo>
                  <a:pt x="801" y="146"/>
                </a:lnTo>
                <a:lnTo>
                  <a:pt x="851" y="164"/>
                </a:lnTo>
                <a:lnTo>
                  <a:pt x="849" y="94"/>
                </a:lnTo>
                <a:lnTo>
                  <a:pt x="919" y="94"/>
                </a:lnTo>
                <a:lnTo>
                  <a:pt x="921" y="170"/>
                </a:lnTo>
                <a:lnTo>
                  <a:pt x="1333" y="236"/>
                </a:lnTo>
                <a:cubicBezTo>
                  <a:pt x="1414" y="252"/>
                  <a:pt x="1394" y="251"/>
                  <a:pt x="1405" y="266"/>
                </a:cubicBezTo>
                <a:cubicBezTo>
                  <a:pt x="1416" y="281"/>
                  <a:pt x="1402" y="313"/>
                  <a:pt x="1399" y="324"/>
                </a:cubicBezTo>
                <a:cubicBezTo>
                  <a:pt x="1396" y="335"/>
                  <a:pt x="1397" y="329"/>
                  <a:pt x="1387" y="332"/>
                </a:cubicBezTo>
                <a:lnTo>
                  <a:pt x="1337" y="342"/>
                </a:lnTo>
                <a:lnTo>
                  <a:pt x="765" y="410"/>
                </a:lnTo>
                <a:lnTo>
                  <a:pt x="751" y="674"/>
                </a:lnTo>
                <a:lnTo>
                  <a:pt x="921" y="710"/>
                </a:lnTo>
                <a:lnTo>
                  <a:pt x="921" y="800"/>
                </a:lnTo>
                <a:lnTo>
                  <a:pt x="527" y="800"/>
                </a:lnTo>
                <a:lnTo>
                  <a:pt x="527" y="706"/>
                </a:lnTo>
                <a:lnTo>
                  <a:pt x="687" y="676"/>
                </a:lnTo>
                <a:lnTo>
                  <a:pt x="675" y="408"/>
                </a:lnTo>
                <a:lnTo>
                  <a:pt x="105" y="340"/>
                </a:lnTo>
                <a:lnTo>
                  <a:pt x="43" y="330"/>
                </a:lnTo>
                <a:cubicBezTo>
                  <a:pt x="32" y="316"/>
                  <a:pt x="39" y="273"/>
                  <a:pt x="39" y="256"/>
                </a:cubicBezTo>
                <a:close/>
              </a:path>
            </a:pathLst>
          </a:custGeom>
          <a:solidFill>
            <a:srgbClr val="FF0000"/>
          </a:solidFill>
          <a:ln w="9525">
            <a:solidFill>
              <a:schemeClr val="tx1"/>
            </a:solidFill>
            <a:round/>
            <a:headEnd/>
            <a:tailEnd/>
          </a:ln>
        </p:spPr>
        <p:txBody>
          <a:bodyPr/>
          <a:lstStyle/>
          <a:p>
            <a:endParaRPr lang="el-GR"/>
          </a:p>
        </p:txBody>
      </p:sp>
      <p:grpSp>
        <p:nvGrpSpPr>
          <p:cNvPr id="666706" name="Group 167"/>
          <p:cNvGrpSpPr>
            <a:grpSpLocks/>
          </p:cNvGrpSpPr>
          <p:nvPr/>
        </p:nvGrpSpPr>
        <p:grpSpPr bwMode="auto">
          <a:xfrm>
            <a:off x="4721225" y="492125"/>
            <a:ext cx="149225" cy="173038"/>
            <a:chOff x="549" y="3539"/>
            <a:chExt cx="342" cy="397"/>
          </a:xfrm>
        </p:grpSpPr>
        <p:sp>
          <p:nvSpPr>
            <p:cNvPr id="666758" name="Freeform 168"/>
            <p:cNvSpPr>
              <a:spLocks/>
            </p:cNvSpPr>
            <p:nvPr/>
          </p:nvSpPr>
          <p:spPr bwMode="auto">
            <a:xfrm>
              <a:off x="549" y="3539"/>
              <a:ext cx="342" cy="205"/>
            </a:xfrm>
            <a:custGeom>
              <a:avLst/>
              <a:gdLst>
                <a:gd name="T0" fmla="*/ 23 w 342"/>
                <a:gd name="T1" fmla="*/ 201 h 205"/>
                <a:gd name="T2" fmla="*/ 25 w 342"/>
                <a:gd name="T3" fmla="*/ 73 h 205"/>
                <a:gd name="T4" fmla="*/ 175 w 342"/>
                <a:gd name="T5" fmla="*/ 1 h 205"/>
                <a:gd name="T6" fmla="*/ 319 w 342"/>
                <a:gd name="T7" fmla="*/ 65 h 205"/>
                <a:gd name="T8" fmla="*/ 315 w 342"/>
                <a:gd name="T9" fmla="*/ 203 h 205"/>
                <a:gd name="T10" fmla="*/ 299 w 342"/>
                <a:gd name="T11" fmla="*/ 135 h 205"/>
                <a:gd name="T12" fmla="*/ 269 w 342"/>
                <a:gd name="T13" fmla="*/ 109 h 205"/>
                <a:gd name="T14" fmla="*/ 239 w 342"/>
                <a:gd name="T15" fmla="*/ 135 h 205"/>
                <a:gd name="T16" fmla="*/ 219 w 342"/>
                <a:gd name="T17" fmla="*/ 201 h 205"/>
                <a:gd name="T18" fmla="*/ 203 w 342"/>
                <a:gd name="T19" fmla="*/ 141 h 205"/>
                <a:gd name="T20" fmla="*/ 173 w 342"/>
                <a:gd name="T21" fmla="*/ 111 h 205"/>
                <a:gd name="T22" fmla="*/ 141 w 342"/>
                <a:gd name="T23" fmla="*/ 141 h 205"/>
                <a:gd name="T24" fmla="*/ 123 w 342"/>
                <a:gd name="T25" fmla="*/ 205 h 205"/>
                <a:gd name="T26" fmla="*/ 113 w 342"/>
                <a:gd name="T27" fmla="*/ 141 h 205"/>
                <a:gd name="T28" fmla="*/ 87 w 342"/>
                <a:gd name="T29" fmla="*/ 113 h 205"/>
                <a:gd name="T30" fmla="*/ 47 w 342"/>
                <a:gd name="T31" fmla="*/ 139 h 205"/>
                <a:gd name="T32" fmla="*/ 23 w 342"/>
                <a:gd name="T33" fmla="*/ 201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205"/>
                <a:gd name="T53" fmla="*/ 342 w 342"/>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205">
                  <a:moveTo>
                    <a:pt x="23" y="201"/>
                  </a:moveTo>
                  <a:cubicBezTo>
                    <a:pt x="19" y="190"/>
                    <a:pt x="0" y="106"/>
                    <a:pt x="25" y="73"/>
                  </a:cubicBezTo>
                  <a:cubicBezTo>
                    <a:pt x="50" y="40"/>
                    <a:pt x="126" y="2"/>
                    <a:pt x="175" y="1"/>
                  </a:cubicBezTo>
                  <a:cubicBezTo>
                    <a:pt x="224" y="0"/>
                    <a:pt x="296" y="31"/>
                    <a:pt x="319" y="65"/>
                  </a:cubicBezTo>
                  <a:cubicBezTo>
                    <a:pt x="342" y="99"/>
                    <a:pt x="318" y="191"/>
                    <a:pt x="315" y="203"/>
                  </a:cubicBezTo>
                  <a:lnTo>
                    <a:pt x="299" y="135"/>
                  </a:lnTo>
                  <a:cubicBezTo>
                    <a:pt x="291" y="119"/>
                    <a:pt x="279" y="109"/>
                    <a:pt x="269" y="109"/>
                  </a:cubicBezTo>
                  <a:cubicBezTo>
                    <a:pt x="259" y="109"/>
                    <a:pt x="247" y="120"/>
                    <a:pt x="239" y="135"/>
                  </a:cubicBezTo>
                  <a:lnTo>
                    <a:pt x="219" y="201"/>
                  </a:lnTo>
                  <a:lnTo>
                    <a:pt x="203" y="141"/>
                  </a:lnTo>
                  <a:cubicBezTo>
                    <a:pt x="195" y="126"/>
                    <a:pt x="183" y="111"/>
                    <a:pt x="173" y="111"/>
                  </a:cubicBezTo>
                  <a:cubicBezTo>
                    <a:pt x="163" y="111"/>
                    <a:pt x="149" y="125"/>
                    <a:pt x="141" y="141"/>
                  </a:cubicBezTo>
                  <a:lnTo>
                    <a:pt x="123" y="205"/>
                  </a:lnTo>
                  <a:lnTo>
                    <a:pt x="113" y="141"/>
                  </a:lnTo>
                  <a:cubicBezTo>
                    <a:pt x="107" y="126"/>
                    <a:pt x="98" y="113"/>
                    <a:pt x="87" y="113"/>
                  </a:cubicBezTo>
                  <a:cubicBezTo>
                    <a:pt x="76" y="113"/>
                    <a:pt x="58" y="124"/>
                    <a:pt x="47" y="139"/>
                  </a:cubicBezTo>
                  <a:cubicBezTo>
                    <a:pt x="36" y="154"/>
                    <a:pt x="28" y="188"/>
                    <a:pt x="23" y="201"/>
                  </a:cubicBezTo>
                  <a:close/>
                </a:path>
              </a:pathLst>
            </a:custGeom>
            <a:solidFill>
              <a:srgbClr val="FF0000"/>
            </a:solidFill>
            <a:ln w="9525">
              <a:solidFill>
                <a:schemeClr val="tx1"/>
              </a:solidFill>
              <a:round/>
              <a:headEnd/>
              <a:tailEnd/>
            </a:ln>
          </p:spPr>
          <p:txBody>
            <a:bodyPr/>
            <a:lstStyle/>
            <a:p>
              <a:endParaRPr lang="el-GR"/>
            </a:p>
          </p:txBody>
        </p:sp>
        <p:sp>
          <p:nvSpPr>
            <p:cNvPr id="666759" name="Line 169"/>
            <p:cNvSpPr>
              <a:spLocks noChangeShapeType="1"/>
            </p:cNvSpPr>
            <p:nvPr/>
          </p:nvSpPr>
          <p:spPr bwMode="auto">
            <a:xfrm>
              <a:off x="576" y="3744"/>
              <a:ext cx="144" cy="192"/>
            </a:xfrm>
            <a:prstGeom prst="line">
              <a:avLst/>
            </a:prstGeom>
            <a:noFill/>
            <a:ln w="9525">
              <a:solidFill>
                <a:schemeClr val="tx1"/>
              </a:solidFill>
              <a:round/>
              <a:headEnd/>
              <a:tailEnd/>
            </a:ln>
          </p:spPr>
          <p:txBody>
            <a:bodyPr/>
            <a:lstStyle/>
            <a:p>
              <a:endParaRPr lang="el-GR"/>
            </a:p>
          </p:txBody>
        </p:sp>
        <p:sp>
          <p:nvSpPr>
            <p:cNvPr id="666760" name="Line 170"/>
            <p:cNvSpPr>
              <a:spLocks noChangeShapeType="1"/>
            </p:cNvSpPr>
            <p:nvPr/>
          </p:nvSpPr>
          <p:spPr bwMode="auto">
            <a:xfrm>
              <a:off x="672" y="3744"/>
              <a:ext cx="48" cy="192"/>
            </a:xfrm>
            <a:prstGeom prst="line">
              <a:avLst/>
            </a:prstGeom>
            <a:noFill/>
            <a:ln w="9525">
              <a:solidFill>
                <a:schemeClr val="tx1"/>
              </a:solidFill>
              <a:round/>
              <a:headEnd/>
              <a:tailEnd/>
            </a:ln>
          </p:spPr>
          <p:txBody>
            <a:bodyPr/>
            <a:lstStyle/>
            <a:p>
              <a:endParaRPr lang="el-GR"/>
            </a:p>
          </p:txBody>
        </p:sp>
        <p:sp>
          <p:nvSpPr>
            <p:cNvPr id="666761" name="Line 171"/>
            <p:cNvSpPr>
              <a:spLocks noChangeShapeType="1"/>
            </p:cNvSpPr>
            <p:nvPr/>
          </p:nvSpPr>
          <p:spPr bwMode="auto">
            <a:xfrm flipH="1">
              <a:off x="720" y="3744"/>
              <a:ext cx="48" cy="192"/>
            </a:xfrm>
            <a:prstGeom prst="line">
              <a:avLst/>
            </a:prstGeom>
            <a:noFill/>
            <a:ln w="9525">
              <a:solidFill>
                <a:schemeClr val="tx1"/>
              </a:solidFill>
              <a:round/>
              <a:headEnd/>
              <a:tailEnd/>
            </a:ln>
          </p:spPr>
          <p:txBody>
            <a:bodyPr/>
            <a:lstStyle/>
            <a:p>
              <a:endParaRPr lang="el-GR"/>
            </a:p>
          </p:txBody>
        </p:sp>
        <p:sp>
          <p:nvSpPr>
            <p:cNvPr id="666762" name="Line 172"/>
            <p:cNvSpPr>
              <a:spLocks noChangeShapeType="1"/>
            </p:cNvSpPr>
            <p:nvPr/>
          </p:nvSpPr>
          <p:spPr bwMode="auto">
            <a:xfrm flipH="1">
              <a:off x="720" y="3744"/>
              <a:ext cx="144" cy="192"/>
            </a:xfrm>
            <a:prstGeom prst="line">
              <a:avLst/>
            </a:prstGeom>
            <a:noFill/>
            <a:ln w="9525">
              <a:solidFill>
                <a:schemeClr val="tx1"/>
              </a:solidFill>
              <a:round/>
              <a:headEnd/>
              <a:tailEnd/>
            </a:ln>
          </p:spPr>
          <p:txBody>
            <a:bodyPr/>
            <a:lstStyle/>
            <a:p>
              <a:endParaRPr lang="el-GR"/>
            </a:p>
          </p:txBody>
        </p:sp>
      </p:grpSp>
      <p:sp>
        <p:nvSpPr>
          <p:cNvPr id="666707" name="AutoShape 173"/>
          <p:cNvSpPr>
            <a:spLocks noChangeArrowheads="1"/>
          </p:cNvSpPr>
          <p:nvPr/>
        </p:nvSpPr>
        <p:spPr bwMode="auto">
          <a:xfrm>
            <a:off x="5997575" y="243046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08" name="AutoShape 174"/>
          <p:cNvSpPr>
            <a:spLocks noChangeArrowheads="1"/>
          </p:cNvSpPr>
          <p:nvPr/>
        </p:nvSpPr>
        <p:spPr bwMode="auto">
          <a:xfrm>
            <a:off x="6359525" y="248761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09" name="AutoShape 175"/>
          <p:cNvSpPr>
            <a:spLocks noChangeArrowheads="1"/>
          </p:cNvSpPr>
          <p:nvPr/>
        </p:nvSpPr>
        <p:spPr bwMode="auto">
          <a:xfrm>
            <a:off x="4806950" y="52546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10" name="AutoShape 176"/>
          <p:cNvSpPr>
            <a:spLocks noChangeArrowheads="1"/>
          </p:cNvSpPr>
          <p:nvPr/>
        </p:nvSpPr>
        <p:spPr bwMode="auto">
          <a:xfrm>
            <a:off x="4416425" y="687388"/>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11" name="AutoShape 177"/>
          <p:cNvSpPr>
            <a:spLocks noChangeArrowheads="1"/>
          </p:cNvSpPr>
          <p:nvPr/>
        </p:nvSpPr>
        <p:spPr bwMode="auto">
          <a:xfrm>
            <a:off x="4302125" y="173038"/>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12" name="AutoShape 178"/>
          <p:cNvSpPr>
            <a:spLocks noChangeArrowheads="1"/>
          </p:cNvSpPr>
          <p:nvPr/>
        </p:nvSpPr>
        <p:spPr bwMode="auto">
          <a:xfrm>
            <a:off x="5902325" y="5145088"/>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13" name="AutoShape 179"/>
          <p:cNvSpPr>
            <a:spLocks noChangeArrowheads="1"/>
          </p:cNvSpPr>
          <p:nvPr/>
        </p:nvSpPr>
        <p:spPr bwMode="auto">
          <a:xfrm>
            <a:off x="3673475" y="244951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14" name="AutoShape 180"/>
          <p:cNvSpPr>
            <a:spLocks noChangeArrowheads="1"/>
          </p:cNvSpPr>
          <p:nvPr/>
        </p:nvSpPr>
        <p:spPr bwMode="auto">
          <a:xfrm>
            <a:off x="3502025" y="2782888"/>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2231" name="AutoShape 183"/>
          <p:cNvSpPr>
            <a:spLocks noChangeArrowheads="1"/>
          </p:cNvSpPr>
          <p:nvPr/>
        </p:nvSpPr>
        <p:spPr bwMode="auto">
          <a:xfrm>
            <a:off x="6007100" y="427831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2232" name="AutoShape 184"/>
          <p:cNvSpPr>
            <a:spLocks noChangeArrowheads="1"/>
          </p:cNvSpPr>
          <p:nvPr/>
        </p:nvSpPr>
        <p:spPr bwMode="auto">
          <a:xfrm>
            <a:off x="6245225" y="561181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2233" name="AutoShape 185"/>
          <p:cNvSpPr>
            <a:spLocks noChangeArrowheads="1"/>
          </p:cNvSpPr>
          <p:nvPr/>
        </p:nvSpPr>
        <p:spPr bwMode="auto">
          <a:xfrm>
            <a:off x="6845300" y="6553200"/>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2234" name="AutoShape 186"/>
          <p:cNvSpPr>
            <a:spLocks noChangeArrowheads="1"/>
          </p:cNvSpPr>
          <p:nvPr/>
        </p:nvSpPr>
        <p:spPr bwMode="auto">
          <a:xfrm>
            <a:off x="6016625" y="534511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2236" name="Freeform 188"/>
          <p:cNvSpPr>
            <a:spLocks/>
          </p:cNvSpPr>
          <p:nvPr/>
        </p:nvSpPr>
        <p:spPr bwMode="auto">
          <a:xfrm rot="10027878">
            <a:off x="2914650" y="1971675"/>
            <a:ext cx="268288" cy="211138"/>
          </a:xfrm>
          <a:custGeom>
            <a:avLst/>
            <a:gdLst>
              <a:gd name="T0" fmla="*/ 2147483647 w 1151"/>
              <a:gd name="T1" fmla="*/ 12626146 h 907"/>
              <a:gd name="T2" fmla="*/ 2147483647 w 1151"/>
              <a:gd name="T3" fmla="*/ 592891407 h 907"/>
              <a:gd name="T4" fmla="*/ 2147483647 w 1151"/>
              <a:gd name="T5" fmla="*/ 1198409188 h 907"/>
              <a:gd name="T6" fmla="*/ 2147483647 w 1151"/>
              <a:gd name="T7" fmla="*/ 2147483647 h 907"/>
              <a:gd name="T8" fmla="*/ 2147483647 w 1151"/>
              <a:gd name="T9" fmla="*/ 2147483647 h 907"/>
              <a:gd name="T10" fmla="*/ 2147483647 w 1151"/>
              <a:gd name="T11" fmla="*/ 2147483647 h 907"/>
              <a:gd name="T12" fmla="*/ 2147483647 w 1151"/>
              <a:gd name="T13" fmla="*/ 2147483647 h 907"/>
              <a:gd name="T14" fmla="*/ 2147483647 w 1151"/>
              <a:gd name="T15" fmla="*/ 2147483647 h 907"/>
              <a:gd name="T16" fmla="*/ 2147483647 w 1151"/>
              <a:gd name="T17" fmla="*/ 2147483647 h 907"/>
              <a:gd name="T18" fmla="*/ 2147483647 w 1151"/>
              <a:gd name="T19" fmla="*/ 2147483647 h 907"/>
              <a:gd name="T20" fmla="*/ 2147483647 w 1151"/>
              <a:gd name="T21" fmla="*/ 2147483647 h 907"/>
              <a:gd name="T22" fmla="*/ 2147483647 w 1151"/>
              <a:gd name="T23" fmla="*/ 2147483647 h 907"/>
              <a:gd name="T24" fmla="*/ 2147483647 w 1151"/>
              <a:gd name="T25" fmla="*/ 2147483647 h 907"/>
              <a:gd name="T26" fmla="*/ 2147483647 w 1151"/>
              <a:gd name="T27" fmla="*/ 2147483647 h 907"/>
              <a:gd name="T28" fmla="*/ 2147483647 w 1151"/>
              <a:gd name="T29" fmla="*/ 2147483647 h 907"/>
              <a:gd name="T30" fmla="*/ 2147483647 w 1151"/>
              <a:gd name="T31" fmla="*/ 2147483647 h 907"/>
              <a:gd name="T32" fmla="*/ 2147483647 w 1151"/>
              <a:gd name="T33" fmla="*/ 2147483647 h 907"/>
              <a:gd name="T34" fmla="*/ 2147483647 w 1151"/>
              <a:gd name="T35" fmla="*/ 2147483647 h 907"/>
              <a:gd name="T36" fmla="*/ 2147483647 w 1151"/>
              <a:gd name="T37" fmla="*/ 2147483647 h 907"/>
              <a:gd name="T38" fmla="*/ 2147483647 w 1151"/>
              <a:gd name="T39" fmla="*/ 2147483647 h 907"/>
              <a:gd name="T40" fmla="*/ 2147483647 w 1151"/>
              <a:gd name="T41" fmla="*/ 2147483647 h 907"/>
              <a:gd name="T42" fmla="*/ 2147483647 w 1151"/>
              <a:gd name="T43" fmla="*/ 2147483647 h 907"/>
              <a:gd name="T44" fmla="*/ 2147483647 w 1151"/>
              <a:gd name="T45" fmla="*/ 2147483647 h 907"/>
              <a:gd name="T46" fmla="*/ 2147483647 w 1151"/>
              <a:gd name="T47" fmla="*/ 2147483647 h 907"/>
              <a:gd name="T48" fmla="*/ 2147483647 w 1151"/>
              <a:gd name="T49" fmla="*/ 2147483647 h 907"/>
              <a:gd name="T50" fmla="*/ 2147483647 w 1151"/>
              <a:gd name="T51" fmla="*/ 2147483647 h 907"/>
              <a:gd name="T52" fmla="*/ 2147483647 w 1151"/>
              <a:gd name="T53" fmla="*/ 2147483647 h 907"/>
              <a:gd name="T54" fmla="*/ 2147483647 w 1151"/>
              <a:gd name="T55" fmla="*/ 2147483647 h 907"/>
              <a:gd name="T56" fmla="*/ 2147483647 w 1151"/>
              <a:gd name="T57" fmla="*/ 2147483647 h 907"/>
              <a:gd name="T58" fmla="*/ 2147483647 w 1151"/>
              <a:gd name="T59" fmla="*/ 2147483647 h 907"/>
              <a:gd name="T60" fmla="*/ 1367740967 w 1151"/>
              <a:gd name="T61" fmla="*/ 2147483647 h 907"/>
              <a:gd name="T62" fmla="*/ 126646858 w 1151"/>
              <a:gd name="T63" fmla="*/ 2147483647 h 907"/>
              <a:gd name="T64" fmla="*/ 2147483647 w 1151"/>
              <a:gd name="T65" fmla="*/ 2147483647 h 907"/>
              <a:gd name="T66" fmla="*/ 2147483647 w 1151"/>
              <a:gd name="T67" fmla="*/ 2147483647 h 907"/>
              <a:gd name="T68" fmla="*/ 2147483647 w 1151"/>
              <a:gd name="T69" fmla="*/ 2147483647 h 907"/>
              <a:gd name="T70" fmla="*/ 2147483647 w 1151"/>
              <a:gd name="T71" fmla="*/ 1198409188 h 907"/>
              <a:gd name="T72" fmla="*/ 2147483647 w 1151"/>
              <a:gd name="T73" fmla="*/ 542440845 h 907"/>
              <a:gd name="T74" fmla="*/ 2147483647 w 1151"/>
              <a:gd name="T75" fmla="*/ 12626146 h 9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51"/>
              <a:gd name="T115" fmla="*/ 0 h 907"/>
              <a:gd name="T116" fmla="*/ 1151 w 1151"/>
              <a:gd name="T117" fmla="*/ 907 h 9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51" h="907">
                <a:moveTo>
                  <a:pt x="580" y="1"/>
                </a:moveTo>
                <a:cubicBezTo>
                  <a:pt x="590" y="2"/>
                  <a:pt x="601" y="31"/>
                  <a:pt x="610" y="47"/>
                </a:cubicBezTo>
                <a:cubicBezTo>
                  <a:pt x="619" y="63"/>
                  <a:pt x="627" y="73"/>
                  <a:pt x="632" y="95"/>
                </a:cubicBezTo>
                <a:lnTo>
                  <a:pt x="640" y="179"/>
                </a:lnTo>
                <a:lnTo>
                  <a:pt x="780" y="179"/>
                </a:lnTo>
                <a:cubicBezTo>
                  <a:pt x="822" y="180"/>
                  <a:pt x="850" y="183"/>
                  <a:pt x="892" y="188"/>
                </a:cubicBezTo>
                <a:cubicBezTo>
                  <a:pt x="934" y="193"/>
                  <a:pt x="990" y="196"/>
                  <a:pt x="1032" y="209"/>
                </a:cubicBezTo>
                <a:cubicBezTo>
                  <a:pt x="1074" y="222"/>
                  <a:pt x="1141" y="241"/>
                  <a:pt x="1146" y="265"/>
                </a:cubicBezTo>
                <a:cubicBezTo>
                  <a:pt x="1151" y="289"/>
                  <a:pt x="1095" y="330"/>
                  <a:pt x="1060" y="353"/>
                </a:cubicBezTo>
                <a:cubicBezTo>
                  <a:pt x="1025" y="376"/>
                  <a:pt x="979" y="389"/>
                  <a:pt x="934" y="401"/>
                </a:cubicBezTo>
                <a:cubicBezTo>
                  <a:pt x="889" y="413"/>
                  <a:pt x="839" y="421"/>
                  <a:pt x="792" y="427"/>
                </a:cubicBezTo>
                <a:cubicBezTo>
                  <a:pt x="745" y="433"/>
                  <a:pt x="683" y="427"/>
                  <a:pt x="654" y="439"/>
                </a:cubicBezTo>
                <a:cubicBezTo>
                  <a:pt x="625" y="451"/>
                  <a:pt x="627" y="446"/>
                  <a:pt x="618" y="501"/>
                </a:cubicBezTo>
                <a:lnTo>
                  <a:pt x="598" y="772"/>
                </a:lnTo>
                <a:lnTo>
                  <a:pt x="640" y="780"/>
                </a:lnTo>
                <a:cubicBezTo>
                  <a:pt x="658" y="786"/>
                  <a:pt x="692" y="797"/>
                  <a:pt x="708" y="808"/>
                </a:cubicBezTo>
                <a:cubicBezTo>
                  <a:pt x="724" y="819"/>
                  <a:pt x="739" y="833"/>
                  <a:pt x="738" y="848"/>
                </a:cubicBezTo>
                <a:cubicBezTo>
                  <a:pt x="737" y="863"/>
                  <a:pt x="724" y="889"/>
                  <a:pt x="702" y="898"/>
                </a:cubicBezTo>
                <a:cubicBezTo>
                  <a:pt x="680" y="907"/>
                  <a:pt x="626" y="904"/>
                  <a:pt x="604" y="900"/>
                </a:cubicBezTo>
                <a:lnTo>
                  <a:pt x="572" y="872"/>
                </a:lnTo>
                <a:lnTo>
                  <a:pt x="544" y="902"/>
                </a:lnTo>
                <a:lnTo>
                  <a:pt x="440" y="898"/>
                </a:lnTo>
                <a:cubicBezTo>
                  <a:pt x="417" y="889"/>
                  <a:pt x="406" y="863"/>
                  <a:pt x="408" y="846"/>
                </a:cubicBezTo>
                <a:cubicBezTo>
                  <a:pt x="410" y="829"/>
                  <a:pt x="432" y="809"/>
                  <a:pt x="450" y="798"/>
                </a:cubicBezTo>
                <a:cubicBezTo>
                  <a:pt x="468" y="787"/>
                  <a:pt x="498" y="782"/>
                  <a:pt x="514" y="778"/>
                </a:cubicBezTo>
                <a:lnTo>
                  <a:pt x="548" y="772"/>
                </a:lnTo>
                <a:lnTo>
                  <a:pt x="528" y="491"/>
                </a:lnTo>
                <a:cubicBezTo>
                  <a:pt x="518" y="435"/>
                  <a:pt x="517" y="447"/>
                  <a:pt x="486" y="435"/>
                </a:cubicBezTo>
                <a:cubicBezTo>
                  <a:pt x="455" y="423"/>
                  <a:pt x="391" y="428"/>
                  <a:pt x="344" y="421"/>
                </a:cubicBezTo>
                <a:cubicBezTo>
                  <a:pt x="297" y="414"/>
                  <a:pt x="245" y="404"/>
                  <a:pt x="206" y="393"/>
                </a:cubicBezTo>
                <a:cubicBezTo>
                  <a:pt x="167" y="382"/>
                  <a:pt x="140" y="376"/>
                  <a:pt x="108" y="355"/>
                </a:cubicBezTo>
                <a:cubicBezTo>
                  <a:pt x="76" y="334"/>
                  <a:pt x="0" y="295"/>
                  <a:pt x="10" y="269"/>
                </a:cubicBezTo>
                <a:cubicBezTo>
                  <a:pt x="20" y="243"/>
                  <a:pt x="109" y="213"/>
                  <a:pt x="170" y="197"/>
                </a:cubicBezTo>
                <a:cubicBezTo>
                  <a:pt x="231" y="181"/>
                  <a:pt x="315" y="179"/>
                  <a:pt x="374" y="175"/>
                </a:cubicBezTo>
                <a:lnTo>
                  <a:pt x="522" y="175"/>
                </a:lnTo>
                <a:lnTo>
                  <a:pt x="530" y="95"/>
                </a:lnTo>
                <a:cubicBezTo>
                  <a:pt x="535" y="73"/>
                  <a:pt x="544" y="59"/>
                  <a:pt x="552" y="43"/>
                </a:cubicBezTo>
                <a:cubicBezTo>
                  <a:pt x="560" y="27"/>
                  <a:pt x="570" y="0"/>
                  <a:pt x="580" y="1"/>
                </a:cubicBezTo>
                <a:close/>
              </a:path>
            </a:pathLst>
          </a:custGeom>
          <a:solidFill>
            <a:srgbClr val="0000FF"/>
          </a:solidFill>
          <a:ln w="9525">
            <a:solidFill>
              <a:schemeClr val="tx1"/>
            </a:solidFill>
            <a:round/>
            <a:headEnd/>
            <a:tailEnd/>
          </a:ln>
        </p:spPr>
        <p:txBody>
          <a:bodyPr/>
          <a:lstStyle/>
          <a:p>
            <a:endParaRPr lang="el-GR"/>
          </a:p>
        </p:txBody>
      </p:sp>
      <p:sp>
        <p:nvSpPr>
          <p:cNvPr id="2238" name="Freeform 190"/>
          <p:cNvSpPr>
            <a:spLocks/>
          </p:cNvSpPr>
          <p:nvPr/>
        </p:nvSpPr>
        <p:spPr bwMode="auto">
          <a:xfrm rot="6640897">
            <a:off x="2663825" y="2184400"/>
            <a:ext cx="268288" cy="211138"/>
          </a:xfrm>
          <a:custGeom>
            <a:avLst/>
            <a:gdLst>
              <a:gd name="T0" fmla="*/ 2147483647 w 1151"/>
              <a:gd name="T1" fmla="*/ 12626146 h 907"/>
              <a:gd name="T2" fmla="*/ 2147483647 w 1151"/>
              <a:gd name="T3" fmla="*/ 592891407 h 907"/>
              <a:gd name="T4" fmla="*/ 2147483647 w 1151"/>
              <a:gd name="T5" fmla="*/ 1198409188 h 907"/>
              <a:gd name="T6" fmla="*/ 2147483647 w 1151"/>
              <a:gd name="T7" fmla="*/ 2147483647 h 907"/>
              <a:gd name="T8" fmla="*/ 2147483647 w 1151"/>
              <a:gd name="T9" fmla="*/ 2147483647 h 907"/>
              <a:gd name="T10" fmla="*/ 2147483647 w 1151"/>
              <a:gd name="T11" fmla="*/ 2147483647 h 907"/>
              <a:gd name="T12" fmla="*/ 2147483647 w 1151"/>
              <a:gd name="T13" fmla="*/ 2147483647 h 907"/>
              <a:gd name="T14" fmla="*/ 2147483647 w 1151"/>
              <a:gd name="T15" fmla="*/ 2147483647 h 907"/>
              <a:gd name="T16" fmla="*/ 2147483647 w 1151"/>
              <a:gd name="T17" fmla="*/ 2147483647 h 907"/>
              <a:gd name="T18" fmla="*/ 2147483647 w 1151"/>
              <a:gd name="T19" fmla="*/ 2147483647 h 907"/>
              <a:gd name="T20" fmla="*/ 2147483647 w 1151"/>
              <a:gd name="T21" fmla="*/ 2147483647 h 907"/>
              <a:gd name="T22" fmla="*/ 2147483647 w 1151"/>
              <a:gd name="T23" fmla="*/ 2147483647 h 907"/>
              <a:gd name="T24" fmla="*/ 2147483647 w 1151"/>
              <a:gd name="T25" fmla="*/ 2147483647 h 907"/>
              <a:gd name="T26" fmla="*/ 2147483647 w 1151"/>
              <a:gd name="T27" fmla="*/ 2147483647 h 907"/>
              <a:gd name="T28" fmla="*/ 2147483647 w 1151"/>
              <a:gd name="T29" fmla="*/ 2147483647 h 907"/>
              <a:gd name="T30" fmla="*/ 2147483647 w 1151"/>
              <a:gd name="T31" fmla="*/ 2147483647 h 907"/>
              <a:gd name="T32" fmla="*/ 2147483647 w 1151"/>
              <a:gd name="T33" fmla="*/ 2147483647 h 907"/>
              <a:gd name="T34" fmla="*/ 2147483647 w 1151"/>
              <a:gd name="T35" fmla="*/ 2147483647 h 907"/>
              <a:gd name="T36" fmla="*/ 2147483647 w 1151"/>
              <a:gd name="T37" fmla="*/ 2147483647 h 907"/>
              <a:gd name="T38" fmla="*/ 2147483647 w 1151"/>
              <a:gd name="T39" fmla="*/ 2147483647 h 907"/>
              <a:gd name="T40" fmla="*/ 2147483647 w 1151"/>
              <a:gd name="T41" fmla="*/ 2147483647 h 907"/>
              <a:gd name="T42" fmla="*/ 2147483647 w 1151"/>
              <a:gd name="T43" fmla="*/ 2147483647 h 907"/>
              <a:gd name="T44" fmla="*/ 2147483647 w 1151"/>
              <a:gd name="T45" fmla="*/ 2147483647 h 907"/>
              <a:gd name="T46" fmla="*/ 2147483647 w 1151"/>
              <a:gd name="T47" fmla="*/ 2147483647 h 907"/>
              <a:gd name="T48" fmla="*/ 2147483647 w 1151"/>
              <a:gd name="T49" fmla="*/ 2147483647 h 907"/>
              <a:gd name="T50" fmla="*/ 2147483647 w 1151"/>
              <a:gd name="T51" fmla="*/ 2147483647 h 907"/>
              <a:gd name="T52" fmla="*/ 2147483647 w 1151"/>
              <a:gd name="T53" fmla="*/ 2147483647 h 907"/>
              <a:gd name="T54" fmla="*/ 2147483647 w 1151"/>
              <a:gd name="T55" fmla="*/ 2147483647 h 907"/>
              <a:gd name="T56" fmla="*/ 2147483647 w 1151"/>
              <a:gd name="T57" fmla="*/ 2147483647 h 907"/>
              <a:gd name="T58" fmla="*/ 2147483647 w 1151"/>
              <a:gd name="T59" fmla="*/ 2147483647 h 907"/>
              <a:gd name="T60" fmla="*/ 1367740967 w 1151"/>
              <a:gd name="T61" fmla="*/ 2147483647 h 907"/>
              <a:gd name="T62" fmla="*/ 126646858 w 1151"/>
              <a:gd name="T63" fmla="*/ 2147483647 h 907"/>
              <a:gd name="T64" fmla="*/ 2147483647 w 1151"/>
              <a:gd name="T65" fmla="*/ 2147483647 h 907"/>
              <a:gd name="T66" fmla="*/ 2147483647 w 1151"/>
              <a:gd name="T67" fmla="*/ 2147483647 h 907"/>
              <a:gd name="T68" fmla="*/ 2147483647 w 1151"/>
              <a:gd name="T69" fmla="*/ 2147483647 h 907"/>
              <a:gd name="T70" fmla="*/ 2147483647 w 1151"/>
              <a:gd name="T71" fmla="*/ 1198409188 h 907"/>
              <a:gd name="T72" fmla="*/ 2147483647 w 1151"/>
              <a:gd name="T73" fmla="*/ 542440845 h 907"/>
              <a:gd name="T74" fmla="*/ 2147483647 w 1151"/>
              <a:gd name="T75" fmla="*/ 12626146 h 9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51"/>
              <a:gd name="T115" fmla="*/ 0 h 907"/>
              <a:gd name="T116" fmla="*/ 1151 w 1151"/>
              <a:gd name="T117" fmla="*/ 907 h 9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51" h="907">
                <a:moveTo>
                  <a:pt x="580" y="1"/>
                </a:moveTo>
                <a:cubicBezTo>
                  <a:pt x="590" y="2"/>
                  <a:pt x="601" y="31"/>
                  <a:pt x="610" y="47"/>
                </a:cubicBezTo>
                <a:cubicBezTo>
                  <a:pt x="619" y="63"/>
                  <a:pt x="627" y="73"/>
                  <a:pt x="632" y="95"/>
                </a:cubicBezTo>
                <a:lnTo>
                  <a:pt x="640" y="179"/>
                </a:lnTo>
                <a:lnTo>
                  <a:pt x="780" y="179"/>
                </a:lnTo>
                <a:cubicBezTo>
                  <a:pt x="822" y="180"/>
                  <a:pt x="850" y="183"/>
                  <a:pt x="892" y="188"/>
                </a:cubicBezTo>
                <a:cubicBezTo>
                  <a:pt x="934" y="193"/>
                  <a:pt x="990" y="196"/>
                  <a:pt x="1032" y="209"/>
                </a:cubicBezTo>
                <a:cubicBezTo>
                  <a:pt x="1074" y="222"/>
                  <a:pt x="1141" y="241"/>
                  <a:pt x="1146" y="265"/>
                </a:cubicBezTo>
                <a:cubicBezTo>
                  <a:pt x="1151" y="289"/>
                  <a:pt x="1095" y="330"/>
                  <a:pt x="1060" y="353"/>
                </a:cubicBezTo>
                <a:cubicBezTo>
                  <a:pt x="1025" y="376"/>
                  <a:pt x="979" y="389"/>
                  <a:pt x="934" y="401"/>
                </a:cubicBezTo>
                <a:cubicBezTo>
                  <a:pt x="889" y="413"/>
                  <a:pt x="839" y="421"/>
                  <a:pt x="792" y="427"/>
                </a:cubicBezTo>
                <a:cubicBezTo>
                  <a:pt x="745" y="433"/>
                  <a:pt x="683" y="427"/>
                  <a:pt x="654" y="439"/>
                </a:cubicBezTo>
                <a:cubicBezTo>
                  <a:pt x="625" y="451"/>
                  <a:pt x="627" y="446"/>
                  <a:pt x="618" y="501"/>
                </a:cubicBezTo>
                <a:lnTo>
                  <a:pt x="598" y="772"/>
                </a:lnTo>
                <a:lnTo>
                  <a:pt x="640" y="780"/>
                </a:lnTo>
                <a:cubicBezTo>
                  <a:pt x="658" y="786"/>
                  <a:pt x="692" y="797"/>
                  <a:pt x="708" y="808"/>
                </a:cubicBezTo>
                <a:cubicBezTo>
                  <a:pt x="724" y="819"/>
                  <a:pt x="739" y="833"/>
                  <a:pt x="738" y="848"/>
                </a:cubicBezTo>
                <a:cubicBezTo>
                  <a:pt x="737" y="863"/>
                  <a:pt x="724" y="889"/>
                  <a:pt x="702" y="898"/>
                </a:cubicBezTo>
                <a:cubicBezTo>
                  <a:pt x="680" y="907"/>
                  <a:pt x="626" y="904"/>
                  <a:pt x="604" y="900"/>
                </a:cubicBezTo>
                <a:lnTo>
                  <a:pt x="572" y="872"/>
                </a:lnTo>
                <a:lnTo>
                  <a:pt x="544" y="902"/>
                </a:lnTo>
                <a:lnTo>
                  <a:pt x="440" y="898"/>
                </a:lnTo>
                <a:cubicBezTo>
                  <a:pt x="417" y="889"/>
                  <a:pt x="406" y="863"/>
                  <a:pt x="408" y="846"/>
                </a:cubicBezTo>
                <a:cubicBezTo>
                  <a:pt x="410" y="829"/>
                  <a:pt x="432" y="809"/>
                  <a:pt x="450" y="798"/>
                </a:cubicBezTo>
                <a:cubicBezTo>
                  <a:pt x="468" y="787"/>
                  <a:pt x="498" y="782"/>
                  <a:pt x="514" y="778"/>
                </a:cubicBezTo>
                <a:lnTo>
                  <a:pt x="548" y="772"/>
                </a:lnTo>
                <a:lnTo>
                  <a:pt x="528" y="491"/>
                </a:lnTo>
                <a:cubicBezTo>
                  <a:pt x="518" y="435"/>
                  <a:pt x="517" y="447"/>
                  <a:pt x="486" y="435"/>
                </a:cubicBezTo>
                <a:cubicBezTo>
                  <a:pt x="455" y="423"/>
                  <a:pt x="391" y="428"/>
                  <a:pt x="344" y="421"/>
                </a:cubicBezTo>
                <a:cubicBezTo>
                  <a:pt x="297" y="414"/>
                  <a:pt x="245" y="404"/>
                  <a:pt x="206" y="393"/>
                </a:cubicBezTo>
                <a:cubicBezTo>
                  <a:pt x="167" y="382"/>
                  <a:pt x="140" y="376"/>
                  <a:pt x="108" y="355"/>
                </a:cubicBezTo>
                <a:cubicBezTo>
                  <a:pt x="76" y="334"/>
                  <a:pt x="0" y="295"/>
                  <a:pt x="10" y="269"/>
                </a:cubicBezTo>
                <a:cubicBezTo>
                  <a:pt x="20" y="243"/>
                  <a:pt x="109" y="213"/>
                  <a:pt x="170" y="197"/>
                </a:cubicBezTo>
                <a:cubicBezTo>
                  <a:pt x="231" y="181"/>
                  <a:pt x="315" y="179"/>
                  <a:pt x="374" y="175"/>
                </a:cubicBezTo>
                <a:lnTo>
                  <a:pt x="522" y="175"/>
                </a:lnTo>
                <a:lnTo>
                  <a:pt x="530" y="95"/>
                </a:lnTo>
                <a:cubicBezTo>
                  <a:pt x="535" y="73"/>
                  <a:pt x="544" y="59"/>
                  <a:pt x="552" y="43"/>
                </a:cubicBezTo>
                <a:cubicBezTo>
                  <a:pt x="560" y="27"/>
                  <a:pt x="570" y="0"/>
                  <a:pt x="580" y="1"/>
                </a:cubicBezTo>
                <a:close/>
              </a:path>
            </a:pathLst>
          </a:custGeom>
          <a:solidFill>
            <a:srgbClr val="0000FF"/>
          </a:solidFill>
          <a:ln w="9525">
            <a:solidFill>
              <a:schemeClr val="tx1"/>
            </a:solidFill>
            <a:round/>
            <a:headEnd/>
            <a:tailEnd/>
          </a:ln>
        </p:spPr>
        <p:txBody>
          <a:bodyPr/>
          <a:lstStyle/>
          <a:p>
            <a:endParaRPr lang="el-GR"/>
          </a:p>
        </p:txBody>
      </p:sp>
      <p:sp>
        <p:nvSpPr>
          <p:cNvPr id="666721" name="AutoShape 191"/>
          <p:cNvSpPr>
            <a:spLocks noChangeArrowheads="1"/>
          </p:cNvSpPr>
          <p:nvPr/>
        </p:nvSpPr>
        <p:spPr bwMode="auto">
          <a:xfrm>
            <a:off x="2921000" y="222091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22" name="Freeform 187"/>
          <p:cNvSpPr>
            <a:spLocks/>
          </p:cNvSpPr>
          <p:nvPr/>
        </p:nvSpPr>
        <p:spPr bwMode="auto">
          <a:xfrm rot="-2330450">
            <a:off x="3173413" y="2600325"/>
            <a:ext cx="342900" cy="246063"/>
          </a:xfrm>
          <a:custGeom>
            <a:avLst/>
            <a:gdLst>
              <a:gd name="T0" fmla="*/ 2147483647 w 1223"/>
              <a:gd name="T1" fmla="*/ 88685217 h 876"/>
              <a:gd name="T2" fmla="*/ 2147483647 w 1223"/>
              <a:gd name="T3" fmla="*/ 1507094444 h 876"/>
              <a:gd name="T4" fmla="*/ 2147483647 w 1223"/>
              <a:gd name="T5" fmla="*/ 2147483647 h 876"/>
              <a:gd name="T6" fmla="*/ 2147483647 w 1223"/>
              <a:gd name="T7" fmla="*/ 2147483647 h 876"/>
              <a:gd name="T8" fmla="*/ 2147483647 w 1223"/>
              <a:gd name="T9" fmla="*/ 1329803293 h 876"/>
              <a:gd name="T10" fmla="*/ 2147483647 w 1223"/>
              <a:gd name="T11" fmla="*/ 886535248 h 876"/>
              <a:gd name="T12" fmla="*/ 2147483647 w 1223"/>
              <a:gd name="T13" fmla="*/ 886535248 h 876"/>
              <a:gd name="T14" fmla="*/ 2147483647 w 1223"/>
              <a:gd name="T15" fmla="*/ 1285460281 h 876"/>
              <a:gd name="T16" fmla="*/ 2147483647 w 1223"/>
              <a:gd name="T17" fmla="*/ 2147483647 h 876"/>
              <a:gd name="T18" fmla="*/ 2147483647 w 1223"/>
              <a:gd name="T19" fmla="*/ 2147483647 h 876"/>
              <a:gd name="T20" fmla="*/ 2147483647 w 1223"/>
              <a:gd name="T21" fmla="*/ 2147483647 h 876"/>
              <a:gd name="T22" fmla="*/ 2147483647 w 1223"/>
              <a:gd name="T23" fmla="*/ 2147483647 h 876"/>
              <a:gd name="T24" fmla="*/ 2147483647 w 1223"/>
              <a:gd name="T25" fmla="*/ 2147483647 h 876"/>
              <a:gd name="T26" fmla="*/ 2147483647 w 1223"/>
              <a:gd name="T27" fmla="*/ 2147483647 h 876"/>
              <a:gd name="T28" fmla="*/ 2147483647 w 1223"/>
              <a:gd name="T29" fmla="*/ 2147483647 h 876"/>
              <a:gd name="T30" fmla="*/ 2147483647 w 1223"/>
              <a:gd name="T31" fmla="*/ 2147483647 h 876"/>
              <a:gd name="T32" fmla="*/ 2147483647 w 1223"/>
              <a:gd name="T33" fmla="*/ 2147483647 h 876"/>
              <a:gd name="T34" fmla="*/ 2147483647 w 1223"/>
              <a:gd name="T35" fmla="*/ 2147483647 h 876"/>
              <a:gd name="T36" fmla="*/ 2147483647 w 1223"/>
              <a:gd name="T37" fmla="*/ 2147483647 h 876"/>
              <a:gd name="T38" fmla="*/ 2147483647 w 1223"/>
              <a:gd name="T39" fmla="*/ 2147483647 h 876"/>
              <a:gd name="T40" fmla="*/ 2147483647 w 1223"/>
              <a:gd name="T41" fmla="*/ 2147483647 h 876"/>
              <a:gd name="T42" fmla="*/ 2147483647 w 1223"/>
              <a:gd name="T43" fmla="*/ 2147483647 h 876"/>
              <a:gd name="T44" fmla="*/ 2147483647 w 1223"/>
              <a:gd name="T45" fmla="*/ 2147483647 h 876"/>
              <a:gd name="T46" fmla="*/ 2147483647 w 1223"/>
              <a:gd name="T47" fmla="*/ 2147483647 h 876"/>
              <a:gd name="T48" fmla="*/ 2147483647 w 1223"/>
              <a:gd name="T49" fmla="*/ 2147483647 h 876"/>
              <a:gd name="T50" fmla="*/ 2147483647 w 1223"/>
              <a:gd name="T51" fmla="*/ 2147483647 h 876"/>
              <a:gd name="T52" fmla="*/ 2147483647 w 1223"/>
              <a:gd name="T53" fmla="*/ 2147483647 h 876"/>
              <a:gd name="T54" fmla="*/ 1234267356 w 1223"/>
              <a:gd name="T55" fmla="*/ 2147483647 h 876"/>
              <a:gd name="T56" fmla="*/ 2147483647 w 1223"/>
              <a:gd name="T57" fmla="*/ 2147483647 h 876"/>
              <a:gd name="T58" fmla="*/ 2147483647 w 1223"/>
              <a:gd name="T59" fmla="*/ 1462752556 h 876"/>
              <a:gd name="T60" fmla="*/ 2147483647 w 1223"/>
              <a:gd name="T61" fmla="*/ 886535248 h 876"/>
              <a:gd name="T62" fmla="*/ 2147483647 w 1223"/>
              <a:gd name="T63" fmla="*/ 886535248 h 876"/>
              <a:gd name="T64" fmla="*/ 2147483647 w 1223"/>
              <a:gd name="T65" fmla="*/ 1374066532 h 876"/>
              <a:gd name="T66" fmla="*/ 2147483647 w 1223"/>
              <a:gd name="T67" fmla="*/ 2147483647 h 876"/>
              <a:gd name="T68" fmla="*/ 2147483647 w 1223"/>
              <a:gd name="T69" fmla="*/ 2147483647 h 876"/>
              <a:gd name="T70" fmla="*/ 2147483647 w 1223"/>
              <a:gd name="T71" fmla="*/ 1728728608 h 876"/>
              <a:gd name="T72" fmla="*/ 2147483647 w 1223"/>
              <a:gd name="T73" fmla="*/ 1019483949 h 876"/>
              <a:gd name="T74" fmla="*/ 2147483647 w 1223"/>
              <a:gd name="T75" fmla="*/ 88685217 h 8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876"/>
              <a:gd name="T116" fmla="*/ 1223 w 1223"/>
              <a:gd name="T117" fmla="*/ 876 h 8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876">
                <a:moveTo>
                  <a:pt x="628" y="4"/>
                </a:moveTo>
                <a:cubicBezTo>
                  <a:pt x="641" y="8"/>
                  <a:pt x="654" y="47"/>
                  <a:pt x="660" y="68"/>
                </a:cubicBezTo>
                <a:lnTo>
                  <a:pt x="662" y="132"/>
                </a:lnTo>
                <a:lnTo>
                  <a:pt x="714" y="132"/>
                </a:lnTo>
                <a:lnTo>
                  <a:pt x="716" y="60"/>
                </a:lnTo>
                <a:cubicBezTo>
                  <a:pt x="720" y="45"/>
                  <a:pt x="729" y="43"/>
                  <a:pt x="738" y="40"/>
                </a:cubicBezTo>
                <a:lnTo>
                  <a:pt x="770" y="40"/>
                </a:lnTo>
                <a:cubicBezTo>
                  <a:pt x="778" y="43"/>
                  <a:pt x="783" y="42"/>
                  <a:pt x="786" y="58"/>
                </a:cubicBezTo>
                <a:lnTo>
                  <a:pt x="790" y="134"/>
                </a:lnTo>
                <a:lnTo>
                  <a:pt x="1164" y="242"/>
                </a:lnTo>
                <a:cubicBezTo>
                  <a:pt x="1223" y="281"/>
                  <a:pt x="1214" y="344"/>
                  <a:pt x="1146" y="370"/>
                </a:cubicBezTo>
                <a:lnTo>
                  <a:pt x="758" y="396"/>
                </a:lnTo>
                <a:lnTo>
                  <a:pt x="680" y="380"/>
                </a:lnTo>
                <a:cubicBezTo>
                  <a:pt x="662" y="387"/>
                  <a:pt x="659" y="378"/>
                  <a:pt x="652" y="436"/>
                </a:cubicBezTo>
                <a:lnTo>
                  <a:pt x="640" y="726"/>
                </a:lnTo>
                <a:lnTo>
                  <a:pt x="668" y="726"/>
                </a:lnTo>
                <a:cubicBezTo>
                  <a:pt x="695" y="735"/>
                  <a:pt x="781" y="758"/>
                  <a:pt x="802" y="778"/>
                </a:cubicBezTo>
                <a:cubicBezTo>
                  <a:pt x="823" y="798"/>
                  <a:pt x="825" y="830"/>
                  <a:pt x="794" y="846"/>
                </a:cubicBezTo>
                <a:cubicBezTo>
                  <a:pt x="763" y="862"/>
                  <a:pt x="674" y="876"/>
                  <a:pt x="614" y="876"/>
                </a:cubicBezTo>
                <a:lnTo>
                  <a:pt x="434" y="848"/>
                </a:lnTo>
                <a:cubicBezTo>
                  <a:pt x="403" y="829"/>
                  <a:pt x="405" y="784"/>
                  <a:pt x="426" y="764"/>
                </a:cubicBezTo>
                <a:cubicBezTo>
                  <a:pt x="447" y="744"/>
                  <a:pt x="532" y="735"/>
                  <a:pt x="558" y="728"/>
                </a:cubicBezTo>
                <a:lnTo>
                  <a:pt x="584" y="720"/>
                </a:lnTo>
                <a:lnTo>
                  <a:pt x="574" y="436"/>
                </a:lnTo>
                <a:cubicBezTo>
                  <a:pt x="568" y="379"/>
                  <a:pt x="564" y="383"/>
                  <a:pt x="546" y="376"/>
                </a:cubicBezTo>
                <a:lnTo>
                  <a:pt x="468" y="394"/>
                </a:lnTo>
                <a:lnTo>
                  <a:pt x="102" y="376"/>
                </a:lnTo>
                <a:cubicBezTo>
                  <a:pt x="33" y="351"/>
                  <a:pt x="0" y="283"/>
                  <a:pt x="56" y="244"/>
                </a:cubicBezTo>
                <a:lnTo>
                  <a:pt x="440" y="140"/>
                </a:lnTo>
                <a:lnTo>
                  <a:pt x="442" y="66"/>
                </a:lnTo>
                <a:cubicBezTo>
                  <a:pt x="445" y="49"/>
                  <a:pt x="451" y="44"/>
                  <a:pt x="460" y="40"/>
                </a:cubicBezTo>
                <a:lnTo>
                  <a:pt x="494" y="40"/>
                </a:lnTo>
                <a:cubicBezTo>
                  <a:pt x="503" y="44"/>
                  <a:pt x="508" y="46"/>
                  <a:pt x="512" y="62"/>
                </a:cubicBezTo>
                <a:lnTo>
                  <a:pt x="516" y="134"/>
                </a:lnTo>
                <a:lnTo>
                  <a:pt x="566" y="130"/>
                </a:lnTo>
                <a:lnTo>
                  <a:pt x="574" y="78"/>
                </a:lnTo>
                <a:cubicBezTo>
                  <a:pt x="577" y="64"/>
                  <a:pt x="575" y="58"/>
                  <a:pt x="584" y="46"/>
                </a:cubicBezTo>
                <a:cubicBezTo>
                  <a:pt x="593" y="34"/>
                  <a:pt x="615" y="0"/>
                  <a:pt x="628" y="4"/>
                </a:cubicBezTo>
                <a:close/>
              </a:path>
            </a:pathLst>
          </a:custGeom>
          <a:solidFill>
            <a:srgbClr val="FF0000"/>
          </a:solidFill>
          <a:ln w="9525">
            <a:solidFill>
              <a:schemeClr val="tx1"/>
            </a:solidFill>
            <a:round/>
            <a:headEnd/>
            <a:tailEnd/>
          </a:ln>
        </p:spPr>
        <p:txBody>
          <a:bodyPr/>
          <a:lstStyle/>
          <a:p>
            <a:endParaRPr lang="el-GR"/>
          </a:p>
        </p:txBody>
      </p:sp>
      <p:sp>
        <p:nvSpPr>
          <p:cNvPr id="2237" name="Freeform 189"/>
          <p:cNvSpPr>
            <a:spLocks/>
          </p:cNvSpPr>
          <p:nvPr/>
        </p:nvSpPr>
        <p:spPr bwMode="auto">
          <a:xfrm rot="-2396602">
            <a:off x="3449638" y="2540000"/>
            <a:ext cx="227012" cy="187325"/>
          </a:xfrm>
          <a:custGeom>
            <a:avLst/>
            <a:gdLst>
              <a:gd name="T0" fmla="*/ 2147483647 w 1365"/>
              <a:gd name="T1" fmla="*/ 4638460 h 1124"/>
              <a:gd name="T2" fmla="*/ 2147483647 w 1365"/>
              <a:gd name="T3" fmla="*/ 388826367 h 1124"/>
              <a:gd name="T4" fmla="*/ 2147483647 w 1365"/>
              <a:gd name="T5" fmla="*/ 1101706844 h 1124"/>
              <a:gd name="T6" fmla="*/ 2147483647 w 1365"/>
              <a:gd name="T7" fmla="*/ 1212808520 h 1124"/>
              <a:gd name="T8" fmla="*/ 2147483647 w 1365"/>
              <a:gd name="T9" fmla="*/ 1351684948 h 1124"/>
              <a:gd name="T10" fmla="*/ 2147483647 w 1365"/>
              <a:gd name="T11" fmla="*/ 1360933866 h 1124"/>
              <a:gd name="T12" fmla="*/ 2147483647 w 1365"/>
              <a:gd name="T13" fmla="*/ 1518308464 h 1124"/>
              <a:gd name="T14" fmla="*/ 2147483647 w 1365"/>
              <a:gd name="T15" fmla="*/ 2027513590 h 1124"/>
              <a:gd name="T16" fmla="*/ 2147483647 w 1365"/>
              <a:gd name="T17" fmla="*/ 2147483647 h 1124"/>
              <a:gd name="T18" fmla="*/ 2147483647 w 1365"/>
              <a:gd name="T19" fmla="*/ 2147483647 h 1124"/>
              <a:gd name="T20" fmla="*/ 2147483647 w 1365"/>
              <a:gd name="T21" fmla="*/ 2147483647 h 1124"/>
              <a:gd name="T22" fmla="*/ 2147483647 w 1365"/>
              <a:gd name="T23" fmla="*/ 2147483647 h 1124"/>
              <a:gd name="T24" fmla="*/ 2147483647 w 1365"/>
              <a:gd name="T25" fmla="*/ 2147483647 h 1124"/>
              <a:gd name="T26" fmla="*/ 2147483647 w 1365"/>
              <a:gd name="T27" fmla="*/ 2147483647 h 1124"/>
              <a:gd name="T28" fmla="*/ 2147483647 w 1365"/>
              <a:gd name="T29" fmla="*/ 2147483647 h 1124"/>
              <a:gd name="T30" fmla="*/ 2147483647 w 1365"/>
              <a:gd name="T31" fmla="*/ 2147483647 h 1124"/>
              <a:gd name="T32" fmla="*/ 2147483647 w 1365"/>
              <a:gd name="T33" fmla="*/ 2147483647 h 1124"/>
              <a:gd name="T34" fmla="*/ 2147483647 w 1365"/>
              <a:gd name="T35" fmla="*/ 2147483647 h 1124"/>
              <a:gd name="T36" fmla="*/ 2147483647 w 1365"/>
              <a:gd name="T37" fmla="*/ 2147483647 h 1124"/>
              <a:gd name="T38" fmla="*/ 2147483647 w 1365"/>
              <a:gd name="T39" fmla="*/ 2147483647 h 1124"/>
              <a:gd name="T40" fmla="*/ 2147483647 w 1365"/>
              <a:gd name="T41" fmla="*/ 2147483647 h 1124"/>
              <a:gd name="T42" fmla="*/ 142608430 w 1365"/>
              <a:gd name="T43" fmla="*/ 2008987755 h 1124"/>
              <a:gd name="T44" fmla="*/ 105794581 w 1365"/>
              <a:gd name="T45" fmla="*/ 1740510482 h 1124"/>
              <a:gd name="T46" fmla="*/ 87401626 w 1365"/>
              <a:gd name="T47" fmla="*/ 1453508708 h 1124"/>
              <a:gd name="T48" fmla="*/ 464583634 w 1365"/>
              <a:gd name="T49" fmla="*/ 1305383028 h 1124"/>
              <a:gd name="T50" fmla="*/ 2147483647 w 1365"/>
              <a:gd name="T51" fmla="*/ 1203531604 h 1124"/>
              <a:gd name="T52" fmla="*/ 2147483647 w 1365"/>
              <a:gd name="T53" fmla="*/ 1101706844 h 1124"/>
              <a:gd name="T54" fmla="*/ 2147483647 w 1365"/>
              <a:gd name="T55" fmla="*/ 361050948 h 1124"/>
              <a:gd name="T56" fmla="*/ 2147483647 w 1365"/>
              <a:gd name="T57" fmla="*/ 0 h 1124"/>
              <a:gd name="T58" fmla="*/ 2147483647 w 1365"/>
              <a:gd name="T59" fmla="*/ 4638460 h 11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65"/>
              <a:gd name="T91" fmla="*/ 0 h 1124"/>
              <a:gd name="T92" fmla="*/ 1365 w 1365"/>
              <a:gd name="T93" fmla="*/ 1124 h 11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65" h="1124">
                <a:moveTo>
                  <a:pt x="711" y="1"/>
                </a:moveTo>
                <a:cubicBezTo>
                  <a:pt x="722" y="15"/>
                  <a:pt x="735" y="44"/>
                  <a:pt x="743" y="84"/>
                </a:cubicBezTo>
                <a:cubicBezTo>
                  <a:pt x="751" y="124"/>
                  <a:pt x="756" y="208"/>
                  <a:pt x="759" y="238"/>
                </a:cubicBezTo>
                <a:lnTo>
                  <a:pt x="761" y="262"/>
                </a:lnTo>
                <a:lnTo>
                  <a:pt x="1321" y="292"/>
                </a:lnTo>
                <a:lnTo>
                  <a:pt x="1343" y="294"/>
                </a:lnTo>
                <a:cubicBezTo>
                  <a:pt x="1350" y="300"/>
                  <a:pt x="1365" y="304"/>
                  <a:pt x="1365" y="328"/>
                </a:cubicBezTo>
                <a:lnTo>
                  <a:pt x="1341" y="438"/>
                </a:lnTo>
                <a:lnTo>
                  <a:pt x="749" y="562"/>
                </a:lnTo>
                <a:lnTo>
                  <a:pt x="715" y="990"/>
                </a:lnTo>
                <a:lnTo>
                  <a:pt x="869" y="1016"/>
                </a:lnTo>
                <a:cubicBezTo>
                  <a:pt x="899" y="1027"/>
                  <a:pt x="895" y="1044"/>
                  <a:pt x="897" y="1058"/>
                </a:cubicBezTo>
                <a:lnTo>
                  <a:pt x="881" y="1102"/>
                </a:lnTo>
                <a:lnTo>
                  <a:pt x="745" y="1124"/>
                </a:lnTo>
                <a:lnTo>
                  <a:pt x="689" y="1068"/>
                </a:lnTo>
                <a:lnTo>
                  <a:pt x="627" y="1124"/>
                </a:lnTo>
                <a:lnTo>
                  <a:pt x="493" y="1106"/>
                </a:lnTo>
                <a:lnTo>
                  <a:pt x="479" y="1062"/>
                </a:lnTo>
                <a:cubicBezTo>
                  <a:pt x="482" y="1047"/>
                  <a:pt x="480" y="1030"/>
                  <a:pt x="511" y="1018"/>
                </a:cubicBezTo>
                <a:lnTo>
                  <a:pt x="667" y="990"/>
                </a:lnTo>
                <a:lnTo>
                  <a:pt x="635" y="560"/>
                </a:lnTo>
                <a:lnTo>
                  <a:pt x="31" y="434"/>
                </a:lnTo>
                <a:lnTo>
                  <a:pt x="23" y="376"/>
                </a:lnTo>
                <a:lnTo>
                  <a:pt x="19" y="314"/>
                </a:lnTo>
                <a:cubicBezTo>
                  <a:pt x="32" y="298"/>
                  <a:pt x="0" y="291"/>
                  <a:pt x="101" y="282"/>
                </a:cubicBezTo>
                <a:lnTo>
                  <a:pt x="623" y="260"/>
                </a:lnTo>
                <a:lnTo>
                  <a:pt x="625" y="238"/>
                </a:lnTo>
                <a:cubicBezTo>
                  <a:pt x="628" y="208"/>
                  <a:pt x="634" y="118"/>
                  <a:pt x="643" y="78"/>
                </a:cubicBezTo>
                <a:cubicBezTo>
                  <a:pt x="652" y="38"/>
                  <a:pt x="666" y="13"/>
                  <a:pt x="677" y="0"/>
                </a:cubicBezTo>
                <a:lnTo>
                  <a:pt x="711" y="1"/>
                </a:lnTo>
                <a:close/>
              </a:path>
            </a:pathLst>
          </a:custGeom>
          <a:solidFill>
            <a:srgbClr val="FF0000"/>
          </a:solidFill>
          <a:ln w="9525">
            <a:solidFill>
              <a:schemeClr val="tx1"/>
            </a:solidFill>
            <a:round/>
            <a:headEnd/>
            <a:tailEnd/>
          </a:ln>
        </p:spPr>
        <p:txBody>
          <a:bodyPr/>
          <a:lstStyle/>
          <a:p>
            <a:endParaRPr lang="el-GR"/>
          </a:p>
        </p:txBody>
      </p:sp>
      <p:sp>
        <p:nvSpPr>
          <p:cNvPr id="666724" name="AutoShape 192"/>
          <p:cNvSpPr>
            <a:spLocks noChangeArrowheads="1"/>
          </p:cNvSpPr>
          <p:nvPr/>
        </p:nvSpPr>
        <p:spPr bwMode="auto">
          <a:xfrm>
            <a:off x="2927350" y="220186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pic>
        <p:nvPicPr>
          <p:cNvPr id="666725" name="Picture 193" descr="nazi"/>
          <p:cNvPicPr>
            <a:picLocks noChangeAspect="1" noChangeArrowheads="1"/>
          </p:cNvPicPr>
          <p:nvPr/>
        </p:nvPicPr>
        <p:blipFill>
          <a:blip r:embed="rId8"/>
          <a:srcRect/>
          <a:stretch>
            <a:fillRect/>
          </a:stretch>
        </p:blipFill>
        <p:spPr bwMode="auto">
          <a:xfrm>
            <a:off x="6145213" y="2046288"/>
            <a:ext cx="220662" cy="131762"/>
          </a:xfrm>
          <a:prstGeom prst="rect">
            <a:avLst/>
          </a:prstGeom>
          <a:noFill/>
          <a:ln w="12700">
            <a:solidFill>
              <a:schemeClr val="tx1"/>
            </a:solidFill>
            <a:miter lim="800000"/>
            <a:headEnd/>
            <a:tailEnd/>
          </a:ln>
        </p:spPr>
      </p:pic>
      <p:pic>
        <p:nvPicPr>
          <p:cNvPr id="666726" name="Picture 194" descr="nazi"/>
          <p:cNvPicPr>
            <a:picLocks noChangeAspect="1" noChangeArrowheads="1"/>
          </p:cNvPicPr>
          <p:nvPr/>
        </p:nvPicPr>
        <p:blipFill>
          <a:blip r:embed="rId8"/>
          <a:srcRect/>
          <a:stretch>
            <a:fillRect/>
          </a:stretch>
        </p:blipFill>
        <p:spPr bwMode="auto">
          <a:xfrm>
            <a:off x="6316663" y="2570163"/>
            <a:ext cx="220662" cy="131762"/>
          </a:xfrm>
          <a:prstGeom prst="rect">
            <a:avLst/>
          </a:prstGeom>
          <a:noFill/>
          <a:ln w="12700">
            <a:solidFill>
              <a:schemeClr val="tx1"/>
            </a:solidFill>
            <a:miter lim="800000"/>
            <a:headEnd/>
            <a:tailEnd/>
          </a:ln>
        </p:spPr>
      </p:pic>
      <p:pic>
        <p:nvPicPr>
          <p:cNvPr id="666727" name="Picture 195" descr="nazi"/>
          <p:cNvPicPr>
            <a:picLocks noChangeAspect="1" noChangeArrowheads="1"/>
          </p:cNvPicPr>
          <p:nvPr/>
        </p:nvPicPr>
        <p:blipFill>
          <a:blip r:embed="rId8"/>
          <a:srcRect/>
          <a:stretch>
            <a:fillRect/>
          </a:stretch>
        </p:blipFill>
        <p:spPr bwMode="auto">
          <a:xfrm>
            <a:off x="6426200" y="2903538"/>
            <a:ext cx="220663" cy="131762"/>
          </a:xfrm>
          <a:prstGeom prst="rect">
            <a:avLst/>
          </a:prstGeom>
          <a:noFill/>
          <a:ln w="12700">
            <a:solidFill>
              <a:schemeClr val="tx1"/>
            </a:solidFill>
            <a:miter lim="800000"/>
            <a:headEnd/>
            <a:tailEnd/>
          </a:ln>
        </p:spPr>
      </p:pic>
      <p:pic>
        <p:nvPicPr>
          <p:cNvPr id="666728" name="Picture 196" descr="nazi"/>
          <p:cNvPicPr>
            <a:picLocks noChangeAspect="1" noChangeArrowheads="1"/>
          </p:cNvPicPr>
          <p:nvPr/>
        </p:nvPicPr>
        <p:blipFill>
          <a:blip r:embed="rId8"/>
          <a:srcRect/>
          <a:stretch>
            <a:fillRect/>
          </a:stretch>
        </p:blipFill>
        <p:spPr bwMode="auto">
          <a:xfrm>
            <a:off x="7269163" y="3549650"/>
            <a:ext cx="146050" cy="87313"/>
          </a:xfrm>
          <a:prstGeom prst="rect">
            <a:avLst/>
          </a:prstGeom>
          <a:noFill/>
          <a:ln w="12700">
            <a:solidFill>
              <a:schemeClr val="tx1"/>
            </a:solidFill>
            <a:miter lim="800000"/>
            <a:headEnd/>
            <a:tailEnd/>
          </a:ln>
        </p:spPr>
      </p:pic>
      <p:sp>
        <p:nvSpPr>
          <p:cNvPr id="666729" name="Freeform 197"/>
          <p:cNvSpPr>
            <a:spLocks/>
          </p:cNvSpPr>
          <p:nvPr/>
        </p:nvSpPr>
        <p:spPr bwMode="auto">
          <a:xfrm>
            <a:off x="6169025" y="600075"/>
            <a:ext cx="2835275" cy="3673475"/>
          </a:xfrm>
          <a:custGeom>
            <a:avLst/>
            <a:gdLst>
              <a:gd name="T0" fmla="*/ 2147483647 w 1786"/>
              <a:gd name="T1" fmla="*/ 2147483647 h 2314"/>
              <a:gd name="T2" fmla="*/ 2147483647 w 1786"/>
              <a:gd name="T3" fmla="*/ 2147483647 h 2314"/>
              <a:gd name="T4" fmla="*/ 2147483647 w 1786"/>
              <a:gd name="T5" fmla="*/ 2147483647 h 2314"/>
              <a:gd name="T6" fmla="*/ 2147483647 w 1786"/>
              <a:gd name="T7" fmla="*/ 2147483647 h 2314"/>
              <a:gd name="T8" fmla="*/ 2147483647 w 1786"/>
              <a:gd name="T9" fmla="*/ 2147483647 h 2314"/>
              <a:gd name="T10" fmla="*/ 2147483647 w 1786"/>
              <a:gd name="T11" fmla="*/ 2147483647 h 2314"/>
              <a:gd name="T12" fmla="*/ 2147483647 w 1786"/>
              <a:gd name="T13" fmla="*/ 2147483647 h 2314"/>
              <a:gd name="T14" fmla="*/ 2147483647 w 1786"/>
              <a:gd name="T15" fmla="*/ 2147483647 h 2314"/>
              <a:gd name="T16" fmla="*/ 2147483647 w 1786"/>
              <a:gd name="T17" fmla="*/ 2147483647 h 2314"/>
              <a:gd name="T18" fmla="*/ 2147483647 w 1786"/>
              <a:gd name="T19" fmla="*/ 2147483647 h 2314"/>
              <a:gd name="T20" fmla="*/ 2147483647 w 1786"/>
              <a:gd name="T21" fmla="*/ 2147483647 h 2314"/>
              <a:gd name="T22" fmla="*/ 2147483647 w 1786"/>
              <a:gd name="T23" fmla="*/ 2147483647 h 2314"/>
              <a:gd name="T24" fmla="*/ 2147483647 w 1786"/>
              <a:gd name="T25" fmla="*/ 2147483647 h 2314"/>
              <a:gd name="T26" fmla="*/ 2147483647 w 1786"/>
              <a:gd name="T27" fmla="*/ 2147483647 h 2314"/>
              <a:gd name="T28" fmla="*/ 2147483647 w 1786"/>
              <a:gd name="T29" fmla="*/ 2147483647 h 2314"/>
              <a:gd name="T30" fmla="*/ 2147483647 w 1786"/>
              <a:gd name="T31" fmla="*/ 2147483647 h 2314"/>
              <a:gd name="T32" fmla="*/ 2147483647 w 1786"/>
              <a:gd name="T33" fmla="*/ 2147483647 h 2314"/>
              <a:gd name="T34" fmla="*/ 2147483647 w 1786"/>
              <a:gd name="T35" fmla="*/ 2147483647 h 2314"/>
              <a:gd name="T36" fmla="*/ 2147483647 w 1786"/>
              <a:gd name="T37" fmla="*/ 2147483647 h 2314"/>
              <a:gd name="T38" fmla="*/ 2147483647 w 1786"/>
              <a:gd name="T39" fmla="*/ 2147483647 h 2314"/>
              <a:gd name="T40" fmla="*/ 2147483647 w 1786"/>
              <a:gd name="T41" fmla="*/ 2147483647 h 2314"/>
              <a:gd name="T42" fmla="*/ 2147483647 w 1786"/>
              <a:gd name="T43" fmla="*/ 2147483647 h 2314"/>
              <a:gd name="T44" fmla="*/ 2147483647 w 1786"/>
              <a:gd name="T45" fmla="*/ 2147483647 h 2314"/>
              <a:gd name="T46" fmla="*/ 2147483647 w 1786"/>
              <a:gd name="T47" fmla="*/ 2147483647 h 2314"/>
              <a:gd name="T48" fmla="*/ 2147483647 w 1786"/>
              <a:gd name="T49" fmla="*/ 2147483647 h 2314"/>
              <a:gd name="T50" fmla="*/ 2147483647 w 1786"/>
              <a:gd name="T51" fmla="*/ 2147483647 h 2314"/>
              <a:gd name="T52" fmla="*/ 2147483647 w 1786"/>
              <a:gd name="T53" fmla="*/ 2147483647 h 2314"/>
              <a:gd name="T54" fmla="*/ 2147483647 w 1786"/>
              <a:gd name="T55" fmla="*/ 2147483647 h 2314"/>
              <a:gd name="T56" fmla="*/ 2147483647 w 1786"/>
              <a:gd name="T57" fmla="*/ 2147483647 h 2314"/>
              <a:gd name="T58" fmla="*/ 2147483647 w 1786"/>
              <a:gd name="T59" fmla="*/ 2147483647 h 2314"/>
              <a:gd name="T60" fmla="*/ 2147483647 w 1786"/>
              <a:gd name="T61" fmla="*/ 2147483647 h 2314"/>
              <a:gd name="T62" fmla="*/ 2147483647 w 1786"/>
              <a:gd name="T63" fmla="*/ 2147483647 h 2314"/>
              <a:gd name="T64" fmla="*/ 2147483647 w 1786"/>
              <a:gd name="T65" fmla="*/ 2147483647 h 2314"/>
              <a:gd name="T66" fmla="*/ 2147483647 w 1786"/>
              <a:gd name="T67" fmla="*/ 2147483647 h 2314"/>
              <a:gd name="T68" fmla="*/ 2147483647 w 1786"/>
              <a:gd name="T69" fmla="*/ 2147483647 h 2314"/>
              <a:gd name="T70" fmla="*/ 2147483647 w 1786"/>
              <a:gd name="T71" fmla="*/ 2147483647 h 2314"/>
              <a:gd name="T72" fmla="*/ 2147483647 w 1786"/>
              <a:gd name="T73" fmla="*/ 2147483647 h 2314"/>
              <a:gd name="T74" fmla="*/ 2147483647 w 1786"/>
              <a:gd name="T75" fmla="*/ 2147483647 h 2314"/>
              <a:gd name="T76" fmla="*/ 2147483647 w 1786"/>
              <a:gd name="T77" fmla="*/ 2147483647 h 2314"/>
              <a:gd name="T78" fmla="*/ 2147483647 w 1786"/>
              <a:gd name="T79" fmla="*/ 2147483647 h 2314"/>
              <a:gd name="T80" fmla="*/ 2147483647 w 1786"/>
              <a:gd name="T81" fmla="*/ 2147483647 h 2314"/>
              <a:gd name="T82" fmla="*/ 2147483647 w 1786"/>
              <a:gd name="T83" fmla="*/ 2147483647 h 2314"/>
              <a:gd name="T84" fmla="*/ 2147483647 w 1786"/>
              <a:gd name="T85" fmla="*/ 2147483647 h 2314"/>
              <a:gd name="T86" fmla="*/ 2147483647 w 1786"/>
              <a:gd name="T87" fmla="*/ 2147483647 h 2314"/>
              <a:gd name="T88" fmla="*/ 2147483647 w 1786"/>
              <a:gd name="T89" fmla="*/ 2147483647 h 2314"/>
              <a:gd name="T90" fmla="*/ 2147483647 w 1786"/>
              <a:gd name="T91" fmla="*/ 2147483647 h 2314"/>
              <a:gd name="T92" fmla="*/ 2147483647 w 1786"/>
              <a:gd name="T93" fmla="*/ 2147483647 h 2314"/>
              <a:gd name="T94" fmla="*/ 2147483647 w 1786"/>
              <a:gd name="T95" fmla="*/ 2147483647 h 2314"/>
              <a:gd name="T96" fmla="*/ 2147483647 w 1786"/>
              <a:gd name="T97" fmla="*/ 2147483647 h 2314"/>
              <a:gd name="T98" fmla="*/ 2147483647 w 1786"/>
              <a:gd name="T99" fmla="*/ 2147483647 h 2314"/>
              <a:gd name="T100" fmla="*/ 2147483647 w 1786"/>
              <a:gd name="T101" fmla="*/ 2147483647 h 23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86"/>
              <a:gd name="T154" fmla="*/ 0 h 2314"/>
              <a:gd name="T155" fmla="*/ 1786 w 1786"/>
              <a:gd name="T156" fmla="*/ 2314 h 23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86" h="2314">
                <a:moveTo>
                  <a:pt x="266" y="356"/>
                </a:moveTo>
                <a:cubicBezTo>
                  <a:pt x="264" y="348"/>
                  <a:pt x="267" y="336"/>
                  <a:pt x="272" y="330"/>
                </a:cubicBezTo>
                <a:cubicBezTo>
                  <a:pt x="277" y="324"/>
                  <a:pt x="290" y="326"/>
                  <a:pt x="296" y="320"/>
                </a:cubicBezTo>
                <a:cubicBezTo>
                  <a:pt x="302" y="314"/>
                  <a:pt x="312" y="297"/>
                  <a:pt x="310" y="294"/>
                </a:cubicBezTo>
                <a:cubicBezTo>
                  <a:pt x="308" y="291"/>
                  <a:pt x="291" y="299"/>
                  <a:pt x="284" y="300"/>
                </a:cubicBezTo>
                <a:cubicBezTo>
                  <a:pt x="277" y="301"/>
                  <a:pt x="275" y="300"/>
                  <a:pt x="270" y="302"/>
                </a:cubicBezTo>
                <a:cubicBezTo>
                  <a:pt x="265" y="304"/>
                  <a:pt x="260" y="312"/>
                  <a:pt x="254" y="312"/>
                </a:cubicBezTo>
                <a:cubicBezTo>
                  <a:pt x="248" y="312"/>
                  <a:pt x="236" y="304"/>
                  <a:pt x="232" y="300"/>
                </a:cubicBezTo>
                <a:cubicBezTo>
                  <a:pt x="228" y="296"/>
                  <a:pt x="233" y="291"/>
                  <a:pt x="232" y="286"/>
                </a:cubicBezTo>
                <a:cubicBezTo>
                  <a:pt x="231" y="281"/>
                  <a:pt x="225" y="276"/>
                  <a:pt x="224" y="272"/>
                </a:cubicBezTo>
                <a:cubicBezTo>
                  <a:pt x="223" y="268"/>
                  <a:pt x="228" y="264"/>
                  <a:pt x="228" y="260"/>
                </a:cubicBezTo>
                <a:cubicBezTo>
                  <a:pt x="228" y="256"/>
                  <a:pt x="223" y="254"/>
                  <a:pt x="224" y="250"/>
                </a:cubicBezTo>
                <a:cubicBezTo>
                  <a:pt x="225" y="246"/>
                  <a:pt x="234" y="241"/>
                  <a:pt x="232" y="236"/>
                </a:cubicBezTo>
                <a:cubicBezTo>
                  <a:pt x="230" y="231"/>
                  <a:pt x="213" y="226"/>
                  <a:pt x="212" y="218"/>
                </a:cubicBezTo>
                <a:cubicBezTo>
                  <a:pt x="211" y="210"/>
                  <a:pt x="225" y="197"/>
                  <a:pt x="228" y="188"/>
                </a:cubicBezTo>
                <a:cubicBezTo>
                  <a:pt x="231" y="179"/>
                  <a:pt x="222" y="172"/>
                  <a:pt x="228" y="164"/>
                </a:cubicBezTo>
                <a:cubicBezTo>
                  <a:pt x="234" y="156"/>
                  <a:pt x="254" y="144"/>
                  <a:pt x="264" y="140"/>
                </a:cubicBezTo>
                <a:cubicBezTo>
                  <a:pt x="274" y="136"/>
                  <a:pt x="280" y="145"/>
                  <a:pt x="286" y="142"/>
                </a:cubicBezTo>
                <a:cubicBezTo>
                  <a:pt x="292" y="139"/>
                  <a:pt x="291" y="128"/>
                  <a:pt x="298" y="124"/>
                </a:cubicBezTo>
                <a:cubicBezTo>
                  <a:pt x="305" y="120"/>
                  <a:pt x="319" y="120"/>
                  <a:pt x="330" y="116"/>
                </a:cubicBezTo>
                <a:cubicBezTo>
                  <a:pt x="341" y="112"/>
                  <a:pt x="353" y="108"/>
                  <a:pt x="362" y="102"/>
                </a:cubicBezTo>
                <a:cubicBezTo>
                  <a:pt x="371" y="96"/>
                  <a:pt x="376" y="79"/>
                  <a:pt x="382" y="78"/>
                </a:cubicBezTo>
                <a:cubicBezTo>
                  <a:pt x="388" y="77"/>
                  <a:pt x="392" y="92"/>
                  <a:pt x="398" y="94"/>
                </a:cubicBezTo>
                <a:cubicBezTo>
                  <a:pt x="404" y="96"/>
                  <a:pt x="414" y="89"/>
                  <a:pt x="420" y="92"/>
                </a:cubicBezTo>
                <a:cubicBezTo>
                  <a:pt x="426" y="95"/>
                  <a:pt x="430" y="107"/>
                  <a:pt x="436" y="110"/>
                </a:cubicBezTo>
                <a:cubicBezTo>
                  <a:pt x="442" y="113"/>
                  <a:pt x="450" y="113"/>
                  <a:pt x="458" y="111"/>
                </a:cubicBezTo>
                <a:cubicBezTo>
                  <a:pt x="466" y="109"/>
                  <a:pt x="472" y="98"/>
                  <a:pt x="482" y="98"/>
                </a:cubicBezTo>
                <a:cubicBezTo>
                  <a:pt x="492" y="98"/>
                  <a:pt x="507" y="110"/>
                  <a:pt x="516" y="108"/>
                </a:cubicBezTo>
                <a:cubicBezTo>
                  <a:pt x="525" y="106"/>
                  <a:pt x="532" y="90"/>
                  <a:pt x="538" y="88"/>
                </a:cubicBezTo>
                <a:cubicBezTo>
                  <a:pt x="544" y="86"/>
                  <a:pt x="549" y="93"/>
                  <a:pt x="554" y="94"/>
                </a:cubicBezTo>
                <a:cubicBezTo>
                  <a:pt x="559" y="95"/>
                  <a:pt x="565" y="90"/>
                  <a:pt x="570" y="92"/>
                </a:cubicBezTo>
                <a:cubicBezTo>
                  <a:pt x="575" y="94"/>
                  <a:pt x="581" y="112"/>
                  <a:pt x="584" y="105"/>
                </a:cubicBezTo>
                <a:cubicBezTo>
                  <a:pt x="587" y="98"/>
                  <a:pt x="579" y="66"/>
                  <a:pt x="590" y="51"/>
                </a:cubicBezTo>
                <a:cubicBezTo>
                  <a:pt x="601" y="36"/>
                  <a:pt x="636" y="18"/>
                  <a:pt x="650" y="12"/>
                </a:cubicBezTo>
                <a:cubicBezTo>
                  <a:pt x="664" y="6"/>
                  <a:pt x="666" y="15"/>
                  <a:pt x="672" y="14"/>
                </a:cubicBezTo>
                <a:cubicBezTo>
                  <a:pt x="678" y="13"/>
                  <a:pt x="680" y="0"/>
                  <a:pt x="688" y="8"/>
                </a:cubicBezTo>
                <a:cubicBezTo>
                  <a:pt x="696" y="16"/>
                  <a:pt x="706" y="60"/>
                  <a:pt x="722" y="63"/>
                </a:cubicBezTo>
                <a:cubicBezTo>
                  <a:pt x="738" y="66"/>
                  <a:pt x="769" y="33"/>
                  <a:pt x="782" y="24"/>
                </a:cubicBezTo>
                <a:lnTo>
                  <a:pt x="800" y="12"/>
                </a:lnTo>
                <a:cubicBezTo>
                  <a:pt x="834" y="70"/>
                  <a:pt x="926" y="286"/>
                  <a:pt x="986" y="375"/>
                </a:cubicBezTo>
                <a:cubicBezTo>
                  <a:pt x="1046" y="464"/>
                  <a:pt x="1095" y="506"/>
                  <a:pt x="1163" y="549"/>
                </a:cubicBezTo>
                <a:cubicBezTo>
                  <a:pt x="1231" y="592"/>
                  <a:pt x="1341" y="576"/>
                  <a:pt x="1397" y="636"/>
                </a:cubicBezTo>
                <a:cubicBezTo>
                  <a:pt x="1453" y="696"/>
                  <a:pt x="1437" y="795"/>
                  <a:pt x="1502" y="912"/>
                </a:cubicBezTo>
                <a:cubicBezTo>
                  <a:pt x="1567" y="1029"/>
                  <a:pt x="1739" y="1200"/>
                  <a:pt x="1786" y="1338"/>
                </a:cubicBezTo>
                <a:lnTo>
                  <a:pt x="1784" y="1740"/>
                </a:lnTo>
                <a:lnTo>
                  <a:pt x="1784" y="1834"/>
                </a:lnTo>
                <a:cubicBezTo>
                  <a:pt x="1781" y="1853"/>
                  <a:pt x="1770" y="1846"/>
                  <a:pt x="1764" y="1852"/>
                </a:cubicBezTo>
                <a:cubicBezTo>
                  <a:pt x="1758" y="1858"/>
                  <a:pt x="1753" y="1870"/>
                  <a:pt x="1748" y="1872"/>
                </a:cubicBezTo>
                <a:cubicBezTo>
                  <a:pt x="1743" y="1874"/>
                  <a:pt x="1742" y="1862"/>
                  <a:pt x="1736" y="1864"/>
                </a:cubicBezTo>
                <a:cubicBezTo>
                  <a:pt x="1730" y="1866"/>
                  <a:pt x="1719" y="1874"/>
                  <a:pt x="1712" y="1882"/>
                </a:cubicBezTo>
                <a:cubicBezTo>
                  <a:pt x="1705" y="1890"/>
                  <a:pt x="1701" y="1905"/>
                  <a:pt x="1692" y="1910"/>
                </a:cubicBezTo>
                <a:cubicBezTo>
                  <a:pt x="1683" y="1915"/>
                  <a:pt x="1672" y="1908"/>
                  <a:pt x="1660" y="1914"/>
                </a:cubicBezTo>
                <a:cubicBezTo>
                  <a:pt x="1648" y="1920"/>
                  <a:pt x="1631" y="1941"/>
                  <a:pt x="1620" y="1946"/>
                </a:cubicBezTo>
                <a:cubicBezTo>
                  <a:pt x="1609" y="1951"/>
                  <a:pt x="1600" y="1940"/>
                  <a:pt x="1592" y="1944"/>
                </a:cubicBezTo>
                <a:cubicBezTo>
                  <a:pt x="1584" y="1948"/>
                  <a:pt x="1580" y="1969"/>
                  <a:pt x="1572" y="1970"/>
                </a:cubicBezTo>
                <a:cubicBezTo>
                  <a:pt x="1564" y="1971"/>
                  <a:pt x="1550" y="1952"/>
                  <a:pt x="1544" y="1952"/>
                </a:cubicBezTo>
                <a:cubicBezTo>
                  <a:pt x="1538" y="1952"/>
                  <a:pt x="1535" y="1963"/>
                  <a:pt x="1536" y="1968"/>
                </a:cubicBezTo>
                <a:cubicBezTo>
                  <a:pt x="1537" y="1973"/>
                  <a:pt x="1552" y="1972"/>
                  <a:pt x="1548" y="1982"/>
                </a:cubicBezTo>
                <a:cubicBezTo>
                  <a:pt x="1544" y="1992"/>
                  <a:pt x="1523" y="2019"/>
                  <a:pt x="1512" y="2030"/>
                </a:cubicBezTo>
                <a:cubicBezTo>
                  <a:pt x="1501" y="2041"/>
                  <a:pt x="1492" y="2047"/>
                  <a:pt x="1484" y="2046"/>
                </a:cubicBezTo>
                <a:cubicBezTo>
                  <a:pt x="1476" y="2045"/>
                  <a:pt x="1476" y="2026"/>
                  <a:pt x="1466" y="2024"/>
                </a:cubicBezTo>
                <a:cubicBezTo>
                  <a:pt x="1456" y="2022"/>
                  <a:pt x="1433" y="2035"/>
                  <a:pt x="1422" y="2036"/>
                </a:cubicBezTo>
                <a:cubicBezTo>
                  <a:pt x="1411" y="2037"/>
                  <a:pt x="1395" y="2024"/>
                  <a:pt x="1398" y="2030"/>
                </a:cubicBezTo>
                <a:cubicBezTo>
                  <a:pt x="1401" y="2036"/>
                  <a:pt x="1432" y="2065"/>
                  <a:pt x="1442" y="2070"/>
                </a:cubicBezTo>
                <a:cubicBezTo>
                  <a:pt x="1452" y="2075"/>
                  <a:pt x="1454" y="2060"/>
                  <a:pt x="1460" y="2058"/>
                </a:cubicBezTo>
                <a:cubicBezTo>
                  <a:pt x="1466" y="2056"/>
                  <a:pt x="1470" y="2057"/>
                  <a:pt x="1478" y="2060"/>
                </a:cubicBezTo>
                <a:cubicBezTo>
                  <a:pt x="1486" y="2063"/>
                  <a:pt x="1499" y="2069"/>
                  <a:pt x="1508" y="2076"/>
                </a:cubicBezTo>
                <a:cubicBezTo>
                  <a:pt x="1517" y="2083"/>
                  <a:pt x="1522" y="2098"/>
                  <a:pt x="1532" y="2102"/>
                </a:cubicBezTo>
                <a:cubicBezTo>
                  <a:pt x="1542" y="2106"/>
                  <a:pt x="1557" y="2098"/>
                  <a:pt x="1568" y="2098"/>
                </a:cubicBezTo>
                <a:cubicBezTo>
                  <a:pt x="1579" y="2098"/>
                  <a:pt x="1588" y="2101"/>
                  <a:pt x="1598" y="2100"/>
                </a:cubicBezTo>
                <a:cubicBezTo>
                  <a:pt x="1608" y="2099"/>
                  <a:pt x="1615" y="2091"/>
                  <a:pt x="1626" y="2094"/>
                </a:cubicBezTo>
                <a:cubicBezTo>
                  <a:pt x="1637" y="2097"/>
                  <a:pt x="1656" y="2113"/>
                  <a:pt x="1666" y="2118"/>
                </a:cubicBezTo>
                <a:cubicBezTo>
                  <a:pt x="1676" y="2123"/>
                  <a:pt x="1681" y="2122"/>
                  <a:pt x="1686" y="2126"/>
                </a:cubicBezTo>
                <a:cubicBezTo>
                  <a:pt x="1691" y="2130"/>
                  <a:pt x="1691" y="2139"/>
                  <a:pt x="1696" y="2144"/>
                </a:cubicBezTo>
                <a:cubicBezTo>
                  <a:pt x="1701" y="2149"/>
                  <a:pt x="1713" y="2152"/>
                  <a:pt x="1714" y="2158"/>
                </a:cubicBezTo>
                <a:cubicBezTo>
                  <a:pt x="1715" y="2164"/>
                  <a:pt x="1707" y="2172"/>
                  <a:pt x="1704" y="2178"/>
                </a:cubicBezTo>
                <a:cubicBezTo>
                  <a:pt x="1701" y="2184"/>
                  <a:pt x="1700" y="2191"/>
                  <a:pt x="1696" y="2194"/>
                </a:cubicBezTo>
                <a:cubicBezTo>
                  <a:pt x="1692" y="2197"/>
                  <a:pt x="1684" y="2193"/>
                  <a:pt x="1678" y="2194"/>
                </a:cubicBezTo>
                <a:cubicBezTo>
                  <a:pt x="1672" y="2195"/>
                  <a:pt x="1665" y="2202"/>
                  <a:pt x="1658" y="2202"/>
                </a:cubicBezTo>
                <a:cubicBezTo>
                  <a:pt x="1651" y="2202"/>
                  <a:pt x="1642" y="2195"/>
                  <a:pt x="1636" y="2194"/>
                </a:cubicBezTo>
                <a:cubicBezTo>
                  <a:pt x="1630" y="2193"/>
                  <a:pt x="1630" y="2197"/>
                  <a:pt x="1624" y="2196"/>
                </a:cubicBezTo>
                <a:cubicBezTo>
                  <a:pt x="1618" y="2195"/>
                  <a:pt x="1607" y="2188"/>
                  <a:pt x="1600" y="2188"/>
                </a:cubicBezTo>
                <a:cubicBezTo>
                  <a:pt x="1593" y="2188"/>
                  <a:pt x="1587" y="2190"/>
                  <a:pt x="1584" y="2194"/>
                </a:cubicBezTo>
                <a:cubicBezTo>
                  <a:pt x="1581" y="2198"/>
                  <a:pt x="1587" y="2206"/>
                  <a:pt x="1584" y="2212"/>
                </a:cubicBezTo>
                <a:cubicBezTo>
                  <a:pt x="1581" y="2218"/>
                  <a:pt x="1572" y="2225"/>
                  <a:pt x="1568" y="2232"/>
                </a:cubicBezTo>
                <a:cubicBezTo>
                  <a:pt x="1564" y="2239"/>
                  <a:pt x="1565" y="2248"/>
                  <a:pt x="1562" y="2252"/>
                </a:cubicBezTo>
                <a:cubicBezTo>
                  <a:pt x="1559" y="2256"/>
                  <a:pt x="1553" y="2259"/>
                  <a:pt x="1548" y="2258"/>
                </a:cubicBezTo>
                <a:cubicBezTo>
                  <a:pt x="1543" y="2257"/>
                  <a:pt x="1536" y="2248"/>
                  <a:pt x="1530" y="2246"/>
                </a:cubicBezTo>
                <a:cubicBezTo>
                  <a:pt x="1524" y="2244"/>
                  <a:pt x="1516" y="2243"/>
                  <a:pt x="1512" y="2248"/>
                </a:cubicBezTo>
                <a:cubicBezTo>
                  <a:pt x="1508" y="2253"/>
                  <a:pt x="1508" y="2272"/>
                  <a:pt x="1504" y="2278"/>
                </a:cubicBezTo>
                <a:cubicBezTo>
                  <a:pt x="1500" y="2284"/>
                  <a:pt x="1495" y="2280"/>
                  <a:pt x="1486" y="2286"/>
                </a:cubicBezTo>
                <a:cubicBezTo>
                  <a:pt x="1477" y="2292"/>
                  <a:pt x="1461" y="2310"/>
                  <a:pt x="1452" y="2312"/>
                </a:cubicBezTo>
                <a:cubicBezTo>
                  <a:pt x="1443" y="2314"/>
                  <a:pt x="1438" y="2302"/>
                  <a:pt x="1430" y="2300"/>
                </a:cubicBezTo>
                <a:cubicBezTo>
                  <a:pt x="1422" y="2298"/>
                  <a:pt x="1410" y="2307"/>
                  <a:pt x="1406" y="2298"/>
                </a:cubicBezTo>
                <a:cubicBezTo>
                  <a:pt x="1402" y="2289"/>
                  <a:pt x="1411" y="2257"/>
                  <a:pt x="1408" y="2244"/>
                </a:cubicBezTo>
                <a:cubicBezTo>
                  <a:pt x="1405" y="2231"/>
                  <a:pt x="1393" y="2229"/>
                  <a:pt x="1390" y="2222"/>
                </a:cubicBezTo>
                <a:cubicBezTo>
                  <a:pt x="1387" y="2215"/>
                  <a:pt x="1397" y="2206"/>
                  <a:pt x="1392" y="2204"/>
                </a:cubicBezTo>
                <a:cubicBezTo>
                  <a:pt x="1387" y="2202"/>
                  <a:pt x="1370" y="2211"/>
                  <a:pt x="1362" y="2210"/>
                </a:cubicBezTo>
                <a:cubicBezTo>
                  <a:pt x="1354" y="2209"/>
                  <a:pt x="1353" y="2200"/>
                  <a:pt x="1344" y="2196"/>
                </a:cubicBezTo>
                <a:cubicBezTo>
                  <a:pt x="1335" y="2192"/>
                  <a:pt x="1317" y="2186"/>
                  <a:pt x="1308" y="2186"/>
                </a:cubicBezTo>
                <a:cubicBezTo>
                  <a:pt x="1299" y="2186"/>
                  <a:pt x="1295" y="2196"/>
                  <a:pt x="1290" y="2196"/>
                </a:cubicBezTo>
                <a:cubicBezTo>
                  <a:pt x="1285" y="2196"/>
                  <a:pt x="1273" y="2191"/>
                  <a:pt x="1276" y="2184"/>
                </a:cubicBezTo>
                <a:cubicBezTo>
                  <a:pt x="1279" y="2177"/>
                  <a:pt x="1298" y="2166"/>
                  <a:pt x="1306" y="2156"/>
                </a:cubicBezTo>
                <a:cubicBezTo>
                  <a:pt x="1314" y="2146"/>
                  <a:pt x="1316" y="2133"/>
                  <a:pt x="1324" y="2124"/>
                </a:cubicBezTo>
                <a:cubicBezTo>
                  <a:pt x="1332" y="2115"/>
                  <a:pt x="1346" y="2107"/>
                  <a:pt x="1354" y="2104"/>
                </a:cubicBezTo>
                <a:cubicBezTo>
                  <a:pt x="1362" y="2101"/>
                  <a:pt x="1367" y="2106"/>
                  <a:pt x="1372" y="2104"/>
                </a:cubicBezTo>
                <a:cubicBezTo>
                  <a:pt x="1377" y="2102"/>
                  <a:pt x="1381" y="2092"/>
                  <a:pt x="1388" y="2090"/>
                </a:cubicBezTo>
                <a:cubicBezTo>
                  <a:pt x="1395" y="2088"/>
                  <a:pt x="1412" y="2095"/>
                  <a:pt x="1412" y="2092"/>
                </a:cubicBezTo>
                <a:cubicBezTo>
                  <a:pt x="1412" y="2089"/>
                  <a:pt x="1393" y="2077"/>
                  <a:pt x="1388" y="2070"/>
                </a:cubicBezTo>
                <a:cubicBezTo>
                  <a:pt x="1383" y="2063"/>
                  <a:pt x="1386" y="2050"/>
                  <a:pt x="1382" y="2048"/>
                </a:cubicBezTo>
                <a:cubicBezTo>
                  <a:pt x="1378" y="2046"/>
                  <a:pt x="1370" y="2057"/>
                  <a:pt x="1364" y="2058"/>
                </a:cubicBezTo>
                <a:cubicBezTo>
                  <a:pt x="1358" y="2059"/>
                  <a:pt x="1356" y="2051"/>
                  <a:pt x="1348" y="2052"/>
                </a:cubicBezTo>
                <a:cubicBezTo>
                  <a:pt x="1340" y="2053"/>
                  <a:pt x="1325" y="2063"/>
                  <a:pt x="1314" y="2066"/>
                </a:cubicBezTo>
                <a:cubicBezTo>
                  <a:pt x="1303" y="2069"/>
                  <a:pt x="1275" y="2065"/>
                  <a:pt x="1280" y="2068"/>
                </a:cubicBezTo>
                <a:cubicBezTo>
                  <a:pt x="1285" y="2071"/>
                  <a:pt x="1344" y="2083"/>
                  <a:pt x="1344" y="2086"/>
                </a:cubicBezTo>
                <a:cubicBezTo>
                  <a:pt x="1344" y="2089"/>
                  <a:pt x="1299" y="2090"/>
                  <a:pt x="1282" y="2088"/>
                </a:cubicBezTo>
                <a:cubicBezTo>
                  <a:pt x="1265" y="2086"/>
                  <a:pt x="1253" y="2080"/>
                  <a:pt x="1242" y="2076"/>
                </a:cubicBezTo>
                <a:cubicBezTo>
                  <a:pt x="1231" y="2072"/>
                  <a:pt x="1222" y="2066"/>
                  <a:pt x="1214" y="2064"/>
                </a:cubicBezTo>
                <a:cubicBezTo>
                  <a:pt x="1206" y="2062"/>
                  <a:pt x="1192" y="2066"/>
                  <a:pt x="1192" y="2062"/>
                </a:cubicBezTo>
                <a:cubicBezTo>
                  <a:pt x="1192" y="2058"/>
                  <a:pt x="1222" y="2046"/>
                  <a:pt x="1216" y="2042"/>
                </a:cubicBezTo>
                <a:cubicBezTo>
                  <a:pt x="1210" y="2038"/>
                  <a:pt x="1160" y="2041"/>
                  <a:pt x="1156" y="2038"/>
                </a:cubicBezTo>
                <a:cubicBezTo>
                  <a:pt x="1152" y="2035"/>
                  <a:pt x="1179" y="2025"/>
                  <a:pt x="1190" y="2022"/>
                </a:cubicBezTo>
                <a:cubicBezTo>
                  <a:pt x="1201" y="2019"/>
                  <a:pt x="1212" y="2020"/>
                  <a:pt x="1224" y="2020"/>
                </a:cubicBezTo>
                <a:cubicBezTo>
                  <a:pt x="1236" y="2020"/>
                  <a:pt x="1263" y="2026"/>
                  <a:pt x="1260" y="2022"/>
                </a:cubicBezTo>
                <a:cubicBezTo>
                  <a:pt x="1257" y="2018"/>
                  <a:pt x="1217" y="2006"/>
                  <a:pt x="1206" y="1998"/>
                </a:cubicBezTo>
                <a:cubicBezTo>
                  <a:pt x="1195" y="1990"/>
                  <a:pt x="1197" y="1973"/>
                  <a:pt x="1194" y="1974"/>
                </a:cubicBezTo>
                <a:cubicBezTo>
                  <a:pt x="1191" y="1975"/>
                  <a:pt x="1192" y="1995"/>
                  <a:pt x="1186" y="2002"/>
                </a:cubicBezTo>
                <a:cubicBezTo>
                  <a:pt x="1180" y="2009"/>
                  <a:pt x="1164" y="2017"/>
                  <a:pt x="1160" y="2014"/>
                </a:cubicBezTo>
                <a:cubicBezTo>
                  <a:pt x="1156" y="2011"/>
                  <a:pt x="1167" y="1988"/>
                  <a:pt x="1164" y="1984"/>
                </a:cubicBezTo>
                <a:cubicBezTo>
                  <a:pt x="1161" y="1980"/>
                  <a:pt x="1146" y="1986"/>
                  <a:pt x="1140" y="1992"/>
                </a:cubicBezTo>
                <a:cubicBezTo>
                  <a:pt x="1134" y="1998"/>
                  <a:pt x="1135" y="2015"/>
                  <a:pt x="1130" y="2020"/>
                </a:cubicBezTo>
                <a:cubicBezTo>
                  <a:pt x="1125" y="2025"/>
                  <a:pt x="1115" y="2017"/>
                  <a:pt x="1108" y="2020"/>
                </a:cubicBezTo>
                <a:cubicBezTo>
                  <a:pt x="1101" y="2023"/>
                  <a:pt x="1094" y="2032"/>
                  <a:pt x="1090" y="2036"/>
                </a:cubicBezTo>
                <a:cubicBezTo>
                  <a:pt x="1086" y="2040"/>
                  <a:pt x="1089" y="2041"/>
                  <a:pt x="1086" y="2046"/>
                </a:cubicBezTo>
                <a:cubicBezTo>
                  <a:pt x="1083" y="2051"/>
                  <a:pt x="1078" y="2058"/>
                  <a:pt x="1074" y="2066"/>
                </a:cubicBezTo>
                <a:cubicBezTo>
                  <a:pt x="1070" y="2074"/>
                  <a:pt x="1072" y="2093"/>
                  <a:pt x="1064" y="2096"/>
                </a:cubicBezTo>
                <a:cubicBezTo>
                  <a:pt x="1056" y="2099"/>
                  <a:pt x="1047" y="2092"/>
                  <a:pt x="1028" y="2082"/>
                </a:cubicBezTo>
                <a:cubicBezTo>
                  <a:pt x="1009" y="2072"/>
                  <a:pt x="969" y="2057"/>
                  <a:pt x="948" y="2036"/>
                </a:cubicBezTo>
                <a:cubicBezTo>
                  <a:pt x="927" y="2015"/>
                  <a:pt x="914" y="1978"/>
                  <a:pt x="904" y="1958"/>
                </a:cubicBezTo>
                <a:cubicBezTo>
                  <a:pt x="894" y="1938"/>
                  <a:pt x="900" y="1936"/>
                  <a:pt x="890" y="1916"/>
                </a:cubicBezTo>
                <a:cubicBezTo>
                  <a:pt x="880" y="1896"/>
                  <a:pt x="865" y="1854"/>
                  <a:pt x="846" y="1836"/>
                </a:cubicBezTo>
                <a:cubicBezTo>
                  <a:pt x="827" y="1818"/>
                  <a:pt x="800" y="1820"/>
                  <a:pt x="773" y="1809"/>
                </a:cubicBezTo>
                <a:cubicBezTo>
                  <a:pt x="746" y="1798"/>
                  <a:pt x="708" y="1774"/>
                  <a:pt x="683" y="1770"/>
                </a:cubicBezTo>
                <a:cubicBezTo>
                  <a:pt x="658" y="1766"/>
                  <a:pt x="638" y="1781"/>
                  <a:pt x="620" y="1782"/>
                </a:cubicBezTo>
                <a:cubicBezTo>
                  <a:pt x="602" y="1783"/>
                  <a:pt x="590" y="1776"/>
                  <a:pt x="576" y="1776"/>
                </a:cubicBezTo>
                <a:lnTo>
                  <a:pt x="538" y="1782"/>
                </a:lnTo>
                <a:cubicBezTo>
                  <a:pt x="523" y="1783"/>
                  <a:pt x="494" y="1777"/>
                  <a:pt x="484" y="1784"/>
                </a:cubicBezTo>
                <a:cubicBezTo>
                  <a:pt x="474" y="1791"/>
                  <a:pt x="483" y="1808"/>
                  <a:pt x="478" y="1822"/>
                </a:cubicBezTo>
                <a:cubicBezTo>
                  <a:pt x="473" y="1836"/>
                  <a:pt x="454" y="1845"/>
                  <a:pt x="452" y="1866"/>
                </a:cubicBezTo>
                <a:cubicBezTo>
                  <a:pt x="450" y="1887"/>
                  <a:pt x="466" y="1935"/>
                  <a:pt x="466" y="1950"/>
                </a:cubicBezTo>
                <a:cubicBezTo>
                  <a:pt x="466" y="1965"/>
                  <a:pt x="460" y="1961"/>
                  <a:pt x="454" y="1958"/>
                </a:cubicBezTo>
                <a:cubicBezTo>
                  <a:pt x="448" y="1955"/>
                  <a:pt x="436" y="1947"/>
                  <a:pt x="430" y="1934"/>
                </a:cubicBezTo>
                <a:cubicBezTo>
                  <a:pt x="424" y="1921"/>
                  <a:pt x="426" y="1893"/>
                  <a:pt x="418" y="1882"/>
                </a:cubicBezTo>
                <a:cubicBezTo>
                  <a:pt x="410" y="1871"/>
                  <a:pt x="387" y="1879"/>
                  <a:pt x="380" y="1870"/>
                </a:cubicBezTo>
                <a:cubicBezTo>
                  <a:pt x="373" y="1861"/>
                  <a:pt x="385" y="1833"/>
                  <a:pt x="378" y="1826"/>
                </a:cubicBezTo>
                <a:cubicBezTo>
                  <a:pt x="371" y="1819"/>
                  <a:pt x="349" y="1834"/>
                  <a:pt x="338" y="1828"/>
                </a:cubicBezTo>
                <a:cubicBezTo>
                  <a:pt x="327" y="1822"/>
                  <a:pt x="318" y="1806"/>
                  <a:pt x="310" y="1788"/>
                </a:cubicBezTo>
                <a:cubicBezTo>
                  <a:pt x="302" y="1770"/>
                  <a:pt x="298" y="1739"/>
                  <a:pt x="288" y="1720"/>
                </a:cubicBezTo>
                <a:cubicBezTo>
                  <a:pt x="278" y="1701"/>
                  <a:pt x="262" y="1688"/>
                  <a:pt x="248" y="1672"/>
                </a:cubicBezTo>
                <a:cubicBezTo>
                  <a:pt x="234" y="1656"/>
                  <a:pt x="195" y="1643"/>
                  <a:pt x="204" y="1624"/>
                </a:cubicBezTo>
                <a:cubicBezTo>
                  <a:pt x="213" y="1605"/>
                  <a:pt x="275" y="1575"/>
                  <a:pt x="300" y="1558"/>
                </a:cubicBezTo>
                <a:cubicBezTo>
                  <a:pt x="325" y="1541"/>
                  <a:pt x="346" y="1539"/>
                  <a:pt x="352" y="1524"/>
                </a:cubicBezTo>
                <a:cubicBezTo>
                  <a:pt x="358" y="1509"/>
                  <a:pt x="341" y="1488"/>
                  <a:pt x="334" y="1468"/>
                </a:cubicBezTo>
                <a:cubicBezTo>
                  <a:pt x="327" y="1448"/>
                  <a:pt x="322" y="1421"/>
                  <a:pt x="312" y="1404"/>
                </a:cubicBezTo>
                <a:cubicBezTo>
                  <a:pt x="302" y="1387"/>
                  <a:pt x="279" y="1382"/>
                  <a:pt x="274" y="1362"/>
                </a:cubicBezTo>
                <a:cubicBezTo>
                  <a:pt x="269" y="1342"/>
                  <a:pt x="284" y="1301"/>
                  <a:pt x="280" y="1284"/>
                </a:cubicBezTo>
                <a:cubicBezTo>
                  <a:pt x="276" y="1267"/>
                  <a:pt x="260" y="1267"/>
                  <a:pt x="252" y="1258"/>
                </a:cubicBezTo>
                <a:cubicBezTo>
                  <a:pt x="244" y="1249"/>
                  <a:pt x="239" y="1237"/>
                  <a:pt x="230" y="1232"/>
                </a:cubicBezTo>
                <a:cubicBezTo>
                  <a:pt x="221" y="1227"/>
                  <a:pt x="209" y="1233"/>
                  <a:pt x="196" y="1228"/>
                </a:cubicBezTo>
                <a:cubicBezTo>
                  <a:pt x="183" y="1223"/>
                  <a:pt x="164" y="1210"/>
                  <a:pt x="154" y="1200"/>
                </a:cubicBezTo>
                <a:cubicBezTo>
                  <a:pt x="144" y="1190"/>
                  <a:pt x="158" y="1171"/>
                  <a:pt x="134" y="1170"/>
                </a:cubicBezTo>
                <a:cubicBezTo>
                  <a:pt x="110" y="1169"/>
                  <a:pt x="30" y="1211"/>
                  <a:pt x="12" y="1196"/>
                </a:cubicBezTo>
                <a:lnTo>
                  <a:pt x="24" y="1080"/>
                </a:lnTo>
                <a:cubicBezTo>
                  <a:pt x="30" y="1055"/>
                  <a:pt x="38" y="1048"/>
                  <a:pt x="50" y="1044"/>
                </a:cubicBezTo>
                <a:cubicBezTo>
                  <a:pt x="62" y="1040"/>
                  <a:pt x="82" y="1057"/>
                  <a:pt x="98" y="1054"/>
                </a:cubicBezTo>
                <a:cubicBezTo>
                  <a:pt x="114" y="1051"/>
                  <a:pt x="132" y="1031"/>
                  <a:pt x="144" y="1026"/>
                </a:cubicBezTo>
                <a:cubicBezTo>
                  <a:pt x="156" y="1021"/>
                  <a:pt x="162" y="1027"/>
                  <a:pt x="170" y="1022"/>
                </a:cubicBezTo>
                <a:cubicBezTo>
                  <a:pt x="178" y="1017"/>
                  <a:pt x="174" y="1007"/>
                  <a:pt x="194" y="996"/>
                </a:cubicBezTo>
                <a:lnTo>
                  <a:pt x="290" y="958"/>
                </a:lnTo>
                <a:cubicBezTo>
                  <a:pt x="297" y="951"/>
                  <a:pt x="251" y="957"/>
                  <a:pt x="238" y="952"/>
                </a:cubicBezTo>
                <a:cubicBezTo>
                  <a:pt x="225" y="947"/>
                  <a:pt x="221" y="931"/>
                  <a:pt x="210" y="926"/>
                </a:cubicBezTo>
                <a:cubicBezTo>
                  <a:pt x="199" y="921"/>
                  <a:pt x="175" y="931"/>
                  <a:pt x="172" y="924"/>
                </a:cubicBezTo>
                <a:cubicBezTo>
                  <a:pt x="169" y="917"/>
                  <a:pt x="187" y="899"/>
                  <a:pt x="190" y="882"/>
                </a:cubicBezTo>
                <a:cubicBezTo>
                  <a:pt x="193" y="865"/>
                  <a:pt x="201" y="835"/>
                  <a:pt x="188" y="822"/>
                </a:cubicBezTo>
                <a:cubicBezTo>
                  <a:pt x="175" y="809"/>
                  <a:pt x="133" y="811"/>
                  <a:pt x="110" y="804"/>
                </a:cubicBezTo>
                <a:cubicBezTo>
                  <a:pt x="87" y="797"/>
                  <a:pt x="62" y="792"/>
                  <a:pt x="52" y="780"/>
                </a:cubicBezTo>
                <a:cubicBezTo>
                  <a:pt x="42" y="768"/>
                  <a:pt x="54" y="743"/>
                  <a:pt x="50" y="730"/>
                </a:cubicBezTo>
                <a:cubicBezTo>
                  <a:pt x="46" y="717"/>
                  <a:pt x="33" y="715"/>
                  <a:pt x="26" y="702"/>
                </a:cubicBezTo>
                <a:cubicBezTo>
                  <a:pt x="19" y="689"/>
                  <a:pt x="11" y="668"/>
                  <a:pt x="10" y="654"/>
                </a:cubicBezTo>
                <a:cubicBezTo>
                  <a:pt x="9" y="640"/>
                  <a:pt x="20" y="628"/>
                  <a:pt x="18" y="616"/>
                </a:cubicBezTo>
                <a:cubicBezTo>
                  <a:pt x="16" y="604"/>
                  <a:pt x="0" y="594"/>
                  <a:pt x="0" y="582"/>
                </a:cubicBezTo>
                <a:cubicBezTo>
                  <a:pt x="0" y="570"/>
                  <a:pt x="10" y="557"/>
                  <a:pt x="18" y="542"/>
                </a:cubicBezTo>
                <a:cubicBezTo>
                  <a:pt x="26" y="527"/>
                  <a:pt x="42" y="504"/>
                  <a:pt x="46" y="490"/>
                </a:cubicBezTo>
                <a:cubicBezTo>
                  <a:pt x="50" y="476"/>
                  <a:pt x="39" y="468"/>
                  <a:pt x="44" y="458"/>
                </a:cubicBezTo>
                <a:cubicBezTo>
                  <a:pt x="49" y="448"/>
                  <a:pt x="63" y="443"/>
                  <a:pt x="78" y="428"/>
                </a:cubicBezTo>
                <a:cubicBezTo>
                  <a:pt x="93" y="413"/>
                  <a:pt x="118" y="382"/>
                  <a:pt x="132" y="370"/>
                </a:cubicBezTo>
                <a:cubicBezTo>
                  <a:pt x="146" y="358"/>
                  <a:pt x="156" y="352"/>
                  <a:pt x="162" y="358"/>
                </a:cubicBezTo>
                <a:cubicBezTo>
                  <a:pt x="168" y="364"/>
                  <a:pt x="164" y="395"/>
                  <a:pt x="168" y="406"/>
                </a:cubicBezTo>
                <a:lnTo>
                  <a:pt x="188" y="424"/>
                </a:lnTo>
                <a:cubicBezTo>
                  <a:pt x="195" y="432"/>
                  <a:pt x="206" y="444"/>
                  <a:pt x="210" y="452"/>
                </a:cubicBezTo>
                <a:cubicBezTo>
                  <a:pt x="214" y="460"/>
                  <a:pt x="208" y="465"/>
                  <a:pt x="214" y="472"/>
                </a:cubicBezTo>
                <a:cubicBezTo>
                  <a:pt x="220" y="479"/>
                  <a:pt x="233" y="492"/>
                  <a:pt x="245" y="495"/>
                </a:cubicBezTo>
                <a:cubicBezTo>
                  <a:pt x="257" y="498"/>
                  <a:pt x="273" y="503"/>
                  <a:pt x="284" y="490"/>
                </a:cubicBezTo>
                <a:cubicBezTo>
                  <a:pt x="295" y="477"/>
                  <a:pt x="309" y="434"/>
                  <a:pt x="310" y="416"/>
                </a:cubicBezTo>
                <a:cubicBezTo>
                  <a:pt x="311" y="398"/>
                  <a:pt x="292" y="392"/>
                  <a:pt x="288" y="384"/>
                </a:cubicBezTo>
                <a:lnTo>
                  <a:pt x="288" y="366"/>
                </a:lnTo>
                <a:lnTo>
                  <a:pt x="266" y="356"/>
                </a:lnTo>
                <a:close/>
              </a:path>
            </a:pathLst>
          </a:custGeom>
          <a:solidFill>
            <a:srgbClr val="FF0000">
              <a:alpha val="30196"/>
            </a:srgbClr>
          </a:solidFill>
          <a:ln w="9525">
            <a:noFill/>
            <a:round/>
            <a:headEnd/>
            <a:tailEnd/>
          </a:ln>
        </p:spPr>
        <p:txBody>
          <a:bodyPr/>
          <a:lstStyle/>
          <a:p>
            <a:endParaRPr lang="el-GR"/>
          </a:p>
        </p:txBody>
      </p:sp>
      <p:sp>
        <p:nvSpPr>
          <p:cNvPr id="666730" name="Freeform 198"/>
          <p:cNvSpPr>
            <a:spLocks/>
          </p:cNvSpPr>
          <p:nvPr/>
        </p:nvSpPr>
        <p:spPr bwMode="auto">
          <a:xfrm>
            <a:off x="6402388" y="1311275"/>
            <a:ext cx="782637" cy="782638"/>
          </a:xfrm>
          <a:custGeom>
            <a:avLst/>
            <a:gdLst>
              <a:gd name="T0" fmla="*/ 0 w 493"/>
              <a:gd name="T1" fmla="*/ 2147483647 h 493"/>
              <a:gd name="T2" fmla="*/ 2147483647 w 493"/>
              <a:gd name="T3" fmla="*/ 2147483647 h 493"/>
              <a:gd name="T4" fmla="*/ 2147483647 w 493"/>
              <a:gd name="T5" fmla="*/ 0 h 493"/>
              <a:gd name="T6" fmla="*/ 0 60000 65536"/>
              <a:gd name="T7" fmla="*/ 0 60000 65536"/>
              <a:gd name="T8" fmla="*/ 0 60000 65536"/>
              <a:gd name="T9" fmla="*/ 0 w 493"/>
              <a:gd name="T10" fmla="*/ 0 h 493"/>
              <a:gd name="T11" fmla="*/ 493 w 493"/>
              <a:gd name="T12" fmla="*/ 493 h 493"/>
            </a:gdLst>
            <a:ahLst/>
            <a:cxnLst>
              <a:cxn ang="T6">
                <a:pos x="T0" y="T1"/>
              </a:cxn>
              <a:cxn ang="T7">
                <a:pos x="T2" y="T3"/>
              </a:cxn>
              <a:cxn ang="T8">
                <a:pos x="T4" y="T5"/>
              </a:cxn>
            </a:cxnLst>
            <a:rect l="T9" t="T10" r="T11" b="T12"/>
            <a:pathLst>
              <a:path w="493" h="493">
                <a:moveTo>
                  <a:pt x="0" y="493"/>
                </a:moveTo>
                <a:cubicBezTo>
                  <a:pt x="37" y="463"/>
                  <a:pt x="141" y="396"/>
                  <a:pt x="223" y="314"/>
                </a:cubicBezTo>
                <a:cubicBezTo>
                  <a:pt x="305" y="232"/>
                  <a:pt x="437" y="66"/>
                  <a:pt x="493" y="0"/>
                </a:cubicBezTo>
              </a:path>
            </a:pathLst>
          </a:custGeom>
          <a:noFill/>
          <a:ln w="38100">
            <a:solidFill>
              <a:srgbClr val="FF0000"/>
            </a:solidFill>
            <a:round/>
            <a:headEnd/>
            <a:tailEnd type="triangle" w="med" len="med"/>
          </a:ln>
        </p:spPr>
        <p:txBody>
          <a:bodyPr/>
          <a:lstStyle/>
          <a:p>
            <a:endParaRPr lang="el-GR"/>
          </a:p>
        </p:txBody>
      </p:sp>
      <p:sp>
        <p:nvSpPr>
          <p:cNvPr id="666731" name="Freeform 199"/>
          <p:cNvSpPr>
            <a:spLocks/>
          </p:cNvSpPr>
          <p:nvPr/>
        </p:nvSpPr>
        <p:spPr bwMode="auto">
          <a:xfrm>
            <a:off x="6607175" y="2133600"/>
            <a:ext cx="908050" cy="479425"/>
          </a:xfrm>
          <a:custGeom>
            <a:avLst/>
            <a:gdLst>
              <a:gd name="T0" fmla="*/ 0 w 572"/>
              <a:gd name="T1" fmla="*/ 2147483647 h 302"/>
              <a:gd name="T2" fmla="*/ 2147483647 w 572"/>
              <a:gd name="T3" fmla="*/ 2147483647 h 302"/>
              <a:gd name="T4" fmla="*/ 2147483647 w 572"/>
              <a:gd name="T5" fmla="*/ 0 h 302"/>
              <a:gd name="T6" fmla="*/ 0 60000 65536"/>
              <a:gd name="T7" fmla="*/ 0 60000 65536"/>
              <a:gd name="T8" fmla="*/ 0 60000 65536"/>
              <a:gd name="T9" fmla="*/ 0 w 572"/>
              <a:gd name="T10" fmla="*/ 0 h 302"/>
              <a:gd name="T11" fmla="*/ 572 w 572"/>
              <a:gd name="T12" fmla="*/ 302 h 302"/>
            </a:gdLst>
            <a:ahLst/>
            <a:cxnLst>
              <a:cxn ang="T6">
                <a:pos x="T0" y="T1"/>
              </a:cxn>
              <a:cxn ang="T7">
                <a:pos x="T2" y="T3"/>
              </a:cxn>
              <a:cxn ang="T8">
                <a:pos x="T4" y="T5"/>
              </a:cxn>
            </a:cxnLst>
            <a:rect l="T9" t="T10" r="T11" b="T12"/>
            <a:pathLst>
              <a:path w="572" h="302">
                <a:moveTo>
                  <a:pt x="0" y="302"/>
                </a:moveTo>
                <a:cubicBezTo>
                  <a:pt x="55" y="268"/>
                  <a:pt x="233" y="150"/>
                  <a:pt x="328" y="100"/>
                </a:cubicBezTo>
                <a:cubicBezTo>
                  <a:pt x="423" y="50"/>
                  <a:pt x="521" y="21"/>
                  <a:pt x="572" y="0"/>
                </a:cubicBezTo>
              </a:path>
            </a:pathLst>
          </a:custGeom>
          <a:noFill/>
          <a:ln w="38100">
            <a:solidFill>
              <a:srgbClr val="FF0000"/>
            </a:solidFill>
            <a:round/>
            <a:headEnd/>
            <a:tailEnd type="triangle" w="med" len="med"/>
          </a:ln>
        </p:spPr>
        <p:txBody>
          <a:bodyPr/>
          <a:lstStyle/>
          <a:p>
            <a:endParaRPr lang="el-GR"/>
          </a:p>
        </p:txBody>
      </p:sp>
      <p:sp>
        <p:nvSpPr>
          <p:cNvPr id="666732" name="Freeform 200"/>
          <p:cNvSpPr>
            <a:spLocks/>
          </p:cNvSpPr>
          <p:nvPr/>
        </p:nvSpPr>
        <p:spPr bwMode="auto">
          <a:xfrm>
            <a:off x="6708775" y="2949575"/>
            <a:ext cx="657225" cy="12700"/>
          </a:xfrm>
          <a:custGeom>
            <a:avLst/>
            <a:gdLst>
              <a:gd name="T0" fmla="*/ 0 w 414"/>
              <a:gd name="T1" fmla="*/ 2147483647 h 8"/>
              <a:gd name="T2" fmla="*/ 2147483647 w 414"/>
              <a:gd name="T3" fmla="*/ 2147483647 h 8"/>
              <a:gd name="T4" fmla="*/ 2147483647 w 414"/>
              <a:gd name="T5" fmla="*/ 0 h 8"/>
              <a:gd name="T6" fmla="*/ 0 60000 65536"/>
              <a:gd name="T7" fmla="*/ 0 60000 65536"/>
              <a:gd name="T8" fmla="*/ 0 60000 65536"/>
              <a:gd name="T9" fmla="*/ 0 w 414"/>
              <a:gd name="T10" fmla="*/ 0 h 8"/>
              <a:gd name="T11" fmla="*/ 414 w 414"/>
              <a:gd name="T12" fmla="*/ 8 h 8"/>
            </a:gdLst>
            <a:ahLst/>
            <a:cxnLst>
              <a:cxn ang="T6">
                <a:pos x="T0" y="T1"/>
              </a:cxn>
              <a:cxn ang="T7">
                <a:pos x="T2" y="T3"/>
              </a:cxn>
              <a:cxn ang="T8">
                <a:pos x="T4" y="T5"/>
              </a:cxn>
            </a:cxnLst>
            <a:rect l="T9" t="T10" r="T11" b="T12"/>
            <a:pathLst>
              <a:path w="414" h="8">
                <a:moveTo>
                  <a:pt x="0" y="8"/>
                </a:moveTo>
                <a:cubicBezTo>
                  <a:pt x="40" y="7"/>
                  <a:pt x="169" y="3"/>
                  <a:pt x="238" y="2"/>
                </a:cubicBezTo>
                <a:cubicBezTo>
                  <a:pt x="307" y="1"/>
                  <a:pt x="377" y="0"/>
                  <a:pt x="414" y="0"/>
                </a:cubicBezTo>
              </a:path>
            </a:pathLst>
          </a:custGeom>
          <a:noFill/>
          <a:ln w="38100">
            <a:solidFill>
              <a:srgbClr val="FF0000"/>
            </a:solidFill>
            <a:round/>
            <a:headEnd/>
            <a:tailEnd type="triangle" w="med" len="med"/>
          </a:ln>
        </p:spPr>
        <p:txBody>
          <a:bodyPr/>
          <a:lstStyle/>
          <a:p>
            <a:endParaRPr lang="el-GR"/>
          </a:p>
        </p:txBody>
      </p:sp>
      <p:sp>
        <p:nvSpPr>
          <p:cNvPr id="666733" name="Freeform 201"/>
          <p:cNvSpPr>
            <a:spLocks/>
          </p:cNvSpPr>
          <p:nvPr/>
        </p:nvSpPr>
        <p:spPr bwMode="auto">
          <a:xfrm>
            <a:off x="7394575" y="3298825"/>
            <a:ext cx="279400" cy="203200"/>
          </a:xfrm>
          <a:custGeom>
            <a:avLst/>
            <a:gdLst>
              <a:gd name="T0" fmla="*/ 0 w 176"/>
              <a:gd name="T1" fmla="*/ 2147483647 h 128"/>
              <a:gd name="T2" fmla="*/ 2147483647 w 176"/>
              <a:gd name="T3" fmla="*/ 2147483647 h 128"/>
              <a:gd name="T4" fmla="*/ 2147483647 w 176"/>
              <a:gd name="T5" fmla="*/ 0 h 128"/>
              <a:gd name="T6" fmla="*/ 0 60000 65536"/>
              <a:gd name="T7" fmla="*/ 0 60000 65536"/>
              <a:gd name="T8" fmla="*/ 0 60000 65536"/>
              <a:gd name="T9" fmla="*/ 0 w 176"/>
              <a:gd name="T10" fmla="*/ 0 h 128"/>
              <a:gd name="T11" fmla="*/ 176 w 176"/>
              <a:gd name="T12" fmla="*/ 128 h 128"/>
            </a:gdLst>
            <a:ahLst/>
            <a:cxnLst>
              <a:cxn ang="T6">
                <a:pos x="T0" y="T1"/>
              </a:cxn>
              <a:cxn ang="T7">
                <a:pos x="T2" y="T3"/>
              </a:cxn>
              <a:cxn ang="T8">
                <a:pos x="T4" y="T5"/>
              </a:cxn>
            </a:cxnLst>
            <a:rect l="T9" t="T10" r="T11" b="T12"/>
            <a:pathLst>
              <a:path w="176" h="128">
                <a:moveTo>
                  <a:pt x="0" y="128"/>
                </a:moveTo>
                <a:cubicBezTo>
                  <a:pt x="20" y="121"/>
                  <a:pt x="91" y="107"/>
                  <a:pt x="120" y="86"/>
                </a:cubicBezTo>
                <a:cubicBezTo>
                  <a:pt x="149" y="65"/>
                  <a:pt x="164" y="18"/>
                  <a:pt x="176" y="0"/>
                </a:cubicBezTo>
              </a:path>
            </a:pathLst>
          </a:custGeom>
          <a:noFill/>
          <a:ln w="38100">
            <a:solidFill>
              <a:srgbClr val="FF0000"/>
            </a:solidFill>
            <a:round/>
            <a:headEnd/>
            <a:tailEnd type="triangle" w="med" len="med"/>
          </a:ln>
        </p:spPr>
        <p:txBody>
          <a:bodyPr/>
          <a:lstStyle/>
          <a:p>
            <a:endParaRPr lang="el-GR"/>
          </a:p>
        </p:txBody>
      </p:sp>
      <p:sp>
        <p:nvSpPr>
          <p:cNvPr id="666734" name="AutoShape 202"/>
          <p:cNvSpPr>
            <a:spLocks noChangeArrowheads="1"/>
          </p:cNvSpPr>
          <p:nvPr/>
        </p:nvSpPr>
        <p:spPr bwMode="auto">
          <a:xfrm>
            <a:off x="6451600" y="179546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35" name="AutoShape 203"/>
          <p:cNvSpPr>
            <a:spLocks noChangeArrowheads="1"/>
          </p:cNvSpPr>
          <p:nvPr/>
        </p:nvSpPr>
        <p:spPr bwMode="auto">
          <a:xfrm>
            <a:off x="6600825" y="236696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36" name="AutoShape 204"/>
          <p:cNvSpPr>
            <a:spLocks noChangeArrowheads="1"/>
          </p:cNvSpPr>
          <p:nvPr/>
        </p:nvSpPr>
        <p:spPr bwMode="auto">
          <a:xfrm>
            <a:off x="6718300" y="278606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37" name="AutoShape 205"/>
          <p:cNvSpPr>
            <a:spLocks noChangeArrowheads="1"/>
          </p:cNvSpPr>
          <p:nvPr/>
        </p:nvSpPr>
        <p:spPr bwMode="auto">
          <a:xfrm>
            <a:off x="7315200" y="333216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38" name="Freeform 206"/>
          <p:cNvSpPr>
            <a:spLocks/>
          </p:cNvSpPr>
          <p:nvPr/>
        </p:nvSpPr>
        <p:spPr bwMode="auto">
          <a:xfrm>
            <a:off x="7197725" y="714375"/>
            <a:ext cx="190500" cy="561975"/>
          </a:xfrm>
          <a:custGeom>
            <a:avLst/>
            <a:gdLst>
              <a:gd name="T0" fmla="*/ 0 w 120"/>
              <a:gd name="T1" fmla="*/ 2147483647 h 354"/>
              <a:gd name="T2" fmla="*/ 2147483647 w 120"/>
              <a:gd name="T3" fmla="*/ 2147483647 h 354"/>
              <a:gd name="T4" fmla="*/ 2147483647 w 120"/>
              <a:gd name="T5" fmla="*/ 0 h 354"/>
              <a:gd name="T6" fmla="*/ 0 60000 65536"/>
              <a:gd name="T7" fmla="*/ 0 60000 65536"/>
              <a:gd name="T8" fmla="*/ 0 60000 65536"/>
              <a:gd name="T9" fmla="*/ 0 w 120"/>
              <a:gd name="T10" fmla="*/ 0 h 354"/>
              <a:gd name="T11" fmla="*/ 120 w 120"/>
              <a:gd name="T12" fmla="*/ 354 h 354"/>
            </a:gdLst>
            <a:ahLst/>
            <a:cxnLst>
              <a:cxn ang="T6">
                <a:pos x="T0" y="T1"/>
              </a:cxn>
              <a:cxn ang="T7">
                <a:pos x="T2" y="T3"/>
              </a:cxn>
              <a:cxn ang="T8">
                <a:pos x="T4" y="T5"/>
              </a:cxn>
            </a:cxnLst>
            <a:rect l="T9" t="T10" r="T11" b="T12"/>
            <a:pathLst>
              <a:path w="120" h="354">
                <a:moveTo>
                  <a:pt x="0" y="354"/>
                </a:moveTo>
                <a:cubicBezTo>
                  <a:pt x="8" y="327"/>
                  <a:pt x="30" y="255"/>
                  <a:pt x="50" y="196"/>
                </a:cubicBezTo>
                <a:cubicBezTo>
                  <a:pt x="70" y="137"/>
                  <a:pt x="106" y="41"/>
                  <a:pt x="120" y="0"/>
                </a:cubicBezTo>
              </a:path>
            </a:pathLst>
          </a:custGeom>
          <a:noFill/>
          <a:ln w="38100">
            <a:solidFill>
              <a:srgbClr val="FF0000"/>
            </a:solidFill>
            <a:round/>
            <a:headEnd/>
            <a:tailEnd type="triangle" w="med" len="med"/>
          </a:ln>
        </p:spPr>
        <p:txBody>
          <a:bodyPr/>
          <a:lstStyle/>
          <a:p>
            <a:endParaRPr lang="el-GR"/>
          </a:p>
        </p:txBody>
      </p:sp>
      <p:sp>
        <p:nvSpPr>
          <p:cNvPr id="666739" name="Freeform 207"/>
          <p:cNvSpPr>
            <a:spLocks/>
          </p:cNvSpPr>
          <p:nvPr/>
        </p:nvSpPr>
        <p:spPr bwMode="auto">
          <a:xfrm>
            <a:off x="7639050" y="2136775"/>
            <a:ext cx="212725" cy="590550"/>
          </a:xfrm>
          <a:custGeom>
            <a:avLst/>
            <a:gdLst>
              <a:gd name="T0" fmla="*/ 0 w 134"/>
              <a:gd name="T1" fmla="*/ 0 h 372"/>
              <a:gd name="T2" fmla="*/ 2147483647 w 134"/>
              <a:gd name="T3" fmla="*/ 2147483647 h 372"/>
              <a:gd name="T4" fmla="*/ 2147483647 w 134"/>
              <a:gd name="T5" fmla="*/ 2147483647 h 372"/>
              <a:gd name="T6" fmla="*/ 0 60000 65536"/>
              <a:gd name="T7" fmla="*/ 0 60000 65536"/>
              <a:gd name="T8" fmla="*/ 0 60000 65536"/>
              <a:gd name="T9" fmla="*/ 0 w 134"/>
              <a:gd name="T10" fmla="*/ 0 h 372"/>
              <a:gd name="T11" fmla="*/ 134 w 134"/>
              <a:gd name="T12" fmla="*/ 372 h 372"/>
            </a:gdLst>
            <a:ahLst/>
            <a:cxnLst>
              <a:cxn ang="T6">
                <a:pos x="T0" y="T1"/>
              </a:cxn>
              <a:cxn ang="T7">
                <a:pos x="T2" y="T3"/>
              </a:cxn>
              <a:cxn ang="T8">
                <a:pos x="T4" y="T5"/>
              </a:cxn>
            </a:cxnLst>
            <a:rect l="T9" t="T10" r="T11" b="T12"/>
            <a:pathLst>
              <a:path w="134" h="372">
                <a:moveTo>
                  <a:pt x="0" y="0"/>
                </a:moveTo>
                <a:cubicBezTo>
                  <a:pt x="12" y="18"/>
                  <a:pt x="50" y="48"/>
                  <a:pt x="72" y="110"/>
                </a:cubicBezTo>
                <a:cubicBezTo>
                  <a:pt x="94" y="172"/>
                  <a:pt x="121" y="318"/>
                  <a:pt x="134" y="372"/>
                </a:cubicBezTo>
              </a:path>
            </a:pathLst>
          </a:custGeom>
          <a:noFill/>
          <a:ln w="38100">
            <a:solidFill>
              <a:srgbClr val="FF0000"/>
            </a:solidFill>
            <a:round/>
            <a:headEnd/>
            <a:tailEnd type="triangle" w="med" len="med"/>
          </a:ln>
        </p:spPr>
        <p:txBody>
          <a:bodyPr/>
          <a:lstStyle/>
          <a:p>
            <a:endParaRPr lang="el-GR"/>
          </a:p>
        </p:txBody>
      </p:sp>
      <p:sp>
        <p:nvSpPr>
          <p:cNvPr id="666740" name="Freeform 208"/>
          <p:cNvSpPr>
            <a:spLocks/>
          </p:cNvSpPr>
          <p:nvPr/>
        </p:nvSpPr>
        <p:spPr bwMode="auto">
          <a:xfrm>
            <a:off x="7385050" y="2797175"/>
            <a:ext cx="485775" cy="152400"/>
          </a:xfrm>
          <a:custGeom>
            <a:avLst/>
            <a:gdLst>
              <a:gd name="T0" fmla="*/ 0 w 306"/>
              <a:gd name="T1" fmla="*/ 2147483647 h 96"/>
              <a:gd name="T2" fmla="*/ 2147483647 w 306"/>
              <a:gd name="T3" fmla="*/ 2147483647 h 96"/>
              <a:gd name="T4" fmla="*/ 2147483647 w 306"/>
              <a:gd name="T5" fmla="*/ 0 h 96"/>
              <a:gd name="T6" fmla="*/ 0 60000 65536"/>
              <a:gd name="T7" fmla="*/ 0 60000 65536"/>
              <a:gd name="T8" fmla="*/ 0 60000 65536"/>
              <a:gd name="T9" fmla="*/ 0 w 306"/>
              <a:gd name="T10" fmla="*/ 0 h 96"/>
              <a:gd name="T11" fmla="*/ 306 w 306"/>
              <a:gd name="T12" fmla="*/ 96 h 96"/>
            </a:gdLst>
            <a:ahLst/>
            <a:cxnLst>
              <a:cxn ang="T6">
                <a:pos x="T0" y="T1"/>
              </a:cxn>
              <a:cxn ang="T7">
                <a:pos x="T2" y="T3"/>
              </a:cxn>
              <a:cxn ang="T8">
                <a:pos x="T4" y="T5"/>
              </a:cxn>
            </a:cxnLst>
            <a:rect l="T9" t="T10" r="T11" b="T12"/>
            <a:pathLst>
              <a:path w="306" h="96">
                <a:moveTo>
                  <a:pt x="0" y="96"/>
                </a:moveTo>
                <a:cubicBezTo>
                  <a:pt x="35" y="93"/>
                  <a:pt x="159" y="90"/>
                  <a:pt x="210" y="74"/>
                </a:cubicBezTo>
                <a:cubicBezTo>
                  <a:pt x="261" y="58"/>
                  <a:pt x="286" y="15"/>
                  <a:pt x="306" y="0"/>
                </a:cubicBezTo>
              </a:path>
            </a:pathLst>
          </a:custGeom>
          <a:noFill/>
          <a:ln w="38100">
            <a:solidFill>
              <a:srgbClr val="FF0000"/>
            </a:solidFill>
            <a:round/>
            <a:headEnd/>
            <a:tailEnd type="triangle" w="med" len="med"/>
          </a:ln>
        </p:spPr>
        <p:txBody>
          <a:bodyPr/>
          <a:lstStyle/>
          <a:p>
            <a:endParaRPr lang="el-GR"/>
          </a:p>
        </p:txBody>
      </p:sp>
      <p:sp>
        <p:nvSpPr>
          <p:cNvPr id="666741" name="Freeform 209"/>
          <p:cNvSpPr>
            <a:spLocks/>
          </p:cNvSpPr>
          <p:nvPr/>
        </p:nvSpPr>
        <p:spPr bwMode="auto">
          <a:xfrm>
            <a:off x="7778750" y="3327400"/>
            <a:ext cx="657225" cy="12700"/>
          </a:xfrm>
          <a:custGeom>
            <a:avLst/>
            <a:gdLst>
              <a:gd name="T0" fmla="*/ 0 w 414"/>
              <a:gd name="T1" fmla="*/ 2147483647 h 8"/>
              <a:gd name="T2" fmla="*/ 2147483647 w 414"/>
              <a:gd name="T3" fmla="*/ 2147483647 h 8"/>
              <a:gd name="T4" fmla="*/ 2147483647 w 414"/>
              <a:gd name="T5" fmla="*/ 0 h 8"/>
              <a:gd name="T6" fmla="*/ 0 60000 65536"/>
              <a:gd name="T7" fmla="*/ 0 60000 65536"/>
              <a:gd name="T8" fmla="*/ 0 60000 65536"/>
              <a:gd name="T9" fmla="*/ 0 w 414"/>
              <a:gd name="T10" fmla="*/ 0 h 8"/>
              <a:gd name="T11" fmla="*/ 414 w 414"/>
              <a:gd name="T12" fmla="*/ 8 h 8"/>
            </a:gdLst>
            <a:ahLst/>
            <a:cxnLst>
              <a:cxn ang="T6">
                <a:pos x="T0" y="T1"/>
              </a:cxn>
              <a:cxn ang="T7">
                <a:pos x="T2" y="T3"/>
              </a:cxn>
              <a:cxn ang="T8">
                <a:pos x="T4" y="T5"/>
              </a:cxn>
            </a:cxnLst>
            <a:rect l="T9" t="T10" r="T11" b="T12"/>
            <a:pathLst>
              <a:path w="414" h="8">
                <a:moveTo>
                  <a:pt x="0" y="8"/>
                </a:moveTo>
                <a:cubicBezTo>
                  <a:pt x="40" y="7"/>
                  <a:pt x="169" y="3"/>
                  <a:pt x="238" y="2"/>
                </a:cubicBezTo>
                <a:cubicBezTo>
                  <a:pt x="307" y="1"/>
                  <a:pt x="377" y="0"/>
                  <a:pt x="414" y="0"/>
                </a:cubicBezTo>
              </a:path>
            </a:pathLst>
          </a:custGeom>
          <a:noFill/>
          <a:ln w="38100">
            <a:solidFill>
              <a:srgbClr val="FF0000"/>
            </a:solidFill>
            <a:round/>
            <a:headEnd/>
            <a:tailEnd type="triangle" w="med" len="med"/>
          </a:ln>
        </p:spPr>
        <p:txBody>
          <a:bodyPr/>
          <a:lstStyle/>
          <a:p>
            <a:endParaRPr lang="el-GR"/>
          </a:p>
        </p:txBody>
      </p:sp>
      <p:sp>
        <p:nvSpPr>
          <p:cNvPr id="666742" name="AutoShape 210"/>
          <p:cNvSpPr>
            <a:spLocks noChangeArrowheads="1"/>
          </p:cNvSpPr>
          <p:nvPr/>
        </p:nvSpPr>
        <p:spPr bwMode="auto">
          <a:xfrm>
            <a:off x="7270750" y="477838"/>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43" name="AutoShape 211"/>
          <p:cNvSpPr>
            <a:spLocks noChangeArrowheads="1"/>
          </p:cNvSpPr>
          <p:nvPr/>
        </p:nvSpPr>
        <p:spPr bwMode="auto">
          <a:xfrm>
            <a:off x="7470775" y="251301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44" name="Freeform 212"/>
          <p:cNvSpPr>
            <a:spLocks/>
          </p:cNvSpPr>
          <p:nvPr/>
        </p:nvSpPr>
        <p:spPr bwMode="auto">
          <a:xfrm>
            <a:off x="7870825" y="1619250"/>
            <a:ext cx="485775" cy="879475"/>
          </a:xfrm>
          <a:custGeom>
            <a:avLst/>
            <a:gdLst>
              <a:gd name="T0" fmla="*/ 0 w 306"/>
              <a:gd name="T1" fmla="*/ 2147483647 h 554"/>
              <a:gd name="T2" fmla="*/ 2147483647 w 306"/>
              <a:gd name="T3" fmla="*/ 2147483647 h 554"/>
              <a:gd name="T4" fmla="*/ 2147483647 w 306"/>
              <a:gd name="T5" fmla="*/ 0 h 554"/>
              <a:gd name="T6" fmla="*/ 0 60000 65536"/>
              <a:gd name="T7" fmla="*/ 0 60000 65536"/>
              <a:gd name="T8" fmla="*/ 0 60000 65536"/>
              <a:gd name="T9" fmla="*/ 0 w 306"/>
              <a:gd name="T10" fmla="*/ 0 h 554"/>
              <a:gd name="T11" fmla="*/ 306 w 306"/>
              <a:gd name="T12" fmla="*/ 554 h 554"/>
            </a:gdLst>
            <a:ahLst/>
            <a:cxnLst>
              <a:cxn ang="T6">
                <a:pos x="T0" y="T1"/>
              </a:cxn>
              <a:cxn ang="T7">
                <a:pos x="T2" y="T3"/>
              </a:cxn>
              <a:cxn ang="T8">
                <a:pos x="T4" y="T5"/>
              </a:cxn>
            </a:cxnLst>
            <a:rect l="T9" t="T10" r="T11" b="T12"/>
            <a:pathLst>
              <a:path w="306" h="554">
                <a:moveTo>
                  <a:pt x="0" y="554"/>
                </a:moveTo>
                <a:cubicBezTo>
                  <a:pt x="9" y="500"/>
                  <a:pt x="3" y="320"/>
                  <a:pt x="54" y="228"/>
                </a:cubicBezTo>
                <a:cubicBezTo>
                  <a:pt x="105" y="136"/>
                  <a:pt x="254" y="47"/>
                  <a:pt x="306" y="0"/>
                </a:cubicBezTo>
              </a:path>
            </a:pathLst>
          </a:custGeom>
          <a:noFill/>
          <a:ln w="38100">
            <a:solidFill>
              <a:srgbClr val="FF0000"/>
            </a:solidFill>
            <a:round/>
            <a:headEnd/>
            <a:tailEnd type="triangle" w="med" len="med"/>
          </a:ln>
        </p:spPr>
        <p:txBody>
          <a:bodyPr/>
          <a:lstStyle/>
          <a:p>
            <a:endParaRPr lang="el-GR"/>
          </a:p>
        </p:txBody>
      </p:sp>
      <p:sp>
        <p:nvSpPr>
          <p:cNvPr id="666745" name="AutoShape 213"/>
          <p:cNvSpPr>
            <a:spLocks noChangeArrowheads="1"/>
          </p:cNvSpPr>
          <p:nvPr/>
        </p:nvSpPr>
        <p:spPr bwMode="auto">
          <a:xfrm>
            <a:off x="8315325" y="1322388"/>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46" name="Freeform 214"/>
          <p:cNvSpPr>
            <a:spLocks/>
          </p:cNvSpPr>
          <p:nvPr/>
        </p:nvSpPr>
        <p:spPr bwMode="auto">
          <a:xfrm>
            <a:off x="8534400" y="3181350"/>
            <a:ext cx="409575" cy="117475"/>
          </a:xfrm>
          <a:custGeom>
            <a:avLst/>
            <a:gdLst>
              <a:gd name="T0" fmla="*/ 0 w 258"/>
              <a:gd name="T1" fmla="*/ 2147483647 h 74"/>
              <a:gd name="T2" fmla="*/ 2147483647 w 258"/>
              <a:gd name="T3" fmla="*/ 2147483647 h 74"/>
              <a:gd name="T4" fmla="*/ 2147483647 w 258"/>
              <a:gd name="T5" fmla="*/ 0 h 74"/>
              <a:gd name="T6" fmla="*/ 0 60000 65536"/>
              <a:gd name="T7" fmla="*/ 0 60000 65536"/>
              <a:gd name="T8" fmla="*/ 0 60000 65536"/>
              <a:gd name="T9" fmla="*/ 0 w 258"/>
              <a:gd name="T10" fmla="*/ 0 h 74"/>
              <a:gd name="T11" fmla="*/ 258 w 258"/>
              <a:gd name="T12" fmla="*/ 74 h 74"/>
            </a:gdLst>
            <a:ahLst/>
            <a:cxnLst>
              <a:cxn ang="T6">
                <a:pos x="T0" y="T1"/>
              </a:cxn>
              <a:cxn ang="T7">
                <a:pos x="T2" y="T3"/>
              </a:cxn>
              <a:cxn ang="T8">
                <a:pos x="T4" y="T5"/>
              </a:cxn>
            </a:cxnLst>
            <a:rect l="T9" t="T10" r="T11" b="T12"/>
            <a:pathLst>
              <a:path w="258" h="74">
                <a:moveTo>
                  <a:pt x="0" y="74"/>
                </a:moveTo>
                <a:cubicBezTo>
                  <a:pt x="24" y="71"/>
                  <a:pt x="99" y="66"/>
                  <a:pt x="142" y="54"/>
                </a:cubicBezTo>
                <a:cubicBezTo>
                  <a:pt x="185" y="42"/>
                  <a:pt x="234" y="11"/>
                  <a:pt x="258" y="0"/>
                </a:cubicBezTo>
              </a:path>
            </a:pathLst>
          </a:custGeom>
          <a:noFill/>
          <a:ln w="38100">
            <a:solidFill>
              <a:srgbClr val="FF0000"/>
            </a:solidFill>
            <a:round/>
            <a:headEnd/>
            <a:tailEnd type="triangle" w="med" len="med"/>
          </a:ln>
        </p:spPr>
        <p:txBody>
          <a:bodyPr/>
          <a:lstStyle/>
          <a:p>
            <a:endParaRPr lang="el-GR"/>
          </a:p>
        </p:txBody>
      </p:sp>
      <p:sp>
        <p:nvSpPr>
          <p:cNvPr id="666747" name="Freeform 215"/>
          <p:cNvSpPr>
            <a:spLocks/>
          </p:cNvSpPr>
          <p:nvPr/>
        </p:nvSpPr>
        <p:spPr bwMode="auto">
          <a:xfrm>
            <a:off x="8077200" y="2552700"/>
            <a:ext cx="669925" cy="288925"/>
          </a:xfrm>
          <a:custGeom>
            <a:avLst/>
            <a:gdLst>
              <a:gd name="T0" fmla="*/ 0 w 422"/>
              <a:gd name="T1" fmla="*/ 2147483647 h 182"/>
              <a:gd name="T2" fmla="*/ 2147483647 w 422"/>
              <a:gd name="T3" fmla="*/ 2147483647 h 182"/>
              <a:gd name="T4" fmla="*/ 2147483647 w 422"/>
              <a:gd name="T5" fmla="*/ 0 h 182"/>
              <a:gd name="T6" fmla="*/ 0 60000 65536"/>
              <a:gd name="T7" fmla="*/ 0 60000 65536"/>
              <a:gd name="T8" fmla="*/ 0 60000 65536"/>
              <a:gd name="T9" fmla="*/ 0 w 422"/>
              <a:gd name="T10" fmla="*/ 0 h 182"/>
              <a:gd name="T11" fmla="*/ 422 w 422"/>
              <a:gd name="T12" fmla="*/ 182 h 182"/>
            </a:gdLst>
            <a:ahLst/>
            <a:cxnLst>
              <a:cxn ang="T6">
                <a:pos x="T0" y="T1"/>
              </a:cxn>
              <a:cxn ang="T7">
                <a:pos x="T2" y="T3"/>
              </a:cxn>
              <a:cxn ang="T8">
                <a:pos x="T4" y="T5"/>
              </a:cxn>
            </a:cxnLst>
            <a:rect l="T9" t="T10" r="T11" b="T12"/>
            <a:pathLst>
              <a:path w="422" h="182">
                <a:moveTo>
                  <a:pt x="0" y="182"/>
                </a:moveTo>
                <a:cubicBezTo>
                  <a:pt x="41" y="177"/>
                  <a:pt x="178" y="182"/>
                  <a:pt x="248" y="152"/>
                </a:cubicBezTo>
                <a:cubicBezTo>
                  <a:pt x="318" y="122"/>
                  <a:pt x="386" y="32"/>
                  <a:pt x="422" y="0"/>
                </a:cubicBezTo>
              </a:path>
            </a:pathLst>
          </a:custGeom>
          <a:noFill/>
          <a:ln w="38100">
            <a:solidFill>
              <a:srgbClr val="FF0000"/>
            </a:solidFill>
            <a:round/>
            <a:headEnd/>
            <a:tailEnd type="triangle" w="med" len="med"/>
          </a:ln>
        </p:spPr>
        <p:txBody>
          <a:bodyPr/>
          <a:lstStyle/>
          <a:p>
            <a:endParaRPr lang="el-GR"/>
          </a:p>
        </p:txBody>
      </p:sp>
      <p:pic>
        <p:nvPicPr>
          <p:cNvPr id="666748" name="Picture 216" descr="nazi"/>
          <p:cNvPicPr>
            <a:picLocks noChangeAspect="1" noChangeArrowheads="1"/>
          </p:cNvPicPr>
          <p:nvPr/>
        </p:nvPicPr>
        <p:blipFill>
          <a:blip r:embed="rId8"/>
          <a:srcRect/>
          <a:stretch>
            <a:fillRect/>
          </a:stretch>
        </p:blipFill>
        <p:spPr bwMode="auto">
          <a:xfrm>
            <a:off x="7151688" y="1049338"/>
            <a:ext cx="220662" cy="131762"/>
          </a:xfrm>
          <a:prstGeom prst="rect">
            <a:avLst/>
          </a:prstGeom>
          <a:noFill/>
          <a:ln w="12700">
            <a:solidFill>
              <a:schemeClr val="tx1"/>
            </a:solidFill>
            <a:miter lim="800000"/>
            <a:headEnd/>
            <a:tailEnd/>
          </a:ln>
        </p:spPr>
      </p:pic>
      <p:pic>
        <p:nvPicPr>
          <p:cNvPr id="666749" name="Picture 217" descr="nazi"/>
          <p:cNvPicPr>
            <a:picLocks noChangeAspect="1" noChangeArrowheads="1"/>
          </p:cNvPicPr>
          <p:nvPr/>
        </p:nvPicPr>
        <p:blipFill>
          <a:blip r:embed="rId8"/>
          <a:srcRect/>
          <a:stretch>
            <a:fillRect/>
          </a:stretch>
        </p:blipFill>
        <p:spPr bwMode="auto">
          <a:xfrm>
            <a:off x="7913688" y="1846263"/>
            <a:ext cx="220662" cy="131762"/>
          </a:xfrm>
          <a:prstGeom prst="rect">
            <a:avLst/>
          </a:prstGeom>
          <a:noFill/>
          <a:ln w="12700">
            <a:solidFill>
              <a:schemeClr val="tx1"/>
            </a:solidFill>
            <a:miter lim="800000"/>
            <a:headEnd/>
            <a:tailEnd/>
          </a:ln>
        </p:spPr>
      </p:pic>
      <p:pic>
        <p:nvPicPr>
          <p:cNvPr id="666750" name="Picture 218" descr="nazi"/>
          <p:cNvPicPr>
            <a:picLocks noChangeAspect="1" noChangeArrowheads="1"/>
          </p:cNvPicPr>
          <p:nvPr/>
        </p:nvPicPr>
        <p:blipFill>
          <a:blip r:embed="rId8"/>
          <a:srcRect/>
          <a:stretch>
            <a:fillRect/>
          </a:stretch>
        </p:blipFill>
        <p:spPr bwMode="auto">
          <a:xfrm>
            <a:off x="8542338" y="2922588"/>
            <a:ext cx="220662" cy="131762"/>
          </a:xfrm>
          <a:prstGeom prst="rect">
            <a:avLst/>
          </a:prstGeom>
          <a:noFill/>
          <a:ln w="12700">
            <a:solidFill>
              <a:schemeClr val="tx1"/>
            </a:solidFill>
            <a:miter lim="800000"/>
            <a:headEnd/>
            <a:tailEnd/>
          </a:ln>
        </p:spPr>
      </p:pic>
      <p:sp>
        <p:nvSpPr>
          <p:cNvPr id="666751" name="AutoShape 219"/>
          <p:cNvSpPr>
            <a:spLocks noChangeArrowheads="1"/>
          </p:cNvSpPr>
          <p:nvPr/>
        </p:nvSpPr>
        <p:spPr bwMode="auto">
          <a:xfrm>
            <a:off x="7029450" y="117316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52" name="AutoShape 220"/>
          <p:cNvSpPr>
            <a:spLocks noChangeArrowheads="1"/>
          </p:cNvSpPr>
          <p:nvPr/>
        </p:nvSpPr>
        <p:spPr bwMode="auto">
          <a:xfrm>
            <a:off x="7423150" y="1951038"/>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53" name="AutoShape 221"/>
          <p:cNvSpPr>
            <a:spLocks noChangeArrowheads="1"/>
          </p:cNvSpPr>
          <p:nvPr/>
        </p:nvSpPr>
        <p:spPr bwMode="auto">
          <a:xfrm>
            <a:off x="7423150" y="2989263"/>
            <a:ext cx="279400" cy="304800"/>
          </a:xfrm>
          <a:prstGeom prst="irregularSeal1">
            <a:avLst/>
          </a:prstGeom>
          <a:solidFill>
            <a:srgbClr val="FF0000"/>
          </a:solidFill>
          <a:ln w="9525">
            <a:solidFill>
              <a:schemeClr val="tx1"/>
            </a:solidFill>
            <a:miter lim="800000"/>
            <a:headEnd/>
            <a:tailEnd/>
          </a:ln>
        </p:spPr>
        <p:txBody>
          <a:bodyPr wrap="none" anchor="ctr"/>
          <a:lstStyle/>
          <a:p>
            <a:pPr algn="ctr"/>
            <a:endParaRPr lang="pt-PT">
              <a:solidFill>
                <a:srgbClr val="000000"/>
              </a:solidFill>
            </a:endParaRPr>
          </a:p>
        </p:txBody>
      </p:sp>
      <p:sp>
        <p:nvSpPr>
          <p:cNvPr id="666754" name="Freeform 222" descr="Dark upward diagonal"/>
          <p:cNvSpPr>
            <a:spLocks/>
          </p:cNvSpPr>
          <p:nvPr/>
        </p:nvSpPr>
        <p:spPr bwMode="auto">
          <a:xfrm>
            <a:off x="3990975" y="4721225"/>
            <a:ext cx="193675" cy="430213"/>
          </a:xfrm>
          <a:custGeom>
            <a:avLst/>
            <a:gdLst>
              <a:gd name="T0" fmla="*/ 2147483647 w 122"/>
              <a:gd name="T1" fmla="*/ 2147483647 h 271"/>
              <a:gd name="T2" fmla="*/ 2147483647 w 122"/>
              <a:gd name="T3" fmla="*/ 2147483647 h 271"/>
              <a:gd name="T4" fmla="*/ 2147483647 w 122"/>
              <a:gd name="T5" fmla="*/ 2147483647 h 271"/>
              <a:gd name="T6" fmla="*/ 2147483647 w 122"/>
              <a:gd name="T7" fmla="*/ 2147483647 h 271"/>
              <a:gd name="T8" fmla="*/ 2147483647 w 122"/>
              <a:gd name="T9" fmla="*/ 2147483647 h 271"/>
              <a:gd name="T10" fmla="*/ 2147483647 w 122"/>
              <a:gd name="T11" fmla="*/ 2147483647 h 271"/>
              <a:gd name="T12" fmla="*/ 2147483647 w 122"/>
              <a:gd name="T13" fmla="*/ 2147483647 h 271"/>
              <a:gd name="T14" fmla="*/ 2147483647 w 122"/>
              <a:gd name="T15" fmla="*/ 2147483647 h 271"/>
              <a:gd name="T16" fmla="*/ 2147483647 w 122"/>
              <a:gd name="T17" fmla="*/ 2147483647 h 271"/>
              <a:gd name="T18" fmla="*/ 2147483647 w 122"/>
              <a:gd name="T19" fmla="*/ 2147483647 h 271"/>
              <a:gd name="T20" fmla="*/ 2147483647 w 122"/>
              <a:gd name="T21" fmla="*/ 2147483647 h 271"/>
              <a:gd name="T22" fmla="*/ 2147483647 w 122"/>
              <a:gd name="T23" fmla="*/ 2147483647 h 271"/>
              <a:gd name="T24" fmla="*/ 2147483647 w 122"/>
              <a:gd name="T25" fmla="*/ 2147483647 h 271"/>
              <a:gd name="T26" fmla="*/ 2147483647 w 122"/>
              <a:gd name="T27" fmla="*/ 2147483647 h 271"/>
              <a:gd name="T28" fmla="*/ 2147483647 w 122"/>
              <a:gd name="T29" fmla="*/ 2147483647 h 271"/>
              <a:gd name="T30" fmla="*/ 2147483647 w 122"/>
              <a:gd name="T31" fmla="*/ 2147483647 h 271"/>
              <a:gd name="T32" fmla="*/ 2147483647 w 122"/>
              <a:gd name="T33" fmla="*/ 2147483647 h 271"/>
              <a:gd name="T34" fmla="*/ 2147483647 w 122"/>
              <a:gd name="T35" fmla="*/ 2147483647 h 271"/>
              <a:gd name="T36" fmla="*/ 2147483647 w 122"/>
              <a:gd name="T37" fmla="*/ 2147483647 h 271"/>
              <a:gd name="T38" fmla="*/ 2147483647 w 122"/>
              <a:gd name="T39" fmla="*/ 2147483647 h 271"/>
              <a:gd name="T40" fmla="*/ 2147483647 w 122"/>
              <a:gd name="T41" fmla="*/ 2147483647 h 271"/>
              <a:gd name="T42" fmla="*/ 2147483647 w 122"/>
              <a:gd name="T43" fmla="*/ 2147483647 h 271"/>
              <a:gd name="T44" fmla="*/ 2147483647 w 122"/>
              <a:gd name="T45" fmla="*/ 2147483647 h 271"/>
              <a:gd name="T46" fmla="*/ 2147483647 w 122"/>
              <a:gd name="T47" fmla="*/ 2147483647 h 271"/>
              <a:gd name="T48" fmla="*/ 2147483647 w 122"/>
              <a:gd name="T49" fmla="*/ 2147483647 h 271"/>
              <a:gd name="T50" fmla="*/ 2147483647 w 122"/>
              <a:gd name="T51" fmla="*/ 2147483647 h 2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2"/>
              <a:gd name="T79" fmla="*/ 0 h 271"/>
              <a:gd name="T80" fmla="*/ 122 w 122"/>
              <a:gd name="T81" fmla="*/ 271 h 2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2" h="271">
                <a:moveTo>
                  <a:pt x="108" y="4"/>
                </a:moveTo>
                <a:cubicBezTo>
                  <a:pt x="111" y="0"/>
                  <a:pt x="118" y="13"/>
                  <a:pt x="120" y="20"/>
                </a:cubicBezTo>
                <a:cubicBezTo>
                  <a:pt x="122" y="27"/>
                  <a:pt x="120" y="36"/>
                  <a:pt x="118" y="44"/>
                </a:cubicBezTo>
                <a:cubicBezTo>
                  <a:pt x="116" y="52"/>
                  <a:pt x="110" y="58"/>
                  <a:pt x="110" y="68"/>
                </a:cubicBezTo>
                <a:cubicBezTo>
                  <a:pt x="110" y="78"/>
                  <a:pt x="116" y="93"/>
                  <a:pt x="116" y="102"/>
                </a:cubicBezTo>
                <a:cubicBezTo>
                  <a:pt x="116" y="111"/>
                  <a:pt x="108" y="113"/>
                  <a:pt x="108" y="122"/>
                </a:cubicBezTo>
                <a:cubicBezTo>
                  <a:pt x="108" y="131"/>
                  <a:pt x="118" y="142"/>
                  <a:pt x="114" y="154"/>
                </a:cubicBezTo>
                <a:cubicBezTo>
                  <a:pt x="110" y="166"/>
                  <a:pt x="88" y="179"/>
                  <a:pt x="84" y="192"/>
                </a:cubicBezTo>
                <a:cubicBezTo>
                  <a:pt x="80" y="205"/>
                  <a:pt x="91" y="224"/>
                  <a:pt x="88" y="232"/>
                </a:cubicBezTo>
                <a:cubicBezTo>
                  <a:pt x="85" y="240"/>
                  <a:pt x="73" y="234"/>
                  <a:pt x="68" y="240"/>
                </a:cubicBezTo>
                <a:cubicBezTo>
                  <a:pt x="63" y="246"/>
                  <a:pt x="61" y="271"/>
                  <a:pt x="56" y="270"/>
                </a:cubicBezTo>
                <a:cubicBezTo>
                  <a:pt x="51" y="269"/>
                  <a:pt x="41" y="241"/>
                  <a:pt x="36" y="232"/>
                </a:cubicBezTo>
                <a:cubicBezTo>
                  <a:pt x="31" y="223"/>
                  <a:pt x="26" y="222"/>
                  <a:pt x="24" y="216"/>
                </a:cubicBezTo>
                <a:cubicBezTo>
                  <a:pt x="22" y="210"/>
                  <a:pt x="24" y="199"/>
                  <a:pt x="22" y="194"/>
                </a:cubicBezTo>
                <a:cubicBezTo>
                  <a:pt x="20" y="189"/>
                  <a:pt x="14" y="190"/>
                  <a:pt x="14" y="186"/>
                </a:cubicBezTo>
                <a:cubicBezTo>
                  <a:pt x="14" y="182"/>
                  <a:pt x="21" y="174"/>
                  <a:pt x="20" y="170"/>
                </a:cubicBezTo>
                <a:cubicBezTo>
                  <a:pt x="19" y="166"/>
                  <a:pt x="7" y="164"/>
                  <a:pt x="6" y="160"/>
                </a:cubicBezTo>
                <a:cubicBezTo>
                  <a:pt x="5" y="156"/>
                  <a:pt x="13" y="154"/>
                  <a:pt x="12" y="148"/>
                </a:cubicBezTo>
                <a:cubicBezTo>
                  <a:pt x="11" y="142"/>
                  <a:pt x="0" y="133"/>
                  <a:pt x="2" y="126"/>
                </a:cubicBezTo>
                <a:cubicBezTo>
                  <a:pt x="4" y="119"/>
                  <a:pt x="23" y="112"/>
                  <a:pt x="24" y="106"/>
                </a:cubicBezTo>
                <a:cubicBezTo>
                  <a:pt x="25" y="100"/>
                  <a:pt x="7" y="100"/>
                  <a:pt x="8" y="92"/>
                </a:cubicBezTo>
                <a:cubicBezTo>
                  <a:pt x="9" y="84"/>
                  <a:pt x="19" y="67"/>
                  <a:pt x="30" y="60"/>
                </a:cubicBezTo>
                <a:cubicBezTo>
                  <a:pt x="41" y="53"/>
                  <a:pt x="62" y="51"/>
                  <a:pt x="72" y="50"/>
                </a:cubicBezTo>
                <a:cubicBezTo>
                  <a:pt x="82" y="49"/>
                  <a:pt x="85" y="57"/>
                  <a:pt x="90" y="56"/>
                </a:cubicBezTo>
                <a:cubicBezTo>
                  <a:pt x="95" y="55"/>
                  <a:pt x="101" y="51"/>
                  <a:pt x="104" y="42"/>
                </a:cubicBezTo>
                <a:cubicBezTo>
                  <a:pt x="107" y="33"/>
                  <a:pt x="106" y="7"/>
                  <a:pt x="108" y="4"/>
                </a:cubicBezTo>
                <a:close/>
              </a:path>
            </a:pathLst>
          </a:custGeom>
          <a:pattFill prst="dkUpDiag">
            <a:fgClr>
              <a:srgbClr val="FF0000">
                <a:alpha val="30196"/>
              </a:srgbClr>
            </a:fgClr>
            <a:bgClr>
              <a:schemeClr val="bg1">
                <a:alpha val="30196"/>
              </a:schemeClr>
            </a:bgClr>
          </a:pattFill>
          <a:ln w="9525">
            <a:noFill/>
            <a:round/>
            <a:headEnd/>
            <a:tailEnd/>
          </a:ln>
        </p:spPr>
        <p:txBody>
          <a:bodyPr/>
          <a:lstStyle/>
          <a:p>
            <a:endParaRPr lang="el-GR"/>
          </a:p>
        </p:txBody>
      </p:sp>
      <p:sp>
        <p:nvSpPr>
          <p:cNvPr id="666755" name="Freeform 231"/>
          <p:cNvSpPr>
            <a:spLocks/>
          </p:cNvSpPr>
          <p:nvPr/>
        </p:nvSpPr>
        <p:spPr bwMode="auto">
          <a:xfrm>
            <a:off x="5111750" y="1914525"/>
            <a:ext cx="87313" cy="115888"/>
          </a:xfrm>
          <a:custGeom>
            <a:avLst/>
            <a:gdLst>
              <a:gd name="T0" fmla="*/ 2147483647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2147483647 h 73"/>
              <a:gd name="T18" fmla="*/ 2147483647 w 55"/>
              <a:gd name="T19" fmla="*/ 2147483647 h 73"/>
              <a:gd name="T20" fmla="*/ 2147483647 w 55"/>
              <a:gd name="T21" fmla="*/ 2147483647 h 73"/>
              <a:gd name="T22" fmla="*/ 2147483647 w 55"/>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8" y="11"/>
                </a:moveTo>
                <a:cubicBezTo>
                  <a:pt x="9" y="7"/>
                  <a:pt x="17" y="0"/>
                  <a:pt x="23" y="3"/>
                </a:cubicBezTo>
                <a:cubicBezTo>
                  <a:pt x="29" y="6"/>
                  <a:pt x="42" y="20"/>
                  <a:pt x="46" y="27"/>
                </a:cubicBezTo>
                <a:cubicBezTo>
                  <a:pt x="50" y="34"/>
                  <a:pt x="45" y="39"/>
                  <a:pt x="46" y="44"/>
                </a:cubicBezTo>
                <a:cubicBezTo>
                  <a:pt x="47" y="49"/>
                  <a:pt x="55" y="56"/>
                  <a:pt x="55" y="60"/>
                </a:cubicBezTo>
                <a:cubicBezTo>
                  <a:pt x="55" y="64"/>
                  <a:pt x="49" y="70"/>
                  <a:pt x="46" y="71"/>
                </a:cubicBezTo>
                <a:cubicBezTo>
                  <a:pt x="43" y="72"/>
                  <a:pt x="38" y="65"/>
                  <a:pt x="34" y="65"/>
                </a:cubicBezTo>
                <a:cubicBezTo>
                  <a:pt x="30" y="65"/>
                  <a:pt x="24" y="73"/>
                  <a:pt x="19" y="71"/>
                </a:cubicBezTo>
                <a:cubicBezTo>
                  <a:pt x="14" y="69"/>
                  <a:pt x="4" y="56"/>
                  <a:pt x="2" y="51"/>
                </a:cubicBezTo>
                <a:cubicBezTo>
                  <a:pt x="0" y="46"/>
                  <a:pt x="5" y="41"/>
                  <a:pt x="8" y="38"/>
                </a:cubicBezTo>
                <a:cubicBezTo>
                  <a:pt x="11" y="35"/>
                  <a:pt x="23" y="34"/>
                  <a:pt x="23" y="30"/>
                </a:cubicBezTo>
                <a:cubicBezTo>
                  <a:pt x="23" y="26"/>
                  <a:pt x="11" y="15"/>
                  <a:pt x="8" y="11"/>
                </a:cubicBezTo>
                <a:close/>
              </a:path>
            </a:pathLst>
          </a:custGeom>
          <a:solidFill>
            <a:srgbClr val="FF0000">
              <a:alpha val="30196"/>
            </a:srgbClr>
          </a:solidFill>
          <a:ln w="9525">
            <a:noFill/>
            <a:round/>
            <a:headEnd/>
            <a:tailEnd/>
          </a:ln>
        </p:spPr>
        <p:txBody>
          <a:bodyPr/>
          <a:lstStyle/>
          <a:p>
            <a:endParaRPr lang="el-GR"/>
          </a:p>
        </p:txBody>
      </p:sp>
      <p:pic>
        <p:nvPicPr>
          <p:cNvPr id="666756" name="Picture 232" descr="French flag"/>
          <p:cNvPicPr>
            <a:picLocks noChangeAspect="1" noChangeArrowheads="1"/>
          </p:cNvPicPr>
          <p:nvPr/>
        </p:nvPicPr>
        <p:blipFill>
          <a:blip r:embed="rId15"/>
          <a:srcRect/>
          <a:stretch>
            <a:fillRect/>
          </a:stretch>
        </p:blipFill>
        <p:spPr bwMode="auto">
          <a:xfrm>
            <a:off x="3797300" y="3365500"/>
            <a:ext cx="133350" cy="88900"/>
          </a:xfrm>
          <a:prstGeom prst="rect">
            <a:avLst/>
          </a:prstGeom>
          <a:noFill/>
          <a:ln w="12700">
            <a:solidFill>
              <a:srgbClr val="0000FF"/>
            </a:solidFill>
            <a:miter lim="800000"/>
            <a:headEnd/>
            <a:tailEnd/>
          </a:ln>
        </p:spPr>
      </p:pic>
      <p:pic>
        <p:nvPicPr>
          <p:cNvPr id="666757" name="Picture 233" descr="French flag"/>
          <p:cNvPicPr>
            <a:picLocks noChangeAspect="1" noChangeArrowheads="1"/>
          </p:cNvPicPr>
          <p:nvPr/>
        </p:nvPicPr>
        <p:blipFill>
          <a:blip r:embed="rId18"/>
          <a:srcRect/>
          <a:stretch>
            <a:fillRect/>
          </a:stretch>
        </p:blipFill>
        <p:spPr bwMode="auto">
          <a:xfrm>
            <a:off x="3257550" y="2676525"/>
            <a:ext cx="77788" cy="52388"/>
          </a:xfrm>
          <a:prstGeom prst="rect">
            <a:avLst/>
          </a:prstGeom>
          <a:noFill/>
          <a:ln w="12700">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grpId="0" nodeType="withEffect">
                                  <p:stCondLst>
                                    <p:cond delay="0"/>
                                  </p:stCondLst>
                                  <p:childTnLst>
                                    <p:animEffect transition="out" filter="dissolve">
                                      <p:cBhvr>
                                        <p:cTn id="6" dur="1000"/>
                                        <p:tgtEl>
                                          <p:spTgt spid="2237"/>
                                        </p:tgtEl>
                                      </p:cBhvr>
                                    </p:animEffect>
                                    <p:set>
                                      <p:cBhvr>
                                        <p:cTn id="7" dur="1" fill="hold">
                                          <p:stCondLst>
                                            <p:cond delay="999"/>
                                          </p:stCondLst>
                                        </p:cTn>
                                        <p:tgtEl>
                                          <p:spTgt spid="2237"/>
                                        </p:tgtEl>
                                        <p:attrNameLst>
                                          <p:attrName>style.visibility</p:attrName>
                                        </p:attrNameLst>
                                      </p:cBhvr>
                                      <p:to>
                                        <p:strVal val="hidden"/>
                                      </p:to>
                                    </p:set>
                                  </p:childTnLst>
                                </p:cTn>
                              </p:par>
                            </p:childTnLst>
                          </p:cTn>
                        </p:par>
                        <p:par>
                          <p:cTn id="8" fill="hold" nodeType="afterGroup">
                            <p:stCondLst>
                              <p:cond delay="1000"/>
                            </p:stCondLst>
                            <p:childTnLst>
                              <p:par>
                                <p:cTn id="9" presetID="9" presetClass="exit" presetSubtype="0" fill="hold" grpId="0" nodeType="afterEffect">
                                  <p:stCondLst>
                                    <p:cond delay="0"/>
                                  </p:stCondLst>
                                  <p:childTnLst>
                                    <p:animEffect transition="out" filter="dissolve">
                                      <p:cBhvr>
                                        <p:cTn id="10" dur="1000"/>
                                        <p:tgtEl>
                                          <p:spTgt spid="2238"/>
                                        </p:tgtEl>
                                      </p:cBhvr>
                                    </p:animEffect>
                                    <p:set>
                                      <p:cBhvr>
                                        <p:cTn id="11" dur="1" fill="hold">
                                          <p:stCondLst>
                                            <p:cond delay="999"/>
                                          </p:stCondLst>
                                        </p:cTn>
                                        <p:tgtEl>
                                          <p:spTgt spid="2238"/>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1000"/>
                                        <p:tgtEl>
                                          <p:spTgt spid="2236"/>
                                        </p:tgtEl>
                                      </p:cBhvr>
                                    </p:animEffect>
                                    <p:set>
                                      <p:cBhvr>
                                        <p:cTn id="14" dur="1" fill="hold">
                                          <p:stCondLst>
                                            <p:cond delay="999"/>
                                          </p:stCondLst>
                                        </p:cTn>
                                        <p:tgtEl>
                                          <p:spTgt spid="223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3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explode.wav"/>
                                        </p:tgtEl>
                                      </p:cMediaNode>
                                    </p:audio>
                                  </p:subTnLst>
                                </p:cTn>
                              </p:par>
                            </p:childTnLst>
                          </p:cTn>
                        </p:par>
                        <p:par>
                          <p:cTn id="19" fill="hold" nodeType="afterGroup">
                            <p:stCondLst>
                              <p:cond delay="0"/>
                            </p:stCondLst>
                            <p:childTnLst>
                              <p:par>
                                <p:cTn id="20" presetID="3" presetClass="exit" presetSubtype="10" fill="hold" grpId="1" nodeType="afterEffect">
                                  <p:stCondLst>
                                    <p:cond delay="0"/>
                                  </p:stCondLst>
                                  <p:childTnLst>
                                    <p:animEffect transition="out" filter="blinds(horizontal)">
                                      <p:cBhvr>
                                        <p:cTn id="21" dur="500"/>
                                        <p:tgtEl>
                                          <p:spTgt spid="2234"/>
                                        </p:tgtEl>
                                      </p:cBhvr>
                                    </p:animEffect>
                                    <p:set>
                                      <p:cBhvr>
                                        <p:cTn id="22" dur="1" fill="hold">
                                          <p:stCondLst>
                                            <p:cond delay="499"/>
                                          </p:stCondLst>
                                        </p:cTn>
                                        <p:tgtEl>
                                          <p:spTgt spid="2234"/>
                                        </p:tgtEl>
                                        <p:attrNameLst>
                                          <p:attrName>style.visibility</p:attrName>
                                        </p:attrNameLst>
                                      </p:cBhvr>
                                      <p:to>
                                        <p:strVal val="hidden"/>
                                      </p:to>
                                    </p:se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2146"/>
                                        </p:tgtEl>
                                        <p:attrNameLst>
                                          <p:attrName>style.visibility</p:attrName>
                                        </p:attrNameLst>
                                      </p:cBhvr>
                                      <p:to>
                                        <p:strVal val="visible"/>
                                      </p:to>
                                    </p:set>
                                    <p:animEffect transition="in" filter="dissolve">
                                      <p:cBhvr>
                                        <p:cTn id="26" dur="1000"/>
                                        <p:tgtEl>
                                          <p:spTgt spid="2146"/>
                                        </p:tgtEl>
                                      </p:cBhvr>
                                    </p:animEffect>
                                  </p:childTnLst>
                                  <p:subTnLst>
                                    <p:audio>
                                      <p:cMediaNode>
                                        <p:cTn display="0" masterRel="sameClick">
                                          <p:stCondLst>
                                            <p:cond evt="begin" delay="0">
                                              <p:tn val="24"/>
                                            </p:cond>
                                          </p:stCondLst>
                                          <p:endCondLst>
                                            <p:cond evt="onStopAudio" delay="0">
                                              <p:tgtEl>
                                                <p:sldTgt/>
                                              </p:tgtEl>
                                            </p:cond>
                                          </p:endCondLst>
                                        </p:cTn>
                                        <p:tgtEl>
                                          <p:sndTgt r:embed="rId4" name="drumroll.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2143"/>
                                        </p:tgtEl>
                                        <p:attrNameLst>
                                          <p:attrName>style.visibility</p:attrName>
                                        </p:attrNameLst>
                                      </p:cBhvr>
                                      <p:to>
                                        <p:strVal val="visible"/>
                                      </p:to>
                                    </p:set>
                                    <p:animEffect transition="in" filter="dissolve">
                                      <p:cBhvr>
                                        <p:cTn id="31" dur="2000"/>
                                        <p:tgtEl>
                                          <p:spTgt spid="2143"/>
                                        </p:tgtEl>
                                      </p:cBhvr>
                                    </p:animEffect>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2" presetID="9" presetClass="entr" presetSubtype="0" fill="hold" nodeType="withEffect">
                                  <p:stCondLst>
                                    <p:cond delay="0"/>
                                  </p:stCondLst>
                                  <p:childTnLst>
                                    <p:set>
                                      <p:cBhvr>
                                        <p:cTn id="33" dur="1" fill="hold">
                                          <p:stCondLst>
                                            <p:cond delay="0"/>
                                          </p:stCondLst>
                                        </p:cTn>
                                        <p:tgtEl>
                                          <p:spTgt spid="2144"/>
                                        </p:tgtEl>
                                        <p:attrNameLst>
                                          <p:attrName>style.visibility</p:attrName>
                                        </p:attrNameLst>
                                      </p:cBhvr>
                                      <p:to>
                                        <p:strVal val="visible"/>
                                      </p:to>
                                    </p:set>
                                    <p:animEffect transition="in" filter="dissolve">
                                      <p:cBhvr>
                                        <p:cTn id="34" dur="2000"/>
                                        <p:tgtEl>
                                          <p:spTgt spid="2144"/>
                                        </p:tgtEl>
                                      </p:cBhvr>
                                    </p:animEffect>
                                  </p:childTnLst>
                                </p:cTn>
                              </p:par>
                              <p:par>
                                <p:cTn id="35" presetID="9" presetClass="entr" presetSubtype="0" fill="hold" nodeType="withEffect">
                                  <p:stCondLst>
                                    <p:cond delay="0"/>
                                  </p:stCondLst>
                                  <p:childTnLst>
                                    <p:set>
                                      <p:cBhvr>
                                        <p:cTn id="36" dur="1" fill="hold">
                                          <p:stCondLst>
                                            <p:cond delay="0"/>
                                          </p:stCondLst>
                                        </p:cTn>
                                        <p:tgtEl>
                                          <p:spTgt spid="2145"/>
                                        </p:tgtEl>
                                        <p:attrNameLst>
                                          <p:attrName>style.visibility</p:attrName>
                                        </p:attrNameLst>
                                      </p:cBhvr>
                                      <p:to>
                                        <p:strVal val="visible"/>
                                      </p:to>
                                    </p:set>
                                    <p:animEffect transition="in" filter="dissolve">
                                      <p:cBhvr>
                                        <p:cTn id="37" dur="2000"/>
                                        <p:tgtEl>
                                          <p:spTgt spid="2145"/>
                                        </p:tgtEl>
                                      </p:cBhvr>
                                    </p:animEffect>
                                  </p:childTnLst>
                                </p:cTn>
                              </p:par>
                            </p:childTnLst>
                          </p:cTn>
                        </p:par>
                        <p:par>
                          <p:cTn id="38" fill="hold" nodeType="afterGroup">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2147"/>
                                        </p:tgtEl>
                                        <p:attrNameLst>
                                          <p:attrName>style.visibility</p:attrName>
                                        </p:attrNameLst>
                                      </p:cBhvr>
                                      <p:to>
                                        <p:strVal val="visible"/>
                                      </p:to>
                                    </p:set>
                                    <p:animEffect transition="in" filter="wipe(left)">
                                      <p:cBhvr>
                                        <p:cTn id="41" dur="2000"/>
                                        <p:tgtEl>
                                          <p:spTgt spid="2147"/>
                                        </p:tgtEl>
                                      </p:cBhvr>
                                    </p:animEffect>
                                  </p:childTnLst>
                                  <p:subTnLst>
                                    <p:audio>
                                      <p:cMediaNode>
                                        <p:cTn display="0" masterRel="sameClick">
                                          <p:stCondLst>
                                            <p:cond evt="begin" delay="0">
                                              <p:tn val="39"/>
                                            </p:cond>
                                          </p:stCondLst>
                                          <p:endCondLst>
                                            <p:cond evt="onStopAudio" delay="0">
                                              <p:tgtEl>
                                                <p:sldTgt/>
                                              </p:tgtEl>
                                            </p:cond>
                                          </p:endCondLst>
                                        </p:cTn>
                                        <p:tgtEl>
                                          <p:sndTgt r:embed="rId5" name="Tank.wav"/>
                                        </p:tgtEl>
                                      </p:cMediaNode>
                                    </p:audio>
                                  </p:subTnLst>
                                </p:cTn>
                              </p:par>
                              <p:par>
                                <p:cTn id="42" presetID="22" presetClass="entr" presetSubtype="2" fill="hold" grpId="0" nodeType="withEffect">
                                  <p:stCondLst>
                                    <p:cond delay="0"/>
                                  </p:stCondLst>
                                  <p:childTnLst>
                                    <p:set>
                                      <p:cBhvr>
                                        <p:cTn id="43" dur="1" fill="hold">
                                          <p:stCondLst>
                                            <p:cond delay="0"/>
                                          </p:stCondLst>
                                        </p:cTn>
                                        <p:tgtEl>
                                          <p:spTgt spid="2148"/>
                                        </p:tgtEl>
                                        <p:attrNameLst>
                                          <p:attrName>style.visibility</p:attrName>
                                        </p:attrNameLst>
                                      </p:cBhvr>
                                      <p:to>
                                        <p:strVal val="visible"/>
                                      </p:to>
                                    </p:set>
                                    <p:animEffect transition="in" filter="wipe(right)">
                                      <p:cBhvr>
                                        <p:cTn id="44" dur="2000"/>
                                        <p:tgtEl>
                                          <p:spTgt spid="214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149"/>
                                        </p:tgtEl>
                                        <p:attrNameLst>
                                          <p:attrName>style.visibility</p:attrName>
                                        </p:attrNameLst>
                                      </p:cBhvr>
                                      <p:to>
                                        <p:strVal val="visible"/>
                                      </p:to>
                                    </p:set>
                                    <p:animEffect transition="in" filter="wipe(up)">
                                      <p:cBhvr>
                                        <p:cTn id="47" dur="2000"/>
                                        <p:tgtEl>
                                          <p:spTgt spid="214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150"/>
                                        </p:tgtEl>
                                        <p:attrNameLst>
                                          <p:attrName>style.visibility</p:attrName>
                                        </p:attrNameLst>
                                      </p:cBhvr>
                                      <p:to>
                                        <p:strVal val="visible"/>
                                      </p:to>
                                    </p:set>
                                    <p:animEffect transition="in" filter="wipe(up)">
                                      <p:cBhvr>
                                        <p:cTn id="50" dur="2000"/>
                                        <p:tgtEl>
                                          <p:spTgt spid="2150"/>
                                        </p:tgtEl>
                                      </p:cBhvr>
                                    </p:animEffect>
                                  </p:childTnLst>
                                </p:cTn>
                              </p:par>
                            </p:childTnLst>
                          </p:cTn>
                        </p:par>
                        <p:par>
                          <p:cTn id="51" fill="hold" nodeType="afterGroup">
                            <p:stCondLst>
                              <p:cond delay="4000"/>
                            </p:stCondLst>
                            <p:childTnLst>
                              <p:par>
                                <p:cTn id="52" presetID="1" presetClass="entr" presetSubtype="0" fill="hold" grpId="0" nodeType="afterEffect">
                                  <p:stCondLst>
                                    <p:cond delay="0"/>
                                  </p:stCondLst>
                                  <p:childTnLst>
                                    <p:set>
                                      <p:cBhvr>
                                        <p:cTn id="53" dur="1" fill="hold">
                                          <p:stCondLst>
                                            <p:cond delay="0"/>
                                          </p:stCondLst>
                                        </p:cTn>
                                        <p:tgtEl>
                                          <p:spTgt spid="223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explode.wav"/>
                                        </p:tgtEl>
                                      </p:cMediaNode>
                                    </p:audio>
                                  </p:subTnLst>
                                </p:cTn>
                              </p:par>
                            </p:childTnLst>
                          </p:cTn>
                        </p:par>
                        <p:par>
                          <p:cTn id="54" fill="hold" nodeType="afterGroup">
                            <p:stCondLst>
                              <p:cond delay="4000"/>
                            </p:stCondLst>
                            <p:childTnLst>
                              <p:par>
                                <p:cTn id="55" presetID="3" presetClass="exit" presetSubtype="10" fill="hold" grpId="1" nodeType="afterEffect">
                                  <p:stCondLst>
                                    <p:cond delay="0"/>
                                  </p:stCondLst>
                                  <p:childTnLst>
                                    <p:animEffect transition="out" filter="blinds(horizontal)">
                                      <p:cBhvr>
                                        <p:cTn id="56" dur="500"/>
                                        <p:tgtEl>
                                          <p:spTgt spid="2231"/>
                                        </p:tgtEl>
                                      </p:cBhvr>
                                    </p:animEffect>
                                    <p:set>
                                      <p:cBhvr>
                                        <p:cTn id="57" dur="1" fill="hold">
                                          <p:stCondLst>
                                            <p:cond delay="499"/>
                                          </p:stCondLst>
                                        </p:cTn>
                                        <p:tgtEl>
                                          <p:spTgt spid="2231"/>
                                        </p:tgtEl>
                                        <p:attrNameLst>
                                          <p:attrName>style.visibility</p:attrName>
                                        </p:attrNameLst>
                                      </p:cBhvr>
                                      <p:to>
                                        <p:strVal val="hidden"/>
                                      </p:to>
                                    </p:set>
                                  </p:childTnLst>
                                </p:cTn>
                              </p:par>
                            </p:childTnLst>
                          </p:cTn>
                        </p:par>
                        <p:par>
                          <p:cTn id="58" fill="hold" nodeType="afterGroup">
                            <p:stCondLst>
                              <p:cond delay="4500"/>
                            </p:stCondLst>
                            <p:childTnLst>
                              <p:par>
                                <p:cTn id="59" presetID="1" presetClass="entr" presetSubtype="0" fill="hold" grpId="0" nodeType="afterEffect">
                                  <p:stCondLst>
                                    <p:cond delay="0"/>
                                  </p:stCondLst>
                                  <p:childTnLst>
                                    <p:set>
                                      <p:cBhvr>
                                        <p:cTn id="60" dur="1" fill="hold">
                                          <p:stCondLst>
                                            <p:cond delay="0"/>
                                          </p:stCondLst>
                                        </p:cTn>
                                        <p:tgtEl>
                                          <p:spTgt spid="22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explode.wav"/>
                                        </p:tgtEl>
                                      </p:cMediaNode>
                                    </p:audio>
                                  </p:subTnLst>
                                </p:cTn>
                              </p:par>
                            </p:childTnLst>
                          </p:cTn>
                        </p:par>
                        <p:par>
                          <p:cTn id="61" fill="hold" nodeType="afterGroup">
                            <p:stCondLst>
                              <p:cond delay="4500"/>
                            </p:stCondLst>
                            <p:childTnLst>
                              <p:par>
                                <p:cTn id="62" presetID="3" presetClass="exit" presetSubtype="10" fill="hold" grpId="1" nodeType="afterEffect">
                                  <p:stCondLst>
                                    <p:cond delay="0"/>
                                  </p:stCondLst>
                                  <p:childTnLst>
                                    <p:animEffect transition="out" filter="blinds(horizontal)">
                                      <p:cBhvr>
                                        <p:cTn id="63" dur="500"/>
                                        <p:tgtEl>
                                          <p:spTgt spid="2232"/>
                                        </p:tgtEl>
                                      </p:cBhvr>
                                    </p:animEffect>
                                    <p:set>
                                      <p:cBhvr>
                                        <p:cTn id="64" dur="1" fill="hold">
                                          <p:stCondLst>
                                            <p:cond delay="499"/>
                                          </p:stCondLst>
                                        </p:cTn>
                                        <p:tgtEl>
                                          <p:spTgt spid="2232"/>
                                        </p:tgtEl>
                                        <p:attrNameLst>
                                          <p:attrName>style.visibility</p:attrName>
                                        </p:attrNameLst>
                                      </p:cBhvr>
                                      <p:to>
                                        <p:strVal val="hidden"/>
                                      </p:to>
                                    </p:set>
                                  </p:childTnLst>
                                </p:cTn>
                              </p:par>
                              <p:par>
                                <p:cTn id="65" presetID="9" presetClass="entr" presetSubtype="0" fill="hold" nodeType="withEffect">
                                  <p:stCondLst>
                                    <p:cond delay="0"/>
                                  </p:stCondLst>
                                  <p:childTnLst>
                                    <p:set>
                                      <p:cBhvr>
                                        <p:cTn id="66" dur="1" fill="hold">
                                          <p:stCondLst>
                                            <p:cond delay="0"/>
                                          </p:stCondLst>
                                        </p:cTn>
                                        <p:tgtEl>
                                          <p:spTgt spid="2204"/>
                                        </p:tgtEl>
                                        <p:attrNameLst>
                                          <p:attrName>style.visibility</p:attrName>
                                        </p:attrNameLst>
                                      </p:cBhvr>
                                      <p:to>
                                        <p:strVal val="visible"/>
                                      </p:to>
                                    </p:set>
                                    <p:animEffect transition="in" filter="dissolve">
                                      <p:cBhvr>
                                        <p:cTn id="67" dur="1000"/>
                                        <p:tgtEl>
                                          <p:spTgt spid="2204"/>
                                        </p:tgtEl>
                                      </p:cBhvr>
                                    </p:animEffect>
                                  </p:childTnLst>
                                </p:cTn>
                              </p:par>
                              <p:par>
                                <p:cTn id="68" presetID="9"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dissolve">
                                      <p:cBhvr>
                                        <p:cTn id="70" dur="1000"/>
                                        <p:tgtEl>
                                          <p:spTgt spid="2"/>
                                        </p:tgtEl>
                                      </p:cBhvr>
                                    </p:animEffect>
                                  </p:childTnLst>
                                </p:cTn>
                              </p:par>
                              <p:par>
                                <p:cTn id="71" presetID="9" presetClass="exit" presetSubtype="0" fill="hold" grpId="1" nodeType="withEffect">
                                  <p:stCondLst>
                                    <p:cond delay="0"/>
                                  </p:stCondLst>
                                  <p:childTnLst>
                                    <p:animEffect transition="out" filter="dissolve">
                                      <p:cBhvr>
                                        <p:cTn id="72" dur="500"/>
                                        <p:tgtEl>
                                          <p:spTgt spid="2147"/>
                                        </p:tgtEl>
                                      </p:cBhvr>
                                    </p:animEffect>
                                    <p:set>
                                      <p:cBhvr>
                                        <p:cTn id="73" dur="1" fill="hold">
                                          <p:stCondLst>
                                            <p:cond delay="499"/>
                                          </p:stCondLst>
                                        </p:cTn>
                                        <p:tgtEl>
                                          <p:spTgt spid="2147"/>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2148"/>
                                        </p:tgtEl>
                                      </p:cBhvr>
                                    </p:animEffect>
                                    <p:set>
                                      <p:cBhvr>
                                        <p:cTn id="76" dur="1" fill="hold">
                                          <p:stCondLst>
                                            <p:cond delay="499"/>
                                          </p:stCondLst>
                                        </p:cTn>
                                        <p:tgtEl>
                                          <p:spTgt spid="2148"/>
                                        </p:tgtEl>
                                        <p:attrNameLst>
                                          <p:attrName>style.visibility</p:attrName>
                                        </p:attrNameLst>
                                      </p:cBhvr>
                                      <p:to>
                                        <p:strVal val="hidden"/>
                                      </p:to>
                                    </p:set>
                                  </p:childTnLst>
                                </p:cTn>
                              </p:par>
                            </p:childTnLst>
                          </p:cTn>
                        </p:par>
                        <p:par>
                          <p:cTn id="77" fill="hold" nodeType="afterGroup">
                            <p:stCondLst>
                              <p:cond delay="5500"/>
                            </p:stCondLst>
                            <p:childTnLst>
                              <p:par>
                                <p:cTn id="78" presetID="0" presetClass="path" presetSubtype="0" accel="50000" decel="50000" fill="hold" nodeType="afterEffect">
                                  <p:stCondLst>
                                    <p:cond delay="0"/>
                                  </p:stCondLst>
                                  <p:childTnLst>
                                    <p:animMotion origin="layout" path="M 4.16667E-6 7.40741E-7 L 0.02083 0.0625 L 0.06823 0.13356 " pathEditMode="relative" rAng="0" ptsTypes="AAA">
                                      <p:cBhvr>
                                        <p:cTn id="79" dur="2000" fill="hold"/>
                                        <p:tgtEl>
                                          <p:spTgt spid="2146"/>
                                        </p:tgtEl>
                                        <p:attrNameLst>
                                          <p:attrName>ppt_x</p:attrName>
                                          <p:attrName>ppt_y</p:attrName>
                                        </p:attrNameLst>
                                      </p:cBhvr>
                                      <p:rCtr x="3400" y="6700"/>
                                    </p:animMotion>
                                  </p:childTnLst>
                                </p:cTn>
                              </p:par>
                            </p:childTnLst>
                          </p:cTn>
                        </p:par>
                        <p:par>
                          <p:cTn id="80" fill="hold" nodeType="afterGroup">
                            <p:stCondLst>
                              <p:cond delay="7500"/>
                            </p:stCondLst>
                            <p:childTnLst>
                              <p:par>
                                <p:cTn id="81" presetID="9" presetClass="entr" presetSubtype="0" fill="hold" nodeType="after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dissolve">
                                      <p:cBhvr>
                                        <p:cTn id="83" dur="1000"/>
                                        <p:tgtEl>
                                          <p:spTgt spid="3"/>
                                        </p:tgtEl>
                                      </p:cBhvr>
                                    </p:animEffect>
                                  </p:childTnLst>
                                </p:cTn>
                              </p:par>
                              <p:par>
                                <p:cTn id="84" presetID="9" presetClass="entr" presetSubtype="0" fill="hold" nodeType="withEffect">
                                  <p:stCondLst>
                                    <p:cond delay="0"/>
                                  </p:stCondLst>
                                  <p:childTnLst>
                                    <p:set>
                                      <p:cBhvr>
                                        <p:cTn id="85" dur="1" fill="hold">
                                          <p:stCondLst>
                                            <p:cond delay="0"/>
                                          </p:stCondLst>
                                        </p:cTn>
                                        <p:tgtEl>
                                          <p:spTgt spid="2205"/>
                                        </p:tgtEl>
                                        <p:attrNameLst>
                                          <p:attrName>style.visibility</p:attrName>
                                        </p:attrNameLst>
                                      </p:cBhvr>
                                      <p:to>
                                        <p:strVal val="visible"/>
                                      </p:to>
                                    </p:set>
                                    <p:animEffect transition="in" filter="dissolve">
                                      <p:cBhvr>
                                        <p:cTn id="86" dur="1000"/>
                                        <p:tgtEl>
                                          <p:spTgt spid="2205"/>
                                        </p:tgtEl>
                                      </p:cBhvr>
                                    </p:animEffect>
                                  </p:childTnLst>
                                </p:cTn>
                              </p:par>
                              <p:par>
                                <p:cTn id="87" presetID="9" presetClass="exit" presetSubtype="0" fill="hold" grpId="1" nodeType="withEffect">
                                  <p:stCondLst>
                                    <p:cond delay="0"/>
                                  </p:stCondLst>
                                  <p:childTnLst>
                                    <p:animEffect transition="out" filter="dissolve">
                                      <p:cBhvr>
                                        <p:cTn id="88" dur="500"/>
                                        <p:tgtEl>
                                          <p:spTgt spid="2149"/>
                                        </p:tgtEl>
                                      </p:cBhvr>
                                    </p:animEffect>
                                    <p:set>
                                      <p:cBhvr>
                                        <p:cTn id="89" dur="1" fill="hold">
                                          <p:stCondLst>
                                            <p:cond delay="499"/>
                                          </p:stCondLst>
                                        </p:cTn>
                                        <p:tgtEl>
                                          <p:spTgt spid="2149"/>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2150"/>
                                        </p:tgtEl>
                                      </p:cBhvr>
                                    </p:animEffect>
                                    <p:set>
                                      <p:cBhvr>
                                        <p:cTn id="92" dur="1" fill="hold">
                                          <p:stCondLst>
                                            <p:cond delay="499"/>
                                          </p:stCondLst>
                                        </p:cTn>
                                        <p:tgtEl>
                                          <p:spTgt spid="2150"/>
                                        </p:tgtEl>
                                        <p:attrNameLst>
                                          <p:attrName>style.visibility</p:attrName>
                                        </p:attrNameLst>
                                      </p:cBhvr>
                                      <p:to>
                                        <p:strVal val="hidden"/>
                                      </p:to>
                                    </p:set>
                                  </p:childTnLst>
                                </p:cTn>
                              </p:par>
                              <p:par>
                                <p:cTn id="93" presetID="9" presetClass="exit" presetSubtype="0" fill="hold" nodeType="withEffect">
                                  <p:stCondLst>
                                    <p:cond delay="0"/>
                                  </p:stCondLst>
                                  <p:childTnLst>
                                    <p:animEffect transition="out" filter="dissolve">
                                      <p:cBhvr>
                                        <p:cTn id="94" dur="500"/>
                                        <p:tgtEl>
                                          <p:spTgt spid="2143"/>
                                        </p:tgtEl>
                                      </p:cBhvr>
                                    </p:animEffect>
                                    <p:set>
                                      <p:cBhvr>
                                        <p:cTn id="95" dur="1" fill="hold">
                                          <p:stCondLst>
                                            <p:cond delay="499"/>
                                          </p:stCondLst>
                                        </p:cTn>
                                        <p:tgtEl>
                                          <p:spTgt spid="2143"/>
                                        </p:tgtEl>
                                        <p:attrNameLst>
                                          <p:attrName>style.visibility</p:attrName>
                                        </p:attrNameLst>
                                      </p:cBhvr>
                                      <p:to>
                                        <p:strVal val="hidden"/>
                                      </p:to>
                                    </p:set>
                                  </p:childTnLst>
                                </p:cTn>
                              </p:par>
                              <p:par>
                                <p:cTn id="96" presetID="9" presetClass="exit" presetSubtype="0" fill="hold" nodeType="withEffect">
                                  <p:stCondLst>
                                    <p:cond delay="0"/>
                                  </p:stCondLst>
                                  <p:childTnLst>
                                    <p:animEffect transition="out" filter="dissolve">
                                      <p:cBhvr>
                                        <p:cTn id="97" dur="500"/>
                                        <p:tgtEl>
                                          <p:spTgt spid="2144"/>
                                        </p:tgtEl>
                                      </p:cBhvr>
                                    </p:animEffect>
                                    <p:set>
                                      <p:cBhvr>
                                        <p:cTn id="98" dur="1" fill="hold">
                                          <p:stCondLst>
                                            <p:cond delay="499"/>
                                          </p:stCondLst>
                                        </p:cTn>
                                        <p:tgtEl>
                                          <p:spTgt spid="2144"/>
                                        </p:tgtEl>
                                        <p:attrNameLst>
                                          <p:attrName>style.visibility</p:attrName>
                                        </p:attrNameLst>
                                      </p:cBhvr>
                                      <p:to>
                                        <p:strVal val="hidden"/>
                                      </p:to>
                                    </p:set>
                                  </p:childTnLst>
                                </p:cTn>
                              </p:par>
                              <p:par>
                                <p:cTn id="99" presetID="9" presetClass="exit" presetSubtype="0" fill="hold" nodeType="withEffect">
                                  <p:stCondLst>
                                    <p:cond delay="0"/>
                                  </p:stCondLst>
                                  <p:childTnLst>
                                    <p:animEffect transition="out" filter="dissolve">
                                      <p:cBhvr>
                                        <p:cTn id="100" dur="500"/>
                                        <p:tgtEl>
                                          <p:spTgt spid="2145"/>
                                        </p:tgtEl>
                                      </p:cBhvr>
                                    </p:animEffect>
                                    <p:set>
                                      <p:cBhvr>
                                        <p:cTn id="101" dur="1" fill="hold">
                                          <p:stCondLst>
                                            <p:cond delay="499"/>
                                          </p:stCondLst>
                                        </p:cTn>
                                        <p:tgtEl>
                                          <p:spTgt spid="2145"/>
                                        </p:tgtEl>
                                        <p:attrNameLst>
                                          <p:attrName>style.visibility</p:attrName>
                                        </p:attrNameLst>
                                      </p:cBhvr>
                                      <p:to>
                                        <p:strVal val="hidden"/>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2185"/>
                                        </p:tgtEl>
                                        <p:attrNameLst>
                                          <p:attrName>style.visibility</p:attrName>
                                        </p:attrNameLst>
                                      </p:cBhvr>
                                      <p:to>
                                        <p:strVal val="visible"/>
                                      </p:to>
                                    </p:set>
                                    <p:animEffect transition="in" filter="dissolve">
                                      <p:cBhvr>
                                        <p:cTn id="106" dur="500"/>
                                        <p:tgtEl>
                                          <p:spTgt spid="2185"/>
                                        </p:tgtEl>
                                      </p:cBhvr>
                                    </p:animEffect>
                                  </p:childTnLst>
                                </p:cTn>
                              </p:par>
                            </p:childTnLst>
                          </p:cTn>
                        </p:par>
                        <p:par>
                          <p:cTn id="107" fill="hold" nodeType="afterGroup">
                            <p:stCondLst>
                              <p:cond delay="500"/>
                            </p:stCondLst>
                            <p:childTnLst>
                              <p:par>
                                <p:cTn id="108" presetID="0" presetClass="path" presetSubtype="0" accel="50000" decel="50000" fill="hold" grpId="1" nodeType="afterEffect">
                                  <p:stCondLst>
                                    <p:cond delay="0"/>
                                  </p:stCondLst>
                                  <p:childTnLst>
                                    <p:animMotion origin="layout" path="M -5.55556E-7 -3.33333E-6 L 0.01771 0.04028 L 0.04063 0.05185 L 0.06771 0.05509 " pathEditMode="relative" ptsTypes="AAAA">
                                      <p:cBhvr>
                                        <p:cTn id="109" dur="2000" fill="hold"/>
                                        <p:tgtEl>
                                          <p:spTgt spid="2185"/>
                                        </p:tgtEl>
                                        <p:attrNameLst>
                                          <p:attrName>ppt_x</p:attrName>
                                          <p:attrName>ppt_y</p:attrName>
                                        </p:attrNameLst>
                                      </p:cBhvr>
                                    </p:animMotion>
                                  </p:childTnLst>
                                  <p:subTnLst>
                                    <p:audio>
                                      <p:cMediaNode>
                                        <p:cTn display="0" masterRel="sameClick">
                                          <p:stCondLst>
                                            <p:cond evt="begin" delay="0">
                                              <p:tn val="108"/>
                                            </p:cond>
                                          </p:stCondLst>
                                          <p:endCondLst>
                                            <p:cond evt="onStopAudio" delay="0">
                                              <p:tgtEl>
                                                <p:sldTgt/>
                                              </p:tgtEl>
                                            </p:cond>
                                          </p:endCondLst>
                                        </p:cTn>
                                        <p:tgtEl>
                                          <p:sndTgt r:embed="rId6" name="airplanes.wav"/>
                                        </p:tgtEl>
                                      </p:cMediaNode>
                                    </p:audio>
                                  </p:subTnLst>
                                </p:cTn>
                              </p:par>
                            </p:childTnLst>
                          </p:cTn>
                        </p:par>
                        <p:par>
                          <p:cTn id="110" fill="hold" nodeType="afterGroup">
                            <p:stCondLst>
                              <p:cond delay="2500"/>
                            </p:stCondLst>
                            <p:childTnLst>
                              <p:par>
                                <p:cTn id="111" presetID="22" presetClass="entr" presetSubtype="1" fill="hold" nodeType="afterEffect">
                                  <p:stCondLst>
                                    <p:cond delay="0"/>
                                  </p:stCondLst>
                                  <p:childTnLst>
                                    <p:set>
                                      <p:cBhvr>
                                        <p:cTn id="112" dur="1" fill="hold">
                                          <p:stCondLst>
                                            <p:cond delay="0"/>
                                          </p:stCondLst>
                                        </p:cTn>
                                        <p:tgtEl>
                                          <p:spTgt spid="5"/>
                                        </p:tgtEl>
                                        <p:attrNameLst>
                                          <p:attrName>style.visibility</p:attrName>
                                        </p:attrNameLst>
                                      </p:cBhvr>
                                      <p:to>
                                        <p:strVal val="visible"/>
                                      </p:to>
                                    </p:set>
                                    <p:animEffect transition="in" filter="wipe(up)">
                                      <p:cBhvr>
                                        <p:cTn id="113" dur="1000"/>
                                        <p:tgtEl>
                                          <p:spTgt spid="5"/>
                                        </p:tgtEl>
                                      </p:cBhvr>
                                    </p:animEffect>
                                  </p:childTnLst>
                                </p:cTn>
                              </p:par>
                            </p:childTnLst>
                          </p:cTn>
                        </p:par>
                        <p:par>
                          <p:cTn id="114" fill="hold" nodeType="afterGroup">
                            <p:stCondLst>
                              <p:cond delay="3500"/>
                            </p:stCondLst>
                            <p:childTnLst>
                              <p:par>
                                <p:cTn id="115" presetID="9" presetClass="exit" presetSubtype="0" fill="hold" grpId="2" nodeType="afterEffect">
                                  <p:stCondLst>
                                    <p:cond delay="0"/>
                                  </p:stCondLst>
                                  <p:childTnLst>
                                    <p:animEffect transition="out" filter="dissolve">
                                      <p:cBhvr>
                                        <p:cTn id="116" dur="1000"/>
                                        <p:tgtEl>
                                          <p:spTgt spid="2185"/>
                                        </p:tgtEl>
                                      </p:cBhvr>
                                    </p:animEffect>
                                    <p:set>
                                      <p:cBhvr>
                                        <p:cTn id="117" dur="1" fill="hold">
                                          <p:stCondLst>
                                            <p:cond delay="999"/>
                                          </p:stCondLst>
                                        </p:cTn>
                                        <p:tgtEl>
                                          <p:spTgt spid="2185"/>
                                        </p:tgtEl>
                                        <p:attrNameLst>
                                          <p:attrName>style.visibility</p:attrName>
                                        </p:attrNameLst>
                                      </p:cBhvr>
                                      <p:to>
                                        <p:strVal val="hidden"/>
                                      </p:to>
                                    </p:set>
                                  </p:childTnLst>
                                </p:cTn>
                              </p:par>
                              <p:par>
                                <p:cTn id="118" presetID="22" presetClass="entr" presetSubtype="1" fill="hold" nodeType="withEffect">
                                  <p:stCondLst>
                                    <p:cond delay="0"/>
                                  </p:stCondLst>
                                  <p:childTnLst>
                                    <p:set>
                                      <p:cBhvr>
                                        <p:cTn id="119" dur="1" fill="hold">
                                          <p:stCondLst>
                                            <p:cond delay="0"/>
                                          </p:stCondLst>
                                        </p:cTn>
                                        <p:tgtEl>
                                          <p:spTgt spid="6"/>
                                        </p:tgtEl>
                                        <p:attrNameLst>
                                          <p:attrName>style.visibility</p:attrName>
                                        </p:attrNameLst>
                                      </p:cBhvr>
                                      <p:to>
                                        <p:strVal val="visible"/>
                                      </p:to>
                                    </p:set>
                                    <p:animEffect transition="in" filter="wipe(up)">
                                      <p:cBhvr>
                                        <p:cTn id="120" dur="1000"/>
                                        <p:tgtEl>
                                          <p:spTgt spid="6"/>
                                        </p:tgtEl>
                                      </p:cBhvr>
                                    </p:animEffect>
                                  </p:childTnLst>
                                </p:cTn>
                              </p:par>
                            </p:childTnLst>
                          </p:cTn>
                        </p:par>
                        <p:par>
                          <p:cTn id="121" fill="hold" nodeType="afterGroup">
                            <p:stCondLst>
                              <p:cond delay="4500"/>
                            </p:stCondLst>
                            <p:childTnLst>
                              <p:par>
                                <p:cTn id="122" presetID="22" presetClass="entr" presetSubtype="1" fill="hold"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up)">
                                      <p:cBhvr>
                                        <p:cTn id="124" dur="1000"/>
                                        <p:tgtEl>
                                          <p:spTgt spid="7"/>
                                        </p:tgtEl>
                                      </p:cBhvr>
                                    </p:animEffect>
                                  </p:childTnLst>
                                </p:cTn>
                              </p:par>
                            </p:childTnLst>
                          </p:cTn>
                        </p:par>
                        <p:par>
                          <p:cTn id="125" fill="hold" nodeType="afterGroup">
                            <p:stCondLst>
                              <p:cond delay="5500"/>
                            </p:stCondLst>
                            <p:childTnLst>
                              <p:par>
                                <p:cTn id="126" presetID="1" presetClass="entr" presetSubtype="0" fill="hold" grpId="0" nodeType="afterEffect">
                                  <p:stCondLst>
                                    <p:cond delay="0"/>
                                  </p:stCondLst>
                                  <p:childTnLst>
                                    <p:set>
                                      <p:cBhvr>
                                        <p:cTn id="127" dur="1" fill="hold">
                                          <p:stCondLst>
                                            <p:cond delay="0"/>
                                          </p:stCondLst>
                                        </p:cTn>
                                        <p:tgtEl>
                                          <p:spTgt spid="2233"/>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explode.wav"/>
                                        </p:tgtEl>
                                      </p:cMediaNode>
                                    </p:audio>
                                  </p:subTnLst>
                                </p:cTn>
                              </p:par>
                            </p:childTnLst>
                          </p:cTn>
                        </p:par>
                        <p:par>
                          <p:cTn id="128" fill="hold" nodeType="afterGroup">
                            <p:stCondLst>
                              <p:cond delay="5500"/>
                            </p:stCondLst>
                            <p:childTnLst>
                              <p:par>
                                <p:cTn id="129" presetID="3" presetClass="exit" presetSubtype="10" fill="hold" grpId="1" nodeType="afterEffect">
                                  <p:stCondLst>
                                    <p:cond delay="0"/>
                                  </p:stCondLst>
                                  <p:childTnLst>
                                    <p:animEffect transition="out" filter="blinds(horizontal)">
                                      <p:cBhvr>
                                        <p:cTn id="130" dur="500"/>
                                        <p:tgtEl>
                                          <p:spTgt spid="2233"/>
                                        </p:tgtEl>
                                      </p:cBhvr>
                                    </p:animEffect>
                                    <p:set>
                                      <p:cBhvr>
                                        <p:cTn id="131" dur="1" fill="hold">
                                          <p:stCondLst>
                                            <p:cond delay="499"/>
                                          </p:stCondLst>
                                        </p:cTn>
                                        <p:tgtEl>
                                          <p:spTgt spid="2233"/>
                                        </p:tgtEl>
                                        <p:attrNameLst>
                                          <p:attrName>style.visibility</p:attrName>
                                        </p:attrNameLst>
                                      </p:cBhvr>
                                      <p:to>
                                        <p:strVal val="hidden"/>
                                      </p:to>
                                    </p:set>
                                  </p:childTnLst>
                                </p:cTn>
                              </p:par>
                            </p:childTnLst>
                          </p:cTn>
                        </p:par>
                        <p:par>
                          <p:cTn id="132" fill="hold" nodeType="afterGroup">
                            <p:stCondLst>
                              <p:cond delay="6000"/>
                            </p:stCondLst>
                            <p:childTnLst>
                              <p:par>
                                <p:cTn id="133" presetID="9" presetClass="exit" presetSubtype="0" fill="hold" nodeType="afterEffect">
                                  <p:stCondLst>
                                    <p:cond delay="0"/>
                                  </p:stCondLst>
                                  <p:childTnLst>
                                    <p:animEffect transition="out" filter="dissolve">
                                      <p:cBhvr>
                                        <p:cTn id="134" dur="1000"/>
                                        <p:tgtEl>
                                          <p:spTgt spid="7"/>
                                        </p:tgtEl>
                                      </p:cBhvr>
                                    </p:animEffect>
                                    <p:set>
                                      <p:cBhvr>
                                        <p:cTn id="135" dur="1" fill="hold">
                                          <p:stCondLst>
                                            <p:cond delay="999"/>
                                          </p:stCondLst>
                                        </p:cTn>
                                        <p:tgtEl>
                                          <p:spTgt spid="7"/>
                                        </p:tgtEl>
                                        <p:attrNameLst>
                                          <p:attrName>style.visibility</p:attrName>
                                        </p:attrNameLst>
                                      </p:cBhvr>
                                      <p:to>
                                        <p:strVal val="hidden"/>
                                      </p:to>
                                    </p:set>
                                  </p:childTnLst>
                                </p:cTn>
                              </p:par>
                              <p:par>
                                <p:cTn id="136" presetID="9" presetClass="exit" presetSubtype="0" fill="hold" nodeType="withEffect">
                                  <p:stCondLst>
                                    <p:cond delay="0"/>
                                  </p:stCondLst>
                                  <p:childTnLst>
                                    <p:animEffect transition="out" filter="dissolve">
                                      <p:cBhvr>
                                        <p:cTn id="137" dur="1000"/>
                                        <p:tgtEl>
                                          <p:spTgt spid="6"/>
                                        </p:tgtEl>
                                      </p:cBhvr>
                                    </p:animEffect>
                                    <p:set>
                                      <p:cBhvr>
                                        <p:cTn id="138" dur="1" fill="hold">
                                          <p:stCondLst>
                                            <p:cond delay="999"/>
                                          </p:stCondLst>
                                        </p:cTn>
                                        <p:tgtEl>
                                          <p:spTgt spid="6"/>
                                        </p:tgtEl>
                                        <p:attrNameLst>
                                          <p:attrName>style.visibility</p:attrName>
                                        </p:attrNameLst>
                                      </p:cBhvr>
                                      <p:to>
                                        <p:strVal val="hidden"/>
                                      </p:to>
                                    </p:set>
                                  </p:childTnLst>
                                </p:cTn>
                              </p:par>
                              <p:par>
                                <p:cTn id="139" presetID="9" presetClass="exit" presetSubtype="0" fill="hold" nodeType="withEffect">
                                  <p:stCondLst>
                                    <p:cond delay="0"/>
                                  </p:stCondLst>
                                  <p:childTnLst>
                                    <p:animEffect transition="out" filter="dissolve">
                                      <p:cBhvr>
                                        <p:cTn id="140" dur="1000"/>
                                        <p:tgtEl>
                                          <p:spTgt spid="5"/>
                                        </p:tgtEl>
                                      </p:cBhvr>
                                    </p:animEffect>
                                    <p:set>
                                      <p:cBhvr>
                                        <p:cTn id="141"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7" grpId="0" animBg="1"/>
      <p:bldP spid="2147" grpId="1" animBg="1"/>
      <p:bldP spid="2148" grpId="0" animBg="1"/>
      <p:bldP spid="2148" grpId="1" animBg="1"/>
      <p:bldP spid="2149" grpId="0" animBg="1"/>
      <p:bldP spid="2149" grpId="1" animBg="1"/>
      <p:bldP spid="2150" grpId="0" animBg="1"/>
      <p:bldP spid="2150" grpId="1" animBg="1"/>
      <p:bldP spid="2185" grpId="0" animBg="1"/>
      <p:bldP spid="2185" grpId="1" animBg="1"/>
      <p:bldP spid="2185" grpId="2" animBg="1"/>
      <p:bldP spid="2231" grpId="0" animBg="1"/>
      <p:bldP spid="2231" grpId="1" animBg="1"/>
      <p:bldP spid="2232" grpId="0" animBg="1"/>
      <p:bldP spid="2232" grpId="1" animBg="1"/>
      <p:bldP spid="2233" grpId="0" animBg="1"/>
      <p:bldP spid="2233" grpId="1" animBg="1"/>
      <p:bldP spid="2234" grpId="0" animBg="1"/>
      <p:bldP spid="2234" grpId="1" animBg="1"/>
      <p:bldP spid="2236" grpId="0" animBg="1"/>
      <p:bldP spid="2238" grpId="0" animBg="1"/>
      <p:bldP spid="223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Τίτλος 1"/>
          <p:cNvSpPr>
            <a:spLocks noGrp="1"/>
          </p:cNvSpPr>
          <p:nvPr>
            <p:ph type="title"/>
          </p:nvPr>
        </p:nvSpPr>
        <p:spPr/>
        <p:txBody>
          <a:bodyPr/>
          <a:lstStyle/>
          <a:p>
            <a:endParaRPr lang="el-GR" smtClean="0"/>
          </a:p>
        </p:txBody>
      </p:sp>
      <p:sp>
        <p:nvSpPr>
          <p:cNvPr id="668674" name="Θέση περιεχομένου 2"/>
          <p:cNvSpPr>
            <a:spLocks noGrp="1"/>
          </p:cNvSpPr>
          <p:nvPr>
            <p:ph idx="1"/>
          </p:nvPr>
        </p:nvSpPr>
        <p:spPr/>
        <p:txBody>
          <a:bodyPr/>
          <a:lstStyle/>
          <a:p>
            <a:endParaRPr lang="el-GR" smtClean="0"/>
          </a:p>
        </p:txBody>
      </p:sp>
      <p:pic>
        <p:nvPicPr>
          <p:cNvPr id="668675" name="Picture 2" descr="F:\Gr-triple-occupation-gr.png"/>
          <p:cNvPicPr>
            <a:picLocks noChangeAspect="1" noChangeArrowheads="1"/>
          </p:cNvPicPr>
          <p:nvPr/>
        </p:nvPicPr>
        <p:blipFill>
          <a:blip r:embed="rId2"/>
          <a:srcRect/>
          <a:stretch>
            <a:fillRect/>
          </a:stretch>
        </p:blipFill>
        <p:spPr bwMode="auto">
          <a:xfrm>
            <a:off x="2133600" y="941388"/>
            <a:ext cx="4876800" cy="4975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Τίτλος 1"/>
          <p:cNvSpPr>
            <a:spLocks noGrp="1"/>
          </p:cNvSpPr>
          <p:nvPr>
            <p:ph type="title"/>
          </p:nvPr>
        </p:nvSpPr>
        <p:spPr/>
        <p:txBody>
          <a:bodyPr/>
          <a:lstStyle/>
          <a:p>
            <a:endParaRPr lang="el-GR" smtClean="0"/>
          </a:p>
        </p:txBody>
      </p:sp>
      <p:pic>
        <p:nvPicPr>
          <p:cNvPr id="669698" name="Picture 2" descr="F:\Γεώργιος Αβέρωφ καράβι.jpg"/>
          <p:cNvPicPr>
            <a:picLocks noGrp="1" noChangeAspect="1" noChangeArrowheads="1"/>
          </p:cNvPicPr>
          <p:nvPr>
            <p:ph idx="1"/>
          </p:nvPr>
        </p:nvPicPr>
        <p:blipFill>
          <a:blip r:embed="rId2"/>
          <a:srcRect/>
          <a:stretch>
            <a:fillRect/>
          </a:stretch>
        </p:blipFill>
        <p:spPr>
          <a:xfrm>
            <a:off x="1225550" y="1600200"/>
            <a:ext cx="6692900" cy="4525963"/>
          </a:xfrm>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Τίτλος 1"/>
          <p:cNvSpPr>
            <a:spLocks noGrp="1"/>
          </p:cNvSpPr>
          <p:nvPr>
            <p:ph type="title"/>
          </p:nvPr>
        </p:nvSpPr>
        <p:spPr/>
        <p:txBody>
          <a:bodyPr/>
          <a:lstStyle/>
          <a:p>
            <a:endParaRPr lang="el-GR" smtClean="0"/>
          </a:p>
        </p:txBody>
      </p:sp>
      <p:sp>
        <p:nvSpPr>
          <p:cNvPr id="670722" name="Θέση περιεχομένου 2"/>
          <p:cNvSpPr>
            <a:spLocks noGrp="1"/>
          </p:cNvSpPr>
          <p:nvPr>
            <p:ph idx="1"/>
          </p:nvPr>
        </p:nvSpPr>
        <p:spPr/>
        <p:txBody>
          <a:bodyPr/>
          <a:lstStyle/>
          <a:p>
            <a:endParaRPr lang="el-GR" smtClean="0"/>
          </a:p>
        </p:txBody>
      </p:sp>
      <p:sp>
        <p:nvSpPr>
          <p:cNvPr id="670723" name="Ορθογώνιο 3"/>
          <p:cNvSpPr>
            <a:spLocks noChangeArrowheads="1"/>
          </p:cNvSpPr>
          <p:nvPr/>
        </p:nvSpPr>
        <p:spPr bwMode="auto">
          <a:xfrm>
            <a:off x="2286000" y="2136775"/>
            <a:ext cx="4572000" cy="2584450"/>
          </a:xfrm>
          <a:prstGeom prst="rect">
            <a:avLst/>
          </a:prstGeom>
          <a:noFill/>
          <a:ln w="9525">
            <a:noFill/>
            <a:miter lim="800000"/>
            <a:headEnd/>
            <a:tailEnd/>
          </a:ln>
        </p:spPr>
        <p:txBody>
          <a:bodyPr>
            <a:spAutoFit/>
          </a:bodyPr>
          <a:lstStyle/>
          <a:p>
            <a:r>
              <a:rPr lang="el-GR" i="1">
                <a:solidFill>
                  <a:srgbClr val="777777"/>
                </a:solidFill>
                <a:latin typeface="noto sans"/>
              </a:rPr>
              <a:t>Δεν μπορώ να ορκίσω Κυβέρνηση προβληθείσα από τον εχθρό,</a:t>
            </a:r>
            <a:r>
              <a:rPr lang="el-GR">
                <a:solidFill>
                  <a:srgbClr val="000000"/>
                </a:solidFill>
                <a:latin typeface="Calibri" pitchFamily="34" charset="0"/>
              </a:rPr>
              <a:t/>
            </a:r>
            <a:br>
              <a:rPr lang="el-GR">
                <a:solidFill>
                  <a:srgbClr val="000000"/>
                </a:solidFill>
                <a:latin typeface="Calibri" pitchFamily="34" charset="0"/>
              </a:rPr>
            </a:br>
            <a:r>
              <a:rPr lang="el-GR" i="1">
                <a:solidFill>
                  <a:srgbClr val="777777"/>
                </a:solidFill>
                <a:latin typeface="noto sans"/>
              </a:rPr>
              <a:t>εμείς γνωρίζουμε ότι τις Κυβερνήσεις τις ορίζει ο λαός ή ο Βασιλεύς.</a:t>
            </a:r>
            <a:r>
              <a:rPr lang="el-GR">
                <a:solidFill>
                  <a:srgbClr val="000000"/>
                </a:solidFill>
                <a:latin typeface="Calibri" pitchFamily="34" charset="0"/>
              </a:rPr>
              <a:t/>
            </a:r>
            <a:br>
              <a:rPr lang="el-GR">
                <a:solidFill>
                  <a:srgbClr val="000000"/>
                </a:solidFill>
                <a:latin typeface="Calibri" pitchFamily="34" charset="0"/>
              </a:rPr>
            </a:br>
            <a:r>
              <a:rPr lang="el-GR" i="1">
                <a:solidFill>
                  <a:srgbClr val="777777"/>
                </a:solidFill>
                <a:latin typeface="noto sans"/>
              </a:rPr>
              <a:t>Εδώ τώρα ούτε ο λαός εψήφισε την Κυβέρνηση, ούτε ο Βασιλεύς την όρισε.</a:t>
            </a:r>
            <a:r>
              <a:rPr lang="el-GR">
                <a:solidFill>
                  <a:srgbClr val="000000"/>
                </a:solidFill>
                <a:latin typeface="Calibri" pitchFamily="34" charset="0"/>
              </a:rPr>
              <a:t/>
            </a:r>
            <a:br>
              <a:rPr lang="el-GR">
                <a:solidFill>
                  <a:srgbClr val="000000"/>
                </a:solidFill>
                <a:latin typeface="Calibri" pitchFamily="34" charset="0"/>
              </a:rPr>
            </a:br>
            <a:r>
              <a:rPr lang="el-GR" i="1">
                <a:solidFill>
                  <a:srgbClr val="777777"/>
                </a:solidFill>
                <a:latin typeface="noto sans"/>
              </a:rPr>
              <a:t>Πως ζητάτε να ορκίσω Κυβέρνηση υποδειχθείσα υπό του εχθρού; Δια να είναι όργανό των;»</a:t>
            </a:r>
            <a:endParaRPr lang="el-GR">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Τίτλος 1"/>
          <p:cNvSpPr>
            <a:spLocks noGrp="1"/>
          </p:cNvSpPr>
          <p:nvPr>
            <p:ph type="title"/>
          </p:nvPr>
        </p:nvSpPr>
        <p:spPr/>
        <p:txBody>
          <a:bodyPr/>
          <a:lstStyle/>
          <a:p>
            <a:endParaRPr lang="el-GR" smtClean="0"/>
          </a:p>
        </p:txBody>
      </p:sp>
      <p:sp>
        <p:nvSpPr>
          <p:cNvPr id="671746" name="Θέση περιεχομένου 2"/>
          <p:cNvSpPr>
            <a:spLocks noGrp="1"/>
          </p:cNvSpPr>
          <p:nvPr>
            <p:ph idx="1"/>
          </p:nvPr>
        </p:nvSpPr>
        <p:spPr/>
        <p:txBody>
          <a:bodyPr/>
          <a:lstStyle/>
          <a:p>
            <a:endParaRPr lang="el-GR" smtClean="0"/>
          </a:p>
        </p:txBody>
      </p:sp>
      <p:sp>
        <p:nvSpPr>
          <p:cNvPr id="671747" name="Ορθογώνιο 3"/>
          <p:cNvSpPr>
            <a:spLocks noChangeArrowheads="1"/>
          </p:cNvSpPr>
          <p:nvPr/>
        </p:nvSpPr>
        <p:spPr bwMode="auto">
          <a:xfrm>
            <a:off x="2286000" y="2136775"/>
            <a:ext cx="4572000" cy="2584450"/>
          </a:xfrm>
          <a:prstGeom prst="rect">
            <a:avLst/>
          </a:prstGeom>
          <a:noFill/>
          <a:ln w="9525">
            <a:noFill/>
            <a:miter lim="800000"/>
            <a:headEnd/>
            <a:tailEnd/>
          </a:ln>
        </p:spPr>
        <p:txBody>
          <a:bodyPr>
            <a:spAutoFit/>
          </a:bodyPr>
          <a:lstStyle/>
          <a:p>
            <a:pPr algn="just"/>
            <a:r>
              <a:rPr lang="el-GR" b="1" i="1">
                <a:solidFill>
                  <a:srgbClr val="74787D"/>
                </a:solidFill>
                <a:latin typeface="Georgia" pitchFamily="18" charset="0"/>
              </a:rPr>
              <a:t>Εγώ είμαι πνευματικός αρχηγός της Πρωτευούσης</a:t>
            </a:r>
            <a:r>
              <a:rPr lang="el-GR" b="1" i="1" baseline="30000">
                <a:solidFill>
                  <a:srgbClr val="74787D"/>
                </a:solidFill>
                <a:latin typeface="Georgia" pitchFamily="18" charset="0"/>
              </a:rPr>
              <a:t>.</a:t>
            </a:r>
            <a:r>
              <a:rPr lang="el-GR" b="1" i="1">
                <a:solidFill>
                  <a:srgbClr val="74787D"/>
                </a:solidFill>
                <a:latin typeface="Georgia" pitchFamily="18" charset="0"/>
              </a:rPr>
              <a:t> οι επερχόμενοι Γερμανοί και οι σύμμαχοι αυτών είναι ετερόδοξοι. Πως είναι δυνατόν να παραδώσω την πνευματικήν διοίκησιν της Ορθοδόξου πρωτευούσης εις ετεροδόξους;</a:t>
            </a:r>
            <a:r>
              <a:rPr lang="el-GR">
                <a:solidFill>
                  <a:srgbClr val="74787D"/>
                </a:solidFill>
                <a:latin typeface="Georgia" pitchFamily="18" charset="0"/>
              </a:rPr>
              <a:t>»</a:t>
            </a:r>
            <a:r>
              <a:rPr lang="el-GR" baseline="30000">
                <a:solidFill>
                  <a:srgbClr val="74787D"/>
                </a:solidFill>
                <a:latin typeface="Georgia" pitchFamily="18" charset="0"/>
              </a:rPr>
              <a:t>11</a:t>
            </a:r>
            <a:r>
              <a:rPr lang="el-GR">
                <a:solidFill>
                  <a:srgbClr val="74787D"/>
                </a:solidFill>
                <a:latin typeface="Georgia" pitchFamily="18" charset="0"/>
              </a:rPr>
              <a:t>.</a:t>
            </a:r>
          </a:p>
          <a:p>
            <a:r>
              <a:rPr lang="el-GR">
                <a:solidFill>
                  <a:srgbClr val="74787D"/>
                </a:solidFill>
                <a:latin typeface="Open Sans"/>
              </a:rPr>
              <a:t/>
            </a:r>
            <a:br>
              <a:rPr lang="el-GR">
                <a:solidFill>
                  <a:srgbClr val="74787D"/>
                </a:solidFill>
                <a:latin typeface="Open Sans"/>
              </a:rPr>
            </a:br>
            <a:endParaRPr lang="el-GR">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Τίτλος 1"/>
          <p:cNvSpPr>
            <a:spLocks noGrp="1"/>
          </p:cNvSpPr>
          <p:nvPr>
            <p:ph type="title"/>
          </p:nvPr>
        </p:nvSpPr>
        <p:spPr/>
        <p:txBody>
          <a:bodyPr/>
          <a:lstStyle/>
          <a:p>
            <a:endParaRPr lang="el-GR" smtClean="0"/>
          </a:p>
        </p:txBody>
      </p:sp>
      <p:sp>
        <p:nvSpPr>
          <p:cNvPr id="512002" name="Θέση περιεχομένου 2"/>
          <p:cNvSpPr>
            <a:spLocks noGrp="1"/>
          </p:cNvSpPr>
          <p:nvPr>
            <p:ph idx="1"/>
          </p:nvPr>
        </p:nvSpPr>
        <p:spPr/>
        <p:txBody>
          <a:bodyPr/>
          <a:lstStyle/>
          <a:p>
            <a:endParaRPr lang="el-GR" smtClean="0"/>
          </a:p>
        </p:txBody>
      </p:sp>
      <p:pic>
        <p:nvPicPr>
          <p:cNvPr id="512003" name="Picture 2" descr="F:\-6-1024.jpg"/>
          <p:cNvPicPr>
            <a:picLocks noChangeAspect="1" noChangeArrowheads="1"/>
          </p:cNvPicPr>
          <p:nvPr/>
        </p:nvPicPr>
        <p:blipFill>
          <a:blip r:embed="rId2"/>
          <a:srcRect/>
          <a:stretch>
            <a:fillRect/>
          </a:stretch>
        </p:blipFill>
        <p:spPr bwMode="auto">
          <a:xfrm>
            <a:off x="1588" y="80963"/>
            <a:ext cx="9037637" cy="6777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Τίτλος 1"/>
          <p:cNvSpPr>
            <a:spLocks noGrp="1"/>
          </p:cNvSpPr>
          <p:nvPr>
            <p:ph type="title"/>
          </p:nvPr>
        </p:nvSpPr>
        <p:spPr/>
        <p:txBody>
          <a:bodyPr/>
          <a:lstStyle/>
          <a:p>
            <a:endParaRPr lang="el-GR" smtClean="0"/>
          </a:p>
        </p:txBody>
      </p:sp>
      <p:sp>
        <p:nvSpPr>
          <p:cNvPr id="672770" name="Θέση περιεχομένου 2"/>
          <p:cNvSpPr>
            <a:spLocks noGrp="1"/>
          </p:cNvSpPr>
          <p:nvPr>
            <p:ph idx="1"/>
          </p:nvPr>
        </p:nvSpPr>
        <p:spPr/>
        <p:txBody>
          <a:bodyPr/>
          <a:lstStyle/>
          <a:p>
            <a:endParaRPr lang="el-GR" smtClean="0"/>
          </a:p>
        </p:txBody>
      </p:sp>
      <p:sp>
        <p:nvSpPr>
          <p:cNvPr id="672771" name="Ορθογώνιο 3"/>
          <p:cNvSpPr>
            <a:spLocks noChangeArrowheads="1"/>
          </p:cNvSpPr>
          <p:nvPr/>
        </p:nvSpPr>
        <p:spPr bwMode="auto">
          <a:xfrm>
            <a:off x="2286000" y="474663"/>
            <a:ext cx="4572000" cy="5908675"/>
          </a:xfrm>
          <a:prstGeom prst="rect">
            <a:avLst/>
          </a:prstGeom>
          <a:noFill/>
          <a:ln w="9525">
            <a:noFill/>
            <a:miter lim="800000"/>
            <a:headEnd/>
            <a:tailEnd/>
          </a:ln>
        </p:spPr>
        <p:txBody>
          <a:bodyPr>
            <a:spAutoFit/>
          </a:bodyPr>
          <a:lstStyle/>
          <a:p>
            <a:r>
              <a:rPr lang="el-GR">
                <a:solidFill>
                  <a:srgbClr val="74787D"/>
                </a:solidFill>
                <a:latin typeface="Georgia" pitchFamily="18" charset="0"/>
              </a:rPr>
              <a:t>Οι περισσότερες </a:t>
            </a:r>
            <a:r>
              <a:rPr lang="el-GR" b="1">
                <a:solidFill>
                  <a:srgbClr val="74787D"/>
                </a:solidFill>
                <a:latin typeface="Georgia" pitchFamily="18" charset="0"/>
              </a:rPr>
              <a:t>αντιστασιακές οργα­νώσεις</a:t>
            </a:r>
            <a:r>
              <a:rPr lang="el-GR">
                <a:solidFill>
                  <a:srgbClr val="74787D"/>
                </a:solidFill>
                <a:latin typeface="Georgia" pitchFamily="18" charset="0"/>
              </a:rPr>
              <a:t> αναγνώριζαν στο πρόσωπο του Χρυσάνθου τον ανώτατο αρχηγό τους, και ζητούσαν την έγκριση του «Δεσπότη» για όλες τις αντιστασιακές τους ενέργειες</a:t>
            </a:r>
            <a:r>
              <a:rPr lang="el-GR" baseline="30000">
                <a:solidFill>
                  <a:srgbClr val="74787D"/>
                </a:solidFill>
                <a:latin typeface="Georgia" pitchFamily="18" charset="0"/>
              </a:rPr>
              <a:t>36</a:t>
            </a:r>
            <a:r>
              <a:rPr lang="el-GR">
                <a:solidFill>
                  <a:srgbClr val="74787D"/>
                </a:solidFill>
                <a:latin typeface="Georgia" pitchFamily="18" charset="0"/>
              </a:rPr>
              <a:t>. Στην οικία της οδού Σουμελά λειτουργού­σε όλο το διάστημα της κατοχής ο «</a:t>
            </a:r>
            <a:r>
              <a:rPr lang="el-GR" b="1">
                <a:solidFill>
                  <a:srgbClr val="74787D"/>
                </a:solidFill>
                <a:latin typeface="Georgia" pitchFamily="18" charset="0"/>
              </a:rPr>
              <a:t>ασύρ­ματος του Δεσπότη</a:t>
            </a:r>
            <a:r>
              <a:rPr lang="el-GR">
                <a:solidFill>
                  <a:srgbClr val="74787D"/>
                </a:solidFill>
                <a:latin typeface="Georgia" pitchFamily="18" charset="0"/>
              </a:rPr>
              <a:t>», χωρίς να μπορούν να τον υποπτευθούν ή να τον ανακαλύψουν οι Γερμανοί που χτένιζαν την περιοχή με τα ραδιογωνιόμετρα, και με αυτόν «</a:t>
            </a:r>
            <a:r>
              <a:rPr lang="el-GR" b="1" i="1">
                <a:solidFill>
                  <a:srgbClr val="74787D"/>
                </a:solidFill>
                <a:latin typeface="Georgia" pitchFamily="18" charset="0"/>
              </a:rPr>
              <a:t>τον αλη­θώς παρά του Θεού ευλογημένον ασύρματον</a:t>
            </a:r>
            <a:r>
              <a:rPr lang="el-GR">
                <a:solidFill>
                  <a:srgbClr val="74787D"/>
                </a:solidFill>
                <a:latin typeface="Georgia" pitchFamily="18" charset="0"/>
              </a:rPr>
              <a:t>», κατά τον Κ. Βοβολίνη, ο Χρύσανθος ενημέρωνε την εξόριστη Κυβέρνηση και το συμμαχικό Στρατηγείο για τα όσα συνέβαι­ναν στην Ελλάδα και έπαιρνε οδηγίες για το πως έπρεπε να δράσουν οι αντιστασιακοί. Αν φυσικά ανακάλυπταν οι Γερμανοί τον ασύρματο, αυτό θα σήμαινε άμεση θανατική εκτέλεση του Χρυσάνθου</a:t>
            </a:r>
            <a:r>
              <a:rPr lang="el-GR" baseline="30000">
                <a:solidFill>
                  <a:srgbClr val="74787D"/>
                </a:solidFill>
                <a:latin typeface="Georgia" pitchFamily="18" charset="0"/>
              </a:rPr>
              <a:t>37</a:t>
            </a:r>
            <a:r>
              <a:rPr lang="el-GR">
                <a:solidFill>
                  <a:srgbClr val="74787D"/>
                </a:solidFill>
                <a:latin typeface="Georgia" pitchFamily="18" charset="0"/>
              </a:rPr>
              <a:t>.</a:t>
            </a:r>
            <a:endParaRPr lang="el-GR">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Τίτλος 1"/>
          <p:cNvSpPr>
            <a:spLocks noGrp="1"/>
          </p:cNvSpPr>
          <p:nvPr>
            <p:ph type="title"/>
          </p:nvPr>
        </p:nvSpPr>
        <p:spPr/>
        <p:txBody>
          <a:bodyPr/>
          <a:lstStyle/>
          <a:p>
            <a:r>
              <a:rPr lang="el-GR" smtClean="0"/>
              <a:t>      Τα 3 ΟΧΙ του δεσπότη</a:t>
            </a:r>
          </a:p>
        </p:txBody>
      </p:sp>
      <p:sp>
        <p:nvSpPr>
          <p:cNvPr id="3" name="Θέση περιεχομένου 2"/>
          <p:cNvSpPr>
            <a:spLocks noGrp="1"/>
          </p:cNvSpPr>
          <p:nvPr>
            <p:ph idx="1"/>
          </p:nvPr>
        </p:nvSpPr>
        <p:spPr/>
        <p:txBody>
          <a:bodyPr>
            <a:normAutofit fontScale="85000" lnSpcReduction="20000"/>
          </a:bodyPr>
          <a:lstStyle/>
          <a:p>
            <a:pPr>
              <a:defRPr/>
            </a:pPr>
            <a:r>
              <a:rPr lang="el-GR" sz="2000" dirty="0" smtClean="0">
                <a:solidFill>
                  <a:srgbClr val="7030A0"/>
                </a:solidFill>
                <a:latin typeface="Comic Sans MS" pitchFamily="66" charset="0"/>
              </a:rPr>
              <a:t>Οι ελληνικές  πολιτικές αρχές ανακοινώνουν στον αρχιεπίσκοπο Χρύσανθο πως θα  παραδώσουν την Αθήνα στους Γερμανούς. « Δεν έχει καμιά θέση σ’ αυτό ο Αρχιεπίσκοπος Αθηνών θα απαντήσει παλικαρίσια… </a:t>
            </a:r>
          </a:p>
          <a:p>
            <a:pPr marL="0" indent="0">
              <a:buFontTx/>
              <a:buNone/>
              <a:defRPr/>
            </a:pPr>
            <a:r>
              <a:rPr lang="el-GR" sz="2000" dirty="0" smtClean="0">
                <a:solidFill>
                  <a:srgbClr val="7030A0"/>
                </a:solidFill>
                <a:latin typeface="Comic Sans MS" pitchFamily="66" charset="0"/>
              </a:rPr>
              <a:t>Έργο του Αρχιεπισκόπου είναι όχι να υποδουλώνει, αλλά να ελευθερώνει».</a:t>
            </a:r>
          </a:p>
          <a:p>
            <a:pPr>
              <a:defRPr/>
            </a:pPr>
            <a:endParaRPr lang="el-GR" sz="2000" dirty="0">
              <a:solidFill>
                <a:srgbClr val="7030A0"/>
              </a:solidFill>
              <a:latin typeface="Comic Sans MS" pitchFamily="66" charset="0"/>
            </a:endParaRPr>
          </a:p>
          <a:p>
            <a:pPr>
              <a:defRPr/>
            </a:pPr>
            <a:r>
              <a:rPr lang="el-GR" sz="2000" dirty="0" smtClean="0">
                <a:solidFill>
                  <a:srgbClr val="7030A0"/>
                </a:solidFill>
                <a:latin typeface="Comic Sans MS" pitchFamily="66" charset="0"/>
              </a:rPr>
              <a:t>Στη συνέχεια οι Γερμανοί απαιτούν να τελέσει δοξολογία για την άφιξή τους στην Αθήνα. Ο Χρύσανθος αρνείται και πάλι.</a:t>
            </a:r>
          </a:p>
          <a:p>
            <a:pPr>
              <a:defRPr/>
            </a:pPr>
            <a:r>
              <a:rPr lang="el-GR" sz="2000" dirty="0" smtClean="0">
                <a:solidFill>
                  <a:srgbClr val="7030A0"/>
                </a:solidFill>
                <a:latin typeface="Comic Sans MS" pitchFamily="66" charset="0"/>
              </a:rPr>
              <a:t>Τρίτη πρόκληση έρχεται όταν οι Γερμανοί απαιτούν να έλθει να ορκίσει την διορισμένη από αυτούς ελληνική κυβέρνηση </a:t>
            </a:r>
            <a:r>
              <a:rPr lang="el-GR" sz="2000" dirty="0" err="1" smtClean="0">
                <a:solidFill>
                  <a:srgbClr val="7030A0"/>
                </a:solidFill>
                <a:latin typeface="Comic Sans MS" pitchFamily="66" charset="0"/>
              </a:rPr>
              <a:t>Τσολάκογλου</a:t>
            </a:r>
            <a:r>
              <a:rPr lang="el-GR" sz="2000" dirty="0" smtClean="0">
                <a:solidFill>
                  <a:srgbClr val="7030A0"/>
                </a:solidFill>
                <a:latin typeface="Comic Sans MS" pitchFamily="66" charset="0"/>
              </a:rPr>
              <a:t>. Ο Αρχιεπίσκοπος και πάλι αρνείται απαντώντας </a:t>
            </a:r>
            <a:r>
              <a:rPr lang="el-GR" sz="2000" dirty="0" err="1" smtClean="0">
                <a:solidFill>
                  <a:srgbClr val="7030A0"/>
                </a:solidFill>
                <a:latin typeface="Comic Sans MS" pitchFamily="66" charset="0"/>
              </a:rPr>
              <a:t>θαρραλέα:η</a:t>
            </a:r>
            <a:r>
              <a:rPr lang="el-GR" sz="2000" dirty="0" smtClean="0">
                <a:solidFill>
                  <a:srgbClr val="7030A0"/>
                </a:solidFill>
                <a:latin typeface="Comic Sans MS" pitchFamily="66" charset="0"/>
              </a:rPr>
              <a:t> εθνική κυβέρνηση που </a:t>
            </a:r>
            <a:r>
              <a:rPr lang="el-GR" sz="2000" dirty="0" err="1" smtClean="0">
                <a:solidFill>
                  <a:srgbClr val="7030A0"/>
                </a:solidFill>
                <a:latin typeface="Comic Sans MS" pitchFamily="66" charset="0"/>
              </a:rPr>
              <a:t>ώρκισα</a:t>
            </a:r>
            <a:r>
              <a:rPr lang="el-GR" sz="2000" dirty="0" smtClean="0">
                <a:solidFill>
                  <a:srgbClr val="7030A0"/>
                </a:solidFill>
                <a:latin typeface="Comic Sans MS" pitchFamily="66" charset="0"/>
              </a:rPr>
              <a:t> εξακολουθεί να υπάρχει και συνεχίζει τον πόλεμο .Άλλη κυβέρνηση δε μπορώ να ορκίσω.</a:t>
            </a:r>
          </a:p>
          <a:p>
            <a:pPr marL="0" indent="0">
              <a:buFontTx/>
              <a:buNone/>
              <a:defRPr/>
            </a:pPr>
            <a:r>
              <a:rPr lang="el-GR" sz="2000" dirty="0" smtClean="0">
                <a:solidFill>
                  <a:srgbClr val="7030A0"/>
                </a:solidFill>
                <a:latin typeface="Comic Sans MS" pitchFamily="66" charset="0"/>
              </a:rPr>
              <a:t>Η  κυβέρνηση </a:t>
            </a:r>
            <a:r>
              <a:rPr lang="el-GR" sz="2000" dirty="0" err="1" smtClean="0">
                <a:solidFill>
                  <a:srgbClr val="7030A0"/>
                </a:solidFill>
                <a:latin typeface="Comic Sans MS" pitchFamily="66" charset="0"/>
              </a:rPr>
              <a:t>Τσολάκογλου</a:t>
            </a:r>
            <a:r>
              <a:rPr lang="el-GR" sz="2000" dirty="0" smtClean="0">
                <a:solidFill>
                  <a:srgbClr val="7030A0"/>
                </a:solidFill>
                <a:latin typeface="Comic Sans MS" pitchFamily="66" charset="0"/>
              </a:rPr>
              <a:t> τον διώχνει από τον επισκοπικό θρόνο.</a:t>
            </a:r>
          </a:p>
          <a:p>
            <a:pPr marL="0" indent="0">
              <a:buFontTx/>
              <a:buNone/>
              <a:defRPr/>
            </a:pPr>
            <a:r>
              <a:rPr lang="el-GR" sz="2000" dirty="0" smtClean="0">
                <a:solidFill>
                  <a:srgbClr val="7030A0"/>
                </a:solidFill>
                <a:latin typeface="Comic Sans MS" pitchFamily="66" charset="0"/>
              </a:rPr>
              <a:t>Ο Χρύσανθος μετατρέπει το σπίτι του σε υπουργείο πληροφοριών. Με κίνδυνο της ζωής του λειτουργεί ασύρματο, ο γνωστός ασύρματος του δεσπότη. </a:t>
            </a:r>
            <a:endParaRPr lang="el-GR" sz="2000" dirty="0">
              <a:solidFill>
                <a:srgbClr val="7030A0"/>
              </a:solidFill>
              <a:latin typeface="Comic Sans MS" pitchFamily="66" charset="0"/>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Τίτλος 1"/>
          <p:cNvSpPr>
            <a:spLocks noGrp="1"/>
          </p:cNvSpPr>
          <p:nvPr>
            <p:ph type="title"/>
          </p:nvPr>
        </p:nvSpPr>
        <p:spPr/>
        <p:txBody>
          <a:bodyPr/>
          <a:lstStyle/>
          <a:p>
            <a:endParaRPr lang="el-GR" smtClean="0"/>
          </a:p>
        </p:txBody>
      </p:sp>
      <p:sp>
        <p:nvSpPr>
          <p:cNvPr id="674818" name="Θέση περιεχομένου 2"/>
          <p:cNvSpPr>
            <a:spLocks noGrp="1"/>
          </p:cNvSpPr>
          <p:nvPr>
            <p:ph idx="1"/>
          </p:nvPr>
        </p:nvSpPr>
        <p:spPr/>
        <p:txBody>
          <a:bodyPr/>
          <a:lstStyle/>
          <a:p>
            <a:endParaRPr lang="el-GR" smtClean="0"/>
          </a:p>
        </p:txBody>
      </p:sp>
      <p:sp>
        <p:nvSpPr>
          <p:cNvPr id="674819" name="Ορθογώνιο 3"/>
          <p:cNvSpPr>
            <a:spLocks noChangeArrowheads="1"/>
          </p:cNvSpPr>
          <p:nvPr/>
        </p:nvSpPr>
        <p:spPr bwMode="auto">
          <a:xfrm>
            <a:off x="1116013" y="908050"/>
            <a:ext cx="7488237" cy="4524375"/>
          </a:xfrm>
          <a:prstGeom prst="rect">
            <a:avLst/>
          </a:prstGeom>
          <a:noFill/>
          <a:ln w="9525">
            <a:noFill/>
            <a:miter lim="800000"/>
            <a:headEnd/>
            <a:tailEnd/>
          </a:ln>
        </p:spPr>
        <p:txBody>
          <a:bodyPr>
            <a:spAutoFit/>
          </a:bodyPr>
          <a:lstStyle/>
          <a:p>
            <a:pPr algn="just"/>
            <a:r>
              <a:rPr lang="el-GR">
                <a:solidFill>
                  <a:srgbClr val="74787D"/>
                </a:solidFill>
                <a:latin typeface="Georgia" pitchFamily="18" charset="0"/>
              </a:rPr>
              <a:t>Επιστράτευσε μεγάλον αριθμό εθελοντών κληρικών - εξομολόγων που διακρίνονταν για τον ενθουσιασμό και τη γενναιοψυχία τους και τους έστειλε στην πρώτη γραμμή, για να ενθαρρύνουν και να χαλυβδώνουν το φρόνημα των μαχητών με τα αγιαστικά μέσα της Εκκλησίας μας, με το φλογερό τους λόγο και με το παράδειγμά τους</a:t>
            </a:r>
            <a:r>
              <a:rPr lang="el-GR" baseline="30000">
                <a:solidFill>
                  <a:srgbClr val="74787D"/>
                </a:solidFill>
                <a:latin typeface="Georgia" pitchFamily="18" charset="0"/>
              </a:rPr>
              <a:t>5</a:t>
            </a:r>
            <a:r>
              <a:rPr lang="el-GR">
                <a:solidFill>
                  <a:srgbClr val="74787D"/>
                </a:solidFill>
                <a:latin typeface="Georgia" pitchFamily="18" charset="0"/>
              </a:rPr>
              <a:t>.</a:t>
            </a:r>
          </a:p>
          <a:p>
            <a:pPr algn="just"/>
            <a:r>
              <a:rPr lang="el-GR">
                <a:solidFill>
                  <a:srgbClr val="000000"/>
                </a:solidFill>
                <a:latin typeface="Calibri" pitchFamily="34" charset="0"/>
              </a:rPr>
              <a:t/>
            </a:r>
            <a:br>
              <a:rPr lang="el-GR">
                <a:solidFill>
                  <a:srgbClr val="000000"/>
                </a:solidFill>
                <a:latin typeface="Calibri" pitchFamily="34" charset="0"/>
              </a:rPr>
            </a:br>
            <a:r>
              <a:rPr lang="el-GR">
                <a:solidFill>
                  <a:srgbClr val="74787D"/>
                </a:solidFill>
                <a:latin typeface="Georgia" pitchFamily="18" charset="0"/>
              </a:rPr>
              <a:t>Οργάνωσε αστραπιαία την Πρόνοια των στρατευομένων της Αρχιεπισκοπής Αθηνών όπου, υπό την καθοδήγησή του, προσέφεραν τις υπηρεσίες τους δύο χιλιάδες εθελοντές, άνδρες και γυναίκες, και επιτέλεσαν αξιο­θαύμαστο φιλανθρωπικό έργο. Χωρίς να οργανώσει εράνους και να ζητάει δωρεές, διέθεσε πολλά εκατομμύρια δραχμών, υπέρ των ασθενών, των τραυματιών πολέμου και των οικογενειών των στρατευμένων. Διέθεσε ιερείς για τις θρησκευτικές ανάγκες τους και συγκρότησε ομάδα "προνοίας" για πατριωτι­κή αλληλογραφία με το μέτωπο και αποστολή δεμάτων και εντύπων προς τους μαχομένους, για τόνωση του φρονήματός τους</a:t>
            </a:r>
            <a:r>
              <a:rPr lang="el-GR" baseline="30000">
                <a:solidFill>
                  <a:srgbClr val="74787D"/>
                </a:solidFill>
                <a:latin typeface="Georgia" pitchFamily="18" charset="0"/>
              </a:rPr>
              <a:t>6</a:t>
            </a:r>
            <a:r>
              <a:rPr lang="el-GR">
                <a:solidFill>
                  <a:srgbClr val="74787D"/>
                </a:solidFill>
                <a:latin typeface="Georgia" pitchFamily="18" charset="0"/>
              </a:rPr>
              <a:t>.</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Τίτλος 1"/>
          <p:cNvSpPr>
            <a:spLocks noGrp="1"/>
          </p:cNvSpPr>
          <p:nvPr>
            <p:ph type="title"/>
          </p:nvPr>
        </p:nvSpPr>
        <p:spPr/>
        <p:txBody>
          <a:bodyPr/>
          <a:lstStyle/>
          <a:p>
            <a:endParaRPr lang="el-GR" sz="2000" b="1" smtClean="0">
              <a:solidFill>
                <a:srgbClr val="FF0000"/>
              </a:solidFill>
            </a:endParaRPr>
          </a:p>
        </p:txBody>
      </p:sp>
      <p:sp>
        <p:nvSpPr>
          <p:cNvPr id="3" name="Θέση περιεχομένου 2"/>
          <p:cNvSpPr>
            <a:spLocks noGrp="1"/>
          </p:cNvSpPr>
          <p:nvPr>
            <p:ph idx="1"/>
          </p:nvPr>
        </p:nvSpPr>
        <p:spPr/>
        <p:txBody>
          <a:bodyPr/>
          <a:lstStyle/>
          <a:p>
            <a:pPr marL="0" indent="0">
              <a:buFontTx/>
              <a:buNone/>
              <a:defRPr/>
            </a:pPr>
            <a:r>
              <a:rPr lang="el-GR" sz="4000" b="1" dirty="0" smtClean="0">
                <a:solidFill>
                  <a:srgbClr val="FF0000"/>
                </a:solidFill>
              </a:rPr>
              <a:t>Υποστράτηγος</a:t>
            </a:r>
          </a:p>
          <a:p>
            <a:pPr marL="0" indent="0">
              <a:buFontTx/>
              <a:buNone/>
              <a:defRPr/>
            </a:pPr>
            <a:r>
              <a:rPr lang="el-GR" sz="3600" b="1" dirty="0" smtClean="0">
                <a:solidFill>
                  <a:srgbClr val="7030A0"/>
                </a:solidFill>
              </a:rPr>
              <a:t>Χαράλαμπος</a:t>
            </a:r>
          </a:p>
          <a:p>
            <a:pPr marL="0" indent="0">
              <a:buFontTx/>
              <a:buNone/>
              <a:defRPr/>
            </a:pPr>
            <a:r>
              <a:rPr lang="el-GR" sz="3600" b="1" dirty="0" smtClean="0">
                <a:solidFill>
                  <a:srgbClr val="FF0000"/>
                </a:solidFill>
              </a:rPr>
              <a:t> </a:t>
            </a:r>
            <a:r>
              <a:rPr lang="el-GR" sz="3600" b="1" dirty="0" err="1">
                <a:solidFill>
                  <a:srgbClr val="7030A0"/>
                </a:solidFill>
              </a:rPr>
              <a:t>Κατσιμήτρος</a:t>
            </a:r>
            <a:r>
              <a:rPr lang="el-GR" sz="3600" b="1" dirty="0">
                <a:solidFill>
                  <a:srgbClr val="7030A0"/>
                </a:solidFill>
              </a:rPr>
              <a:t> </a:t>
            </a:r>
            <a:r>
              <a:rPr lang="el-GR" sz="4000" b="1" dirty="0">
                <a:solidFill>
                  <a:srgbClr val="7030A0"/>
                </a:solidFill>
              </a:rPr>
              <a:t/>
            </a:r>
            <a:br>
              <a:rPr lang="el-GR" sz="4000" b="1" dirty="0">
                <a:solidFill>
                  <a:srgbClr val="7030A0"/>
                </a:solidFill>
              </a:rPr>
            </a:br>
            <a:r>
              <a:rPr lang="el-GR" b="1" dirty="0">
                <a:solidFill>
                  <a:srgbClr val="FF0000"/>
                </a:solidFill>
              </a:rPr>
              <a:t>Διοικητής </a:t>
            </a:r>
            <a:endParaRPr lang="el-GR" b="1" dirty="0" smtClean="0">
              <a:solidFill>
                <a:srgbClr val="FF0000"/>
              </a:solidFill>
            </a:endParaRPr>
          </a:p>
          <a:p>
            <a:pPr marL="0" indent="0">
              <a:buFontTx/>
              <a:buNone/>
              <a:defRPr/>
            </a:pPr>
            <a:r>
              <a:rPr lang="en-US" b="1" dirty="0" smtClean="0">
                <a:solidFill>
                  <a:srgbClr val="FF0000"/>
                </a:solidFill>
              </a:rPr>
              <a:t>VII</a:t>
            </a:r>
            <a:r>
              <a:rPr lang="el-GR" b="1" dirty="0" smtClean="0">
                <a:solidFill>
                  <a:srgbClr val="FF0000"/>
                </a:solidFill>
              </a:rPr>
              <a:t> Μεραρχίας</a:t>
            </a:r>
          </a:p>
          <a:p>
            <a:pPr marL="0" indent="0">
              <a:buFontTx/>
              <a:buNone/>
              <a:defRPr/>
            </a:pPr>
            <a:r>
              <a:rPr lang="el-GR" b="1" dirty="0" smtClean="0">
                <a:solidFill>
                  <a:srgbClr val="FF0000"/>
                </a:solidFill>
              </a:rPr>
              <a:t> </a:t>
            </a:r>
            <a:r>
              <a:rPr lang="el-GR" b="1" dirty="0">
                <a:solidFill>
                  <a:srgbClr val="FF0000"/>
                </a:solidFill>
              </a:rPr>
              <a:t>Ηπείρου</a:t>
            </a:r>
          </a:p>
          <a:p>
            <a:pPr>
              <a:defRPr/>
            </a:pPr>
            <a:endParaRPr lang="el-GR" dirty="0"/>
          </a:p>
        </p:txBody>
      </p:sp>
      <p:pic>
        <p:nvPicPr>
          <p:cNvPr id="105474" name="Picture 2" descr="F:\katsimitros.jpg"/>
          <p:cNvPicPr>
            <a:picLocks noChangeAspect="1" noChangeArrowheads="1"/>
          </p:cNvPicPr>
          <p:nvPr/>
        </p:nvPicPr>
        <p:blipFill>
          <a:blip r:embed="rId2">
            <a:extLst>
              <a:ext uri="{28A0092B-C50C-407E-A947-70E740481C1C}"/>
            </a:extLst>
          </a:blip>
          <a:srcRect/>
          <a:stretch>
            <a:fillRect/>
          </a:stretch>
        </p:blipFill>
        <p:spPr bwMode="auto">
          <a:xfrm>
            <a:off x="5004064" y="1052736"/>
            <a:ext cx="4105656" cy="5486400"/>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Τίτλος 1"/>
          <p:cNvSpPr>
            <a:spLocks noGrp="1"/>
          </p:cNvSpPr>
          <p:nvPr>
            <p:ph type="title"/>
          </p:nvPr>
        </p:nvSpPr>
        <p:spPr>
          <a:xfrm>
            <a:off x="1403350" y="-49213"/>
            <a:ext cx="7315200" cy="1143001"/>
          </a:xfrm>
        </p:spPr>
        <p:txBody>
          <a:bodyPr/>
          <a:lstStyle/>
          <a:p>
            <a:r>
              <a:rPr lang="el-GR" sz="2800" b="1" smtClean="0">
                <a:solidFill>
                  <a:srgbClr val="C00000"/>
                </a:solidFill>
              </a:rPr>
              <a:t>        </a:t>
            </a:r>
          </a:p>
        </p:txBody>
      </p:sp>
      <p:sp>
        <p:nvSpPr>
          <p:cNvPr id="676866" name="Θέση περιεχομένου 2"/>
          <p:cNvSpPr>
            <a:spLocks noGrp="1"/>
          </p:cNvSpPr>
          <p:nvPr>
            <p:ph idx="1"/>
          </p:nvPr>
        </p:nvSpPr>
        <p:spPr/>
        <p:txBody>
          <a:bodyPr/>
          <a:lstStyle/>
          <a:p>
            <a:pPr marL="0" indent="0">
              <a:buFontTx/>
              <a:buNone/>
            </a:pPr>
            <a:r>
              <a:rPr lang="el-GR" sz="2800" b="1" smtClean="0">
                <a:solidFill>
                  <a:srgbClr val="7030A0"/>
                </a:solidFill>
                <a:latin typeface="Comic Sans MS" pitchFamily="66" charset="0"/>
              </a:rPr>
              <a:t>Αντιμετώπισε</a:t>
            </a:r>
          </a:p>
          <a:p>
            <a:pPr marL="0" indent="0">
              <a:buFontTx/>
              <a:buNone/>
            </a:pPr>
            <a:r>
              <a:rPr lang="el-GR" sz="2800" b="1" smtClean="0">
                <a:solidFill>
                  <a:srgbClr val="7030A0"/>
                </a:solidFill>
                <a:latin typeface="Comic Sans MS" pitchFamily="66" charset="0"/>
              </a:rPr>
              <a:t> την 3</a:t>
            </a:r>
            <a:r>
              <a:rPr lang="el-GR" sz="2800" b="1" baseline="30000" smtClean="0">
                <a:solidFill>
                  <a:srgbClr val="7030A0"/>
                </a:solidFill>
                <a:latin typeface="Comic Sans MS" pitchFamily="66" charset="0"/>
              </a:rPr>
              <a:t>η</a:t>
            </a:r>
            <a:r>
              <a:rPr lang="el-GR" sz="2800" b="1" smtClean="0">
                <a:solidFill>
                  <a:srgbClr val="7030A0"/>
                </a:solidFill>
                <a:latin typeface="Comic Sans MS" pitchFamily="66" charset="0"/>
              </a:rPr>
              <a:t> ταξιαρχία</a:t>
            </a:r>
          </a:p>
          <a:p>
            <a:pPr marL="0" indent="0">
              <a:buFontTx/>
              <a:buNone/>
            </a:pPr>
            <a:r>
              <a:rPr lang="el-GR" sz="2800" b="1" smtClean="0">
                <a:solidFill>
                  <a:srgbClr val="7030A0"/>
                </a:solidFill>
                <a:latin typeface="Comic Sans MS" pitchFamily="66" charset="0"/>
              </a:rPr>
              <a:t> Αλπινιστών, </a:t>
            </a:r>
          </a:p>
          <a:p>
            <a:pPr marL="0" indent="0">
              <a:buFontTx/>
              <a:buNone/>
            </a:pPr>
            <a:r>
              <a:rPr lang="el-GR" sz="2800" b="1" smtClean="0">
                <a:solidFill>
                  <a:srgbClr val="7030A0"/>
                </a:solidFill>
                <a:latin typeface="Comic Sans MS" pitchFamily="66" charset="0"/>
              </a:rPr>
              <a:t>«Τζούλια»</a:t>
            </a:r>
          </a:p>
          <a:p>
            <a:pPr marL="0" indent="0">
              <a:buFontTx/>
              <a:buNone/>
            </a:pPr>
            <a:r>
              <a:rPr lang="el-GR" sz="2800" b="1" smtClean="0">
                <a:solidFill>
                  <a:srgbClr val="7030A0"/>
                </a:solidFill>
                <a:latin typeface="Comic Sans MS" pitchFamily="66" charset="0"/>
              </a:rPr>
              <a:t>στην Πίνδο.</a:t>
            </a:r>
          </a:p>
        </p:txBody>
      </p:sp>
      <p:pic>
        <p:nvPicPr>
          <p:cNvPr id="4" name="Picture 6" descr="Αποτέλεσμα εικόνας για κωνσταντίνος δαβάκης"/>
          <p:cNvPicPr>
            <a:picLocks noChangeAspect="1" noChangeArrowheads="1"/>
          </p:cNvPicPr>
          <p:nvPr/>
        </p:nvPicPr>
        <p:blipFill rotWithShape="1">
          <a:blip r:embed="rId2">
            <a:extLst>
              <a:ext uri="{28A0092B-C50C-407E-A947-70E740481C1C}"/>
            </a:extLst>
          </a:blip>
          <a:srcRect r="-4288" b="17607"/>
          <a:stretch/>
        </p:blipFill>
        <p:spPr bwMode="auto">
          <a:xfrm>
            <a:off x="5240220" y="1484784"/>
            <a:ext cx="3923726" cy="4677342"/>
          </a:xfrm>
          <a:prstGeom prst="rect">
            <a:avLst/>
          </a:prstGeom>
          <a:noFill/>
          <a:effectLst>
            <a:softEdge rad="127000"/>
          </a:effectLst>
          <a:extLst>
            <a:ext uri="{909E8E84-426E-40DD-AFC4-6F175D3DCCD1}"/>
          </a:extLst>
        </p:spPr>
      </p:pic>
      <p:sp>
        <p:nvSpPr>
          <p:cNvPr id="5" name="Ορθογώνιο 4"/>
          <p:cNvSpPr/>
          <p:nvPr/>
        </p:nvSpPr>
        <p:spPr>
          <a:xfrm>
            <a:off x="1619672" y="601524"/>
            <a:ext cx="6008376"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l-GR" sz="2800" b="1" dirty="0">
                <a:ln w="11430"/>
                <a:solidFill>
                  <a:srgbClr val="FF0000"/>
                </a:solidFill>
                <a:effectLst>
                  <a:outerShdw blurRad="80000" dist="40000" dir="5040000" algn="tl">
                    <a:srgbClr val="000000">
                      <a:alpha val="30000"/>
                    </a:srgbClr>
                  </a:outerShdw>
                </a:effectLst>
                <a:latin typeface="+mn-lt"/>
                <a:cs typeface="+mn-cs"/>
              </a:rPr>
              <a:t>Συνταγματάρχης Κωνσταντίνος Δαβάκης</a:t>
            </a:r>
            <a:endParaRPr lang="el-GR" sz="2800" b="1" dirty="0">
              <a:ln w="11430"/>
              <a:solidFill>
                <a:srgbClr val="FF0000"/>
              </a:solidFill>
              <a:effectLst>
                <a:outerShdw blurRad="80000" dist="40000" dir="5040000" algn="tl">
                  <a:srgbClr val="000000">
                    <a:alpha val="30000"/>
                  </a:srgbClr>
                </a:outerShdw>
              </a:effectLst>
              <a:latin typeface="+mn-lt"/>
              <a:cs typeface="+mn-cs"/>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Τίτλος 1"/>
          <p:cNvSpPr>
            <a:spLocks noGrp="1"/>
          </p:cNvSpPr>
          <p:nvPr>
            <p:ph type="title"/>
          </p:nvPr>
        </p:nvSpPr>
        <p:spPr/>
        <p:txBody>
          <a:bodyPr/>
          <a:lstStyle/>
          <a:p>
            <a:endParaRPr lang="el-GR" smtClean="0"/>
          </a:p>
        </p:txBody>
      </p:sp>
      <p:sp>
        <p:nvSpPr>
          <p:cNvPr id="677890" name="Θέση περιεχομένου 2"/>
          <p:cNvSpPr>
            <a:spLocks noGrp="1"/>
          </p:cNvSpPr>
          <p:nvPr>
            <p:ph idx="1"/>
          </p:nvPr>
        </p:nvSpPr>
        <p:spPr/>
        <p:txBody>
          <a:bodyPr/>
          <a:lstStyle/>
          <a:p>
            <a:endParaRPr lang="el-GR" smtClean="0"/>
          </a:p>
        </p:txBody>
      </p:sp>
      <p:pic>
        <p:nvPicPr>
          <p:cNvPr id="677891" name="Picture 2" descr="F:\Benito_Mussolini-Roman_Salute.jpg"/>
          <p:cNvPicPr>
            <a:picLocks noChangeAspect="1" noChangeArrowheads="1"/>
          </p:cNvPicPr>
          <p:nvPr/>
        </p:nvPicPr>
        <p:blipFill>
          <a:blip r:embed="rId2"/>
          <a:srcRect/>
          <a:stretch>
            <a:fillRect/>
          </a:stretch>
        </p:blipFill>
        <p:spPr bwMode="auto">
          <a:xfrm>
            <a:off x="0" y="-101600"/>
            <a:ext cx="9324975" cy="713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Τίτλος 1"/>
          <p:cNvSpPr>
            <a:spLocks noGrp="1"/>
          </p:cNvSpPr>
          <p:nvPr>
            <p:ph type="title"/>
          </p:nvPr>
        </p:nvSpPr>
        <p:spPr/>
        <p:txBody>
          <a:bodyPr/>
          <a:lstStyle/>
          <a:p>
            <a:endParaRPr lang="el-GR" smtClean="0"/>
          </a:p>
        </p:txBody>
      </p:sp>
      <p:sp>
        <p:nvSpPr>
          <p:cNvPr id="678914" name="Θέση περιεχομένου 2"/>
          <p:cNvSpPr>
            <a:spLocks noGrp="1"/>
          </p:cNvSpPr>
          <p:nvPr>
            <p:ph idx="1"/>
          </p:nvPr>
        </p:nvSpPr>
        <p:spPr/>
        <p:txBody>
          <a:bodyPr/>
          <a:lstStyle/>
          <a:p>
            <a:endParaRPr lang="el-GR" smtClean="0"/>
          </a:p>
        </p:txBody>
      </p:sp>
      <p:pic>
        <p:nvPicPr>
          <p:cNvPr id="678915" name="Picture 2" descr="F:\img19.jpg"/>
          <p:cNvPicPr>
            <a:picLocks noChangeAspect="1" noChangeArrowheads="1"/>
          </p:cNvPicPr>
          <p:nvPr/>
        </p:nvPicPr>
        <p:blipFill>
          <a:blip r:embed="rId2"/>
          <a:srcRect/>
          <a:stretch>
            <a:fillRect/>
          </a:stretch>
        </p:blipFill>
        <p:spPr bwMode="auto">
          <a:xfrm>
            <a:off x="0" y="-93663"/>
            <a:ext cx="9144000" cy="695166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extLst>
              <a:ext uri="{28A0092B-C50C-407E-A947-70E740481C1C}"/>
            </a:extLst>
          </a:blip>
          <a:srcRect/>
          <a:stretch>
            <a:fillRect/>
          </a:stretch>
        </p:blipFill>
        <p:spPr bwMode="auto">
          <a:xfrm>
            <a:off x="3829591" y="-41464"/>
            <a:ext cx="1484817" cy="2213868"/>
          </a:xfrm>
          <a:prstGeom prst="rect">
            <a:avLst/>
          </a:prstGeom>
          <a:ln>
            <a:noFill/>
          </a:ln>
          <a:effectLst>
            <a:softEdge rad="112500"/>
          </a:effectLst>
          <a:extLst>
            <a:ext uri="{909E8E84-426E-40DD-AFC4-6F175D3DCCD1}"/>
            <a:ext uri="{91240B29-F687-4F45-9708-019B960494DF}"/>
            <a:ext uri="{AF507438-7753-43E0-B8FC-AC1667EBCBE1}"/>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1250" fill="hold"/>
                                        <p:tgtEl>
                                          <p:spTgt spid="3075"/>
                                        </p:tgtEl>
                                        <p:attrNameLst>
                                          <p:attrName>ppt_x</p:attrName>
                                        </p:attrNameLst>
                                      </p:cBhvr>
                                      <p:tavLst>
                                        <p:tav tm="0">
                                          <p:val>
                                            <p:strVal val="#ppt_x"/>
                                          </p:val>
                                        </p:tav>
                                        <p:tav tm="100000">
                                          <p:val>
                                            <p:strVal val="#ppt_x"/>
                                          </p:val>
                                        </p:tav>
                                      </p:tavLst>
                                    </p:anim>
                                    <p:anim calcmode="lin" valueType="num">
                                      <p:cBhvr additive="base">
                                        <p:cTn id="8" dur="125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Τίτλος 1"/>
          <p:cNvSpPr>
            <a:spLocks noGrp="1"/>
          </p:cNvSpPr>
          <p:nvPr>
            <p:ph type="title"/>
          </p:nvPr>
        </p:nvSpPr>
        <p:spPr/>
        <p:txBody>
          <a:bodyPr/>
          <a:lstStyle/>
          <a:p>
            <a:endParaRPr lang="el-GR" smtClean="0"/>
          </a:p>
        </p:txBody>
      </p:sp>
      <p:sp>
        <p:nvSpPr>
          <p:cNvPr id="679938" name="Θέση περιεχομένου 2"/>
          <p:cNvSpPr>
            <a:spLocks noGrp="1"/>
          </p:cNvSpPr>
          <p:nvPr>
            <p:ph idx="1"/>
          </p:nvPr>
        </p:nvSpPr>
        <p:spPr/>
        <p:txBody>
          <a:bodyPr/>
          <a:lstStyle/>
          <a:p>
            <a:endParaRPr lang="el-GR" smtClean="0"/>
          </a:p>
        </p:txBody>
      </p:sp>
      <p:pic>
        <p:nvPicPr>
          <p:cNvPr id="679939" name="Picture 2"/>
          <p:cNvPicPr>
            <a:picLocks noChangeAspect="1" noChangeArrowheads="1"/>
          </p:cNvPicPr>
          <p:nvPr/>
        </p:nvPicPr>
        <p:blipFill>
          <a:blip r:embed="rId2"/>
          <a:srcRect/>
          <a:stretch>
            <a:fillRect/>
          </a:stretch>
        </p:blipFill>
        <p:spPr bwMode="auto">
          <a:xfrm>
            <a:off x="3251200" y="2562225"/>
            <a:ext cx="2640013" cy="1731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Αποτέλεσμα εικόνας για ξερξης"/>
          <p:cNvPicPr>
            <a:picLocks noChangeAspect="1" noChangeArrowheads="1"/>
          </p:cNvPicPr>
          <p:nvPr/>
        </p:nvPicPr>
        <p:blipFill rotWithShape="1">
          <a:blip r:embed="rId2">
            <a:extLst>
              <a:ext uri="{28A0092B-C50C-407E-A947-70E740481C1C}"/>
            </a:extLst>
          </a:blip>
          <a:srcRect l="14148" t="2570" r="27828"/>
          <a:stretch/>
        </p:blipFill>
        <p:spPr bwMode="auto">
          <a:xfrm>
            <a:off x="-108520" y="620688"/>
            <a:ext cx="2686050" cy="3377982"/>
          </a:xfrm>
          <a:prstGeom prst="rect">
            <a:avLst/>
          </a:prstGeom>
          <a:noFill/>
          <a:effectLst>
            <a:softEdge rad="635000"/>
          </a:effectLst>
          <a:extLst>
            <a:ext uri="{909E8E84-426E-40DD-AFC4-6F175D3DCCD1}"/>
          </a:extLst>
        </p:spPr>
      </p:pic>
      <p:sp>
        <p:nvSpPr>
          <p:cNvPr id="680962" name="Τίτλος 1"/>
          <p:cNvSpPr>
            <a:spLocks noGrp="1"/>
          </p:cNvSpPr>
          <p:nvPr>
            <p:ph type="title"/>
          </p:nvPr>
        </p:nvSpPr>
        <p:spPr/>
        <p:txBody>
          <a:bodyPr/>
          <a:lstStyle/>
          <a:p>
            <a:r>
              <a:rPr lang="el-GR" smtClean="0"/>
              <a:t>                                 Ξέρξης</a:t>
            </a:r>
          </a:p>
        </p:txBody>
      </p:sp>
      <p:sp>
        <p:nvSpPr>
          <p:cNvPr id="3" name="Θέση περιεχομένου 2"/>
          <p:cNvSpPr>
            <a:spLocks noGrp="1"/>
          </p:cNvSpPr>
          <p:nvPr>
            <p:ph idx="1"/>
          </p:nvPr>
        </p:nvSpPr>
        <p:spPr>
          <a:xfrm>
            <a:off x="2124075" y="1412875"/>
            <a:ext cx="7239000" cy="4525963"/>
          </a:xfrm>
        </p:spPr>
        <p:txBody>
          <a:bodyPr/>
          <a:lstStyle/>
          <a:p>
            <a:pPr marL="0" indent="0">
              <a:buFontTx/>
              <a:buNone/>
              <a:defRPr/>
            </a:pPr>
            <a:r>
              <a:rPr lang="el-GR" sz="2800" b="1" dirty="0" smtClean="0">
                <a:solidFill>
                  <a:srgbClr val="7030A0"/>
                </a:solidFill>
              </a:rPr>
              <a:t>Όταν οι Σπαρτιάτες</a:t>
            </a:r>
          </a:p>
          <a:p>
            <a:pPr marL="0" indent="0">
              <a:buFontTx/>
              <a:buNone/>
              <a:defRPr/>
            </a:pPr>
            <a:r>
              <a:rPr lang="el-GR" sz="2800" b="1" dirty="0">
                <a:solidFill>
                  <a:srgbClr val="7030A0"/>
                </a:solidFill>
              </a:rPr>
              <a:t>π</a:t>
            </a:r>
            <a:r>
              <a:rPr lang="el-GR" sz="2800" b="1" dirty="0" smtClean="0">
                <a:solidFill>
                  <a:srgbClr val="7030A0"/>
                </a:solidFill>
              </a:rPr>
              <a:t>ολεμούν ο ένας πλάι</a:t>
            </a:r>
          </a:p>
          <a:p>
            <a:pPr marL="0" indent="0">
              <a:buFontTx/>
              <a:buNone/>
              <a:defRPr/>
            </a:pPr>
            <a:r>
              <a:rPr lang="el-GR" sz="2800" b="1" dirty="0" smtClean="0">
                <a:solidFill>
                  <a:srgbClr val="7030A0"/>
                </a:solidFill>
              </a:rPr>
              <a:t>στον άλλον είναι</a:t>
            </a:r>
          </a:p>
          <a:p>
            <a:pPr marL="0" indent="0">
              <a:buFontTx/>
              <a:buNone/>
              <a:defRPr/>
            </a:pPr>
            <a:r>
              <a:rPr lang="el-GR" sz="2800" b="1" dirty="0" smtClean="0">
                <a:solidFill>
                  <a:srgbClr val="7030A0"/>
                </a:solidFill>
              </a:rPr>
              <a:t>οι καλύτεροι όλων,</a:t>
            </a:r>
          </a:p>
          <a:p>
            <a:pPr marL="0" indent="0">
              <a:buFontTx/>
              <a:buNone/>
              <a:defRPr/>
            </a:pPr>
            <a:r>
              <a:rPr lang="el-GR" sz="2800" b="1" dirty="0">
                <a:solidFill>
                  <a:srgbClr val="7030A0"/>
                </a:solidFill>
              </a:rPr>
              <a:t>γ</a:t>
            </a:r>
            <a:r>
              <a:rPr lang="el-GR" sz="2800" b="1" dirty="0" smtClean="0">
                <a:solidFill>
                  <a:srgbClr val="7030A0"/>
                </a:solidFill>
              </a:rPr>
              <a:t>ιατί αναγνωρίζουν για αφέντη τους τον Νόμο. Υπακούν σ’ αυτόν  πιο πολύ </a:t>
            </a:r>
            <a:r>
              <a:rPr lang="el-GR" sz="2800" b="1" dirty="0" err="1" smtClean="0">
                <a:solidFill>
                  <a:srgbClr val="7030A0"/>
                </a:solidFill>
              </a:rPr>
              <a:t>απ΄</a:t>
            </a:r>
            <a:r>
              <a:rPr lang="el-GR" sz="2800" b="1" dirty="0" smtClean="0">
                <a:solidFill>
                  <a:srgbClr val="7030A0"/>
                </a:solidFill>
              </a:rPr>
              <a:t> ότι εσένα οι υπήκοοί σου… Ο Νόμος τους απαγορεύει να εγκαταλείψουν τη μάχη  όσοι αντίπαλοι αν σταθούν απέναντί τους. Απαιτεί από αυτούς να παραμείνουν στη θέση τους , να νικήσουν ή να πεθάνουν…</a:t>
            </a:r>
          </a:p>
          <a:p>
            <a:pPr>
              <a:defRPr/>
            </a:pPr>
            <a:endParaRPr lang="el-GR" sz="2800" b="1" dirty="0">
              <a:solidFill>
                <a:srgbClr val="7030A0"/>
              </a:solidFill>
            </a:endParaRPr>
          </a:p>
          <a:p>
            <a:pPr>
              <a:defRPr/>
            </a:pPr>
            <a:endParaRPr lang="el-GR" dirty="0" smtClean="0"/>
          </a:p>
          <a:p>
            <a:pPr>
              <a:defRPr/>
            </a:pPr>
            <a:endParaRPr lang="el-GR" dirty="0"/>
          </a:p>
          <a:p>
            <a:pPr>
              <a:defRPr/>
            </a:pPr>
            <a:endParaRPr lang="el-GR" dirty="0" smtClean="0"/>
          </a:p>
        </p:txBody>
      </p:sp>
      <p:pic>
        <p:nvPicPr>
          <p:cNvPr id="1026" name="Picture 2" descr="Αποτέλεσμα εικόνας για ξερξης"/>
          <p:cNvPicPr>
            <a:picLocks noChangeAspect="1" noChangeArrowheads="1"/>
          </p:cNvPicPr>
          <p:nvPr/>
        </p:nvPicPr>
        <p:blipFill>
          <a:blip r:embed="rId3">
            <a:extLst>
              <a:ext uri="{28A0092B-C50C-407E-A947-70E740481C1C}"/>
            </a:extLst>
          </a:blip>
          <a:srcRect/>
          <a:stretch>
            <a:fillRect/>
          </a:stretch>
        </p:blipFill>
        <p:spPr bwMode="auto">
          <a:xfrm>
            <a:off x="6012160" y="1276814"/>
            <a:ext cx="2160240" cy="2065730"/>
          </a:xfrm>
          <a:prstGeom prst="rect">
            <a:avLst/>
          </a:prstGeom>
          <a:ln>
            <a:noFill/>
          </a:ln>
          <a:effectLst>
            <a:softEdge rad="317500"/>
          </a:effectLst>
          <a:extLst>
            <a:ext uri="{909E8E84-426E-40DD-AFC4-6F175D3DCCD1}"/>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3025" name="1 - Ομάδα"/>
          <p:cNvGrpSpPr>
            <a:grpSpLocks/>
          </p:cNvGrpSpPr>
          <p:nvPr/>
        </p:nvGrpSpPr>
        <p:grpSpPr bwMode="auto">
          <a:xfrm>
            <a:off x="1763713" y="1122363"/>
            <a:ext cx="6092825" cy="5438775"/>
            <a:chOff x="1500166" y="0"/>
            <a:chExt cx="6786610" cy="6868229"/>
          </a:xfrm>
        </p:grpSpPr>
        <p:pic>
          <p:nvPicPr>
            <p:cNvPr id="513038" name="Picture 3" descr="sky_ctrl_003"/>
            <p:cNvPicPr>
              <a:picLocks noChangeAspect="1" noChangeArrowheads="1"/>
            </p:cNvPicPr>
            <p:nvPr/>
          </p:nvPicPr>
          <p:blipFill>
            <a:blip r:embed="rId3"/>
            <a:srcRect/>
            <a:stretch>
              <a:fillRect/>
            </a:stretch>
          </p:blipFill>
          <p:spPr bwMode="auto">
            <a:xfrm>
              <a:off x="1500166" y="0"/>
              <a:ext cx="6786610" cy="6858000"/>
            </a:xfrm>
            <a:prstGeom prst="rect">
              <a:avLst/>
            </a:prstGeom>
            <a:noFill/>
            <a:ln w="9525">
              <a:noFill/>
              <a:miter lim="800000"/>
              <a:headEnd/>
              <a:tailEnd/>
            </a:ln>
          </p:spPr>
        </p:pic>
        <p:pic>
          <p:nvPicPr>
            <p:cNvPr id="4" name="Picture 6" descr="C:\Users\userPC\Desktop\poppy_color_2_sm.jpg"/>
            <p:cNvPicPr>
              <a:picLocks noChangeAspect="1" noChangeArrowheads="1"/>
            </p:cNvPicPr>
            <p:nvPr/>
          </p:nvPicPr>
          <p:blipFill>
            <a:blip r:embed="rId4" cstate="email"/>
            <a:srcRect/>
            <a:stretch>
              <a:fillRect/>
            </a:stretch>
          </p:blipFill>
          <p:spPr bwMode="auto">
            <a:xfrm>
              <a:off x="4643438" y="6000768"/>
              <a:ext cx="1785950" cy="867461"/>
            </a:xfrm>
            <a:prstGeom prst="rect">
              <a:avLst/>
            </a:prstGeom>
            <a:noFill/>
            <a:effectLst>
              <a:reflection blurRad="6350" stA="52000" endA="300" endPos="35000" dir="5400000" sy="-100000" algn="bl" rotWithShape="0"/>
              <a:softEdge rad="63500"/>
            </a:effectLst>
          </p:spPr>
        </p:pic>
        <p:pic>
          <p:nvPicPr>
            <p:cNvPr id="5" name="Picture 10" descr="C:\Users\userPC\Desktop\Πατρίδα μου\EM\SKAFIDIA MONI_0002.jpg"/>
            <p:cNvPicPr>
              <a:picLocks noChangeAspect="1" noChangeArrowheads="1"/>
            </p:cNvPicPr>
            <p:nvPr/>
          </p:nvPicPr>
          <p:blipFill>
            <a:blip r:embed="rId5" cstate="email"/>
            <a:srcRect/>
            <a:stretch>
              <a:fillRect/>
            </a:stretch>
          </p:blipFill>
          <p:spPr bwMode="auto">
            <a:xfrm>
              <a:off x="2786050" y="3571876"/>
              <a:ext cx="1613115" cy="1000132"/>
            </a:xfrm>
            <a:prstGeom prst="rect">
              <a:avLst/>
            </a:prstGeom>
            <a:noFill/>
            <a:effectLst>
              <a:reflection blurRad="6350" stA="52000" endA="300" endPos="35000" dir="5400000" sy="-100000" algn="bl" rotWithShape="0"/>
              <a:softEdge rad="63500"/>
            </a:effectLst>
          </p:spPr>
        </p:pic>
        <p:pic>
          <p:nvPicPr>
            <p:cNvPr id="6" name="Picture 4" descr="C:\Users\userPC\Desktop\d402164.jpg"/>
            <p:cNvPicPr>
              <a:picLocks noChangeAspect="1" noChangeArrowheads="1"/>
            </p:cNvPicPr>
            <p:nvPr/>
          </p:nvPicPr>
          <p:blipFill>
            <a:blip r:embed="rId6" cstate="email"/>
            <a:srcRect/>
            <a:stretch>
              <a:fillRect/>
            </a:stretch>
          </p:blipFill>
          <p:spPr bwMode="auto">
            <a:xfrm>
              <a:off x="2214547" y="785794"/>
              <a:ext cx="1928825" cy="1478949"/>
            </a:xfrm>
            <a:prstGeom prst="rect">
              <a:avLst/>
            </a:prstGeom>
            <a:noFill/>
            <a:effectLst>
              <a:reflection blurRad="6350" stA="52000" endA="300" endPos="35000" dir="5400000" sy="-100000" algn="bl" rotWithShape="0"/>
              <a:softEdge rad="63500"/>
            </a:effectLst>
          </p:spPr>
        </p:pic>
        <p:pic>
          <p:nvPicPr>
            <p:cNvPr id="7" name="Picture 11" descr="C:\Users\userPC\Desktop\Πατρίδα μου\EM\strofilia.jpg"/>
            <p:cNvPicPr>
              <a:picLocks noChangeAspect="1" noChangeArrowheads="1"/>
            </p:cNvPicPr>
            <p:nvPr/>
          </p:nvPicPr>
          <p:blipFill>
            <a:blip r:embed="rId7" cstate="email"/>
            <a:srcRect/>
            <a:stretch>
              <a:fillRect/>
            </a:stretch>
          </p:blipFill>
          <p:spPr bwMode="auto">
            <a:xfrm>
              <a:off x="2475263" y="2143116"/>
              <a:ext cx="1739547" cy="1198077"/>
            </a:xfrm>
            <a:prstGeom prst="rect">
              <a:avLst/>
            </a:prstGeom>
            <a:noFill/>
            <a:effectLst>
              <a:reflection blurRad="6350" stA="52000" endA="300" endPos="35000" dir="5400000" sy="-100000" algn="bl" rotWithShape="0"/>
              <a:softEdge rad="63500"/>
            </a:effectLst>
          </p:spPr>
        </p:pic>
        <p:pic>
          <p:nvPicPr>
            <p:cNvPr id="8" name="Picture 5" descr="C:\Users\userPC\Desktop\photo_thessaloniki.jpg"/>
            <p:cNvPicPr>
              <a:picLocks noChangeAspect="1" noChangeArrowheads="1"/>
            </p:cNvPicPr>
            <p:nvPr/>
          </p:nvPicPr>
          <p:blipFill>
            <a:blip r:embed="rId8" cstate="email"/>
            <a:srcRect/>
            <a:stretch>
              <a:fillRect/>
            </a:stretch>
          </p:blipFill>
          <p:spPr bwMode="auto">
            <a:xfrm>
              <a:off x="3607587" y="500042"/>
              <a:ext cx="1321603" cy="928694"/>
            </a:xfrm>
            <a:prstGeom prst="rect">
              <a:avLst/>
            </a:prstGeom>
            <a:noFill/>
            <a:effectLst>
              <a:reflection blurRad="6350" stA="52000" endA="300" endPos="35000" dir="5400000" sy="-100000" algn="bl" rotWithShape="0"/>
              <a:softEdge rad="63500"/>
            </a:effectLst>
          </p:spPr>
        </p:pic>
        <p:pic>
          <p:nvPicPr>
            <p:cNvPr id="9" name="Picture 7" descr="C:\Users\userPC\Desktop\Πατρίδα μου\EM2\αλεξagiospavlos.jpg"/>
            <p:cNvPicPr>
              <a:picLocks noChangeAspect="1" noChangeArrowheads="1"/>
            </p:cNvPicPr>
            <p:nvPr/>
          </p:nvPicPr>
          <p:blipFill>
            <a:blip r:embed="rId9" cstate="email"/>
            <a:srcRect/>
            <a:stretch>
              <a:fillRect/>
            </a:stretch>
          </p:blipFill>
          <p:spPr bwMode="auto">
            <a:xfrm>
              <a:off x="4786314" y="0"/>
              <a:ext cx="864750" cy="1214446"/>
            </a:xfrm>
            <a:prstGeom prst="rect">
              <a:avLst/>
            </a:prstGeom>
            <a:noFill/>
            <a:effectLst>
              <a:reflection blurRad="6350" stA="52000" endA="300" endPos="35000" dir="5400000" sy="-100000" algn="bl" rotWithShape="0"/>
              <a:softEdge rad="63500"/>
            </a:effectLst>
          </p:spPr>
        </p:pic>
        <p:pic>
          <p:nvPicPr>
            <p:cNvPr id="10" name="Picture 14" descr="C:\Users\userPC\Desktop\Πατρίδα μου\EM2\αλεξ955.jpg"/>
            <p:cNvPicPr>
              <a:picLocks noChangeAspect="1" noChangeArrowheads="1"/>
            </p:cNvPicPr>
            <p:nvPr/>
          </p:nvPicPr>
          <p:blipFill>
            <a:blip r:embed="rId10" cstate="email"/>
            <a:srcRect/>
            <a:stretch>
              <a:fillRect/>
            </a:stretch>
          </p:blipFill>
          <p:spPr bwMode="auto">
            <a:xfrm>
              <a:off x="4122106" y="2500305"/>
              <a:ext cx="1000132" cy="1428770"/>
            </a:xfrm>
            <a:prstGeom prst="rect">
              <a:avLst/>
            </a:prstGeom>
            <a:noFill/>
            <a:effectLst>
              <a:reflection blurRad="6350" stA="52000" endA="300" endPos="35000" dir="5400000" sy="-100000" algn="bl" rotWithShape="0"/>
              <a:softEdge rad="63500"/>
            </a:effectLst>
          </p:spPr>
        </p:pic>
        <p:pic>
          <p:nvPicPr>
            <p:cNvPr id="11" name="Picture 16" descr="E:\Pictures\Ελληνικές Γωνιές\d402074.jpg"/>
            <p:cNvPicPr>
              <a:picLocks noChangeAspect="1" noChangeArrowheads="1"/>
            </p:cNvPicPr>
            <p:nvPr/>
          </p:nvPicPr>
          <p:blipFill>
            <a:blip r:embed="rId11" cstate="email"/>
            <a:srcRect/>
            <a:stretch>
              <a:fillRect/>
            </a:stretch>
          </p:blipFill>
          <p:spPr bwMode="auto">
            <a:xfrm>
              <a:off x="5500694" y="285728"/>
              <a:ext cx="1615120" cy="928694"/>
            </a:xfrm>
            <a:prstGeom prst="rect">
              <a:avLst/>
            </a:prstGeom>
            <a:noFill/>
            <a:effectLst>
              <a:reflection blurRad="6350" stA="52000" endA="300" endPos="35000" dir="5400000" sy="-100000" algn="bl" rotWithShape="0"/>
              <a:softEdge rad="127000"/>
            </a:effectLst>
          </p:spPr>
        </p:pic>
        <p:pic>
          <p:nvPicPr>
            <p:cNvPr id="513047" name="Picture 13" descr="C:\Users\userPC\Desktop\Εικόνα3 copy.gif"/>
            <p:cNvPicPr>
              <a:picLocks noChangeAspect="1" noChangeArrowheads="1"/>
            </p:cNvPicPr>
            <p:nvPr/>
          </p:nvPicPr>
          <p:blipFill>
            <a:blip r:embed="rId12"/>
            <a:srcRect l="922" t="2336" r="1888" b="3059"/>
            <a:stretch>
              <a:fillRect/>
            </a:stretch>
          </p:blipFill>
          <p:spPr bwMode="auto">
            <a:xfrm>
              <a:off x="1579438" y="160639"/>
              <a:ext cx="6579543" cy="6506890"/>
            </a:xfrm>
            <a:prstGeom prst="rect">
              <a:avLst/>
            </a:prstGeom>
            <a:noFill/>
            <a:ln w="9525">
              <a:noFill/>
              <a:miter lim="800000"/>
              <a:headEnd/>
              <a:tailEnd/>
            </a:ln>
          </p:spPr>
        </p:pic>
      </p:grpSp>
      <p:sp>
        <p:nvSpPr>
          <p:cNvPr id="14" name="13 - Ορθογώνιο"/>
          <p:cNvSpPr/>
          <p:nvPr/>
        </p:nvSpPr>
        <p:spPr>
          <a:xfrm>
            <a:off x="683568" y="4509120"/>
            <a:ext cx="3816424" cy="2215991"/>
          </a:xfrm>
          <a:prstGeom prst="rect">
            <a:avLst/>
          </a:prstGeom>
        </p:spPr>
        <p:txBody>
          <a:bodyPr>
            <a:spAutoFit/>
          </a:bodyPr>
          <a:lstStyle/>
          <a:p>
            <a:pPr algn="ctr">
              <a:defRPr/>
            </a:pPr>
            <a:r>
              <a:rPr lang="el-GR" sz="13800" kern="10" dirty="0">
                <a:ln w="28575">
                  <a:solidFill>
                    <a:srgbClr val="000000"/>
                  </a:solidFill>
                  <a:round/>
                  <a:headEnd/>
                  <a:tailEnd/>
                </a:ln>
                <a:blipFill dpi="0" rotWithShape="1">
                  <a:blip r:embed="rId13"/>
                  <a:srcRect/>
                  <a:stretch>
                    <a:fillRect/>
                  </a:stretch>
                </a:blipFill>
                <a:effectLst>
                  <a:glow rad="228600">
                    <a:srgbClr val="333399">
                      <a:satMod val="175000"/>
                      <a:alpha val="40000"/>
                    </a:srgbClr>
                  </a:glow>
                </a:effectLst>
                <a:latin typeface="Arial Black"/>
                <a:cs typeface="+mn-cs"/>
              </a:rPr>
              <a:t>ΟΧΙ</a:t>
            </a:r>
          </a:p>
        </p:txBody>
      </p:sp>
      <p:sp>
        <p:nvSpPr>
          <p:cNvPr id="513027" name="Τίτλος 2"/>
          <p:cNvSpPr>
            <a:spLocks noGrp="1"/>
          </p:cNvSpPr>
          <p:nvPr>
            <p:ph type="title"/>
          </p:nvPr>
        </p:nvSpPr>
        <p:spPr/>
        <p:txBody>
          <a:bodyPr/>
          <a:lstStyle/>
          <a:p>
            <a:endParaRPr lang="el-GR" sz="1200" smtClean="0">
              <a:solidFill>
                <a:srgbClr val="FF0000"/>
              </a:solidFill>
            </a:endParaRPr>
          </a:p>
        </p:txBody>
      </p:sp>
      <p:sp>
        <p:nvSpPr>
          <p:cNvPr id="12" name="Ορθογώνιο 11"/>
          <p:cNvSpPr/>
          <p:nvPr/>
        </p:nvSpPr>
        <p:spPr>
          <a:xfrm>
            <a:off x="424061" y="199260"/>
            <a:ext cx="8169096"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l-GR" sz="54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mn-lt"/>
                <a:cs typeface="+mn-cs"/>
              </a:rPr>
              <a:t>ΤΑ 3 ΟΧΙ ΤΗΣ ΕΛΛΑΔΑΣ</a:t>
            </a:r>
            <a:endParaRPr lang="el-GR" sz="54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mn-lt"/>
              <a:cs typeface="+mn-cs"/>
            </a:endParaRPr>
          </a:p>
        </p:txBody>
      </p:sp>
      <p:cxnSp>
        <p:nvCxnSpPr>
          <p:cNvPr id="13" name="Ευθύγραμμο βέλος σύνδεσης 12"/>
          <p:cNvCxnSpPr>
            <a:endCxn id="513027" idx="2"/>
          </p:cNvCxnSpPr>
          <p:nvPr/>
        </p:nvCxnSpPr>
        <p:spPr>
          <a:xfrm>
            <a:off x="3924300" y="1122363"/>
            <a:ext cx="647700" cy="29527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p:cNvCxnSpPr/>
          <p:nvPr/>
        </p:nvCxnSpPr>
        <p:spPr>
          <a:xfrm>
            <a:off x="1835150" y="1417638"/>
            <a:ext cx="803275" cy="91281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14"/>
          <a:srcRect/>
          <a:stretch>
            <a:fillRect/>
          </a:stretch>
        </p:blipFill>
        <p:spPr bwMode="auto">
          <a:xfrm rot="1466121">
            <a:off x="4778375" y="5032375"/>
            <a:ext cx="977900" cy="1077913"/>
          </a:xfrm>
          <a:prstGeom prst="rect">
            <a:avLst/>
          </a:prstGeom>
          <a:noFill/>
          <a:ln w="9525">
            <a:noFill/>
            <a:miter lim="800000"/>
            <a:headEnd/>
            <a:tailEnd/>
          </a:ln>
        </p:spPr>
      </p:pic>
      <p:sp>
        <p:nvSpPr>
          <p:cNvPr id="18" name="TextBox 17"/>
          <p:cNvSpPr txBox="1">
            <a:spLocks noChangeArrowheads="1"/>
          </p:cNvSpPr>
          <p:nvPr/>
        </p:nvSpPr>
        <p:spPr bwMode="auto">
          <a:xfrm>
            <a:off x="2492375" y="2492375"/>
            <a:ext cx="1555750" cy="369888"/>
          </a:xfrm>
          <a:prstGeom prst="rect">
            <a:avLst/>
          </a:prstGeom>
          <a:noFill/>
          <a:ln w="9525">
            <a:noFill/>
            <a:miter lim="800000"/>
            <a:headEnd/>
            <a:tailEnd/>
          </a:ln>
        </p:spPr>
        <p:txBody>
          <a:bodyPr>
            <a:spAutoFit/>
          </a:bodyPr>
          <a:lstStyle/>
          <a:p>
            <a:r>
              <a:rPr lang="el-GR">
                <a:solidFill>
                  <a:srgbClr val="FFFFFF"/>
                </a:solidFill>
              </a:rPr>
              <a:t>Πίνδος</a:t>
            </a:r>
          </a:p>
        </p:txBody>
      </p:sp>
      <p:sp>
        <p:nvSpPr>
          <p:cNvPr id="19" name="TextBox 18"/>
          <p:cNvSpPr txBox="1"/>
          <p:nvPr/>
        </p:nvSpPr>
        <p:spPr>
          <a:xfrm>
            <a:off x="5387331" y="1316139"/>
            <a:ext cx="1242297" cy="369332"/>
          </a:xfrm>
          <a:prstGeom prst="rect">
            <a:avLst/>
          </a:prstGeom>
          <a:noFill/>
        </p:spPr>
        <p:txBody>
          <a:bodyPr>
            <a:spAutoFit/>
          </a:bodyPr>
          <a:lstStyle/>
          <a:p>
            <a:pPr fontAlgn="auto">
              <a:spcBef>
                <a:spcPts val="0"/>
              </a:spcBef>
              <a:spcAft>
                <a:spcPts val="0"/>
              </a:spcAft>
              <a:defRPr/>
            </a:pPr>
            <a:r>
              <a:rPr lang="el-GR" b="1" dirty="0">
                <a:ln>
                  <a:solidFill>
                    <a:srgbClr val="FF0000"/>
                  </a:solidFill>
                </a:ln>
                <a:solidFill>
                  <a:srgbClr val="FFFF00"/>
                </a:solidFill>
                <a:latin typeface="+mn-lt"/>
                <a:cs typeface="+mn-cs"/>
              </a:rPr>
              <a:t>Οχυρά</a:t>
            </a:r>
            <a:endParaRPr lang="el-GR" b="1" dirty="0">
              <a:ln>
                <a:solidFill>
                  <a:srgbClr val="FF0000"/>
                </a:solidFill>
              </a:ln>
              <a:solidFill>
                <a:srgbClr val="FFFF00"/>
              </a:solidFill>
              <a:latin typeface="+mn-lt"/>
              <a:cs typeface="+mn-cs"/>
            </a:endParaRPr>
          </a:p>
        </p:txBody>
      </p:sp>
      <p:sp>
        <p:nvSpPr>
          <p:cNvPr id="20" name="TextBox 19"/>
          <p:cNvSpPr txBox="1">
            <a:spLocks noChangeArrowheads="1"/>
          </p:cNvSpPr>
          <p:nvPr/>
        </p:nvSpPr>
        <p:spPr bwMode="auto">
          <a:xfrm>
            <a:off x="5489575" y="5516563"/>
            <a:ext cx="1316038" cy="369887"/>
          </a:xfrm>
          <a:prstGeom prst="rect">
            <a:avLst/>
          </a:prstGeom>
          <a:noFill/>
          <a:ln w="9525">
            <a:noFill/>
            <a:miter lim="800000"/>
            <a:headEnd/>
            <a:tailEnd/>
          </a:ln>
        </p:spPr>
        <p:txBody>
          <a:bodyPr>
            <a:spAutoFit/>
          </a:bodyPr>
          <a:lstStyle/>
          <a:p>
            <a:r>
              <a:rPr lang="el-GR" b="1">
                <a:solidFill>
                  <a:srgbClr val="FF00FF"/>
                </a:solidFill>
              </a:rPr>
              <a:t>Κρήτη</a:t>
            </a:r>
          </a:p>
        </p:txBody>
      </p:sp>
      <p:pic>
        <p:nvPicPr>
          <p:cNvPr id="513035" name="Picture 2" descr="F:\Γ\ΓΙΟΡΤΕΣ\28η ΟΚΤΩΒΡΙΟΥ\ΡΟΥΠΕΛ\images (1).jpg"/>
          <p:cNvPicPr>
            <a:picLocks noChangeAspect="1" noChangeArrowheads="1"/>
          </p:cNvPicPr>
          <p:nvPr/>
        </p:nvPicPr>
        <p:blipFill>
          <a:blip r:embed="rId15"/>
          <a:srcRect/>
          <a:stretch>
            <a:fillRect/>
          </a:stretch>
        </p:blipFill>
        <p:spPr bwMode="auto">
          <a:xfrm>
            <a:off x="4586288" y="1301750"/>
            <a:ext cx="998537" cy="620713"/>
          </a:xfrm>
          <a:prstGeom prst="rect">
            <a:avLst/>
          </a:prstGeom>
          <a:noFill/>
          <a:ln w="9525">
            <a:noFill/>
            <a:miter lim="800000"/>
            <a:headEnd/>
            <a:tailEnd/>
          </a:ln>
        </p:spPr>
      </p:pic>
      <p:pic>
        <p:nvPicPr>
          <p:cNvPr id="2052" name="Picture 4" descr="Αποτέλεσμα εικόνας για αλεξίπτωτο στρατιωτικό"/>
          <p:cNvPicPr>
            <a:picLocks noChangeAspect="1" noChangeArrowheads="1"/>
          </p:cNvPicPr>
          <p:nvPr/>
        </p:nvPicPr>
        <p:blipFill rotWithShape="1">
          <a:blip r:embed="rId16">
            <a:extLst>
              <a:ext uri="{28A0092B-C50C-407E-A947-70E740481C1C}"/>
            </a:extLst>
          </a:blip>
          <a:srcRect l="10873" t="6105" r="12667" b="30782"/>
          <a:stretch/>
        </p:blipFill>
        <p:spPr bwMode="auto">
          <a:xfrm>
            <a:off x="4540318" y="4742896"/>
            <a:ext cx="2003616" cy="1323107"/>
          </a:xfrm>
          <a:prstGeom prst="rect">
            <a:avLst/>
          </a:prstGeom>
          <a:noFill/>
          <a:ln>
            <a:noFill/>
          </a:ln>
          <a:effectLst>
            <a:softEdge rad="127000"/>
          </a:effectLst>
          <a:extLst>
            <a:ext uri="{909E8E84-426E-40DD-AFC4-6F175D3DCCD1}"/>
          </a:extLst>
        </p:spPr>
      </p:pic>
      <p:pic>
        <p:nvPicPr>
          <p:cNvPr id="513037" name="Picture 6" descr="Αποτέλεσμα εικόνας για αλεξίπτωτο στρατιωτικό"/>
          <p:cNvPicPr>
            <a:picLocks noChangeAspect="1" noChangeArrowheads="1"/>
          </p:cNvPicPr>
          <p:nvPr/>
        </p:nvPicPr>
        <p:blipFill>
          <a:blip r:embed="rId17"/>
          <a:srcRect/>
          <a:stretch>
            <a:fillRect/>
          </a:stretch>
        </p:blipFill>
        <p:spPr bwMode="auto">
          <a:xfrm>
            <a:off x="9612313" y="5049838"/>
            <a:ext cx="1565275" cy="10414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1000"/>
                                        <p:tgtEl>
                                          <p:spTgt spid="1026"/>
                                        </p:tgtEl>
                                      </p:cBhvr>
                                    </p:animEffect>
                                    <p:anim calcmode="lin" valueType="num">
                                      <p:cBhvr>
                                        <p:cTn id="41" dur="1000" fill="hold"/>
                                        <p:tgtEl>
                                          <p:spTgt spid="1026"/>
                                        </p:tgtEl>
                                        <p:attrNameLst>
                                          <p:attrName>ppt_x</p:attrName>
                                        </p:attrNameLst>
                                      </p:cBhvr>
                                      <p:tavLst>
                                        <p:tav tm="0">
                                          <p:val>
                                            <p:strVal val="#ppt_x"/>
                                          </p:val>
                                        </p:tav>
                                        <p:tav tm="100000">
                                          <p:val>
                                            <p:strVal val="#ppt_x"/>
                                          </p:val>
                                        </p:tav>
                                      </p:tavLst>
                                    </p:anim>
                                    <p:anim calcmode="lin" valueType="num">
                                      <p:cBhvr>
                                        <p:cTn id="42" dur="1000" fill="hold"/>
                                        <p:tgtEl>
                                          <p:spTgt spid="1026"/>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nodeType="afterEffect">
                                  <p:stCondLst>
                                    <p:cond delay="0"/>
                                  </p:stCondLst>
                                  <p:childTnLst>
                                    <p:set>
                                      <p:cBhvr>
                                        <p:cTn id="45" dur="1" fill="hold">
                                          <p:stCondLst>
                                            <p:cond delay="0"/>
                                          </p:stCondLst>
                                        </p:cTn>
                                        <p:tgtEl>
                                          <p:spTgt spid="20">
                                            <p:txEl>
                                              <p:pRg st="0" end="0"/>
                                            </p:txEl>
                                          </p:spTgt>
                                        </p:tgtEl>
                                        <p:attrNameLst>
                                          <p:attrName>style.visibility</p:attrName>
                                        </p:attrNameLst>
                                      </p:cBhvr>
                                      <p:to>
                                        <p:strVal val="visible"/>
                                      </p:to>
                                    </p:set>
                                    <p:animEffect transition="in" filter="fade">
                                      <p:cBhvr>
                                        <p:cTn id="46" dur="1000"/>
                                        <p:tgtEl>
                                          <p:spTgt spid="20">
                                            <p:txEl>
                                              <p:pRg st="0" end="0"/>
                                            </p:txEl>
                                          </p:spTgt>
                                        </p:tgtEl>
                                      </p:cBhvr>
                                    </p:animEffect>
                                    <p:anim calcmode="lin" valueType="num">
                                      <p:cBhvr>
                                        <p:cTn id="47"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9" fill="hold">
                            <p:stCondLst>
                              <p:cond delay="2000"/>
                            </p:stCondLst>
                            <p:childTnLst>
                              <p:par>
                                <p:cTn id="50" presetID="6" presetClass="exit" presetSubtype="32" fill="hold" nodeType="afterEffect">
                                  <p:stCondLst>
                                    <p:cond delay="0"/>
                                  </p:stCondLst>
                                  <p:childTnLst>
                                    <p:animEffect transition="out" filter="circle(out)">
                                      <p:cBhvr>
                                        <p:cTn id="51" dur="2000"/>
                                        <p:tgtEl>
                                          <p:spTgt spid="2052"/>
                                        </p:tgtEl>
                                      </p:cBhvr>
                                    </p:animEffect>
                                    <p:set>
                                      <p:cBhvr>
                                        <p:cTn id="52" dur="1" fill="hold">
                                          <p:stCondLst>
                                            <p:cond delay="19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2 - Εικόνα" descr="greek_flag.jpg"/>
          <p:cNvPicPr>
            <a:picLocks noChangeAspect="1"/>
          </p:cNvPicPr>
          <p:nvPr/>
        </p:nvPicPr>
        <p:blipFill>
          <a:blip r:embed="rId2"/>
          <a:srcRect/>
          <a:stretch>
            <a:fillRect/>
          </a:stretch>
        </p:blipFill>
        <p:spPr bwMode="auto">
          <a:xfrm>
            <a:off x="1120775" y="1341438"/>
            <a:ext cx="7699375" cy="5143500"/>
          </a:xfrm>
          <a:prstGeom prst="rect">
            <a:avLst/>
          </a:prstGeom>
          <a:noFill/>
          <a:ln w="9525">
            <a:noFill/>
            <a:miter lim="800000"/>
            <a:headEnd/>
            <a:tailEnd/>
          </a:ln>
        </p:spPr>
      </p:pic>
      <p:sp>
        <p:nvSpPr>
          <p:cNvPr id="17411" name="WordArt 4"/>
          <p:cNvSpPr>
            <a:spLocks noChangeArrowheads="1" noChangeShapeType="1" noTextEdit="1"/>
          </p:cNvSpPr>
          <p:nvPr/>
        </p:nvSpPr>
        <p:spPr bwMode="auto">
          <a:xfrm>
            <a:off x="2270125" y="2341563"/>
            <a:ext cx="4572000" cy="3143250"/>
          </a:xfrm>
          <a:prstGeom prst="rect">
            <a:avLst/>
          </a:prstGeom>
        </p:spPr>
        <p:txBody>
          <a:bodyPr wrap="none" fromWordArt="1">
            <a:prstTxWarp prst="textPlain">
              <a:avLst>
                <a:gd name="adj" fmla="val 50000"/>
              </a:avLst>
            </a:prstTxWarp>
          </a:bodyPr>
          <a:lstStyle/>
          <a:p>
            <a:pPr algn="ctr"/>
            <a:r>
              <a:rPr lang="el-GR"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  Ο   Χ   Ι</a:t>
            </a:r>
          </a:p>
        </p:txBody>
      </p:sp>
      <p:sp>
        <p:nvSpPr>
          <p:cNvPr id="2" name="Τίτλος 1"/>
          <p:cNvSpPr>
            <a:spLocks noGrp="1"/>
          </p:cNvSpPr>
          <p:nvPr>
            <p:ph type="title"/>
          </p:nvPr>
        </p:nvSpPr>
        <p:spPr>
          <a:xfrm>
            <a:off x="1314450" y="188913"/>
            <a:ext cx="7543800" cy="1143000"/>
          </a:xfrm>
        </p:spPr>
        <p:txBody>
          <a:bodyPr/>
          <a:lstStyle/>
          <a:p>
            <a:pPr>
              <a:defRPr/>
            </a:pPr>
            <a:r>
              <a:rPr lang="el-GR" b="1" dirty="0" smtClean="0">
                <a:solidFill>
                  <a:schemeClr val="accent2">
                    <a:lumMod val="75000"/>
                  </a:schemeClr>
                </a:solidFill>
              </a:rPr>
              <a:t>ΤΟ ΠΡΩΤΟ </a:t>
            </a:r>
            <a:endParaRPr lang="el-GR" b="1" dirty="0">
              <a:solidFill>
                <a:schemeClr val="accent2">
                  <a:lumMod val="75000"/>
                </a:schemeClr>
              </a:solidFill>
            </a:endParaRPr>
          </a:p>
        </p:txBody>
      </p:sp>
      <p:sp>
        <p:nvSpPr>
          <p:cNvPr id="515076" name="Θέση περιεχομένου 2"/>
          <p:cNvSpPr>
            <a:spLocks noGrp="1"/>
          </p:cNvSpPr>
          <p:nvPr>
            <p:ph idx="1"/>
          </p:nvPr>
        </p:nvSpPr>
        <p:spPr>
          <a:xfrm>
            <a:off x="1331913" y="2492375"/>
            <a:ext cx="7620000" cy="4114800"/>
          </a:xfrm>
        </p:spPr>
        <p:txBody>
          <a:bodyPr/>
          <a:lstStyle/>
          <a:p>
            <a:endParaRPr lang="el-GR" smtClean="0"/>
          </a:p>
        </p:txBody>
      </p:sp>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withEffect">
                                  <p:stCondLst>
                                    <p:cond delay="0"/>
                                  </p:stCondLst>
                                  <p:childTnLst>
                                    <p:animScale>
                                      <p:cBhvr>
                                        <p:cTn id="6" dur="3000" fill="hold"/>
                                        <p:tgtEl>
                                          <p:spTgt spid="174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098" name="Picture 2" descr="Άγιος Δημήτριος ο Μυροβλύτης"/>
          <p:cNvPicPr>
            <a:picLocks noChangeAspect="1" noChangeArrowheads="1"/>
          </p:cNvPicPr>
          <p:nvPr/>
        </p:nvPicPr>
        <p:blipFill>
          <a:blip r:embed="rId3">
            <a:extLst>
              <a:ext uri="{28A0092B-C50C-407E-A947-70E740481C1C}"/>
            </a:extLst>
          </a:blip>
          <a:srcRect/>
          <a:stretch>
            <a:fillRect/>
          </a:stretch>
        </p:blipFill>
        <p:spPr bwMode="auto">
          <a:xfrm>
            <a:off x="395536" y="332656"/>
            <a:ext cx="4606677" cy="6174166"/>
          </a:xfrm>
          <a:prstGeom prst="ellipse">
            <a:avLst/>
          </a:prstGeom>
          <a:ln>
            <a:noFill/>
          </a:ln>
          <a:effectLst>
            <a:softEdge rad="112500"/>
          </a:effectLst>
          <a:extLst>
            <a:ext uri="{909E8E84-426E-40DD-AFC4-6F175D3DCCD1}"/>
          </a:extLst>
        </p:spPr>
      </p:pic>
      <p:sp>
        <p:nvSpPr>
          <p:cNvPr id="4" name="TextBox 3"/>
          <p:cNvSpPr txBox="1">
            <a:spLocks noChangeArrowheads="1"/>
          </p:cNvSpPr>
          <p:nvPr/>
        </p:nvSpPr>
        <p:spPr bwMode="auto">
          <a:xfrm>
            <a:off x="5499100" y="1268413"/>
            <a:ext cx="3394075" cy="2759075"/>
          </a:xfrm>
          <a:prstGeom prst="rect">
            <a:avLst/>
          </a:prstGeom>
          <a:noFill/>
          <a:ln w="9525">
            <a:noFill/>
            <a:miter lim="800000"/>
            <a:headEnd/>
            <a:tailEnd/>
          </a:ln>
        </p:spPr>
        <p:txBody>
          <a:bodyPr>
            <a:spAutoFit/>
          </a:bodyPr>
          <a:lstStyle/>
          <a:p>
            <a:r>
              <a:rPr lang="el-GR" sz="2500" b="1">
                <a:solidFill>
                  <a:srgbClr val="002060"/>
                </a:solidFill>
                <a:latin typeface="Century Gothic" pitchFamily="34" charset="0"/>
              </a:rPr>
              <a:t>Μέγαν εύρατο </a:t>
            </a:r>
          </a:p>
          <a:p>
            <a:r>
              <a:rPr lang="el-GR" sz="2500" b="1">
                <a:solidFill>
                  <a:srgbClr val="002060"/>
                </a:solidFill>
                <a:latin typeface="Century Gothic" pitchFamily="34" charset="0"/>
              </a:rPr>
              <a:t>εν τοις κινδύνοις</a:t>
            </a:r>
            <a:br>
              <a:rPr lang="el-GR" sz="2500" b="1">
                <a:solidFill>
                  <a:srgbClr val="002060"/>
                </a:solidFill>
                <a:latin typeface="Century Gothic" pitchFamily="34" charset="0"/>
              </a:rPr>
            </a:br>
            <a:r>
              <a:rPr lang="el-GR" sz="2500" b="1">
                <a:solidFill>
                  <a:srgbClr val="002060"/>
                </a:solidFill>
                <a:latin typeface="Century Gothic" pitchFamily="34" charset="0"/>
              </a:rPr>
              <a:t>σε υπέρμαχον </a:t>
            </a:r>
          </a:p>
          <a:p>
            <a:r>
              <a:rPr lang="el-GR" sz="2500" b="1">
                <a:solidFill>
                  <a:srgbClr val="002060"/>
                </a:solidFill>
                <a:latin typeface="Century Gothic" pitchFamily="34" charset="0"/>
              </a:rPr>
              <a:t>η οικουμένη,</a:t>
            </a:r>
            <a:br>
              <a:rPr lang="el-GR" sz="2500" b="1">
                <a:solidFill>
                  <a:srgbClr val="002060"/>
                </a:solidFill>
                <a:latin typeface="Century Gothic" pitchFamily="34" charset="0"/>
              </a:rPr>
            </a:br>
            <a:r>
              <a:rPr lang="el-GR" sz="2500" b="1">
                <a:solidFill>
                  <a:srgbClr val="002060"/>
                </a:solidFill>
                <a:latin typeface="Century Gothic" pitchFamily="34" charset="0"/>
              </a:rPr>
              <a:t>Αθλοφόρε,</a:t>
            </a:r>
          </a:p>
          <a:p>
            <a:r>
              <a:rPr lang="el-GR" sz="2500" b="1">
                <a:solidFill>
                  <a:srgbClr val="002060"/>
                </a:solidFill>
                <a:latin typeface="Century Gothic" pitchFamily="34" charset="0"/>
              </a:rPr>
              <a:t>τα έθνη τροπούμενον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Τίτλος 1"/>
          <p:cNvSpPr>
            <a:spLocks noGrp="1"/>
          </p:cNvSpPr>
          <p:nvPr>
            <p:ph type="title"/>
          </p:nvPr>
        </p:nvSpPr>
        <p:spPr/>
        <p:txBody>
          <a:bodyPr/>
          <a:lstStyle/>
          <a:p>
            <a:endParaRPr lang="el-GR" smtClean="0"/>
          </a:p>
        </p:txBody>
      </p:sp>
      <p:sp>
        <p:nvSpPr>
          <p:cNvPr id="516098" name="Θέση περιεχομένου 2"/>
          <p:cNvSpPr>
            <a:spLocks noGrp="1"/>
          </p:cNvSpPr>
          <p:nvPr>
            <p:ph idx="1"/>
          </p:nvPr>
        </p:nvSpPr>
        <p:spPr/>
        <p:txBody>
          <a:bodyPr/>
          <a:lstStyle/>
          <a:p>
            <a:endParaRPr lang="el-GR" smtClean="0"/>
          </a:p>
        </p:txBody>
      </p:sp>
      <p:pic>
        <p:nvPicPr>
          <p:cNvPr id="9218" name="Picture 2" descr="F:\metaxa01.jpg"/>
          <p:cNvPicPr>
            <a:picLocks noChangeAspect="1" noChangeArrowheads="1"/>
          </p:cNvPicPr>
          <p:nvPr/>
        </p:nvPicPr>
        <p:blipFill>
          <a:blip r:embed="rId2"/>
          <a:srcRect/>
          <a:stretch>
            <a:fillRect/>
          </a:stretch>
        </p:blipFill>
        <p:spPr bwMode="auto">
          <a:xfrm>
            <a:off x="14288" y="0"/>
            <a:ext cx="9147175" cy="7048500"/>
          </a:xfrm>
          <a:prstGeom prst="rect">
            <a:avLst/>
          </a:prstGeom>
          <a:noFill/>
          <a:ln w="9525">
            <a:noFill/>
            <a:miter lim="800000"/>
            <a:headEnd/>
            <a:tailEnd/>
          </a:ln>
        </p:spPr>
      </p:pic>
      <p:pic>
        <p:nvPicPr>
          <p:cNvPr id="9219" name="Picture 3" descr="F:\metaxaaa.jpg"/>
          <p:cNvPicPr>
            <a:picLocks noChangeAspect="1" noChangeArrowheads="1"/>
          </p:cNvPicPr>
          <p:nvPr/>
        </p:nvPicPr>
        <p:blipFill>
          <a:blip r:embed="rId3">
            <a:extLst>
              <a:ext uri="{28A0092B-C50C-407E-A947-70E740481C1C}"/>
            </a:extLst>
          </a:blip>
          <a:srcRect/>
          <a:stretch>
            <a:fillRect/>
          </a:stretch>
        </p:blipFill>
        <p:spPr bwMode="auto">
          <a:xfrm>
            <a:off x="2057782" y="263711"/>
            <a:ext cx="6504503" cy="6520804"/>
          </a:xfrm>
          <a:prstGeom prst="rect">
            <a:avLst/>
          </a:prstGeom>
          <a:ln>
            <a:noFill/>
          </a:ln>
          <a:effectLst>
            <a:softEdge rad="127000"/>
          </a:effectLst>
          <a:extLst>
            <a:ext uri="{909E8E84-426E-40DD-AFC4-6F175D3DCCD1}"/>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p:cTn id="12" dur="1500" fill="hold"/>
                                        <p:tgtEl>
                                          <p:spTgt spid="9219"/>
                                        </p:tgtEl>
                                        <p:attrNameLst>
                                          <p:attrName>ppt_w</p:attrName>
                                        </p:attrNameLst>
                                      </p:cBhvr>
                                      <p:tavLst>
                                        <p:tav tm="0">
                                          <p:val>
                                            <p:strVal val="#ppt_w*0.70"/>
                                          </p:val>
                                        </p:tav>
                                        <p:tav tm="100000">
                                          <p:val>
                                            <p:strVal val="#ppt_w"/>
                                          </p:val>
                                        </p:tav>
                                      </p:tavLst>
                                    </p:anim>
                                    <p:anim calcmode="lin" valueType="num">
                                      <p:cBhvr>
                                        <p:cTn id="13" dur="1500" fill="hold"/>
                                        <p:tgtEl>
                                          <p:spTgt spid="9219"/>
                                        </p:tgtEl>
                                        <p:attrNameLst>
                                          <p:attrName>ppt_h</p:attrName>
                                        </p:attrNameLst>
                                      </p:cBhvr>
                                      <p:tavLst>
                                        <p:tav tm="0">
                                          <p:val>
                                            <p:strVal val="#ppt_h"/>
                                          </p:val>
                                        </p:tav>
                                        <p:tav tm="100000">
                                          <p:val>
                                            <p:strVal val="#ppt_h"/>
                                          </p:val>
                                        </p:tav>
                                      </p:tavLst>
                                    </p:anim>
                                    <p:animEffect transition="in" filter="fade">
                                      <p:cBhvr>
                                        <p:cTn id="14" dur="1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Τίτλος 1"/>
          <p:cNvSpPr>
            <a:spLocks noGrp="1"/>
          </p:cNvSpPr>
          <p:nvPr>
            <p:ph type="title"/>
          </p:nvPr>
        </p:nvSpPr>
        <p:spPr>
          <a:xfrm>
            <a:off x="457200" y="274638"/>
            <a:ext cx="8229600" cy="1143000"/>
          </a:xfrm>
        </p:spPr>
        <p:txBody>
          <a:bodyPr/>
          <a:lstStyle/>
          <a:p>
            <a:endParaRPr lang="el-GR" smtClean="0"/>
          </a:p>
        </p:txBody>
      </p:sp>
      <p:sp>
        <p:nvSpPr>
          <p:cNvPr id="517122" name="Θέση κειμένου 2"/>
          <p:cNvSpPr>
            <a:spLocks noGrp="1"/>
          </p:cNvSpPr>
          <p:nvPr>
            <p:ph type="body" sz="half" idx="1"/>
          </p:nvPr>
        </p:nvSpPr>
        <p:spPr>
          <a:xfrm>
            <a:off x="457200" y="1600200"/>
            <a:ext cx="4038600" cy="4525963"/>
          </a:xfrm>
        </p:spPr>
        <p:txBody>
          <a:bodyPr/>
          <a:lstStyle/>
          <a:p>
            <a:endParaRPr lang="el-GR" smtClean="0"/>
          </a:p>
        </p:txBody>
      </p:sp>
      <p:sp>
        <p:nvSpPr>
          <p:cNvPr id="517123" name="Θέση περιεχομένου 3"/>
          <p:cNvSpPr>
            <a:spLocks noGrp="1"/>
          </p:cNvSpPr>
          <p:nvPr>
            <p:ph sz="half" idx="2"/>
          </p:nvPr>
        </p:nvSpPr>
        <p:spPr>
          <a:xfrm>
            <a:off x="4648200" y="1600200"/>
            <a:ext cx="4038600" cy="4525963"/>
          </a:xfrm>
        </p:spPr>
        <p:txBody>
          <a:bodyPr/>
          <a:lstStyle/>
          <a:p>
            <a:endParaRPr lang="el-GR" smtClean="0"/>
          </a:p>
        </p:txBody>
      </p:sp>
      <p:pic>
        <p:nvPicPr>
          <p:cNvPr id="101378" name="Picture 2" descr="F:\γκρατσι μεταξας.jpg"/>
          <p:cNvPicPr>
            <a:picLocks noChangeAspect="1" noChangeArrowheads="1"/>
          </p:cNvPicPr>
          <p:nvPr/>
        </p:nvPicPr>
        <p:blipFill rotWithShape="1">
          <a:blip r:embed="rId2">
            <a:extLst>
              <a:ext uri="{28A0092B-C50C-407E-A947-70E740481C1C}"/>
            </a:extLst>
          </a:blip>
          <a:srcRect l="5329" t="8681" r="4671" b="9780"/>
          <a:stretch/>
        </p:blipFill>
        <p:spPr bwMode="auto">
          <a:xfrm>
            <a:off x="1474470" y="1280159"/>
            <a:ext cx="6240780" cy="4240531"/>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3"/>
          <p:cNvSpPr>
            <a:spLocks noGrp="1" noChangeArrowheads="1"/>
          </p:cNvSpPr>
          <p:nvPr>
            <p:ph type="body" idx="4294967295"/>
          </p:nvPr>
        </p:nvSpPr>
        <p:spPr/>
        <p:txBody>
          <a:bodyPr/>
          <a:lstStyle/>
          <a:p>
            <a:endParaRPr lang="el-GR" smtClean="0"/>
          </a:p>
        </p:txBody>
      </p:sp>
      <p:pic>
        <p:nvPicPr>
          <p:cNvPr id="518146" name="Picture 4" descr="akropolis3"/>
          <p:cNvPicPr>
            <a:picLocks noChangeAspect="1" noChangeArrowheads="1"/>
          </p:cNvPicPr>
          <p:nvPr/>
        </p:nvPicPr>
        <p:blipFill>
          <a:blip r:embed="rId2">
            <a:lum contrast="60000"/>
          </a:blip>
          <a:srcRect/>
          <a:stretch>
            <a:fillRect/>
          </a:stretch>
        </p:blipFill>
        <p:spPr bwMode="auto">
          <a:xfrm>
            <a:off x="1258888" y="1412875"/>
            <a:ext cx="7705725" cy="5135563"/>
          </a:xfrm>
          <a:prstGeom prst="rect">
            <a:avLst/>
          </a:prstGeom>
          <a:noFill/>
          <a:ln w="9525">
            <a:noFill/>
            <a:miter lim="800000"/>
            <a:headEnd/>
            <a:tailEnd/>
          </a:ln>
        </p:spPr>
      </p:pic>
      <p:sp>
        <p:nvSpPr>
          <p:cNvPr id="518147" name="Rectangle 5"/>
          <p:cNvSpPr>
            <a:spLocks noGrp="1" noChangeArrowheads="1"/>
          </p:cNvSpPr>
          <p:nvPr>
            <p:ph type="title" idx="4294967295"/>
          </p:nvPr>
        </p:nvSpPr>
        <p:spPr>
          <a:xfrm>
            <a:off x="1600200" y="260350"/>
            <a:ext cx="7543800" cy="1143000"/>
          </a:xfrm>
        </p:spPr>
        <p:txBody>
          <a:bodyPr/>
          <a:lstStyle/>
          <a:p>
            <a:r>
              <a:rPr lang="el-GR" sz="3200" b="1" smtClean="0"/>
              <a:t>Εφημερίδα  </a:t>
            </a:r>
            <a:r>
              <a:rPr lang="el-GR" sz="3200" b="1" u="sng" smtClean="0"/>
              <a:t>ΑΚΡΟΠΟΛΙΣ</a:t>
            </a:r>
            <a:r>
              <a:rPr lang="el-GR" sz="3200" b="1" smtClean="0"/>
              <a:t/>
            </a:r>
            <a:br>
              <a:rPr lang="el-GR" sz="3200" b="1" smtClean="0"/>
            </a:br>
            <a:r>
              <a:rPr lang="el-GR" sz="3200" b="1" smtClean="0"/>
              <a:t>(28 Οκτωβρίου 1940)</a:t>
            </a:r>
          </a:p>
        </p:txBody>
      </p:sp>
    </p:spTree>
  </p:cSld>
  <p:clrMapOvr>
    <a:masterClrMapping/>
  </p:clrMapOvr>
  <p:transition>
    <p:wheel spokes="8"/>
    <p:sndAc>
      <p:end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4" descr="alt"/>
          <p:cNvPicPr>
            <a:picLocks noChangeAspect="1" noChangeArrowheads="1"/>
          </p:cNvPicPr>
          <p:nvPr/>
        </p:nvPicPr>
        <p:blipFill>
          <a:blip r:embed="rId2"/>
          <a:srcRect/>
          <a:stretch>
            <a:fillRect/>
          </a:stretch>
        </p:blipFill>
        <p:spPr bwMode="auto">
          <a:xfrm>
            <a:off x="0" y="-14288"/>
            <a:ext cx="9144000" cy="7043738"/>
          </a:xfrm>
          <a:prstGeom prst="rect">
            <a:avLst/>
          </a:prstGeom>
          <a:noFill/>
          <a:ln w="9525">
            <a:noFill/>
            <a:miter lim="800000"/>
            <a:headEnd/>
            <a:tailEnd/>
          </a:ln>
        </p:spPr>
      </p:pic>
      <p:sp>
        <p:nvSpPr>
          <p:cNvPr id="519170" name="Τίτλος 1"/>
          <p:cNvSpPr>
            <a:spLocks noGrp="1"/>
          </p:cNvSpPr>
          <p:nvPr>
            <p:ph type="title"/>
          </p:nvPr>
        </p:nvSpPr>
        <p:spPr/>
        <p:txBody>
          <a:bodyPr/>
          <a:lstStyle/>
          <a:p>
            <a:endParaRPr lang="el-GR" smtClean="0"/>
          </a:p>
        </p:txBody>
      </p:sp>
      <p:sp>
        <p:nvSpPr>
          <p:cNvPr id="519171" name="Θέση περιεχομένου 2"/>
          <p:cNvSpPr>
            <a:spLocks noGrp="1"/>
          </p:cNvSpPr>
          <p:nvPr>
            <p:ph idx="1"/>
          </p:nvPr>
        </p:nvSpPr>
        <p:spPr>
          <a:xfrm>
            <a:off x="250825" y="333375"/>
            <a:ext cx="8229600" cy="4525963"/>
          </a:xfrm>
        </p:spPr>
        <p:txBody>
          <a:bodyPr/>
          <a:lstStyle/>
          <a:p>
            <a:endParaRPr lang="el-GR" smtClean="0"/>
          </a:p>
        </p:txBody>
      </p:sp>
      <p:pic>
        <p:nvPicPr>
          <p:cNvPr id="41986" name="Picture 2" descr="http://www.minpress.gr/minpress/dimitriadis39M.gif"/>
          <p:cNvPicPr>
            <a:picLocks noChangeAspect="1" noChangeArrowheads="1"/>
          </p:cNvPicPr>
          <p:nvPr/>
        </p:nvPicPr>
        <p:blipFill rotWithShape="1">
          <a:blip r:embed="rId3">
            <a:extLst>
              <a:ext uri="{28A0092B-C50C-407E-A947-70E740481C1C}"/>
            </a:extLst>
          </a:blip>
          <a:srcRect l="21876" t="14033" r="23554" b="24127"/>
          <a:stretch/>
        </p:blipFill>
        <p:spPr bwMode="auto">
          <a:xfrm>
            <a:off x="2751352" y="864216"/>
            <a:ext cx="2852363" cy="2425472"/>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Τίτλος 1"/>
          <p:cNvSpPr>
            <a:spLocks noGrp="1"/>
          </p:cNvSpPr>
          <p:nvPr>
            <p:ph type="title"/>
          </p:nvPr>
        </p:nvSpPr>
        <p:spPr/>
        <p:txBody>
          <a:bodyPr/>
          <a:lstStyle/>
          <a:p>
            <a:endParaRPr lang="el-GR" smtClean="0"/>
          </a:p>
        </p:txBody>
      </p:sp>
      <p:sp>
        <p:nvSpPr>
          <p:cNvPr id="520194" name="Θέση περιεχομένου 2"/>
          <p:cNvSpPr>
            <a:spLocks noGrp="1"/>
          </p:cNvSpPr>
          <p:nvPr>
            <p:ph idx="1"/>
          </p:nvPr>
        </p:nvSpPr>
        <p:spPr/>
        <p:txBody>
          <a:bodyPr/>
          <a:lstStyle/>
          <a:p>
            <a:endParaRPr lang="el-GR" smtClean="0"/>
          </a:p>
        </p:txBody>
      </p:sp>
      <p:pic>
        <p:nvPicPr>
          <p:cNvPr id="520195" name="Picture 2" descr="F:\-18-102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Τίτλος 1"/>
          <p:cNvSpPr>
            <a:spLocks noGrp="1"/>
          </p:cNvSpPr>
          <p:nvPr>
            <p:ph type="title"/>
          </p:nvPr>
        </p:nvSpPr>
        <p:spPr/>
        <p:txBody>
          <a:bodyPr/>
          <a:lstStyle/>
          <a:p>
            <a:endParaRPr lang="el-GR" smtClean="0"/>
          </a:p>
        </p:txBody>
      </p:sp>
      <p:sp>
        <p:nvSpPr>
          <p:cNvPr id="521218" name="Θέση περιεχομένου 2"/>
          <p:cNvSpPr>
            <a:spLocks noGrp="1"/>
          </p:cNvSpPr>
          <p:nvPr>
            <p:ph idx="1"/>
          </p:nvPr>
        </p:nvSpPr>
        <p:spPr/>
        <p:txBody>
          <a:bodyPr/>
          <a:lstStyle/>
          <a:p>
            <a:endParaRPr lang="el-GR" smtClean="0"/>
          </a:p>
        </p:txBody>
      </p:sp>
      <p:pic>
        <p:nvPicPr>
          <p:cNvPr id="521219" name="Picture 2" descr="F:\-8-102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Τίτλος 1"/>
          <p:cNvSpPr>
            <a:spLocks noGrp="1"/>
          </p:cNvSpPr>
          <p:nvPr>
            <p:ph type="title"/>
          </p:nvPr>
        </p:nvSpPr>
        <p:spPr/>
        <p:txBody>
          <a:bodyPr/>
          <a:lstStyle/>
          <a:p>
            <a:endParaRPr lang="el-GR" smtClean="0"/>
          </a:p>
        </p:txBody>
      </p:sp>
      <p:sp>
        <p:nvSpPr>
          <p:cNvPr id="522242" name="Θέση περιεχομένου 2"/>
          <p:cNvSpPr>
            <a:spLocks noGrp="1"/>
          </p:cNvSpPr>
          <p:nvPr>
            <p:ph idx="1"/>
          </p:nvPr>
        </p:nvSpPr>
        <p:spPr/>
        <p:txBody>
          <a:bodyPr/>
          <a:lstStyle/>
          <a:p>
            <a:endParaRPr lang="el-GR" smtClean="0"/>
          </a:p>
        </p:txBody>
      </p:sp>
      <p:pic>
        <p:nvPicPr>
          <p:cNvPr id="3074" name="Picture 2" descr="F:\OXI1940Oktobrio28A.jpg"/>
          <p:cNvPicPr>
            <a:picLocks noChangeAspect="1" noChangeArrowheads="1"/>
          </p:cNvPicPr>
          <p:nvPr/>
        </p:nvPicPr>
        <p:blipFill>
          <a:blip r:embed="rId2">
            <a:extLst>
              <a:ext uri="{28A0092B-C50C-407E-A947-70E740481C1C}"/>
            </a:extLst>
          </a:blip>
          <a:srcRect/>
          <a:stretch>
            <a:fillRect/>
          </a:stretch>
        </p:blipFill>
        <p:spPr bwMode="auto">
          <a:xfrm>
            <a:off x="1907704" y="260648"/>
            <a:ext cx="5841806" cy="6445459"/>
          </a:xfrm>
          <a:prstGeom prst="rect">
            <a:avLst/>
          </a:prstGeom>
          <a:noFill/>
          <a:effectLst>
            <a:softEdge rad="317500"/>
          </a:effectLst>
          <a:extLst>
            <a:ext uri="{909E8E84-426E-40DD-AFC4-6F175D3DCCD1}"/>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38" name="Picture 158" descr="ΕΛΛ ΜΑΧΗΤΕΣ 3"/>
          <p:cNvPicPr>
            <a:picLocks noChangeAspect="1" noChangeArrowheads="1"/>
          </p:cNvPicPr>
          <p:nvPr/>
        </p:nvPicPr>
        <p:blipFill>
          <a:blip r:embed="rId2"/>
          <a:srcRect l="1878" r="1878" b="7291"/>
          <a:stretch>
            <a:fillRect/>
          </a:stretch>
        </p:blipFill>
        <p:spPr bwMode="auto">
          <a:xfrm>
            <a:off x="785813" y="0"/>
            <a:ext cx="7358062" cy="6715125"/>
          </a:xfrm>
          <a:prstGeom prst="rect">
            <a:avLst/>
          </a:prstGeom>
          <a:noFill/>
          <a:ln w="9525">
            <a:noFill/>
            <a:miter lim="800000"/>
            <a:headEnd/>
            <a:tailEnd/>
          </a:ln>
        </p:spPr>
      </p:pic>
      <p:graphicFrame>
        <p:nvGraphicFramePr>
          <p:cNvPr id="71873" name="Group 193"/>
          <p:cNvGraphicFramePr>
            <a:graphicFrameLocks noGrp="1"/>
          </p:cNvGraphicFramePr>
          <p:nvPr>
            <p:ph/>
          </p:nvPr>
        </p:nvGraphicFramePr>
        <p:xfrm>
          <a:off x="1103313" y="1268413"/>
          <a:ext cx="6794500" cy="3949700"/>
        </p:xfrm>
        <a:graphic>
          <a:graphicData uri="http://schemas.openxmlformats.org/drawingml/2006/table">
            <a:tbl>
              <a:tblPr/>
              <a:tblGrid>
                <a:gridCol w="2329634"/>
                <a:gridCol w="2331228"/>
                <a:gridCol w="2133638"/>
              </a:tblGrid>
              <a:tr h="6588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rgbClr val="FF0000"/>
                        </a:solidFill>
                        <a:effectLst/>
                        <a:latin typeface="Arial" charset="0"/>
                      </a:endParaRPr>
                    </a:p>
                  </a:txBody>
                  <a:tcPr marL="91784" marR="91784"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smtClean="0">
                          <a:ln>
                            <a:noFill/>
                          </a:ln>
                          <a:solidFill>
                            <a:srgbClr val="FFFF00"/>
                          </a:solidFill>
                          <a:effectLst/>
                          <a:latin typeface="Arial" charset="0"/>
                        </a:rPr>
                        <a:t>ΙΤΑΛΙΑ</a:t>
                      </a:r>
                    </a:p>
                  </a:txBody>
                  <a:tcPr marL="91784" marR="91784"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smtClean="0">
                          <a:ln>
                            <a:noFill/>
                          </a:ln>
                          <a:solidFill>
                            <a:srgbClr val="FFFF00"/>
                          </a:solidFill>
                          <a:effectLst/>
                          <a:latin typeface="Arial" charset="0"/>
                        </a:rPr>
                        <a:t>ΕΛΛΑΔΑ</a:t>
                      </a:r>
                    </a:p>
                  </a:txBody>
                  <a:tcPr marL="91784" marR="91784" horzOverflow="overflow">
                    <a:lnL>
                      <a:noFill/>
                    </a:lnL>
                    <a:lnR cap="flat">
                      <a:noFill/>
                    </a:lnR>
                    <a:lnT cap="flat">
                      <a:noFill/>
                    </a:lnT>
                    <a:lnB>
                      <a:noFill/>
                    </a:lnB>
                    <a:lnTlToBr>
                      <a:noFill/>
                    </a:lnTlToBr>
                    <a:lnBlToTr>
                      <a:noFill/>
                    </a:lnBlToTr>
                    <a:noFill/>
                  </a:tcPr>
                </a:tc>
              </a:tr>
              <a:tr h="6588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FFFF00"/>
                          </a:solidFill>
                          <a:effectLst/>
                          <a:latin typeface="Arial" charset="0"/>
                        </a:rPr>
                        <a:t>Τάγματα Πεζικού</a:t>
                      </a:r>
                    </a:p>
                  </a:txBody>
                  <a:tcPr marL="91784" marR="9178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59</a:t>
                      </a:r>
                    </a:p>
                  </a:txBody>
                  <a:tcPr marL="91784" marR="9178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39</a:t>
                      </a:r>
                    </a:p>
                  </a:txBody>
                  <a:tcPr marL="91784" marR="91784" horzOverflow="overflow">
                    <a:lnL>
                      <a:noFill/>
                    </a:lnL>
                    <a:lnR cap="flat">
                      <a:noFill/>
                    </a:lnR>
                    <a:lnT>
                      <a:noFill/>
                    </a:lnT>
                    <a:lnB>
                      <a:noFill/>
                    </a:lnB>
                    <a:lnTlToBr>
                      <a:noFill/>
                    </a:lnTlToBr>
                    <a:lnBlToTr>
                      <a:noFill/>
                    </a:lnBlToTr>
                    <a:noFill/>
                  </a:tcPr>
                </a:tc>
              </a:tr>
              <a:tr h="6588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FFFF00"/>
                          </a:solidFill>
                          <a:effectLst/>
                          <a:latin typeface="Arial" charset="0"/>
                        </a:rPr>
                        <a:t>Πυροβολαρχίες</a:t>
                      </a:r>
                    </a:p>
                  </a:txBody>
                  <a:tcPr marL="91784" marR="9178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135</a:t>
                      </a:r>
                    </a:p>
                  </a:txBody>
                  <a:tcPr marL="91784" marR="9178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40</a:t>
                      </a:r>
                    </a:p>
                  </a:txBody>
                  <a:tcPr marL="91784" marR="91784" horzOverflow="overflow">
                    <a:lnL>
                      <a:noFill/>
                    </a:lnL>
                    <a:lnR cap="flat">
                      <a:noFill/>
                    </a:lnR>
                    <a:lnT>
                      <a:noFill/>
                    </a:lnT>
                    <a:lnB>
                      <a:noFill/>
                    </a:lnB>
                    <a:lnTlToBr>
                      <a:noFill/>
                    </a:lnTlToBr>
                    <a:lnBlToTr>
                      <a:noFill/>
                    </a:lnBlToTr>
                    <a:noFill/>
                  </a:tcPr>
                </a:tc>
              </a:tr>
              <a:tr h="655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FFFF00"/>
                          </a:solidFill>
                          <a:effectLst/>
                          <a:latin typeface="Arial" charset="0"/>
                        </a:rPr>
                        <a:t>Άρματα Μάχης</a:t>
                      </a:r>
                    </a:p>
                  </a:txBody>
                  <a:tcPr marL="91784" marR="9178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150</a:t>
                      </a:r>
                    </a:p>
                  </a:txBody>
                  <a:tcPr marL="91784" marR="9178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a:t>
                      </a:r>
                    </a:p>
                  </a:txBody>
                  <a:tcPr marL="91784" marR="91784" horzOverflow="overflow">
                    <a:lnL>
                      <a:noFill/>
                    </a:lnL>
                    <a:lnR cap="flat">
                      <a:noFill/>
                    </a:lnR>
                    <a:lnT>
                      <a:noFill/>
                    </a:lnT>
                    <a:lnB>
                      <a:noFill/>
                    </a:lnB>
                    <a:lnTlToBr>
                      <a:noFill/>
                    </a:lnTlToBr>
                    <a:lnBlToTr>
                      <a:noFill/>
                    </a:lnBlToTr>
                    <a:noFill/>
                  </a:tcPr>
                </a:tc>
              </a:tr>
              <a:tr h="6588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FFFF00"/>
                          </a:solidFill>
                          <a:effectLst/>
                          <a:latin typeface="Arial" charset="0"/>
                        </a:rPr>
                        <a:t>Ίλες Ιππικού</a:t>
                      </a:r>
                    </a:p>
                  </a:txBody>
                  <a:tcPr marL="91784" marR="9178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18</a:t>
                      </a:r>
                    </a:p>
                  </a:txBody>
                  <a:tcPr marL="91784" marR="9178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1</a:t>
                      </a:r>
                    </a:p>
                  </a:txBody>
                  <a:tcPr marL="91784" marR="91784" horzOverflow="overflow">
                    <a:lnL>
                      <a:noFill/>
                    </a:lnL>
                    <a:lnR cap="flat">
                      <a:noFill/>
                    </a:lnR>
                    <a:lnT>
                      <a:noFill/>
                    </a:lnT>
                    <a:lnB>
                      <a:noFill/>
                    </a:lnB>
                    <a:lnTlToBr>
                      <a:noFill/>
                    </a:lnTlToBr>
                    <a:lnBlToTr>
                      <a:noFill/>
                    </a:lnBlToTr>
                    <a:noFill/>
                  </a:tcPr>
                </a:tc>
              </a:tr>
              <a:tr h="6588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FFFF00"/>
                          </a:solidFill>
                          <a:effectLst/>
                          <a:latin typeface="Arial" charset="0"/>
                        </a:rPr>
                        <a:t>ΣΥΝΟΛΟ</a:t>
                      </a:r>
                    </a:p>
                  </a:txBody>
                  <a:tcPr marL="91784" marR="91784"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96.800</a:t>
                      </a:r>
                    </a:p>
                  </a:txBody>
                  <a:tcPr marL="91784" marR="91784"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35.000</a:t>
                      </a:r>
                    </a:p>
                  </a:txBody>
                  <a:tcPr marL="91784" marR="91784" horzOverflow="overflow">
                    <a:lnL>
                      <a:noFill/>
                    </a:lnL>
                    <a:lnR cap="flat">
                      <a:noFill/>
                    </a:lnR>
                    <a:lnT>
                      <a:noFill/>
                    </a:lnT>
                    <a:lnB cap="flat">
                      <a:noFill/>
                    </a:lnB>
                    <a:lnTlToBr>
                      <a:noFill/>
                    </a:lnTlToBr>
                    <a:lnBlToTr>
                      <a:noFill/>
                    </a:lnBlToTr>
                    <a:noFill/>
                  </a:tcPr>
                </a:tc>
              </a:tr>
            </a:tbl>
          </a:graphicData>
        </a:graphic>
      </p:graphicFrame>
      <p:sp>
        <p:nvSpPr>
          <p:cNvPr id="523285" name="Text Box 42"/>
          <p:cNvSpPr txBox="1">
            <a:spLocks noChangeArrowheads="1"/>
          </p:cNvSpPr>
          <p:nvPr/>
        </p:nvSpPr>
        <p:spPr bwMode="auto">
          <a:xfrm>
            <a:off x="3684588" y="542925"/>
            <a:ext cx="1611312" cy="369888"/>
          </a:xfrm>
          <a:prstGeom prst="rect">
            <a:avLst/>
          </a:prstGeom>
          <a:noFill/>
          <a:ln w="9525">
            <a:noFill/>
            <a:miter lim="800000"/>
            <a:headEnd/>
            <a:tailEnd/>
          </a:ln>
        </p:spPr>
        <p:txBody>
          <a:bodyPr>
            <a:spAutoFit/>
          </a:bodyPr>
          <a:lstStyle/>
          <a:p>
            <a:endParaRPr lang="el-GR">
              <a:solidFill>
                <a:srgbClr val="000000"/>
              </a:solidFill>
              <a:latin typeface="Calibri" pitchFamily="34" charset="0"/>
            </a:endParaRPr>
          </a:p>
        </p:txBody>
      </p:sp>
      <p:sp>
        <p:nvSpPr>
          <p:cNvPr id="523286" name="Text Box 43"/>
          <p:cNvSpPr txBox="1">
            <a:spLocks noChangeArrowheads="1"/>
          </p:cNvSpPr>
          <p:nvPr/>
        </p:nvSpPr>
        <p:spPr bwMode="auto">
          <a:xfrm>
            <a:off x="1752600" y="471488"/>
            <a:ext cx="5783263" cy="369887"/>
          </a:xfrm>
          <a:prstGeom prst="rect">
            <a:avLst/>
          </a:prstGeom>
          <a:noFill/>
          <a:ln w="9525">
            <a:noFill/>
            <a:miter lim="800000"/>
            <a:headEnd/>
            <a:tailEnd/>
          </a:ln>
        </p:spPr>
        <p:txBody>
          <a:bodyPr>
            <a:spAutoFit/>
          </a:bodyPr>
          <a:lstStyle/>
          <a:p>
            <a:endParaRPr lang="el-GR">
              <a:solidFill>
                <a:srgbClr val="000000"/>
              </a:solidFill>
              <a:latin typeface="Calibri" pitchFamily="34" charset="0"/>
            </a:endParaRPr>
          </a:p>
        </p:txBody>
      </p:sp>
      <p:sp>
        <p:nvSpPr>
          <p:cNvPr id="71724" name="Text Box 44"/>
          <p:cNvSpPr txBox="1">
            <a:spLocks noChangeArrowheads="1"/>
          </p:cNvSpPr>
          <p:nvPr/>
        </p:nvSpPr>
        <p:spPr bwMode="auto">
          <a:xfrm>
            <a:off x="1103313" y="471488"/>
            <a:ext cx="6794500" cy="519112"/>
          </a:xfrm>
          <a:prstGeom prst="rect">
            <a:avLst/>
          </a:prstGeom>
          <a:noFill/>
          <a:ln w="9525">
            <a:noFill/>
            <a:miter lim="800000"/>
            <a:headEnd/>
            <a:tailEnd/>
          </a:ln>
        </p:spPr>
        <p:txBody>
          <a:bodyPr>
            <a:spAutoFit/>
          </a:bodyPr>
          <a:lstStyle/>
          <a:p>
            <a:pPr algn="ctr"/>
            <a:r>
              <a:rPr lang="el-GR" sz="2800" b="1" u="sng">
                <a:solidFill>
                  <a:srgbClr val="FF0000"/>
                </a:solidFill>
                <a:latin typeface="Calibri" pitchFamily="34" charset="0"/>
              </a:rPr>
              <a:t>ΚΑΤΑΣΤΑΣΗ ΧΕΡΣΑΙΩΝ ΔΥΝΑΜΕΩΝ</a:t>
            </a:r>
            <a:r>
              <a:rPr lang="el-GR">
                <a:solidFill>
                  <a:srgbClr val="000000"/>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71838"/>
                                        </p:tgtEl>
                                        <p:attrNameLst>
                                          <p:attrName>style.visibility</p:attrName>
                                        </p:attrNameLst>
                                      </p:cBhvr>
                                      <p:to>
                                        <p:strVal val="visible"/>
                                      </p:to>
                                    </p:set>
                                    <p:animEffect transition="in" filter="barn(inVertical)">
                                      <p:cBhvr>
                                        <p:cTn id="7" dur="1000"/>
                                        <p:tgtEl>
                                          <p:spTgt spid="71838"/>
                                        </p:tgtEl>
                                      </p:cBhvr>
                                    </p:animEffect>
                                  </p:childTnLst>
                                </p:cTn>
                              </p:par>
                            </p:childTnLst>
                          </p:cTn>
                        </p:par>
                        <p:par>
                          <p:cTn id="8" fill="hold" nodeType="afterGroup">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71724"/>
                                        </p:tgtEl>
                                        <p:attrNameLst>
                                          <p:attrName>style.visibility</p:attrName>
                                        </p:attrNameLst>
                                      </p:cBhvr>
                                      <p:to>
                                        <p:strVal val="visible"/>
                                      </p:to>
                                    </p:set>
                                    <p:animEffect transition="in" filter="fade">
                                      <p:cBhvr>
                                        <p:cTn id="11" dur="1000"/>
                                        <p:tgtEl>
                                          <p:spTgt spid="71724"/>
                                        </p:tgtEl>
                                      </p:cBhvr>
                                    </p:animEffect>
                                    <p:anim calcmode="lin" valueType="num">
                                      <p:cBhvr>
                                        <p:cTn id="12" dur="1000" fill="hold"/>
                                        <p:tgtEl>
                                          <p:spTgt spid="71724"/>
                                        </p:tgtEl>
                                        <p:attrNameLst>
                                          <p:attrName>ppt_x</p:attrName>
                                        </p:attrNameLst>
                                      </p:cBhvr>
                                      <p:tavLst>
                                        <p:tav tm="0">
                                          <p:val>
                                            <p:strVal val="#ppt_x"/>
                                          </p:val>
                                        </p:tav>
                                        <p:tav tm="100000">
                                          <p:val>
                                            <p:strVal val="#ppt_x"/>
                                          </p:val>
                                        </p:tav>
                                      </p:tavLst>
                                    </p:anim>
                                    <p:anim calcmode="lin" valueType="num">
                                      <p:cBhvr>
                                        <p:cTn id="13" dur="1000" fill="hold"/>
                                        <p:tgtEl>
                                          <p:spTgt spid="7172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23" presetClass="entr" presetSubtype="16" fill="hold" nodeType="afterEffect">
                                  <p:stCondLst>
                                    <p:cond delay="0"/>
                                  </p:stCondLst>
                                  <p:childTnLst>
                                    <p:set>
                                      <p:cBhvr>
                                        <p:cTn id="16" dur="1" fill="hold">
                                          <p:stCondLst>
                                            <p:cond delay="0"/>
                                          </p:stCondLst>
                                        </p:cTn>
                                        <p:tgtEl>
                                          <p:spTgt spid="71873"/>
                                        </p:tgtEl>
                                        <p:attrNameLst>
                                          <p:attrName>style.visibility</p:attrName>
                                        </p:attrNameLst>
                                      </p:cBhvr>
                                      <p:to>
                                        <p:strVal val="visible"/>
                                      </p:to>
                                    </p:set>
                                    <p:anim calcmode="lin" valueType="num">
                                      <p:cBhvr>
                                        <p:cTn id="17" dur="2000" fill="hold"/>
                                        <p:tgtEl>
                                          <p:spTgt spid="71873"/>
                                        </p:tgtEl>
                                        <p:attrNameLst>
                                          <p:attrName>ppt_w</p:attrName>
                                        </p:attrNameLst>
                                      </p:cBhvr>
                                      <p:tavLst>
                                        <p:tav tm="0">
                                          <p:val>
                                            <p:fltVal val="0"/>
                                          </p:val>
                                        </p:tav>
                                        <p:tav tm="100000">
                                          <p:val>
                                            <p:strVal val="#ppt_w"/>
                                          </p:val>
                                        </p:tav>
                                      </p:tavLst>
                                    </p:anim>
                                    <p:anim calcmode="lin" valueType="num">
                                      <p:cBhvr>
                                        <p:cTn id="18" dur="2000" fill="hold"/>
                                        <p:tgtEl>
                                          <p:spTgt spid="718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F:\b.georgios_d14.2.hi.jpg"/>
          <p:cNvPicPr>
            <a:picLocks noChangeAspect="1" noChangeArrowheads="1"/>
          </p:cNvPicPr>
          <p:nvPr/>
        </p:nvPicPr>
        <p:blipFill>
          <a:blip r:embed="rId2"/>
          <a:srcRect/>
          <a:stretch>
            <a:fillRect/>
          </a:stretch>
        </p:blipFill>
        <p:spPr bwMode="auto">
          <a:xfrm>
            <a:off x="258763" y="765175"/>
            <a:ext cx="8489950" cy="5430838"/>
          </a:xfrm>
          <a:prstGeom prst="rect">
            <a:avLst/>
          </a:prstGeom>
          <a:noFill/>
          <a:ln w="9525">
            <a:noFill/>
            <a:miter lim="800000"/>
            <a:headEnd/>
            <a:tailEnd/>
          </a:ln>
        </p:spPr>
      </p:pic>
      <p:sp>
        <p:nvSpPr>
          <p:cNvPr id="73730" name="Rectangle 2"/>
          <p:cNvSpPr>
            <a:spLocks noGrp="1" noChangeArrowheads="1"/>
          </p:cNvSpPr>
          <p:nvPr>
            <p:ph type="title"/>
          </p:nvPr>
        </p:nvSpPr>
        <p:spPr>
          <a:xfrm>
            <a:off x="595313" y="260350"/>
            <a:ext cx="8229600" cy="1143000"/>
          </a:xfrm>
        </p:spPr>
        <p:txBody>
          <a:bodyPr rtlCol="0">
            <a:normAutofit fontScale="90000"/>
          </a:bodyPr>
          <a:lstStyle/>
          <a:p>
            <a:pPr fontAlgn="auto">
              <a:spcAft>
                <a:spcPts val="0"/>
              </a:spcAft>
              <a:defRPr/>
            </a:pPr>
            <a:r>
              <a:rPr lang="el-GR" sz="2800" b="1" u="sng" dirty="0">
                <a:solidFill>
                  <a:srgbClr val="FF0000"/>
                </a:solidFill>
              </a:rPr>
              <a:t>ΚΑΤΑΣΤΑΣΗ ΝΑΥΤΙΚΩΝ ΔΥΝΑΜΕΩΝ</a:t>
            </a:r>
            <a:r>
              <a:rPr lang="el-GR" sz="4000" dirty="0">
                <a:solidFill>
                  <a:srgbClr val="FF0000"/>
                </a:solidFill>
              </a:rPr>
              <a:t> </a:t>
            </a:r>
            <a:br>
              <a:rPr lang="el-GR" sz="4000" dirty="0">
                <a:solidFill>
                  <a:srgbClr val="FF0000"/>
                </a:solidFill>
              </a:rPr>
            </a:br>
            <a:endParaRPr lang="el-GR" sz="4000" dirty="0">
              <a:solidFill>
                <a:srgbClr val="FF0000"/>
              </a:solidFill>
            </a:endParaRPr>
          </a:p>
        </p:txBody>
      </p:sp>
      <p:sp>
        <p:nvSpPr>
          <p:cNvPr id="524291" name="Rectangle 3"/>
          <p:cNvSpPr>
            <a:spLocks noGrp="1" noChangeArrowheads="1"/>
          </p:cNvSpPr>
          <p:nvPr>
            <p:ph type="body" sz="half" idx="1"/>
          </p:nvPr>
        </p:nvSpPr>
        <p:spPr>
          <a:xfrm>
            <a:off x="452438" y="1628775"/>
            <a:ext cx="4038600" cy="4525963"/>
          </a:xfrm>
        </p:spPr>
        <p:txBody>
          <a:bodyPr/>
          <a:lstStyle/>
          <a:p>
            <a:pPr>
              <a:buFontTx/>
              <a:buNone/>
            </a:pPr>
            <a:r>
              <a:rPr lang="el-GR" sz="2800" smtClean="0"/>
              <a:t>	</a:t>
            </a:r>
            <a:endParaRPr lang="el-GR" sz="2800" b="1" smtClean="0"/>
          </a:p>
        </p:txBody>
      </p:sp>
      <p:graphicFrame>
        <p:nvGraphicFramePr>
          <p:cNvPr id="73884" name="Group 156"/>
          <p:cNvGraphicFramePr>
            <a:graphicFrameLocks noGrp="1"/>
          </p:cNvGraphicFramePr>
          <p:nvPr>
            <p:ph sz="half" idx="2"/>
          </p:nvPr>
        </p:nvGraphicFramePr>
        <p:xfrm>
          <a:off x="1465263" y="981075"/>
          <a:ext cx="6359525" cy="5337175"/>
        </p:xfrm>
        <a:graphic>
          <a:graphicData uri="http://schemas.openxmlformats.org/drawingml/2006/table">
            <a:tbl>
              <a:tblPr/>
              <a:tblGrid>
                <a:gridCol w="2119311"/>
                <a:gridCol w="2120904"/>
                <a:gridCol w="2119311"/>
              </a:tblGrid>
              <a:tr h="646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rgbClr val="FF0000"/>
                        </a:solidFill>
                        <a:effectLst/>
                        <a:latin typeface="Arial" charset="0"/>
                      </a:endParaRPr>
                    </a:p>
                  </a:txBody>
                  <a:tcPr marL="91784" marR="91784" marT="45723" marB="45723"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smtClean="0">
                          <a:ln>
                            <a:noFill/>
                          </a:ln>
                          <a:solidFill>
                            <a:srgbClr val="FFFF00"/>
                          </a:solidFill>
                          <a:effectLst/>
                          <a:latin typeface="Arial" charset="0"/>
                        </a:rPr>
                        <a:t>ΙΤΑΛΙΑ</a:t>
                      </a:r>
                    </a:p>
                  </a:txBody>
                  <a:tcPr marL="91784" marR="91784" marT="45723" marB="45723"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smtClean="0">
                          <a:ln>
                            <a:noFill/>
                          </a:ln>
                          <a:solidFill>
                            <a:srgbClr val="FFFF00"/>
                          </a:solidFill>
                          <a:effectLst/>
                          <a:latin typeface="Arial" charset="0"/>
                        </a:rPr>
                        <a:t>ΕΛΛΑΔΑ</a:t>
                      </a:r>
                    </a:p>
                  </a:txBody>
                  <a:tcPr marL="91784" marR="91784" marT="45723" marB="45723" horzOverflow="overflow">
                    <a:lnL>
                      <a:noFill/>
                    </a:lnL>
                    <a:lnR cap="flat">
                      <a:noFill/>
                    </a:lnR>
                    <a:lnT cap="flat">
                      <a:noFill/>
                    </a:lnT>
                    <a:lnB>
                      <a:noFill/>
                    </a:lnB>
                    <a:lnTlToBr>
                      <a:noFill/>
                    </a:lnTlToBr>
                    <a:lnBlToTr>
                      <a:noFill/>
                    </a:lnBlToTr>
                    <a:noFill/>
                  </a:tcPr>
                </a:tc>
              </a:tr>
              <a:tr h="647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00B0F0"/>
                          </a:solidFill>
                          <a:effectLst/>
                          <a:latin typeface="Arial" charset="0"/>
                        </a:rPr>
                        <a:t>Θωρηκτά</a:t>
                      </a:r>
                    </a:p>
                  </a:txBody>
                  <a:tcPr marL="91784" marR="91784"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8</a:t>
                      </a:r>
                    </a:p>
                  </a:txBody>
                  <a:tcPr marL="91784" marR="91784"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rgbClr val="FF0000"/>
                          </a:solidFill>
                          <a:effectLst/>
                          <a:latin typeface="Arial" charset="0"/>
                        </a:rPr>
                        <a:t>1</a:t>
                      </a:r>
                    </a:p>
                  </a:txBody>
                  <a:tcPr marL="91784" marR="91784" marT="45723" marB="45723" horzOverflow="overflow">
                    <a:lnL>
                      <a:noFill/>
                    </a:lnL>
                    <a:lnR cap="flat">
                      <a:noFill/>
                    </a:lnR>
                    <a:lnT>
                      <a:noFill/>
                    </a:lnT>
                    <a:lnB>
                      <a:noFill/>
                    </a:lnB>
                    <a:lnTlToBr>
                      <a:noFill/>
                    </a:lnTlToBr>
                    <a:lnBlToTr>
                      <a:noFill/>
                    </a:lnBlToTr>
                    <a:noFill/>
                  </a:tcPr>
                </a:tc>
              </a:tr>
              <a:tr h="7010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00B0F0"/>
                          </a:solidFill>
                          <a:effectLst/>
                          <a:latin typeface="Arial" charset="0"/>
                        </a:rPr>
                        <a:t>Βαρέα Καταδρομικά</a:t>
                      </a:r>
                    </a:p>
                  </a:txBody>
                  <a:tcPr marL="91784" marR="91784"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8</a:t>
                      </a:r>
                    </a:p>
                  </a:txBody>
                  <a:tcPr marL="91784" marR="91784"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a:t>
                      </a:r>
                    </a:p>
                  </a:txBody>
                  <a:tcPr marL="91784" marR="91784" marT="45723" marB="45723" horzOverflow="overflow">
                    <a:lnL>
                      <a:noFill/>
                    </a:lnL>
                    <a:lnR cap="flat">
                      <a:noFill/>
                    </a:lnR>
                    <a:lnT>
                      <a:noFill/>
                    </a:lnT>
                    <a:lnB>
                      <a:noFill/>
                    </a:lnB>
                    <a:lnTlToBr>
                      <a:noFill/>
                    </a:lnTlToBr>
                    <a:lnBlToTr>
                      <a:noFill/>
                    </a:lnBlToTr>
                    <a:noFill/>
                  </a:tcPr>
                </a:tc>
              </a:tr>
              <a:tr h="7010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00B0F0"/>
                          </a:solidFill>
                          <a:effectLst/>
                          <a:latin typeface="Arial" charset="0"/>
                        </a:rPr>
                        <a:t>Ελαφρά Καταδρομικά</a:t>
                      </a:r>
                    </a:p>
                  </a:txBody>
                  <a:tcPr marL="91784" marR="91784"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26</a:t>
                      </a:r>
                    </a:p>
                  </a:txBody>
                  <a:tcPr marL="91784" marR="91784"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a:t>
                      </a:r>
                    </a:p>
                  </a:txBody>
                  <a:tcPr marL="91784" marR="91784" marT="45723" marB="45723" horzOverflow="overflow">
                    <a:lnL>
                      <a:noFill/>
                    </a:lnL>
                    <a:lnR cap="flat">
                      <a:noFill/>
                    </a:lnR>
                    <a:lnT>
                      <a:noFill/>
                    </a:lnT>
                    <a:lnB>
                      <a:noFill/>
                    </a:lnB>
                    <a:lnTlToBr>
                      <a:noFill/>
                    </a:lnTlToBr>
                    <a:lnBlToTr>
                      <a:noFill/>
                    </a:lnBlToTr>
                    <a:noFill/>
                  </a:tcPr>
                </a:tc>
              </a:tr>
              <a:tr h="646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00B0F0"/>
                          </a:solidFill>
                          <a:effectLst/>
                          <a:latin typeface="Arial" charset="0"/>
                        </a:rPr>
                        <a:t>Αντιτορπιλικά</a:t>
                      </a:r>
                    </a:p>
                  </a:txBody>
                  <a:tcPr marL="91784" marR="91784"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61</a:t>
                      </a:r>
                    </a:p>
                  </a:txBody>
                  <a:tcPr marL="91784" marR="91784"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10</a:t>
                      </a:r>
                    </a:p>
                  </a:txBody>
                  <a:tcPr marL="91784" marR="91784" marT="45723" marB="45723" horzOverflow="overflow">
                    <a:lnL>
                      <a:noFill/>
                    </a:lnL>
                    <a:lnR cap="flat">
                      <a:noFill/>
                    </a:lnR>
                    <a:lnT>
                      <a:noFill/>
                    </a:lnT>
                    <a:lnB>
                      <a:noFill/>
                    </a:lnB>
                    <a:lnTlToBr>
                      <a:noFill/>
                    </a:lnTlToBr>
                    <a:lnBlToTr>
                      <a:noFill/>
                    </a:lnBlToTr>
                    <a:noFill/>
                  </a:tcPr>
                </a:tc>
              </a:tr>
              <a:tr h="647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00B0F0"/>
                          </a:solidFill>
                          <a:effectLst/>
                          <a:latin typeface="Arial" charset="0"/>
                        </a:rPr>
                        <a:t>Τορπιλοβόλα</a:t>
                      </a:r>
                    </a:p>
                  </a:txBody>
                  <a:tcPr marL="91784" marR="91784"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96</a:t>
                      </a:r>
                    </a:p>
                  </a:txBody>
                  <a:tcPr marL="91784" marR="91784"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15</a:t>
                      </a:r>
                    </a:p>
                  </a:txBody>
                  <a:tcPr marL="91784" marR="91784" marT="45723" marB="45723" horzOverflow="overflow">
                    <a:lnL>
                      <a:noFill/>
                    </a:lnL>
                    <a:lnR cap="flat">
                      <a:noFill/>
                    </a:lnR>
                    <a:lnT>
                      <a:noFill/>
                    </a:lnT>
                    <a:lnB>
                      <a:noFill/>
                    </a:lnB>
                    <a:lnTlToBr>
                      <a:noFill/>
                    </a:lnTlToBr>
                    <a:lnBlToTr>
                      <a:noFill/>
                    </a:lnBlToTr>
                    <a:noFill/>
                  </a:tcPr>
                </a:tc>
              </a:tr>
              <a:tr h="646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00B0F0"/>
                          </a:solidFill>
                          <a:effectLst/>
                          <a:latin typeface="Arial" charset="0"/>
                        </a:rPr>
                        <a:t>Υποβρύχια</a:t>
                      </a:r>
                    </a:p>
                  </a:txBody>
                  <a:tcPr marL="91784" marR="91784"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119</a:t>
                      </a:r>
                    </a:p>
                  </a:txBody>
                  <a:tcPr marL="91784" marR="91784"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6</a:t>
                      </a:r>
                    </a:p>
                  </a:txBody>
                  <a:tcPr marL="91784" marR="91784" marT="45723" marB="45723" horzOverflow="overflow">
                    <a:lnL>
                      <a:noFill/>
                    </a:lnL>
                    <a:lnR cap="flat">
                      <a:noFill/>
                    </a:lnR>
                    <a:lnT>
                      <a:noFill/>
                    </a:lnT>
                    <a:lnB>
                      <a:noFill/>
                    </a:lnB>
                    <a:lnTlToBr>
                      <a:noFill/>
                    </a:lnTlToBr>
                    <a:lnBlToTr>
                      <a:noFill/>
                    </a:lnBlToTr>
                    <a:noFill/>
                  </a:tcPr>
                </a:tc>
              </a:tr>
              <a:tr h="7010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FF0000"/>
                          </a:solidFill>
                          <a:effectLst/>
                          <a:latin typeface="Arial" charset="0"/>
                        </a:rPr>
                        <a:t>Συνολικό Εκτόπισμα</a:t>
                      </a:r>
                    </a:p>
                  </a:txBody>
                  <a:tcPr marL="91784" marR="91784" marT="45723" marB="45723"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658.398τ</a:t>
                      </a:r>
                    </a:p>
                  </a:txBody>
                  <a:tcPr marL="91784" marR="91784" marT="45723" marB="45723"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rgbClr val="FF0000"/>
                          </a:solidFill>
                          <a:effectLst/>
                          <a:latin typeface="Arial" charset="0"/>
                        </a:rPr>
                        <a:t>14.602τ</a:t>
                      </a:r>
                    </a:p>
                  </a:txBody>
                  <a:tcPr marL="91784" marR="91784" marT="45723" marB="45723"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1000"/>
                                        <p:tgtEl>
                                          <p:spTgt spid="73730"/>
                                        </p:tgtEl>
                                      </p:cBhvr>
                                    </p:animEffect>
                                    <p:anim calcmode="lin" valueType="num">
                                      <p:cBhvr>
                                        <p:cTn id="8" dur="1000" fill="hold"/>
                                        <p:tgtEl>
                                          <p:spTgt spid="73730"/>
                                        </p:tgtEl>
                                        <p:attrNameLst>
                                          <p:attrName>ppt_x</p:attrName>
                                        </p:attrNameLst>
                                      </p:cBhvr>
                                      <p:tavLst>
                                        <p:tav tm="0">
                                          <p:val>
                                            <p:strVal val="#ppt_x"/>
                                          </p:val>
                                        </p:tav>
                                        <p:tav tm="100000">
                                          <p:val>
                                            <p:strVal val="#ppt_x"/>
                                          </p:val>
                                        </p:tav>
                                      </p:tavLst>
                                    </p:anim>
                                    <p:anim calcmode="lin" valueType="num">
                                      <p:cBhvr>
                                        <p:cTn id="9" dur="1000" fill="hold"/>
                                        <p:tgtEl>
                                          <p:spTgt spid="7373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36" fill="hold" nodeType="afterEffect">
                                  <p:stCondLst>
                                    <p:cond delay="0"/>
                                  </p:stCondLst>
                                  <p:childTnLst>
                                    <p:set>
                                      <p:cBhvr>
                                        <p:cTn id="12" dur="1" fill="hold">
                                          <p:stCondLst>
                                            <p:cond delay="0"/>
                                          </p:stCondLst>
                                        </p:cTn>
                                        <p:tgtEl>
                                          <p:spTgt spid="73884"/>
                                        </p:tgtEl>
                                        <p:attrNameLst>
                                          <p:attrName>style.visibility</p:attrName>
                                        </p:attrNameLst>
                                      </p:cBhvr>
                                      <p:to>
                                        <p:strVal val="visible"/>
                                      </p:to>
                                    </p:set>
                                    <p:anim calcmode="lin" valueType="num">
                                      <p:cBhvr>
                                        <p:cTn id="13" dur="2000" fill="hold"/>
                                        <p:tgtEl>
                                          <p:spTgt spid="73884"/>
                                        </p:tgtEl>
                                        <p:attrNameLst>
                                          <p:attrName>ppt_w</p:attrName>
                                        </p:attrNameLst>
                                      </p:cBhvr>
                                      <p:tavLst>
                                        <p:tav tm="0">
                                          <p:val>
                                            <p:strVal val="(6*min(max(#ppt_w*#ppt_h,.3),1)-7.4)/-.7*#ppt_w"/>
                                          </p:val>
                                        </p:tav>
                                        <p:tav tm="100000">
                                          <p:val>
                                            <p:strVal val="#ppt_w"/>
                                          </p:val>
                                        </p:tav>
                                      </p:tavLst>
                                    </p:anim>
                                    <p:anim calcmode="lin" valueType="num">
                                      <p:cBhvr>
                                        <p:cTn id="14" dur="2000" fill="hold"/>
                                        <p:tgtEl>
                                          <p:spTgt spid="73884"/>
                                        </p:tgtEl>
                                        <p:attrNameLst>
                                          <p:attrName>ppt_h</p:attrName>
                                        </p:attrNameLst>
                                      </p:cBhvr>
                                      <p:tavLst>
                                        <p:tav tm="0">
                                          <p:val>
                                            <p:strVal val="(6*min(max(#ppt_w*#ppt_h,.3),1)-7.4)/-.7*#ppt_h"/>
                                          </p:val>
                                        </p:tav>
                                        <p:tav tm="100000">
                                          <p:val>
                                            <p:strVal val="#ppt_h"/>
                                          </p:val>
                                        </p:tav>
                                      </p:tavLst>
                                    </p:anim>
                                    <p:anim calcmode="lin" valueType="num">
                                      <p:cBhvr>
                                        <p:cTn id="15" dur="2000" fill="hold"/>
                                        <p:tgtEl>
                                          <p:spTgt spid="73884"/>
                                        </p:tgtEl>
                                        <p:attrNameLst>
                                          <p:attrName>ppt_x</p:attrName>
                                        </p:attrNameLst>
                                      </p:cBhvr>
                                      <p:tavLst>
                                        <p:tav tm="0">
                                          <p:val>
                                            <p:fltVal val="0.5"/>
                                          </p:val>
                                        </p:tav>
                                        <p:tav tm="100000">
                                          <p:val>
                                            <p:strVal val="#ppt_x"/>
                                          </p:val>
                                        </p:tav>
                                      </p:tavLst>
                                    </p:anim>
                                    <p:anim calcmode="lin" valueType="num">
                                      <p:cBhvr>
                                        <p:cTn id="16" dur="2000" fill="hold"/>
                                        <p:tgtEl>
                                          <p:spTgt spid="738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20" name="Picture 44" descr="ΑΕΡΟΠΟΡΙΑ 2"/>
          <p:cNvPicPr>
            <a:picLocks noChangeAspect="1" noChangeArrowheads="1"/>
          </p:cNvPicPr>
          <p:nvPr/>
        </p:nvPicPr>
        <p:blipFill>
          <a:blip r:embed="rId2"/>
          <a:srcRect l="1790" t="2612" r="1790" b="2612"/>
          <a:stretch>
            <a:fillRect/>
          </a:stretch>
        </p:blipFill>
        <p:spPr bwMode="auto">
          <a:xfrm>
            <a:off x="0" y="0"/>
            <a:ext cx="9144000" cy="6858000"/>
          </a:xfrm>
          <a:prstGeom prst="rect">
            <a:avLst/>
          </a:prstGeom>
          <a:noFill/>
          <a:ln w="9525">
            <a:noFill/>
            <a:miter lim="800000"/>
            <a:headEnd/>
            <a:tailEnd/>
          </a:ln>
        </p:spPr>
      </p:pic>
      <p:sp>
        <p:nvSpPr>
          <p:cNvPr id="75778" name="Rectangle 2"/>
          <p:cNvSpPr>
            <a:spLocks noGrp="1" noChangeArrowheads="1"/>
          </p:cNvSpPr>
          <p:nvPr>
            <p:ph type="title"/>
          </p:nvPr>
        </p:nvSpPr>
        <p:spPr>
          <a:xfrm>
            <a:off x="452438" y="2420938"/>
            <a:ext cx="8229600" cy="1143000"/>
          </a:xfrm>
        </p:spPr>
        <p:txBody>
          <a:bodyPr/>
          <a:lstStyle/>
          <a:p>
            <a:pPr eaLnBrk="1" hangingPunct="1"/>
            <a:r>
              <a:rPr lang="el-GR" sz="3200" b="1" u="sng" smtClean="0">
                <a:solidFill>
                  <a:srgbClr val="FF0000"/>
                </a:solidFill>
              </a:rPr>
              <a:t>ΚΑΤΑΣΤΑΣΗ ΑΕΡΟΠΟΡΙΚΩΝ ΔΥΝΑΜΕΩΝ</a:t>
            </a:r>
          </a:p>
        </p:txBody>
      </p:sp>
      <p:graphicFrame>
        <p:nvGraphicFramePr>
          <p:cNvPr id="75831" name="Group 55"/>
          <p:cNvGraphicFramePr>
            <a:graphicFrameLocks noGrp="1"/>
          </p:cNvGraphicFramePr>
          <p:nvPr>
            <p:ph type="tbl" idx="1"/>
          </p:nvPr>
        </p:nvGraphicFramePr>
        <p:xfrm>
          <a:off x="2041525" y="4005263"/>
          <a:ext cx="5130800" cy="1525587"/>
        </p:xfrm>
        <a:graphic>
          <a:graphicData uri="http://schemas.openxmlformats.org/drawingml/2006/table">
            <a:tbl>
              <a:tblPr/>
              <a:tblGrid>
                <a:gridCol w="2095342"/>
                <a:gridCol w="1518527"/>
                <a:gridCol w="1516932"/>
              </a:tblGrid>
              <a:tr h="5179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rgbClr val="FF0000"/>
                        </a:solidFill>
                        <a:effectLst/>
                        <a:latin typeface="Arial" charset="0"/>
                      </a:endParaRPr>
                    </a:p>
                  </a:txBody>
                  <a:tcPr marL="91781" marR="91781" marT="45701" marB="45701"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smtClean="0">
                          <a:ln>
                            <a:noFill/>
                          </a:ln>
                          <a:solidFill>
                            <a:srgbClr val="00B050"/>
                          </a:solidFill>
                          <a:effectLst/>
                          <a:latin typeface="Arial" charset="0"/>
                        </a:rPr>
                        <a:t>ΙΤΑΛΙΑ</a:t>
                      </a:r>
                    </a:p>
                  </a:txBody>
                  <a:tcPr marL="91781" marR="91781" marT="45701" marB="45701"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smtClean="0">
                          <a:ln>
                            <a:noFill/>
                          </a:ln>
                          <a:solidFill>
                            <a:schemeClr val="tx2">
                              <a:lumMod val="60000"/>
                              <a:lumOff val="40000"/>
                            </a:schemeClr>
                          </a:solidFill>
                          <a:effectLst/>
                          <a:latin typeface="Arial" charset="0"/>
                        </a:rPr>
                        <a:t>ΕΛΛΑΔΑ</a:t>
                      </a:r>
                    </a:p>
                  </a:txBody>
                  <a:tcPr marL="91781" marR="91781" marT="45701" marB="45701" horzOverflow="overflow">
                    <a:lnL>
                      <a:noFill/>
                    </a:lnL>
                    <a:lnR cap="flat">
                      <a:noFill/>
                    </a:lnR>
                    <a:lnT cap="flat">
                      <a:noFill/>
                    </a:lnT>
                    <a:lnB>
                      <a:noFill/>
                    </a:lnB>
                    <a:lnTlToBr>
                      <a:noFill/>
                    </a:lnTlToBr>
                    <a:lnBlToTr>
                      <a:noFill/>
                    </a:lnBlToTr>
                    <a:noFill/>
                  </a:tcPr>
                </a:tc>
              </a:tr>
              <a:tr h="10076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smtClean="0">
                          <a:ln>
                            <a:noFill/>
                          </a:ln>
                          <a:solidFill>
                            <a:srgbClr val="FF0000"/>
                          </a:solidFill>
                          <a:effectLst/>
                          <a:latin typeface="Arial" charset="0"/>
                        </a:rPr>
                        <a:t>Αεροσκάφη</a:t>
                      </a:r>
                    </a:p>
                  </a:txBody>
                  <a:tcPr marL="91781" marR="91781" marT="45701" marB="45701"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rgbClr val="00B050"/>
                          </a:solidFill>
                          <a:effectLst/>
                          <a:latin typeface="Arial" charset="0"/>
                        </a:rPr>
                        <a:t>400</a:t>
                      </a:r>
                    </a:p>
                  </a:txBody>
                  <a:tcPr marL="91781" marR="91781" marT="45701" marB="45701"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tx2">
                              <a:lumMod val="60000"/>
                              <a:lumOff val="40000"/>
                            </a:schemeClr>
                          </a:solidFill>
                          <a:effectLst/>
                          <a:latin typeface="Arial" charset="0"/>
                        </a:rPr>
                        <a:t>143</a:t>
                      </a:r>
                    </a:p>
                  </a:txBody>
                  <a:tcPr marL="91781" marR="91781" marT="45701" marB="45701"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0"/>
                                  </p:stCondLst>
                                  <p:childTnLst>
                                    <p:set>
                                      <p:cBhvr>
                                        <p:cTn id="6" dur="1" fill="hold">
                                          <p:stCondLst>
                                            <p:cond delay="0"/>
                                          </p:stCondLst>
                                        </p:cTn>
                                        <p:tgtEl>
                                          <p:spTgt spid="75820"/>
                                        </p:tgtEl>
                                        <p:attrNameLst>
                                          <p:attrName>style.visibility</p:attrName>
                                        </p:attrNameLst>
                                      </p:cBhvr>
                                      <p:to>
                                        <p:strVal val="visible"/>
                                      </p:to>
                                    </p:set>
                                    <p:animEffect transition="in" filter="barn(outHorizontal)">
                                      <p:cBhvr>
                                        <p:cTn id="7" dur="1000"/>
                                        <p:tgtEl>
                                          <p:spTgt spid="75820"/>
                                        </p:tgtEl>
                                      </p:cBhvr>
                                    </p:animEffect>
                                  </p:childTnLst>
                                </p:cTn>
                              </p:par>
                            </p:childTnLst>
                          </p:cTn>
                        </p:par>
                        <p:par>
                          <p:cTn id="8" fill="hold" nodeType="afterGroup">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75778"/>
                                        </p:tgtEl>
                                        <p:attrNameLst>
                                          <p:attrName>style.visibility</p:attrName>
                                        </p:attrNameLst>
                                      </p:cBhvr>
                                      <p:to>
                                        <p:strVal val="visible"/>
                                      </p:to>
                                    </p:set>
                                    <p:animEffect transition="in" filter="fade">
                                      <p:cBhvr>
                                        <p:cTn id="11" dur="1000"/>
                                        <p:tgtEl>
                                          <p:spTgt spid="75778"/>
                                        </p:tgtEl>
                                      </p:cBhvr>
                                    </p:animEffect>
                                    <p:anim calcmode="lin" valueType="num">
                                      <p:cBhvr>
                                        <p:cTn id="12" dur="1000" fill="hold"/>
                                        <p:tgtEl>
                                          <p:spTgt spid="75778"/>
                                        </p:tgtEl>
                                        <p:attrNameLst>
                                          <p:attrName>ppt_x</p:attrName>
                                        </p:attrNameLst>
                                      </p:cBhvr>
                                      <p:tavLst>
                                        <p:tav tm="0">
                                          <p:val>
                                            <p:strVal val="#ppt_x"/>
                                          </p:val>
                                        </p:tav>
                                        <p:tav tm="100000">
                                          <p:val>
                                            <p:strVal val="#ppt_x"/>
                                          </p:val>
                                        </p:tav>
                                      </p:tavLst>
                                    </p:anim>
                                    <p:anim calcmode="lin" valueType="num">
                                      <p:cBhvr>
                                        <p:cTn id="13" dur="1000" fill="hold"/>
                                        <p:tgtEl>
                                          <p:spTgt spid="75778"/>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23" presetClass="entr" presetSubtype="528" fill="hold" nodeType="afterEffect">
                                  <p:stCondLst>
                                    <p:cond delay="0"/>
                                  </p:stCondLst>
                                  <p:childTnLst>
                                    <p:set>
                                      <p:cBhvr>
                                        <p:cTn id="16" dur="1" fill="hold">
                                          <p:stCondLst>
                                            <p:cond delay="0"/>
                                          </p:stCondLst>
                                        </p:cTn>
                                        <p:tgtEl>
                                          <p:spTgt spid="75831"/>
                                        </p:tgtEl>
                                        <p:attrNameLst>
                                          <p:attrName>style.visibility</p:attrName>
                                        </p:attrNameLst>
                                      </p:cBhvr>
                                      <p:to>
                                        <p:strVal val="visible"/>
                                      </p:to>
                                    </p:set>
                                    <p:anim calcmode="lin" valueType="num">
                                      <p:cBhvr>
                                        <p:cTn id="17" dur="2000" fill="hold"/>
                                        <p:tgtEl>
                                          <p:spTgt spid="75831"/>
                                        </p:tgtEl>
                                        <p:attrNameLst>
                                          <p:attrName>ppt_w</p:attrName>
                                        </p:attrNameLst>
                                      </p:cBhvr>
                                      <p:tavLst>
                                        <p:tav tm="0">
                                          <p:val>
                                            <p:fltVal val="0"/>
                                          </p:val>
                                        </p:tav>
                                        <p:tav tm="100000">
                                          <p:val>
                                            <p:strVal val="#ppt_w"/>
                                          </p:val>
                                        </p:tav>
                                      </p:tavLst>
                                    </p:anim>
                                    <p:anim calcmode="lin" valueType="num">
                                      <p:cBhvr>
                                        <p:cTn id="18" dur="2000" fill="hold"/>
                                        <p:tgtEl>
                                          <p:spTgt spid="75831"/>
                                        </p:tgtEl>
                                        <p:attrNameLst>
                                          <p:attrName>ppt_h</p:attrName>
                                        </p:attrNameLst>
                                      </p:cBhvr>
                                      <p:tavLst>
                                        <p:tav tm="0">
                                          <p:val>
                                            <p:fltVal val="0"/>
                                          </p:val>
                                        </p:tav>
                                        <p:tav tm="100000">
                                          <p:val>
                                            <p:strVal val="#ppt_h"/>
                                          </p:val>
                                        </p:tav>
                                      </p:tavLst>
                                    </p:anim>
                                    <p:anim calcmode="lin" valueType="num">
                                      <p:cBhvr>
                                        <p:cTn id="19" dur="2000" fill="hold"/>
                                        <p:tgtEl>
                                          <p:spTgt spid="75831"/>
                                        </p:tgtEl>
                                        <p:attrNameLst>
                                          <p:attrName>ppt_x</p:attrName>
                                        </p:attrNameLst>
                                      </p:cBhvr>
                                      <p:tavLst>
                                        <p:tav tm="0">
                                          <p:val>
                                            <p:fltVal val="0.5"/>
                                          </p:val>
                                        </p:tav>
                                        <p:tav tm="100000">
                                          <p:val>
                                            <p:strVal val="#ppt_x"/>
                                          </p:val>
                                        </p:tav>
                                      </p:tavLst>
                                    </p:anim>
                                    <p:anim calcmode="lin" valueType="num">
                                      <p:cBhvr>
                                        <p:cTn id="20" dur="2000" fill="hold"/>
                                        <p:tgtEl>
                                          <p:spTgt spid="758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PIDA\Desktop\nestor4.jpg"/>
          <p:cNvPicPr>
            <a:picLocks noChangeAspect="1" noChangeArrowheads="1"/>
          </p:cNvPicPr>
          <p:nvPr/>
        </p:nvPicPr>
        <p:blipFill>
          <a:blip r:embed="rId2">
            <a:extLst>
              <a:ext uri="{28A0092B-C50C-407E-A947-70E740481C1C}"/>
            </a:extLst>
          </a:blip>
          <a:srcRect/>
          <a:stretch>
            <a:fillRect/>
          </a:stretch>
        </p:blipFill>
        <p:spPr bwMode="auto">
          <a:xfrm>
            <a:off x="4316" y="5854"/>
            <a:ext cx="8208913" cy="6749551"/>
          </a:xfrm>
          <a:prstGeom prst="rect">
            <a:avLst/>
          </a:prstGeom>
          <a:noFill/>
          <a:effectLst>
            <a:softEdge rad="635000"/>
          </a:effectLst>
          <a:extLst>
            <a:ext uri="{909E8E84-426E-40DD-AFC4-6F175D3DCCD1}"/>
          </a:extLst>
        </p:spPr>
      </p:pic>
      <p:sp>
        <p:nvSpPr>
          <p:cNvPr id="4" name="TextBox 3"/>
          <p:cNvSpPr txBox="1"/>
          <p:nvPr/>
        </p:nvSpPr>
        <p:spPr>
          <a:xfrm>
            <a:off x="2717255" y="456328"/>
            <a:ext cx="3600399" cy="1200328"/>
          </a:xfrm>
          <a:prstGeom prst="rect">
            <a:avLst/>
          </a:prstGeom>
          <a:solidFill>
            <a:srgbClr val="FFFF00"/>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l-GR"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Ως </a:t>
            </a:r>
            <a:r>
              <a:rPr lang="el-GR"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ουν</a:t>
            </a:r>
            <a:r>
              <a:rPr lang="el-GR"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 </a:t>
            </a:r>
            <a:r>
              <a:rPr lang="el-GR"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Λυαίου</a:t>
            </a:r>
            <a:r>
              <a:rPr lang="el-GR"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 </a:t>
            </a:r>
            <a:r>
              <a:rPr lang="el-GR"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καθείλες</a:t>
            </a:r>
            <a:r>
              <a:rPr lang="el-GR"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 την </a:t>
            </a:r>
            <a:r>
              <a:rPr lang="el-GR"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έπαρσιν</a:t>
            </a:r>
            <a:endParaRPr lang="el-GR"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endParaRPr>
          </a:p>
          <a:p>
            <a:pPr fontAlgn="auto">
              <a:spcBef>
                <a:spcPts val="0"/>
              </a:spcBef>
              <a:spcAft>
                <a:spcPts val="0"/>
              </a:spcAft>
              <a:defRPr/>
            </a:pPr>
            <a:r>
              <a:rPr lang="el-GR"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ε</a:t>
            </a:r>
            <a:r>
              <a:rPr lang="el-GR"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ν τω </a:t>
            </a:r>
            <a:r>
              <a:rPr lang="el-GR"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σταδἰω</a:t>
            </a:r>
            <a:r>
              <a:rPr lang="el-GR"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 </a:t>
            </a:r>
            <a:r>
              <a:rPr lang="el-GR"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θαρρύνας</a:t>
            </a:r>
            <a:r>
              <a:rPr lang="el-GR"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rPr>
              <a:t> τον Νέστορα</a:t>
            </a:r>
            <a:endParaRPr lang="el-GR"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entury Gothic" pitchFamily="34" charset="0"/>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descr="C:\Users\ELPIDA\Desktop\maxresdefault.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26338" name="Τίτλος 3"/>
          <p:cNvSpPr>
            <a:spLocks noGrp="1"/>
          </p:cNvSpPr>
          <p:nvPr>
            <p:ph type="title"/>
          </p:nvPr>
        </p:nvSpPr>
        <p:spPr/>
        <p:txBody>
          <a:bodyPr/>
          <a:lstStyle/>
          <a:p>
            <a:endParaRPr lang="el-GR" smtClean="0"/>
          </a:p>
        </p:txBody>
      </p:sp>
      <p:sp>
        <p:nvSpPr>
          <p:cNvPr id="5" name="Θέση εικόνας 4"/>
          <p:cNvSpPr>
            <a:spLocks noGrp="1"/>
          </p:cNvSpPr>
          <p:nvPr>
            <p:ph type="pic" idx="1"/>
          </p:nvPr>
        </p:nvSpPr>
        <p:spPr>
          <a:xfrm>
            <a:off x="1828800" y="614363"/>
            <a:ext cx="5486400" cy="4114800"/>
          </a:xfrm>
        </p:spPr>
      </p:sp>
      <p:sp>
        <p:nvSpPr>
          <p:cNvPr id="526340" name="Θέση κειμένου 5"/>
          <p:cNvSpPr>
            <a:spLocks noGrp="1"/>
          </p:cNvSpPr>
          <p:nvPr>
            <p:ph type="body" sz="half" idx="2"/>
          </p:nvPr>
        </p:nvSpPr>
        <p:spPr/>
        <p:txBody>
          <a:bodyPr/>
          <a:lstStyle/>
          <a:p>
            <a:endParaRPr lang="el-GR" sz="4800" smtClean="0"/>
          </a:p>
        </p:txBody>
      </p:sp>
      <p:sp>
        <p:nvSpPr>
          <p:cNvPr id="7" name="Ορθογώνιο 6"/>
          <p:cNvSpPr/>
          <p:nvPr/>
        </p:nvSpPr>
        <p:spPr>
          <a:xfrm>
            <a:off x="755576" y="4742384"/>
            <a:ext cx="707001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l-GR"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mn-lt"/>
                <a:cs typeface="+mn-cs"/>
              </a:rPr>
              <a:t>Λεωνίδας   Θερμοπύλες</a:t>
            </a:r>
            <a:endParaRPr lang="el-GR"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7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Τίτλος 1"/>
          <p:cNvSpPr>
            <a:spLocks noGrp="1"/>
          </p:cNvSpPr>
          <p:nvPr>
            <p:ph type="title"/>
          </p:nvPr>
        </p:nvSpPr>
        <p:spPr/>
        <p:txBody>
          <a:bodyPr/>
          <a:lstStyle/>
          <a:p>
            <a:endParaRPr lang="el-GR" smtClean="0"/>
          </a:p>
        </p:txBody>
      </p:sp>
      <p:sp>
        <p:nvSpPr>
          <p:cNvPr id="527362" name="Θέση περιεχομένου 2"/>
          <p:cNvSpPr>
            <a:spLocks noGrp="1"/>
          </p:cNvSpPr>
          <p:nvPr>
            <p:ph idx="1"/>
          </p:nvPr>
        </p:nvSpPr>
        <p:spPr/>
        <p:txBody>
          <a:bodyPr/>
          <a:lstStyle/>
          <a:p>
            <a:endParaRPr lang="el-GR" smtClean="0"/>
          </a:p>
        </p:txBody>
      </p:sp>
      <p:pic>
        <p:nvPicPr>
          <p:cNvPr id="527363" name="Picture 2" descr="F:\ΡΟΥΠΕΛ\images (8).jpg"/>
          <p:cNvPicPr>
            <a:picLocks noChangeAspect="1" noChangeArrowheads="1"/>
          </p:cNvPicPr>
          <p:nvPr/>
        </p:nvPicPr>
        <p:blipFill>
          <a:blip r:embed="rId2"/>
          <a:srcRect/>
          <a:stretch>
            <a:fillRect/>
          </a:stretch>
        </p:blipFill>
        <p:spPr bwMode="auto">
          <a:xfrm>
            <a:off x="1763713" y="1614488"/>
            <a:ext cx="6121400" cy="3971925"/>
          </a:xfrm>
          <a:prstGeom prst="rect">
            <a:avLst/>
          </a:prstGeom>
          <a:noFill/>
          <a:ln w="9525">
            <a:noFill/>
            <a:miter lim="800000"/>
            <a:headEnd/>
            <a:tailEnd/>
          </a:ln>
        </p:spPr>
      </p:pic>
    </p:spTree>
  </p:cSld>
  <p:clrMapOvr>
    <a:masterClrMapping/>
  </p:clrMapOvr>
  <p:transition>
    <p:wheel spokes="8"/>
    <p:sndAc>
      <p:end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528386" name="Τίτλος 1"/>
          <p:cNvSpPr>
            <a:spLocks noGrp="1"/>
          </p:cNvSpPr>
          <p:nvPr>
            <p:ph type="title"/>
          </p:nvPr>
        </p:nvSpPr>
        <p:spPr/>
        <p:txBody>
          <a:bodyPr/>
          <a:lstStyle/>
          <a:p>
            <a:endParaRPr lang="el-GR" smtClean="0"/>
          </a:p>
        </p:txBody>
      </p:sp>
      <p:sp>
        <p:nvSpPr>
          <p:cNvPr id="528387" name="Θέση περιεχομένου 2"/>
          <p:cNvSpPr>
            <a:spLocks noGrp="1"/>
          </p:cNvSpPr>
          <p:nvPr>
            <p:ph idx="1"/>
          </p:nvPr>
        </p:nvSpPr>
        <p:spPr/>
        <p:txBody>
          <a:bodyPr/>
          <a:lstStyle/>
          <a:p>
            <a:endParaRPr lang="el-GR" smtClean="0"/>
          </a:p>
        </p:txBody>
      </p:sp>
      <p:sp>
        <p:nvSpPr>
          <p:cNvPr id="528388" name="Ορθογώνιο 3"/>
          <p:cNvSpPr>
            <a:spLocks noChangeArrowheads="1"/>
          </p:cNvSpPr>
          <p:nvPr/>
        </p:nvSpPr>
        <p:spPr bwMode="auto">
          <a:xfrm>
            <a:off x="2286000" y="2967038"/>
            <a:ext cx="4572000" cy="369887"/>
          </a:xfrm>
          <a:prstGeom prst="rect">
            <a:avLst/>
          </a:prstGeom>
          <a:noFill/>
          <a:ln w="9525">
            <a:noFill/>
            <a:miter lim="800000"/>
            <a:headEnd/>
            <a:tailEnd/>
          </a:ln>
        </p:spPr>
        <p:txBody>
          <a:bodyPr>
            <a:spAutoFit/>
          </a:bodyPr>
          <a:lstStyle/>
          <a:p>
            <a:r>
              <a:rPr lang="el-GR">
                <a:solidFill>
                  <a:srgbClr val="444444"/>
                </a:solidFill>
                <a:latin typeface="Open Sans"/>
              </a:rPr>
              <a:t>.</a:t>
            </a:r>
          </a:p>
        </p:txBody>
      </p:sp>
      <p:sp>
        <p:nvSpPr>
          <p:cNvPr id="5" name="Ορθογώνιο 4"/>
          <p:cNvSpPr/>
          <p:nvPr/>
        </p:nvSpPr>
        <p:spPr>
          <a:xfrm>
            <a:off x="1105153" y="2059393"/>
            <a:ext cx="6933693" cy="255454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l-GR" sz="3200" b="1" spc="50" dirty="0">
                <a:ln w="11430"/>
                <a:solidFill>
                  <a:srgbClr val="FF0000"/>
                </a:solidFill>
                <a:effectLst>
                  <a:outerShdw blurRad="76200" dist="50800" dir="5400000" algn="tl" rotWithShape="0">
                    <a:srgbClr val="000000">
                      <a:alpha val="65000"/>
                    </a:srgbClr>
                  </a:outerShdw>
                </a:effectLst>
                <a:latin typeface="Open Sans"/>
                <a:cs typeface="+mn-cs"/>
              </a:rPr>
              <a:t>Γιατί μόνο εμείς (οι Έλληνες</a:t>
            </a:r>
            <a:r>
              <a:rPr lang="el-GR" sz="3200" b="1" spc="50" dirty="0">
                <a:ln w="11430"/>
                <a:solidFill>
                  <a:srgbClr val="FF0000"/>
                </a:solidFill>
                <a:effectLst>
                  <a:outerShdw blurRad="76200" dist="50800" dir="5400000" algn="tl" rotWithShape="0">
                    <a:srgbClr val="000000">
                      <a:alpha val="65000"/>
                    </a:srgbClr>
                  </a:outerShdw>
                </a:effectLst>
                <a:latin typeface="Open Sans"/>
                <a:cs typeface="+mn-cs"/>
              </a:rPr>
              <a:t>)</a:t>
            </a:r>
          </a:p>
          <a:p>
            <a:pPr algn="ctr" fontAlgn="auto">
              <a:spcBef>
                <a:spcPts val="0"/>
              </a:spcBef>
              <a:spcAft>
                <a:spcPts val="0"/>
              </a:spcAft>
              <a:defRPr/>
            </a:pPr>
            <a:r>
              <a:rPr lang="el-GR" sz="3200" b="1" spc="50" dirty="0">
                <a:ln w="11430"/>
                <a:solidFill>
                  <a:srgbClr val="FF0000"/>
                </a:solidFill>
                <a:effectLst>
                  <a:outerShdw blurRad="76200" dist="50800" dir="5400000" algn="tl" rotWithShape="0">
                    <a:srgbClr val="000000">
                      <a:alpha val="65000"/>
                    </a:srgbClr>
                  </a:outerShdw>
                </a:effectLst>
                <a:latin typeface="Open Sans"/>
                <a:cs typeface="+mn-cs"/>
              </a:rPr>
              <a:t> </a:t>
            </a:r>
            <a:r>
              <a:rPr lang="el-GR" sz="3200" b="1" spc="50" dirty="0">
                <a:ln w="11430"/>
                <a:solidFill>
                  <a:srgbClr val="FF0000"/>
                </a:solidFill>
                <a:effectLst>
                  <a:outerShdw blurRad="76200" dist="50800" dir="5400000" algn="tl" rotWithShape="0">
                    <a:srgbClr val="000000">
                      <a:alpha val="65000"/>
                    </a:srgbClr>
                  </a:outerShdw>
                </a:effectLst>
                <a:latin typeface="Open Sans"/>
                <a:cs typeface="+mn-cs"/>
              </a:rPr>
              <a:t>αντίθετα από τους βαρβάρους </a:t>
            </a:r>
            <a:endParaRPr lang="el-GR" sz="3200" b="1" spc="50" dirty="0">
              <a:ln w="11430"/>
              <a:solidFill>
                <a:srgbClr val="FF0000"/>
              </a:solidFill>
              <a:effectLst>
                <a:outerShdw blurRad="76200" dist="50800" dir="5400000" algn="tl" rotWithShape="0">
                  <a:srgbClr val="000000">
                    <a:alpha val="65000"/>
                  </a:srgbClr>
                </a:outerShdw>
              </a:effectLst>
              <a:latin typeface="Open Sans"/>
              <a:cs typeface="+mn-cs"/>
            </a:endParaRPr>
          </a:p>
          <a:p>
            <a:pPr algn="ctr" fontAlgn="auto">
              <a:spcBef>
                <a:spcPts val="0"/>
              </a:spcBef>
              <a:spcAft>
                <a:spcPts val="0"/>
              </a:spcAft>
              <a:defRPr/>
            </a:pPr>
            <a:r>
              <a:rPr lang="el-GR" sz="3200" b="1" spc="50" dirty="0">
                <a:ln w="11430"/>
                <a:solidFill>
                  <a:srgbClr val="FF0000"/>
                </a:solidFill>
                <a:effectLst>
                  <a:outerShdw blurRad="76200" dist="50800" dir="5400000" algn="tl" rotWithShape="0">
                    <a:srgbClr val="000000">
                      <a:alpha val="65000"/>
                    </a:srgbClr>
                  </a:outerShdw>
                </a:effectLst>
                <a:latin typeface="Open Sans"/>
                <a:cs typeface="+mn-cs"/>
              </a:rPr>
              <a:t>δεν </a:t>
            </a:r>
            <a:r>
              <a:rPr lang="el-GR" sz="3200" b="1" spc="50" dirty="0">
                <a:ln w="11430"/>
                <a:solidFill>
                  <a:srgbClr val="FF0000"/>
                </a:solidFill>
                <a:effectLst>
                  <a:outerShdw blurRad="76200" dist="50800" dir="5400000" algn="tl" rotWithShape="0">
                    <a:srgbClr val="000000">
                      <a:alpha val="65000"/>
                    </a:srgbClr>
                  </a:outerShdw>
                </a:effectLst>
                <a:latin typeface="Open Sans"/>
                <a:cs typeface="+mn-cs"/>
              </a:rPr>
              <a:t>μετράμε </a:t>
            </a:r>
            <a:r>
              <a:rPr lang="el-GR" sz="3200" b="1" spc="50" dirty="0">
                <a:ln w="11430"/>
                <a:solidFill>
                  <a:srgbClr val="FF0000"/>
                </a:solidFill>
                <a:effectLst>
                  <a:outerShdw blurRad="76200" dist="50800" dir="5400000" algn="tl" rotWithShape="0">
                    <a:srgbClr val="000000">
                      <a:alpha val="65000"/>
                    </a:srgbClr>
                  </a:outerShdw>
                </a:effectLst>
                <a:latin typeface="Open Sans"/>
                <a:cs typeface="+mn-cs"/>
              </a:rPr>
              <a:t>ποτέ</a:t>
            </a:r>
          </a:p>
          <a:p>
            <a:pPr algn="ctr" fontAlgn="auto">
              <a:spcBef>
                <a:spcPts val="0"/>
              </a:spcBef>
              <a:spcAft>
                <a:spcPts val="0"/>
              </a:spcAft>
              <a:defRPr/>
            </a:pPr>
            <a:r>
              <a:rPr lang="el-GR" sz="3200" b="1" spc="50" dirty="0">
                <a:ln w="11430"/>
                <a:solidFill>
                  <a:srgbClr val="FF0000"/>
                </a:solidFill>
                <a:effectLst>
                  <a:outerShdw blurRad="76200" dist="50800" dir="5400000" algn="tl" rotWithShape="0">
                    <a:srgbClr val="000000">
                      <a:alpha val="65000"/>
                    </a:srgbClr>
                  </a:outerShdw>
                </a:effectLst>
                <a:latin typeface="Open Sans"/>
                <a:cs typeface="+mn-cs"/>
              </a:rPr>
              <a:t> </a:t>
            </a:r>
            <a:r>
              <a:rPr lang="el-GR" sz="3200" b="1" spc="50" dirty="0">
                <a:ln w="11430"/>
                <a:solidFill>
                  <a:srgbClr val="FF0000"/>
                </a:solidFill>
                <a:effectLst>
                  <a:outerShdw blurRad="76200" dist="50800" dir="5400000" algn="tl" rotWithShape="0">
                    <a:srgbClr val="000000">
                      <a:alpha val="65000"/>
                    </a:srgbClr>
                  </a:outerShdw>
                </a:effectLst>
                <a:latin typeface="Open Sans"/>
                <a:cs typeface="+mn-cs"/>
              </a:rPr>
              <a:t>το πλήθος του εχθρού στη μάχη</a:t>
            </a:r>
            <a:r>
              <a:rPr lang="el-GR" sz="3200" b="1" spc="50" dirty="0">
                <a:ln w="11430"/>
                <a:solidFill>
                  <a:srgbClr val="FF0000"/>
                </a:solidFill>
                <a:effectLst>
                  <a:outerShdw blurRad="76200" dist="50800" dir="5400000" algn="tl" rotWithShape="0">
                    <a:srgbClr val="000000">
                      <a:alpha val="65000"/>
                    </a:srgbClr>
                  </a:outerShdw>
                </a:effectLst>
                <a:latin typeface="Open Sans"/>
                <a:cs typeface="+mn-cs"/>
              </a:rPr>
              <a:t>»</a:t>
            </a:r>
          </a:p>
          <a:p>
            <a:pPr algn="ctr" fontAlgn="auto">
              <a:spcBef>
                <a:spcPts val="0"/>
              </a:spcBef>
              <a:spcAft>
                <a:spcPts val="0"/>
              </a:spcAft>
              <a:defRPr/>
            </a:pPr>
            <a:r>
              <a:rPr lang="el-GR" sz="3200" b="1" spc="50" dirty="0">
                <a:ln w="11430"/>
                <a:gradFill>
                  <a:gsLst>
                    <a:gs pos="25000">
                      <a:srgbClr val="809EA8">
                        <a:satMod val="155000"/>
                      </a:srgbClr>
                    </a:gs>
                    <a:gs pos="100000">
                      <a:srgbClr val="809EA8">
                        <a:shade val="45000"/>
                        <a:satMod val="165000"/>
                      </a:srgbClr>
                    </a:gs>
                  </a:gsLst>
                  <a:lin ang="5400000"/>
                </a:gradFill>
                <a:effectLst>
                  <a:outerShdw blurRad="76200" dist="50800" dir="5400000" algn="tl" rotWithShape="0">
                    <a:srgbClr val="000000">
                      <a:alpha val="65000"/>
                    </a:srgbClr>
                  </a:outerShdw>
                </a:effectLst>
                <a:latin typeface="Open Sans"/>
                <a:cs typeface="+mn-cs"/>
              </a:rPr>
              <a:t>                            Αισχύλος</a:t>
            </a:r>
            <a:endParaRPr lang="el-GR" sz="3200" b="1" spc="50" dirty="0">
              <a:ln w="11430"/>
              <a:gradFill>
                <a:gsLst>
                  <a:gs pos="25000">
                    <a:srgbClr val="809EA8">
                      <a:satMod val="155000"/>
                    </a:srgbClr>
                  </a:gs>
                  <a:gs pos="100000">
                    <a:srgbClr val="809EA8">
                      <a:shade val="45000"/>
                      <a:satMod val="165000"/>
                    </a:srgbClr>
                  </a:gs>
                </a:gsLst>
                <a:lin ang="5400000"/>
              </a:gradFill>
              <a:effectLst>
                <a:outerShdw blurRad="76200" dist="50800" dir="5400000" algn="tl" rotWithShape="0">
                  <a:srgbClr val="000000">
                    <a:alpha val="65000"/>
                  </a:srgbClr>
                </a:outerShdw>
              </a:effectLst>
              <a:latin typeface="+mn-lt"/>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3" descr="F:\d35aa0823db5fd859bf1425d7e883cbb.gif"/>
          <p:cNvPicPr>
            <a:picLocks noChangeAspect="1" noChangeArrowheads="1"/>
          </p:cNvPicPr>
          <p:nvPr/>
        </p:nvPicPr>
        <p:blipFill>
          <a:blip r:embed="rId2"/>
          <a:srcRect/>
          <a:stretch>
            <a:fillRect/>
          </a:stretch>
        </p:blipFill>
        <p:spPr bwMode="auto">
          <a:xfrm>
            <a:off x="0" y="0"/>
            <a:ext cx="9580563" cy="6858000"/>
          </a:xfrm>
          <a:prstGeom prst="rect">
            <a:avLst/>
          </a:prstGeom>
          <a:noFill/>
          <a:ln w="9525">
            <a:noFill/>
            <a:miter lim="800000"/>
            <a:headEnd/>
            <a:tailEnd/>
          </a:ln>
        </p:spPr>
      </p:pic>
      <p:sp>
        <p:nvSpPr>
          <p:cNvPr id="2" name="Τίτλος 1"/>
          <p:cNvSpPr>
            <a:spLocks noGrp="1"/>
          </p:cNvSpPr>
          <p:nvPr>
            <p:ph type="title"/>
          </p:nvPr>
        </p:nvSpPr>
        <p:spPr/>
        <p:txBody>
          <a:bodyPr/>
          <a:lstStyle/>
          <a:p>
            <a:endParaRPr lang="el-GR" smtClean="0"/>
          </a:p>
        </p:txBody>
      </p:sp>
      <p:sp>
        <p:nvSpPr>
          <p:cNvPr id="529411" name="Θέση περιεχομένου 2"/>
          <p:cNvSpPr>
            <a:spLocks noGrp="1"/>
          </p:cNvSpPr>
          <p:nvPr>
            <p:ph idx="1"/>
          </p:nvPr>
        </p:nvSpPr>
        <p:spPr/>
        <p:txBody>
          <a:bodyPr/>
          <a:lstStyle/>
          <a:p>
            <a:endParaRPr lang="el-GR" smtClean="0"/>
          </a:p>
        </p:txBody>
      </p:sp>
      <p:pic>
        <p:nvPicPr>
          <p:cNvPr id="107522" name="Picture 2" descr="F:\πορεία στο χιονισμένο αλβανικό μέτωπο.jpg"/>
          <p:cNvPicPr>
            <a:picLocks noChangeAspect="1" noChangeArrowheads="1"/>
          </p:cNvPicPr>
          <p:nvPr/>
        </p:nvPicPr>
        <p:blipFill>
          <a:blip r:embed="rId3">
            <a:extLst>
              <a:ext uri="{28A0092B-C50C-407E-A947-70E740481C1C}"/>
            </a:extLst>
          </a:blip>
          <a:srcRect/>
          <a:stretch>
            <a:fillRect/>
          </a:stretch>
        </p:blipFill>
        <p:spPr bwMode="auto">
          <a:xfrm>
            <a:off x="2560320" y="2029968"/>
            <a:ext cx="4023360" cy="2798064"/>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07522"/>
                                        </p:tgtEl>
                                        <p:attrNameLst>
                                          <p:attrName>style.visibility</p:attrName>
                                        </p:attrNameLst>
                                      </p:cBhvr>
                                      <p:to>
                                        <p:strVal val="visible"/>
                                      </p:to>
                                    </p:set>
                                    <p:animEffect transition="in" filter="fade">
                                      <p:cBhvr>
                                        <p:cTn id="11" dur="1000"/>
                                        <p:tgtEl>
                                          <p:spTgt spid="107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endParaRPr lang="el-GR"/>
          </a:p>
        </p:txBody>
      </p:sp>
      <p:pic>
        <p:nvPicPr>
          <p:cNvPr id="4098" name="Picture 2" descr="Αποτέλεσμα εικόνας για ναζιστικός στρατος"/>
          <p:cNvPicPr>
            <a:picLocks noChangeAspect="1" noChangeArrowheads="1"/>
          </p:cNvPicPr>
          <p:nvPr/>
        </p:nvPicPr>
        <p:blipFill>
          <a:blip r:embed="rId2"/>
          <a:srcRect/>
          <a:stretch>
            <a:fillRect/>
          </a:stretch>
        </p:blipFill>
        <p:spPr bwMode="auto">
          <a:xfrm>
            <a:off x="0" y="0"/>
            <a:ext cx="9170988" cy="6858000"/>
          </a:xfrm>
          <a:prstGeom prst="rect">
            <a:avLst/>
          </a:prstGeom>
          <a:noFill/>
          <a:ln w="9525">
            <a:noFill/>
            <a:miter lim="800000"/>
            <a:headEnd/>
            <a:tailEnd/>
          </a:ln>
        </p:spPr>
      </p:pic>
      <p:pic>
        <p:nvPicPr>
          <p:cNvPr id="4" name="2 - Εικόνα" descr="stratos21.jpg"/>
          <p:cNvPicPr>
            <a:picLocks noChangeAspect="1"/>
          </p:cNvPicPr>
          <p:nvPr/>
        </p:nvPicPr>
        <p:blipFill rotWithShape="1">
          <a:blip r:embed="rId3">
            <a:lum bright="10000"/>
            <a:extLst>
              <a:ext uri="{28A0092B-C50C-407E-A947-70E740481C1C}"/>
            </a:extLst>
          </a:blip>
          <a:srcRect l="7049" t="3291" r="31271" b="-436"/>
          <a:stretch/>
        </p:blipFill>
        <p:spPr bwMode="auto">
          <a:xfrm>
            <a:off x="3275856" y="332656"/>
            <a:ext cx="5596128" cy="41488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par>
                          <p:cTn id="8" fill="hold">
                            <p:stCondLst>
                              <p:cond delay="2000"/>
                            </p:stCondLst>
                            <p:childTnLst>
                              <p:par>
                                <p:cTn id="9" presetID="21" presetClass="entr" presetSubtype="1" fill="hold" nodeType="afterEffect">
                                  <p:stCondLst>
                                    <p:cond delay="125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r>
              <a:rPr lang="el-GR" dirty="0" smtClean="0"/>
              <a:t>            Ο </a:t>
            </a:r>
            <a:r>
              <a:rPr lang="el-GR" dirty="0" err="1" smtClean="0"/>
              <a:t>Δαβιδ</a:t>
            </a:r>
            <a:r>
              <a:rPr lang="el-GR" dirty="0" smtClean="0"/>
              <a:t> και ο  </a:t>
            </a:r>
            <a:r>
              <a:rPr lang="el-GR" dirty="0" err="1" smtClean="0"/>
              <a:t>γολιαθ</a:t>
            </a:r>
            <a:endParaRPr lang="el-GR" dirty="0"/>
          </a:p>
        </p:txBody>
      </p:sp>
      <p:pic>
        <p:nvPicPr>
          <p:cNvPr id="140290" name="Picture 2"/>
          <p:cNvPicPr>
            <a:picLocks noChangeAspect="1" noChangeArrowheads="1"/>
          </p:cNvPicPr>
          <p:nvPr/>
        </p:nvPicPr>
        <p:blipFill>
          <a:blip r:embed="rId2"/>
          <a:srcRect/>
          <a:stretch>
            <a:fillRect/>
          </a:stretch>
        </p:blipFill>
        <p:spPr bwMode="auto">
          <a:xfrm>
            <a:off x="107950" y="3573463"/>
            <a:ext cx="6067425" cy="3044825"/>
          </a:xfrm>
          <a:prstGeom prst="rect">
            <a:avLst/>
          </a:prstGeom>
          <a:noFill/>
          <a:ln w="9525">
            <a:noFill/>
            <a:miter lim="800000"/>
            <a:headEnd/>
            <a:tailEnd/>
          </a:ln>
        </p:spPr>
      </p:pic>
      <p:pic>
        <p:nvPicPr>
          <p:cNvPr id="140291" name="Picture 3"/>
          <p:cNvPicPr>
            <a:picLocks noChangeAspect="1" noChangeArrowheads="1"/>
          </p:cNvPicPr>
          <p:nvPr/>
        </p:nvPicPr>
        <p:blipFill>
          <a:blip r:embed="rId3" cstate="print">
            <a:extLst>
              <a:ext uri="{28A0092B-C50C-407E-A947-70E740481C1C}"/>
            </a:extLst>
          </a:blip>
          <a:srcRect/>
          <a:stretch>
            <a:fillRect/>
          </a:stretch>
        </p:blipFill>
        <p:spPr bwMode="auto">
          <a:xfrm>
            <a:off x="5940152" y="4253332"/>
            <a:ext cx="3203848" cy="2365487"/>
          </a:xfrm>
          <a:prstGeom prst="rect">
            <a:avLst/>
          </a:prstGeom>
          <a:ln>
            <a:noFill/>
          </a:ln>
          <a:effectLst>
            <a:softEdge rad="112500"/>
          </a:effectLst>
          <a:extLst>
            <a:ext uri="{909E8E84-426E-40DD-AFC4-6F175D3DCCD1}"/>
            <a:ext uri="{91240B29-F687-4F45-9708-019B960494DF}"/>
            <a:ext uri="{AF507438-7753-43E0-B8FC-AC1667EBCBE1}"/>
          </a:extLst>
        </p:spPr>
      </p:pic>
      <p:pic>
        <p:nvPicPr>
          <p:cNvPr id="7" name="Picture 2" descr="C:\Users\ELPIDA\Desktop\david-versus-goliath.jpg"/>
          <p:cNvPicPr>
            <a:picLocks noGrp="1" noChangeAspect="1" noChangeArrowheads="1"/>
          </p:cNvPicPr>
          <p:nvPr>
            <p:ph idx="1"/>
          </p:nvPr>
        </p:nvPicPr>
        <p:blipFill>
          <a:blip r:embed="rId4">
            <a:extLst>
              <a:ext uri="{28A0092B-C50C-407E-A947-70E740481C1C}"/>
            </a:extLst>
          </a:blip>
          <a:srcRect/>
          <a:stretch>
            <a:fillRect/>
          </a:stretch>
        </p:blipFill>
        <p:spPr>
          <a:xfrm>
            <a:off x="3059832" y="1268760"/>
            <a:ext cx="4646539" cy="2756946"/>
          </a:xfrm>
          <a:effectLst>
            <a:softEdge rad="112500"/>
          </a:effectLst>
          <a:extLst>
            <a:ext uri="{909E8E84-426E-40DD-AFC4-6F175D3DCCD1}"/>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fade">
                                      <p:cBhvr>
                                        <p:cTn id="7" dur="1000"/>
                                        <p:tgtEl>
                                          <p:spTgt spid="140290"/>
                                        </p:tgtEl>
                                      </p:cBhvr>
                                    </p:animEffect>
                                    <p:anim calcmode="lin" valueType="num">
                                      <p:cBhvr>
                                        <p:cTn id="8" dur="1000" fill="hold"/>
                                        <p:tgtEl>
                                          <p:spTgt spid="140290"/>
                                        </p:tgtEl>
                                        <p:attrNameLst>
                                          <p:attrName>ppt_x</p:attrName>
                                        </p:attrNameLst>
                                      </p:cBhvr>
                                      <p:tavLst>
                                        <p:tav tm="0">
                                          <p:val>
                                            <p:strVal val="#ppt_x"/>
                                          </p:val>
                                        </p:tav>
                                        <p:tav tm="100000">
                                          <p:val>
                                            <p:strVal val="#ppt_x"/>
                                          </p:val>
                                        </p:tav>
                                      </p:tavLst>
                                    </p:anim>
                                    <p:anim calcmode="lin" valueType="num">
                                      <p:cBhvr>
                                        <p:cTn id="9" dur="1000" fill="hold"/>
                                        <p:tgtEl>
                                          <p:spTgt spid="140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Τίτλος 1"/>
          <p:cNvSpPr>
            <a:spLocks noGrp="1"/>
          </p:cNvSpPr>
          <p:nvPr>
            <p:ph type="title"/>
          </p:nvPr>
        </p:nvSpPr>
        <p:spPr/>
        <p:txBody>
          <a:bodyPr/>
          <a:lstStyle/>
          <a:p>
            <a:endParaRPr lang="el-GR" smtClean="0"/>
          </a:p>
        </p:txBody>
      </p:sp>
      <p:sp>
        <p:nvSpPr>
          <p:cNvPr id="532482" name="Θέση περιεχομένου 2"/>
          <p:cNvSpPr>
            <a:spLocks noGrp="1"/>
          </p:cNvSpPr>
          <p:nvPr>
            <p:ph idx="1"/>
          </p:nvPr>
        </p:nvSpPr>
        <p:spPr/>
        <p:txBody>
          <a:bodyPr/>
          <a:lstStyle/>
          <a:p>
            <a:endParaRPr lang="el-GR" smtClean="0"/>
          </a:p>
        </p:txBody>
      </p:sp>
      <p:pic>
        <p:nvPicPr>
          <p:cNvPr id="532483" name="Picture 2" descr="F:\28-1940-17-1024.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Τίτλος 1"/>
          <p:cNvSpPr>
            <a:spLocks noGrp="1"/>
          </p:cNvSpPr>
          <p:nvPr>
            <p:ph type="title"/>
          </p:nvPr>
        </p:nvSpPr>
        <p:spPr/>
        <p:txBody>
          <a:bodyPr/>
          <a:lstStyle/>
          <a:p>
            <a:endParaRPr lang="el-GR" smtClean="0"/>
          </a:p>
        </p:txBody>
      </p:sp>
      <p:sp>
        <p:nvSpPr>
          <p:cNvPr id="534530" name="Θέση περιεχομένου 2"/>
          <p:cNvSpPr>
            <a:spLocks noGrp="1"/>
          </p:cNvSpPr>
          <p:nvPr>
            <p:ph idx="1"/>
          </p:nvPr>
        </p:nvSpPr>
        <p:spPr/>
        <p:txBody>
          <a:bodyPr/>
          <a:lstStyle/>
          <a:p>
            <a:endParaRPr lang="el-GR" smtClean="0"/>
          </a:p>
        </p:txBody>
      </p:sp>
      <p:pic>
        <p:nvPicPr>
          <p:cNvPr id="534531" name="Picture 2" descr="F:\1940a.jpg"/>
          <p:cNvPicPr>
            <a:picLocks noChangeAspect="1" noChangeArrowheads="1"/>
          </p:cNvPicPr>
          <p:nvPr/>
        </p:nvPicPr>
        <p:blipFill>
          <a:blip r:embed="rId2"/>
          <a:srcRect/>
          <a:stretch>
            <a:fillRect/>
          </a:stretch>
        </p:blipFill>
        <p:spPr bwMode="auto">
          <a:xfrm>
            <a:off x="127000" y="762000"/>
            <a:ext cx="8890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Grp="1" noChangeArrowheads="1"/>
          </p:cNvSpPr>
          <p:nvPr>
            <p:ph type="title" idx="4294967295"/>
          </p:nvPr>
        </p:nvSpPr>
        <p:spPr>
          <a:xfrm>
            <a:off x="1295400" y="609600"/>
            <a:ext cx="7543800" cy="609600"/>
          </a:xfrm>
        </p:spPr>
        <p:txBody>
          <a:bodyPr/>
          <a:lstStyle/>
          <a:p>
            <a:pPr eaLnBrk="1" hangingPunct="1"/>
            <a:r>
              <a:rPr lang="el-GR" sz="3600" smtClean="0"/>
              <a:t>ΚΟΡΥΤΣΑ</a:t>
            </a:r>
          </a:p>
        </p:txBody>
      </p:sp>
      <p:sp>
        <p:nvSpPr>
          <p:cNvPr id="535554" name="Text Box 5"/>
          <p:cNvSpPr txBox="1">
            <a:spLocks noChangeArrowheads="1"/>
          </p:cNvSpPr>
          <p:nvPr/>
        </p:nvSpPr>
        <p:spPr bwMode="auto">
          <a:xfrm>
            <a:off x="1524000" y="5791200"/>
            <a:ext cx="7239000" cy="304800"/>
          </a:xfrm>
          <a:prstGeom prst="rect">
            <a:avLst/>
          </a:prstGeom>
          <a:noFill/>
          <a:ln w="9525">
            <a:noFill/>
            <a:miter lim="800000"/>
            <a:headEnd/>
            <a:tailEnd/>
          </a:ln>
        </p:spPr>
        <p:txBody>
          <a:bodyPr>
            <a:spAutoFit/>
          </a:bodyPr>
          <a:lstStyle/>
          <a:p>
            <a:pPr algn="ctr">
              <a:spcBef>
                <a:spcPct val="50000"/>
              </a:spcBef>
            </a:pPr>
            <a:r>
              <a:rPr lang="el-GR" sz="1400">
                <a:solidFill>
                  <a:srgbClr val="000000"/>
                </a:solidFill>
                <a:latin typeface="Times New Roman" pitchFamily="18" charset="0"/>
              </a:rPr>
              <a:t>Κορυτσά 1940: Οι βορειοηπειρώτες υποδέχονται τον ελληνικό στρατό με τη γαλανόλευκη</a:t>
            </a:r>
          </a:p>
        </p:txBody>
      </p:sp>
      <p:pic>
        <p:nvPicPr>
          <p:cNvPr id="163844" name="6 - Εικόνα" descr="Korytsa.jpg"/>
          <p:cNvPicPr>
            <a:picLocks noChangeAspect="1"/>
          </p:cNvPicPr>
          <p:nvPr/>
        </p:nvPicPr>
        <p:blipFill>
          <a:blip r:embed="rId2"/>
          <a:srcRect/>
          <a:stretch>
            <a:fillRect/>
          </a:stretch>
        </p:blipFill>
        <p:spPr bwMode="auto">
          <a:xfrm>
            <a:off x="2143125" y="1357313"/>
            <a:ext cx="5867400" cy="4048125"/>
          </a:xfrm>
          <a:prstGeom prst="rect">
            <a:avLst/>
          </a:prstGeom>
          <a:noFill/>
          <a:ln w="9525">
            <a:noFill/>
            <a:miter lim="800000"/>
            <a:headEnd/>
            <a:tailEnd/>
          </a:ln>
        </p:spPr>
      </p:pic>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163844"/>
                                        </p:tgtEl>
                                        <p:attrNameLst>
                                          <p:attrName>style.visibility</p:attrName>
                                        </p:attrNameLst>
                                      </p:cBhvr>
                                      <p:to>
                                        <p:strVal val="visible"/>
                                      </p:to>
                                    </p:set>
                                    <p:anim to="" calcmode="lin" valueType="num">
                                      <p:cBhvr>
                                        <p:cTn id="7" dur="1" fill="hold"/>
                                        <p:tgtEl>
                                          <p:spTgt spid="1638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Τίτλος 1"/>
          <p:cNvSpPr>
            <a:spLocks noGrp="1"/>
          </p:cNvSpPr>
          <p:nvPr>
            <p:ph type="title"/>
          </p:nvPr>
        </p:nvSpPr>
        <p:spPr/>
        <p:txBody>
          <a:bodyPr/>
          <a:lstStyle/>
          <a:p>
            <a:endParaRPr lang="el-GR" smtClean="0"/>
          </a:p>
        </p:txBody>
      </p:sp>
      <p:sp>
        <p:nvSpPr>
          <p:cNvPr id="536578" name="Θέση περιεχομένου 2"/>
          <p:cNvSpPr>
            <a:spLocks noGrp="1"/>
          </p:cNvSpPr>
          <p:nvPr>
            <p:ph idx="1"/>
          </p:nvPr>
        </p:nvSpPr>
        <p:spPr/>
        <p:txBody>
          <a:bodyPr/>
          <a:lstStyle/>
          <a:p>
            <a:endParaRPr lang="el-GR" smtClean="0"/>
          </a:p>
        </p:txBody>
      </p:sp>
      <p:pic>
        <p:nvPicPr>
          <p:cNvPr id="536579" name="Picture 2" descr="F:\1941_0.jpg"/>
          <p:cNvPicPr>
            <a:picLocks noChangeAspect="1" noChangeArrowheads="1"/>
          </p:cNvPicPr>
          <p:nvPr/>
        </p:nvPicPr>
        <p:blipFill>
          <a:blip r:embed="rId2"/>
          <a:srcRect/>
          <a:stretch>
            <a:fillRect/>
          </a:stretch>
        </p:blipFill>
        <p:spPr bwMode="auto">
          <a:xfrm>
            <a:off x="190500" y="1447800"/>
            <a:ext cx="87630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122" name="Picture 2" descr="http://1.bp.blogspot.com/-NANG8Pzhtks/Tqh0go6zYYI/AAAAAAAAAqw/Eom5W5nJNSA/s1600/%25CE%25B4%25CE%25B4%25CE%25B4.JPG"/>
          <p:cNvPicPr>
            <a:picLocks noChangeAspect="1" noChangeArrowheads="1"/>
          </p:cNvPicPr>
          <p:nvPr/>
        </p:nvPicPr>
        <p:blipFill>
          <a:blip r:embed="rId3" cstate="print">
            <a:extLst>
              <a:ext uri="{28A0092B-C50C-407E-A947-70E740481C1C}"/>
            </a:extLst>
          </a:blip>
          <a:srcRect/>
          <a:stretch>
            <a:fillRect/>
          </a:stretch>
        </p:blipFill>
        <p:spPr bwMode="auto">
          <a:xfrm>
            <a:off x="686235" y="116632"/>
            <a:ext cx="2938281" cy="6624736"/>
          </a:xfrm>
          <a:prstGeom prst="rect">
            <a:avLst/>
          </a:prstGeom>
          <a:ln>
            <a:noFill/>
          </a:ln>
          <a:effectLst>
            <a:softEdge rad="112500"/>
          </a:effectLst>
          <a:extLst>
            <a:ext uri="{909E8E84-426E-40DD-AFC4-6F175D3DCCD1}"/>
          </a:extLst>
        </p:spPr>
      </p:pic>
      <p:sp>
        <p:nvSpPr>
          <p:cNvPr id="498694" name="Text Box 6"/>
          <p:cNvSpPr txBox="1">
            <a:spLocks noChangeArrowheads="1"/>
          </p:cNvSpPr>
          <p:nvPr/>
        </p:nvSpPr>
        <p:spPr bwMode="auto">
          <a:xfrm>
            <a:off x="3851275" y="1700213"/>
            <a:ext cx="5113338" cy="2378075"/>
          </a:xfrm>
          <a:prstGeom prst="rect">
            <a:avLst/>
          </a:prstGeom>
          <a:noFill/>
          <a:ln w="9525">
            <a:noFill/>
            <a:miter lim="800000"/>
            <a:headEnd/>
            <a:tailEnd/>
          </a:ln>
          <a:effectLst/>
        </p:spPr>
        <p:txBody>
          <a:bodyPr>
            <a:spAutoFit/>
          </a:bodyPr>
          <a:lstStyle/>
          <a:p>
            <a:pPr>
              <a:spcBef>
                <a:spcPct val="50000"/>
              </a:spcBef>
            </a:pPr>
            <a:r>
              <a:rPr lang="el-GR" sz="3000" b="1">
                <a:solidFill>
                  <a:schemeClr val="accent2"/>
                </a:solidFill>
              </a:rPr>
              <a:t>Ούτως, Άγιε Μεγαλομάρτυς Δημήτριε, Χριστόν τον Θεόν ικέτευε δωρήσασθαι ημίν </a:t>
            </a:r>
            <a:br>
              <a:rPr lang="el-GR" sz="3000" b="1">
                <a:solidFill>
                  <a:schemeClr val="accent2"/>
                </a:solidFill>
              </a:rPr>
            </a:br>
            <a:r>
              <a:rPr lang="el-GR" sz="3000" b="1">
                <a:solidFill>
                  <a:schemeClr val="accent2"/>
                </a:solidFill>
              </a:rPr>
              <a:t>το μέγα έλεος.</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a:bodyPr>
          <a:lstStyle/>
          <a:p>
            <a:pPr fontAlgn="auto">
              <a:spcAft>
                <a:spcPts val="0"/>
              </a:spcAft>
              <a:defRPr/>
            </a:pP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ΑΡΧΙΤΕΚΤΟΝΕΣ ΤΗΣ ΝΙΚΗΣ ΤΟΥ 40</a:t>
            </a:r>
            <a:endParaRPr lang="el-G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37603" name="Θέση περιεχομένου 2"/>
          <p:cNvSpPr>
            <a:spLocks noGrp="1"/>
          </p:cNvSpPr>
          <p:nvPr>
            <p:ph idx="1"/>
          </p:nvPr>
        </p:nvSpPr>
        <p:spPr/>
        <p:txBody>
          <a:bodyPr/>
          <a:lstStyle/>
          <a:p>
            <a:endParaRPr lang="el-GR" smtClean="0"/>
          </a:p>
        </p:txBody>
      </p:sp>
      <p:pic>
        <p:nvPicPr>
          <p:cNvPr id="5122" name="Picture 2"/>
          <p:cNvPicPr>
            <a:picLocks noChangeAspect="1" noChangeArrowheads="1"/>
          </p:cNvPicPr>
          <p:nvPr/>
        </p:nvPicPr>
        <p:blipFill>
          <a:blip r:embed="rId3">
            <a:extLst>
              <a:ext uri="{28A0092B-C50C-407E-A947-70E740481C1C}"/>
            </a:extLst>
          </a:blip>
          <a:srcRect/>
          <a:stretch>
            <a:fillRect/>
          </a:stretch>
        </p:blipFill>
        <p:spPr bwMode="auto">
          <a:xfrm rot="21021529">
            <a:off x="515545" y="912658"/>
            <a:ext cx="45720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extLst>
        </p:spPr>
      </p:pic>
      <p:pic>
        <p:nvPicPr>
          <p:cNvPr id="5123" name="Picture 3"/>
          <p:cNvPicPr>
            <a:picLocks noChangeAspect="1" noChangeArrowheads="1"/>
          </p:cNvPicPr>
          <p:nvPr/>
        </p:nvPicPr>
        <p:blipFill>
          <a:blip r:embed="rId4">
            <a:extLst>
              <a:ext uri="{28A0092B-C50C-407E-A947-70E740481C1C}"/>
            </a:extLst>
          </a:blip>
          <a:srcRect/>
          <a:stretch>
            <a:fillRect/>
          </a:stretch>
        </p:blipFill>
        <p:spPr bwMode="auto">
          <a:xfrm rot="345143">
            <a:off x="4084260" y="789110"/>
            <a:ext cx="45720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extLst>
        </p:spPr>
      </p:pic>
      <p:pic>
        <p:nvPicPr>
          <p:cNvPr id="5125" name="Picture 5"/>
          <p:cNvPicPr>
            <a:picLocks noChangeAspect="1" noChangeArrowheads="1"/>
          </p:cNvPicPr>
          <p:nvPr/>
        </p:nvPicPr>
        <p:blipFill>
          <a:blip r:embed="rId5">
            <a:extLst>
              <a:ext uri="{28A0092B-C50C-407E-A947-70E740481C1C}"/>
            </a:extLst>
          </a:blip>
          <a:srcRect/>
          <a:stretch>
            <a:fillRect/>
          </a:stretch>
        </p:blipFill>
        <p:spPr bwMode="auto">
          <a:xfrm rot="21140404">
            <a:off x="2987825" y="3530019"/>
            <a:ext cx="4091947" cy="30689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fade">
                                      <p:cBhvr>
                                        <p:cTn id="1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3074" name="Picture 2" descr="E:\ΡΟΥΠΕΛ\images-1.jpg"/>
          <p:cNvPicPr>
            <a:picLocks noChangeAspect="1" noChangeArrowheads="1"/>
          </p:cNvPicPr>
          <p:nvPr/>
        </p:nvPicPr>
        <p:blipFill>
          <a:blip r:embed="rId3">
            <a:extLst>
              <a:ext uri="{28A0092B-C50C-407E-A947-70E740481C1C}"/>
            </a:extLst>
          </a:blip>
          <a:srcRect/>
          <a:stretch>
            <a:fillRect/>
          </a:stretch>
        </p:blipFill>
        <p:spPr bwMode="auto">
          <a:xfrm>
            <a:off x="633926" y="908720"/>
            <a:ext cx="7920880" cy="5857201"/>
          </a:xfrm>
          <a:prstGeom prst="rect">
            <a:avLst/>
          </a:prstGeom>
          <a:ln>
            <a:noFill/>
          </a:ln>
          <a:effectLst>
            <a:softEdge rad="112500"/>
          </a:effectLst>
          <a:extLst>
            <a:ext uri="{909E8E84-426E-40DD-AFC4-6F175D3DCCD1}"/>
          </a:extLst>
        </p:spPr>
      </p:pic>
      <p:sp>
        <p:nvSpPr>
          <p:cNvPr id="2" name="Τίτλος 1"/>
          <p:cNvSpPr>
            <a:spLocks noGrp="1"/>
          </p:cNvSpPr>
          <p:nvPr>
            <p:ph type="title"/>
          </p:nvPr>
        </p:nvSpPr>
        <p:spPr/>
        <p:txBody>
          <a:bodyPr rtlCol="0">
            <a:normAutofit/>
          </a:bodyPr>
          <a:lstStyle/>
          <a:p>
            <a:pPr fontAlgn="auto">
              <a:spcAft>
                <a:spcPts val="0"/>
              </a:spcAft>
              <a:defRPr/>
            </a:pPr>
            <a:r>
              <a:rPr lang="el-G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ΓΥΝΑΙΚΕΣ ΗΠΕΙΡΩΤΙΣΣΕΣ</a:t>
            </a:r>
            <a:endParaRPr lang="el-G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38628" name="Θέση περιεχομένου 2"/>
          <p:cNvSpPr>
            <a:spLocks noGrp="1"/>
          </p:cNvSpPr>
          <p:nvPr>
            <p:ph idx="1"/>
          </p:nvPr>
        </p:nvSpPr>
        <p:spPr>
          <a:xfrm>
            <a:off x="107950" y="1468438"/>
            <a:ext cx="8516938" cy="5129212"/>
          </a:xfrm>
        </p:spPr>
        <p:txBody>
          <a:bodyPr/>
          <a:lstStyle/>
          <a:p>
            <a:endParaRPr lang="el-GR"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9649" name="Τίτλος 1"/>
          <p:cNvSpPr>
            <a:spLocks noGrp="1"/>
          </p:cNvSpPr>
          <p:nvPr>
            <p:ph type="title"/>
          </p:nvPr>
        </p:nvSpPr>
        <p:spPr/>
        <p:txBody>
          <a:bodyPr/>
          <a:lstStyle/>
          <a:p>
            <a:endParaRPr lang="el-GR" smtClean="0"/>
          </a:p>
        </p:txBody>
      </p:sp>
      <p:sp>
        <p:nvSpPr>
          <p:cNvPr id="539650" name="Θέση περιεχομένου 2"/>
          <p:cNvSpPr>
            <a:spLocks noGrp="1"/>
          </p:cNvSpPr>
          <p:nvPr>
            <p:ph idx="1"/>
          </p:nvPr>
        </p:nvSpPr>
        <p:spPr/>
        <p:txBody>
          <a:bodyPr/>
          <a:lstStyle/>
          <a:p>
            <a:endParaRPr lang="el-GR" smtClean="0"/>
          </a:p>
        </p:txBody>
      </p:sp>
      <p:pic>
        <p:nvPicPr>
          <p:cNvPr id="539651" name="Picture 16" descr="E:\40-63-320.jpg"/>
          <p:cNvPicPr>
            <a:picLocks noChangeAspect="1" noChangeArrowheads="1"/>
          </p:cNvPicPr>
          <p:nvPr/>
        </p:nvPicPr>
        <p:blipFill>
          <a:blip r:embed="rId2"/>
          <a:srcRect/>
          <a:stretch>
            <a:fillRect/>
          </a:stretch>
        </p:blipFill>
        <p:spPr bwMode="auto">
          <a:xfrm>
            <a:off x="11113" y="-165100"/>
            <a:ext cx="9336087" cy="70024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Τίτλος 1"/>
          <p:cNvSpPr>
            <a:spLocks noGrp="1"/>
          </p:cNvSpPr>
          <p:nvPr>
            <p:ph type="title"/>
          </p:nvPr>
        </p:nvSpPr>
        <p:spPr/>
        <p:txBody>
          <a:bodyPr/>
          <a:lstStyle/>
          <a:p>
            <a:endParaRPr lang="el-GR" smtClean="0"/>
          </a:p>
        </p:txBody>
      </p:sp>
      <p:sp>
        <p:nvSpPr>
          <p:cNvPr id="540674" name="Θέση περιεχομένου 2"/>
          <p:cNvSpPr>
            <a:spLocks noGrp="1"/>
          </p:cNvSpPr>
          <p:nvPr>
            <p:ph idx="1"/>
          </p:nvPr>
        </p:nvSpPr>
        <p:spPr/>
        <p:txBody>
          <a:bodyPr/>
          <a:lstStyle/>
          <a:p>
            <a:endParaRPr lang="el-GR" smtClean="0"/>
          </a:p>
        </p:txBody>
      </p:sp>
      <p:pic>
        <p:nvPicPr>
          <p:cNvPr id="540675" name="Picture 2" descr="F:\28-1940-20-102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1697" name="Τίτλος 1"/>
          <p:cNvSpPr>
            <a:spLocks noGrp="1"/>
          </p:cNvSpPr>
          <p:nvPr>
            <p:ph type="title"/>
          </p:nvPr>
        </p:nvSpPr>
        <p:spPr/>
        <p:txBody>
          <a:bodyPr/>
          <a:lstStyle/>
          <a:p>
            <a:endParaRPr lang="el-GR" smtClean="0"/>
          </a:p>
        </p:txBody>
      </p:sp>
      <p:sp>
        <p:nvSpPr>
          <p:cNvPr id="541698" name="Θέση περιεχομένου 2"/>
          <p:cNvSpPr>
            <a:spLocks noGrp="1"/>
          </p:cNvSpPr>
          <p:nvPr>
            <p:ph idx="1"/>
          </p:nvPr>
        </p:nvSpPr>
        <p:spPr/>
        <p:txBody>
          <a:bodyPr/>
          <a:lstStyle/>
          <a:p>
            <a:endParaRPr lang="el-GR" smtClean="0"/>
          </a:p>
        </p:txBody>
      </p:sp>
      <p:pic>
        <p:nvPicPr>
          <p:cNvPr id="541699" name="Picture 2" descr="E:\40-65-638.jpg"/>
          <p:cNvPicPr>
            <a:picLocks noChangeAspect="1" noChangeArrowheads="1"/>
          </p:cNvPicPr>
          <p:nvPr/>
        </p:nvPicPr>
        <p:blipFill>
          <a:blip r:embed="rId2"/>
          <a:srcRect/>
          <a:stretch>
            <a:fillRect/>
          </a:stretch>
        </p:blipFill>
        <p:spPr bwMode="auto">
          <a:xfrm>
            <a:off x="-180975" y="-3175"/>
            <a:ext cx="9324975" cy="7000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21" name="Τίτλος 1"/>
          <p:cNvSpPr>
            <a:spLocks noGrp="1"/>
          </p:cNvSpPr>
          <p:nvPr>
            <p:ph type="title"/>
          </p:nvPr>
        </p:nvSpPr>
        <p:spPr/>
        <p:txBody>
          <a:bodyPr/>
          <a:lstStyle/>
          <a:p>
            <a:endParaRPr lang="el-GR" smtClean="0"/>
          </a:p>
        </p:txBody>
      </p:sp>
      <p:sp>
        <p:nvSpPr>
          <p:cNvPr id="542722" name="Θέση περιεχομένου 2"/>
          <p:cNvSpPr>
            <a:spLocks noGrp="1"/>
          </p:cNvSpPr>
          <p:nvPr>
            <p:ph idx="1"/>
          </p:nvPr>
        </p:nvSpPr>
        <p:spPr/>
        <p:txBody>
          <a:bodyPr/>
          <a:lstStyle/>
          <a:p>
            <a:endParaRPr lang="el-GR" smtClean="0"/>
          </a:p>
        </p:txBody>
      </p:sp>
      <p:pic>
        <p:nvPicPr>
          <p:cNvPr id="542723" name="Picture 5" descr="E:\ΡΟΥΠΕΛ\kotili-xaros-pirgos-leibadia 075.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Τίτλος 1"/>
          <p:cNvSpPr>
            <a:spLocks noGrp="1"/>
          </p:cNvSpPr>
          <p:nvPr>
            <p:ph type="title"/>
          </p:nvPr>
        </p:nvSpPr>
        <p:spPr/>
        <p:txBody>
          <a:bodyPr/>
          <a:lstStyle/>
          <a:p>
            <a:endParaRPr lang="el-GR" smtClean="0"/>
          </a:p>
        </p:txBody>
      </p:sp>
      <p:sp>
        <p:nvSpPr>
          <p:cNvPr id="543746" name="Θέση περιεχομένου 2"/>
          <p:cNvSpPr>
            <a:spLocks noGrp="1"/>
          </p:cNvSpPr>
          <p:nvPr>
            <p:ph idx="1"/>
          </p:nvPr>
        </p:nvSpPr>
        <p:spPr/>
        <p:txBody>
          <a:bodyPr/>
          <a:lstStyle/>
          <a:p>
            <a:endParaRPr lang="el-GR" smtClean="0"/>
          </a:p>
        </p:txBody>
      </p:sp>
      <p:pic>
        <p:nvPicPr>
          <p:cNvPr id="543747" name="Picture 2" descr="E:\40-66-638.jpg"/>
          <p:cNvPicPr>
            <a:picLocks noChangeAspect="1" noChangeArrowheads="1"/>
          </p:cNvPicPr>
          <p:nvPr/>
        </p:nvPicPr>
        <p:blipFill>
          <a:blip r:embed="rId2"/>
          <a:srcRect/>
          <a:stretch>
            <a:fillRect/>
          </a:stretch>
        </p:blipFill>
        <p:spPr bwMode="auto">
          <a:xfrm>
            <a:off x="0" y="-3175"/>
            <a:ext cx="9139238" cy="686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4769" name="Τίτλος 1"/>
          <p:cNvSpPr>
            <a:spLocks noGrp="1"/>
          </p:cNvSpPr>
          <p:nvPr>
            <p:ph type="title"/>
          </p:nvPr>
        </p:nvSpPr>
        <p:spPr/>
        <p:txBody>
          <a:bodyPr/>
          <a:lstStyle/>
          <a:p>
            <a:endParaRPr lang="el-GR" smtClean="0"/>
          </a:p>
        </p:txBody>
      </p:sp>
      <p:sp>
        <p:nvSpPr>
          <p:cNvPr id="544770" name="Θέση περιεχομένου 2"/>
          <p:cNvSpPr>
            <a:spLocks noGrp="1"/>
          </p:cNvSpPr>
          <p:nvPr>
            <p:ph idx="1"/>
          </p:nvPr>
        </p:nvSpPr>
        <p:spPr/>
        <p:txBody>
          <a:bodyPr/>
          <a:lstStyle/>
          <a:p>
            <a:endParaRPr lang="el-GR" smtClean="0"/>
          </a:p>
        </p:txBody>
      </p:sp>
      <p:pic>
        <p:nvPicPr>
          <p:cNvPr id="544771" name="Picture 2" descr="E:\40-64-638.jpg"/>
          <p:cNvPicPr>
            <a:picLocks noChangeAspect="1" noChangeArrowheads="1"/>
          </p:cNvPicPr>
          <p:nvPr/>
        </p:nvPicPr>
        <p:blipFill>
          <a:blip r:embed="rId2"/>
          <a:srcRect/>
          <a:stretch>
            <a:fillRect/>
          </a:stretch>
        </p:blipFill>
        <p:spPr bwMode="auto">
          <a:xfrm>
            <a:off x="-107950" y="-85725"/>
            <a:ext cx="9251950" cy="69469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818628" y="5733256"/>
            <a:ext cx="7772400" cy="1362075"/>
          </a:xfrm>
          <a:extLst>
            <a:ext uri="{909E8E84-426E-40DD-AFC4-6F175D3DCCD1}"/>
            <a:ext uri="{91240B29-F687-4F45-9708-019B960494DF}"/>
          </a:extLst>
        </p:spPr>
        <p:txBody>
          <a:bodyPr/>
          <a:lstStyle/>
          <a:p>
            <a:pPr eaLnBrk="1" hangingPunct="1">
              <a:defRPr/>
            </a:pPr>
            <a:r>
              <a:rPr lang="el-GR" dirty="0" smtClean="0"/>
              <a:t>             </a:t>
            </a:r>
            <a:r>
              <a:rPr lang="el-GR" sz="32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lfaen" pitchFamily="18" charset="0"/>
              </a:rPr>
              <a:t>ΠΟΡΕΙΑ ΣΤΑ ΧΙΟΝΙΑ</a:t>
            </a:r>
            <a:endParaRPr lang="el-GR" sz="3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ylfaen" pitchFamily="18" charset="0"/>
            </a:endParaRPr>
          </a:p>
        </p:txBody>
      </p:sp>
      <p:sp>
        <p:nvSpPr>
          <p:cNvPr id="3" name="Θέση περιεχομένου 2"/>
          <p:cNvSpPr>
            <a:spLocks noGrp="1"/>
          </p:cNvSpPr>
          <p:nvPr>
            <p:ph type="body" idx="1"/>
          </p:nvPr>
        </p:nvSpPr>
        <p:spPr/>
        <p:txBody>
          <a:bodyPr/>
          <a:lstStyle/>
          <a:p>
            <a:pPr eaLnBrk="1" hangingPunct="1">
              <a:defRPr/>
            </a:pPr>
            <a:endParaRPr lang="el-GR" dirty="0" smtClean="0"/>
          </a:p>
          <a:p>
            <a:pPr eaLnBrk="1" hangingPunct="1">
              <a:defRPr/>
            </a:pPr>
            <a:endParaRPr lang="el-GR" dirty="0"/>
          </a:p>
          <a:p>
            <a:pPr eaLnBrk="1" hangingPunct="1">
              <a:defRPr/>
            </a:pPr>
            <a:endParaRPr lang="el-GR" dirty="0" smtClean="0"/>
          </a:p>
          <a:p>
            <a:pPr eaLnBrk="1" hangingPunct="1">
              <a:defRPr/>
            </a:pPr>
            <a:endParaRPr lang="el-GR" dirty="0"/>
          </a:p>
          <a:p>
            <a:pPr eaLnBrk="1" hangingPunct="1">
              <a:defRPr/>
            </a:pPr>
            <a:endParaRPr lang="el-GR" dirty="0" smtClean="0"/>
          </a:p>
          <a:p>
            <a:pPr eaLnBrk="1" hangingPunct="1">
              <a:defRPr/>
            </a:pPr>
            <a:endParaRPr lang="el-GR" dirty="0"/>
          </a:p>
          <a:p>
            <a:pPr eaLnBrk="1" hangingPunct="1">
              <a:defRPr/>
            </a:pPr>
            <a:endParaRPr lang="el-GR" dirty="0" smtClean="0"/>
          </a:p>
          <a:p>
            <a:pPr eaLnBrk="1" hangingPunct="1">
              <a:defRPr/>
            </a:pPr>
            <a:endParaRPr lang="el-GR" dirty="0"/>
          </a:p>
          <a:p>
            <a:pPr eaLnBrk="1" hangingPunct="1">
              <a:defRPr/>
            </a:pPr>
            <a:endParaRPr lang="el-GR" dirty="0"/>
          </a:p>
        </p:txBody>
      </p:sp>
      <p:pic>
        <p:nvPicPr>
          <p:cNvPr id="5" name="2 - Εικόνα" descr="stratos22.jpg"/>
          <p:cNvPicPr>
            <a:picLocks noChangeAspect="1"/>
          </p:cNvPicPr>
          <p:nvPr/>
        </p:nvPicPr>
        <p:blipFill>
          <a:blip r:embed="rId2">
            <a:lum bright="10000"/>
            <a:extLst>
              <a:ext uri="{28A0092B-C50C-407E-A947-70E740481C1C}"/>
            </a:extLst>
          </a:blip>
          <a:srcRect/>
          <a:stretch>
            <a:fillRect/>
          </a:stretch>
        </p:blipFill>
        <p:spPr bwMode="auto">
          <a:xfrm>
            <a:off x="591752" y="332656"/>
            <a:ext cx="8226152" cy="5135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ELPIDA\Downloads\FOTO 1940\9603984_orig.jpg"/>
          <p:cNvPicPr>
            <a:picLocks noChangeAspect="1" noChangeArrowheads="1"/>
          </p:cNvPicPr>
          <p:nvPr/>
        </p:nvPicPr>
        <p:blipFill>
          <a:blip r:embed="rId2"/>
          <a:srcRect/>
          <a:stretch>
            <a:fillRect/>
          </a:stretch>
        </p:blipFill>
        <p:spPr bwMode="auto">
          <a:xfrm>
            <a:off x="-282575" y="0"/>
            <a:ext cx="9534525"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1000" fill="hold"/>
                                        <p:tgtEl>
                                          <p:spTgt spid="25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9713" name="1 - Ομάδα"/>
          <p:cNvGrpSpPr>
            <a:grpSpLocks/>
          </p:cNvGrpSpPr>
          <p:nvPr/>
        </p:nvGrpSpPr>
        <p:grpSpPr bwMode="auto">
          <a:xfrm>
            <a:off x="1763713" y="1122363"/>
            <a:ext cx="6092825" cy="5438775"/>
            <a:chOff x="1500166" y="0"/>
            <a:chExt cx="6786610" cy="6868229"/>
          </a:xfrm>
        </p:grpSpPr>
        <p:pic>
          <p:nvPicPr>
            <p:cNvPr id="499717" name="Picture 3" descr="sky_ctrl_003"/>
            <p:cNvPicPr>
              <a:picLocks noChangeAspect="1" noChangeArrowheads="1"/>
            </p:cNvPicPr>
            <p:nvPr/>
          </p:nvPicPr>
          <p:blipFill>
            <a:blip r:embed="rId2"/>
            <a:srcRect/>
            <a:stretch>
              <a:fillRect/>
            </a:stretch>
          </p:blipFill>
          <p:spPr bwMode="auto">
            <a:xfrm>
              <a:off x="1500166" y="0"/>
              <a:ext cx="6786610" cy="6858000"/>
            </a:xfrm>
            <a:prstGeom prst="rect">
              <a:avLst/>
            </a:prstGeom>
            <a:noFill/>
            <a:ln w="9525">
              <a:noFill/>
              <a:miter lim="800000"/>
              <a:headEnd/>
              <a:tailEnd/>
            </a:ln>
          </p:spPr>
        </p:pic>
        <p:pic>
          <p:nvPicPr>
            <p:cNvPr id="4" name="Picture 6" descr="C:\Users\userPC\Desktop\poppy_color_2_sm.jpg"/>
            <p:cNvPicPr>
              <a:picLocks noChangeAspect="1" noChangeArrowheads="1"/>
            </p:cNvPicPr>
            <p:nvPr/>
          </p:nvPicPr>
          <p:blipFill>
            <a:blip r:embed="rId3" cstate="email"/>
            <a:srcRect/>
            <a:stretch>
              <a:fillRect/>
            </a:stretch>
          </p:blipFill>
          <p:spPr bwMode="auto">
            <a:xfrm>
              <a:off x="4643438" y="6000768"/>
              <a:ext cx="1785950" cy="867461"/>
            </a:xfrm>
            <a:prstGeom prst="rect">
              <a:avLst/>
            </a:prstGeom>
            <a:noFill/>
            <a:effectLst>
              <a:reflection blurRad="6350" stA="52000" endA="300" endPos="35000" dir="5400000" sy="-100000" algn="bl" rotWithShape="0"/>
              <a:softEdge rad="63500"/>
            </a:effectLst>
          </p:spPr>
        </p:pic>
        <p:pic>
          <p:nvPicPr>
            <p:cNvPr id="5" name="Picture 10" descr="C:\Users\userPC\Desktop\Πατρίδα μου\EM\SKAFIDIA MONI_0002.jpg"/>
            <p:cNvPicPr>
              <a:picLocks noChangeAspect="1" noChangeArrowheads="1"/>
            </p:cNvPicPr>
            <p:nvPr/>
          </p:nvPicPr>
          <p:blipFill>
            <a:blip r:embed="rId4" cstate="email"/>
            <a:srcRect/>
            <a:stretch>
              <a:fillRect/>
            </a:stretch>
          </p:blipFill>
          <p:spPr bwMode="auto">
            <a:xfrm>
              <a:off x="2786050" y="3571876"/>
              <a:ext cx="1613115" cy="1000132"/>
            </a:xfrm>
            <a:prstGeom prst="rect">
              <a:avLst/>
            </a:prstGeom>
            <a:noFill/>
            <a:effectLst>
              <a:reflection blurRad="6350" stA="52000" endA="300" endPos="35000" dir="5400000" sy="-100000" algn="bl" rotWithShape="0"/>
              <a:softEdge rad="63500"/>
            </a:effectLst>
          </p:spPr>
        </p:pic>
        <p:pic>
          <p:nvPicPr>
            <p:cNvPr id="6" name="Picture 4" descr="C:\Users\userPC\Desktop\d402164.jpg"/>
            <p:cNvPicPr>
              <a:picLocks noChangeAspect="1" noChangeArrowheads="1"/>
            </p:cNvPicPr>
            <p:nvPr/>
          </p:nvPicPr>
          <p:blipFill>
            <a:blip r:embed="rId5" cstate="email"/>
            <a:srcRect/>
            <a:stretch>
              <a:fillRect/>
            </a:stretch>
          </p:blipFill>
          <p:spPr bwMode="auto">
            <a:xfrm>
              <a:off x="2214547" y="785794"/>
              <a:ext cx="1928825" cy="1478949"/>
            </a:xfrm>
            <a:prstGeom prst="rect">
              <a:avLst/>
            </a:prstGeom>
            <a:noFill/>
            <a:effectLst>
              <a:reflection blurRad="6350" stA="52000" endA="300" endPos="35000" dir="5400000" sy="-100000" algn="bl" rotWithShape="0"/>
              <a:softEdge rad="63500"/>
            </a:effectLst>
          </p:spPr>
        </p:pic>
        <p:pic>
          <p:nvPicPr>
            <p:cNvPr id="7" name="Picture 11" descr="C:\Users\userPC\Desktop\Πατρίδα μου\EM\strofilia.jpg"/>
            <p:cNvPicPr>
              <a:picLocks noChangeAspect="1" noChangeArrowheads="1"/>
            </p:cNvPicPr>
            <p:nvPr/>
          </p:nvPicPr>
          <p:blipFill>
            <a:blip r:embed="rId6" cstate="email"/>
            <a:srcRect/>
            <a:stretch>
              <a:fillRect/>
            </a:stretch>
          </p:blipFill>
          <p:spPr bwMode="auto">
            <a:xfrm>
              <a:off x="2475263" y="2143116"/>
              <a:ext cx="1739547" cy="1198077"/>
            </a:xfrm>
            <a:prstGeom prst="rect">
              <a:avLst/>
            </a:prstGeom>
            <a:noFill/>
            <a:effectLst>
              <a:reflection blurRad="6350" stA="52000" endA="300" endPos="35000" dir="5400000" sy="-100000" algn="bl" rotWithShape="0"/>
              <a:softEdge rad="63500"/>
            </a:effectLst>
          </p:spPr>
        </p:pic>
        <p:pic>
          <p:nvPicPr>
            <p:cNvPr id="8" name="Picture 5" descr="C:\Users\userPC\Desktop\photo_thessaloniki.jpg"/>
            <p:cNvPicPr>
              <a:picLocks noChangeAspect="1" noChangeArrowheads="1"/>
            </p:cNvPicPr>
            <p:nvPr/>
          </p:nvPicPr>
          <p:blipFill>
            <a:blip r:embed="rId7" cstate="email"/>
            <a:srcRect/>
            <a:stretch>
              <a:fillRect/>
            </a:stretch>
          </p:blipFill>
          <p:spPr bwMode="auto">
            <a:xfrm>
              <a:off x="3607587" y="500042"/>
              <a:ext cx="1321603" cy="928694"/>
            </a:xfrm>
            <a:prstGeom prst="rect">
              <a:avLst/>
            </a:prstGeom>
            <a:noFill/>
            <a:effectLst>
              <a:reflection blurRad="6350" stA="52000" endA="300" endPos="35000" dir="5400000" sy="-100000" algn="bl" rotWithShape="0"/>
              <a:softEdge rad="63500"/>
            </a:effectLst>
          </p:spPr>
        </p:pic>
        <p:pic>
          <p:nvPicPr>
            <p:cNvPr id="9" name="Picture 7" descr="C:\Users\userPC\Desktop\Πατρίδα μου\EM2\αλεξagiospavlos.jpg"/>
            <p:cNvPicPr>
              <a:picLocks noChangeAspect="1" noChangeArrowheads="1"/>
            </p:cNvPicPr>
            <p:nvPr/>
          </p:nvPicPr>
          <p:blipFill>
            <a:blip r:embed="rId8" cstate="email"/>
            <a:srcRect/>
            <a:stretch>
              <a:fillRect/>
            </a:stretch>
          </p:blipFill>
          <p:spPr bwMode="auto">
            <a:xfrm>
              <a:off x="4786314" y="0"/>
              <a:ext cx="864750" cy="1214446"/>
            </a:xfrm>
            <a:prstGeom prst="rect">
              <a:avLst/>
            </a:prstGeom>
            <a:noFill/>
            <a:effectLst>
              <a:reflection blurRad="6350" stA="52000" endA="300" endPos="35000" dir="5400000" sy="-100000" algn="bl" rotWithShape="0"/>
              <a:softEdge rad="63500"/>
            </a:effectLst>
          </p:spPr>
        </p:pic>
        <p:pic>
          <p:nvPicPr>
            <p:cNvPr id="10" name="Picture 14" descr="C:\Users\userPC\Desktop\Πατρίδα μου\EM2\αλεξ955.jpg"/>
            <p:cNvPicPr>
              <a:picLocks noChangeAspect="1" noChangeArrowheads="1"/>
            </p:cNvPicPr>
            <p:nvPr/>
          </p:nvPicPr>
          <p:blipFill>
            <a:blip r:embed="rId9" cstate="email"/>
            <a:srcRect/>
            <a:stretch>
              <a:fillRect/>
            </a:stretch>
          </p:blipFill>
          <p:spPr bwMode="auto">
            <a:xfrm>
              <a:off x="4122106" y="2500305"/>
              <a:ext cx="1000132" cy="1428770"/>
            </a:xfrm>
            <a:prstGeom prst="rect">
              <a:avLst/>
            </a:prstGeom>
            <a:noFill/>
            <a:effectLst>
              <a:reflection blurRad="6350" stA="52000" endA="300" endPos="35000" dir="5400000" sy="-100000" algn="bl" rotWithShape="0"/>
              <a:softEdge rad="63500"/>
            </a:effectLst>
          </p:spPr>
        </p:pic>
        <p:pic>
          <p:nvPicPr>
            <p:cNvPr id="11" name="Picture 16" descr="E:\Pictures\Ελληνικές Γωνιές\d402074.jpg"/>
            <p:cNvPicPr>
              <a:picLocks noChangeAspect="1" noChangeArrowheads="1"/>
            </p:cNvPicPr>
            <p:nvPr/>
          </p:nvPicPr>
          <p:blipFill>
            <a:blip r:embed="rId10" cstate="email"/>
            <a:srcRect/>
            <a:stretch>
              <a:fillRect/>
            </a:stretch>
          </p:blipFill>
          <p:spPr bwMode="auto">
            <a:xfrm>
              <a:off x="5500694" y="285728"/>
              <a:ext cx="1615120" cy="928694"/>
            </a:xfrm>
            <a:prstGeom prst="rect">
              <a:avLst/>
            </a:prstGeom>
            <a:noFill/>
            <a:effectLst>
              <a:reflection blurRad="6350" stA="52000" endA="300" endPos="35000" dir="5400000" sy="-100000" algn="bl" rotWithShape="0"/>
              <a:softEdge rad="127000"/>
            </a:effectLst>
          </p:spPr>
        </p:pic>
        <p:pic>
          <p:nvPicPr>
            <p:cNvPr id="499726" name="Picture 13" descr="C:\Users\userPC\Desktop\Εικόνα3 copy.gif"/>
            <p:cNvPicPr>
              <a:picLocks noChangeAspect="1" noChangeArrowheads="1"/>
            </p:cNvPicPr>
            <p:nvPr/>
          </p:nvPicPr>
          <p:blipFill>
            <a:blip r:embed="rId11"/>
            <a:srcRect l="922" t="2336" r="1888" b="3059"/>
            <a:stretch>
              <a:fillRect/>
            </a:stretch>
          </p:blipFill>
          <p:spPr bwMode="auto">
            <a:xfrm>
              <a:off x="1579438" y="160639"/>
              <a:ext cx="6579543" cy="6506890"/>
            </a:xfrm>
            <a:prstGeom prst="rect">
              <a:avLst/>
            </a:prstGeom>
            <a:noFill/>
            <a:ln w="9525">
              <a:noFill/>
              <a:miter lim="800000"/>
              <a:headEnd/>
              <a:tailEnd/>
            </a:ln>
          </p:spPr>
        </p:pic>
      </p:grpSp>
      <p:sp>
        <p:nvSpPr>
          <p:cNvPr id="14" name="13 - Ορθογώνιο"/>
          <p:cNvSpPr/>
          <p:nvPr/>
        </p:nvSpPr>
        <p:spPr>
          <a:xfrm>
            <a:off x="0" y="4077073"/>
            <a:ext cx="6516216" cy="2215991"/>
          </a:xfrm>
          <a:prstGeom prst="rect">
            <a:avLst/>
          </a:prstGeom>
        </p:spPr>
        <p:txBody>
          <a:bodyPr>
            <a:spAutoFit/>
          </a:bodyPr>
          <a:lstStyle/>
          <a:p>
            <a:pPr algn="ctr">
              <a:defRPr/>
            </a:pPr>
            <a:r>
              <a:rPr lang="el-GR" sz="13800" kern="10" dirty="0">
                <a:ln w="28575">
                  <a:solidFill>
                    <a:srgbClr val="000000"/>
                  </a:solidFill>
                  <a:round/>
                  <a:headEnd/>
                  <a:tailEnd/>
                </a:ln>
                <a:blipFill dpi="0" rotWithShape="1">
                  <a:blip r:embed="rId12"/>
                  <a:srcRect/>
                  <a:stretch>
                    <a:fillRect/>
                  </a:stretch>
                </a:blipFill>
                <a:effectLst>
                  <a:glow rad="228600">
                    <a:srgbClr val="333399">
                      <a:satMod val="175000"/>
                      <a:alpha val="40000"/>
                    </a:srgbClr>
                  </a:glow>
                </a:effectLst>
                <a:latin typeface="Arial Black"/>
                <a:cs typeface="+mn-cs"/>
              </a:rPr>
              <a:t>ΟΧΙ</a:t>
            </a:r>
          </a:p>
        </p:txBody>
      </p:sp>
      <p:sp>
        <p:nvSpPr>
          <p:cNvPr id="499715" name="Τίτλος 2"/>
          <p:cNvSpPr>
            <a:spLocks noGrp="1"/>
          </p:cNvSpPr>
          <p:nvPr>
            <p:ph type="title"/>
          </p:nvPr>
        </p:nvSpPr>
        <p:spPr/>
        <p:txBody>
          <a:bodyPr/>
          <a:lstStyle/>
          <a:p>
            <a:endParaRPr lang="el-GR" sz="1200" smtClean="0">
              <a:solidFill>
                <a:srgbClr val="FF0000"/>
              </a:solidFill>
            </a:endParaRPr>
          </a:p>
        </p:txBody>
      </p:sp>
      <p:sp>
        <p:nvSpPr>
          <p:cNvPr id="18" name="TextBox 17"/>
          <p:cNvSpPr txBox="1">
            <a:spLocks noChangeArrowheads="1"/>
          </p:cNvSpPr>
          <p:nvPr/>
        </p:nvSpPr>
        <p:spPr bwMode="auto">
          <a:xfrm>
            <a:off x="2492375" y="2492375"/>
            <a:ext cx="1555750" cy="369888"/>
          </a:xfrm>
          <a:prstGeom prst="rect">
            <a:avLst/>
          </a:prstGeom>
          <a:noFill/>
          <a:ln w="9525">
            <a:noFill/>
            <a:miter lim="800000"/>
            <a:headEnd/>
            <a:tailEnd/>
          </a:ln>
        </p:spPr>
        <p:txBody>
          <a:bodyPr>
            <a:spAutoFit/>
          </a:bodyPr>
          <a:lstStyle/>
          <a:p>
            <a:endParaRPr lang="el-GR">
              <a:solidFill>
                <a:srgbClr val="FFFFFF"/>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0"/>
                                  </p:stCondLst>
                                  <p:endCondLst>
                                    <p:cond evt="begin" delay="0">
                                      <p:tn val="5"/>
                                    </p:cond>
                                  </p:end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1" name="Picture 2"/>
          <p:cNvPicPr>
            <a:picLocks noChangeAspect="1" noChangeArrowheads="1"/>
          </p:cNvPicPr>
          <p:nvPr/>
        </p:nvPicPr>
        <p:blipFill>
          <a:blip r:embed="rId2"/>
          <a:srcRect/>
          <a:stretch>
            <a:fillRect/>
          </a:stretch>
        </p:blipFill>
        <p:spPr bwMode="auto">
          <a:xfrm>
            <a:off x="-180975" y="0"/>
            <a:ext cx="9324975" cy="699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extLst>
          </a:blip>
          <a:srcRect/>
          <a:stretch>
            <a:fillRect/>
          </a:stretch>
        </p:blipFill>
        <p:spPr bwMode="auto">
          <a:xfrm>
            <a:off x="755576" y="620688"/>
            <a:ext cx="7200800" cy="54985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49890" name="Picture 2" descr="E:\ΡΟΥΠΕΛ\images (10).jpg"/>
          <p:cNvPicPr>
            <a:picLocks noChangeAspect="1" noChangeArrowheads="1"/>
          </p:cNvPicPr>
          <p:nvPr/>
        </p:nvPicPr>
        <p:blipFill>
          <a:blip r:embed="rId2"/>
          <a:srcRect/>
          <a:stretch>
            <a:fillRect/>
          </a:stretch>
        </p:blipFill>
        <p:spPr bwMode="auto">
          <a:xfrm>
            <a:off x="3538538" y="2324100"/>
            <a:ext cx="2066925" cy="2209800"/>
          </a:xfrm>
          <a:prstGeom prst="rect">
            <a:avLst/>
          </a:prstGeom>
          <a:noFill/>
          <a:ln w="9525">
            <a:noFill/>
            <a:miter lim="800000"/>
            <a:headEnd/>
            <a:tailEnd/>
          </a:ln>
        </p:spPr>
      </p:pic>
      <p:pic>
        <p:nvPicPr>
          <p:cNvPr id="1027" name="Picture 3" descr="E:\ΡΟΥΠΕΛ\1940 ΜΕΤΩΠΟ.png"/>
          <p:cNvPicPr>
            <a:picLocks noChangeAspect="1" noChangeArrowheads="1"/>
          </p:cNvPicPr>
          <p:nvPr/>
        </p:nvPicPr>
        <p:blipFill>
          <a:blip r:embed="rId3">
            <a:extLst>
              <a:ext uri="{28A0092B-C50C-407E-A947-70E740481C1C}"/>
            </a:extLst>
          </a:blip>
          <a:srcRect/>
          <a:stretch>
            <a:fillRect/>
          </a:stretch>
        </p:blipFill>
        <p:spPr bwMode="auto">
          <a:xfrm>
            <a:off x="-108520" y="540009"/>
            <a:ext cx="8100392" cy="526525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2"/>
          <p:cNvPicPr>
            <a:picLocks noChangeAspect="1" noChangeArrowheads="1"/>
          </p:cNvPicPr>
          <p:nvPr/>
        </p:nvPicPr>
        <p:blipFill>
          <a:blip r:embed="rId2"/>
          <a:srcRect/>
          <a:stretch>
            <a:fillRect/>
          </a:stretch>
        </p:blipFill>
        <p:spPr bwMode="auto">
          <a:xfrm>
            <a:off x="-180975" y="-242888"/>
            <a:ext cx="9324975" cy="7343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2"/>
          <p:cNvPicPr>
            <a:picLocks noChangeAspect="1" noChangeArrowheads="1"/>
          </p:cNvPicPr>
          <p:nvPr/>
        </p:nvPicPr>
        <p:blipFill>
          <a:blip r:embed="rId2"/>
          <a:srcRect/>
          <a:stretch>
            <a:fillRect/>
          </a:stretch>
        </p:blipFill>
        <p:spPr bwMode="auto">
          <a:xfrm>
            <a:off x="0" y="-603250"/>
            <a:ext cx="9467850" cy="746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52962" name="Picture 2" descr="E:\ΡΟΥΠΕΛ\mesa7_pindos.jpg"/>
          <p:cNvPicPr>
            <a:picLocks noChangeAspect="1" noChangeArrowheads="1"/>
          </p:cNvPicPr>
          <p:nvPr/>
        </p:nvPicPr>
        <p:blipFill>
          <a:blip r:embed="rId2"/>
          <a:srcRect/>
          <a:stretch>
            <a:fillRect/>
          </a:stretch>
        </p:blipFill>
        <p:spPr bwMode="auto">
          <a:xfrm>
            <a:off x="3175000" y="2025650"/>
            <a:ext cx="2794000" cy="2806700"/>
          </a:xfrm>
          <a:prstGeom prst="rect">
            <a:avLst/>
          </a:prstGeom>
          <a:noFill/>
          <a:ln w="9525">
            <a:noFill/>
            <a:miter lim="800000"/>
            <a:headEnd/>
            <a:tailEnd/>
          </a:ln>
        </p:spPr>
      </p:pic>
      <p:pic>
        <p:nvPicPr>
          <p:cNvPr id="552963" name="Picture 3" descr="E:\ΡΟΥΠΕΛ\images (10).jpg"/>
          <p:cNvPicPr>
            <a:picLocks noChangeAspect="1" noChangeArrowheads="1"/>
          </p:cNvPicPr>
          <p:nvPr/>
        </p:nvPicPr>
        <p:blipFill>
          <a:blip r:embed="rId3"/>
          <a:srcRect/>
          <a:stretch>
            <a:fillRect/>
          </a:stretch>
        </p:blipFill>
        <p:spPr bwMode="auto">
          <a:xfrm>
            <a:off x="3538538" y="2324100"/>
            <a:ext cx="2066925" cy="2209800"/>
          </a:xfrm>
          <a:prstGeom prst="rect">
            <a:avLst/>
          </a:prstGeom>
          <a:noFill/>
          <a:ln w="9525">
            <a:noFill/>
            <a:miter lim="800000"/>
            <a:headEnd/>
            <a:tailEnd/>
          </a:ln>
        </p:spPr>
      </p:pic>
      <p:pic>
        <p:nvPicPr>
          <p:cNvPr id="552964" name="Picture 4" descr="E:\ΡΟΥΠΕΛ\images (11).jpg"/>
          <p:cNvPicPr>
            <a:picLocks noChangeAspect="1" noChangeArrowheads="1"/>
          </p:cNvPicPr>
          <p:nvPr/>
        </p:nvPicPr>
        <p:blipFill>
          <a:blip r:embed="rId4"/>
          <a:srcRect/>
          <a:stretch>
            <a:fillRect/>
          </a:stretch>
        </p:blipFill>
        <p:spPr bwMode="auto">
          <a:xfrm>
            <a:off x="3414713" y="2500313"/>
            <a:ext cx="2314575" cy="1857375"/>
          </a:xfrm>
          <a:prstGeom prst="rect">
            <a:avLst/>
          </a:prstGeom>
          <a:noFill/>
          <a:ln w="9525">
            <a:noFill/>
            <a:miter lim="800000"/>
            <a:headEnd/>
            <a:tailEnd/>
          </a:ln>
        </p:spPr>
      </p:pic>
      <p:pic>
        <p:nvPicPr>
          <p:cNvPr id="552965" name="Picture 5" descr="E:\ΡΟΥΠΕΛ\images (12).jpg"/>
          <p:cNvPicPr>
            <a:picLocks noChangeAspect="1" noChangeArrowheads="1"/>
          </p:cNvPicPr>
          <p:nvPr/>
        </p:nvPicPr>
        <p:blipFill>
          <a:blip r:embed="rId5"/>
          <a:srcRect/>
          <a:stretch>
            <a:fillRect/>
          </a:stretch>
        </p:blipFill>
        <p:spPr bwMode="auto">
          <a:xfrm>
            <a:off x="3605213" y="2247900"/>
            <a:ext cx="1933575" cy="2362200"/>
          </a:xfrm>
          <a:prstGeom prst="rect">
            <a:avLst/>
          </a:prstGeom>
          <a:noFill/>
          <a:ln w="9525">
            <a:noFill/>
            <a:miter lim="800000"/>
            <a:headEnd/>
            <a:tailEnd/>
          </a:ln>
        </p:spPr>
      </p:pic>
      <p:pic>
        <p:nvPicPr>
          <p:cNvPr id="5126" name="Picture 6" descr="E:\ΡΟΥΠΕΛ\kwstakhs2.jpg"/>
          <p:cNvPicPr>
            <a:picLocks noChangeAspect="1" noChangeArrowheads="1"/>
          </p:cNvPicPr>
          <p:nvPr/>
        </p:nvPicPr>
        <p:blipFill>
          <a:blip r:embed="rId6">
            <a:extLst>
              <a:ext uri="{28A0092B-C50C-407E-A947-70E740481C1C}"/>
            </a:extLst>
          </a:blip>
          <a:srcRect/>
          <a:stretch>
            <a:fillRect/>
          </a:stretch>
        </p:blipFill>
        <p:spPr bwMode="auto">
          <a:xfrm>
            <a:off x="381000" y="336550"/>
            <a:ext cx="8382000" cy="6184900"/>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extLst>
          </a:blip>
          <a:srcRect/>
          <a:stretch>
            <a:fillRect/>
          </a:stretch>
        </p:blipFill>
        <p:spPr bwMode="auto">
          <a:xfrm>
            <a:off x="1763688" y="908720"/>
            <a:ext cx="5103599" cy="54474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extLst>
          </a:blip>
          <a:srcRect/>
          <a:stretch>
            <a:fillRect/>
          </a:stretch>
        </p:blipFill>
        <p:spPr bwMode="auto">
          <a:xfrm>
            <a:off x="2195736" y="764704"/>
            <a:ext cx="5184576" cy="52169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ext uri="{91240B29-F687-4F45-9708-019B960494DF}"/>
            <a:ext uri="{AF507438-7753-43E0-B8FC-AC1667EBCBE1}"/>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Τίτλος 1"/>
          <p:cNvSpPr>
            <a:spLocks noGrp="1"/>
          </p:cNvSpPr>
          <p:nvPr>
            <p:ph type="title"/>
          </p:nvPr>
        </p:nvSpPr>
        <p:spPr/>
        <p:txBody>
          <a:bodyPr/>
          <a:lstStyle/>
          <a:p>
            <a:endParaRPr lang="el-GR" smtClean="0"/>
          </a:p>
        </p:txBody>
      </p:sp>
      <p:sp>
        <p:nvSpPr>
          <p:cNvPr id="556034" name="Θέση περιεχομένου 2"/>
          <p:cNvSpPr>
            <a:spLocks noGrp="1"/>
          </p:cNvSpPr>
          <p:nvPr>
            <p:ph idx="1"/>
          </p:nvPr>
        </p:nvSpPr>
        <p:spPr/>
        <p:txBody>
          <a:bodyPr/>
          <a:lstStyle/>
          <a:p>
            <a:endParaRPr lang="el-GR" smtClean="0"/>
          </a:p>
        </p:txBody>
      </p:sp>
      <p:pic>
        <p:nvPicPr>
          <p:cNvPr id="556035" name="Picture 2" descr="F:\6a00d8341bf6c453ef0115725440ad970b.jpg"/>
          <p:cNvPicPr>
            <a:picLocks noChangeAspect="1" noChangeArrowheads="1"/>
          </p:cNvPicPr>
          <p:nvPr/>
        </p:nvPicPr>
        <p:blipFill>
          <a:blip r:embed="rId2"/>
          <a:srcRect/>
          <a:stretch>
            <a:fillRect/>
          </a:stretch>
        </p:blipFill>
        <p:spPr bwMode="auto">
          <a:xfrm>
            <a:off x="0" y="-171450"/>
            <a:ext cx="9144000" cy="702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2"/>
          <p:cNvSpPr>
            <a:spLocks noGrp="1" noChangeArrowheads="1"/>
          </p:cNvSpPr>
          <p:nvPr>
            <p:ph type="title"/>
          </p:nvPr>
        </p:nvSpPr>
        <p:spPr/>
        <p:txBody>
          <a:bodyPr/>
          <a:lstStyle/>
          <a:p>
            <a:pPr eaLnBrk="1" hangingPunct="1"/>
            <a:r>
              <a:rPr lang="el-GR" smtClean="0"/>
              <a:t>ΑΕΡΑ !</a:t>
            </a:r>
          </a:p>
        </p:txBody>
      </p:sp>
      <p:pic>
        <p:nvPicPr>
          <p:cNvPr id="27651" name="Picture 4" descr="D:\temp\28 final\4)Πίνακας Αλεξανδράκη-Αέρα.jpg"/>
          <p:cNvPicPr>
            <a:picLocks noChangeAspect="1" noChangeArrowheads="1"/>
          </p:cNvPicPr>
          <p:nvPr/>
        </p:nvPicPr>
        <p:blipFill>
          <a:blip r:embed="rId2"/>
          <a:srcRect/>
          <a:stretch>
            <a:fillRect/>
          </a:stretch>
        </p:blipFill>
        <p:spPr bwMode="auto">
          <a:xfrm>
            <a:off x="1981200" y="1600200"/>
            <a:ext cx="6534150" cy="4300538"/>
          </a:xfrm>
          <a:prstGeom prst="rect">
            <a:avLst/>
          </a:prstGeom>
          <a:noFill/>
          <a:ln w="9525">
            <a:noFill/>
            <a:miter lim="800000"/>
            <a:headEnd/>
            <a:tailEnd/>
          </a:ln>
        </p:spPr>
      </p:pic>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 to="" calcmode="lin" valueType="num">
                                      <p:cBhvr>
                                        <p:cTn id="7" dur="1" fill="hold"/>
                                        <p:tgtEl>
                                          <p:spTgt spid="2765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Τίτλος 1"/>
          <p:cNvSpPr>
            <a:spLocks noGrp="1"/>
          </p:cNvSpPr>
          <p:nvPr>
            <p:ph type="title"/>
          </p:nvPr>
        </p:nvSpPr>
        <p:spPr/>
        <p:txBody>
          <a:bodyPr/>
          <a:lstStyle/>
          <a:p>
            <a:endParaRPr lang="el-GR" smtClean="0"/>
          </a:p>
        </p:txBody>
      </p:sp>
      <p:pic>
        <p:nvPicPr>
          <p:cNvPr id="50073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2"/>
          <p:cNvSpPr>
            <a:spLocks noGrp="1" noChangeArrowheads="1"/>
          </p:cNvSpPr>
          <p:nvPr>
            <p:ph type="title"/>
          </p:nvPr>
        </p:nvSpPr>
        <p:spPr>
          <a:xfrm>
            <a:off x="1371600" y="304800"/>
            <a:ext cx="7543800" cy="1143000"/>
          </a:xfrm>
        </p:spPr>
        <p:txBody>
          <a:bodyPr/>
          <a:lstStyle/>
          <a:p>
            <a:pPr eaLnBrk="1" hangingPunct="1"/>
            <a:r>
              <a:rPr lang="el-GR" smtClean="0"/>
              <a:t>ΑΕΡΑ !</a:t>
            </a:r>
          </a:p>
        </p:txBody>
      </p:sp>
      <p:pic>
        <p:nvPicPr>
          <p:cNvPr id="26627" name="Picture 4" descr="D:\temp\28 final\3)Πίνακας Αλεξανδράκη-Προέλαση.jpg"/>
          <p:cNvPicPr>
            <a:picLocks noChangeAspect="1" noChangeArrowheads="1"/>
          </p:cNvPicPr>
          <p:nvPr/>
        </p:nvPicPr>
        <p:blipFill>
          <a:blip r:embed="rId2"/>
          <a:srcRect/>
          <a:stretch>
            <a:fillRect/>
          </a:stretch>
        </p:blipFill>
        <p:spPr bwMode="auto">
          <a:xfrm>
            <a:off x="1905000" y="1295400"/>
            <a:ext cx="6096000" cy="5035550"/>
          </a:xfrm>
          <a:prstGeom prst="rect">
            <a:avLst/>
          </a:prstGeom>
          <a:noFill/>
          <a:ln w="9525">
            <a:noFill/>
            <a:miter lim="800000"/>
            <a:headEnd/>
            <a:tailEnd/>
          </a:ln>
        </p:spPr>
      </p:pic>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26627"/>
                                        </p:tgtEl>
                                        <p:attrNameLst>
                                          <p:attrName>style.visibility</p:attrName>
                                        </p:attrNameLst>
                                      </p:cBhvr>
                                      <p:to>
                                        <p:strVal val="visible"/>
                                      </p:to>
                                    </p:set>
                                    <p:anim to="" calcmode="lin" valueType="num">
                                      <p:cBhvr>
                                        <p:cTn id="7" dur="1" fill="hold"/>
                                        <p:tgtEl>
                                          <p:spTgt spid="266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Τίτλος 1"/>
          <p:cNvSpPr>
            <a:spLocks noGrp="1"/>
          </p:cNvSpPr>
          <p:nvPr>
            <p:ph type="title"/>
          </p:nvPr>
        </p:nvSpPr>
        <p:spPr/>
        <p:txBody>
          <a:bodyPr/>
          <a:lstStyle/>
          <a:p>
            <a:endParaRPr lang="el-GR" smtClean="0"/>
          </a:p>
        </p:txBody>
      </p:sp>
      <p:pic>
        <p:nvPicPr>
          <p:cNvPr id="559106" name="Picture 2" descr="F:\Γ\ΓΙΟΡΤΕΣ\28η ΟΚΤΩΒΡΙΟΥ\FOTO ΥΛΙΚΟ για την 28η ΟΚΤΩΒΡΙΟΥ\Alexandrakis-MehrisEshaton.jpg"/>
          <p:cNvPicPr>
            <a:picLocks noChangeAspect="1" noChangeArrowheads="1"/>
          </p:cNvPicPr>
          <p:nvPr/>
        </p:nvPicPr>
        <p:blipFill>
          <a:blip r:embed="rId2"/>
          <a:srcRect/>
          <a:stretch>
            <a:fillRect/>
          </a:stretch>
        </p:blipFill>
        <p:spPr bwMode="auto">
          <a:xfrm>
            <a:off x="1547813" y="815975"/>
            <a:ext cx="7313612" cy="5578475"/>
          </a:xfrm>
          <a:prstGeom prst="rect">
            <a:avLst/>
          </a:prstGeom>
          <a:noFill/>
          <a:ln w="9525">
            <a:noFill/>
            <a:miter lim="800000"/>
            <a:headEnd/>
            <a:tailEnd/>
          </a:ln>
        </p:spPr>
      </p:pic>
    </p:spTree>
  </p:cSld>
  <p:clrMapOvr>
    <a:masterClrMapping/>
  </p:clrMapOvr>
  <p:transition>
    <p:wheel spokes="8"/>
    <p:sndAc>
      <p:endSnd/>
    </p:sndAc>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Τίτλος 1"/>
          <p:cNvSpPr>
            <a:spLocks noGrp="1"/>
          </p:cNvSpPr>
          <p:nvPr>
            <p:ph type="title"/>
          </p:nvPr>
        </p:nvSpPr>
        <p:spPr/>
        <p:txBody>
          <a:bodyPr/>
          <a:lstStyle/>
          <a:p>
            <a:endParaRPr lang="el-GR" smtClean="0"/>
          </a:p>
        </p:txBody>
      </p:sp>
      <p:pic>
        <p:nvPicPr>
          <p:cNvPr id="560130" name="Picture 2" descr="F:\Γ\ΓΙΟΡΤΕΣ\28η ΟΚΤΩΒΡΙΟΥ\FOTO ΥΛΙΚΟ για την 28η ΟΚΤΩΒΡΙΟΥ\Alexandrakis-2-Me_tetoio_lampro_strato.jpg"/>
          <p:cNvPicPr>
            <a:picLocks noChangeAspect="1" noChangeArrowheads="1"/>
          </p:cNvPicPr>
          <p:nvPr/>
        </p:nvPicPr>
        <p:blipFill>
          <a:blip r:embed="rId2"/>
          <a:srcRect l="3828"/>
          <a:stretch>
            <a:fillRect/>
          </a:stretch>
        </p:blipFill>
        <p:spPr bwMode="auto">
          <a:xfrm>
            <a:off x="2019300" y="1196975"/>
            <a:ext cx="6378575" cy="4808538"/>
          </a:xfrm>
          <a:prstGeom prst="rect">
            <a:avLst/>
          </a:prstGeom>
          <a:noFill/>
          <a:ln w="9525">
            <a:noFill/>
            <a:miter lim="800000"/>
            <a:headEnd/>
            <a:tailEnd/>
          </a:ln>
        </p:spPr>
      </p:pic>
    </p:spTree>
  </p:cSld>
  <p:clrMapOvr>
    <a:masterClrMapping/>
  </p:clrMapOvr>
  <p:transition>
    <p:wheel spokes="8"/>
    <p:sndAc>
      <p:endSnd/>
    </p:sndAc>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Τίτλος 1"/>
          <p:cNvSpPr>
            <a:spLocks noGrp="1"/>
          </p:cNvSpPr>
          <p:nvPr>
            <p:ph type="title"/>
          </p:nvPr>
        </p:nvSpPr>
        <p:spPr/>
        <p:txBody>
          <a:bodyPr/>
          <a:lstStyle/>
          <a:p>
            <a:endParaRPr lang="el-GR" smtClean="0"/>
          </a:p>
        </p:txBody>
      </p:sp>
      <p:pic>
        <p:nvPicPr>
          <p:cNvPr id="561154" name="Picture 2" descr="F:\Γ\ΓΙΟΡΤΕΣ\28η ΟΚΤΩΒΡΙΟΥ\FOTO ΥΛΙΚΟ για την 28η ΟΚΤΩΒΡΙΟΥ\Alexandrakis-2-Pyroboliko_sto_potami.jpg"/>
          <p:cNvPicPr>
            <a:picLocks noChangeAspect="1" noChangeArrowheads="1"/>
          </p:cNvPicPr>
          <p:nvPr/>
        </p:nvPicPr>
        <p:blipFill>
          <a:blip r:embed="rId2"/>
          <a:srcRect/>
          <a:stretch>
            <a:fillRect/>
          </a:stretch>
        </p:blipFill>
        <p:spPr bwMode="auto">
          <a:xfrm>
            <a:off x="1835150" y="981075"/>
            <a:ext cx="6972300" cy="5054600"/>
          </a:xfrm>
          <a:prstGeom prst="rect">
            <a:avLst/>
          </a:prstGeom>
          <a:noFill/>
          <a:ln w="9525">
            <a:noFill/>
            <a:miter lim="800000"/>
            <a:headEnd/>
            <a:tailEnd/>
          </a:ln>
        </p:spPr>
      </p:pic>
    </p:spTree>
  </p:cSld>
  <p:clrMapOvr>
    <a:masterClrMapping/>
  </p:clrMapOvr>
  <p:transition>
    <p:wheel spokes="8"/>
    <p:sndAc>
      <p:endSnd/>
    </p:sndAc>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1 - Τίτλος"/>
          <p:cNvSpPr>
            <a:spLocks noGrp="1"/>
          </p:cNvSpPr>
          <p:nvPr>
            <p:ph type="title"/>
          </p:nvPr>
        </p:nvSpPr>
        <p:spPr>
          <a:xfrm>
            <a:off x="1285875" y="0"/>
            <a:ext cx="7543800" cy="1143000"/>
          </a:xfrm>
        </p:spPr>
        <p:txBody>
          <a:bodyPr/>
          <a:lstStyle/>
          <a:p>
            <a:pPr eaLnBrk="1" hangingPunct="1"/>
            <a:r>
              <a:rPr lang="el-GR" b="1" smtClean="0">
                <a:solidFill>
                  <a:schemeClr val="accent2"/>
                </a:solidFill>
                <a:latin typeface="Batang"/>
                <a:ea typeface="Batang"/>
                <a:cs typeface="Batang"/>
              </a:rPr>
              <a:t>Ιταλοί αιχμάλωτοι</a:t>
            </a:r>
          </a:p>
        </p:txBody>
      </p:sp>
      <p:pic>
        <p:nvPicPr>
          <p:cNvPr id="6145" name="Picture 1"/>
          <p:cNvPicPr>
            <a:picLocks noChangeAspect="1" noChangeArrowheads="1"/>
          </p:cNvPicPr>
          <p:nvPr/>
        </p:nvPicPr>
        <p:blipFill>
          <a:blip r:embed="rId2">
            <a:extLst>
              <a:ext uri="{28A0092B-C50C-407E-A947-70E740481C1C}"/>
            </a:extLst>
          </a:blip>
          <a:srcRect/>
          <a:stretch>
            <a:fillRect/>
          </a:stretch>
        </p:blipFill>
        <p:spPr bwMode="auto">
          <a:xfrm>
            <a:off x="1447446" y="1389062"/>
            <a:ext cx="7218363" cy="44688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extLst>
        </p:spPr>
      </p:pic>
    </p:spTree>
  </p:cSld>
  <p:clrMapOvr>
    <a:masterClrMapping/>
  </p:clrMapOvr>
  <p:transition>
    <p:wheel spokes="8"/>
    <p:sndAc>
      <p:endSnd/>
    </p:sndAc>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extLst>
            <a:ext uri="{909E8E84-426E-40DD-AFC4-6F175D3DCCD1}"/>
            <a:ext uri="{91240B29-F687-4F45-9708-019B960494DF}"/>
          </a:extLst>
        </p:spPr>
        <p:txBody>
          <a:bodyPr/>
          <a:lstStyle/>
          <a:p>
            <a:pPr>
              <a:defRPr/>
            </a:pPr>
            <a:r>
              <a:rPr lang="el-G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ΓΡΑΜΜΑ ΑΠΟ ΤΟ ΜΕΤΩΠΟ</a:t>
            </a:r>
            <a:endParaRPr lang="el-G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63202" name="Θέση περιεχομένου 2"/>
          <p:cNvSpPr>
            <a:spLocks noGrp="1"/>
          </p:cNvSpPr>
          <p:nvPr>
            <p:ph idx="1"/>
          </p:nvPr>
        </p:nvSpPr>
        <p:spPr/>
        <p:txBody>
          <a:bodyPr/>
          <a:lstStyle/>
          <a:p>
            <a:endParaRPr lang="el-GR" smtClean="0"/>
          </a:p>
        </p:txBody>
      </p:sp>
      <p:pic>
        <p:nvPicPr>
          <p:cNvPr id="4" name="Picture 2" descr="E:\ΡΟΥΠΕΛ\images (11).jpg"/>
          <p:cNvPicPr>
            <a:picLocks noChangeAspect="1" noChangeArrowheads="1"/>
          </p:cNvPicPr>
          <p:nvPr/>
        </p:nvPicPr>
        <p:blipFill>
          <a:blip r:embed="rId2">
            <a:extLst>
              <a:ext uri="{28A0092B-C50C-407E-A947-70E740481C1C}"/>
            </a:extLst>
          </a:blip>
          <a:srcRect/>
          <a:stretch>
            <a:fillRect/>
          </a:stretch>
        </p:blipFill>
        <p:spPr bwMode="auto">
          <a:xfrm>
            <a:off x="2483768" y="1772816"/>
            <a:ext cx="5189736" cy="41646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extLst>
        </p:spPr>
      </p:pic>
    </p:spTree>
  </p:cSld>
  <p:clrMapOvr>
    <a:masterClrMapping/>
  </p:clrMapOvr>
  <p:transition>
    <p:wheel spokes="8"/>
    <p:sndAc>
      <p:endSnd/>
    </p:sndAc>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2 - Εικόνα" descr="greek_flag.jpg"/>
          <p:cNvPicPr>
            <a:picLocks noChangeAspect="1"/>
          </p:cNvPicPr>
          <p:nvPr/>
        </p:nvPicPr>
        <p:blipFill>
          <a:blip r:embed="rId2"/>
          <a:srcRect/>
          <a:stretch>
            <a:fillRect/>
          </a:stretch>
        </p:blipFill>
        <p:spPr bwMode="auto">
          <a:xfrm>
            <a:off x="1120775" y="1341438"/>
            <a:ext cx="7699375" cy="5143500"/>
          </a:xfrm>
          <a:prstGeom prst="rect">
            <a:avLst/>
          </a:prstGeom>
          <a:noFill/>
          <a:ln w="9525">
            <a:noFill/>
            <a:miter lim="800000"/>
            <a:headEnd/>
            <a:tailEnd/>
          </a:ln>
        </p:spPr>
      </p:pic>
      <p:sp>
        <p:nvSpPr>
          <p:cNvPr id="17411" name="WordArt 4"/>
          <p:cNvSpPr>
            <a:spLocks noChangeArrowheads="1" noChangeShapeType="1" noTextEdit="1"/>
          </p:cNvSpPr>
          <p:nvPr/>
        </p:nvSpPr>
        <p:spPr bwMode="auto">
          <a:xfrm>
            <a:off x="2270125" y="2341563"/>
            <a:ext cx="4572000" cy="3143250"/>
          </a:xfrm>
          <a:prstGeom prst="rect">
            <a:avLst/>
          </a:prstGeom>
        </p:spPr>
        <p:txBody>
          <a:bodyPr wrap="none" fromWordArt="1">
            <a:prstTxWarp prst="textPlain">
              <a:avLst>
                <a:gd name="adj" fmla="val 50000"/>
              </a:avLst>
            </a:prstTxWarp>
          </a:bodyPr>
          <a:lstStyle/>
          <a:p>
            <a:pPr algn="ctr"/>
            <a:r>
              <a:rPr lang="el-GR"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  Ο   Χ   Ι</a:t>
            </a:r>
          </a:p>
        </p:txBody>
      </p:sp>
      <p:sp>
        <p:nvSpPr>
          <p:cNvPr id="2" name="Τίτλος 1"/>
          <p:cNvSpPr>
            <a:spLocks noGrp="1"/>
          </p:cNvSpPr>
          <p:nvPr>
            <p:ph type="title"/>
          </p:nvPr>
        </p:nvSpPr>
        <p:spPr>
          <a:xfrm>
            <a:off x="1314450" y="188913"/>
            <a:ext cx="7543800" cy="1143000"/>
          </a:xfrm>
        </p:spPr>
        <p:txBody>
          <a:bodyPr/>
          <a:lstStyle/>
          <a:p>
            <a:pPr>
              <a:defRPr/>
            </a:pPr>
            <a:r>
              <a:rPr lang="el-GR" b="1" dirty="0" smtClean="0">
                <a:solidFill>
                  <a:schemeClr val="accent2">
                    <a:lumMod val="75000"/>
                  </a:schemeClr>
                </a:solidFill>
              </a:rPr>
              <a:t>ΤΟ ΔΕΥΤΕΡΟ </a:t>
            </a:r>
            <a:endParaRPr lang="el-GR" b="1" dirty="0">
              <a:solidFill>
                <a:schemeClr val="accent2">
                  <a:lumMod val="75000"/>
                </a:schemeClr>
              </a:solidFill>
            </a:endParaRPr>
          </a:p>
        </p:txBody>
      </p:sp>
      <p:sp>
        <p:nvSpPr>
          <p:cNvPr id="564228" name="Θέση περιεχομένου 2"/>
          <p:cNvSpPr>
            <a:spLocks noGrp="1"/>
          </p:cNvSpPr>
          <p:nvPr>
            <p:ph idx="1"/>
          </p:nvPr>
        </p:nvSpPr>
        <p:spPr>
          <a:xfrm>
            <a:off x="1331913" y="2492375"/>
            <a:ext cx="7620000" cy="4114800"/>
          </a:xfrm>
        </p:spPr>
        <p:txBody>
          <a:bodyPr/>
          <a:lstStyle/>
          <a:p>
            <a:endParaRPr lang="el-GR" smtClean="0"/>
          </a:p>
        </p:txBody>
      </p:sp>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withEffect">
                                  <p:stCondLst>
                                    <p:cond delay="0"/>
                                  </p:stCondLst>
                                  <p:childTnLst>
                                    <p:animScale>
                                      <p:cBhvr>
                                        <p:cTn id="6" dur="3000" fill="hold"/>
                                        <p:tgtEl>
                                          <p:spTgt spid="174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Τίτλος 1"/>
          <p:cNvSpPr>
            <a:spLocks noGrp="1"/>
          </p:cNvSpPr>
          <p:nvPr>
            <p:ph type="title"/>
          </p:nvPr>
        </p:nvSpPr>
        <p:spPr/>
        <p:txBody>
          <a:bodyPr/>
          <a:lstStyle/>
          <a:p>
            <a:endParaRPr lang="el-GR" smtClean="0"/>
          </a:p>
        </p:txBody>
      </p:sp>
      <p:sp>
        <p:nvSpPr>
          <p:cNvPr id="565250" name="Θέση περιεχομένου 2"/>
          <p:cNvSpPr>
            <a:spLocks noGrp="1"/>
          </p:cNvSpPr>
          <p:nvPr>
            <p:ph idx="1"/>
          </p:nvPr>
        </p:nvSpPr>
        <p:spPr/>
        <p:txBody>
          <a:bodyPr/>
          <a:lstStyle/>
          <a:p>
            <a:endParaRPr lang="el-GR" smtClean="0"/>
          </a:p>
        </p:txBody>
      </p:sp>
      <p:pic>
        <p:nvPicPr>
          <p:cNvPr id="565251" name="Picture 2" descr="E:\OXI_bradunh.jpg"/>
          <p:cNvPicPr>
            <a:picLocks noChangeAspect="1" noChangeArrowheads="1"/>
          </p:cNvPicPr>
          <p:nvPr/>
        </p:nvPicPr>
        <p:blipFill>
          <a:blip r:embed="rId2"/>
          <a:srcRect/>
          <a:stretch>
            <a:fillRect/>
          </a:stretch>
        </p:blipFill>
        <p:spPr bwMode="auto">
          <a:xfrm>
            <a:off x="739775" y="836613"/>
            <a:ext cx="7648575"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18778" y="4429388"/>
            <a:ext cx="8219256" cy="1354162"/>
          </a:xfrm>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el-GR" sz="3200" b="1" dirty="0" smtClean="0">
                <a:ln w="11430"/>
                <a:solidFill>
                  <a:srgbClr val="FF0000"/>
                </a:solidFill>
                <a:effectLst>
                  <a:outerShdw blurRad="50800" dist="39000" dir="5460000" algn="tl">
                    <a:srgbClr val="000000">
                      <a:alpha val="38000"/>
                    </a:srgbClr>
                  </a:outerShdw>
                </a:effectLst>
              </a:rPr>
              <a:t/>
            </a:r>
            <a:br>
              <a:rPr lang="el-GR" sz="3200" b="1" dirty="0" smtClean="0">
                <a:ln w="11430"/>
                <a:solidFill>
                  <a:srgbClr val="FF0000"/>
                </a:solidFill>
                <a:effectLst>
                  <a:outerShdw blurRad="50800" dist="39000" dir="5460000" algn="tl">
                    <a:srgbClr val="000000">
                      <a:alpha val="38000"/>
                    </a:srgbClr>
                  </a:outerShdw>
                </a:effectLst>
              </a:rPr>
            </a:br>
            <a:r>
              <a:rPr lang="el-GR" sz="3200" b="1" dirty="0" smtClean="0">
                <a:ln w="11430"/>
                <a:solidFill>
                  <a:srgbClr val="FF0000"/>
                </a:solidFill>
                <a:effectLst>
                  <a:outerShdw blurRad="50800" dist="39000" dir="5460000" algn="tl">
                    <a:srgbClr val="000000">
                      <a:alpha val="38000"/>
                    </a:srgbClr>
                  </a:outerShdw>
                </a:effectLst>
              </a:rPr>
              <a:t/>
            </a:r>
            <a:br>
              <a:rPr lang="el-GR" sz="3200" b="1" dirty="0" smtClean="0">
                <a:ln w="11430"/>
                <a:solidFill>
                  <a:srgbClr val="FF0000"/>
                </a:solidFill>
                <a:effectLst>
                  <a:outerShdw blurRad="50800" dist="39000" dir="5460000" algn="tl">
                    <a:srgbClr val="000000">
                      <a:alpha val="38000"/>
                    </a:srgbClr>
                  </a:outerShdw>
                </a:effectLst>
              </a:rPr>
            </a:br>
            <a:r>
              <a:rPr lang="el-GR" sz="3200" b="1" dirty="0" smtClean="0">
                <a:ln w="11430"/>
                <a:solidFill>
                  <a:srgbClr val="FF0000"/>
                </a:solidFill>
                <a:effectLst>
                  <a:outerShdw blurRad="50800" dist="39000" dir="5460000" algn="tl">
                    <a:srgbClr val="000000">
                      <a:alpha val="38000"/>
                    </a:srgbClr>
                  </a:outerShdw>
                </a:effectLst>
              </a:rPr>
              <a:t/>
            </a:r>
            <a:br>
              <a:rPr lang="el-GR" sz="3200" b="1" dirty="0" smtClean="0">
                <a:ln w="11430"/>
                <a:solidFill>
                  <a:srgbClr val="FF0000"/>
                </a:solidFill>
                <a:effectLst>
                  <a:outerShdw blurRad="50800" dist="39000" dir="5460000" algn="tl">
                    <a:srgbClr val="000000">
                      <a:alpha val="38000"/>
                    </a:srgbClr>
                  </a:outerShdw>
                </a:effectLst>
              </a:rPr>
            </a:br>
            <a:r>
              <a:rPr lang="el-GR" sz="3200" b="1" dirty="0">
                <a:ln w="11430"/>
                <a:solidFill>
                  <a:srgbClr val="FF0000"/>
                </a:solidFill>
                <a:effectLst>
                  <a:outerShdw blurRad="50800" dist="39000" dir="5460000" algn="tl">
                    <a:srgbClr val="000000">
                      <a:alpha val="38000"/>
                    </a:srgbClr>
                  </a:outerShdw>
                </a:effectLst>
              </a:rPr>
              <a:t/>
            </a:r>
            <a:br>
              <a:rPr lang="el-GR" sz="3200" b="1" dirty="0">
                <a:ln w="11430"/>
                <a:solidFill>
                  <a:srgbClr val="FF0000"/>
                </a:solidFill>
                <a:effectLst>
                  <a:outerShdw blurRad="50800" dist="39000" dir="5460000" algn="tl">
                    <a:srgbClr val="000000">
                      <a:alpha val="38000"/>
                    </a:srgbClr>
                  </a:outerShdw>
                </a:effectLst>
              </a:rPr>
            </a:br>
            <a:r>
              <a:rPr lang="el-GR" sz="3200" b="1" dirty="0" smtClean="0">
                <a:ln w="11430"/>
                <a:solidFill>
                  <a:srgbClr val="FF0000"/>
                </a:solidFill>
                <a:effectLst>
                  <a:outerShdw blurRad="50800" dist="39000" dir="5460000" algn="tl">
                    <a:srgbClr val="000000">
                      <a:alpha val="38000"/>
                    </a:srgbClr>
                  </a:outerShdw>
                </a:effectLst>
              </a:rPr>
              <a:t>Γερμανική εισβολή τον Απρίλιο του 1941</a:t>
            </a:r>
            <a:endParaRPr lang="el-GR" sz="3200" b="1" dirty="0">
              <a:ln w="11430"/>
              <a:solidFill>
                <a:srgbClr val="FF0000"/>
              </a:solidFill>
              <a:effectLst>
                <a:outerShdw blurRad="50800" dist="39000" dir="5460000" algn="tl">
                  <a:srgbClr val="000000">
                    <a:alpha val="38000"/>
                  </a:srgbClr>
                </a:outerShdw>
              </a:effectLst>
            </a:endParaRPr>
          </a:p>
        </p:txBody>
      </p:sp>
      <p:sp>
        <p:nvSpPr>
          <p:cNvPr id="566275" name="Θέση περιεχομένου 2"/>
          <p:cNvSpPr>
            <a:spLocks noGrp="1"/>
          </p:cNvSpPr>
          <p:nvPr>
            <p:ph idx="1"/>
          </p:nvPr>
        </p:nvSpPr>
        <p:spPr/>
        <p:txBody>
          <a:bodyPr/>
          <a:lstStyle/>
          <a:p>
            <a:endParaRPr lang="el-GR" smtClean="0"/>
          </a:p>
          <a:p>
            <a:endParaRPr lang="el-GR" smtClean="0"/>
          </a:p>
          <a:p>
            <a:endParaRPr lang="el-GR" smtClean="0"/>
          </a:p>
          <a:p>
            <a:endParaRPr lang="el-GR" smtClean="0"/>
          </a:p>
          <a:p>
            <a:endParaRPr lang="el-GR" smtClean="0"/>
          </a:p>
          <a:p>
            <a:endParaRPr lang="el-GR" smtClean="0"/>
          </a:p>
          <a:p>
            <a:endParaRPr lang="el-GR" smtClean="0"/>
          </a:p>
          <a:p>
            <a:endParaRPr lang="el-GR" smtClean="0"/>
          </a:p>
        </p:txBody>
      </p:sp>
      <p:pic>
        <p:nvPicPr>
          <p:cNvPr id="566276" name="Picture 6" descr="http://3.bp.blogspot.com/-5XS8hgz9l30/VOG-gEP6vCI/AAAAAAAAiP4/6avXx6n1t4E/s1600/%CF%81%CE%BF%CF%85%CF%80%CE%B5%CE%BB2.gif"/>
          <p:cNvPicPr>
            <a:picLocks noChangeAspect="1" noChangeArrowheads="1"/>
          </p:cNvPicPr>
          <p:nvPr/>
        </p:nvPicPr>
        <p:blipFill>
          <a:blip r:embed="rId2"/>
          <a:srcRect/>
          <a:stretch>
            <a:fillRect/>
          </a:stretch>
        </p:blipFill>
        <p:spPr bwMode="auto">
          <a:xfrm>
            <a:off x="827088" y="19050"/>
            <a:ext cx="7143750" cy="952500"/>
          </a:xfrm>
          <a:prstGeom prst="rect">
            <a:avLst/>
          </a:prstGeom>
          <a:noFill/>
          <a:ln w="9525">
            <a:noFill/>
            <a:miter lim="800000"/>
            <a:headEnd/>
            <a:tailEnd/>
          </a:ln>
        </p:spPr>
      </p:pic>
      <p:pic>
        <p:nvPicPr>
          <p:cNvPr id="566277" name="Picture 4" descr="http://www.anodos.edu.gr/Free_Time/MAPS/Greece/Greece.gif"/>
          <p:cNvPicPr>
            <a:picLocks noChangeAspect="1" noChangeArrowheads="1"/>
          </p:cNvPicPr>
          <p:nvPr/>
        </p:nvPicPr>
        <p:blipFill>
          <a:blip r:embed="rId3"/>
          <a:srcRect/>
          <a:stretch>
            <a:fillRect/>
          </a:stretch>
        </p:blipFill>
        <p:spPr bwMode="auto">
          <a:xfrm>
            <a:off x="2360613" y="1628775"/>
            <a:ext cx="4076700" cy="4076700"/>
          </a:xfrm>
          <a:prstGeom prst="rect">
            <a:avLst/>
          </a:prstGeom>
          <a:noFill/>
          <a:ln w="9525">
            <a:noFill/>
            <a:miter lim="800000"/>
            <a:headEnd/>
            <a:tailEnd/>
          </a:ln>
        </p:spPr>
      </p:pic>
      <p:cxnSp>
        <p:nvCxnSpPr>
          <p:cNvPr id="5" name="Καμπύλη γραμμή σύνδεσης 4"/>
          <p:cNvCxnSpPr/>
          <p:nvPr/>
        </p:nvCxnSpPr>
        <p:spPr>
          <a:xfrm rot="5400000">
            <a:off x="3750469" y="-227806"/>
            <a:ext cx="865188" cy="431800"/>
          </a:xfrm>
          <a:prstGeom prst="curvedConnector3">
            <a:avLst>
              <a:gd name="adj1" fmla="val 12493"/>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269" name="Picture 5"/>
          <p:cNvPicPr>
            <a:picLocks noChangeAspect="1" noChangeArrowheads="1"/>
          </p:cNvPicPr>
          <p:nvPr/>
        </p:nvPicPr>
        <p:blipFill>
          <a:blip r:embed="rId4"/>
          <a:srcRect/>
          <a:stretch>
            <a:fillRect/>
          </a:stretch>
        </p:blipFill>
        <p:spPr bwMode="auto">
          <a:xfrm>
            <a:off x="3492500" y="-674688"/>
            <a:ext cx="1525588" cy="86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111 -0.02197 L 0.01111 0.22803 " pathEditMode="relative" rAng="0" ptsTypes="AA">
                                      <p:cBhvr>
                                        <p:cTn id="6" dur="2000" fill="hold"/>
                                        <p:tgtEl>
                                          <p:spTgt spid="5"/>
                                        </p:tgtEl>
                                        <p:attrNameLst>
                                          <p:attrName>ppt_x</p:attrName>
                                          <p:attrName>ppt_y</p:attrName>
                                        </p:attrNameLst>
                                      </p:cBhvr>
                                      <p:rCtr x="0" y="1248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1944 0.05227 L -0.01944 0.30227 " pathEditMode="relative" rAng="0" ptsTypes="AA">
                                      <p:cBhvr>
                                        <p:cTn id="10" dur="2000" fill="hold"/>
                                        <p:tgtEl>
                                          <p:spTgt spid="11269"/>
                                        </p:tgtEl>
                                        <p:attrNameLst>
                                          <p:attrName>ppt_x</p:attrName>
                                          <p:attrName>ppt_y</p:attrName>
                                        </p:attrNameLst>
                                      </p:cBhvr>
                                      <p:rCtr x="0" y="124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052" name="Picture 4" descr="Αποτέλεσμα εικόνας για Η ΜΑΧΗ ΤΩΝ ΟΧΥΡΩΝ"/>
          <p:cNvPicPr>
            <a:picLocks noChangeAspect="1" noChangeArrowheads="1"/>
          </p:cNvPicPr>
          <p:nvPr/>
        </p:nvPicPr>
        <p:blipFill>
          <a:blip r:embed="rId3">
            <a:extLst>
              <a:ext uri="{28A0092B-C50C-407E-A947-70E740481C1C}"/>
            </a:extLst>
          </a:blip>
          <a:srcRect/>
          <a:stretch>
            <a:fillRect/>
          </a:stretch>
        </p:blipFill>
        <p:spPr bwMode="auto">
          <a:xfrm>
            <a:off x="943037" y="1916832"/>
            <a:ext cx="7226959" cy="410622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extLst>
        </p:spPr>
      </p:pic>
      <p:sp>
        <p:nvSpPr>
          <p:cNvPr id="2" name="Τίτλος 1"/>
          <p:cNvSpPr>
            <a:spLocks noGrp="1"/>
          </p:cNvSpPr>
          <p:nvPr>
            <p:ph type="title"/>
          </p:nvPr>
        </p:nvSpPr>
        <p:spPr>
          <a:xfrm>
            <a:off x="457200" y="274638"/>
            <a:ext cx="8229600" cy="201612"/>
          </a:xfrm>
        </p:spPr>
        <p:txBody>
          <a:bodyPr rtlCol="0">
            <a:normAutofit fontScale="90000"/>
          </a:bodyPr>
          <a:lstStyle/>
          <a:p>
            <a:pPr fontAlgn="auto">
              <a:spcAft>
                <a:spcPts val="0"/>
              </a:spcAft>
              <a:defRPr/>
            </a:pPr>
            <a:endParaRPr lang="el-GR" dirty="0"/>
          </a:p>
        </p:txBody>
      </p:sp>
      <p:sp>
        <p:nvSpPr>
          <p:cNvPr id="4" name="Ορθογώνιο 3"/>
          <p:cNvSpPr/>
          <p:nvPr/>
        </p:nvSpPr>
        <p:spPr>
          <a:xfrm>
            <a:off x="943037" y="25854"/>
            <a:ext cx="6802631" cy="175432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l-GR"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Η ΜΑΧΗ ΤΩΝ ΟΧΥΡΩΝ</a:t>
            </a:r>
            <a:br>
              <a:rPr lang="el-GR"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br>
            <a:r>
              <a:rPr lang="el-GR"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6-10 ΑΠΡΙΛΙΟΥ 1941</a:t>
            </a:r>
            <a:endParaRPr lang="el-GR"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endParaRPr>
          </a:p>
        </p:txBody>
      </p:sp>
      <p:pic>
        <p:nvPicPr>
          <p:cNvPr id="1026" name="Picture 2"/>
          <p:cNvPicPr>
            <a:picLocks noChangeAspect="1" noChangeArrowheads="1"/>
          </p:cNvPicPr>
          <p:nvPr/>
        </p:nvPicPr>
        <p:blipFill>
          <a:blip r:embed="rId4"/>
          <a:srcRect/>
          <a:stretch>
            <a:fillRect/>
          </a:stretch>
        </p:blipFill>
        <p:spPr bwMode="auto">
          <a:xfrm>
            <a:off x="-2052638" y="4164013"/>
            <a:ext cx="3276601" cy="1858962"/>
          </a:xfrm>
          <a:prstGeom prst="rect">
            <a:avLst/>
          </a:prstGeom>
          <a:noFill/>
          <a:ln w="9525">
            <a:noFill/>
            <a:miter lim="800000"/>
            <a:headEnd/>
            <a:tailEnd/>
          </a:ln>
        </p:spPr>
      </p:pic>
      <p:pic>
        <p:nvPicPr>
          <p:cNvPr id="9220" name="Picture 4" descr="Αποτέλεσμα εικόνας για ΤΑΝΚς"/>
          <p:cNvPicPr>
            <a:picLocks noChangeAspect="1" noChangeArrowheads="1"/>
          </p:cNvPicPr>
          <p:nvPr/>
        </p:nvPicPr>
        <p:blipFill>
          <a:blip r:embed="rId5"/>
          <a:srcRect/>
          <a:stretch>
            <a:fillRect/>
          </a:stretch>
        </p:blipFill>
        <p:spPr bwMode="auto">
          <a:xfrm rot="-518428">
            <a:off x="-404813" y="4721225"/>
            <a:ext cx="4514851" cy="2052638"/>
          </a:xfrm>
          <a:prstGeom prst="rect">
            <a:avLst/>
          </a:prstGeom>
          <a:noFill/>
          <a:ln w="9525">
            <a:noFill/>
            <a:miter lim="800000"/>
            <a:headEnd/>
            <a:tailEnd/>
          </a:ln>
        </p:spPr>
      </p:pic>
      <p:pic>
        <p:nvPicPr>
          <p:cNvPr id="1027" name="Picture 3"/>
          <p:cNvPicPr>
            <a:picLocks noGrp="1" noChangeAspect="1" noChangeArrowheads="1"/>
          </p:cNvPicPr>
          <p:nvPr>
            <p:ph idx="1"/>
          </p:nvPr>
        </p:nvPicPr>
        <p:blipFill>
          <a:blip r:embed="rId6"/>
          <a:srcRect/>
          <a:stretch>
            <a:fillRect/>
          </a:stretch>
        </p:blipFill>
        <p:spPr>
          <a:xfrm>
            <a:off x="395288" y="3500438"/>
            <a:ext cx="2370137" cy="134461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5 0.05666 L 0.18628 -0.01249 " pathEditMode="relative" rAng="0" ptsTypes="AA">
                                      <p:cBhvr>
                                        <p:cTn id="11" dur="2500" fill="hold"/>
                                        <p:tgtEl>
                                          <p:spTgt spid="9220"/>
                                        </p:tgtEl>
                                        <p:attrNameLst>
                                          <p:attrName>ppt_x</p:attrName>
                                          <p:attrName>ppt_y</p:attrName>
                                        </p:attrNameLst>
                                      </p:cBhvr>
                                      <p:rCtr x="11806" y="-3469"/>
                                    </p:animMotion>
                                  </p:childTnLst>
                                </p:cTn>
                              </p:par>
                              <p:par>
                                <p:cTn id="12" presetID="37" presetClass="path" presetSubtype="0" accel="50000" decel="50000" fill="hold" nodeType="withEffect">
                                  <p:stCondLst>
                                    <p:cond delay="500"/>
                                  </p:stCondLst>
                                  <p:childTnLst>
                                    <p:animMotion origin="layout" path="M -3.33333E-6 0 L 0.06702 0.04005 C 0.08108 0.04907 0.10209 0.05394 0.12396 0.05394 C 0.14896 0.05394 0.16893 0.04907 0.18299 0.04005 L 0.25 0 " pathEditMode="relative" rAng="0" ptsTypes="FffFF">
                                      <p:cBhvr>
                                        <p:cTn id="13" dur="2000" fill="hold"/>
                                        <p:tgtEl>
                                          <p:spTgt spid="1026"/>
                                        </p:tgtEl>
                                        <p:attrNameLst>
                                          <p:attrName>ppt_x</p:attrName>
                                          <p:attrName>ppt_y</p:attrName>
                                        </p:attrNameLst>
                                      </p:cBhvr>
                                      <p:rCtr x="12500" y="2685"/>
                                    </p:animMotion>
                                  </p:childTnLst>
                                </p:cTn>
                              </p:par>
                            </p:childTnLst>
                          </p:cTn>
                        </p:par>
                        <p:par>
                          <p:cTn id="14" fill="hold">
                            <p:stCondLst>
                              <p:cond delay="2500"/>
                            </p:stCondLst>
                            <p:childTnLst>
                              <p:par>
                                <p:cTn id="15" presetID="37" presetClass="path" presetSubtype="0" accel="50000" decel="50000" fill="hold" nodeType="afterEffect">
                                  <p:stCondLst>
                                    <p:cond delay="0"/>
                                  </p:stCondLst>
                                  <p:childTnLst>
                                    <p:animMotion origin="layout" path="M 0 -4.81481E-6 L 0.06701 0.04005 C 0.08108 0.04908 0.10208 0.05394 0.12396 0.05394 C 0.14896 0.05394 0.16892 0.04908 0.18299 0.04005 L 0.25 -4.81481E-6 " pathEditMode="relative" rAng="0" ptsTypes="FffFF">
                                      <p:cBhvr>
                                        <p:cTn id="16" dur="1500" fill="hold"/>
                                        <p:tgtEl>
                                          <p:spTgt spid="1027"/>
                                        </p:tgtEl>
                                        <p:attrNameLst>
                                          <p:attrName>ppt_x</p:attrName>
                                          <p:attrName>ppt_y</p:attrName>
                                        </p:attrNameLst>
                                      </p:cBhvr>
                                      <p:rCtr x="1250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Τίτλος 1"/>
          <p:cNvSpPr>
            <a:spLocks noGrp="1"/>
          </p:cNvSpPr>
          <p:nvPr>
            <p:ph type="title"/>
          </p:nvPr>
        </p:nvSpPr>
        <p:spPr/>
        <p:txBody>
          <a:bodyPr/>
          <a:lstStyle/>
          <a:p>
            <a:endParaRPr lang="el-GR" smtClean="0"/>
          </a:p>
        </p:txBody>
      </p:sp>
      <p:pic>
        <p:nvPicPr>
          <p:cNvPr id="1026" name="Picture 2" descr="E:\87992-orkoi-arxaion-ellinon-polemiston.jpg"/>
          <p:cNvPicPr>
            <a:picLocks noChangeAspect="1" noChangeArrowheads="1"/>
          </p:cNvPicPr>
          <p:nvPr/>
        </p:nvPicPr>
        <p:blipFill>
          <a:blip r:embed="rId2"/>
          <a:srcRect/>
          <a:stretch>
            <a:fillRect/>
          </a:stretch>
        </p:blipFill>
        <p:spPr bwMode="auto">
          <a:xfrm>
            <a:off x="-107950" y="14288"/>
            <a:ext cx="9432925" cy="6943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1" name="Picture 2" descr="C:\Users\ELPIDA\Documents\1024px-Kalabak_IMG_4600.jpg"/>
          <p:cNvPicPr>
            <a:picLocks noGrp="1" noChangeAspect="1" noChangeArrowheads="1"/>
          </p:cNvPicPr>
          <p:nvPr>
            <p:ph idx="1"/>
          </p:nvPr>
        </p:nvPicPr>
        <p:blipFill>
          <a:blip r:embed="rId2"/>
          <a:srcRect/>
          <a:stretch>
            <a:fillRect/>
          </a:stretch>
        </p:blipFill>
        <p:spPr>
          <a:xfrm>
            <a:off x="0" y="-7938"/>
            <a:ext cx="9097963" cy="7119938"/>
          </a:xfrm>
        </p:spPr>
      </p:pic>
      <p:sp>
        <p:nvSpPr>
          <p:cNvPr id="2" name="Τίτλος 1"/>
          <p:cNvSpPr>
            <a:spLocks noGrp="1"/>
          </p:cNvSpPr>
          <p:nvPr>
            <p:ph type="title"/>
          </p:nvPr>
        </p:nvSpPr>
        <p:spPr/>
        <p:txBody>
          <a:bodyPr rtlCol="0">
            <a:noAutofit/>
          </a:bodyPr>
          <a:lstStyle/>
          <a:p>
            <a:pPr fontAlgn="auto">
              <a:spcAft>
                <a:spcPts val="0"/>
              </a:spcAft>
              <a:defRPr/>
            </a:pPr>
            <a:r>
              <a:rPr lang="el-GR" sz="9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ΟΧΙ</a:t>
            </a:r>
            <a:endParaRPr lang="el-GR"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68323" name="Ορθογώνιο 4"/>
          <p:cNvSpPr>
            <a:spLocks noChangeArrowheads="1"/>
          </p:cNvSpPr>
          <p:nvPr/>
        </p:nvSpPr>
        <p:spPr bwMode="auto">
          <a:xfrm>
            <a:off x="3579813" y="2644775"/>
            <a:ext cx="184150" cy="368300"/>
          </a:xfrm>
          <a:prstGeom prst="rect">
            <a:avLst/>
          </a:prstGeom>
          <a:noFill/>
          <a:ln w="9525">
            <a:noFill/>
            <a:miter lim="800000"/>
            <a:headEnd/>
            <a:tailEnd/>
          </a:ln>
        </p:spPr>
        <p:txBody>
          <a:bodyPr wrap="none">
            <a:spAutoFit/>
          </a:bodyPr>
          <a:lstStyle/>
          <a:p>
            <a:endParaRPr lang="el-GR">
              <a:latin typeface="Calibri" pitchFamily="34" charset="0"/>
            </a:endParaRPr>
          </a:p>
        </p:txBody>
      </p:sp>
      <p:sp>
        <p:nvSpPr>
          <p:cNvPr id="568324" name="Ορθογώνιο 5"/>
          <p:cNvSpPr>
            <a:spLocks noChangeArrowheads="1"/>
          </p:cNvSpPr>
          <p:nvPr/>
        </p:nvSpPr>
        <p:spPr bwMode="auto">
          <a:xfrm>
            <a:off x="3579813" y="2644775"/>
            <a:ext cx="184150" cy="368300"/>
          </a:xfrm>
          <a:prstGeom prst="rect">
            <a:avLst/>
          </a:prstGeom>
          <a:noFill/>
          <a:ln w="9525">
            <a:noFill/>
            <a:miter lim="800000"/>
            <a:headEnd/>
            <a:tailEnd/>
          </a:ln>
        </p:spPr>
        <p:txBody>
          <a:bodyPr wrap="none">
            <a:spAutoFit/>
          </a:bodyPr>
          <a:lstStyle/>
          <a:p>
            <a:endParaRPr lang="el-GR">
              <a:latin typeface="Calibri" pitchFamily="34" charset="0"/>
            </a:endParaRPr>
          </a:p>
        </p:txBody>
      </p:sp>
      <p:sp>
        <p:nvSpPr>
          <p:cNvPr id="568325" name="Ορθογώνιο 6"/>
          <p:cNvSpPr>
            <a:spLocks noChangeArrowheads="1"/>
          </p:cNvSpPr>
          <p:nvPr/>
        </p:nvSpPr>
        <p:spPr bwMode="auto">
          <a:xfrm>
            <a:off x="3579813" y="2644775"/>
            <a:ext cx="184150" cy="368300"/>
          </a:xfrm>
          <a:prstGeom prst="rect">
            <a:avLst/>
          </a:prstGeom>
          <a:noFill/>
          <a:ln w="9525">
            <a:noFill/>
            <a:miter lim="800000"/>
            <a:headEnd/>
            <a:tailEnd/>
          </a:ln>
        </p:spPr>
        <p:txBody>
          <a:bodyPr wrap="none">
            <a:spAutoFit/>
          </a:bodyPr>
          <a:lstStyle/>
          <a:p>
            <a:endParaRPr lang="el-GR">
              <a:solidFill>
                <a:srgbClr val="000000"/>
              </a:solidFill>
              <a:latin typeface="Calibri" pitchFamily="34" charset="0"/>
            </a:endParaRPr>
          </a:p>
        </p:txBody>
      </p:sp>
      <p:sp>
        <p:nvSpPr>
          <p:cNvPr id="8" name="Ορθογώνιο 7"/>
          <p:cNvSpPr/>
          <p:nvPr/>
        </p:nvSpPr>
        <p:spPr>
          <a:xfrm>
            <a:off x="3579813" y="2644775"/>
            <a:ext cx="184150" cy="240030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endParaRPr lang="el-GR" sz="15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10" name="Ορθογώνιο 9"/>
          <p:cNvSpPr/>
          <p:nvPr/>
        </p:nvSpPr>
        <p:spPr>
          <a:xfrm>
            <a:off x="10279063" y="-371475"/>
            <a:ext cx="2286000" cy="2400300"/>
          </a:xfrm>
          <a:prstGeom prst="rect">
            <a:avLst/>
          </a:prstGeom>
        </p:spPr>
        <p:txBody>
          <a:bodyPr>
            <a:spAutoFit/>
          </a:bodyPr>
          <a:lstStyle/>
          <a:p>
            <a:pPr fontAlgn="auto">
              <a:spcBef>
                <a:spcPts val="0"/>
              </a:spcBef>
              <a:spcAft>
                <a:spcPts val="0"/>
              </a:spcAft>
              <a:defRPr/>
            </a:pPr>
            <a:endParaRPr lang="el-GR" sz="15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n-lt"/>
              <a:cs typeface="+mn-cs"/>
            </a:endParaRPr>
          </a:p>
        </p:txBody>
      </p:sp>
      <p:sp>
        <p:nvSpPr>
          <p:cNvPr id="11" name="Ορθογώνιο 10"/>
          <p:cNvSpPr/>
          <p:nvPr/>
        </p:nvSpPr>
        <p:spPr>
          <a:xfrm>
            <a:off x="3072646" y="2228672"/>
            <a:ext cx="3227545" cy="2400657"/>
          </a:xfrm>
          <a:prstGeom prst="rect">
            <a:avLst/>
          </a:prstGeom>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l-GR" sz="15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cs typeface="+mn-cs"/>
              </a:rPr>
              <a:t>ΟΧΙ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r>
              <a:rPr lang="el-GR" dirty="0" smtClean="0"/>
              <a:t>ΓΡΑΜΜΗ ΜΕΤΑΞΑ</a:t>
            </a:r>
            <a:endParaRPr lang="el-GR" dirty="0"/>
          </a:p>
        </p:txBody>
      </p:sp>
      <p:sp>
        <p:nvSpPr>
          <p:cNvPr id="6" name="Ορθογώνιο 5"/>
          <p:cNvSpPr/>
          <p:nvPr/>
        </p:nvSpPr>
        <p:spPr>
          <a:xfrm>
            <a:off x="1079500" y="5157788"/>
            <a:ext cx="7056438" cy="1384300"/>
          </a:xfrm>
          <a:prstGeom prst="rect">
            <a:avLst/>
          </a:prstGeom>
        </p:spPr>
        <p:txBody>
          <a:bodyPr>
            <a:spAutoFit/>
          </a:bodyPr>
          <a:lstStyle/>
          <a:p>
            <a:pPr algn="ctr" fontAlgn="auto">
              <a:spcBef>
                <a:spcPts val="0"/>
              </a:spcBef>
              <a:spcAft>
                <a:spcPts val="0"/>
              </a:spcAft>
              <a:defRPr/>
            </a:pPr>
            <a:r>
              <a:rPr lang="el-GR" sz="2800" b="1" kern="0" dirty="0">
                <a:solidFill>
                  <a:srgbClr val="0070C0"/>
                </a:solidFill>
                <a:latin typeface="Calibri"/>
                <a:ea typeface="+mj-ea"/>
                <a:cs typeface="+mj-cs"/>
              </a:rPr>
              <a:t> </a:t>
            </a:r>
            <a:r>
              <a:rPr lang="el-GR" sz="2800" b="1" kern="0" dirty="0">
                <a:solidFill>
                  <a:srgbClr val="002060"/>
                </a:solidFill>
                <a:latin typeface="Calibri"/>
                <a:ea typeface="+mj-ea"/>
                <a:cs typeface="+mj-cs"/>
              </a:rPr>
              <a:t>Αποτέλεσε τον κύριο προμαχώνα της Ελλάδας και το μεγαλύτερο</a:t>
            </a:r>
            <a:br>
              <a:rPr lang="el-GR" sz="2800" b="1" kern="0" dirty="0">
                <a:solidFill>
                  <a:srgbClr val="002060"/>
                </a:solidFill>
                <a:latin typeface="Calibri"/>
                <a:ea typeface="+mj-ea"/>
                <a:cs typeface="+mj-cs"/>
              </a:rPr>
            </a:br>
            <a:r>
              <a:rPr lang="el-GR" sz="2800" b="1" kern="0" dirty="0">
                <a:solidFill>
                  <a:srgbClr val="002060"/>
                </a:solidFill>
                <a:latin typeface="Calibri"/>
                <a:ea typeface="+mj-ea"/>
                <a:cs typeface="+mj-cs"/>
              </a:rPr>
              <a:t>οχυρωματικό έργο στη νεότερη ιστορία.</a:t>
            </a:r>
            <a:endParaRPr lang="el-GR" sz="2800" b="1" kern="0" dirty="0">
              <a:solidFill>
                <a:srgbClr val="002060"/>
              </a:solidFill>
              <a:latin typeface="+mn-lt"/>
              <a:cs typeface="+mn-cs"/>
            </a:endParaRPr>
          </a:p>
        </p:txBody>
      </p:sp>
      <p:sp>
        <p:nvSpPr>
          <p:cNvPr id="7" name="Ορθογώνιο 6"/>
          <p:cNvSpPr/>
          <p:nvPr/>
        </p:nvSpPr>
        <p:spPr>
          <a:xfrm>
            <a:off x="611188" y="1268413"/>
            <a:ext cx="7993062" cy="954087"/>
          </a:xfrm>
          <a:prstGeom prst="rect">
            <a:avLst/>
          </a:prstGeom>
        </p:spPr>
        <p:txBody>
          <a:bodyPr>
            <a:spAutoFit/>
          </a:bodyPr>
          <a:lstStyle/>
          <a:p>
            <a:pPr algn="ctr" fontAlgn="auto">
              <a:spcBef>
                <a:spcPts val="0"/>
              </a:spcBef>
              <a:spcAft>
                <a:spcPts val="0"/>
              </a:spcAft>
              <a:defRPr/>
            </a:pPr>
            <a:r>
              <a:rPr lang="el-GR" sz="2400" b="1" kern="0" dirty="0">
                <a:solidFill>
                  <a:srgbClr val="C00000"/>
                </a:solidFill>
                <a:latin typeface="Calibri"/>
                <a:cs typeface="+mn-cs"/>
              </a:rPr>
              <a:t>Ήταν μια υπόγεια σήραγγα μήκους 300 </a:t>
            </a:r>
            <a:r>
              <a:rPr lang="el-GR" sz="2400" b="1" kern="0" dirty="0" err="1">
                <a:solidFill>
                  <a:srgbClr val="C00000"/>
                </a:solidFill>
                <a:latin typeface="Calibri"/>
                <a:cs typeface="+mn-cs"/>
              </a:rPr>
              <a:t>χλμ</a:t>
            </a:r>
            <a:r>
              <a:rPr lang="el-GR" sz="2400" b="1" kern="0" dirty="0">
                <a:solidFill>
                  <a:srgbClr val="C00000"/>
                </a:solidFill>
                <a:latin typeface="Calibri"/>
                <a:cs typeface="+mn-cs"/>
              </a:rPr>
              <a:t>. </a:t>
            </a:r>
          </a:p>
          <a:p>
            <a:pPr algn="ctr" fontAlgn="auto">
              <a:spcBef>
                <a:spcPts val="0"/>
              </a:spcBef>
              <a:spcAft>
                <a:spcPts val="0"/>
              </a:spcAft>
              <a:defRPr/>
            </a:pPr>
            <a:r>
              <a:rPr lang="el-GR" sz="2400" b="1" kern="0" dirty="0">
                <a:solidFill>
                  <a:srgbClr val="C00000"/>
                </a:solidFill>
                <a:latin typeface="Calibri"/>
                <a:cs typeface="+mn-cs"/>
              </a:rPr>
              <a:t>από το  όρος </a:t>
            </a:r>
            <a:r>
              <a:rPr lang="el-GR" sz="2400" b="1" kern="0" dirty="0" err="1">
                <a:solidFill>
                  <a:srgbClr val="C00000"/>
                </a:solidFill>
                <a:latin typeface="Calibri"/>
                <a:cs typeface="+mn-cs"/>
              </a:rPr>
              <a:t>Μπέλλες</a:t>
            </a:r>
            <a:r>
              <a:rPr lang="el-GR" sz="2400" b="1" kern="0" dirty="0">
                <a:solidFill>
                  <a:srgbClr val="C00000"/>
                </a:solidFill>
                <a:latin typeface="Calibri"/>
                <a:cs typeface="+mn-cs"/>
              </a:rPr>
              <a:t> στις Σέρρες ως τον  ποταμό Έβρο </a:t>
            </a:r>
            <a:r>
              <a:rPr lang="el-GR" sz="3200" b="1" kern="0" dirty="0">
                <a:solidFill>
                  <a:srgbClr val="0070C0"/>
                </a:solidFill>
                <a:latin typeface="Calibri"/>
                <a:cs typeface="+mn-cs"/>
              </a:rPr>
              <a:t>.</a:t>
            </a:r>
            <a:endParaRPr lang="el-GR" kern="0" dirty="0">
              <a:solidFill>
                <a:sysClr val="windowText" lastClr="000000"/>
              </a:solidFill>
              <a:latin typeface="+mn-lt"/>
              <a:cs typeface="+mn-cs"/>
            </a:endParaRPr>
          </a:p>
        </p:txBody>
      </p:sp>
      <p:pic>
        <p:nvPicPr>
          <p:cNvPr id="569348" name="Picture 2" descr="Site map"/>
          <p:cNvPicPr>
            <a:picLocks noChangeAspect="1" noChangeArrowheads="1"/>
          </p:cNvPicPr>
          <p:nvPr/>
        </p:nvPicPr>
        <p:blipFill>
          <a:blip r:embed="rId2"/>
          <a:srcRect/>
          <a:stretch>
            <a:fillRect/>
          </a:stretch>
        </p:blipFill>
        <p:spPr bwMode="auto">
          <a:xfrm>
            <a:off x="1403350" y="2116138"/>
            <a:ext cx="5676900" cy="3038475"/>
          </a:xfrm>
          <a:prstGeom prst="rect">
            <a:avLst/>
          </a:prstGeom>
          <a:noFill/>
          <a:ln w="9525">
            <a:noFill/>
            <a:miter lim="800000"/>
            <a:headEnd/>
            <a:tailEnd/>
          </a:ln>
        </p:spPr>
      </p:pic>
      <p:sp>
        <p:nvSpPr>
          <p:cNvPr id="3" name="Ελεύθερη σχεδίαση 2"/>
          <p:cNvSpPr/>
          <p:nvPr/>
        </p:nvSpPr>
        <p:spPr>
          <a:xfrm>
            <a:off x="3113088" y="2609850"/>
            <a:ext cx="3413125" cy="376238"/>
          </a:xfrm>
          <a:custGeom>
            <a:avLst/>
            <a:gdLst>
              <a:gd name="connsiteX0" fmla="*/ 0 w 3412103"/>
              <a:gd name="connsiteY0" fmla="*/ 318376 h 376326"/>
              <a:gd name="connsiteX1" fmla="*/ 1632030 w 3412103"/>
              <a:gd name="connsiteY1" fmla="*/ 52158 h 376326"/>
              <a:gd name="connsiteX2" fmla="*/ 2558005 w 3412103"/>
              <a:gd name="connsiteY2" fmla="*/ 376249 h 376326"/>
              <a:gd name="connsiteX3" fmla="*/ 3356658 w 3412103"/>
              <a:gd name="connsiteY3" fmla="*/ 17434 h 376326"/>
              <a:gd name="connsiteX4" fmla="*/ 3345083 w 3412103"/>
              <a:gd name="connsiteY4" fmla="*/ 52158 h 376326"/>
              <a:gd name="connsiteX5" fmla="*/ 3345083 w 3412103"/>
              <a:gd name="connsiteY5" fmla="*/ 52158 h 37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2103" h="376326">
                <a:moveTo>
                  <a:pt x="0" y="318376"/>
                </a:moveTo>
                <a:cubicBezTo>
                  <a:pt x="602848" y="180444"/>
                  <a:pt x="1205696" y="42513"/>
                  <a:pt x="1632030" y="52158"/>
                </a:cubicBezTo>
                <a:cubicBezTo>
                  <a:pt x="2058364" y="61803"/>
                  <a:pt x="2270567" y="382036"/>
                  <a:pt x="2558005" y="376249"/>
                </a:cubicBezTo>
                <a:cubicBezTo>
                  <a:pt x="2845443" y="370462"/>
                  <a:pt x="3225478" y="71449"/>
                  <a:pt x="3356658" y="17434"/>
                </a:cubicBezTo>
                <a:cubicBezTo>
                  <a:pt x="3487838" y="-36581"/>
                  <a:pt x="3345083" y="52158"/>
                  <a:pt x="3345083" y="52158"/>
                </a:cubicBezTo>
                <a:lnTo>
                  <a:pt x="3345083" y="52158"/>
                </a:lnTo>
              </a:path>
            </a:pathLst>
          </a:custGeom>
          <a:ln w="57150">
            <a:solidFill>
              <a:srgbClr val="F925C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70370" name="Τίτλος 1"/>
          <p:cNvSpPr>
            <a:spLocks noGrp="1"/>
          </p:cNvSpPr>
          <p:nvPr>
            <p:ph type="title"/>
          </p:nvPr>
        </p:nvSpPr>
        <p:spPr/>
        <p:txBody>
          <a:bodyPr/>
          <a:lstStyle/>
          <a:p>
            <a:endParaRPr lang="el-GR" smtClean="0"/>
          </a:p>
        </p:txBody>
      </p:sp>
      <p:sp>
        <p:nvSpPr>
          <p:cNvPr id="570371" name="Θέση περιεχομένου 2"/>
          <p:cNvSpPr>
            <a:spLocks noGrp="1"/>
          </p:cNvSpPr>
          <p:nvPr>
            <p:ph idx="1"/>
          </p:nvPr>
        </p:nvSpPr>
        <p:spPr/>
        <p:txBody>
          <a:bodyPr/>
          <a:lstStyle/>
          <a:p>
            <a:endParaRPr lang="el-GR" smtClean="0"/>
          </a:p>
        </p:txBody>
      </p:sp>
      <p:pic>
        <p:nvPicPr>
          <p:cNvPr id="12290" name="Picture 2" descr="xartis">
            <a:hlinkClick r:id="rId3"/>
          </p:cNvPr>
          <p:cNvPicPr>
            <a:picLocks noChangeAspect="1" noChangeArrowheads="1"/>
          </p:cNvPicPr>
          <p:nvPr/>
        </p:nvPicPr>
        <p:blipFill>
          <a:blip r:embed="rId4">
            <a:extLst>
              <a:ext uri="{28A0092B-C50C-407E-A947-70E740481C1C}"/>
            </a:extLst>
          </a:blip>
          <a:srcRect/>
          <a:stretch>
            <a:fillRect/>
          </a:stretch>
        </p:blipFill>
        <p:spPr bwMode="auto">
          <a:xfrm>
            <a:off x="1115616" y="982484"/>
            <a:ext cx="7067550" cy="4686300"/>
          </a:xfrm>
          <a:prstGeom prst="rect">
            <a:avLst/>
          </a:prstGeom>
          <a:noFill/>
          <a:effectLst>
            <a:glow rad="228600">
              <a:schemeClr val="accent3">
                <a:satMod val="175000"/>
                <a:alpha val="40000"/>
              </a:schemeClr>
            </a:glow>
          </a:effectLst>
          <a:extLst>
            <a:ext uri="{909E8E84-426E-40DD-AFC4-6F175D3DCCD1}"/>
          </a:extLst>
        </p:spPr>
      </p:pic>
      <p:sp>
        <p:nvSpPr>
          <p:cNvPr id="4" name="Έλλειψη 3"/>
          <p:cNvSpPr/>
          <p:nvPr/>
        </p:nvSpPr>
        <p:spPr>
          <a:xfrm>
            <a:off x="1979613" y="1341438"/>
            <a:ext cx="466725" cy="420687"/>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3600" b="1" dirty="0"/>
              <a:t>6</a:t>
            </a:r>
            <a:endParaRPr lang="el-GR" sz="3600" b="1" dirty="0"/>
          </a:p>
        </p:txBody>
      </p:sp>
      <p:cxnSp>
        <p:nvCxnSpPr>
          <p:cNvPr id="6" name="Ευθύγραμμο βέλος σύνδεσης 5"/>
          <p:cNvCxnSpPr/>
          <p:nvPr/>
        </p:nvCxnSpPr>
        <p:spPr>
          <a:xfrm flipH="1">
            <a:off x="1908175" y="1782763"/>
            <a:ext cx="273050" cy="549275"/>
          </a:xfrm>
          <a:prstGeom prst="straightConnector1">
            <a:avLst/>
          </a:prstGeom>
          <a:ln>
            <a:solidFill>
              <a:srgbClr val="F925C1"/>
            </a:solidFill>
            <a:tailEnd type="arrow"/>
          </a:ln>
        </p:spPr>
        <p:style>
          <a:lnRef idx="3">
            <a:schemeClr val="accent6"/>
          </a:lnRef>
          <a:fillRef idx="0">
            <a:schemeClr val="accent6"/>
          </a:fillRef>
          <a:effectRef idx="2">
            <a:schemeClr val="accent6"/>
          </a:effectRef>
          <a:fontRef idx="minor">
            <a:schemeClr val="tx1"/>
          </a:fontRef>
        </p:style>
      </p:cxnSp>
      <p:sp>
        <p:nvSpPr>
          <p:cNvPr id="570375" name="TextBox 10"/>
          <p:cNvSpPr txBox="1">
            <a:spLocks noChangeArrowheads="1"/>
          </p:cNvSpPr>
          <p:nvPr/>
        </p:nvSpPr>
        <p:spPr bwMode="auto">
          <a:xfrm>
            <a:off x="1620838" y="3141663"/>
            <a:ext cx="1079500" cy="368300"/>
          </a:xfrm>
          <a:prstGeom prst="rect">
            <a:avLst/>
          </a:prstGeom>
          <a:solidFill>
            <a:srgbClr val="92D050"/>
          </a:solidFill>
          <a:ln w="9525">
            <a:noFill/>
            <a:miter lim="800000"/>
            <a:headEnd/>
            <a:tailEnd/>
          </a:ln>
        </p:spPr>
        <p:txBody>
          <a:bodyPr>
            <a:spAutoFit/>
          </a:bodyPr>
          <a:lstStyle/>
          <a:p>
            <a:r>
              <a:rPr lang="el-GR" b="1">
                <a:solidFill>
                  <a:srgbClr val="FFFF00"/>
                </a:solidFill>
                <a:latin typeface="Comic Sans MS" pitchFamily="66" charset="0"/>
              </a:rPr>
              <a:t>ΣΕΡΡΕΣ</a:t>
            </a:r>
          </a:p>
        </p:txBody>
      </p:sp>
      <p:sp>
        <p:nvSpPr>
          <p:cNvPr id="12" name="Έλλειψη 11"/>
          <p:cNvSpPr/>
          <p:nvPr/>
        </p:nvSpPr>
        <p:spPr>
          <a:xfrm>
            <a:off x="2339975" y="3068638"/>
            <a:ext cx="144463" cy="144462"/>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3" name="Έλλειψη 12"/>
          <p:cNvSpPr/>
          <p:nvPr/>
        </p:nvSpPr>
        <p:spPr>
          <a:xfrm>
            <a:off x="1836738" y="2332038"/>
            <a:ext cx="142875" cy="122237"/>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4"/>
                                        </p:tgtEl>
                                      </p:cBhvr>
                                      <p:by x="150000" y="150000"/>
                                    </p:animScale>
                                  </p:childTnLst>
                                </p:cTn>
                              </p:par>
                              <p:par>
                                <p:cTn id="7" presetID="16" presetClass="entr" presetSubtype="2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Τίτλος 3"/>
          <p:cNvSpPr>
            <a:spLocks noGrp="1"/>
          </p:cNvSpPr>
          <p:nvPr>
            <p:ph type="title"/>
          </p:nvPr>
        </p:nvSpPr>
        <p:spPr/>
        <p:txBody>
          <a:bodyPr/>
          <a:lstStyle/>
          <a:p>
            <a:pPr eaLnBrk="1" hangingPunct="1"/>
            <a:endParaRPr lang="el-GR" smtClean="0"/>
          </a:p>
        </p:txBody>
      </p:sp>
      <p:sp>
        <p:nvSpPr>
          <p:cNvPr id="571394" name="Θέση εικόνας 4"/>
          <p:cNvSpPr>
            <a:spLocks noGrp="1"/>
          </p:cNvSpPr>
          <p:nvPr>
            <p:ph type="pic" idx="1"/>
          </p:nvPr>
        </p:nvSpPr>
        <p:spPr/>
      </p:sp>
      <p:sp>
        <p:nvSpPr>
          <p:cNvPr id="6" name="Θέση κειμένου 5"/>
          <p:cNvSpPr>
            <a:spLocks noGrp="1"/>
          </p:cNvSpPr>
          <p:nvPr>
            <p:ph type="body" sz="half" idx="2"/>
          </p:nvPr>
        </p:nvSpPr>
        <p:spPr>
          <a:xfrm>
            <a:off x="414338" y="4868863"/>
            <a:ext cx="7993062" cy="792162"/>
          </a:xfrm>
        </p:spPr>
        <p:txBody>
          <a:bodyPr/>
          <a:lstStyle/>
          <a:p>
            <a:pPr algn="ctr" eaLnBrk="1" fontAlgn="auto" hangingPunct="1">
              <a:spcBef>
                <a:spcPts val="0"/>
              </a:spcBef>
              <a:spcAft>
                <a:spcPts val="0"/>
              </a:spcAft>
              <a:defRPr/>
            </a:pPr>
            <a:r>
              <a:rPr lang="el-GR" sz="2000" b="1" kern="0" dirty="0">
                <a:solidFill>
                  <a:prstClr val="white"/>
                </a:solidFill>
                <a:latin typeface="Arial"/>
              </a:rPr>
              <a:t>Το καθένα έχει την ιστορία του μα πιο μεγάλο και πιο γνωστό είναι το οχυρό </a:t>
            </a:r>
            <a:r>
              <a:rPr lang="el-GR" sz="2000" b="1" kern="0" dirty="0" err="1">
                <a:solidFill>
                  <a:prstClr val="white"/>
                </a:solidFill>
                <a:latin typeface="Arial"/>
              </a:rPr>
              <a:t>Ρούπελ</a:t>
            </a:r>
            <a:r>
              <a:rPr lang="el-GR" sz="2000" b="1" kern="0" dirty="0">
                <a:solidFill>
                  <a:prstClr val="white"/>
                </a:solidFill>
                <a:latin typeface="Arial"/>
              </a:rPr>
              <a:t>, όπου η αντίσταση των Ελλήνων στρατιωτών άφησε κατάπληκτους τους Γερμανούς</a:t>
            </a:r>
            <a:endParaRPr lang="el-GR" sz="1800" dirty="0">
              <a:solidFill>
                <a:prstClr val="black"/>
              </a:solidFill>
            </a:endParaRPr>
          </a:p>
          <a:p>
            <a:pPr eaLnBrk="1" hangingPunct="1">
              <a:defRPr/>
            </a:pPr>
            <a:endParaRPr lang="el-GR" dirty="0"/>
          </a:p>
        </p:txBody>
      </p:sp>
      <p:pic>
        <p:nvPicPr>
          <p:cNvPr id="142338" name="Picture 2" descr="F:\ΡΟΥΠΕΛ\images (1).jpg"/>
          <p:cNvPicPr>
            <a:picLocks noChangeAspect="1" noChangeArrowheads="1"/>
          </p:cNvPicPr>
          <p:nvPr/>
        </p:nvPicPr>
        <p:blipFill>
          <a:blip r:embed="rId2"/>
          <a:srcRect/>
          <a:stretch>
            <a:fillRect/>
          </a:stretch>
        </p:blipFill>
        <p:spPr bwMode="auto">
          <a:xfrm>
            <a:off x="1638300" y="260350"/>
            <a:ext cx="5545138" cy="4360863"/>
          </a:xfrm>
          <a:prstGeom prst="rect">
            <a:avLst/>
          </a:prstGeom>
          <a:ln>
            <a:noFill/>
          </a:ln>
          <a:effectLst>
            <a:outerShdw blurRad="292100" dist="139700" dir="2700000" algn="tl" rotWithShape="0">
              <a:srgbClr val="333333">
                <a:alpha val="65000"/>
              </a:srgbClr>
            </a:outerShdw>
          </a:effectLst>
          <a:extLst>
            <a:ext uri="{909E8E84-426E-40DD-AFC4-6F175D3DCCD1}"/>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72418" name="Τίτλος 1"/>
          <p:cNvSpPr>
            <a:spLocks noGrp="1"/>
          </p:cNvSpPr>
          <p:nvPr>
            <p:ph type="title"/>
          </p:nvPr>
        </p:nvSpPr>
        <p:spPr/>
        <p:txBody>
          <a:bodyPr/>
          <a:lstStyle/>
          <a:p>
            <a:r>
              <a:rPr lang="el-GR" smtClean="0">
                <a:solidFill>
                  <a:srgbClr val="C00000"/>
                </a:solidFill>
              </a:rPr>
              <a:t>Οι τελευταίοι του Ρούπελ</a:t>
            </a:r>
          </a:p>
        </p:txBody>
      </p:sp>
      <p:sp>
        <p:nvSpPr>
          <p:cNvPr id="572419" name="Θέση περιεχομένου 2"/>
          <p:cNvSpPr>
            <a:spLocks noGrp="1"/>
          </p:cNvSpPr>
          <p:nvPr>
            <p:ph idx="1"/>
          </p:nvPr>
        </p:nvSpPr>
        <p:spPr/>
        <p:txBody>
          <a:bodyPr/>
          <a:lstStyle/>
          <a:p>
            <a:pPr marL="0" indent="0">
              <a:buFont typeface="Arial" charset="0"/>
              <a:buNone/>
            </a:pPr>
            <a:r>
              <a:rPr lang="el-GR" b="1" smtClean="0">
                <a:solidFill>
                  <a:srgbClr val="00B0F0"/>
                </a:solidFill>
              </a:rPr>
              <a:t>Άνω</a:t>
            </a:r>
          </a:p>
          <a:p>
            <a:pPr marL="0" indent="0">
              <a:buFont typeface="Arial" charset="0"/>
              <a:buNone/>
            </a:pPr>
            <a:r>
              <a:rPr lang="el-GR" b="1" smtClean="0">
                <a:solidFill>
                  <a:srgbClr val="00B0F0"/>
                </a:solidFill>
              </a:rPr>
              <a:t>Πορόια</a:t>
            </a:r>
          </a:p>
          <a:p>
            <a:pPr marL="0" indent="0">
              <a:buFont typeface="Arial" charset="0"/>
              <a:buNone/>
            </a:pPr>
            <a:r>
              <a:rPr lang="el-GR" b="1" smtClean="0">
                <a:solidFill>
                  <a:srgbClr val="00B0F0"/>
                </a:solidFill>
              </a:rPr>
              <a:t>Σερρών</a:t>
            </a:r>
          </a:p>
        </p:txBody>
      </p:sp>
      <p:pic>
        <p:nvPicPr>
          <p:cNvPr id="572420" name="Picture 2" descr="Αποτέλεσμα εικόνας για ιτσιος ρουπελ"/>
          <p:cNvPicPr>
            <a:picLocks noChangeAspect="1" noChangeArrowheads="1"/>
          </p:cNvPicPr>
          <p:nvPr/>
        </p:nvPicPr>
        <p:blipFill>
          <a:blip r:embed="rId3"/>
          <a:srcRect/>
          <a:stretch>
            <a:fillRect/>
          </a:stretch>
        </p:blipFill>
        <p:spPr bwMode="auto">
          <a:xfrm>
            <a:off x="2051050" y="1341438"/>
            <a:ext cx="5546725" cy="4722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573442" name="Τίτλος 1"/>
          <p:cNvSpPr>
            <a:spLocks noGrp="1"/>
          </p:cNvSpPr>
          <p:nvPr>
            <p:ph type="title"/>
          </p:nvPr>
        </p:nvSpPr>
        <p:spPr/>
        <p:txBody>
          <a:bodyPr/>
          <a:lstStyle/>
          <a:p>
            <a:r>
              <a:rPr lang="el-GR" smtClean="0">
                <a:solidFill>
                  <a:schemeClr val="bg1"/>
                </a:solidFill>
              </a:rPr>
              <a:t>Δημήτριος Ίτσιος</a:t>
            </a:r>
            <a:r>
              <a:rPr lang="el-GR" smtClean="0"/>
              <a:t/>
            </a:r>
            <a:br>
              <a:rPr lang="el-GR" smtClean="0"/>
            </a:br>
            <a:r>
              <a:rPr lang="el-GR" sz="2200" smtClean="0">
                <a:solidFill>
                  <a:srgbClr val="FFFF00"/>
                </a:solidFill>
              </a:rPr>
              <a:t>ο Λεωνίδας του Ρούπελ</a:t>
            </a:r>
          </a:p>
        </p:txBody>
      </p:sp>
      <p:sp>
        <p:nvSpPr>
          <p:cNvPr id="573443" name="Θέση περιεχομένου 2"/>
          <p:cNvSpPr>
            <a:spLocks noGrp="1"/>
          </p:cNvSpPr>
          <p:nvPr>
            <p:ph idx="1"/>
          </p:nvPr>
        </p:nvSpPr>
        <p:spPr/>
        <p:txBody>
          <a:bodyPr/>
          <a:lstStyle/>
          <a:p>
            <a:endParaRPr lang="el-GR" smtClean="0"/>
          </a:p>
        </p:txBody>
      </p:sp>
      <p:pic>
        <p:nvPicPr>
          <p:cNvPr id="573444" name="Picture 3"/>
          <p:cNvPicPr>
            <a:picLocks noChangeAspect="1" noChangeArrowheads="1"/>
          </p:cNvPicPr>
          <p:nvPr/>
        </p:nvPicPr>
        <p:blipFill>
          <a:blip r:embed="rId2"/>
          <a:srcRect b="11797"/>
          <a:stretch>
            <a:fillRect/>
          </a:stretch>
        </p:blipFill>
        <p:spPr bwMode="auto">
          <a:xfrm>
            <a:off x="0" y="1608138"/>
            <a:ext cx="6408738" cy="4241800"/>
          </a:xfrm>
          <a:prstGeom prst="rect">
            <a:avLst/>
          </a:prstGeom>
          <a:noFill/>
          <a:ln w="9525">
            <a:noFill/>
            <a:miter lim="800000"/>
            <a:headEnd/>
            <a:tailEnd/>
          </a:ln>
        </p:spPr>
      </p:pic>
      <p:pic>
        <p:nvPicPr>
          <p:cNvPr id="573445" name="Picture 4"/>
          <p:cNvPicPr>
            <a:picLocks noChangeAspect="1" noChangeArrowheads="1"/>
          </p:cNvPicPr>
          <p:nvPr/>
        </p:nvPicPr>
        <p:blipFill>
          <a:blip r:embed="rId3"/>
          <a:srcRect/>
          <a:stretch>
            <a:fillRect/>
          </a:stretch>
        </p:blipFill>
        <p:spPr bwMode="auto">
          <a:xfrm>
            <a:off x="6300788" y="1501775"/>
            <a:ext cx="3040062" cy="44545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fontAlgn="auto">
              <a:spcAft>
                <a:spcPts val="0"/>
              </a:spcAft>
              <a:defRPr/>
            </a:pPr>
            <a:r>
              <a:rPr lang="el-GR" sz="2800" b="1" dirty="0" smtClean="0">
                <a:ln/>
                <a:solidFill>
                  <a:schemeClr val="accent3"/>
                </a:solidFill>
              </a:rPr>
              <a:t>Στο εξής, δεν θα λέμε ότι οι Έλληνες πολεμούνε σαν ήρωες, αλλά ότι οι ήρωες πολεμούν σαν Έλληνες</a:t>
            </a:r>
            <a:br>
              <a:rPr lang="el-GR" sz="2800" b="1" dirty="0" smtClean="0">
                <a:ln/>
                <a:solidFill>
                  <a:schemeClr val="accent3"/>
                </a:solidFill>
              </a:rPr>
            </a:br>
            <a:r>
              <a:rPr lang="el-GR" sz="2800" b="1" dirty="0" smtClean="0">
                <a:ln/>
                <a:solidFill>
                  <a:schemeClr val="accent3"/>
                </a:solidFill>
              </a:rPr>
              <a:t>                                                                    </a:t>
            </a:r>
            <a:endParaRPr lang="el-GR" sz="1800" i="1" dirty="0">
              <a:ln/>
            </a:endParaRPr>
          </a:p>
        </p:txBody>
      </p:sp>
      <p:sp>
        <p:nvSpPr>
          <p:cNvPr id="574467" name="Θέση περιεχομένου 2"/>
          <p:cNvSpPr>
            <a:spLocks noGrp="1"/>
          </p:cNvSpPr>
          <p:nvPr>
            <p:ph idx="1"/>
          </p:nvPr>
        </p:nvSpPr>
        <p:spPr/>
        <p:txBody>
          <a:bodyPr/>
          <a:lstStyle/>
          <a:p>
            <a:endParaRPr lang="el-GR" smtClean="0"/>
          </a:p>
        </p:txBody>
      </p:sp>
      <p:pic>
        <p:nvPicPr>
          <p:cNvPr id="143362" name="Picture 2"/>
          <p:cNvPicPr>
            <a:picLocks noChangeAspect="1" noChangeArrowheads="1"/>
          </p:cNvPicPr>
          <p:nvPr/>
        </p:nvPicPr>
        <p:blipFill>
          <a:blip r:embed="rId2">
            <a:extLst>
              <a:ext uri="{28A0092B-C50C-407E-A947-70E740481C1C}"/>
            </a:extLst>
          </a:blip>
          <a:srcRect/>
          <a:stretch>
            <a:fillRect/>
          </a:stretch>
        </p:blipFill>
        <p:spPr bwMode="auto">
          <a:xfrm>
            <a:off x="611560" y="1787666"/>
            <a:ext cx="4530434" cy="44856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ext uri="{91240B29-F687-4F45-9708-019B960494DF}"/>
            <a:ext uri="{AF507438-7753-43E0-B8FC-AC1667EBCBE1}"/>
          </a:extLst>
        </p:spPr>
      </p:pic>
      <p:pic>
        <p:nvPicPr>
          <p:cNvPr id="574469" name="Picture 4" descr="Αποτέλεσμα εικόνας για οι ελληνεσ πολεμουν σαν ηρωεσ"/>
          <p:cNvPicPr>
            <a:picLocks noChangeAspect="1" noChangeArrowheads="1"/>
          </p:cNvPicPr>
          <p:nvPr/>
        </p:nvPicPr>
        <p:blipFill>
          <a:blip r:embed="rId3"/>
          <a:srcRect/>
          <a:stretch>
            <a:fillRect/>
          </a:stretch>
        </p:blipFill>
        <p:spPr bwMode="auto">
          <a:xfrm>
            <a:off x="5691188" y="2133600"/>
            <a:ext cx="2619375" cy="2447925"/>
          </a:xfrm>
          <a:prstGeom prst="rect">
            <a:avLst/>
          </a:prstGeom>
          <a:noFill/>
          <a:ln w="9525">
            <a:noFill/>
            <a:miter lim="800000"/>
            <a:headEnd/>
            <a:tailEnd/>
          </a:ln>
        </p:spPr>
      </p:pic>
      <p:sp>
        <p:nvSpPr>
          <p:cNvPr id="4" name="Ορθογώνιο 3"/>
          <p:cNvSpPr/>
          <p:nvPr/>
        </p:nvSpPr>
        <p:spPr>
          <a:xfrm>
            <a:off x="6372200" y="1124744"/>
            <a:ext cx="2321789"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l-GR" sz="2000" b="1" i="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Ουίνστων</a:t>
            </a:r>
            <a:r>
              <a:rPr lang="el-GR" sz="20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 </a:t>
            </a:r>
            <a:r>
              <a:rPr lang="el-GR" sz="2000" b="1" i="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Τσώρτσιλ</a:t>
            </a:r>
            <a:endParaRPr lang="el-GR"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2 - Εικόνα" descr="greek_flag.jpg"/>
          <p:cNvPicPr>
            <a:picLocks noChangeAspect="1"/>
          </p:cNvPicPr>
          <p:nvPr/>
        </p:nvPicPr>
        <p:blipFill>
          <a:blip r:embed="rId2"/>
          <a:srcRect/>
          <a:stretch>
            <a:fillRect/>
          </a:stretch>
        </p:blipFill>
        <p:spPr bwMode="auto">
          <a:xfrm>
            <a:off x="1120775" y="1341438"/>
            <a:ext cx="7699375" cy="5143500"/>
          </a:xfrm>
          <a:prstGeom prst="rect">
            <a:avLst/>
          </a:prstGeom>
          <a:noFill/>
          <a:ln w="9525">
            <a:noFill/>
            <a:miter lim="800000"/>
            <a:headEnd/>
            <a:tailEnd/>
          </a:ln>
        </p:spPr>
      </p:pic>
      <p:sp>
        <p:nvSpPr>
          <p:cNvPr id="17411" name="WordArt 4"/>
          <p:cNvSpPr>
            <a:spLocks noChangeArrowheads="1" noChangeShapeType="1" noTextEdit="1"/>
          </p:cNvSpPr>
          <p:nvPr/>
        </p:nvSpPr>
        <p:spPr bwMode="auto">
          <a:xfrm>
            <a:off x="2270125" y="2341563"/>
            <a:ext cx="4572000" cy="3143250"/>
          </a:xfrm>
          <a:prstGeom prst="rect">
            <a:avLst/>
          </a:prstGeom>
        </p:spPr>
        <p:txBody>
          <a:bodyPr wrap="none" fromWordArt="1">
            <a:prstTxWarp prst="textPlain">
              <a:avLst>
                <a:gd name="adj" fmla="val 50000"/>
              </a:avLst>
            </a:prstTxWarp>
          </a:bodyPr>
          <a:lstStyle/>
          <a:p>
            <a:pPr algn="ctr"/>
            <a:r>
              <a:rPr lang="el-GR"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  Ο   Χ   Ι</a:t>
            </a:r>
          </a:p>
        </p:txBody>
      </p:sp>
      <p:sp>
        <p:nvSpPr>
          <p:cNvPr id="2" name="Τίτλος 1"/>
          <p:cNvSpPr>
            <a:spLocks noGrp="1"/>
          </p:cNvSpPr>
          <p:nvPr>
            <p:ph type="title"/>
          </p:nvPr>
        </p:nvSpPr>
        <p:spPr>
          <a:xfrm>
            <a:off x="1314450" y="188913"/>
            <a:ext cx="7543800" cy="1143000"/>
          </a:xfrm>
        </p:spPr>
        <p:txBody>
          <a:bodyPr/>
          <a:lstStyle/>
          <a:p>
            <a:pPr>
              <a:defRPr/>
            </a:pPr>
            <a:r>
              <a:rPr lang="el-GR" b="1" dirty="0" smtClean="0">
                <a:solidFill>
                  <a:schemeClr val="accent2">
                    <a:lumMod val="75000"/>
                  </a:schemeClr>
                </a:solidFill>
              </a:rPr>
              <a:t>ΤΟ ΤΡΙΤΟ</a:t>
            </a:r>
            <a:endParaRPr lang="el-GR" b="1" dirty="0">
              <a:solidFill>
                <a:schemeClr val="accent2">
                  <a:lumMod val="75000"/>
                </a:schemeClr>
              </a:solidFill>
            </a:endParaRPr>
          </a:p>
        </p:txBody>
      </p:sp>
      <p:sp>
        <p:nvSpPr>
          <p:cNvPr id="575492" name="Θέση περιεχομένου 2"/>
          <p:cNvSpPr>
            <a:spLocks noGrp="1"/>
          </p:cNvSpPr>
          <p:nvPr>
            <p:ph idx="1"/>
          </p:nvPr>
        </p:nvSpPr>
        <p:spPr>
          <a:xfrm>
            <a:off x="1331913" y="2492375"/>
            <a:ext cx="7620000" cy="4114800"/>
          </a:xfrm>
        </p:spPr>
        <p:txBody>
          <a:bodyPr/>
          <a:lstStyle/>
          <a:p>
            <a:endParaRPr lang="el-GR" smtClean="0"/>
          </a:p>
        </p:txBody>
      </p:sp>
    </p:spTree>
  </p:cSld>
  <p:clrMapOvr>
    <a:masterClrMapping/>
  </p:clrMapOvr>
  <p:transition>
    <p:wheel spokes="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withEffect">
                                  <p:stCondLst>
                                    <p:cond delay="0"/>
                                  </p:stCondLst>
                                  <p:childTnLst>
                                    <p:animScale>
                                      <p:cBhvr>
                                        <p:cTn id="6" dur="3000" fill="hold"/>
                                        <p:tgtEl>
                                          <p:spTgt spid="174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76514" name="Τίτλος 1"/>
          <p:cNvSpPr>
            <a:spLocks noGrp="1"/>
          </p:cNvSpPr>
          <p:nvPr>
            <p:ph type="title"/>
          </p:nvPr>
        </p:nvSpPr>
        <p:spPr/>
        <p:txBody>
          <a:bodyPr/>
          <a:lstStyle/>
          <a:p>
            <a:endParaRPr lang="el-GR" smtClean="0"/>
          </a:p>
        </p:txBody>
      </p:sp>
      <p:sp>
        <p:nvSpPr>
          <p:cNvPr id="576515" name="Θέση περιεχομένου 2"/>
          <p:cNvSpPr>
            <a:spLocks noGrp="1"/>
          </p:cNvSpPr>
          <p:nvPr>
            <p:ph idx="1"/>
          </p:nvPr>
        </p:nvSpPr>
        <p:spPr/>
        <p:txBody>
          <a:bodyPr/>
          <a:lstStyle/>
          <a:p>
            <a:endParaRPr lang="el-GR" smtClean="0"/>
          </a:p>
        </p:txBody>
      </p:sp>
      <p:pic>
        <p:nvPicPr>
          <p:cNvPr id="2050" name="Picture 2" descr="E:\maxresdefault.jpg"/>
          <p:cNvPicPr>
            <a:picLocks noChangeAspect="1" noChangeArrowheads="1"/>
          </p:cNvPicPr>
          <p:nvPr/>
        </p:nvPicPr>
        <p:blipFill rotWithShape="1">
          <a:blip r:embed="rId3">
            <a:extLst>
              <a:ext uri="{28A0092B-C50C-407E-A947-70E740481C1C}"/>
            </a:extLst>
          </a:blip>
          <a:srcRect l="28025" t="2867"/>
          <a:stretch/>
        </p:blipFill>
        <p:spPr bwMode="auto">
          <a:xfrm rot="21033126">
            <a:off x="1168200" y="830337"/>
            <a:ext cx="6640096" cy="4708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extLst>
        </p:spPr>
      </p:pic>
      <p:pic>
        <p:nvPicPr>
          <p:cNvPr id="2051" name="Picture 3" descr="E:\ΕΡΓΑΣΙΑ ΓΙΑ ΤΗΝ 28Η ΟΚΤΩΒΡΙΟΥ\goosestep2.jpg"/>
          <p:cNvPicPr>
            <a:picLocks noChangeAspect="1" noChangeArrowheads="1"/>
          </p:cNvPicPr>
          <p:nvPr/>
        </p:nvPicPr>
        <p:blipFill>
          <a:blip r:embed="rId4"/>
          <a:srcRect/>
          <a:stretch>
            <a:fillRect/>
          </a:stretch>
        </p:blipFill>
        <p:spPr bwMode="auto">
          <a:xfrm>
            <a:off x="-26988" y="68263"/>
            <a:ext cx="9237663" cy="6789737"/>
          </a:xfrm>
          <a:prstGeom prst="rect">
            <a:avLst/>
          </a:prstGeom>
          <a:noFill/>
          <a:ln w="9525">
            <a:noFill/>
            <a:miter lim="800000"/>
            <a:headEnd/>
            <a:tailEnd/>
          </a:ln>
        </p:spPr>
      </p:pic>
      <p:sp>
        <p:nvSpPr>
          <p:cNvPr id="4" name="TextBox 3"/>
          <p:cNvSpPr txBox="1">
            <a:spLocks noChangeArrowheads="1"/>
          </p:cNvSpPr>
          <p:nvPr/>
        </p:nvSpPr>
        <p:spPr bwMode="auto">
          <a:xfrm rot="-552090">
            <a:off x="1547813" y="1385888"/>
            <a:ext cx="3467100" cy="368300"/>
          </a:xfrm>
          <a:prstGeom prst="rect">
            <a:avLst/>
          </a:prstGeom>
          <a:noFill/>
          <a:ln w="9525">
            <a:noFill/>
            <a:miter lim="800000"/>
            <a:headEnd/>
            <a:tailEnd/>
          </a:ln>
        </p:spPr>
        <p:txBody>
          <a:bodyPr>
            <a:spAutoFit/>
          </a:bodyPr>
          <a:lstStyle/>
          <a:p>
            <a:r>
              <a:rPr lang="el-GR">
                <a:solidFill>
                  <a:srgbClr val="C00000"/>
                </a:solidFill>
                <a:latin typeface="Calibri" pitchFamily="34" charset="0"/>
              </a:rPr>
              <a:t>Απρίλιος 1941 Θεσσαλονίη</a:t>
            </a:r>
          </a:p>
        </p:txBody>
      </p:sp>
      <p:sp>
        <p:nvSpPr>
          <p:cNvPr id="5" name="TextBox 4"/>
          <p:cNvSpPr txBox="1"/>
          <p:nvPr/>
        </p:nvSpPr>
        <p:spPr>
          <a:xfrm>
            <a:off x="1259632" y="3933056"/>
            <a:ext cx="3228616" cy="584775"/>
          </a:xfrm>
          <a:prstGeom prst="rect">
            <a:avLst/>
          </a:prstGeom>
          <a:noFill/>
        </p:spPr>
        <p:txBody>
          <a:bodyPr>
            <a:spAutoFit/>
          </a:bodyPr>
          <a:lstStyle/>
          <a:p>
            <a:pPr fontAlgn="auto">
              <a:spcBef>
                <a:spcPts val="0"/>
              </a:spcBef>
              <a:spcAft>
                <a:spcPts val="0"/>
              </a:spcAft>
              <a:defRPr/>
            </a:pPr>
            <a:r>
              <a:rPr lang="el-GR" sz="3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Αθήνα 1941</a:t>
            </a:r>
            <a:endParaRPr lang="el-GR" sz="3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par>
                          <p:cTn id="8" fill="hold">
                            <p:stCondLst>
                              <p:cond delay="2000"/>
                            </p:stCondLst>
                            <p:childTnLst>
                              <p:par>
                                <p:cTn id="9" presetID="6" presetClass="entr" presetSubtype="16" fill="hold" nodeType="afterEffect">
                                  <p:stCondLst>
                                    <p:cond delay="25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cTn>
                              </p:par>
                              <p:par>
                                <p:cTn id="12" presetID="6" presetClass="emph" presetSubtype="0" fill="hold" nodeType="withEffect">
                                  <p:stCondLst>
                                    <p:cond delay="250"/>
                                  </p:stCondLst>
                                  <p:childTnLst>
                                    <p:animScale>
                                      <p:cBhvr>
                                        <p:cTn id="13" dur="2000" fill="hold"/>
                                        <p:tgtEl>
                                          <p:spTgt spid="5">
                                            <p:txEl>
                                              <p:pRg st="0" end="0"/>
                                            </p:txEl>
                                          </p:spTgt>
                                        </p:tgtEl>
                                      </p:cBhvr>
                                      <p:by x="150000" y="150000"/>
                                    </p:animScale>
                                  </p:childTnLst>
                                </p:cTn>
                              </p:par>
                              <p:par>
                                <p:cTn id="14" presetID="55" presetClass="exit" presetSubtype="0" fill="hold" grpId="0" nodeType="withEffect">
                                  <p:stCondLst>
                                    <p:cond delay="250"/>
                                  </p:stCondLst>
                                  <p:childTnLst>
                                    <p:anim calcmode="lin" valueType="num">
                                      <p:cBhvr>
                                        <p:cTn id="15" dur="1000"/>
                                        <p:tgtEl>
                                          <p:spTgt spid="4"/>
                                        </p:tgtEl>
                                        <p:attrNameLst>
                                          <p:attrName>ppt_w</p:attrName>
                                        </p:attrNameLst>
                                      </p:cBhvr>
                                      <p:tavLst>
                                        <p:tav tm="0">
                                          <p:val>
                                            <p:strVal val="ppt_w"/>
                                          </p:val>
                                        </p:tav>
                                        <p:tav tm="100000">
                                          <p:val>
                                            <p:strVal val="ppt_w*0.70"/>
                                          </p:val>
                                        </p:tav>
                                      </p:tavLst>
                                    </p:anim>
                                    <p:anim calcmode="lin" valueType="num">
                                      <p:cBhvr>
                                        <p:cTn id="16" dur="1000"/>
                                        <p:tgtEl>
                                          <p:spTgt spid="4"/>
                                        </p:tgtEl>
                                        <p:attrNameLst>
                                          <p:attrName>ppt_h</p:attrName>
                                        </p:attrNameLst>
                                      </p:cBhvr>
                                      <p:tavLst>
                                        <p:tav tm="0">
                                          <p:val>
                                            <p:strVal val="ppt_h"/>
                                          </p:val>
                                        </p:tav>
                                        <p:tav tm="100000">
                                          <p:val>
                                            <p:strVal val="ppt_h"/>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par>
                                <p:cTn id="19" presetID="47" presetClass="exit" presetSubtype="0" fill="hold" nodeType="withEffect">
                                  <p:stCondLst>
                                    <p:cond delay="250"/>
                                  </p:stCondLst>
                                  <p:childTnLst>
                                    <p:animEffect transition="out" filter="fade">
                                      <p:cBhvr>
                                        <p:cTn id="20" dur="1500"/>
                                        <p:tgtEl>
                                          <p:spTgt spid="4">
                                            <p:txEl>
                                              <p:pRg st="0" end="0"/>
                                            </p:txEl>
                                          </p:spTgt>
                                        </p:tgtEl>
                                      </p:cBhvr>
                                    </p:animEffect>
                                    <p:anim calcmode="lin" valueType="num">
                                      <p:cBhvr>
                                        <p:cTn id="21" dur="1500"/>
                                        <p:tgtEl>
                                          <p:spTgt spid="4">
                                            <p:txEl>
                                              <p:pRg st="0" end="0"/>
                                            </p:txEl>
                                          </p:spTgt>
                                        </p:tgtEl>
                                        <p:attrNameLst>
                                          <p:attrName>ppt_x</p:attrName>
                                        </p:attrNameLst>
                                      </p:cBhvr>
                                      <p:tavLst>
                                        <p:tav tm="0">
                                          <p:val>
                                            <p:strVal val="ppt_x"/>
                                          </p:val>
                                        </p:tav>
                                        <p:tav tm="100000">
                                          <p:val>
                                            <p:strVal val="ppt_x"/>
                                          </p:val>
                                        </p:tav>
                                      </p:tavLst>
                                    </p:anim>
                                    <p:anim calcmode="lin" valueType="num">
                                      <p:cBhvr>
                                        <p:cTn id="22" dur="1500"/>
                                        <p:tgtEl>
                                          <p:spTgt spid="4">
                                            <p:txEl>
                                              <p:pRg st="0" end="0"/>
                                            </p:txEl>
                                          </p:spTgt>
                                        </p:tgtEl>
                                        <p:attrNameLst>
                                          <p:attrName>ppt_y</p:attrName>
                                        </p:attrNameLst>
                                      </p:cBhvr>
                                      <p:tavLst>
                                        <p:tav tm="0">
                                          <p:val>
                                            <p:strVal val="ppt_y"/>
                                          </p:val>
                                        </p:tav>
                                        <p:tav tm="100000">
                                          <p:val>
                                            <p:strVal val="ppt_y-.1"/>
                                          </p:val>
                                        </p:tav>
                                      </p:tavLst>
                                    </p:anim>
                                    <p:set>
                                      <p:cBhvr>
                                        <p:cTn id="23" dur="1" fill="hold">
                                          <p:stCondLst>
                                            <p:cond delay="1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fontAlgn="auto">
              <a:spcAft>
                <a:spcPts val="0"/>
              </a:spcAft>
              <a:defRPr/>
            </a:pPr>
            <a:r>
              <a:rPr lang="el-GR" dirty="0" smtClean="0">
                <a:solidFill>
                  <a:schemeClr val="accent6">
                    <a:tint val="1000"/>
                  </a:schemeClr>
                </a:solidFill>
              </a:rPr>
              <a:t>Η κατάληψη των αεροδρομίων ήταν μεγάλης στρατηγικής σημασίας…</a:t>
            </a:r>
            <a:endParaRPr lang="el-GR" dirty="0">
              <a:solidFill>
                <a:schemeClr val="accent6">
                  <a:tint val="1000"/>
                </a:schemeClr>
              </a:solidFill>
            </a:endParaRPr>
          </a:p>
        </p:txBody>
      </p:sp>
      <p:sp>
        <p:nvSpPr>
          <p:cNvPr id="577538" name="Θέση περιεχομένου 2"/>
          <p:cNvSpPr>
            <a:spLocks noGrp="1"/>
          </p:cNvSpPr>
          <p:nvPr>
            <p:ph idx="1"/>
          </p:nvPr>
        </p:nvSpPr>
        <p:spPr/>
        <p:txBody>
          <a:bodyPr/>
          <a:lstStyle/>
          <a:p>
            <a:endParaRPr lang="el-GR" smtClean="0"/>
          </a:p>
        </p:txBody>
      </p:sp>
      <p:pic>
        <p:nvPicPr>
          <p:cNvPr id="6146" name="Picture 2" descr="Οι Γερμανοί είχαν 3.986 απώλειες και οι σύμμαχοι 3,500 "/>
          <p:cNvPicPr>
            <a:picLocks noChangeAspect="1" noChangeArrowheads="1"/>
          </p:cNvPicPr>
          <p:nvPr/>
        </p:nvPicPr>
        <p:blipFill>
          <a:blip r:embed="rId2">
            <a:extLst>
              <a:ext uri="{28A0092B-C50C-407E-A947-70E740481C1C}"/>
            </a:extLst>
          </a:blip>
          <a:srcRect/>
          <a:stretch>
            <a:fillRect/>
          </a:stretch>
        </p:blipFill>
        <p:spPr bwMode="auto">
          <a:xfrm>
            <a:off x="1475656" y="1802361"/>
            <a:ext cx="5964978" cy="44836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Τίτλος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l-GR" smtClean="0"/>
          </a:p>
        </p:txBody>
      </p:sp>
      <p:sp>
        <p:nvSpPr>
          <p:cNvPr id="502786" name="Θέση περιεχομένου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l-GR" smtClean="0"/>
          </a:p>
        </p:txBody>
      </p:sp>
      <p:pic>
        <p:nvPicPr>
          <p:cNvPr id="4" name="Picture 10" descr="http://lyk-nestor.kas.sch.gr/attachments/war/hitler_mussolini.jpg"/>
          <p:cNvPicPr>
            <a:picLocks noChangeAspect="1" noChangeArrowheads="1"/>
          </p:cNvPicPr>
          <p:nvPr/>
        </p:nvPicPr>
        <p:blipFill>
          <a:blip r:embed="rId2">
            <a:extLst>
              <a:ext uri="{28A0092B-C50C-407E-A947-70E740481C1C}"/>
            </a:extLst>
          </a:blip>
          <a:srcRect/>
          <a:stretch>
            <a:fillRect/>
          </a:stretch>
        </p:blipFill>
        <p:spPr bwMode="auto">
          <a:xfrm>
            <a:off x="1763688" y="1143000"/>
            <a:ext cx="6213500" cy="4279298"/>
          </a:xfrm>
          <a:prstGeom prst="ellipse">
            <a:avLst/>
          </a:prstGeom>
          <a:ln w="76200">
            <a:solidFill>
              <a:schemeClr val="accent6">
                <a:lumMod val="60000"/>
                <a:lumOff val="40000"/>
              </a:schemeClr>
            </a:solidFill>
            <a:miter lim="800000"/>
            <a:headEnd/>
            <a:tailEnd/>
          </a:ln>
          <a:effectLst>
            <a:innerShdw blurRad="63500" dist="50800">
              <a:prstClr val="black">
                <a:alpha val="50000"/>
              </a:prstClr>
            </a:innerShdw>
          </a:effectLst>
          <a:scene3d>
            <a:camera prst="orthographicFront"/>
            <a:lightRig rig="contrasting" dir="t">
              <a:rot lat="0" lon="0" rev="3000000"/>
            </a:lightRig>
          </a:scene3d>
          <a:sp3d contourW="7620">
            <a:contourClr>
              <a:srgbClr val="333333"/>
            </a:contourClr>
          </a:sp3d>
          <a:extLst>
            <a:ext uri="{909E8E84-426E-40DD-AFC4-6F175D3DCCD1}"/>
          </a:extLst>
        </p:spPr>
      </p:pic>
      <p:sp>
        <p:nvSpPr>
          <p:cNvPr id="502788" name="Text Box 4"/>
          <p:cNvSpPr txBox="1">
            <a:spLocks noChangeArrowheads="1"/>
          </p:cNvSpPr>
          <p:nvPr/>
        </p:nvSpPr>
        <p:spPr bwMode="auto">
          <a:xfrm>
            <a:off x="1481138" y="5665788"/>
            <a:ext cx="7239000" cy="784225"/>
          </a:xfrm>
          <a:prstGeom prst="rect">
            <a:avLst/>
          </a:prstGeom>
          <a:blipFill dpi="0" rotWithShape="1">
            <a:blip r:embed="rId3"/>
            <a:srcRect/>
            <a:tile tx="0" ty="0" sx="100000" sy="100000" flip="none" algn="tl"/>
          </a:blipFill>
          <a:ln w="9525">
            <a:noFill/>
            <a:miter lim="800000"/>
            <a:headEnd/>
            <a:tailEnd/>
          </a:ln>
        </p:spPr>
        <p:txBody>
          <a:bodyPr>
            <a:spAutoFit/>
          </a:bodyPr>
          <a:lstStyle/>
          <a:p>
            <a:pPr algn="ctr">
              <a:spcBef>
                <a:spcPct val="50000"/>
              </a:spcBef>
            </a:pPr>
            <a:r>
              <a:rPr lang="el-GR" b="1">
                <a:solidFill>
                  <a:srgbClr val="FF0000"/>
                </a:solidFill>
                <a:latin typeface="Tahoma" pitchFamily="34" charset="0"/>
              </a:rPr>
              <a:t>Το 1936 η Ιταλία συμμάχησε με την Γερμανία</a:t>
            </a:r>
          </a:p>
          <a:p>
            <a:pPr algn="ctr">
              <a:spcBef>
                <a:spcPct val="50000"/>
              </a:spcBef>
            </a:pPr>
            <a:r>
              <a:rPr lang="el-GR" b="1">
                <a:solidFill>
                  <a:srgbClr val="00B050"/>
                </a:solidFill>
                <a:latin typeface="Tahoma" pitchFamily="34" charset="0"/>
              </a:rPr>
              <a:t> συμμαχία Άξονα</a:t>
            </a:r>
            <a:endParaRPr lang="el-GR">
              <a:solidFill>
                <a:srgbClr val="000000"/>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9592" y="-171400"/>
            <a:ext cx="7924800" cy="114300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Aft>
                <a:spcPts val="0"/>
              </a:spcAft>
              <a:defRPr/>
            </a:pPr>
            <a:r>
              <a:rPr lang="el-GR"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a:t>
            </a:r>
            <a:r>
              <a:rPr lang="el-GR"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Επιχειριση</a:t>
            </a:r>
            <a:r>
              <a:rPr lang="el-GR"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   </a:t>
            </a:r>
            <a:r>
              <a:rPr lang="el-GR"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ερμησ</a:t>
            </a:r>
            <a:r>
              <a:rPr lang="el-GR"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a:t>
            </a:r>
            <a:endParaRPr lang="el-GR"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endParaRPr>
          </a:p>
        </p:txBody>
      </p:sp>
      <p:sp>
        <p:nvSpPr>
          <p:cNvPr id="578562" name="Θέση περιεχομένου 2"/>
          <p:cNvSpPr>
            <a:spLocks noGrp="1"/>
          </p:cNvSpPr>
          <p:nvPr>
            <p:ph idx="1"/>
          </p:nvPr>
        </p:nvSpPr>
        <p:spPr/>
        <p:txBody>
          <a:bodyPr/>
          <a:lstStyle/>
          <a:p>
            <a:endParaRPr lang="el-GR" smtClean="0"/>
          </a:p>
        </p:txBody>
      </p:sp>
      <p:pic>
        <p:nvPicPr>
          <p:cNvPr id="5122" name="Picture 2" descr="Η κατάληψη της Κρήτης απο τη θαλάσσα ήταν αδύνατη καθώς οι Βρετανοί είχαν πλεονέκτημα και έτσι αποφασίστηκε η επιχείρηση για κατάληψη του νησιού να γίνει από τον αέρα"/>
          <p:cNvPicPr>
            <a:picLocks noChangeAspect="1" noChangeArrowheads="1"/>
          </p:cNvPicPr>
          <p:nvPr/>
        </p:nvPicPr>
        <p:blipFill>
          <a:blip r:embed="rId2">
            <a:extLst>
              <a:ext uri="{28A0092B-C50C-407E-A947-70E740481C1C}"/>
            </a:extLst>
          </a:blip>
          <a:srcRect/>
          <a:stretch>
            <a:fillRect/>
          </a:stretch>
        </p:blipFill>
        <p:spPr bwMode="auto">
          <a:xfrm>
            <a:off x="1115616" y="1484784"/>
            <a:ext cx="6515116" cy="46981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a:bodyPr>
          <a:lstStyle/>
          <a:p>
            <a:pPr fontAlgn="auto">
              <a:spcAft>
                <a:spcPts val="0"/>
              </a:spcAft>
              <a:defRPr/>
            </a:pPr>
            <a:r>
              <a:rPr lang="el-GR"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20 Μαΐου 1941</a:t>
            </a:r>
            <a:endParaRPr lang="el-GR"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79587" name="Θέση περιεχομένου 2"/>
          <p:cNvSpPr>
            <a:spLocks noGrp="1"/>
          </p:cNvSpPr>
          <p:nvPr>
            <p:ph idx="1"/>
          </p:nvPr>
        </p:nvSpPr>
        <p:spPr/>
        <p:txBody>
          <a:bodyPr/>
          <a:lstStyle/>
          <a:p>
            <a:endParaRPr lang="el-GR" smtClean="0"/>
          </a:p>
        </p:txBody>
      </p:sp>
      <p:pic>
        <p:nvPicPr>
          <p:cNvPr id="579588" name="Picture 2" descr="http://i.imgur.com/0JmIH.jpg"/>
          <p:cNvPicPr>
            <a:picLocks noChangeAspect="1" noChangeArrowheads="1"/>
          </p:cNvPicPr>
          <p:nvPr/>
        </p:nvPicPr>
        <p:blipFill>
          <a:blip r:embed="rId3"/>
          <a:srcRect/>
          <a:stretch>
            <a:fillRect/>
          </a:stretch>
        </p:blipFill>
        <p:spPr bwMode="auto">
          <a:xfrm>
            <a:off x="250825" y="2852738"/>
            <a:ext cx="8126413" cy="3330575"/>
          </a:xfrm>
          <a:prstGeom prst="rect">
            <a:avLst/>
          </a:prstGeom>
          <a:noFill/>
          <a:ln w="9525">
            <a:noFill/>
            <a:miter lim="800000"/>
            <a:headEnd/>
            <a:tailEnd/>
          </a:ln>
        </p:spPr>
      </p:pic>
      <p:cxnSp>
        <p:nvCxnSpPr>
          <p:cNvPr id="5" name="Ευθύγραμμο βέλος σύνδεσης 4"/>
          <p:cNvCxnSpPr/>
          <p:nvPr/>
        </p:nvCxnSpPr>
        <p:spPr>
          <a:xfrm flipH="1">
            <a:off x="1331913" y="620713"/>
            <a:ext cx="71437" cy="273685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p:cNvCxnSpPr/>
          <p:nvPr/>
        </p:nvCxnSpPr>
        <p:spPr>
          <a:xfrm flipH="1">
            <a:off x="5076825" y="1484313"/>
            <a:ext cx="71438" cy="273685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flipH="1">
            <a:off x="2987675" y="1341438"/>
            <a:ext cx="71438" cy="273526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flipH="1">
            <a:off x="1692275" y="908050"/>
            <a:ext cx="71438" cy="273685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80610" name="Τίτλος 1"/>
          <p:cNvSpPr>
            <a:spLocks noGrp="1"/>
          </p:cNvSpPr>
          <p:nvPr>
            <p:ph type="title"/>
          </p:nvPr>
        </p:nvSpPr>
        <p:spPr/>
        <p:txBody>
          <a:bodyPr/>
          <a:lstStyle/>
          <a:p>
            <a:endParaRPr lang="el-GR" smtClean="0"/>
          </a:p>
        </p:txBody>
      </p:sp>
      <p:sp>
        <p:nvSpPr>
          <p:cNvPr id="580611" name="Θέση περιεχομένου 2"/>
          <p:cNvSpPr>
            <a:spLocks noGrp="1"/>
          </p:cNvSpPr>
          <p:nvPr>
            <p:ph idx="1"/>
          </p:nvPr>
        </p:nvSpPr>
        <p:spPr/>
        <p:txBody>
          <a:bodyPr/>
          <a:lstStyle/>
          <a:p>
            <a:endParaRPr lang="el-GR" smtClean="0"/>
          </a:p>
        </p:txBody>
      </p:sp>
      <p:pic>
        <p:nvPicPr>
          <p:cNvPr id="8194" name="Picture 2"/>
          <p:cNvPicPr>
            <a:picLocks noChangeAspect="1" noChangeArrowheads="1"/>
          </p:cNvPicPr>
          <p:nvPr/>
        </p:nvPicPr>
        <p:blipFill>
          <a:blip r:embed="rId3">
            <a:extLst>
              <a:ext uri="{28A0092B-C50C-407E-A947-70E740481C1C}"/>
            </a:extLst>
          </a:blip>
          <a:srcRect/>
          <a:stretch>
            <a:fillRect/>
          </a:stretch>
        </p:blipFill>
        <p:spPr bwMode="auto">
          <a:xfrm>
            <a:off x="2014538" y="225425"/>
            <a:ext cx="5114925" cy="64135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fontAlgn="auto">
              <a:spcAft>
                <a:spcPts val="0"/>
              </a:spcAft>
              <a:defRPr/>
            </a:pPr>
            <a:r>
              <a:rPr lang="el-GR" dirty="0" smtClean="0">
                <a:solidFill>
                  <a:schemeClr val="accent6">
                    <a:tint val="1000"/>
                  </a:schemeClr>
                </a:solidFill>
              </a:rPr>
              <a:t>Οι Γερμανοί δεν υπολόγισαν την αντίσταση των αμάχων Κρητικών…</a:t>
            </a:r>
            <a:endParaRPr lang="el-GR" dirty="0">
              <a:solidFill>
                <a:schemeClr val="accent6">
                  <a:tint val="1000"/>
                </a:schemeClr>
              </a:solidFill>
            </a:endParaRPr>
          </a:p>
        </p:txBody>
      </p:sp>
      <p:sp>
        <p:nvSpPr>
          <p:cNvPr id="581635" name="Θέση περιεχομένου 2"/>
          <p:cNvSpPr>
            <a:spLocks noGrp="1"/>
          </p:cNvSpPr>
          <p:nvPr>
            <p:ph idx="1"/>
          </p:nvPr>
        </p:nvSpPr>
        <p:spPr/>
        <p:txBody>
          <a:bodyPr/>
          <a:lstStyle/>
          <a:p>
            <a:endParaRPr lang="el-GR" smtClean="0"/>
          </a:p>
        </p:txBody>
      </p:sp>
      <p:pic>
        <p:nvPicPr>
          <p:cNvPr id="7170" name="Picture 2" descr="maxi tis kritis gynaikes"/>
          <p:cNvPicPr>
            <a:picLocks noChangeAspect="1" noChangeArrowheads="1"/>
          </p:cNvPicPr>
          <p:nvPr/>
        </p:nvPicPr>
        <p:blipFill>
          <a:blip r:embed="rId2">
            <a:extLst>
              <a:ext uri="{28A0092B-C50C-407E-A947-70E740481C1C}"/>
            </a:extLst>
          </a:blip>
          <a:srcRect/>
          <a:stretch>
            <a:fillRect/>
          </a:stretch>
        </p:blipFill>
        <p:spPr bwMode="auto">
          <a:xfrm>
            <a:off x="467544" y="1628800"/>
            <a:ext cx="8064896" cy="46085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endParaRPr lang="el-GR">
              <a:solidFill>
                <a:schemeClr val="accent6">
                  <a:tint val="1000"/>
                </a:schemeClr>
              </a:solidFill>
            </a:endParaRPr>
          </a:p>
        </p:txBody>
      </p:sp>
      <p:sp>
        <p:nvSpPr>
          <p:cNvPr id="582658" name="Θέση περιεχομένου 2"/>
          <p:cNvSpPr>
            <a:spLocks noGrp="1"/>
          </p:cNvSpPr>
          <p:nvPr>
            <p:ph idx="1"/>
          </p:nvPr>
        </p:nvSpPr>
        <p:spPr/>
        <p:txBody>
          <a:bodyPr/>
          <a:lstStyle/>
          <a:p>
            <a:endParaRPr lang="el-GR" smtClean="0"/>
          </a:p>
        </p:txBody>
      </p:sp>
      <p:pic>
        <p:nvPicPr>
          <p:cNvPr id="582659" name="Picture 2" descr="C:\Users\ELPIDA\Documents\1941-cebcceb1cf8acebfcf83-ceb7-ceb1cebdcf84ceb9cf83cf84ceb1cf83ceb7-cf84cebfcf85-cebacf81ceb7cf84ceb9cebacebfcf85-cebbceb1cebfcf85-1-1024x742.jpg"/>
          <p:cNvPicPr>
            <a:picLocks noChangeAspect="1" noChangeArrowheads="1"/>
          </p:cNvPicPr>
          <p:nvPr/>
        </p:nvPicPr>
        <p:blipFill>
          <a:blip r:embed="rId2"/>
          <a:srcRect/>
          <a:stretch>
            <a:fillRect/>
          </a:stretch>
        </p:blipFill>
        <p:spPr bwMode="auto">
          <a:xfrm>
            <a:off x="-304800" y="-104775"/>
            <a:ext cx="9753600" cy="706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53536"/>
            <a:ext cx="8229600" cy="1143000"/>
          </a:xfrm>
        </p:spPr>
        <p:txBody>
          <a:bodyPr>
            <a:noAutofit/>
          </a:bodyPr>
          <a:lstStyle/>
          <a:p>
            <a:pPr marL="54864" fontAlgn="auto">
              <a:spcAft>
                <a:spcPts val="0"/>
              </a:spcAft>
              <a:defRPr/>
            </a:pPr>
            <a:r>
              <a:rPr lang="el-GR" sz="3600" b="1" dirty="0" smtClean="0">
                <a:solidFill>
                  <a:schemeClr val="tx2">
                    <a:tint val="100000"/>
                    <a:shade val="90000"/>
                    <a:satMod val="250000"/>
                    <a:alpha val="100000"/>
                  </a:schemeClr>
                </a:solidFill>
              </a:rPr>
              <a:t>…και έπαθαν  φοβερή πανωλεθρία.</a:t>
            </a:r>
            <a:endParaRPr lang="el-GR" sz="3600" b="1" dirty="0">
              <a:solidFill>
                <a:schemeClr val="tx2">
                  <a:tint val="100000"/>
                  <a:shade val="90000"/>
                  <a:satMod val="250000"/>
                  <a:alpha val="100000"/>
                </a:schemeClr>
              </a:solidFill>
            </a:endParaRPr>
          </a:p>
        </p:txBody>
      </p:sp>
      <p:sp>
        <p:nvSpPr>
          <p:cNvPr id="583682" name="Θέση περιεχομένου 2"/>
          <p:cNvSpPr>
            <a:spLocks noGrp="1"/>
          </p:cNvSpPr>
          <p:nvPr>
            <p:ph idx="1"/>
          </p:nvPr>
        </p:nvSpPr>
        <p:spPr/>
        <p:txBody>
          <a:bodyPr/>
          <a:lstStyle/>
          <a:p>
            <a:endParaRPr lang="el-GR" smtClean="0"/>
          </a:p>
        </p:txBody>
      </p:sp>
      <p:pic>
        <p:nvPicPr>
          <p:cNvPr id="13314" name="Picture 2" descr="Αποτέλεσμα εικόνας για η μαχη της κρητης"/>
          <p:cNvPicPr>
            <a:picLocks noChangeAspect="1" noChangeArrowheads="1"/>
          </p:cNvPicPr>
          <p:nvPr/>
        </p:nvPicPr>
        <p:blipFill>
          <a:blip r:embed="rId2">
            <a:extLst>
              <a:ext uri="{28A0092B-C50C-407E-A947-70E740481C1C}"/>
            </a:extLst>
          </a:blip>
          <a:srcRect/>
          <a:stretch>
            <a:fillRect/>
          </a:stretch>
        </p:blipFill>
        <p:spPr bwMode="auto">
          <a:xfrm>
            <a:off x="971600" y="1628800"/>
            <a:ext cx="7416824" cy="469836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extLst>
          </a:blip>
          <a:srcRect/>
          <a:stretch>
            <a:fillRect/>
          </a:stretch>
        </p:blipFill>
        <p:spPr bwMode="auto">
          <a:xfrm>
            <a:off x="2771800" y="2492896"/>
            <a:ext cx="4031630" cy="384053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extLst>
        </p:spPr>
      </p:pic>
      <p:sp>
        <p:nvSpPr>
          <p:cNvPr id="3" name="Θέση περιεχομένου 2"/>
          <p:cNvSpPr>
            <a:spLocks noGrp="1"/>
          </p:cNvSpPr>
          <p:nvPr>
            <p:ph idx="4294967295"/>
          </p:nvPr>
        </p:nvSpPr>
        <p:spPr>
          <a:xfrm>
            <a:off x="672815" y="548680"/>
            <a:ext cx="8229600" cy="452628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buFont typeface="Wingdings 2"/>
              <a:buChar char=""/>
              <a:defRPr/>
            </a:pPr>
            <a:r>
              <a:rPr lang="el-GR" sz="4800" b="1" dirty="0" smtClean="0">
                <a:ln/>
                <a:solidFill>
                  <a:schemeClr val="accent3"/>
                </a:solidFill>
              </a:rPr>
              <a:t>ΑΡΧΙΖΕΙ Η ΤΡΙΠΛΗ ΚΑΤΟΧΗ</a:t>
            </a:r>
            <a:endParaRPr lang="el-GR" sz="4800" b="1" dirty="0">
              <a:ln/>
              <a:solidFill>
                <a:schemeClr val="accent3"/>
              </a:solidFill>
            </a:endParaRPr>
          </a:p>
        </p:txBody>
      </p:sp>
      <p:pic>
        <p:nvPicPr>
          <p:cNvPr id="9218" name="Picture 2" descr="C:\Users\ELPIDA\Documents\Crete.jpg"/>
          <p:cNvPicPr>
            <a:picLocks noChangeAspect="1" noChangeArrowheads="1"/>
          </p:cNvPicPr>
          <p:nvPr/>
        </p:nvPicPr>
        <p:blipFill>
          <a:blip r:embed="rId3"/>
          <a:srcRect/>
          <a:stretch>
            <a:fillRect/>
          </a:stretch>
        </p:blipFill>
        <p:spPr bwMode="auto">
          <a:xfrm>
            <a:off x="-107950" y="-34925"/>
            <a:ext cx="9432925" cy="7029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9218"/>
                                        </p:tgtEl>
                                      </p:cBhvr>
                                    </p:animEffect>
                                    <p:set>
                                      <p:cBhvr>
                                        <p:cTn id="7" dur="1" fill="hold">
                                          <p:stCondLst>
                                            <p:cond delay="1999"/>
                                          </p:stCondLst>
                                        </p:cTn>
                                        <p:tgtEl>
                                          <p:spTgt spid="9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85730" name="Τίτλος 1"/>
          <p:cNvSpPr>
            <a:spLocks noGrp="1"/>
          </p:cNvSpPr>
          <p:nvPr>
            <p:ph type="title"/>
          </p:nvPr>
        </p:nvSpPr>
        <p:spPr/>
        <p:txBody>
          <a:bodyPr/>
          <a:lstStyle/>
          <a:p>
            <a:r>
              <a:rPr lang="el-GR" smtClean="0"/>
              <a:t/>
            </a:r>
            <a:br>
              <a:rPr lang="el-GR" smtClean="0"/>
            </a:br>
            <a:endParaRPr lang="el-GR" smtClean="0">
              <a:solidFill>
                <a:srgbClr val="C00000"/>
              </a:solidFill>
            </a:endParaRPr>
          </a:p>
        </p:txBody>
      </p:sp>
      <p:sp>
        <p:nvSpPr>
          <p:cNvPr id="585731" name="Θέση περιεχομένου 3"/>
          <p:cNvSpPr>
            <a:spLocks noGrp="1"/>
          </p:cNvSpPr>
          <p:nvPr>
            <p:ph idx="1"/>
          </p:nvPr>
        </p:nvSpPr>
        <p:spPr/>
        <p:txBody>
          <a:bodyPr/>
          <a:lstStyle/>
          <a:p>
            <a:endParaRPr lang="el-GR" smtClean="0"/>
          </a:p>
        </p:txBody>
      </p:sp>
      <p:sp>
        <p:nvSpPr>
          <p:cNvPr id="5" name="Θέση κειμένου 4"/>
          <p:cNvSpPr>
            <a:spLocks noGrp="1"/>
          </p:cNvSpPr>
          <p:nvPr>
            <p:ph type="body" sz="half" idx="2"/>
          </p:nvPr>
        </p:nvSpPr>
        <p:spPr/>
        <p:txBody>
          <a:bodyPr/>
          <a:lstStyle/>
          <a:p>
            <a:r>
              <a:rPr lang="el-GR" sz="3600" smtClean="0">
                <a:solidFill>
                  <a:schemeClr val="bg1"/>
                </a:solidFill>
              </a:rPr>
              <a:t>Ανεβάζουν</a:t>
            </a:r>
          </a:p>
          <a:p>
            <a:r>
              <a:rPr lang="el-GR" sz="3600" smtClean="0">
                <a:solidFill>
                  <a:schemeClr val="bg1"/>
                </a:solidFill>
              </a:rPr>
              <a:t> τη σβάστικα στην Ακρόπολη</a:t>
            </a:r>
          </a:p>
          <a:p>
            <a:endParaRPr lang="el-GR" smtClean="0"/>
          </a:p>
        </p:txBody>
      </p:sp>
      <p:pic>
        <p:nvPicPr>
          <p:cNvPr id="4098" name="Picture 2" descr="Αποτέλεσμα εικόνας για οι γερμανοι μπαινουν στην αθηνα"/>
          <p:cNvPicPr>
            <a:picLocks noChangeAspect="1" noChangeArrowheads="1"/>
          </p:cNvPicPr>
          <p:nvPr/>
        </p:nvPicPr>
        <p:blipFill>
          <a:blip r:embed="rId3">
            <a:extLst>
              <a:ext uri="{28A0092B-C50C-407E-A947-70E740481C1C}"/>
            </a:extLst>
          </a:blip>
          <a:srcRect/>
          <a:stretch>
            <a:fillRect/>
          </a:stretch>
        </p:blipFill>
        <p:spPr bwMode="auto">
          <a:xfrm>
            <a:off x="4185393" y="692696"/>
            <a:ext cx="3881910" cy="53454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extLst>
        </p:spPr>
      </p:pic>
      <p:pic>
        <p:nvPicPr>
          <p:cNvPr id="6" name="Picture 2" descr="F:\Greece-flag.jpg"/>
          <p:cNvPicPr>
            <a:picLocks noChangeAspect="1" noChangeArrowheads="1"/>
          </p:cNvPicPr>
          <p:nvPr/>
        </p:nvPicPr>
        <p:blipFill>
          <a:blip r:embed="rId4"/>
          <a:srcRect/>
          <a:stretch>
            <a:fillRect/>
          </a:stretch>
        </p:blipFill>
        <p:spPr bwMode="auto">
          <a:xfrm>
            <a:off x="38100" y="-6350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50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3" name="Picture 2" descr="E:\Γ\ΓΙΟΡΤΕΣ\28η ΟΚΤΩΒΡΙΟΥ\FOTO ΥΛΙΚΟ για την 28η ΟΚΤΩΒΡΙΟΥ\AΠΕΛΕΥΘΕΡΩΣΗ.jpg"/>
          <p:cNvPicPr>
            <a:picLocks noChangeAspect="1" noChangeArrowheads="1"/>
          </p:cNvPicPr>
          <p:nvPr/>
        </p:nvPicPr>
        <p:blipFill>
          <a:blip r:embed="rId2"/>
          <a:srcRect/>
          <a:stretch>
            <a:fillRect/>
          </a:stretch>
        </p:blipFill>
        <p:spPr bwMode="auto">
          <a:xfrm>
            <a:off x="-211138" y="0"/>
            <a:ext cx="9705976" cy="7461250"/>
          </a:xfrm>
          <a:prstGeom prst="rect">
            <a:avLst/>
          </a:prstGeom>
          <a:noFill/>
          <a:ln w="9525">
            <a:noFill/>
            <a:miter lim="800000"/>
            <a:headEnd/>
            <a:tailEnd/>
          </a:ln>
        </p:spPr>
      </p:pic>
      <p:sp>
        <p:nvSpPr>
          <p:cNvPr id="2" name="Τίτλος 1"/>
          <p:cNvSpPr>
            <a:spLocks noGrp="1"/>
          </p:cNvSpPr>
          <p:nvPr>
            <p:ph type="title"/>
          </p:nvPr>
        </p:nvSpPr>
        <p:spPr>
          <a:extLst>
            <a:ext uri="{909E8E84-426E-40DD-AFC4-6F175D3DCCD1}"/>
            <a:ext uri="{91240B29-F687-4F45-9708-019B960494DF}"/>
          </a:extLst>
        </p:spPr>
        <p:txBody>
          <a:bodyPr/>
          <a:lstStyle/>
          <a:p>
            <a:pPr>
              <a:defRPr/>
            </a:pPr>
            <a:r>
              <a:rPr lang="el-GR" sz="4800" b="1" dirty="0" smtClean="0">
                <a:ln w="10541" cmpd="sng">
                  <a:solidFill>
                    <a:srgbClr val="FF00FF"/>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12 Οκτωβρίου 1944</a:t>
            </a:r>
            <a:endParaRPr lang="el-GR" sz="4800" b="1" dirty="0">
              <a:ln w="10541" cmpd="sng">
                <a:solidFill>
                  <a:srgbClr val="FF00FF"/>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3025" y="-92075"/>
            <a:ext cx="9217025" cy="6950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Τίτλος 1"/>
          <p:cNvSpPr>
            <a:spLocks noGrp="1"/>
          </p:cNvSpPr>
          <p:nvPr>
            <p:ph type="title"/>
          </p:nvPr>
        </p:nvSpPr>
        <p:spPr/>
        <p:txBody>
          <a:bodyPr/>
          <a:lstStyle/>
          <a:p>
            <a:r>
              <a:rPr lang="el-GR" smtClean="0"/>
              <a:t>Αναπτύσσονται δυο μέτωπα:</a:t>
            </a:r>
          </a:p>
        </p:txBody>
      </p:sp>
      <p:sp>
        <p:nvSpPr>
          <p:cNvPr id="3" name="Θέση περιεχομένου 2"/>
          <p:cNvSpPr>
            <a:spLocks noGrp="1"/>
          </p:cNvSpPr>
          <p:nvPr>
            <p:ph idx="1"/>
          </p:nvPr>
        </p:nvSpPr>
        <p:spPr/>
        <p:txBody>
          <a:bodyPr/>
          <a:lstStyle/>
          <a:p>
            <a:pPr marL="0" indent="0">
              <a:buFont typeface="Wingdings" pitchFamily="2" charset="2"/>
              <a:buNone/>
              <a:defRPr/>
            </a:pPr>
            <a:r>
              <a:rPr lang="el-GR" u="sng" dirty="0" smtClean="0"/>
              <a:t>    </a:t>
            </a:r>
            <a:r>
              <a:rPr lang="el-GR" b="1" u="sng" dirty="0" smtClean="0">
                <a:solidFill>
                  <a:srgbClr val="FF0000"/>
                </a:solidFill>
              </a:rPr>
              <a:t>Άξονας </a:t>
            </a:r>
            <a:r>
              <a:rPr lang="el-GR" u="sng" dirty="0" smtClean="0"/>
              <a:t>                                      </a:t>
            </a:r>
            <a:r>
              <a:rPr lang="el-GR" u="sng" dirty="0" smtClean="0">
                <a:solidFill>
                  <a:srgbClr val="FF0000"/>
                </a:solidFill>
              </a:rPr>
              <a:t>Συμμαχία</a:t>
            </a:r>
          </a:p>
          <a:p>
            <a:pPr>
              <a:defRPr/>
            </a:pPr>
            <a:r>
              <a:rPr lang="el-GR" sz="2800" dirty="0" smtClean="0">
                <a:latin typeface="Comic Sans MS" pitchFamily="66" charset="0"/>
              </a:rPr>
              <a:t>Γερμανία                                   Αγγλία</a:t>
            </a:r>
          </a:p>
          <a:p>
            <a:pPr>
              <a:defRPr/>
            </a:pPr>
            <a:r>
              <a:rPr lang="el-GR" sz="2800" dirty="0" smtClean="0">
                <a:latin typeface="Comic Sans MS" pitchFamily="66" charset="0"/>
              </a:rPr>
              <a:t>Ιταλία                                         Γαλλία</a:t>
            </a:r>
          </a:p>
          <a:p>
            <a:pPr>
              <a:defRPr/>
            </a:pPr>
            <a:r>
              <a:rPr lang="el-GR" sz="2800" dirty="0" smtClean="0">
                <a:latin typeface="Comic Sans MS" pitchFamily="66" charset="0"/>
              </a:rPr>
              <a:t>Ιαπωνία                                     Ρωσία</a:t>
            </a:r>
          </a:p>
          <a:p>
            <a:pPr marL="0" indent="0">
              <a:buFont typeface="Wingdings" pitchFamily="2" charset="2"/>
              <a:buNone/>
              <a:defRPr/>
            </a:pPr>
            <a:r>
              <a:rPr lang="el-GR" sz="2800" dirty="0">
                <a:latin typeface="Comic Sans MS" pitchFamily="66" charset="0"/>
              </a:rPr>
              <a:t> </a:t>
            </a:r>
            <a:r>
              <a:rPr lang="el-GR" sz="2800" dirty="0" smtClean="0">
                <a:latin typeface="Comic Sans MS" pitchFamily="66" charset="0"/>
              </a:rPr>
              <a:t>                                                      Η.Π.</a:t>
            </a:r>
            <a:r>
              <a:rPr lang="el-GR" dirty="0" smtClean="0"/>
              <a:t>Α.</a:t>
            </a:r>
            <a:endParaRPr lang="el-GR" dirty="0"/>
          </a:p>
        </p:txBody>
      </p:sp>
    </p:spTree>
  </p:cSld>
  <p:clrMapOvr>
    <a:masterClrMapping/>
  </p:clrMapOvr>
  <p:transition>
    <p:wheel spokes="8"/>
    <p:sndAc>
      <p:endSnd/>
    </p:sndAc>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588802" name="Τίτλος 1"/>
          <p:cNvSpPr>
            <a:spLocks noGrp="1"/>
          </p:cNvSpPr>
          <p:nvPr>
            <p:ph type="title"/>
          </p:nvPr>
        </p:nvSpPr>
        <p:spPr/>
        <p:txBody>
          <a:bodyPr/>
          <a:lstStyle/>
          <a:p>
            <a:endParaRPr lang="el-GR" smtClean="0"/>
          </a:p>
        </p:txBody>
      </p:sp>
      <p:sp>
        <p:nvSpPr>
          <p:cNvPr id="3" name="Θέση περιεχομένου 2"/>
          <p:cNvSpPr>
            <a:spLocks noGrp="1"/>
          </p:cNvSpPr>
          <p:nvPr>
            <p:ph idx="1"/>
          </p:nvPr>
        </p:nvSpPr>
        <p:spPr/>
        <p:txBody>
          <a:bodyPr rtlCol="0">
            <a:normAutofit fontScale="70000" lnSpcReduction="20000"/>
          </a:bodyPr>
          <a:lstStyle/>
          <a:p>
            <a:pPr fontAlgn="auto">
              <a:spcAft>
                <a:spcPts val="0"/>
              </a:spcAft>
              <a:buFont typeface="Arial" pitchFamily="34" charset="0"/>
              <a:buChar char="•"/>
              <a:defRPr/>
            </a:pPr>
            <a:r>
              <a:rPr lang="el-GR" dirty="0" smtClean="0"/>
              <a:t>ΕΛΛΑΔΑ:                                 </a:t>
            </a:r>
            <a:r>
              <a:rPr lang="el-GR" b="1" dirty="0" smtClean="0">
                <a:solidFill>
                  <a:srgbClr val="FF0000"/>
                </a:solidFill>
              </a:rPr>
              <a:t>216  </a:t>
            </a:r>
            <a:r>
              <a:rPr lang="el-GR" dirty="0" smtClean="0">
                <a:solidFill>
                  <a:srgbClr val="FFFF00"/>
                </a:solidFill>
              </a:rPr>
              <a:t>ημέρες</a:t>
            </a:r>
          </a:p>
          <a:p>
            <a:pPr fontAlgn="auto">
              <a:spcAft>
                <a:spcPts val="0"/>
              </a:spcAft>
              <a:buFont typeface="Arial" pitchFamily="34" charset="0"/>
              <a:buChar char="•"/>
              <a:defRPr/>
            </a:pPr>
            <a:r>
              <a:rPr lang="el-GR" dirty="0" smtClean="0"/>
              <a:t>ΝΟΡΒΗΓΙΑ</a:t>
            </a:r>
            <a:r>
              <a:rPr lang="el-GR" b="1" dirty="0" smtClean="0">
                <a:solidFill>
                  <a:srgbClr val="FF0000"/>
                </a:solidFill>
              </a:rPr>
              <a:t>:                               61      </a:t>
            </a:r>
            <a:r>
              <a:rPr lang="el-GR" b="1" dirty="0" smtClean="0">
                <a:solidFill>
                  <a:srgbClr val="FFFF00"/>
                </a:solidFill>
              </a:rPr>
              <a:t>»</a:t>
            </a:r>
          </a:p>
          <a:p>
            <a:pPr fontAlgn="auto">
              <a:spcAft>
                <a:spcPts val="0"/>
              </a:spcAft>
              <a:buFont typeface="Arial" pitchFamily="34" charset="0"/>
              <a:buChar char="•"/>
              <a:defRPr/>
            </a:pPr>
            <a:r>
              <a:rPr lang="el-GR" dirty="0" smtClean="0"/>
              <a:t>ΠΟΛΩΝΙΑ:                               </a:t>
            </a:r>
            <a:r>
              <a:rPr lang="el-GR" b="1" dirty="0" smtClean="0">
                <a:solidFill>
                  <a:srgbClr val="FF0000"/>
                </a:solidFill>
              </a:rPr>
              <a:t>30</a:t>
            </a:r>
            <a:r>
              <a:rPr lang="el-GR" b="1" dirty="0">
                <a:solidFill>
                  <a:srgbClr val="FFFF00"/>
                </a:solidFill>
              </a:rPr>
              <a:t> </a:t>
            </a:r>
            <a:r>
              <a:rPr lang="el-GR" b="1" dirty="0" smtClean="0">
                <a:solidFill>
                  <a:srgbClr val="FFFF00"/>
                </a:solidFill>
              </a:rPr>
              <a:t>      »</a:t>
            </a:r>
            <a:endParaRPr lang="el-GR" b="1" dirty="0" smtClean="0">
              <a:solidFill>
                <a:srgbClr val="FF0000"/>
              </a:solidFill>
            </a:endParaRPr>
          </a:p>
          <a:p>
            <a:pPr fontAlgn="auto">
              <a:spcAft>
                <a:spcPts val="0"/>
              </a:spcAft>
              <a:buFont typeface="Arial" pitchFamily="34" charset="0"/>
              <a:buChar char="•"/>
              <a:defRPr/>
            </a:pPr>
            <a:r>
              <a:rPr lang="el-GR" dirty="0" smtClean="0"/>
              <a:t>ΒΕΛΓΙΟ:                                    </a:t>
            </a:r>
            <a:r>
              <a:rPr lang="el-GR" b="1" dirty="0" smtClean="0">
                <a:solidFill>
                  <a:srgbClr val="FF0000"/>
                </a:solidFill>
              </a:rPr>
              <a:t>18      </a:t>
            </a:r>
            <a:r>
              <a:rPr lang="el-GR" b="1" dirty="0" smtClean="0">
                <a:solidFill>
                  <a:srgbClr val="FFFF00"/>
                </a:solidFill>
              </a:rPr>
              <a:t>»                   </a:t>
            </a:r>
          </a:p>
          <a:p>
            <a:pPr fontAlgn="auto">
              <a:spcAft>
                <a:spcPts val="0"/>
              </a:spcAft>
              <a:buFont typeface="Arial" pitchFamily="34" charset="0"/>
              <a:buChar char="•"/>
              <a:defRPr/>
            </a:pPr>
            <a:r>
              <a:rPr lang="el-GR" b="1" dirty="0" smtClean="0">
                <a:solidFill>
                  <a:srgbClr val="FFFF00"/>
                </a:solidFill>
              </a:rPr>
              <a:t> </a:t>
            </a:r>
            <a:r>
              <a:rPr lang="el-GR" dirty="0" smtClean="0"/>
              <a:t>ΟΛΛΑΝΔΙΑ:                              </a:t>
            </a:r>
            <a:r>
              <a:rPr lang="el-GR" b="1" dirty="0" smtClean="0">
                <a:solidFill>
                  <a:srgbClr val="FF0000"/>
                </a:solidFill>
              </a:rPr>
              <a:t>4       </a:t>
            </a:r>
            <a:r>
              <a:rPr lang="el-GR" b="1" dirty="0" smtClean="0">
                <a:solidFill>
                  <a:srgbClr val="FFFF00"/>
                </a:solidFill>
              </a:rPr>
              <a:t>»</a:t>
            </a:r>
            <a:endParaRPr lang="el-GR" b="1" dirty="0">
              <a:solidFill>
                <a:srgbClr val="FF0000"/>
              </a:solidFill>
            </a:endParaRPr>
          </a:p>
          <a:p>
            <a:pPr fontAlgn="auto">
              <a:spcAft>
                <a:spcPts val="0"/>
              </a:spcAft>
              <a:buFont typeface="Arial" pitchFamily="34" charset="0"/>
              <a:buChar char="•"/>
              <a:defRPr/>
            </a:pPr>
            <a:endParaRPr lang="el-GR" b="1" dirty="0" smtClean="0">
              <a:solidFill>
                <a:srgbClr val="FF0000"/>
              </a:solidFill>
            </a:endParaRPr>
          </a:p>
          <a:p>
            <a:pPr fontAlgn="auto">
              <a:spcAft>
                <a:spcPts val="0"/>
              </a:spcAft>
              <a:buFont typeface="Arial" pitchFamily="34" charset="0"/>
              <a:buChar char="•"/>
              <a:defRPr/>
            </a:pPr>
            <a:r>
              <a:rPr lang="el-GR" dirty="0" smtClean="0"/>
              <a:t>ΓΙΟΥΓΚΟΣΛΑΒΙΑ:  </a:t>
            </a:r>
            <a:r>
              <a:rPr lang="el-GR" b="1" dirty="0" smtClean="0">
                <a:solidFill>
                  <a:srgbClr val="FFFF00"/>
                </a:solidFill>
              </a:rPr>
              <a:t>Άμεση παράδοση</a:t>
            </a:r>
          </a:p>
          <a:p>
            <a:pPr fontAlgn="auto">
              <a:spcAft>
                <a:spcPts val="0"/>
              </a:spcAft>
              <a:buFont typeface="Arial" pitchFamily="34" charset="0"/>
              <a:buChar char="•"/>
              <a:defRPr/>
            </a:pPr>
            <a:r>
              <a:rPr lang="el-GR" dirty="0" smtClean="0"/>
              <a:t>ΔΑΝΙΑ: </a:t>
            </a:r>
            <a:r>
              <a:rPr lang="el-GR" b="1" dirty="0" smtClean="0">
                <a:solidFill>
                  <a:srgbClr val="FFFF00"/>
                </a:solidFill>
              </a:rPr>
              <a:t>Άμεση </a:t>
            </a:r>
            <a:r>
              <a:rPr lang="el-GR" b="1" dirty="0">
                <a:solidFill>
                  <a:srgbClr val="FFFF00"/>
                </a:solidFill>
              </a:rPr>
              <a:t>παράδοση</a:t>
            </a:r>
          </a:p>
          <a:p>
            <a:pPr fontAlgn="auto">
              <a:spcAft>
                <a:spcPts val="0"/>
              </a:spcAft>
              <a:buFont typeface="Arial" pitchFamily="34" charset="0"/>
              <a:buChar char="•"/>
              <a:defRPr/>
            </a:pPr>
            <a:r>
              <a:rPr lang="el-GR" dirty="0" smtClean="0"/>
              <a:t>ΤΣΕΧΟΣΛΟΒΑΚΙΑ: </a:t>
            </a:r>
            <a:r>
              <a:rPr lang="el-GR" b="1" dirty="0" smtClean="0">
                <a:solidFill>
                  <a:srgbClr val="FFFF00"/>
                </a:solidFill>
              </a:rPr>
              <a:t>Άμεση </a:t>
            </a:r>
            <a:r>
              <a:rPr lang="el-GR" b="1" dirty="0">
                <a:solidFill>
                  <a:srgbClr val="FFFF00"/>
                </a:solidFill>
              </a:rPr>
              <a:t>παράδοση</a:t>
            </a:r>
          </a:p>
          <a:p>
            <a:pPr fontAlgn="auto">
              <a:spcAft>
                <a:spcPts val="0"/>
              </a:spcAft>
              <a:buFont typeface="Arial" pitchFamily="34" charset="0"/>
              <a:buChar char="•"/>
              <a:defRPr/>
            </a:pPr>
            <a:r>
              <a:rPr lang="el-GR" dirty="0" err="1" smtClean="0"/>
              <a:t>ΛΟΥΞΕΜΒΟΥΡΓΟ:</a:t>
            </a:r>
            <a:r>
              <a:rPr lang="el-GR" b="1" dirty="0" err="1">
                <a:solidFill>
                  <a:srgbClr val="FFFF00"/>
                </a:solidFill>
              </a:rPr>
              <a:t>Άμεση</a:t>
            </a:r>
            <a:r>
              <a:rPr lang="el-GR" b="1" dirty="0">
                <a:solidFill>
                  <a:srgbClr val="FFFF00"/>
                </a:solidFill>
              </a:rPr>
              <a:t> </a:t>
            </a:r>
            <a:r>
              <a:rPr lang="el-GR" b="1" dirty="0" smtClean="0">
                <a:solidFill>
                  <a:srgbClr val="FFFF00"/>
                </a:solidFill>
              </a:rPr>
              <a:t>παράδοση</a:t>
            </a:r>
            <a:endParaRPr lang="el-GR" dirty="0" smtClean="0"/>
          </a:p>
          <a:p>
            <a:pPr fontAlgn="auto">
              <a:spcAft>
                <a:spcPts val="0"/>
              </a:spcAft>
              <a:buFont typeface="Arial" pitchFamily="34" charset="0"/>
              <a:buChar char="•"/>
              <a:defRPr/>
            </a:pPr>
            <a:r>
              <a:rPr lang="el-GR" dirty="0" smtClean="0"/>
              <a:t>ΑΓΓΛΙΑ: </a:t>
            </a:r>
            <a:r>
              <a:rPr lang="el-GR" b="1" dirty="0" smtClean="0">
                <a:solidFill>
                  <a:srgbClr val="FF0000"/>
                </a:solidFill>
              </a:rPr>
              <a:t>Δεν τελεί υπό Γερμανική Κατοχή</a:t>
            </a:r>
          </a:p>
          <a:p>
            <a:pPr fontAlgn="auto">
              <a:spcAft>
                <a:spcPts val="0"/>
              </a:spcAft>
              <a:buFont typeface="Arial" pitchFamily="34" charset="0"/>
              <a:buChar char="•"/>
              <a:defRPr/>
            </a:pPr>
            <a:r>
              <a:rPr lang="el-GR" dirty="0" smtClean="0"/>
              <a:t>ΡΩΣΙΑ</a:t>
            </a:r>
            <a:r>
              <a:rPr lang="el-GR" dirty="0" smtClean="0">
                <a:solidFill>
                  <a:srgbClr val="92D050"/>
                </a:solidFill>
              </a:rPr>
              <a:t>:</a:t>
            </a:r>
            <a:r>
              <a:rPr lang="el-GR" b="1" dirty="0">
                <a:solidFill>
                  <a:srgbClr val="92D050"/>
                </a:solidFill>
              </a:rPr>
              <a:t> </a:t>
            </a:r>
            <a:r>
              <a:rPr lang="el-GR" b="1" dirty="0">
                <a:solidFill>
                  <a:srgbClr val="FF0000"/>
                </a:solidFill>
              </a:rPr>
              <a:t>Δεν τελεί υπό Γερμανική Κατοχή</a:t>
            </a:r>
            <a:endParaRPr lang="el-GR" dirty="0">
              <a:solidFill>
                <a:srgbClr val="FF0000"/>
              </a:solidFill>
            </a:endParaRPr>
          </a:p>
        </p:txBody>
      </p:sp>
      <p:sp>
        <p:nvSpPr>
          <p:cNvPr id="5" name="Ορθογώνιο 4"/>
          <p:cNvSpPr/>
          <p:nvPr/>
        </p:nvSpPr>
        <p:spPr>
          <a:xfrm>
            <a:off x="809049" y="548680"/>
            <a:ext cx="7513018"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l-GR"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mn-lt"/>
                <a:cs typeface="+mn-cs"/>
              </a:rPr>
              <a:t>Ποιοι αντιστάθηκαν περισσότερο;</a:t>
            </a:r>
            <a:endParaRPr lang="el-GR"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3">
                                            <p:txEl>
                                              <p:pRg st="1" end="1"/>
                                            </p:txEl>
                                          </p:spTgt>
                                        </p:tgtEl>
                                        <p:attrNameLst>
                                          <p:attrName>ppt_w</p:attrName>
                                        </p:attrNameLst>
                                      </p:cBhvr>
                                    </p:anim>
                                    <p:anim by="(#ppt_w*0.50)" calcmode="lin" valueType="num">
                                      <p:cBhvr>
                                        <p:cTn id="14" dur="500" decel="50000" autoRev="1" fill="hold">
                                          <p:stCondLst>
                                            <p:cond delay="0"/>
                                          </p:stCondLst>
                                        </p:cTn>
                                        <p:tgtEl>
                                          <p:spTgt spid="3">
                                            <p:txEl>
                                              <p:pRg st="1" end="1"/>
                                            </p:txEl>
                                          </p:spTgt>
                                        </p:tgtEl>
                                        <p:attrNameLst>
                                          <p:attrName>ppt_x</p:attrName>
                                        </p:attrNameLst>
                                      </p:cBhvr>
                                    </p:anim>
                                    <p:anim from="(-#ppt_h/2)" to="(#ppt_y)" calcmode="lin" valueType="num">
                                      <p:cBhvr>
                                        <p:cTn id="15" dur="1000" fill="hold">
                                          <p:stCondLst>
                                            <p:cond delay="0"/>
                                          </p:stCondLst>
                                        </p:cTn>
                                        <p:tgtEl>
                                          <p:spTgt spid="3">
                                            <p:txEl>
                                              <p:pRg st="1" end="1"/>
                                            </p:txEl>
                                          </p:spTgt>
                                        </p:tgtEl>
                                        <p:attrNameLst>
                                          <p:attrName>ppt_y</p:attrName>
                                        </p:attrNameLst>
                                      </p:cBhvr>
                                    </p:anim>
                                    <p:animRot by="21600000">
                                      <p:cBhvr>
                                        <p:cTn id="16" dur="1000" fill="hold">
                                          <p:stCondLst>
                                            <p:cond delay="0"/>
                                          </p:stCondLst>
                                        </p:cTn>
                                        <p:tgtEl>
                                          <p:spTgt spid="3">
                                            <p:txEl>
                                              <p:pRg st="1" end="1"/>
                                            </p:txEl>
                                          </p:spTgt>
                                        </p:tgtEl>
                                        <p:attrNameLst>
                                          <p:attrName>r</p:attrName>
                                        </p:attrNameLst>
                                      </p:cBhvr>
                                    </p:animRot>
                                  </p:childTnLst>
                                </p:cTn>
                              </p:par>
                              <p:par>
                                <p:cTn id="17" presetID="56" presetClass="entr" presetSubtype="0" fill="hold" nodeType="with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3">
                                            <p:txEl>
                                              <p:pRg st="2" end="2"/>
                                            </p:txEl>
                                          </p:spTgt>
                                        </p:tgtEl>
                                        <p:attrNameLst>
                                          <p:attrName>ppt_w</p:attrName>
                                        </p:attrNameLst>
                                      </p:cBhvr>
                                    </p:anim>
                                    <p:anim by="(#ppt_w*0.50)" calcmode="lin" valueType="num">
                                      <p:cBhvr>
                                        <p:cTn id="20" dur="500" decel="50000" autoRev="1" fill="hold">
                                          <p:stCondLst>
                                            <p:cond delay="0"/>
                                          </p:stCondLst>
                                        </p:cTn>
                                        <p:tgtEl>
                                          <p:spTgt spid="3">
                                            <p:txEl>
                                              <p:pRg st="2" end="2"/>
                                            </p:txEl>
                                          </p:spTgt>
                                        </p:tgtEl>
                                        <p:attrNameLst>
                                          <p:attrName>ppt_x</p:attrName>
                                        </p:attrNameLst>
                                      </p:cBhvr>
                                    </p:anim>
                                    <p:anim from="(-#ppt_h/2)" to="(#ppt_y)" calcmode="lin" valueType="num">
                                      <p:cBhvr>
                                        <p:cTn id="21" dur="1000" fill="hold">
                                          <p:stCondLst>
                                            <p:cond delay="0"/>
                                          </p:stCondLst>
                                        </p:cTn>
                                        <p:tgtEl>
                                          <p:spTgt spid="3">
                                            <p:txEl>
                                              <p:pRg st="2" end="2"/>
                                            </p:txEl>
                                          </p:spTgt>
                                        </p:tgtEl>
                                        <p:attrNameLst>
                                          <p:attrName>ppt_y</p:attrName>
                                        </p:attrNameLst>
                                      </p:cBhvr>
                                    </p:anim>
                                    <p:animRot by="21600000">
                                      <p:cBhvr>
                                        <p:cTn id="22" dur="1000" fill="hold">
                                          <p:stCondLst>
                                            <p:cond delay="0"/>
                                          </p:stCondLst>
                                        </p:cTn>
                                        <p:tgtEl>
                                          <p:spTgt spid="3">
                                            <p:txEl>
                                              <p:pRg st="2" end="2"/>
                                            </p:txEl>
                                          </p:spTgt>
                                        </p:tgtEl>
                                        <p:attrNameLst>
                                          <p:attrName>r</p:attrName>
                                        </p:attrNameLst>
                                      </p:cBhvr>
                                    </p:animRot>
                                  </p:childTnLst>
                                </p:cTn>
                              </p:par>
                              <p:par>
                                <p:cTn id="23" presetID="56" presetClass="entr" presetSubtype="0" fill="hold" nodeType="withEffect">
                                  <p:stCondLst>
                                    <p:cond delay="0"/>
                                  </p:stCondLst>
                                  <p:iterate type="lt">
                                    <p:tmPct val="10000"/>
                                  </p:iterate>
                                  <p:childTnLst>
                                    <p:set>
                                      <p:cBhvr>
                                        <p:cTn id="24" dur="1" fill="hold">
                                          <p:stCondLst>
                                            <p:cond delay="0"/>
                                          </p:stCondLst>
                                        </p:cTn>
                                        <p:tgtEl>
                                          <p:spTgt spid="3">
                                            <p:txEl>
                                              <p:pRg st="3" end="3"/>
                                            </p:txEl>
                                          </p:spTgt>
                                        </p:tgtEl>
                                        <p:attrNameLst>
                                          <p:attrName>style.visibility</p:attrName>
                                        </p:attrNameLst>
                                      </p:cBhvr>
                                      <p:to>
                                        <p:strVal val="visible"/>
                                      </p:to>
                                    </p:set>
                                    <p:anim by="(-#ppt_w*2)" calcmode="lin" valueType="num">
                                      <p:cBhvr rctx="PPT">
                                        <p:cTn id="25" dur="500" autoRev="1" fill="hold">
                                          <p:stCondLst>
                                            <p:cond delay="0"/>
                                          </p:stCondLst>
                                        </p:cTn>
                                        <p:tgtEl>
                                          <p:spTgt spid="3">
                                            <p:txEl>
                                              <p:pRg st="3" end="3"/>
                                            </p:txEl>
                                          </p:spTgt>
                                        </p:tgtEl>
                                        <p:attrNameLst>
                                          <p:attrName>ppt_w</p:attrName>
                                        </p:attrNameLst>
                                      </p:cBhvr>
                                    </p:anim>
                                    <p:anim by="(#ppt_w*0.50)" calcmode="lin" valueType="num">
                                      <p:cBhvr>
                                        <p:cTn id="26" dur="500" decel="50000" autoRev="1" fill="hold">
                                          <p:stCondLst>
                                            <p:cond delay="0"/>
                                          </p:stCondLst>
                                        </p:cTn>
                                        <p:tgtEl>
                                          <p:spTgt spid="3">
                                            <p:txEl>
                                              <p:pRg st="3" end="3"/>
                                            </p:txEl>
                                          </p:spTgt>
                                        </p:tgtEl>
                                        <p:attrNameLst>
                                          <p:attrName>ppt_x</p:attrName>
                                        </p:attrNameLst>
                                      </p:cBhvr>
                                    </p:anim>
                                    <p:anim from="(-#ppt_h/2)" to="(#ppt_y)" calcmode="lin" valueType="num">
                                      <p:cBhvr>
                                        <p:cTn id="27" dur="1000" fill="hold">
                                          <p:stCondLst>
                                            <p:cond delay="0"/>
                                          </p:stCondLst>
                                        </p:cTn>
                                        <p:tgtEl>
                                          <p:spTgt spid="3">
                                            <p:txEl>
                                              <p:pRg st="3" end="3"/>
                                            </p:txEl>
                                          </p:spTgt>
                                        </p:tgtEl>
                                        <p:attrNameLst>
                                          <p:attrName>ppt_y</p:attrName>
                                        </p:attrNameLst>
                                      </p:cBhvr>
                                    </p:anim>
                                    <p:animRot by="21600000">
                                      <p:cBhvr>
                                        <p:cTn id="28" dur="1000" fill="hold">
                                          <p:stCondLst>
                                            <p:cond delay="0"/>
                                          </p:stCondLst>
                                        </p:cTn>
                                        <p:tgtEl>
                                          <p:spTgt spid="3">
                                            <p:txEl>
                                              <p:pRg st="3" end="3"/>
                                            </p:txEl>
                                          </p:spTgt>
                                        </p:tgtEl>
                                        <p:attrNameLst>
                                          <p:attrName>r</p:attrName>
                                        </p:attrNameLst>
                                      </p:cBhvr>
                                    </p:animRot>
                                  </p:childTnLst>
                                </p:cTn>
                              </p:par>
                              <p:par>
                                <p:cTn id="29" presetID="56" presetClass="entr" presetSubtype="0" fill="hold" nodeType="withEffect">
                                  <p:stCondLst>
                                    <p:cond delay="0"/>
                                  </p:stCondLst>
                                  <p:iterate type="lt">
                                    <p:tmPct val="10000"/>
                                  </p:iterate>
                                  <p:childTnLst>
                                    <p:set>
                                      <p:cBhvr>
                                        <p:cTn id="30" dur="1" fill="hold">
                                          <p:stCondLst>
                                            <p:cond delay="0"/>
                                          </p:stCondLst>
                                        </p:cTn>
                                        <p:tgtEl>
                                          <p:spTgt spid="3">
                                            <p:txEl>
                                              <p:pRg st="4" end="4"/>
                                            </p:txEl>
                                          </p:spTgt>
                                        </p:tgtEl>
                                        <p:attrNameLst>
                                          <p:attrName>style.visibility</p:attrName>
                                        </p:attrNameLst>
                                      </p:cBhvr>
                                      <p:to>
                                        <p:strVal val="visible"/>
                                      </p:to>
                                    </p:set>
                                    <p:anim by="(-#ppt_w*2)" calcmode="lin" valueType="num">
                                      <p:cBhvr rctx="PPT">
                                        <p:cTn id="31" dur="500" autoRev="1" fill="hold">
                                          <p:stCondLst>
                                            <p:cond delay="0"/>
                                          </p:stCondLst>
                                        </p:cTn>
                                        <p:tgtEl>
                                          <p:spTgt spid="3">
                                            <p:txEl>
                                              <p:pRg st="4" end="4"/>
                                            </p:txEl>
                                          </p:spTgt>
                                        </p:tgtEl>
                                        <p:attrNameLst>
                                          <p:attrName>ppt_w</p:attrName>
                                        </p:attrNameLst>
                                      </p:cBhvr>
                                    </p:anim>
                                    <p:anim by="(#ppt_w*0.50)" calcmode="lin" valueType="num">
                                      <p:cBhvr>
                                        <p:cTn id="32" dur="500" decel="50000" autoRev="1" fill="hold">
                                          <p:stCondLst>
                                            <p:cond delay="0"/>
                                          </p:stCondLst>
                                        </p:cTn>
                                        <p:tgtEl>
                                          <p:spTgt spid="3">
                                            <p:txEl>
                                              <p:pRg st="4" end="4"/>
                                            </p:txEl>
                                          </p:spTgt>
                                        </p:tgtEl>
                                        <p:attrNameLst>
                                          <p:attrName>ppt_x</p:attrName>
                                        </p:attrNameLst>
                                      </p:cBhvr>
                                    </p:anim>
                                    <p:anim from="(-#ppt_h/2)" to="(#ppt_y)" calcmode="lin" valueType="num">
                                      <p:cBhvr>
                                        <p:cTn id="33" dur="1000" fill="hold">
                                          <p:stCondLst>
                                            <p:cond delay="0"/>
                                          </p:stCondLst>
                                        </p:cTn>
                                        <p:tgtEl>
                                          <p:spTgt spid="3">
                                            <p:txEl>
                                              <p:pRg st="4" end="4"/>
                                            </p:txEl>
                                          </p:spTgt>
                                        </p:tgtEl>
                                        <p:attrNameLst>
                                          <p:attrName>ppt_y</p:attrName>
                                        </p:attrNameLst>
                                      </p:cBhvr>
                                    </p:anim>
                                    <p:animRot by="21600000">
                                      <p:cBhvr>
                                        <p:cTn id="34" dur="1000" fill="hold">
                                          <p:stCondLst>
                                            <p:cond delay="0"/>
                                          </p:stCondLst>
                                        </p:cTn>
                                        <p:tgtEl>
                                          <p:spTgt spid="3">
                                            <p:txEl>
                                              <p:pRg st="4" end="4"/>
                                            </p:txEl>
                                          </p:spTgt>
                                        </p:tgtEl>
                                        <p:attrNameLst>
                                          <p:attrName>r</p:attrName>
                                        </p:attrNameLst>
                                      </p:cBhvr>
                                    </p:animRot>
                                  </p:childTnLst>
                                </p:cTn>
                              </p:par>
                              <p:par>
                                <p:cTn id="35" presetID="56" presetClass="entr" presetSubtype="0" fill="hold" nodeType="withEffect">
                                  <p:stCondLst>
                                    <p:cond delay="0"/>
                                  </p:stCondLst>
                                  <p:iterate type="lt">
                                    <p:tmPct val="10000"/>
                                  </p:iterate>
                                  <p:childTnLst>
                                    <p:set>
                                      <p:cBhvr>
                                        <p:cTn id="36" dur="1" fill="hold">
                                          <p:stCondLst>
                                            <p:cond delay="0"/>
                                          </p:stCondLst>
                                        </p:cTn>
                                        <p:tgtEl>
                                          <p:spTgt spid="3">
                                            <p:txEl>
                                              <p:pRg st="6" end="6"/>
                                            </p:txEl>
                                          </p:spTgt>
                                        </p:tgtEl>
                                        <p:attrNameLst>
                                          <p:attrName>style.visibility</p:attrName>
                                        </p:attrNameLst>
                                      </p:cBhvr>
                                      <p:to>
                                        <p:strVal val="visible"/>
                                      </p:to>
                                    </p:set>
                                    <p:anim by="(-#ppt_w*2)" calcmode="lin" valueType="num">
                                      <p:cBhvr rctx="PPT">
                                        <p:cTn id="37" dur="500" autoRev="1" fill="hold">
                                          <p:stCondLst>
                                            <p:cond delay="0"/>
                                          </p:stCondLst>
                                        </p:cTn>
                                        <p:tgtEl>
                                          <p:spTgt spid="3">
                                            <p:txEl>
                                              <p:pRg st="6" end="6"/>
                                            </p:txEl>
                                          </p:spTgt>
                                        </p:tgtEl>
                                        <p:attrNameLst>
                                          <p:attrName>ppt_w</p:attrName>
                                        </p:attrNameLst>
                                      </p:cBhvr>
                                    </p:anim>
                                    <p:anim by="(#ppt_w*0.50)" calcmode="lin" valueType="num">
                                      <p:cBhvr>
                                        <p:cTn id="38" dur="500" decel="50000" autoRev="1" fill="hold">
                                          <p:stCondLst>
                                            <p:cond delay="0"/>
                                          </p:stCondLst>
                                        </p:cTn>
                                        <p:tgtEl>
                                          <p:spTgt spid="3">
                                            <p:txEl>
                                              <p:pRg st="6" end="6"/>
                                            </p:txEl>
                                          </p:spTgt>
                                        </p:tgtEl>
                                        <p:attrNameLst>
                                          <p:attrName>ppt_x</p:attrName>
                                        </p:attrNameLst>
                                      </p:cBhvr>
                                    </p:anim>
                                    <p:anim from="(-#ppt_h/2)" to="(#ppt_y)" calcmode="lin" valueType="num">
                                      <p:cBhvr>
                                        <p:cTn id="39" dur="1000" fill="hold">
                                          <p:stCondLst>
                                            <p:cond delay="0"/>
                                          </p:stCondLst>
                                        </p:cTn>
                                        <p:tgtEl>
                                          <p:spTgt spid="3">
                                            <p:txEl>
                                              <p:pRg st="6" end="6"/>
                                            </p:txEl>
                                          </p:spTgt>
                                        </p:tgtEl>
                                        <p:attrNameLst>
                                          <p:attrName>ppt_y</p:attrName>
                                        </p:attrNameLst>
                                      </p:cBhvr>
                                    </p:anim>
                                    <p:animRot by="21600000">
                                      <p:cBhvr>
                                        <p:cTn id="40" dur="1000" fill="hold">
                                          <p:stCondLst>
                                            <p:cond delay="0"/>
                                          </p:stCondLst>
                                        </p:cTn>
                                        <p:tgtEl>
                                          <p:spTgt spid="3">
                                            <p:txEl>
                                              <p:pRg st="6" end="6"/>
                                            </p:txEl>
                                          </p:spTgt>
                                        </p:tgtEl>
                                        <p:attrNameLst>
                                          <p:attrName>r</p:attrName>
                                        </p:attrNameLst>
                                      </p:cBhvr>
                                    </p:animRot>
                                  </p:childTnLst>
                                </p:cTn>
                              </p:par>
                              <p:par>
                                <p:cTn id="41" presetID="56" presetClass="entr" presetSubtype="0" fill="hold" nodeType="withEffect">
                                  <p:stCondLst>
                                    <p:cond delay="0"/>
                                  </p:stCondLst>
                                  <p:iterate type="lt">
                                    <p:tmPct val="10000"/>
                                  </p:iterate>
                                  <p:childTnLst>
                                    <p:set>
                                      <p:cBhvr>
                                        <p:cTn id="42" dur="1" fill="hold">
                                          <p:stCondLst>
                                            <p:cond delay="0"/>
                                          </p:stCondLst>
                                        </p:cTn>
                                        <p:tgtEl>
                                          <p:spTgt spid="3">
                                            <p:txEl>
                                              <p:pRg st="7" end="7"/>
                                            </p:txEl>
                                          </p:spTgt>
                                        </p:tgtEl>
                                        <p:attrNameLst>
                                          <p:attrName>style.visibility</p:attrName>
                                        </p:attrNameLst>
                                      </p:cBhvr>
                                      <p:to>
                                        <p:strVal val="visible"/>
                                      </p:to>
                                    </p:set>
                                    <p:anim by="(-#ppt_w*2)" calcmode="lin" valueType="num">
                                      <p:cBhvr rctx="PPT">
                                        <p:cTn id="43" dur="500" autoRev="1" fill="hold">
                                          <p:stCondLst>
                                            <p:cond delay="0"/>
                                          </p:stCondLst>
                                        </p:cTn>
                                        <p:tgtEl>
                                          <p:spTgt spid="3">
                                            <p:txEl>
                                              <p:pRg st="7" end="7"/>
                                            </p:txEl>
                                          </p:spTgt>
                                        </p:tgtEl>
                                        <p:attrNameLst>
                                          <p:attrName>ppt_w</p:attrName>
                                        </p:attrNameLst>
                                      </p:cBhvr>
                                    </p:anim>
                                    <p:anim by="(#ppt_w*0.50)" calcmode="lin" valueType="num">
                                      <p:cBhvr>
                                        <p:cTn id="44" dur="500" decel="50000" autoRev="1" fill="hold">
                                          <p:stCondLst>
                                            <p:cond delay="0"/>
                                          </p:stCondLst>
                                        </p:cTn>
                                        <p:tgtEl>
                                          <p:spTgt spid="3">
                                            <p:txEl>
                                              <p:pRg st="7" end="7"/>
                                            </p:txEl>
                                          </p:spTgt>
                                        </p:tgtEl>
                                        <p:attrNameLst>
                                          <p:attrName>ppt_x</p:attrName>
                                        </p:attrNameLst>
                                      </p:cBhvr>
                                    </p:anim>
                                    <p:anim from="(-#ppt_h/2)" to="(#ppt_y)" calcmode="lin" valueType="num">
                                      <p:cBhvr>
                                        <p:cTn id="45" dur="1000" fill="hold">
                                          <p:stCondLst>
                                            <p:cond delay="0"/>
                                          </p:stCondLst>
                                        </p:cTn>
                                        <p:tgtEl>
                                          <p:spTgt spid="3">
                                            <p:txEl>
                                              <p:pRg st="7" end="7"/>
                                            </p:txEl>
                                          </p:spTgt>
                                        </p:tgtEl>
                                        <p:attrNameLst>
                                          <p:attrName>ppt_y</p:attrName>
                                        </p:attrNameLst>
                                      </p:cBhvr>
                                    </p:anim>
                                    <p:animRot by="21600000">
                                      <p:cBhvr>
                                        <p:cTn id="46" dur="1000" fill="hold">
                                          <p:stCondLst>
                                            <p:cond delay="0"/>
                                          </p:stCondLst>
                                        </p:cTn>
                                        <p:tgtEl>
                                          <p:spTgt spid="3">
                                            <p:txEl>
                                              <p:pRg st="7" end="7"/>
                                            </p:txEl>
                                          </p:spTgt>
                                        </p:tgtEl>
                                        <p:attrNameLst>
                                          <p:attrName>r</p:attrName>
                                        </p:attrNameLst>
                                      </p:cBhvr>
                                    </p:animRot>
                                  </p:childTnLst>
                                </p:cTn>
                              </p:par>
                              <p:par>
                                <p:cTn id="47" presetID="56" presetClass="entr" presetSubtype="0" fill="hold" nodeType="withEffect">
                                  <p:stCondLst>
                                    <p:cond delay="0"/>
                                  </p:stCondLst>
                                  <p:iterate type="lt">
                                    <p:tmPct val="10000"/>
                                  </p:iterate>
                                  <p:childTnLst>
                                    <p:set>
                                      <p:cBhvr>
                                        <p:cTn id="48" dur="1" fill="hold">
                                          <p:stCondLst>
                                            <p:cond delay="0"/>
                                          </p:stCondLst>
                                        </p:cTn>
                                        <p:tgtEl>
                                          <p:spTgt spid="3">
                                            <p:txEl>
                                              <p:pRg st="8" end="8"/>
                                            </p:txEl>
                                          </p:spTgt>
                                        </p:tgtEl>
                                        <p:attrNameLst>
                                          <p:attrName>style.visibility</p:attrName>
                                        </p:attrNameLst>
                                      </p:cBhvr>
                                      <p:to>
                                        <p:strVal val="visible"/>
                                      </p:to>
                                    </p:set>
                                    <p:anim by="(-#ppt_w*2)" calcmode="lin" valueType="num">
                                      <p:cBhvr rctx="PPT">
                                        <p:cTn id="49" dur="500" autoRev="1" fill="hold">
                                          <p:stCondLst>
                                            <p:cond delay="0"/>
                                          </p:stCondLst>
                                        </p:cTn>
                                        <p:tgtEl>
                                          <p:spTgt spid="3">
                                            <p:txEl>
                                              <p:pRg st="8" end="8"/>
                                            </p:txEl>
                                          </p:spTgt>
                                        </p:tgtEl>
                                        <p:attrNameLst>
                                          <p:attrName>ppt_w</p:attrName>
                                        </p:attrNameLst>
                                      </p:cBhvr>
                                    </p:anim>
                                    <p:anim by="(#ppt_w*0.50)" calcmode="lin" valueType="num">
                                      <p:cBhvr>
                                        <p:cTn id="50" dur="500" decel="50000" autoRev="1" fill="hold">
                                          <p:stCondLst>
                                            <p:cond delay="0"/>
                                          </p:stCondLst>
                                        </p:cTn>
                                        <p:tgtEl>
                                          <p:spTgt spid="3">
                                            <p:txEl>
                                              <p:pRg st="8" end="8"/>
                                            </p:txEl>
                                          </p:spTgt>
                                        </p:tgtEl>
                                        <p:attrNameLst>
                                          <p:attrName>ppt_x</p:attrName>
                                        </p:attrNameLst>
                                      </p:cBhvr>
                                    </p:anim>
                                    <p:anim from="(-#ppt_h/2)" to="(#ppt_y)" calcmode="lin" valueType="num">
                                      <p:cBhvr>
                                        <p:cTn id="51" dur="1000" fill="hold">
                                          <p:stCondLst>
                                            <p:cond delay="0"/>
                                          </p:stCondLst>
                                        </p:cTn>
                                        <p:tgtEl>
                                          <p:spTgt spid="3">
                                            <p:txEl>
                                              <p:pRg st="8" end="8"/>
                                            </p:txEl>
                                          </p:spTgt>
                                        </p:tgtEl>
                                        <p:attrNameLst>
                                          <p:attrName>ppt_y</p:attrName>
                                        </p:attrNameLst>
                                      </p:cBhvr>
                                    </p:anim>
                                    <p:animRot by="21600000">
                                      <p:cBhvr>
                                        <p:cTn id="52" dur="1000" fill="hold">
                                          <p:stCondLst>
                                            <p:cond delay="0"/>
                                          </p:stCondLst>
                                        </p:cTn>
                                        <p:tgtEl>
                                          <p:spTgt spid="3">
                                            <p:txEl>
                                              <p:pRg st="8" end="8"/>
                                            </p:txEl>
                                          </p:spTgt>
                                        </p:tgtEl>
                                        <p:attrNameLst>
                                          <p:attrName>r</p:attrName>
                                        </p:attrNameLst>
                                      </p:cBhvr>
                                    </p:animRot>
                                  </p:childTnLst>
                                </p:cTn>
                              </p:par>
                              <p:par>
                                <p:cTn id="53" presetID="56" presetClass="entr" presetSubtype="0" fill="hold" nodeType="withEffect">
                                  <p:stCondLst>
                                    <p:cond delay="0"/>
                                  </p:stCondLst>
                                  <p:iterate type="lt">
                                    <p:tmPct val="10000"/>
                                  </p:iterate>
                                  <p:childTnLst>
                                    <p:set>
                                      <p:cBhvr>
                                        <p:cTn id="54" dur="1" fill="hold">
                                          <p:stCondLst>
                                            <p:cond delay="0"/>
                                          </p:stCondLst>
                                        </p:cTn>
                                        <p:tgtEl>
                                          <p:spTgt spid="3">
                                            <p:txEl>
                                              <p:pRg st="9" end="9"/>
                                            </p:txEl>
                                          </p:spTgt>
                                        </p:tgtEl>
                                        <p:attrNameLst>
                                          <p:attrName>style.visibility</p:attrName>
                                        </p:attrNameLst>
                                      </p:cBhvr>
                                      <p:to>
                                        <p:strVal val="visible"/>
                                      </p:to>
                                    </p:set>
                                    <p:anim by="(-#ppt_w*2)" calcmode="lin" valueType="num">
                                      <p:cBhvr rctx="PPT">
                                        <p:cTn id="55" dur="500" autoRev="1" fill="hold">
                                          <p:stCondLst>
                                            <p:cond delay="0"/>
                                          </p:stCondLst>
                                        </p:cTn>
                                        <p:tgtEl>
                                          <p:spTgt spid="3">
                                            <p:txEl>
                                              <p:pRg st="9" end="9"/>
                                            </p:txEl>
                                          </p:spTgt>
                                        </p:tgtEl>
                                        <p:attrNameLst>
                                          <p:attrName>ppt_w</p:attrName>
                                        </p:attrNameLst>
                                      </p:cBhvr>
                                    </p:anim>
                                    <p:anim by="(#ppt_w*0.50)" calcmode="lin" valueType="num">
                                      <p:cBhvr>
                                        <p:cTn id="56" dur="500" decel="50000" autoRev="1" fill="hold">
                                          <p:stCondLst>
                                            <p:cond delay="0"/>
                                          </p:stCondLst>
                                        </p:cTn>
                                        <p:tgtEl>
                                          <p:spTgt spid="3">
                                            <p:txEl>
                                              <p:pRg st="9" end="9"/>
                                            </p:txEl>
                                          </p:spTgt>
                                        </p:tgtEl>
                                        <p:attrNameLst>
                                          <p:attrName>ppt_x</p:attrName>
                                        </p:attrNameLst>
                                      </p:cBhvr>
                                    </p:anim>
                                    <p:anim from="(-#ppt_h/2)" to="(#ppt_y)" calcmode="lin" valueType="num">
                                      <p:cBhvr>
                                        <p:cTn id="57" dur="1000" fill="hold">
                                          <p:stCondLst>
                                            <p:cond delay="0"/>
                                          </p:stCondLst>
                                        </p:cTn>
                                        <p:tgtEl>
                                          <p:spTgt spid="3">
                                            <p:txEl>
                                              <p:pRg st="9" end="9"/>
                                            </p:txEl>
                                          </p:spTgt>
                                        </p:tgtEl>
                                        <p:attrNameLst>
                                          <p:attrName>ppt_y</p:attrName>
                                        </p:attrNameLst>
                                      </p:cBhvr>
                                    </p:anim>
                                    <p:animRot by="21600000">
                                      <p:cBhvr>
                                        <p:cTn id="58" dur="1000" fill="hold">
                                          <p:stCondLst>
                                            <p:cond delay="0"/>
                                          </p:stCondLst>
                                        </p:cTn>
                                        <p:tgtEl>
                                          <p:spTgt spid="3">
                                            <p:txEl>
                                              <p:pRg st="9" end="9"/>
                                            </p:txEl>
                                          </p:spTgt>
                                        </p:tgtEl>
                                        <p:attrNameLst>
                                          <p:attrName>r</p:attrName>
                                        </p:attrNameLst>
                                      </p:cBhvr>
                                    </p:animRot>
                                  </p:childTnLst>
                                </p:cTn>
                              </p:par>
                              <p:par>
                                <p:cTn id="59" presetID="56" presetClass="entr" presetSubtype="0" fill="hold" nodeType="withEffect">
                                  <p:stCondLst>
                                    <p:cond delay="0"/>
                                  </p:stCondLst>
                                  <p:iterate type="lt">
                                    <p:tmPct val="10000"/>
                                  </p:iterate>
                                  <p:childTnLst>
                                    <p:set>
                                      <p:cBhvr>
                                        <p:cTn id="60" dur="1" fill="hold">
                                          <p:stCondLst>
                                            <p:cond delay="0"/>
                                          </p:stCondLst>
                                        </p:cTn>
                                        <p:tgtEl>
                                          <p:spTgt spid="3">
                                            <p:txEl>
                                              <p:pRg st="10" end="10"/>
                                            </p:txEl>
                                          </p:spTgt>
                                        </p:tgtEl>
                                        <p:attrNameLst>
                                          <p:attrName>style.visibility</p:attrName>
                                        </p:attrNameLst>
                                      </p:cBhvr>
                                      <p:to>
                                        <p:strVal val="visible"/>
                                      </p:to>
                                    </p:set>
                                    <p:anim by="(-#ppt_w*2)" calcmode="lin" valueType="num">
                                      <p:cBhvr rctx="PPT">
                                        <p:cTn id="61" dur="500" autoRev="1" fill="hold">
                                          <p:stCondLst>
                                            <p:cond delay="0"/>
                                          </p:stCondLst>
                                        </p:cTn>
                                        <p:tgtEl>
                                          <p:spTgt spid="3">
                                            <p:txEl>
                                              <p:pRg st="10" end="10"/>
                                            </p:txEl>
                                          </p:spTgt>
                                        </p:tgtEl>
                                        <p:attrNameLst>
                                          <p:attrName>ppt_w</p:attrName>
                                        </p:attrNameLst>
                                      </p:cBhvr>
                                    </p:anim>
                                    <p:anim by="(#ppt_w*0.50)" calcmode="lin" valueType="num">
                                      <p:cBhvr>
                                        <p:cTn id="62" dur="500" decel="50000" autoRev="1" fill="hold">
                                          <p:stCondLst>
                                            <p:cond delay="0"/>
                                          </p:stCondLst>
                                        </p:cTn>
                                        <p:tgtEl>
                                          <p:spTgt spid="3">
                                            <p:txEl>
                                              <p:pRg st="10" end="10"/>
                                            </p:txEl>
                                          </p:spTgt>
                                        </p:tgtEl>
                                        <p:attrNameLst>
                                          <p:attrName>ppt_x</p:attrName>
                                        </p:attrNameLst>
                                      </p:cBhvr>
                                    </p:anim>
                                    <p:anim from="(-#ppt_h/2)" to="(#ppt_y)" calcmode="lin" valueType="num">
                                      <p:cBhvr>
                                        <p:cTn id="63" dur="1000" fill="hold">
                                          <p:stCondLst>
                                            <p:cond delay="0"/>
                                          </p:stCondLst>
                                        </p:cTn>
                                        <p:tgtEl>
                                          <p:spTgt spid="3">
                                            <p:txEl>
                                              <p:pRg st="10" end="10"/>
                                            </p:txEl>
                                          </p:spTgt>
                                        </p:tgtEl>
                                        <p:attrNameLst>
                                          <p:attrName>ppt_y</p:attrName>
                                        </p:attrNameLst>
                                      </p:cBhvr>
                                    </p:anim>
                                    <p:animRot by="21600000">
                                      <p:cBhvr>
                                        <p:cTn id="64" dur="1000" fill="hold">
                                          <p:stCondLst>
                                            <p:cond delay="0"/>
                                          </p:stCondLst>
                                        </p:cTn>
                                        <p:tgtEl>
                                          <p:spTgt spid="3">
                                            <p:txEl>
                                              <p:pRg st="10" end="10"/>
                                            </p:txEl>
                                          </p:spTgt>
                                        </p:tgtEl>
                                        <p:attrNameLst>
                                          <p:attrName>r</p:attrName>
                                        </p:attrNameLst>
                                      </p:cBhvr>
                                    </p:animRot>
                                  </p:childTnLst>
                                </p:cTn>
                              </p:par>
                              <p:par>
                                <p:cTn id="65" presetID="56" presetClass="entr" presetSubtype="0" fill="hold" nodeType="withEffect">
                                  <p:stCondLst>
                                    <p:cond delay="0"/>
                                  </p:stCondLst>
                                  <p:iterate type="lt">
                                    <p:tmPct val="10000"/>
                                  </p:iterate>
                                  <p:childTnLst>
                                    <p:set>
                                      <p:cBhvr>
                                        <p:cTn id="66" dur="1" fill="hold">
                                          <p:stCondLst>
                                            <p:cond delay="0"/>
                                          </p:stCondLst>
                                        </p:cTn>
                                        <p:tgtEl>
                                          <p:spTgt spid="3">
                                            <p:txEl>
                                              <p:pRg st="11" end="11"/>
                                            </p:txEl>
                                          </p:spTgt>
                                        </p:tgtEl>
                                        <p:attrNameLst>
                                          <p:attrName>style.visibility</p:attrName>
                                        </p:attrNameLst>
                                      </p:cBhvr>
                                      <p:to>
                                        <p:strVal val="visible"/>
                                      </p:to>
                                    </p:set>
                                    <p:anim by="(-#ppt_w*2)" calcmode="lin" valueType="num">
                                      <p:cBhvr rctx="PPT">
                                        <p:cTn id="67" dur="500" autoRev="1" fill="hold">
                                          <p:stCondLst>
                                            <p:cond delay="0"/>
                                          </p:stCondLst>
                                        </p:cTn>
                                        <p:tgtEl>
                                          <p:spTgt spid="3">
                                            <p:txEl>
                                              <p:pRg st="11" end="11"/>
                                            </p:txEl>
                                          </p:spTgt>
                                        </p:tgtEl>
                                        <p:attrNameLst>
                                          <p:attrName>ppt_w</p:attrName>
                                        </p:attrNameLst>
                                      </p:cBhvr>
                                    </p:anim>
                                    <p:anim by="(#ppt_w*0.50)" calcmode="lin" valueType="num">
                                      <p:cBhvr>
                                        <p:cTn id="68" dur="500" decel="50000" autoRev="1" fill="hold">
                                          <p:stCondLst>
                                            <p:cond delay="0"/>
                                          </p:stCondLst>
                                        </p:cTn>
                                        <p:tgtEl>
                                          <p:spTgt spid="3">
                                            <p:txEl>
                                              <p:pRg st="11" end="11"/>
                                            </p:txEl>
                                          </p:spTgt>
                                        </p:tgtEl>
                                        <p:attrNameLst>
                                          <p:attrName>ppt_x</p:attrName>
                                        </p:attrNameLst>
                                      </p:cBhvr>
                                    </p:anim>
                                    <p:anim from="(-#ppt_h/2)" to="(#ppt_y)" calcmode="lin" valueType="num">
                                      <p:cBhvr>
                                        <p:cTn id="69" dur="1000" fill="hold">
                                          <p:stCondLst>
                                            <p:cond delay="0"/>
                                          </p:stCondLst>
                                        </p:cTn>
                                        <p:tgtEl>
                                          <p:spTgt spid="3">
                                            <p:txEl>
                                              <p:pRg st="11" end="11"/>
                                            </p:txEl>
                                          </p:spTgt>
                                        </p:tgtEl>
                                        <p:attrNameLst>
                                          <p:attrName>ppt_y</p:attrName>
                                        </p:attrNameLst>
                                      </p:cBhvr>
                                    </p:anim>
                                    <p:animRot by="21600000">
                                      <p:cBhvr>
                                        <p:cTn id="70" dur="1000" fill="hold">
                                          <p:stCondLst>
                                            <p:cond delay="0"/>
                                          </p:stCondLst>
                                        </p:cTn>
                                        <p:tgtEl>
                                          <p:spTgt spid="3">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Τίτλος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l-GR" smtClean="0"/>
          </a:p>
        </p:txBody>
      </p:sp>
      <p:sp>
        <p:nvSpPr>
          <p:cNvPr id="589826" name="Θέση περιεχομένου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l-GR" smtClean="0"/>
          </a:p>
        </p:txBody>
      </p:sp>
      <p:pic>
        <p:nvPicPr>
          <p:cNvPr id="100354" name="Picture 2" descr="F:\-19-1024.jpg"/>
          <p:cNvPicPr>
            <a:picLocks noChangeAspect="1" noChangeArrowheads="1"/>
          </p:cNvPicPr>
          <p:nvPr/>
        </p:nvPicPr>
        <p:blipFill>
          <a:blip r:embed="rId2"/>
          <a:srcRect/>
          <a:stretch>
            <a:fillRect/>
          </a:stretch>
        </p:blipFill>
        <p:spPr bwMode="auto">
          <a:xfrm>
            <a:off x="900113" y="692150"/>
            <a:ext cx="7067550" cy="5302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Τίτλος 1"/>
          <p:cNvSpPr>
            <a:spLocks noGrp="1"/>
          </p:cNvSpPr>
          <p:nvPr>
            <p:ph type="title"/>
          </p:nvPr>
        </p:nvSpPr>
        <p:spPr/>
        <p:txBody>
          <a:bodyPr/>
          <a:lstStyle/>
          <a:p>
            <a:endParaRPr lang="el-GR" smtClean="0"/>
          </a:p>
        </p:txBody>
      </p:sp>
      <p:sp>
        <p:nvSpPr>
          <p:cNvPr id="590850" name="Θέση περιεχομένου 2"/>
          <p:cNvSpPr>
            <a:spLocks noGrp="1"/>
          </p:cNvSpPr>
          <p:nvPr>
            <p:ph idx="1"/>
          </p:nvPr>
        </p:nvSpPr>
        <p:spPr/>
        <p:txBody>
          <a:bodyPr/>
          <a:lstStyle/>
          <a:p>
            <a:endParaRPr lang="el-GR" smtClean="0"/>
          </a:p>
        </p:txBody>
      </p:sp>
      <p:pic>
        <p:nvPicPr>
          <p:cNvPr id="590851" name="Picture 2" descr="E:\-17-1024.jpg"/>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051720" y="1268760"/>
            <a:ext cx="5310336" cy="4031873"/>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l-G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mj-ea"/>
                <a:cs typeface="+mj-cs"/>
              </a:rPr>
              <a:t>ΤΟΥΣ ΡΩΤΑΜΕ:</a:t>
            </a:r>
          </a:p>
          <a:p>
            <a:pPr fontAlgn="auto">
              <a:spcBef>
                <a:spcPts val="0"/>
              </a:spcBef>
              <a:spcAft>
                <a:spcPts val="0"/>
              </a:spcAft>
              <a:defRPr/>
            </a:pPr>
            <a:endParaRPr lang="el-G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mj-ea"/>
              <a:cs typeface="+mj-cs"/>
            </a:endParaRPr>
          </a:p>
          <a:p>
            <a:pPr fontAlgn="auto">
              <a:spcBef>
                <a:spcPts val="0"/>
              </a:spcBef>
              <a:spcAft>
                <a:spcPts val="0"/>
              </a:spcAft>
              <a:defRPr/>
            </a:pPr>
            <a:r>
              <a:rPr lang="el-G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mj-ea"/>
                <a:cs typeface="+mj-cs"/>
              </a:rPr>
              <a:t>Αγαπημένοι μας ήρωες,</a:t>
            </a:r>
          </a:p>
          <a:p>
            <a:pPr fontAlgn="auto">
              <a:spcBef>
                <a:spcPts val="0"/>
              </a:spcBef>
              <a:spcAft>
                <a:spcPts val="0"/>
              </a:spcAft>
              <a:defRPr/>
            </a:pPr>
            <a:r>
              <a:rPr lang="el-G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mj-ea"/>
                <a:cs typeface="+mj-cs"/>
              </a:rPr>
              <a:t>πώς τα καταφέρατε </a:t>
            </a:r>
          </a:p>
          <a:p>
            <a:pPr fontAlgn="auto">
              <a:spcBef>
                <a:spcPts val="0"/>
              </a:spcBef>
              <a:spcAft>
                <a:spcPts val="0"/>
              </a:spcAft>
              <a:defRPr/>
            </a:pPr>
            <a:r>
              <a:rPr lang="el-G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mj-ea"/>
                <a:cs typeface="+mj-cs"/>
              </a:rPr>
              <a:t>αν και τόσο λίγοι</a:t>
            </a:r>
            <a:endParaRPr lang="el-G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mj-ea"/>
              <a:cs typeface="+mj-cs"/>
            </a:endParaRPr>
          </a:p>
          <a:p>
            <a:pPr fontAlgn="auto">
              <a:spcBef>
                <a:spcPts val="0"/>
              </a:spcBef>
              <a:spcAft>
                <a:spcPts val="0"/>
              </a:spcAft>
              <a:defRPr/>
            </a:pPr>
            <a:r>
              <a:rPr lang="el-G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mj-ea"/>
                <a:cs typeface="+mj-cs"/>
              </a:rPr>
              <a:t>ν’ αντισταθείτε περισσότερο</a:t>
            </a:r>
          </a:p>
          <a:p>
            <a:pPr fontAlgn="auto">
              <a:spcBef>
                <a:spcPts val="0"/>
              </a:spcBef>
              <a:spcAft>
                <a:spcPts val="0"/>
              </a:spcAft>
              <a:defRPr/>
            </a:pPr>
            <a:r>
              <a:rPr lang="el-G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mj-ea"/>
                <a:cs typeface="+mj-cs"/>
              </a:rPr>
              <a:t>απ’ όλους σ’ έναν τόσο  ισχυρό εχθρό;</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0" y="274638"/>
            <a:ext cx="8229600" cy="1143000"/>
          </a:xfrm>
        </p:spPr>
        <p:txBody>
          <a:bodyPr rtlCol="0">
            <a:normAutofit fontScale="90000"/>
          </a:bodyPr>
          <a:lstStyle/>
          <a:p>
            <a:pPr marL="571500" indent="-571500" algn="l" fontAlgn="auto">
              <a:spcAft>
                <a:spcPts val="0"/>
              </a:spcAft>
              <a:buFont typeface="Wingdings" pitchFamily="2" charset="2"/>
              <a:buChar char="Ø"/>
              <a:defRPr/>
            </a:pPr>
            <a:r>
              <a:rPr lang="el-GR" dirty="0" smtClean="0"/>
              <a:t/>
            </a:r>
            <a:br>
              <a:rPr lang="el-GR" dirty="0" smtClean="0"/>
            </a:br>
            <a:r>
              <a:rPr lang="el-GR" dirty="0"/>
              <a:t/>
            </a:r>
            <a:br>
              <a:rPr lang="el-GR" dirty="0"/>
            </a:br>
            <a:r>
              <a:rPr lang="el-GR" dirty="0" smtClean="0"/>
              <a:t/>
            </a:r>
            <a:br>
              <a:rPr lang="el-GR" dirty="0" smtClean="0"/>
            </a:br>
            <a:r>
              <a:rPr lang="el-GR" dirty="0" smtClean="0"/>
              <a:t/>
            </a:r>
            <a:br>
              <a:rPr lang="el-GR" dirty="0" smtClean="0"/>
            </a:br>
            <a:r>
              <a:rPr lang="el-GR" dirty="0" smtClean="0"/>
              <a:t/>
            </a:r>
            <a:br>
              <a:rPr lang="el-GR" dirty="0" smtClean="0"/>
            </a:br>
            <a:r>
              <a:rPr lang="el-GR" dirty="0"/>
              <a:t/>
            </a:r>
            <a:br>
              <a:rPr lang="el-GR" dirty="0"/>
            </a:br>
            <a:r>
              <a:rPr lang="el-GR" dirty="0" smtClean="0"/>
              <a:t/>
            </a:r>
            <a:br>
              <a:rPr lang="el-GR" dirty="0" smtClean="0"/>
            </a:br>
            <a:r>
              <a:rPr lang="el-GR" dirty="0"/>
              <a:t/>
            </a:r>
            <a:br>
              <a:rPr lang="el-GR" dirty="0"/>
            </a:br>
            <a:r>
              <a:rPr lang="el-GR" dirty="0" smtClean="0"/>
              <a:t>   </a:t>
            </a:r>
            <a:br>
              <a:rPr lang="el-GR" dirty="0" smtClean="0"/>
            </a:br>
            <a:r>
              <a:rPr lang="el-GR" sz="3100" dirty="0" smtClean="0"/>
              <a:t>Αγαπημένα μας παιδιά</a:t>
            </a:r>
            <a:br>
              <a:rPr lang="el-GR" sz="3100" dirty="0" smtClean="0"/>
            </a:br>
            <a:r>
              <a:rPr lang="el-GR" sz="3100" dirty="0" smtClean="0"/>
              <a:t> Προτού να πούμε αυτό το ΟΧΙ είπαμε  προηγουμένως πολλά ΝΑΙ</a:t>
            </a:r>
            <a:br>
              <a:rPr lang="el-GR" sz="3100" dirty="0" smtClean="0"/>
            </a:br>
            <a:r>
              <a:rPr lang="el-GR" sz="3100" dirty="0" smtClean="0"/>
              <a:t>Είπαμε  «ΝΑΙ» στις δυσκολίες , </a:t>
            </a:r>
            <a:r>
              <a:rPr lang="el-GR" sz="3100" dirty="0">
                <a:solidFill>
                  <a:prstClr val="black"/>
                </a:solidFill>
              </a:rPr>
              <a:t>«ΝΑΙ» </a:t>
            </a:r>
            <a:r>
              <a:rPr lang="el-GR" sz="3100" dirty="0" smtClean="0">
                <a:solidFill>
                  <a:prstClr val="black"/>
                </a:solidFill>
              </a:rPr>
              <a:t>στις κακουχίες, «ΝΑΙ</a:t>
            </a:r>
            <a:r>
              <a:rPr lang="el-GR" sz="3100" dirty="0">
                <a:solidFill>
                  <a:prstClr val="black"/>
                </a:solidFill>
              </a:rPr>
              <a:t>»</a:t>
            </a:r>
            <a:r>
              <a:rPr lang="el-GR" sz="3100" dirty="0" smtClean="0"/>
              <a:t> στη δουλειά «ΝΑΙ» στην  ελπίδα και τη ζωή</a:t>
            </a:r>
            <a:r>
              <a:rPr lang="el-GR" sz="3600" dirty="0" smtClean="0"/>
              <a:t/>
            </a:r>
            <a:br>
              <a:rPr lang="el-GR" sz="3600" dirty="0" smtClean="0"/>
            </a:br>
            <a:r>
              <a:rPr lang="el-GR" sz="3600" dirty="0" smtClean="0"/>
              <a:t>  </a:t>
            </a:r>
            <a:r>
              <a:rPr lang="el-GR" sz="3100" dirty="0"/>
              <a:t>Είπαμε «ΝΑΙ» στη θυσία και </a:t>
            </a:r>
            <a:r>
              <a:rPr lang="el-GR" sz="3100" dirty="0" smtClean="0"/>
              <a:t>την προσφορά</a:t>
            </a:r>
            <a:br>
              <a:rPr lang="el-GR" sz="3100" dirty="0" smtClean="0"/>
            </a:br>
            <a:r>
              <a:rPr lang="el-GR" sz="3600" dirty="0" smtClean="0"/>
              <a:t>  </a:t>
            </a:r>
            <a:r>
              <a:rPr lang="el-GR" sz="3100" dirty="0" smtClean="0"/>
              <a:t>Αγαπούσαμε  την πατρίδα μας</a:t>
            </a:r>
            <a:br>
              <a:rPr lang="el-GR" sz="3100" dirty="0" smtClean="0"/>
            </a:br>
            <a:r>
              <a:rPr lang="el-GR" sz="3100" dirty="0" smtClean="0"/>
              <a:t>     Αγαπούσαμε το δίκαιο</a:t>
            </a:r>
            <a:br>
              <a:rPr lang="el-GR" sz="3100" dirty="0" smtClean="0"/>
            </a:br>
            <a:r>
              <a:rPr lang="el-GR" sz="3100" dirty="0" smtClean="0"/>
              <a:t>     Αγαπούσαμε </a:t>
            </a:r>
            <a:r>
              <a:rPr lang="el-GR" sz="3100" dirty="0"/>
              <a:t>τον </a:t>
            </a:r>
            <a:r>
              <a:rPr lang="el-GR" sz="3100" dirty="0" smtClean="0"/>
              <a:t>Χριστό και την Παναγιά και</a:t>
            </a:r>
            <a:br>
              <a:rPr lang="el-GR" sz="3100" dirty="0" smtClean="0"/>
            </a:br>
            <a:r>
              <a:rPr lang="el-GR" sz="3100" dirty="0" smtClean="0"/>
              <a:t>   την είχαμε φυλαχτό στον  άδικο αυτό πόλεμο</a:t>
            </a:r>
            <a:br>
              <a:rPr lang="el-GR" sz="3100" dirty="0" smtClean="0"/>
            </a:br>
            <a:r>
              <a:rPr lang="el-GR" sz="3100" dirty="0" smtClean="0"/>
              <a:t>   Αγαπούσαμε τα παιδιά, τους φίλους, τους </a:t>
            </a:r>
            <a:br>
              <a:rPr lang="el-GR" sz="3100" dirty="0" smtClean="0"/>
            </a:br>
            <a:r>
              <a:rPr lang="el-GR" sz="3100" dirty="0"/>
              <a:t> </a:t>
            </a:r>
            <a:r>
              <a:rPr lang="el-GR" sz="3100" dirty="0" smtClean="0"/>
              <a:t>   γονείς, τους  γείτονες, τους συγγενείς…</a:t>
            </a:r>
            <a:br>
              <a:rPr lang="el-GR" sz="3100" dirty="0" smtClean="0"/>
            </a:br>
            <a:r>
              <a:rPr lang="el-GR" sz="3100" dirty="0"/>
              <a:t> </a:t>
            </a:r>
            <a:r>
              <a:rPr lang="el-GR" sz="3100" dirty="0" smtClean="0"/>
              <a:t>   </a:t>
            </a:r>
            <a:endParaRPr lang="el-GR" sz="31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076" name="Picture 4" descr="Αποτέλεσμα εικόνας για η μαχη των πλαταιων"/>
          <p:cNvPicPr>
            <a:picLocks noChangeAspect="1" noChangeArrowheads="1"/>
          </p:cNvPicPr>
          <p:nvPr/>
        </p:nvPicPr>
        <p:blipFill>
          <a:blip r:embed="rId2">
            <a:extLst>
              <a:ext uri="{28A0092B-C50C-407E-A947-70E740481C1C}"/>
            </a:extLst>
          </a:blip>
          <a:srcRect/>
          <a:stretch>
            <a:fillRect/>
          </a:stretch>
        </p:blipFill>
        <p:spPr bwMode="auto">
          <a:xfrm>
            <a:off x="395536" y="908720"/>
            <a:ext cx="3591272" cy="4237702"/>
          </a:xfrm>
          <a:prstGeom prst="rect">
            <a:avLst/>
          </a:prstGeom>
          <a:ln>
            <a:noFill/>
          </a:ln>
          <a:effectLst>
            <a:softEdge rad="112500"/>
          </a:effectLst>
          <a:extLst>
            <a:ext uri="{909E8E84-426E-40DD-AFC4-6F175D3DCCD1}"/>
          </a:extLst>
        </p:spPr>
      </p:pic>
      <p:pic>
        <p:nvPicPr>
          <p:cNvPr id="3078" name="Picture 6" descr="Αποτέλεσμα εικόνας για η μαχη των πλαταιων"/>
          <p:cNvPicPr>
            <a:picLocks noChangeAspect="1" noChangeArrowheads="1"/>
          </p:cNvPicPr>
          <p:nvPr/>
        </p:nvPicPr>
        <p:blipFill rotWithShape="1">
          <a:blip r:embed="rId3">
            <a:extLst>
              <a:ext uri="{28A0092B-C50C-407E-A947-70E740481C1C}"/>
            </a:extLst>
          </a:blip>
          <a:srcRect l="12126" r="12620" b="36401"/>
          <a:stretch/>
        </p:blipFill>
        <p:spPr bwMode="auto">
          <a:xfrm>
            <a:off x="4572000" y="2060848"/>
            <a:ext cx="3935186" cy="2247461"/>
          </a:xfrm>
          <a:prstGeom prst="rect">
            <a:avLst/>
          </a:prstGeom>
          <a:ln>
            <a:noFill/>
          </a:ln>
          <a:effectLst>
            <a:softEdge rad="112500"/>
          </a:effectLst>
          <a:extLst>
            <a:ext uri="{909E8E84-426E-40DD-AFC4-6F175D3DCCD1}"/>
          </a:extLst>
        </p:spPr>
      </p:pic>
      <p:sp>
        <p:nvSpPr>
          <p:cNvPr id="2" name="TextBox 1"/>
          <p:cNvSpPr txBox="1"/>
          <p:nvPr/>
        </p:nvSpPr>
        <p:spPr>
          <a:xfrm>
            <a:off x="1475656" y="5410090"/>
            <a:ext cx="5856025" cy="646331"/>
          </a:xfrm>
          <a:prstGeom prst="rect">
            <a:avLst/>
          </a:prstGeom>
          <a:noFill/>
        </p:spPr>
        <p:txBody>
          <a:bodyPr>
            <a:spAutoFit/>
          </a:bodyPr>
          <a:lstStyle/>
          <a:p>
            <a:pPr fontAlgn="auto">
              <a:spcBef>
                <a:spcPts val="0"/>
              </a:spcBef>
              <a:spcAft>
                <a:spcPts val="0"/>
              </a:spcAft>
              <a:defRPr/>
            </a:pPr>
            <a:r>
              <a:rPr lang="el-GR"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Θερμοπύλες 480 π. Χ.</a:t>
            </a:r>
            <a:endParaRPr lang="el-GR"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98" name="Picture 2" descr="Αποτέλεσμα εικόνας για χιτλερ μουσολίνι"/>
          <p:cNvPicPr>
            <a:picLocks noChangeAspect="1" noChangeArrowheads="1"/>
          </p:cNvPicPr>
          <p:nvPr/>
        </p:nvPicPr>
        <p:blipFill rotWithShape="1">
          <a:blip r:embed="rId2">
            <a:extLst>
              <a:ext uri="{28A0092B-C50C-407E-A947-70E740481C1C}"/>
            </a:extLst>
          </a:blip>
          <a:srcRect b="12762"/>
          <a:stretch/>
        </p:blipFill>
        <p:spPr bwMode="auto">
          <a:xfrm>
            <a:off x="323528" y="1772816"/>
            <a:ext cx="4427984" cy="2897155"/>
          </a:xfrm>
          <a:prstGeom prst="rect">
            <a:avLst/>
          </a:prstGeom>
          <a:ln>
            <a:noFill/>
          </a:ln>
          <a:effectLst>
            <a:softEdge rad="112500"/>
          </a:effectLst>
          <a:extLst>
            <a:ext uri="{909E8E84-426E-40DD-AFC4-6F175D3DCCD1}"/>
          </a:extLst>
        </p:spPr>
      </p:pic>
      <p:pic>
        <p:nvPicPr>
          <p:cNvPr id="4100" name="Picture 4" descr="Αποτέλεσμα εικόνας για φανταροι του 40"/>
          <p:cNvPicPr>
            <a:picLocks noChangeAspect="1" noChangeArrowheads="1"/>
          </p:cNvPicPr>
          <p:nvPr/>
        </p:nvPicPr>
        <p:blipFill rotWithShape="1">
          <a:blip r:embed="rId3">
            <a:extLst>
              <a:ext uri="{28A0092B-C50C-407E-A947-70E740481C1C}"/>
            </a:extLst>
          </a:blip>
          <a:srcRect l="1" t="2049" r="41572" b="12363"/>
          <a:stretch/>
        </p:blipFill>
        <p:spPr bwMode="auto">
          <a:xfrm>
            <a:off x="5436096" y="673781"/>
            <a:ext cx="2760340" cy="5519057"/>
          </a:xfrm>
          <a:prstGeom prst="rect">
            <a:avLst/>
          </a:prstGeom>
          <a:ln>
            <a:noFill/>
          </a:ln>
          <a:effectLst>
            <a:softEdge rad="112500"/>
          </a:effectLst>
          <a:extLst>
            <a:ext uri="{909E8E84-426E-40DD-AFC4-6F175D3DCCD1}"/>
          </a:extLst>
        </p:spPr>
      </p:pic>
      <p:sp>
        <p:nvSpPr>
          <p:cNvPr id="2" name="TextBox 1"/>
          <p:cNvSpPr txBox="1"/>
          <p:nvPr/>
        </p:nvSpPr>
        <p:spPr>
          <a:xfrm>
            <a:off x="539552" y="5229200"/>
            <a:ext cx="4392488"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l-G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1940 - 41 μ. Χ.</a:t>
            </a:r>
            <a:endParaRPr lang="el-G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endParaRPr>
          </a:p>
        </p:txBody>
      </p:sp>
      <p:sp>
        <p:nvSpPr>
          <p:cNvPr id="3" name="TextBox 2"/>
          <p:cNvSpPr txBox="1"/>
          <p:nvPr/>
        </p:nvSpPr>
        <p:spPr>
          <a:xfrm>
            <a:off x="539552" y="933788"/>
            <a:ext cx="5472608" cy="461665"/>
          </a:xfrm>
          <a:prstGeom prst="rect">
            <a:avLst/>
          </a:prstGeom>
          <a:noFill/>
        </p:spPr>
        <p:txBody>
          <a:bodyPr>
            <a:spAutoFit/>
          </a:bodyPr>
          <a:lstStyle/>
          <a:p>
            <a:pPr fontAlgn="auto">
              <a:spcBef>
                <a:spcPts val="0"/>
              </a:spcBef>
              <a:spcAft>
                <a:spcPts val="0"/>
              </a:spcAft>
              <a:defRPr/>
            </a:pPr>
            <a:r>
              <a:rPr lang="el-GR"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Πινδοσ</a:t>
            </a:r>
            <a:r>
              <a:rPr lang="el-G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  </a:t>
            </a:r>
            <a:r>
              <a:rPr lang="el-GR" sz="2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cs typeface="+mn-cs"/>
              </a:rPr>
              <a:t>-</a:t>
            </a:r>
            <a:r>
              <a:rPr lang="el-G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 </a:t>
            </a:r>
            <a:r>
              <a:rPr lang="el-GR"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Οχυρα</a:t>
            </a:r>
            <a:r>
              <a:rPr lang="el-G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  </a:t>
            </a:r>
            <a:r>
              <a:rPr lang="el-GR" sz="2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cs typeface="+mn-cs"/>
              </a:rPr>
              <a:t>-</a:t>
            </a:r>
            <a:r>
              <a:rPr lang="el-G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 </a:t>
            </a:r>
            <a:r>
              <a:rPr lang="el-GR"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Κρητη</a:t>
            </a:r>
            <a:endParaRPr lang="el-G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endParaRPr>
          </a:p>
        </p:txBody>
      </p:sp>
      <p:sp>
        <p:nvSpPr>
          <p:cNvPr id="4" name="TextBox 3"/>
          <p:cNvSpPr txBox="1"/>
          <p:nvPr/>
        </p:nvSpPr>
        <p:spPr>
          <a:xfrm>
            <a:off x="5652120" y="1772816"/>
            <a:ext cx="2232248" cy="369332"/>
          </a:xfrm>
          <a:prstGeom prst="rect">
            <a:avLst/>
          </a:prstGeom>
          <a:noFill/>
        </p:spPr>
        <p:txBody>
          <a:bodyPr spcFirstLastPara="1">
            <a:prstTxWarp prst="textArchUp">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l-GR"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ΟΧΙ</a:t>
            </a:r>
            <a:endParaRPr lang="el-GR"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afterEffect">
                                  <p:stCondLst>
                                    <p:cond delay="2250"/>
                                  </p:stCondLst>
                                  <p:childTnLst>
                                    <p:animClr clrSpc="rgb" dir="cw">
                                      <p:cBhvr override="childStyle">
                                        <p:cTn id="6" dur="1625" autoRev="1" fill="remove"/>
                                        <p:tgtEl>
                                          <p:spTgt spid="4">
                                            <p:txEl>
                                              <p:pRg st="0" end="0"/>
                                            </p:txEl>
                                          </p:spTgt>
                                        </p:tgtEl>
                                        <p:attrNameLst>
                                          <p:attrName>style.color</p:attrName>
                                        </p:attrNameLst>
                                      </p:cBhvr>
                                      <p:to>
                                        <a:schemeClr val="bg1"/>
                                      </p:to>
                                    </p:animClr>
                                    <p:animClr clrSpc="rgb" dir="cw">
                                      <p:cBhvr>
                                        <p:cTn id="7" dur="1625" autoRev="1" fill="remove"/>
                                        <p:tgtEl>
                                          <p:spTgt spid="4">
                                            <p:txEl>
                                              <p:pRg st="0" end="0"/>
                                            </p:txEl>
                                          </p:spTgt>
                                        </p:tgtEl>
                                        <p:attrNameLst>
                                          <p:attrName>fillcolor</p:attrName>
                                        </p:attrNameLst>
                                      </p:cBhvr>
                                      <p:to>
                                        <a:schemeClr val="bg1"/>
                                      </p:to>
                                    </p:animClr>
                                    <p:set>
                                      <p:cBhvr>
                                        <p:cTn id="8" dur="1625" autoRev="1" fill="remove"/>
                                        <p:tgtEl>
                                          <p:spTgt spid="4">
                                            <p:txEl>
                                              <p:pRg st="0" end="0"/>
                                            </p:txEl>
                                          </p:spTgt>
                                        </p:tgtEl>
                                        <p:attrNameLst>
                                          <p:attrName>fill.type</p:attrName>
                                        </p:attrNameLst>
                                      </p:cBhvr>
                                      <p:to>
                                        <p:strVal val="solid"/>
                                      </p:to>
                                    </p:set>
                                    <p:set>
                                      <p:cBhvr>
                                        <p:cTn id="9" dur="1625" autoRev="1" fill="remove"/>
                                        <p:tgtEl>
                                          <p:spTgt spid="4">
                                            <p:txEl>
                                              <p:pRg st="0" end="0"/>
                                            </p:txEl>
                                          </p:spTgt>
                                        </p:tgtEl>
                                        <p:attrNameLst>
                                          <p:attrName>fill.on</p:attrName>
                                        </p:attrNameLst>
                                      </p:cBhvr>
                                      <p:to>
                                        <p:strVal val="true"/>
                                      </p:to>
                                    </p:set>
                                  </p:childTnLst>
                                </p:cTn>
                              </p:par>
                              <p:par>
                                <p:cTn id="10" presetID="6" presetClass="emph" presetSubtype="0" fill="hold" nodeType="withEffect">
                                  <p:stCondLst>
                                    <p:cond delay="2250"/>
                                  </p:stCondLst>
                                  <p:childTnLst>
                                    <p:animScale>
                                      <p:cBhvr>
                                        <p:cTn id="11"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F:\Greece-flag.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123728" y="1772816"/>
            <a:ext cx="5688632" cy="135421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l-GR"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    </a:t>
            </a:r>
            <a:r>
              <a:rPr lang="el-GR" sz="2000" b="1" dirty="0">
                <a:ln w="11430"/>
                <a:effectLst>
                  <a:outerShdw blurRad="50800" dist="39000" dir="5460000" algn="tl">
                    <a:srgbClr val="000000">
                      <a:alpha val="38000"/>
                    </a:srgbClr>
                  </a:outerShdw>
                </a:effectLst>
                <a:latin typeface="+mn-lt"/>
                <a:cs typeface="+mn-cs"/>
              </a:rPr>
              <a:t>τραγούδι</a:t>
            </a:r>
          </a:p>
          <a:p>
            <a:pPr fontAlgn="auto">
              <a:spcBef>
                <a:spcPts val="0"/>
              </a:spcBef>
              <a:spcAft>
                <a:spcPts val="0"/>
              </a:spcAft>
              <a:defRPr/>
            </a:pPr>
            <a:endParaRPr lang="el-G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endParaRPr>
          </a:p>
          <a:p>
            <a:pPr fontAlgn="auto">
              <a:spcBef>
                <a:spcPts val="0"/>
              </a:spcBef>
              <a:spcAft>
                <a:spcPts val="0"/>
              </a:spcAft>
              <a:defRPr/>
            </a:pPr>
            <a:r>
              <a:rPr lang="el-GR"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ΤΟ ΠΑΛΙΟ ΚΑΝΟΝΙ</a:t>
            </a:r>
            <a:endParaRPr lang="el-GR"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7" name="Picture 2" descr="Αποτέλεσμα εικόνας για ΚΆΣΤΡΟ"/>
          <p:cNvPicPr>
            <a:picLocks noChangeAspect="1" noChangeArrowheads="1"/>
          </p:cNvPicPr>
          <p:nvPr/>
        </p:nvPicPr>
        <p:blipFill>
          <a:blip r:embed="rId2"/>
          <a:srcRect/>
          <a:stretch>
            <a:fillRect/>
          </a:stretch>
        </p:blipFill>
        <p:spPr bwMode="auto">
          <a:xfrm>
            <a:off x="-107950" y="0"/>
            <a:ext cx="9591675" cy="6858000"/>
          </a:xfrm>
          <a:prstGeom prst="rect">
            <a:avLst/>
          </a:prstGeom>
          <a:noFill/>
          <a:ln w="9525">
            <a:noFill/>
            <a:miter lim="800000"/>
            <a:headEnd/>
            <a:tailEnd/>
          </a:ln>
        </p:spPr>
      </p:pic>
      <p:sp>
        <p:nvSpPr>
          <p:cNvPr id="598018" name="AutoShape 4" descr="Αποτέλεσμα εικόνας για ΑΝΕΜΩΝΗ"/>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sp>
        <p:nvSpPr>
          <p:cNvPr id="598019" name="AutoShape 6" descr="Αποτέλεσμα εικόνας για ΑΝΕΜΩΝΗ"/>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l-GR"/>
          </a:p>
        </p:txBody>
      </p:sp>
      <p:pic>
        <p:nvPicPr>
          <p:cNvPr id="6151" name="Picture 7" descr="E:\ανεμωνη\0.png"/>
          <p:cNvPicPr>
            <a:picLocks noChangeAspect="1" noChangeArrowheads="1"/>
          </p:cNvPicPr>
          <p:nvPr/>
        </p:nvPicPr>
        <p:blipFill>
          <a:blip r:embed="rId3"/>
          <a:srcRect/>
          <a:stretch>
            <a:fillRect/>
          </a:stretch>
        </p:blipFill>
        <p:spPr bwMode="auto">
          <a:xfrm>
            <a:off x="3059113" y="4365625"/>
            <a:ext cx="3257550" cy="2312988"/>
          </a:xfrm>
          <a:prstGeom prst="rect">
            <a:avLst/>
          </a:prstGeom>
          <a:noFill/>
          <a:ln w="9525">
            <a:noFill/>
            <a:miter lim="800000"/>
            <a:headEnd/>
            <a:tailEnd/>
          </a:ln>
        </p:spPr>
      </p:pic>
      <p:sp>
        <p:nvSpPr>
          <p:cNvPr id="598021" name="TextBox 3"/>
          <p:cNvSpPr txBox="1">
            <a:spLocks noChangeArrowheads="1"/>
          </p:cNvSpPr>
          <p:nvPr/>
        </p:nvSpPr>
        <p:spPr bwMode="auto">
          <a:xfrm>
            <a:off x="3059113" y="484188"/>
            <a:ext cx="5041900" cy="646112"/>
          </a:xfrm>
          <a:prstGeom prst="rect">
            <a:avLst/>
          </a:prstGeom>
          <a:noFill/>
          <a:ln w="9525">
            <a:noFill/>
            <a:miter lim="800000"/>
            <a:headEnd/>
            <a:tailEnd/>
          </a:ln>
        </p:spPr>
        <p:txBody>
          <a:bodyPr>
            <a:spAutoFit/>
          </a:bodyPr>
          <a:lstStyle/>
          <a:p>
            <a:r>
              <a:rPr lang="el-GR" b="1">
                <a:solidFill>
                  <a:srgbClr val="FF00FF"/>
                </a:solidFill>
              </a:rPr>
              <a:t>Πάνω στο κάστρο το ψηλό μια ανεμώνη</a:t>
            </a:r>
          </a:p>
          <a:p>
            <a:r>
              <a:rPr lang="el-GR" b="1">
                <a:solidFill>
                  <a:srgbClr val="FF00FF"/>
                </a:solidFill>
              </a:rPr>
              <a:t>Στολίζει με τα άνθη της παλιό κανόνι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circle(in)">
                                      <p:cBhvr>
                                        <p:cTn id="7"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_rels/theme21.xml.rels><?xml version="1.0" encoding="UTF-8" standalone="yes"?>
<Relationships xmlns="http://schemas.openxmlformats.org/package/2006/relationships"><Relationship Id="rId1" Type="http://schemas.openxmlformats.org/officeDocument/2006/relationships/image" Target="../media/image12.jpeg"/></Relationships>
</file>

<file path=ppt/theme/_rels/them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34.xml.rels><?xml version="1.0" encoding="UTF-8" standalone="yes"?>
<Relationships xmlns="http://schemas.openxmlformats.org/package/2006/relationships"><Relationship Id="rId1" Type="http://schemas.openxmlformats.org/officeDocument/2006/relationships/image" Target="../media/image15.jpeg"/></Relationships>
</file>

<file path=ppt/theme/_rels/theme36.xml.rels><?xml version="1.0" encoding="UTF-8" standalone="yes"?>
<Relationships xmlns="http://schemas.openxmlformats.org/package/2006/relationships"><Relationship Id="rId1" Type="http://schemas.openxmlformats.org/officeDocument/2006/relationships/image" Target="../media/image16.jpeg"/></Relationships>
</file>

<file path=ppt/theme/_rels/theme38.xml.rels><?xml version="1.0" encoding="UTF-8" standalone="yes"?>
<Relationships xmlns="http://schemas.openxmlformats.org/package/2006/relationships"><Relationship Id="rId1" Type="http://schemas.openxmlformats.org/officeDocument/2006/relationships/image" Target="../media/image17.jpeg"/></Relationships>
</file>

<file path=ppt/theme/_rels/them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Παράσημα">
  <a:themeElements>
    <a:clrScheme name="Παράσημα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Παράσημα">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Παράσημα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Παράσημα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Παράσημα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Παράσημα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Παράσημα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Παράσημα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Παράσημα">
  <a:themeElements>
    <a:clrScheme name="Παράσημα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Παράσημα">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Παράσημα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Παράσημα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Παράσημα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Παράσημα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Παράσημα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Παράσημα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Παράσημα">
  <a:themeElements>
    <a:clrScheme name="Παράσημα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Παράσημα">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Παράσημα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Παράσημα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Παράσημα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Παράσημα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Παράσημα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Παράσημα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9.xml><?xml version="1.0" encoding="utf-8"?>
<a:theme xmlns:a="http://schemas.openxmlformats.org/drawingml/2006/main" name="8_Παράσημα">
  <a:themeElements>
    <a:clrScheme name="Παράσημα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Παράσημα">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Παράσημα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Παράσημα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Παράσημα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Παράσημα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Παράσημα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Παράσημα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9_Παράσημα">
  <a:themeElements>
    <a:clrScheme name="Παράσημα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Παράσημα">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Παράσημα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Παράσημα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Παράσημα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Παράσημα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Παράσημα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Παράσημα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Αφθονία">
  <a:themeElements>
    <a:clrScheme name="Αφθονί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Αφθονί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φθονί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2.xml><?xml version="1.0" encoding="utf-8"?>
<a:theme xmlns:a="http://schemas.openxmlformats.org/drawingml/2006/main" name="3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Πινέζα">
  <a:themeElements>
    <a:clrScheme name="Πινέζα">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Πινέζα">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Πινέζα">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8.xml><?xml version="1.0" encoding="utf-8"?>
<a:theme xmlns:a="http://schemas.openxmlformats.org/drawingml/2006/main" name="Πλεκτό">
  <a:themeElements>
    <a:clrScheme name="Πλεκτό">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Διάμεσος">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εκτό">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9.xml><?xml version="1.0" encoding="utf-8"?>
<a:theme xmlns:a="http://schemas.openxmlformats.org/drawingml/2006/main" name="1_Πλεκτό">
  <a:themeElements>
    <a:clrScheme name="Πλεκτό">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Διάμεσος">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εκτό">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Ορίζοντας">
  <a:themeElements>
    <a:clrScheme name="Ορίζοντα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Ορίζοντα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Ορίζοντα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2.xml><?xml version="1.0" encoding="utf-8"?>
<a:theme xmlns:a="http://schemas.openxmlformats.org/drawingml/2006/main" name="5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Τήξη">
  <a:themeElements>
    <a:clrScheme name="Τήξη">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Τήξη">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Τήξη">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5.xml><?xml version="1.0" encoding="utf-8"?>
<a:theme xmlns:a="http://schemas.openxmlformats.org/drawingml/2006/main" name="4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Απαραίτητο">
  <a:themeElements>
    <a:clrScheme name="Απαραίτητο">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Απαραίτητο">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παραίτητο">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7.xml><?xml version="1.0" encoding="utf-8"?>
<a:theme xmlns:a="http://schemas.openxmlformats.org/drawingml/2006/main" name="10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Άποψη">
  <a:themeElements>
    <a:clrScheme name="Άποψη">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Άποψη">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Άποψη">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9.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Πινέζα">
  <a:themeElements>
    <a:clrScheme name="Πινέζα">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Πινέζα">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Πινέζα">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9.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Αφθονί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ppt/theme/themeOverride3.xml><?xml version="1.0" encoding="utf-8"?>
<a:themeOverride xmlns:a="http://schemas.openxmlformats.org/drawingml/2006/main">
  <a:clrScheme name="Πλεκτό">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themeOverride>
</file>

<file path=ppt/theme/themeOverride4.xml><?xml version="1.0" encoding="utf-8"?>
<a:themeOverride xmlns:a="http://schemas.openxmlformats.org/drawingml/2006/main">
  <a:clrScheme name="Πλεκτό">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themeOverride>
</file>

<file path=docProps/app.xml><?xml version="1.0" encoding="utf-8"?>
<Properties xmlns="http://schemas.openxmlformats.org/officeDocument/2006/extended-properties" xmlns:vt="http://schemas.openxmlformats.org/officeDocument/2006/docPropsVTypes">
  <TotalTime>2937</TotalTime>
  <Words>2116</Words>
  <Application>Microsoft Office PowerPoint</Application>
  <PresentationFormat>On-screen Show (4:3)</PresentationFormat>
  <Paragraphs>246</Paragraphs>
  <Slides>178</Slides>
  <Notes>4</Notes>
  <HiddenSlides>5</HiddenSlides>
  <MMClips>0</MMClips>
  <ScaleCrop>false</ScaleCrop>
  <HeadingPairs>
    <vt:vector size="6" baseType="variant">
      <vt:variant>
        <vt:lpstr>Γραμματοσειρές που χρησιμοποιούνται</vt:lpstr>
      </vt:variant>
      <vt:variant>
        <vt:i4>27</vt:i4>
      </vt:variant>
      <vt:variant>
        <vt:lpstr>Πρότυπο σχεδίασης</vt:lpstr>
      </vt:variant>
      <vt:variant>
        <vt:i4>324</vt:i4>
      </vt:variant>
      <vt:variant>
        <vt:lpstr>Τίτλοι διαφανειών</vt:lpstr>
      </vt:variant>
      <vt:variant>
        <vt:i4>178</vt:i4>
      </vt:variant>
    </vt:vector>
  </HeadingPairs>
  <TitlesOfParts>
    <vt:vector size="529" baseType="lpstr">
      <vt:lpstr>Calibri</vt:lpstr>
      <vt:lpstr>Arial</vt:lpstr>
      <vt:lpstr>Garamond</vt:lpstr>
      <vt:lpstr>Constantia</vt:lpstr>
      <vt:lpstr>Brush Script MT</vt:lpstr>
      <vt:lpstr>Times New Roman</vt:lpstr>
      <vt:lpstr>Wingdings</vt:lpstr>
      <vt:lpstr>Franklin Gothic Medium</vt:lpstr>
      <vt:lpstr>Franklin Gothic Book</vt:lpstr>
      <vt:lpstr>Wingdings 2</vt:lpstr>
      <vt:lpstr>Trebuchet MS</vt:lpstr>
      <vt:lpstr>Arial Narrow</vt:lpstr>
      <vt:lpstr>Cambria</vt:lpstr>
      <vt:lpstr>Arial Black</vt:lpstr>
      <vt:lpstr>Verdana</vt:lpstr>
      <vt:lpstr>Rage Italic</vt:lpstr>
      <vt:lpstr>Tw Cen MT</vt:lpstr>
      <vt:lpstr>Rockwell</vt:lpstr>
      <vt:lpstr>Comic Sans MS</vt:lpstr>
      <vt:lpstr>Century Gothic</vt:lpstr>
      <vt:lpstr>Tahoma</vt:lpstr>
      <vt:lpstr>Aka-AcidGR-DiaryGirl</vt:lpstr>
      <vt:lpstr>Open Sans</vt:lpstr>
      <vt:lpstr>Batang</vt:lpstr>
      <vt:lpstr>Lato</vt:lpstr>
      <vt:lpstr>noto sans</vt:lpstr>
      <vt:lpstr>Georgia</vt:lpstr>
      <vt:lpstr>1_Θέμα του Office</vt:lpstr>
      <vt:lpstr>4_Θέμα του Office</vt:lpstr>
      <vt:lpstr>Default Design</vt:lpstr>
      <vt:lpstr>Θέμα1</vt:lpstr>
      <vt:lpstr>5_Θέμα του Office</vt:lpstr>
      <vt:lpstr>3_Θέμα του Office</vt:lpstr>
      <vt:lpstr>6_Θέμα του Office</vt:lpstr>
      <vt:lpstr>Πινέζα</vt:lpstr>
      <vt:lpstr>Προεπιλεγμένη σχεδίαση</vt:lpstr>
      <vt:lpstr>2_Προεπιλεγμένη σχεδίαση</vt:lpstr>
      <vt:lpstr>Παράσημα</vt:lpstr>
      <vt:lpstr>9_Θέμα του Office</vt:lpstr>
      <vt:lpstr>10_Θέμα του Office</vt:lpstr>
      <vt:lpstr>11_Θέμα του Office</vt:lpstr>
      <vt:lpstr>12_Θέμα του Office</vt:lpstr>
      <vt:lpstr>1_Παράσημα</vt:lpstr>
      <vt:lpstr>4_Παράσημα</vt:lpstr>
      <vt:lpstr>Διαστημικό</vt:lpstr>
      <vt:lpstr>8_Παράσημα</vt:lpstr>
      <vt:lpstr>9_Παράσημα</vt:lpstr>
      <vt:lpstr>Αφθονία</vt:lpstr>
      <vt:lpstr>3_Default Design</vt:lpstr>
      <vt:lpstr>6_Default Design</vt:lpstr>
      <vt:lpstr>7_Default Design</vt:lpstr>
      <vt:lpstr>1_Default Design</vt:lpstr>
      <vt:lpstr>8_Default Design</vt:lpstr>
      <vt:lpstr>1_Πινέζα</vt:lpstr>
      <vt:lpstr>Πλεκτό</vt:lpstr>
      <vt:lpstr>1_Πλεκτό</vt:lpstr>
      <vt:lpstr>2_Default Design</vt:lpstr>
      <vt:lpstr>Ορίζοντας</vt:lpstr>
      <vt:lpstr>5_Default Design</vt:lpstr>
      <vt:lpstr>9_Default Design</vt:lpstr>
      <vt:lpstr>Τήξη</vt:lpstr>
      <vt:lpstr>4_Default Design</vt:lpstr>
      <vt:lpstr>Απαραίτητο</vt:lpstr>
      <vt:lpstr>10_Default Design</vt:lpstr>
      <vt:lpstr>Άποψη</vt:lpstr>
      <vt:lpstr>1_Θέμα του Office</vt:lpstr>
      <vt:lpstr>1_Θέμα του Office</vt:lpstr>
      <vt:lpstr>1_Θέμα του Office</vt:lpstr>
      <vt:lpstr>Default Design</vt:lpstr>
      <vt:lpstr>Default Design</vt:lpstr>
      <vt:lpstr>Default Design</vt:lpstr>
      <vt:lpstr>Default Design</vt:lpstr>
      <vt:lpstr>Default Design</vt:lpstr>
      <vt:lpstr>Default Design</vt:lpstr>
      <vt:lpstr>Default Design</vt:lpstr>
      <vt:lpstr>Default Design</vt:lpstr>
      <vt:lpstr>Default Design</vt:lpstr>
      <vt:lpstr>Default Design</vt:lpstr>
      <vt:lpstr>Default Design</vt:lpstr>
      <vt:lpstr>Θέμα1</vt:lpstr>
      <vt:lpstr>Θέμα1</vt:lpstr>
      <vt:lpstr>Θέμα1</vt:lpstr>
      <vt:lpstr>Θέμα1</vt:lpstr>
      <vt:lpstr>3_Θέμα του Office</vt:lpstr>
      <vt:lpstr>3_Θέμα του Office</vt:lpstr>
      <vt:lpstr>3_Θέμα του Office</vt:lpstr>
      <vt:lpstr>3_Θέμα του Office</vt:lpstr>
      <vt:lpstr>6_Θέμα του Office</vt:lpstr>
      <vt:lpstr>6_Θέμα του Office</vt:lpstr>
      <vt:lpstr>6_Θέμα του Office</vt:lpstr>
      <vt:lpstr>6_Θέμα του Office</vt:lpstr>
      <vt:lpstr>Πινέζα</vt:lpstr>
      <vt:lpstr>Πινέζα</vt:lpstr>
      <vt:lpstr>Πινέζα</vt:lpstr>
      <vt:lpstr>Προεπιλεγμένη σχεδίαση</vt:lpstr>
      <vt:lpstr>Προεπιλεγμένη σχεδίαση</vt:lpstr>
      <vt:lpstr>Προεπιλεγμένη σχεδίαση</vt:lpstr>
      <vt:lpstr>Προεπιλεγμένη σχεδίαση</vt:lpstr>
      <vt:lpstr>Προεπιλεγμένη σχεδίαση</vt:lpstr>
      <vt:lpstr>Προεπιλεγμένη σχεδίαση</vt:lpstr>
      <vt:lpstr>Προεπιλεγμένη σχεδίαση</vt:lpstr>
      <vt:lpstr>Προεπιλεγμένη σχεδίαση</vt:lpstr>
      <vt:lpstr>Προεπιλεγμένη σχεδίαση</vt:lpstr>
      <vt:lpstr>Προεπιλεγμένη σχεδίαση</vt:lpstr>
      <vt:lpstr>Προεπιλεγμένη σχεδίαση</vt:lpstr>
      <vt:lpstr>Προεπιλεγμένη σχεδίαση</vt:lpstr>
      <vt:lpstr>Προεπιλεγμένη σχεδίαση</vt:lpstr>
      <vt:lpstr>2_Προεπιλεγμένη σχεδίαση</vt:lpstr>
      <vt:lpstr>2_Προεπιλεγμένη σχεδίαση</vt:lpstr>
      <vt:lpstr>2_Προεπιλεγμένη σχεδίαση</vt:lpstr>
      <vt:lpstr>2_Προεπιλεγμένη σχεδίαση</vt:lpstr>
      <vt:lpstr>2_Προεπιλεγμένη σχεδίαση</vt:lpstr>
      <vt:lpstr>2_Προεπιλεγμένη σχεδίαση</vt:lpstr>
      <vt:lpstr>2_Προεπιλεγμένη σχεδίαση</vt:lpstr>
      <vt:lpstr>2_Προεπιλεγμένη σχεδίαση</vt:lpstr>
      <vt:lpstr>2_Προεπιλεγμένη σχεδίαση</vt:lpstr>
      <vt:lpstr>2_Προεπιλεγμένη σχεδίαση</vt:lpstr>
      <vt:lpstr>2_Προεπιλεγμένη σχεδίαση</vt:lpstr>
      <vt:lpstr>2_Προεπιλεγμένη σχεδίαση</vt:lpstr>
      <vt:lpstr>2_Προεπιλεγμένη σχεδίαση</vt:lpstr>
      <vt:lpstr>Παράσημα</vt:lpstr>
      <vt:lpstr>Παράσημα</vt:lpstr>
      <vt:lpstr>Παράσημα</vt:lpstr>
      <vt:lpstr>Παράσημα</vt:lpstr>
      <vt:lpstr>Παράσημα</vt:lpstr>
      <vt:lpstr>Παράσημα</vt:lpstr>
      <vt:lpstr>Παράσημα</vt:lpstr>
      <vt:lpstr>Παράσημα</vt:lpstr>
      <vt:lpstr>Παράσημα</vt:lpstr>
      <vt:lpstr>Παράσημα</vt:lpstr>
      <vt:lpstr>Παράσημα</vt:lpstr>
      <vt:lpstr>1_Παράσημα</vt:lpstr>
      <vt:lpstr>1_Παράσημα</vt:lpstr>
      <vt:lpstr>1_Παράσημα</vt:lpstr>
      <vt:lpstr>1_Παράσημα</vt:lpstr>
      <vt:lpstr>1_Παράσημα</vt:lpstr>
      <vt:lpstr>1_Παράσημα</vt:lpstr>
      <vt:lpstr>1_Παράσημα</vt:lpstr>
      <vt:lpstr>1_Παράσημα</vt:lpstr>
      <vt:lpstr>1_Παράσημα</vt:lpstr>
      <vt:lpstr>1_Παράσημα</vt:lpstr>
      <vt:lpstr>1_Παράσημα</vt:lpstr>
      <vt:lpstr>4_Παράσημα</vt:lpstr>
      <vt:lpstr>4_Παράσημα</vt:lpstr>
      <vt:lpstr>4_Παράσημα</vt:lpstr>
      <vt:lpstr>4_Παράσημα</vt:lpstr>
      <vt:lpstr>4_Παράσημα</vt:lpstr>
      <vt:lpstr>4_Παράσημα</vt:lpstr>
      <vt:lpstr>4_Παράσημα</vt:lpstr>
      <vt:lpstr>4_Παράσημα</vt:lpstr>
      <vt:lpstr>4_Παράσημα</vt:lpstr>
      <vt:lpstr>4_Παράσημα</vt:lpstr>
      <vt:lpstr>4_Παράσημα</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8_Παράσημα</vt:lpstr>
      <vt:lpstr>8_Παράσημα</vt:lpstr>
      <vt:lpstr>8_Παράσημα</vt:lpstr>
      <vt:lpstr>8_Παράσημα</vt:lpstr>
      <vt:lpstr>8_Παράσημα</vt:lpstr>
      <vt:lpstr>8_Παράσημα</vt:lpstr>
      <vt:lpstr>8_Παράσημα</vt:lpstr>
      <vt:lpstr>8_Παράσημα</vt:lpstr>
      <vt:lpstr>8_Παράσημα</vt:lpstr>
      <vt:lpstr>8_Παράσημα</vt:lpstr>
      <vt:lpstr>8_Παράσημα</vt:lpstr>
      <vt:lpstr>9_Παράσημα</vt:lpstr>
      <vt:lpstr>9_Παράσημα</vt:lpstr>
      <vt:lpstr>9_Παράσημα</vt:lpstr>
      <vt:lpstr>9_Παράσημα</vt:lpstr>
      <vt:lpstr>9_Παράσημα</vt:lpstr>
      <vt:lpstr>9_Παράσημα</vt:lpstr>
      <vt:lpstr>9_Παράσημα</vt:lpstr>
      <vt:lpstr>9_Παράσημα</vt:lpstr>
      <vt:lpstr>9_Παράσημα</vt:lpstr>
      <vt:lpstr>9_Παράσημα</vt:lpstr>
      <vt:lpstr>9_Παράσημα</vt:lpstr>
      <vt:lpstr>Αφθονία</vt:lpstr>
      <vt:lpstr>Αφθονία</vt:lpstr>
      <vt:lpstr>Αφθονία</vt:lpstr>
      <vt:lpstr>Αφθονία</vt:lpstr>
      <vt:lpstr>Αφθονία</vt:lpstr>
      <vt:lpstr>Αφθονία</vt:lpstr>
      <vt:lpstr>Αφθονία</vt:lpstr>
      <vt:lpstr>Αφθονία</vt:lpstr>
      <vt:lpstr>Αφθονία</vt:lpstr>
      <vt:lpstr>Αφθονία</vt:lpstr>
      <vt:lpstr>Αφθονία</vt:lpstr>
      <vt:lpstr>3_Default Design</vt:lpstr>
      <vt:lpstr>6_Default Design</vt:lpstr>
      <vt:lpstr>6_Default Design</vt:lpstr>
      <vt:lpstr>6_Default Design</vt:lpstr>
      <vt:lpstr>6_Default Design</vt:lpstr>
      <vt:lpstr>6_Default Design</vt:lpstr>
      <vt:lpstr>6_Default Design</vt:lpstr>
      <vt:lpstr>6_Default Design</vt:lpstr>
      <vt:lpstr>6_Default Design</vt:lpstr>
      <vt:lpstr>6_Default Design</vt:lpstr>
      <vt:lpstr>6_Default Design</vt:lpstr>
      <vt:lpstr>6_Default Design</vt:lpstr>
      <vt:lpstr>6_Default Design</vt:lpstr>
      <vt:lpstr>7_Default Design</vt:lpstr>
      <vt:lpstr>7_Default Design</vt:lpstr>
      <vt:lpstr>7_Default Design</vt:lpstr>
      <vt:lpstr>7_Default Design</vt:lpstr>
      <vt:lpstr>7_Default Design</vt:lpstr>
      <vt:lpstr>7_Default Design</vt:lpstr>
      <vt:lpstr>7_Default Design</vt:lpstr>
      <vt:lpstr>7_Default Design</vt:lpstr>
      <vt:lpstr>7_Default Design</vt:lpstr>
      <vt:lpstr>7_Default Design</vt:lpstr>
      <vt:lpstr>7_Default Design</vt:lpstr>
      <vt:lpstr>7_Default Design</vt:lpstr>
      <vt:lpstr>1_Default Design</vt:lpstr>
      <vt:lpstr>1_Default Design</vt:lpstr>
      <vt:lpstr>1_Default Design</vt:lpstr>
      <vt:lpstr>1_Default Design</vt:lpstr>
      <vt:lpstr>1_Default Design</vt:lpstr>
      <vt:lpstr>1_Default Design</vt:lpstr>
      <vt:lpstr>1_Default Design</vt:lpstr>
      <vt:lpstr>1_Default Design</vt:lpstr>
      <vt:lpstr>1_Default Design</vt:lpstr>
      <vt:lpstr>1_Default Design</vt:lpstr>
      <vt:lpstr>1_Default Design</vt:lpstr>
      <vt:lpstr>1_Default Design</vt:lpstr>
      <vt:lpstr>8_Default Design</vt:lpstr>
      <vt:lpstr>8_Default Design</vt:lpstr>
      <vt:lpstr>8_Default Design</vt:lpstr>
      <vt:lpstr>8_Default Design</vt:lpstr>
      <vt:lpstr>8_Default Design</vt:lpstr>
      <vt:lpstr>8_Default Design</vt:lpstr>
      <vt:lpstr>8_Default Design</vt:lpstr>
      <vt:lpstr>8_Default Design</vt:lpstr>
      <vt:lpstr>8_Default Design</vt:lpstr>
      <vt:lpstr>8_Default Design</vt:lpstr>
      <vt:lpstr>8_Default Design</vt:lpstr>
      <vt:lpstr>8_Default Design</vt:lpstr>
      <vt:lpstr>1_Πινέζα</vt:lpstr>
      <vt:lpstr>1_Πινέζα</vt:lpstr>
      <vt:lpstr>1_Πινέζα</vt:lpstr>
      <vt:lpstr>Πλεκτό</vt:lpstr>
      <vt:lpstr>Πλεκτό</vt:lpstr>
      <vt:lpstr>Πλεκτό</vt:lpstr>
      <vt:lpstr>Πλεκτό</vt:lpstr>
      <vt:lpstr>1_Πλεκτό</vt:lpstr>
      <vt:lpstr>1_Πλεκτό</vt:lpstr>
      <vt:lpstr>1_Πλεκτό</vt:lpstr>
      <vt:lpstr>1_Πλεκτό</vt:lpstr>
      <vt:lpstr>2_Default Design</vt:lpstr>
      <vt:lpstr>2_Default Design</vt:lpstr>
      <vt:lpstr>2_Default Design</vt:lpstr>
      <vt:lpstr>2_Default Design</vt:lpstr>
      <vt:lpstr>2_Default Design</vt:lpstr>
      <vt:lpstr>2_Default Design</vt:lpstr>
      <vt:lpstr>2_Default Design</vt:lpstr>
      <vt:lpstr>2_Default Design</vt:lpstr>
      <vt:lpstr>2_Default Design</vt:lpstr>
      <vt:lpstr>2_Default Design</vt:lpstr>
      <vt:lpstr>2_Default Design</vt:lpstr>
      <vt:lpstr>2_Default Design</vt:lpstr>
      <vt:lpstr>Ορίζοντας</vt:lpstr>
      <vt:lpstr>Ορίζοντας</vt:lpstr>
      <vt:lpstr>Ορίζοντας</vt:lpstr>
      <vt:lpstr>5_Default Design</vt:lpstr>
      <vt:lpstr>5_Default Design</vt:lpstr>
      <vt:lpstr>5_Default Design</vt:lpstr>
      <vt:lpstr>5_Default Design</vt:lpstr>
      <vt:lpstr>5_Default Design</vt:lpstr>
      <vt:lpstr>5_Default Design</vt:lpstr>
      <vt:lpstr>5_Default Design</vt:lpstr>
      <vt:lpstr>5_Default Design</vt:lpstr>
      <vt:lpstr>5_Default Design</vt:lpstr>
      <vt:lpstr>5_Default Design</vt:lpstr>
      <vt:lpstr>5_Default Design</vt:lpstr>
      <vt:lpstr>5_Default Design</vt:lpstr>
      <vt:lpstr>9_Default Design</vt:lpstr>
      <vt:lpstr>9_Default Design</vt:lpstr>
      <vt:lpstr>9_Default Design</vt:lpstr>
      <vt:lpstr>9_Default Design</vt:lpstr>
      <vt:lpstr>9_Default Design</vt:lpstr>
      <vt:lpstr>9_Default Design</vt:lpstr>
      <vt:lpstr>9_Default Design</vt:lpstr>
      <vt:lpstr>9_Default Design</vt:lpstr>
      <vt:lpstr>9_Default Design</vt:lpstr>
      <vt:lpstr>9_Default Design</vt:lpstr>
      <vt:lpstr>9_Default Design</vt:lpstr>
      <vt:lpstr>9_Default Design</vt:lpstr>
      <vt:lpstr>Τήξη</vt:lpstr>
      <vt:lpstr>Τήξη</vt:lpstr>
      <vt:lpstr>Τήξη</vt:lpstr>
      <vt:lpstr>Τήξη</vt:lpstr>
      <vt:lpstr>Τήξη</vt:lpstr>
      <vt:lpstr>Τήξη</vt:lpstr>
      <vt:lpstr>Τήξη</vt:lpstr>
      <vt:lpstr>Τήξη</vt:lpstr>
      <vt:lpstr>Τήξη</vt:lpstr>
      <vt:lpstr>Τήξη</vt:lpstr>
      <vt:lpstr>Τήξη</vt:lpstr>
      <vt:lpstr>4_Default Design</vt:lpstr>
      <vt:lpstr>4_Default Design</vt:lpstr>
      <vt:lpstr>4_Default Design</vt:lpstr>
      <vt:lpstr>4_Default Design</vt:lpstr>
      <vt:lpstr>4_Default Design</vt:lpstr>
      <vt:lpstr>4_Default Design</vt:lpstr>
      <vt:lpstr>4_Default Design</vt:lpstr>
      <vt:lpstr>4_Default Design</vt:lpstr>
      <vt:lpstr>4_Default Design</vt:lpstr>
      <vt:lpstr>4_Default Design</vt:lpstr>
      <vt:lpstr>4_Default Design</vt:lpstr>
      <vt:lpstr>Απαραίτητο</vt:lpstr>
      <vt:lpstr>Απαραίτητο</vt:lpstr>
      <vt:lpstr>Απαραίτητο</vt:lpstr>
      <vt:lpstr>Απαραίτητο</vt:lpstr>
      <vt:lpstr>Απαραίτητο</vt:lpstr>
      <vt:lpstr>Απαραίτητο</vt:lpstr>
      <vt:lpstr>Απαραίτητο</vt:lpstr>
      <vt:lpstr>Απαραίτητο</vt:lpstr>
      <vt:lpstr>Απαραίτητο</vt:lpstr>
      <vt:lpstr>Απαραίτητο</vt:lpstr>
      <vt:lpstr>Απαραίτητο</vt:lpstr>
      <vt:lpstr>10_Default Design</vt:lpstr>
      <vt:lpstr>10_Default Design</vt:lpstr>
      <vt:lpstr>10_Default Design</vt:lpstr>
      <vt:lpstr>10_Default Design</vt:lpstr>
      <vt:lpstr>10_Default Design</vt:lpstr>
      <vt:lpstr>10_Default Design</vt:lpstr>
      <vt:lpstr>10_Default Design</vt:lpstr>
      <vt:lpstr>10_Default Design</vt:lpstr>
      <vt:lpstr>10_Default Design</vt:lpstr>
      <vt:lpstr>10_Default Design</vt:lpstr>
      <vt:lpstr>10_Default Design</vt:lpstr>
      <vt:lpstr>Άποψη</vt:lpstr>
      <vt:lpstr>Άποψη</vt:lpstr>
      <vt:lpstr>Άποψη</vt:lpstr>
      <vt:lpstr>Άποψη</vt:lpstr>
      <vt:lpstr>Άποψη</vt:lpstr>
      <vt:lpstr>Άποψη</vt:lpstr>
      <vt:lpstr>Άποψη</vt:lpstr>
      <vt:lpstr>Άποψη</vt:lpstr>
      <vt:lpstr>Άποψη</vt:lpstr>
      <vt:lpstr>Άποψη</vt:lpstr>
      <vt:lpstr>Άποψη</vt:lpstr>
      <vt:lpstr>ΓΙΟΡΤΗ 28Ης ΟΚΤΩΒΡΙΟΥ 2016 8Ο ΔΗΜΟΤΙΚΟ ΣΧΟΛΕΙΟ ΝΕΑΠΟΛΕΩΣ Δασκάλα: Δέσποινα Δαμιανίδου</vt:lpstr>
      <vt:lpstr>Διαφάνεια 2</vt:lpstr>
      <vt:lpstr>Διαφάνεια 3</vt:lpstr>
      <vt:lpstr>Διαφάνεια 4</vt:lpstr>
      <vt:lpstr>Διαφάνεια 5</vt:lpstr>
      <vt:lpstr>Διαφάνεια 6</vt:lpstr>
      <vt:lpstr>Διαφάνεια 7</vt:lpstr>
      <vt:lpstr>Διαφάνεια 8</vt:lpstr>
      <vt:lpstr>Αναπτύσσονται δυο μέτωπα:</vt:lpstr>
      <vt:lpstr>Διαφάνεια 10</vt:lpstr>
      <vt:lpstr>             Β΄ΠΑΓΚΟΣΜΙΟΣ ΠΟΛΕΜΟΣ</vt:lpstr>
      <vt:lpstr>1945    ΝΑΓΚΑΣΑΚΙ                                      ΧΙΡΟΣΙΜΑ</vt:lpstr>
      <vt:lpstr>Διαφάνεια 13</vt:lpstr>
      <vt:lpstr>Διαφάνεια 14</vt:lpstr>
      <vt:lpstr>Διαφάνεια 15</vt:lpstr>
      <vt:lpstr>Διαφάνεια 16</vt:lpstr>
      <vt:lpstr>Διαφάνεια 17</vt:lpstr>
      <vt:lpstr>Διαφάνεια 18</vt:lpstr>
      <vt:lpstr>ΤΟ ΠΡΩΤΟ </vt:lpstr>
      <vt:lpstr>Διαφάνεια 20</vt:lpstr>
      <vt:lpstr>Διαφάνεια 21</vt:lpstr>
      <vt:lpstr>Εφημερίδα  ΑΚΡΟΠΟΛΙΣ (28 Οκτωβρίου 1940)</vt:lpstr>
      <vt:lpstr>Διαφάνεια 23</vt:lpstr>
      <vt:lpstr>Διαφάνεια 24</vt:lpstr>
      <vt:lpstr>Διαφάνεια 25</vt:lpstr>
      <vt:lpstr>Διαφάνεια 26</vt:lpstr>
      <vt:lpstr>Διαφάνεια 27</vt:lpstr>
      <vt:lpstr>ΚΑΤΑΣΤΑΣΗ ΝΑΥΤΙΚΩΝ ΔΥΝΑΜΕΩΝ  </vt:lpstr>
      <vt:lpstr>ΚΑΤΑΣΤΑΣΗ ΑΕΡΟΠΟΡΙΚΩΝ ΔΥΝΑΜΕΩΝ</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ΚΟΡΥΤΣΑ</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ΑΕΡΑ !</vt:lpstr>
      <vt:lpstr>ΑΕΡΑ !</vt:lpstr>
      <vt:lpstr>Διαφάνεια 61</vt:lpstr>
      <vt:lpstr>Διαφάνεια 62</vt:lpstr>
      <vt:lpstr>Διαφάνεια 63</vt:lpstr>
      <vt:lpstr>Ιταλοί αιχμάλωτοι</vt:lpstr>
      <vt:lpstr>Διαφάνεια 65</vt:lpstr>
      <vt:lpstr>ΤΟ ΔΕΥΤΕΡΟ </vt:lpstr>
      <vt:lpstr>Διαφάνεια 67</vt:lpstr>
      <vt:lpstr>Διαφάνεια 68</vt:lpstr>
      <vt:lpstr>Διαφάνεια 69</vt:lpstr>
      <vt:lpstr>Διαφάνεια 70</vt:lpstr>
      <vt:lpstr>Διαφάνεια 71</vt:lpstr>
      <vt:lpstr>Διαφάνεια 72</vt:lpstr>
      <vt:lpstr>Διαφάνεια 73</vt:lpstr>
      <vt:lpstr>Οι τελευταίοι του Ρούπελ</vt:lpstr>
      <vt:lpstr>Δημήτριος Ίτσιος ο Λεωνίδας του Ρούπελ</vt:lpstr>
      <vt:lpstr>Διαφάνεια 76</vt:lpstr>
      <vt:lpstr>ΤΟ ΤΡΙΤΟ</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 </vt:lpstr>
      <vt:lpstr>Διαφάνεια 88</vt:lpstr>
      <vt:lpstr>Διαφάνεια 89</vt:lpstr>
      <vt:lpstr>Διαφάνεια 90</vt:lpstr>
      <vt:lpstr>Διαφάνεια 91</vt:lpstr>
      <vt:lpstr>Διαφάνεια 92</vt:lpstr>
      <vt:lpstr>Διαφάνεια 93</vt:lpstr>
      <vt:lpstr>            Αγαπημένα μας παιδιά  Προτού να πούμε αυτό το ΟΧΙ είπαμε  προηγουμένως πολλά ΝΑΙ Είπαμε  «ΝΑΙ» στις δυσκολίες , «ΝΑΙ» στις κακουχίες, «ΝΑΙ» στη δουλειά «ΝΑΙ» στην  ελπίδα και τη ζωή   Είπαμε «ΝΑΙ» στη θυσία και την προσφορά   Αγαπούσαμε  την πατρίδα μας      Αγαπούσαμε το δίκαιο      Αγαπούσαμε τον Χριστό και την Παναγιά και    την είχαμε φυλαχτό στον  άδικο αυτό πόλεμο    Αγαπούσαμε τα παιδιά, τους φίλους, τους      γονείς, τους  γείτονες, τους συγγενείς…     </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Ξημερώματα 28ης Οκτωβρίου 1940</vt:lpstr>
      <vt:lpstr>Διαφάνεια 126</vt:lpstr>
      <vt:lpstr>Διαφάνεια 127</vt:lpstr>
      <vt:lpstr>Ο γερμανικός στρατός μπαίνει στη Θεσσαλονίκη</vt:lpstr>
      <vt:lpstr>Διαφάνεια 129</vt:lpstr>
      <vt:lpstr>Οι Γερμανοί μπαίνουν στην Αθήνα 27 Απριλίου</vt:lpstr>
      <vt:lpstr> </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Κοντομάρι Χανίων  </vt:lpstr>
      <vt:lpstr>Ομαδική εκτέλεση των κατοίκων στο Κοντομάρι Χανίων</vt:lpstr>
      <vt:lpstr>Το ολοκαύτωμα στα Καλάβρυτα</vt:lpstr>
      <vt:lpstr>Διαφάνεια 145</vt:lpstr>
      <vt:lpstr>Το ολοκαύτωμα του Χορτιάτη</vt:lpstr>
      <vt:lpstr>Διαφάνεια 147</vt:lpstr>
      <vt:lpstr>Διαφάνεια 148</vt:lpstr>
      <vt:lpstr>Διαφάνεια 149</vt:lpstr>
      <vt:lpstr>Διαφάνεια 150</vt:lpstr>
      <vt:lpstr>Διαφάνεια 151</vt:lpstr>
      <vt:lpstr>Διαφάνεια 152</vt:lpstr>
      <vt:lpstr>Διαφάνεια 153</vt:lpstr>
      <vt:lpstr>Διαφάνεια 154</vt:lpstr>
      <vt:lpstr>Διαφάνεια 155</vt:lpstr>
      <vt:lpstr>Διαφάνεια 156</vt:lpstr>
      <vt:lpstr>Αρχιστράτηγος Αλέξανδρος Παπάγος </vt:lpstr>
      <vt:lpstr>Αντιγόνη Σοφοκλη</vt:lpstr>
      <vt:lpstr>Διαφάνεια 159</vt:lpstr>
      <vt:lpstr>Διαφάνεια 160</vt:lpstr>
      <vt:lpstr>Διαφάνεια 161</vt:lpstr>
      <vt:lpstr>Διαφάνεια 162</vt:lpstr>
      <vt:lpstr>Διαφάνεια 163</vt:lpstr>
      <vt:lpstr>Διαφάνεια 164</vt:lpstr>
      <vt:lpstr>Διαφάνεια 165</vt:lpstr>
      <vt:lpstr>Διαφάνεια 166</vt:lpstr>
      <vt:lpstr>Διαφάνεια 167</vt:lpstr>
      <vt:lpstr>Διαφάνεια 168</vt:lpstr>
      <vt:lpstr>Διαφάνεια 169</vt:lpstr>
      <vt:lpstr>Διαφάνεια 170</vt:lpstr>
      <vt:lpstr>      Τα 3 ΟΧΙ του δεσπότη</vt:lpstr>
      <vt:lpstr>Διαφάνεια 172</vt:lpstr>
      <vt:lpstr>Διαφάνεια 173</vt:lpstr>
      <vt:lpstr>        </vt:lpstr>
      <vt:lpstr>Διαφάνεια 175</vt:lpstr>
      <vt:lpstr>Διαφάνεια 176</vt:lpstr>
      <vt:lpstr>Διαφάνεια 177</vt:lpstr>
      <vt:lpstr>                                 Ξέρξης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Αντιγόνη Σοφοκλη</dc:title>
  <dc:creator>ELPIDA</dc:creator>
  <cp:lastModifiedBy>pafsanias</cp:lastModifiedBy>
  <cp:revision>200</cp:revision>
  <dcterms:created xsi:type="dcterms:W3CDTF">2016-10-08T11:01:56Z</dcterms:created>
  <dcterms:modified xsi:type="dcterms:W3CDTF">2017-10-10T20:35:47Z</dcterms:modified>
</cp:coreProperties>
</file>