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4"/>
  </p:notesMasterIdLst>
  <p:sldIdLst>
    <p:sldId id="342" r:id="rId2"/>
    <p:sldId id="331" r:id="rId3"/>
    <p:sldId id="326" r:id="rId4"/>
    <p:sldId id="327" r:id="rId5"/>
    <p:sldId id="333" r:id="rId6"/>
    <p:sldId id="261" r:id="rId7"/>
    <p:sldId id="262" r:id="rId8"/>
    <p:sldId id="332" r:id="rId9"/>
    <p:sldId id="330" r:id="rId10"/>
    <p:sldId id="329" r:id="rId11"/>
    <p:sldId id="338" r:id="rId12"/>
    <p:sldId id="34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4620"/>
    <a:srgbClr val="73CA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4614" autoAdjust="0"/>
  </p:normalViewPr>
  <p:slideViewPr>
    <p:cSldViewPr>
      <p:cViewPr>
        <p:scale>
          <a:sx n="89" d="100"/>
          <a:sy n="89" d="100"/>
        </p:scale>
        <p:origin x="-112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BFCE5-EC03-4F32-946F-DF082E831361}" type="datetimeFigureOut">
              <a:rPr lang="el-GR" smtClean="0"/>
              <a:pPr/>
              <a:t>24/1/2019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90003-2CF2-437F-BE74-98ED0FB14E1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906BD-E1C5-4E93-B983-A78E23A488B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18A-9C46-424F-B149-D5247DC89E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7284-297B-4776-A72A-9283426E39D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7296CE1-E7D1-44A8-9F53-0F9B3120A186}" type="slidenum">
              <a:rPr lang="el-GR"/>
              <a:pPr/>
              <a:t>‹#›</a:t>
            </a:fld>
            <a:endParaRPr lang="el-GR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07CB66-0B9C-419C-B617-F3EC086E1FC5}" type="slidenum">
              <a:rPr lang="el-GR"/>
              <a:pPr/>
              <a:t>‹#›</a:t>
            </a:fld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8CBA19-5819-4FE1-BED0-8FC92BF2FFF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5F0-2EB8-4D0C-98F2-22D6083506A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96E3-7776-4B44-B858-B18C006EC65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AA01-6986-4188-B7D4-EB154E2D3C8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8171-C27C-4D96-A076-18393833C59C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14E2-47B0-4B9C-8EDB-B19BE07138A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729CB1D-750A-44D2-9147-EDE3DEDA234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3C5529-865C-4164-A9CB-0A614F777A0B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lum contrast="-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1D2F4A-0675-4127-B456-69C19F00610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ΙΑΝΟΥΑΡΙΟΣ 2012 154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t="4140" b="16742"/>
          <a:stretch>
            <a:fillRect/>
          </a:stretch>
        </p:blipFill>
        <p:spPr>
          <a:xfrm>
            <a:off x="1357290" y="460232"/>
            <a:ext cx="5929354" cy="625491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2 - Ορθογώνιο"/>
          <p:cNvSpPr/>
          <p:nvPr/>
        </p:nvSpPr>
        <p:spPr>
          <a:xfrm>
            <a:off x="714348" y="571480"/>
            <a:ext cx="7715304" cy="33412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l-GR" sz="36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 Bold" pitchFamily="18" charset="0"/>
              </a:rPr>
              <a:t>Τους τρεις </a:t>
            </a:r>
            <a:r>
              <a:rPr lang="el-GR" sz="3600" b="1" dirty="0" err="1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 Bold" pitchFamily="18" charset="0"/>
              </a:rPr>
              <a:t>μεγίστους</a:t>
            </a:r>
            <a:r>
              <a:rPr lang="el-GR" sz="36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 Bold" pitchFamily="18" charset="0"/>
              </a:rPr>
              <a:t>  ας υμνήσουμε</a:t>
            </a:r>
            <a:endParaRPr lang="el-GR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15074" y="1214422"/>
            <a:ext cx="2928958" cy="41036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l-GR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Βασίλειος,</a:t>
            </a:r>
            <a:r>
              <a:rPr lang="el-GR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Γρηγόριος</a:t>
            </a:r>
            <a:r>
              <a:rPr lang="el-GR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l-GR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l-GR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Χρυσόστομος</a:t>
            </a:r>
            <a:r>
              <a:rPr lang="el-GR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buFont typeface="Wingdings" pitchFamily="2" charset="2"/>
              <a:buNone/>
            </a:pPr>
            <a:endParaRPr lang="el-GR" sz="28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rgbClr val="00B050"/>
                  </a:solidFill>
                </a:ln>
                <a:latin typeface="Calibri" pitchFamily="34" charset="0"/>
                <a:cs typeface="Calibri" pitchFamily="34" charset="0"/>
              </a:rPr>
              <a:t>  </a:t>
            </a:r>
            <a:r>
              <a:rPr lang="el-GR" sz="2800" b="1" dirty="0" smtClean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Οι </a:t>
            </a:r>
            <a:r>
              <a:rPr lang="el-GR" sz="2800" b="1" dirty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τρεις μεγάλοι </a:t>
            </a:r>
          </a:p>
          <a:p>
            <a:pPr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της </a:t>
            </a:r>
            <a:r>
              <a:rPr lang="el-GR" sz="2800" b="1" dirty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αλήθειας </a:t>
            </a:r>
          </a:p>
          <a:p>
            <a:pPr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λαμπροί </a:t>
            </a:r>
            <a:r>
              <a:rPr lang="el-GR" sz="2800" b="1" dirty="0">
                <a:ln>
                  <a:solidFill>
                    <a:srgbClr val="00B0F0"/>
                  </a:solidFill>
                </a:ln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κήρυκες</a:t>
            </a:r>
          </a:p>
        </p:txBody>
      </p:sp>
      <p:pic>
        <p:nvPicPr>
          <p:cNvPr id="1026" name="Picture 2" descr="D:\Love By Candle Light - 2zxDa-548gm - pr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6072230" cy="60722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05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406" t="21875" r="7812"/>
          <a:stretch>
            <a:fillRect/>
          </a:stretch>
        </p:blipFill>
        <p:spPr>
          <a:xfrm>
            <a:off x="2143108" y="1500174"/>
            <a:ext cx="4643470" cy="5357826"/>
          </a:xfrm>
          <a:prstGeom prst="ellipse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00100" y="142852"/>
            <a:ext cx="728667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Plain">
              <a:avLst>
                <a:gd name="adj" fmla="val 50026"/>
              </a:avLst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l-GR" sz="16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πρεσβεύετε στον Κύριο να μένει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l-GR" sz="16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καθάρια και φλογερή.</a:t>
            </a:r>
            <a:endParaRPr lang="el-GR" sz="1600" b="1" dirty="0">
              <a:ln w="12700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y1pbCfFlPvE6Ggwthvn10lIUhlDwz55ntzv1aN_6RoIUfG9OpOM81p-s60MLVMuOFKqcb3uRGMBYMpPnTiqgesn8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38"/>
          </a:xfrm>
          <a:prstGeom prst="rect">
            <a:avLst/>
          </a:prstGeom>
        </p:spPr>
      </p:pic>
      <p:pic>
        <p:nvPicPr>
          <p:cNvPr id="4" name="3 - Εικόνα" descr="Μ. ΒΑΣ.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l="7022" b="9375"/>
          <a:stretch>
            <a:fillRect/>
          </a:stretch>
        </p:blipFill>
        <p:spPr>
          <a:xfrm>
            <a:off x="1785918" y="1034952"/>
            <a:ext cx="1785950" cy="2394048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5 - Εικόνα" descr="ΓΡΗΓΌΡΙΟΣ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8454" t="3125" r="5589" b="9375"/>
          <a:stretch>
            <a:fillRect/>
          </a:stretch>
        </p:blipFill>
        <p:spPr>
          <a:xfrm>
            <a:off x="5286380" y="142852"/>
            <a:ext cx="1632869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Untitled-1.jpg"/>
          <p:cNvPicPr>
            <a:picLocks noChangeAspect="1"/>
          </p:cNvPicPr>
          <p:nvPr/>
        </p:nvPicPr>
        <p:blipFill>
          <a:blip r:embed="rId5" cstate="print"/>
          <a:srcRect l="4157" b="8333"/>
          <a:stretch>
            <a:fillRect/>
          </a:stretch>
        </p:blipFill>
        <p:spPr>
          <a:xfrm>
            <a:off x="3571868" y="2643182"/>
            <a:ext cx="1761777" cy="2317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- Εικόνα" descr="28716.jpg"/>
          <p:cNvPicPr>
            <a:picLocks noChangeAspect="1"/>
          </p:cNvPicPr>
          <p:nvPr/>
        </p:nvPicPr>
        <p:blipFill>
          <a:blip r:embed="rId6"/>
          <a:srcRect l="20744" t="28724" r="17713" b="5319"/>
          <a:stretch>
            <a:fillRect/>
          </a:stretch>
        </p:blipFill>
        <p:spPr>
          <a:xfrm>
            <a:off x="119767" y="571456"/>
            <a:ext cx="9024233" cy="62865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9 - Ορθογώνιο"/>
          <p:cNvSpPr/>
          <p:nvPr/>
        </p:nvSpPr>
        <p:spPr>
          <a:xfrm>
            <a:off x="857224" y="5357826"/>
            <a:ext cx="6947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3600" b="1" i="1" dirty="0" smtClean="0">
                <a:ln w="50800"/>
                <a:latin typeface="Calibri" pitchFamily="34" charset="0"/>
                <a:cs typeface="Calibri" pitchFamily="34" charset="0"/>
              </a:rPr>
              <a:t>τ</a:t>
            </a:r>
            <a:r>
              <a:rPr lang="el-GR" sz="3600" b="1" i="1" cap="none" spc="0" dirty="0" smtClean="0">
                <a:ln w="50800"/>
                <a:effectLst/>
                <a:latin typeface="Calibri" pitchFamily="34" charset="0"/>
                <a:cs typeface="Calibri" pitchFamily="34" charset="0"/>
              </a:rPr>
              <a:t>ης Εκκλησίας μας φωστήρες</a:t>
            </a:r>
            <a:endParaRPr lang="el-GR" sz="3600" b="1" i="1" cap="none" spc="0" dirty="0">
              <a:ln w="50800"/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-0.02984 L 0.21094 -0.3864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1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35708E-6 L -0.37014 0.1154 " pathEditMode="relative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0.02058 L 0.22396 0.19889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Θέση περιεχομένου" descr="Lava.gif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-642974" y="24"/>
            <a:ext cx="10278969" cy="6858000"/>
          </a:xfrm>
        </p:spPr>
      </p:pic>
      <p:pic>
        <p:nvPicPr>
          <p:cNvPr id="96270" name="Picture 14" descr="Γρηγόριος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981"/>
          <a:stretch>
            <a:fillRect/>
          </a:stretch>
        </p:blipFill>
        <p:spPr>
          <a:xfrm>
            <a:off x="-714412" y="1000108"/>
            <a:ext cx="2500330" cy="2928958"/>
          </a:xfrm>
          <a:effectLst>
            <a:softEdge rad="317500"/>
          </a:effectLst>
          <a:scene3d>
            <a:camera prst="isometricOffAxis1Right"/>
            <a:lightRig rig="threePt" dir="t"/>
          </a:scene3d>
        </p:spPr>
      </p:pic>
      <p:pic>
        <p:nvPicPr>
          <p:cNvPr id="96271" name="Picture 15" descr="Βασίλειος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1052513"/>
            <a:ext cx="2208212" cy="32893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6272" name="Picture 16" descr="Χρυσόστομος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285728"/>
            <a:ext cx="2808288" cy="3413125"/>
          </a:xfrm>
          <a:prstGeom prst="rect">
            <a:avLst/>
          </a:prstGeom>
          <a:noFill/>
          <a:effectLst>
            <a:softEdge rad="317500"/>
          </a:effectLst>
          <a:scene3d>
            <a:camera prst="isometricOffAxis1Right"/>
            <a:lightRig rig="threePt" dir="t"/>
          </a:scene3d>
        </p:spPr>
      </p:pic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990987"/>
            <a:ext cx="7235825" cy="1223963"/>
          </a:xfrm>
          <a:noFill/>
          <a:ln/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/>
          <a:p>
            <a:pPr>
              <a:buFont typeface="Wingdings" pitchFamily="2" charset="2"/>
              <a:buNone/>
            </a:pPr>
            <a:r>
              <a:rPr lang="el-GR" sz="4000" b="1" dirty="0">
                <a:latin typeface="Calibri" pitchFamily="34" charset="0"/>
                <a:cs typeface="Calibri" pitchFamily="34" charset="0"/>
              </a:rPr>
              <a:t>Η λάβα της αλήθειας ξεπήδησε</a:t>
            </a:r>
          </a:p>
          <a:p>
            <a:pPr>
              <a:buFont typeface="Wingdings" pitchFamily="2" charset="2"/>
              <a:buNone/>
            </a:pPr>
            <a:r>
              <a:rPr lang="el-GR" sz="4000" b="1" dirty="0">
                <a:latin typeface="Calibri" pitchFamily="34" charset="0"/>
                <a:cs typeface="Calibri" pitchFamily="34" charset="0"/>
              </a:rPr>
              <a:t>απ’ των καρδιών </a:t>
            </a:r>
            <a:r>
              <a:rPr lang="el-GR" sz="4000" b="1" dirty="0" smtClean="0">
                <a:latin typeface="Calibri" pitchFamily="34" charset="0"/>
                <a:cs typeface="Calibri" pitchFamily="34" charset="0"/>
              </a:rPr>
              <a:t>τους </a:t>
            </a:r>
          </a:p>
          <a:p>
            <a:pPr>
              <a:buFont typeface="Wingdings" pitchFamily="2" charset="2"/>
              <a:buNone/>
            </a:pPr>
            <a:r>
              <a:rPr lang="el-GR" sz="4000" b="1" dirty="0" smtClean="0">
                <a:latin typeface="Calibri" pitchFamily="34" charset="0"/>
                <a:cs typeface="Calibri" pitchFamily="34" charset="0"/>
              </a:rPr>
              <a:t>τους </a:t>
            </a:r>
            <a:r>
              <a:rPr lang="el-GR" sz="4000" b="1" dirty="0">
                <a:latin typeface="Calibri" pitchFamily="34" charset="0"/>
                <a:cs typeface="Calibri" pitchFamily="34" charset="0"/>
              </a:rPr>
              <a:t>κρατήρες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ÎÏÎ¿ÏÎ­Î»ÎµÏÎ¼Î± ÎµÎ¹ÎºÏÎ½Î±Ï Î³Î¹Î± ÎºÎ±ÏÎ±ÏÏÎ±ÎºÏÎµÏ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0"/>
            <a:ext cx="10698480" cy="6858000"/>
          </a:xfrm>
          <a:prstGeom prst="rect">
            <a:avLst/>
          </a:prstGeom>
          <a:noFill/>
        </p:spPr>
      </p:pic>
      <p:pic>
        <p:nvPicPr>
          <p:cNvPr id="23553" name="Picture 1" descr="D:\για 3 Ιεράρχες\papyros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5D9"/>
              </a:clrFrom>
              <a:clrTo>
                <a:srgbClr val="EBE5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857496"/>
            <a:ext cx="6786610" cy="366619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93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642974" y="1142984"/>
            <a:ext cx="6192837" cy="1684338"/>
          </a:xfrm>
          <a:noFill/>
          <a:ln/>
        </p:spPr>
        <p:txBody>
          <a:bodyPr>
            <a:prstTxWarp prst="textCanDown">
              <a:avLst/>
            </a:prstTxWarp>
            <a:normAutofit/>
            <a:scene3d>
              <a:camera prst="isometricOffAxis2Right"/>
              <a:lightRig rig="threePt" dir="t"/>
            </a:scene3d>
          </a:bodyPr>
          <a:lstStyle/>
          <a:p>
            <a:pPr>
              <a:buFont typeface="Wingdings" pitchFamily="2" charset="2"/>
              <a:buNone/>
            </a:pPr>
            <a:r>
              <a:rPr lang="el-GR" sz="3200" b="1" dirty="0">
                <a:ln>
                  <a:solidFill>
                    <a:srgbClr val="FFFF00"/>
                  </a:solidFill>
                </a:ln>
                <a:latin typeface="Calibri" pitchFamily="34" charset="0"/>
                <a:cs typeface="Calibri" pitchFamily="34" charset="0"/>
              </a:rPr>
              <a:t>Σκύβει και πίνει η οικουμένη </a:t>
            </a:r>
          </a:p>
          <a:p>
            <a:pPr>
              <a:buFont typeface="Wingdings" pitchFamily="2" charset="2"/>
              <a:buNone/>
            </a:pPr>
            <a:r>
              <a:rPr lang="el-GR" sz="3200" b="1" dirty="0">
                <a:ln>
                  <a:solidFill>
                    <a:srgbClr val="FFFF00"/>
                  </a:solidFill>
                </a:ln>
                <a:latin typeface="Calibri" pitchFamily="34" charset="0"/>
                <a:cs typeface="Calibri" pitchFamily="34" charset="0"/>
              </a:rPr>
              <a:t>από τα νάματα</a:t>
            </a:r>
          </a:p>
          <a:p>
            <a:pPr>
              <a:buFont typeface="Wingdings" pitchFamily="2" charset="2"/>
              <a:buNone/>
            </a:pPr>
            <a:endParaRPr lang="el-GR" sz="3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9" dur="2000" fill="hold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" dur="indefinite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ΤΡΕΙΣ ΙΕΡΑΡΧΕΣ\Τ ρ ε ι ς  Ι ε ρ ά ρ χ ε ς\ΕΙΚΟΝΕΣ\Λόγοι\Εικόνα7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384151"/>
            <a:ext cx="6000760" cy="4473849"/>
          </a:xfrm>
          <a:prstGeom prst="rect">
            <a:avLst/>
          </a:prstGeom>
          <a:noFill/>
        </p:spPr>
      </p:pic>
      <p:pic>
        <p:nvPicPr>
          <p:cNvPr id="8195" name="Picture 3" descr="D:\ΤΡΕΙΣ ΙΕΡΑΡΧΕΣ\Τ ρ ε ι ς  Ι ε ρ ά ρ χ ε ς\ΕΙΚΟΝΕΣ\1. TΡΕΙΣ ΙΕΡΑΡΧΕΣ\ab2ad461f61364dd804216350d5cf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297682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- Ορθογώνιο"/>
          <p:cNvSpPr/>
          <p:nvPr/>
        </p:nvSpPr>
        <p:spPr>
          <a:xfrm>
            <a:off x="1928794" y="571480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l-G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στη θεία του στόματός τους βρύση</a:t>
            </a:r>
          </a:p>
          <a:p>
            <a:pPr algn="ctr">
              <a:buFont typeface="Wingdings" pitchFamily="2" charset="2"/>
              <a:buNone/>
            </a:pPr>
            <a:r>
              <a:rPr lang="el-GR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και ζει μια νέα ζωή.</a:t>
            </a:r>
            <a:endParaRPr lang="el-GR" sz="28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bright="27000" contrast="3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για 3 Ιεράρχες\keria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24064" r="21390"/>
          <a:stretch>
            <a:fillRect/>
          </a:stretch>
        </p:blipFill>
        <p:spPr bwMode="auto">
          <a:xfrm>
            <a:off x="-71470" y="-426717"/>
            <a:ext cx="5643602" cy="649892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3" descr="D:\ΤΡΕΙΣ ΙΕΡΑΡΧΕΣ\Τ ρ ε ι ς  Ι ε ρ ά ρ χ ε ς\ΕΙΚΟΝΕΣ\1. TΡΕΙΣ ΙΕΡΑΡΧΕΣ\3108.jpg"/>
          <p:cNvPicPr>
            <a:picLocks noChangeAspect="1" noChangeArrowheads="1"/>
          </p:cNvPicPr>
          <p:nvPr/>
        </p:nvPicPr>
        <p:blipFill>
          <a:blip r:embed="rId4"/>
          <a:srcRect l="33658" t="1570" r="32684" b="67947"/>
          <a:stretch>
            <a:fillRect/>
          </a:stretch>
        </p:blipFill>
        <p:spPr bwMode="auto">
          <a:xfrm>
            <a:off x="6014864" y="2857496"/>
            <a:ext cx="2486226" cy="3571900"/>
          </a:xfrm>
          <a:prstGeom prst="ellipse">
            <a:avLst/>
          </a:prstGeom>
          <a:ln>
            <a:noFill/>
          </a:ln>
          <a:effectLst>
            <a:glow rad="101600">
              <a:schemeClr val="tx2">
                <a:lumMod val="10000"/>
                <a:alpha val="40000"/>
              </a:schemeClr>
            </a:glow>
            <a:softEdge rad="112500"/>
          </a:effectLst>
        </p:spPr>
      </p:pic>
      <p:pic>
        <p:nvPicPr>
          <p:cNvPr id="7" name="Picture 3" descr="D:\ΤΡΕΙΣ ΙΕΡΑΡΧΕΣ\Τ ρ ε ι ς  Ι ε ρ ά ρ χ ε ς\ΕΙΚΟΝΕΣ\1. TΡΕΙΣ ΙΕΡΑΡΧΕΣ\3108.jpg"/>
          <p:cNvPicPr>
            <a:picLocks noChangeAspect="1" noChangeArrowheads="1"/>
          </p:cNvPicPr>
          <p:nvPr/>
        </p:nvPicPr>
        <p:blipFill>
          <a:blip r:embed="rId4"/>
          <a:srcRect l="61766" t="-655" r="2559" b="65107"/>
          <a:stretch>
            <a:fillRect/>
          </a:stretch>
        </p:blipFill>
        <p:spPr bwMode="auto">
          <a:xfrm>
            <a:off x="785786" y="2786058"/>
            <a:ext cx="2214578" cy="3500462"/>
          </a:xfrm>
          <a:prstGeom prst="ellipse">
            <a:avLst/>
          </a:prstGeom>
          <a:ln>
            <a:noFill/>
          </a:ln>
          <a:effectLst>
            <a:glow rad="101600">
              <a:schemeClr val="tx2">
                <a:lumMod val="10000"/>
                <a:alpha val="40000"/>
              </a:schemeClr>
            </a:glow>
            <a:softEdge rad="112500"/>
          </a:effectLst>
        </p:spPr>
      </p:pic>
      <p:pic>
        <p:nvPicPr>
          <p:cNvPr id="8" name="Picture 3" descr="D:\ΤΡΕΙΣ ΙΕΡΑΡΧΕΣ\Τ ρ ε ι ς  Ι ε ρ ά ρ χ ε ς\ΕΙΚΟΝΕΣ\1. TΡΕΙΣ ΙΕΡΑΡΧΕΣ\3108.jpg"/>
          <p:cNvPicPr>
            <a:picLocks noChangeAspect="1" noChangeArrowheads="1"/>
          </p:cNvPicPr>
          <p:nvPr/>
        </p:nvPicPr>
        <p:blipFill>
          <a:blip r:embed="rId4"/>
          <a:srcRect l="2177" r="61905" b="66185"/>
          <a:stretch>
            <a:fillRect/>
          </a:stretch>
        </p:blipFill>
        <p:spPr bwMode="auto">
          <a:xfrm>
            <a:off x="3428992" y="1479927"/>
            <a:ext cx="2357454" cy="3520709"/>
          </a:xfrm>
          <a:prstGeom prst="ellipse">
            <a:avLst/>
          </a:prstGeom>
          <a:ln>
            <a:noFill/>
          </a:ln>
          <a:effectLst>
            <a:glow rad="101600">
              <a:schemeClr val="tx2">
                <a:lumMod val="10000"/>
                <a:alpha val="40000"/>
              </a:schemeClr>
            </a:glow>
            <a:softEdge rad="112500"/>
          </a:effectLst>
        </p:spPr>
      </p:pic>
      <p:pic>
        <p:nvPicPr>
          <p:cNvPr id="2150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4029079"/>
            <a:ext cx="4000528" cy="290038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7554" y="714356"/>
            <a:ext cx="5786446" cy="19288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l-GR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Οι </a:t>
            </a:r>
            <a:r>
              <a:rPr lang="el-GR" sz="32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τρεις </a:t>
            </a:r>
            <a:r>
              <a:rPr lang="el-GR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μεγάλοι</a:t>
            </a:r>
            <a:r>
              <a:rPr lang="en-US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της </a:t>
            </a:r>
            <a:r>
              <a:rPr lang="el-GR" sz="32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αλήθειας </a:t>
            </a:r>
          </a:p>
          <a:p>
            <a:pPr algn="ctr">
              <a:buFont typeface="Wingdings" pitchFamily="2" charset="2"/>
              <a:buNone/>
            </a:pPr>
            <a:r>
              <a:rPr lang="el-GR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            λαμπροί </a:t>
            </a:r>
            <a:r>
              <a:rPr lang="el-GR" sz="32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κήρυκες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Καππαδ"/>
          <p:cNvPicPr>
            <a:picLocks noChangeAspect="1" noChangeArrowheads="1"/>
          </p:cNvPicPr>
          <p:nvPr/>
        </p:nvPicPr>
        <p:blipFill>
          <a:blip r:embed="rId2"/>
          <a:srcRect l="1962" t="9322" b="1941"/>
          <a:stretch>
            <a:fillRect/>
          </a:stretch>
        </p:blipFill>
        <p:spPr bwMode="auto">
          <a:xfrm>
            <a:off x="4979321" y="1049340"/>
            <a:ext cx="4164711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3"/>
          <a:srcRect l="29581" t="43435" r="29959" b="-2955"/>
          <a:stretch>
            <a:fillRect/>
          </a:stretch>
        </p:blipFill>
        <p:spPr bwMode="auto">
          <a:xfrm>
            <a:off x="5643570" y="4669164"/>
            <a:ext cx="1880647" cy="1617356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145" name="Picture 1" descr="D:\ΤΡΕΙΣ ΙΕΡΑΡΧΕΣ\Τ ρ ε ι ς  Ι ε ρ ά ρ χ ε ς\ΕΙΚΟΝΕΣ\1. TΡΕΙΣ ΙΕΡΑΡΧΕΣ\ierarxes a.jpg"/>
          <p:cNvPicPr>
            <a:picLocks noChangeAspect="1" noChangeArrowheads="1"/>
          </p:cNvPicPr>
          <p:nvPr/>
        </p:nvPicPr>
        <p:blipFill>
          <a:blip r:embed="rId4" cstate="print"/>
          <a:srcRect l="50727" t="1985" b="15281"/>
          <a:stretch>
            <a:fillRect/>
          </a:stretch>
        </p:blipFill>
        <p:spPr bwMode="auto">
          <a:xfrm>
            <a:off x="-71470" y="714356"/>
            <a:ext cx="4789487" cy="595631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5720" y="71414"/>
            <a:ext cx="47863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Με της τριάδος τους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l-GR" sz="2800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                   </a:t>
            </a: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το κόσμημα  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43438" y="642918"/>
            <a:ext cx="4572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πιότερο λάμπει η εκκλησία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02245" y="3714752"/>
            <a:ext cx="428466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με λόγο και με πράξη </a:t>
            </a:r>
            <a:r>
              <a:rPr kumimoji="0" 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χρυσογράψανε</a:t>
            </a:r>
            <a:endParaRPr kumimoji="0" lang="el-GR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 t="16667" b="32629"/>
          <a:stretch>
            <a:fillRect/>
          </a:stretch>
        </p:blipFill>
        <p:spPr bwMode="auto">
          <a:xfrm>
            <a:off x="-1000164" y="0"/>
            <a:ext cx="10144196" cy="685800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500034" y="526301"/>
            <a:ext cx="6072198" cy="830997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el-GR" sz="4000" b="1" dirty="0" smtClean="0">
                <a:ln>
                  <a:solidFill>
                    <a:schemeClr val="bg2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Ελλάδα και Ορθοδοξία</a:t>
            </a:r>
            <a:endParaRPr lang="el-GR" sz="4000" dirty="0"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0" name="Picture 4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12121"/>
              </a:clrFrom>
              <a:clrTo>
                <a:srgbClr val="21212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49146">
            <a:off x="6703115" y="967556"/>
            <a:ext cx="2934291" cy="220071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- Εικόνα" descr="DSC0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22916"/>
          <a:stretch>
            <a:fillRect/>
          </a:stretch>
        </p:blipFill>
        <p:spPr>
          <a:xfrm>
            <a:off x="0" y="1500198"/>
            <a:ext cx="9144000" cy="5286388"/>
          </a:xfrm>
          <a:prstGeom prst="round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6" name="5 - Ορθογώνιο"/>
          <p:cNvSpPr/>
          <p:nvPr/>
        </p:nvSpPr>
        <p:spPr>
          <a:xfrm>
            <a:off x="1285852" y="142852"/>
            <a:ext cx="6715172" cy="1938992"/>
          </a:xfrm>
          <a:prstGeom prst="rect">
            <a:avLst/>
          </a:prstGeom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buFont typeface="Wingdings" pitchFamily="2" charset="2"/>
              <a:buNone/>
            </a:pP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Άγιοι</a:t>
            </a: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</a:t>
            </a:r>
          </a:p>
          <a:p>
            <a:pPr algn="ctr">
              <a:buFont typeface="Wingdings" pitchFamily="2" charset="2"/>
              <a:buNone/>
            </a:pP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εσείς </a:t>
            </a: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που αγαπήσατε</a:t>
            </a:r>
            <a:endParaRPr lang="el-GR" sz="4000" b="1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Font typeface="Wingdings" pitchFamily="2" charset="2"/>
              <a:buNone/>
            </a:pPr>
            <a:r>
              <a:rPr lang="el-GR" sz="40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πολύ τη νιότη μας,</a:t>
            </a:r>
            <a:endParaRPr lang="el-GR" sz="40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433" name="Picture 1" descr="D:\για 3 Ιεράρχες\hqdefault.jpg"/>
          <p:cNvPicPr>
            <a:picLocks noChangeAspect="1" noChangeArrowheads="1"/>
          </p:cNvPicPr>
          <p:nvPr/>
        </p:nvPicPr>
        <p:blipFill>
          <a:blip r:embed="rId3"/>
          <a:srcRect l="21163" t="17613" r="55896" b="43750"/>
          <a:stretch>
            <a:fillRect/>
          </a:stretch>
        </p:blipFill>
        <p:spPr bwMode="auto">
          <a:xfrm>
            <a:off x="7429520" y="1214422"/>
            <a:ext cx="1583505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D:\για 3 Ιεράρχες\hqdefault.jpg"/>
          <p:cNvPicPr>
            <a:picLocks noChangeAspect="1" noChangeArrowheads="1"/>
          </p:cNvPicPr>
          <p:nvPr/>
        </p:nvPicPr>
        <p:blipFill>
          <a:blip r:embed="rId3"/>
          <a:srcRect l="54088" t="45032" r="21935" b="16265"/>
          <a:stretch>
            <a:fillRect/>
          </a:stretch>
        </p:blipFill>
        <p:spPr bwMode="auto">
          <a:xfrm>
            <a:off x="3786182" y="4500570"/>
            <a:ext cx="1534328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D:\για 3 Ιεράρχες\hqdefault.jpg"/>
          <p:cNvPicPr>
            <a:picLocks noChangeAspect="1" noChangeArrowheads="1"/>
          </p:cNvPicPr>
          <p:nvPr/>
        </p:nvPicPr>
        <p:blipFill>
          <a:blip r:embed="rId3"/>
          <a:srcRect l="37500" t="30750" r="41624" b="30750"/>
          <a:stretch>
            <a:fillRect/>
          </a:stretch>
        </p:blipFill>
        <p:spPr bwMode="auto">
          <a:xfrm>
            <a:off x="71406" y="357165"/>
            <a:ext cx="1357322" cy="1877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Προεξοχή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648</TotalTime>
  <Words>110</Words>
  <Application>Microsoft PowerPoint</Application>
  <PresentationFormat>Προβολή στην οθόνη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Χαρτί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57</cp:revision>
  <dcterms:created xsi:type="dcterms:W3CDTF">1601-01-01T00:00:00Z</dcterms:created>
  <dcterms:modified xsi:type="dcterms:W3CDTF">2019-01-24T20:58:11Z</dcterms:modified>
</cp:coreProperties>
</file>