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4" r:id="rId2"/>
    <p:sldId id="258" r:id="rId3"/>
    <p:sldId id="256" r:id="rId4"/>
    <p:sldId id="257" r:id="rId5"/>
    <p:sldId id="286" r:id="rId6"/>
    <p:sldId id="259" r:id="rId7"/>
    <p:sldId id="260" r:id="rId8"/>
    <p:sldId id="261" r:id="rId9"/>
    <p:sldId id="287" r:id="rId10"/>
    <p:sldId id="262" r:id="rId11"/>
    <p:sldId id="288" r:id="rId12"/>
    <p:sldId id="263" r:id="rId13"/>
    <p:sldId id="264" r:id="rId14"/>
    <p:sldId id="289" r:id="rId15"/>
    <p:sldId id="265" r:id="rId16"/>
    <p:sldId id="290" r:id="rId17"/>
    <p:sldId id="266" r:id="rId18"/>
    <p:sldId id="267" r:id="rId19"/>
    <p:sldId id="291" r:id="rId20"/>
    <p:sldId id="268" r:id="rId21"/>
    <p:sldId id="292" r:id="rId22"/>
    <p:sldId id="269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4B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85EA4-0318-4E4E-AD24-2E58C7ACC7BD}" type="datetimeFigureOut">
              <a:rPr lang="el-GR" smtClean="0"/>
              <a:pPr/>
              <a:t>5/4/2014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C33B9-CCF3-4D90-A9F5-8A90B1F2FFD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33B9-CCF3-4D90-A9F5-8A90B1F2FFDB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33B9-CCF3-4D90-A9F5-8A90B1F2FFDB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33B9-CCF3-4D90-A9F5-8A90B1F2FFDB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33B9-CCF3-4D90-A9F5-8A90B1F2FFDB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33B9-CCF3-4D90-A9F5-8A90B1F2FFDB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33B9-CCF3-4D90-A9F5-8A90B1F2FFDB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33B9-CCF3-4D90-A9F5-8A90B1F2FFDB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33B9-CCF3-4D90-A9F5-8A90B1F2FFDB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33B9-CCF3-4D90-A9F5-8A90B1F2FFDB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33B9-CCF3-4D90-A9F5-8A90B1F2FFDB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33B9-CCF3-4D90-A9F5-8A90B1F2FFDB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33B9-CCF3-4D90-A9F5-8A90B1F2FFDB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33B9-CCF3-4D90-A9F5-8A90B1F2FFDB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33B9-CCF3-4D90-A9F5-8A90B1F2FFDB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33B9-CCF3-4D90-A9F5-8A90B1F2FFDB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33B9-CCF3-4D90-A9F5-8A90B1F2FFDB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33B9-CCF3-4D90-A9F5-8A90B1F2FFDB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33B9-CCF3-4D90-A9F5-8A90B1F2FFDB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33B9-CCF3-4D90-A9F5-8A90B1F2FFDB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33B9-CCF3-4D90-A9F5-8A90B1F2FFDB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33B9-CCF3-4D90-A9F5-8A90B1F2FFDB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33B9-CCF3-4D90-A9F5-8A90B1F2FFDB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5/4/2014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5/4/2014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5/4/2014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5/4/2014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5/4/2014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5/4/2014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5/4/2014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laisio\Documents\ΣΧΟΛΕΙΟ\ΓΙΟΡΤΕΣ\25η ΜΑΡΤΙΟΥ\ΕΙΚΟΝΕΣ\ΔΙΑΦΟΡΕΣ\Εικόνα1.jpg"/>
          <p:cNvPicPr>
            <a:picLocks noChangeAspect="1" noChangeArrowheads="1"/>
          </p:cNvPicPr>
          <p:nvPr/>
        </p:nvPicPr>
        <p:blipFill>
          <a:blip r:embed="rId3"/>
          <a:srcRect t="37866" b="6556"/>
          <a:stretch>
            <a:fillRect/>
          </a:stretch>
        </p:blipFill>
        <p:spPr bwMode="auto">
          <a:xfrm>
            <a:off x="142844" y="-5200"/>
            <a:ext cx="8858280" cy="686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laisio\Documents\ΣΧΟΛΕΙΟ\ΓΙΟΡΤΕΣ\25η ΜΑΡΤΙΟΥ\ΕΙΚΟΝΕΣ\ΗΡΩΕΣ\gregorios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6450" y="2500306"/>
            <a:ext cx="3647550" cy="4357694"/>
          </a:xfrm>
          <a:prstGeom prst="rect">
            <a:avLst/>
          </a:prstGeom>
          <a:noFill/>
        </p:spPr>
      </p:pic>
      <p:pic>
        <p:nvPicPr>
          <p:cNvPr id="7171" name="Picture 3" descr="C:\Users\plaisio\Documents\ΣΧΟΛΕΙΟ\ΓΙΟΡΤΕΣ\25η ΜΑΡΤΙΟΥ\ΕΙΚΟΝΕΣ\ΗΡΩΕΣ\537020417_8b21eac6c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00306"/>
            <a:ext cx="5150938" cy="4357694"/>
          </a:xfrm>
          <a:prstGeom prst="rect">
            <a:avLst/>
          </a:prstGeom>
          <a:noFill/>
        </p:spPr>
      </p:pic>
      <p:pic>
        <p:nvPicPr>
          <p:cNvPr id="7173" name="Picture 5" descr="C:\Users\plaisio\Documents\ΣΧΟΛΕΙΟ\ΓΙΟΡΤΕΣ\25η ΜΑΡΤΙΟΥ\ΕΙΚΟΝΕΣ\ΗΡΩΕΣ\Νέος φάκελος\Εικόνα1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142852"/>
            <a:ext cx="2500330" cy="345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laisio\Documents\ΣΧΟΛΕΙΟ\ΓΙΟΡΤΕΣ\25η ΜΑΡΤΙΟΥ\ΕΙΚΟΝΕΣ\ΔΙΑΦΟΡΕΣ\Κ.jpg"/>
          <p:cNvPicPr>
            <a:picLocks noChangeAspect="1" noChangeArrowheads="1"/>
          </p:cNvPicPr>
          <p:nvPr/>
        </p:nvPicPr>
        <p:blipFill>
          <a:blip r:embed="rId3"/>
          <a:srcRect r="10594"/>
          <a:stretch>
            <a:fillRect/>
          </a:stretch>
        </p:blipFill>
        <p:spPr bwMode="auto">
          <a:xfrm>
            <a:off x="0" y="-1"/>
            <a:ext cx="9144000" cy="6916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laisio\Documents\ΣΧΟΛΕΙΟ\ΓΙΟΡΤΕΣ\25η ΜΑΡΤΙΟΥ\ΕΠΟΠΤΙΚΟ ΥΛΙΚΟ Β΄ ΣΕΙΡΑΣ ΚΑΤΩΤΕΡΟΥ\Εικόνες\The_Annunciation_by_logIc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63196"/>
            <a:ext cx="4786346" cy="6497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laisio\Documents\ΣΧΟΛΕΙΟ\ΓΙΟΡΤΕΣ\25η ΜΑΡΤΙΟΥ\ΕΙΚΟΝΕΣ\ΗΡΩΕΣ\karaiskakis-stratopedo-kastella.jpg"/>
          <p:cNvPicPr>
            <a:picLocks noChangeAspect="1" noChangeArrowheads="1"/>
          </p:cNvPicPr>
          <p:nvPr/>
        </p:nvPicPr>
        <p:blipFill>
          <a:blip r:embed="rId3"/>
          <a:srcRect t="8105"/>
          <a:stretch>
            <a:fillRect/>
          </a:stretch>
        </p:blipFill>
        <p:spPr bwMode="auto">
          <a:xfrm>
            <a:off x="0" y="0"/>
            <a:ext cx="9173653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laisio\Documents\ΣΧΟΛΕΙΟ\ΓΙΟΡΤΕΣ\25η ΜΑΡΤΙΟΥ\ΕΙΚΟΝΕΣ\ΔΙΑΦΟΡΕΣ\Battle-1821.jpg"/>
          <p:cNvPicPr>
            <a:picLocks noChangeAspect="1" noChangeArrowheads="1"/>
          </p:cNvPicPr>
          <p:nvPr/>
        </p:nvPicPr>
        <p:blipFill>
          <a:blip r:embed="rId3"/>
          <a:srcRect r="2121"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aisio\Documents\ΣΧΟΛΕΙΟ\ΓΙΟΡΤΕΣ\25η ΜΑΡΤΙΟΥ\ΕΙΚΟΝΕΣ\ΝΕΟΜΑΡΤΥΡΕΣ\agiosioannismonemvasi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428736"/>
            <a:ext cx="2428892" cy="3819387"/>
          </a:xfrm>
          <a:prstGeom prst="rect">
            <a:avLst/>
          </a:prstGeom>
          <a:noFill/>
        </p:spPr>
      </p:pic>
      <p:pic>
        <p:nvPicPr>
          <p:cNvPr id="1027" name="Picture 3" descr="C:\Users\plaisio\Documents\ΣΧΟΛΕΙΟ\ΓΙΟΡΤΕΣ\25η ΜΑΡΤΙΟΥ\ΕΙΚΟΝΕΣ\ΝΕΟΜΑΡΤΥΡΕΣ\Apaghonismos-Agiou-Neomartyros-Argyriou-Naos-Koimiseos-Theotokou-Epanomi-Thedssalonik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496628"/>
            <a:ext cx="2775739" cy="3213688"/>
          </a:xfrm>
          <a:prstGeom prst="rect">
            <a:avLst/>
          </a:prstGeom>
          <a:noFill/>
        </p:spPr>
      </p:pic>
      <p:pic>
        <p:nvPicPr>
          <p:cNvPr id="1028" name="Picture 4" descr="C:\Users\plaisio\Documents\ΣΧΟΛΕΙΟ\ΓΙΟΡΤΕΣ\25η ΜΑΡΤΙΟΥ\ΕΙΚΟΝΕΣ\ΝΕΟΜΑΡΤΥΡΕΣ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85728"/>
            <a:ext cx="2255937" cy="2857520"/>
          </a:xfrm>
          <a:prstGeom prst="rect">
            <a:avLst/>
          </a:prstGeom>
          <a:noFill/>
        </p:spPr>
      </p:pic>
      <p:pic>
        <p:nvPicPr>
          <p:cNvPr id="1029" name="Picture 5" descr="C:\Users\plaisio\Documents\ΣΧΟΛΕΙΟ\ΓΙΟΡΤΕΣ\25η ΜΑΡΤΙΟΥ\ΕΙΚΟΝΕΣ\ΝΕΟΜΑΡΤΥΡΕΣ\marturione1e3f6e9e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429000"/>
            <a:ext cx="2598331" cy="3286124"/>
          </a:xfrm>
          <a:prstGeom prst="rect">
            <a:avLst/>
          </a:prstGeom>
          <a:noFill/>
        </p:spPr>
      </p:pic>
      <p:pic>
        <p:nvPicPr>
          <p:cNvPr id="1030" name="Picture 6" descr="C:\Users\plaisio\Documents\ΣΧΟΛΕΙΟ\ΓΙΟΡΤΕΣ\25η ΜΑΡΤΙΟΥ\ΕΙΚΟΝΕΣ\ΝΕΟΜΑΡΤΥΡΕΣ\Αγία Ακυλίνα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214290"/>
            <a:ext cx="211455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 rot="20378367">
            <a:off x="875834" y="2135793"/>
            <a:ext cx="7342413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14000" b="1" cap="none" spc="600" dirty="0" smtClean="0">
                <a:ln w="11430">
                  <a:solidFill>
                    <a:srgbClr val="800000"/>
                  </a:solidFill>
                </a:ln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ea typeface="DotumChe" pitchFamily="49" charset="-127"/>
                <a:cs typeface="Utsaah" pitchFamily="34" charset="0"/>
              </a:rPr>
              <a:t>ΔΙΧΟΝΟΙΑ</a:t>
            </a:r>
            <a:endParaRPr lang="el-GR" sz="14000" b="1" cap="none" spc="600" dirty="0">
              <a:ln w="11430">
                <a:solidFill>
                  <a:srgbClr val="800000"/>
                </a:solidFill>
              </a:ln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ea typeface="DotumChe" pitchFamily="49" charset="-127"/>
              <a:cs typeface="Utsaa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LSHMAIA%20(3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pic>
        <p:nvPicPr>
          <p:cNvPr id="13314" name="Picture 2" descr="C:\Users\plaisio\Documents\ΣΧΟΛΕΙΟ\ΓΙΟΡΤΕΣ\25η ΜΑΡΤΙΟΥ\ΕΙΚΟΝΕΣ\ΣΥΝΘΗΜΑΤΑ\greek_revolt_18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357298"/>
            <a:ext cx="5715000" cy="508476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2 - Ορθογώνιο"/>
          <p:cNvSpPr/>
          <p:nvPr/>
        </p:nvSpPr>
        <p:spPr>
          <a:xfrm>
            <a:off x="142844" y="285728"/>
            <a:ext cx="87761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cap="none" spc="300" dirty="0" smtClean="0">
                <a:ln w="28575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Ελευθερία ή θάνατος!</a:t>
            </a:r>
            <a:endParaRPr lang="el-GR" sz="6600" b="1" cap="none" spc="300" dirty="0">
              <a:ln w="28575" cmpd="sng">
                <a:solidFill>
                  <a:srgbClr val="0070C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0445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2143108" y="-214338"/>
            <a:ext cx="4885457" cy="7253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laisio\Documents\ΣΧΟΛΕΙΟ\ΓΙΟΡΤΕΣ\25η ΜΑΡΤΙΟΥ\ΕΙΚΟΝΕΣ\ΔΙΑΦΟΡΕΣ\Όρκος φιλικών.jpg"/>
          <p:cNvPicPr>
            <a:picLocks noChangeAspect="1" noChangeArrowheads="1"/>
          </p:cNvPicPr>
          <p:nvPr/>
        </p:nvPicPr>
        <p:blipFill>
          <a:blip r:embed="rId3"/>
          <a:srcRect t="10435" r="40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laisio\Documents\ΣΧΟΛΕΙΟ\ΓΙΟΡΤΕΣ\25η ΜΑΡΤΙΟΥ\ΕΙΚΟΝΕΣ\ΗΡΩΕΣ\Υψηλάντη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2341" y="0"/>
            <a:ext cx="4961659" cy="6858000"/>
          </a:xfrm>
          <a:prstGeom prst="rect">
            <a:avLst/>
          </a:prstGeom>
          <a:noFill/>
        </p:spPr>
      </p:pic>
      <p:grpSp>
        <p:nvGrpSpPr>
          <p:cNvPr id="6" name="5 - Ομάδα"/>
          <p:cNvGrpSpPr/>
          <p:nvPr/>
        </p:nvGrpSpPr>
        <p:grpSpPr>
          <a:xfrm rot="21026694">
            <a:off x="214282" y="857232"/>
            <a:ext cx="3857652" cy="4857784"/>
            <a:chOff x="214282" y="857232"/>
            <a:chExt cx="3857652" cy="4857784"/>
          </a:xfrm>
        </p:grpSpPr>
        <p:sp>
          <p:nvSpPr>
            <p:cNvPr id="3" name="2 - Κατακόρυφος πάπυρος"/>
            <p:cNvSpPr/>
            <p:nvPr/>
          </p:nvSpPr>
          <p:spPr>
            <a:xfrm>
              <a:off x="214282" y="857232"/>
              <a:ext cx="3857652" cy="4857784"/>
            </a:xfrm>
            <a:prstGeom prst="verticalScroll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" name="4 - Ορθογώνιο"/>
            <p:cNvSpPr/>
            <p:nvPr/>
          </p:nvSpPr>
          <p:spPr>
            <a:xfrm>
              <a:off x="428596" y="1285860"/>
              <a:ext cx="3399932" cy="424731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5400" b="1" cap="none" spc="0" dirty="0" smtClean="0">
                  <a:ln w="18000">
                    <a:solidFill>
                      <a:srgbClr val="800000"/>
                    </a:solidFill>
                    <a:prstDash val="solid"/>
                    <a:miter lim="800000"/>
                  </a:ln>
                  <a:solidFill>
                    <a:srgbClr val="80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Μάχου υπέρ πίστεως και πατρίδος</a:t>
              </a:r>
              <a:endParaRPr lang="el-GR" sz="5400" b="1" cap="none" spc="0" dirty="0">
                <a:ln w="18000">
                  <a:solidFill>
                    <a:srgbClr val="800000"/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laisio\Documents\ΣΧΟΛΕΙΟ\ΓΙΟΡΤΕΣ\25η ΜΑΡΤΙΟΥ\ΕΙΚΟΝΕΣ\ΔΙΑΦΟΡΕΣ\Κρυφό σχολειό.jpg"/>
          <p:cNvPicPr>
            <a:picLocks noChangeAspect="1" noChangeArrowheads="1"/>
          </p:cNvPicPr>
          <p:nvPr/>
        </p:nvPicPr>
        <p:blipFill>
          <a:blip r:embed="rId3"/>
          <a:srcRect r="13534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Κοσμάς Αιτωλό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28604"/>
            <a:ext cx="9144000" cy="5341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32</Words>
  <PresentationFormat>Προβολή στην οθόνη (4:3)</PresentationFormat>
  <Paragraphs>25</Paragraphs>
  <Slides>22</Slides>
  <Notes>22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Θωμαή</dc:creator>
  <cp:lastModifiedBy>plaisio</cp:lastModifiedBy>
  <cp:revision>30</cp:revision>
  <dcterms:created xsi:type="dcterms:W3CDTF">2014-03-20T01:55:07Z</dcterms:created>
  <dcterms:modified xsi:type="dcterms:W3CDTF">2014-04-04T21:10:30Z</dcterms:modified>
</cp:coreProperties>
</file>