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3" r:id="rId3"/>
    <p:sldId id="285" r:id="rId4"/>
    <p:sldId id="302" r:id="rId5"/>
    <p:sldId id="299" r:id="rId6"/>
    <p:sldId id="288" r:id="rId7"/>
    <p:sldId id="300" r:id="rId8"/>
    <p:sldId id="259" r:id="rId9"/>
    <p:sldId id="260" r:id="rId10"/>
    <p:sldId id="261" r:id="rId11"/>
    <p:sldId id="301" r:id="rId12"/>
    <p:sldId id="291" r:id="rId13"/>
    <p:sldId id="263" r:id="rId14"/>
    <p:sldId id="265" r:id="rId15"/>
    <p:sldId id="292" r:id="rId16"/>
    <p:sldId id="269" r:id="rId17"/>
    <p:sldId id="273" r:id="rId18"/>
    <p:sldId id="297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9EBC7"/>
    <a:srgbClr val="FFE6B5"/>
    <a:srgbClr val="FAEFD2"/>
    <a:srgbClr val="800000"/>
    <a:srgbClr val="990000"/>
    <a:srgbClr val="644300"/>
    <a:srgbClr val="996633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03" autoAdjust="0"/>
    <p:restoredTop sz="98522" autoAdjust="0"/>
  </p:normalViewPr>
  <p:slideViewPr>
    <p:cSldViewPr>
      <p:cViewPr varScale="1">
        <p:scale>
          <a:sx n="76" d="100"/>
          <a:sy n="76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E139C-4021-4739-8C96-E81D6B2AEE53}" type="datetimeFigureOut">
              <a:rPr lang="el-GR" smtClean="0"/>
              <a:pPr/>
              <a:t>24/3/2014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016AE-E1F3-4831-93F9-B2E83A8340E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16AE-E1F3-4831-93F9-B2E83A8340E5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EED89-5A87-42D3-8900-9668DCECE50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073C7-29E3-4E71-9337-EC13FE9B026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0370C-664E-4A6F-93AB-E46E70025B6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3CE7-2622-4810-9BB9-D73EE5DA1EB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9765-4DCF-44D8-8977-60BBE09C0F1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1EDB-4682-4FA2-B84B-355AC1BBEA2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B6D72-8B59-4033-BE64-BFA23D5049C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E1366-EA54-4FB1-A73A-332B13FE27F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30B46-8ED5-4D59-8229-6EC9E477832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E1BE6-1ECC-4B80-AE6F-BED2DA84C49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65C03-90A4-4901-B9E5-2CAE841F592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DB9C"/>
            </a:gs>
            <a:gs pos="50000">
              <a:srgbClr val="FFFFFF"/>
            </a:gs>
            <a:gs pos="100000">
              <a:srgbClr val="F4DB9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3F4DD0-35D9-4EA4-AB18-1440D4633339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-80031" y="0"/>
            <a:ext cx="9366939" cy="6858000"/>
            <a:chOff x="-80031" y="0"/>
            <a:chExt cx="9366939" cy="6858000"/>
          </a:xfrm>
        </p:grpSpPr>
        <p:pic>
          <p:nvPicPr>
            <p:cNvPr id="7172" name="Picture 4" descr="e190"/>
            <p:cNvPicPr>
              <a:picLocks noChangeAspect="1" noChangeArrowheads="1"/>
            </p:cNvPicPr>
            <p:nvPr/>
          </p:nvPicPr>
          <p:blipFill>
            <a:blip r:embed="rId3">
              <a:lum bright="30000" contrast="24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3 - Ορθογώνιο"/>
            <p:cNvSpPr/>
            <p:nvPr/>
          </p:nvSpPr>
          <p:spPr>
            <a:xfrm>
              <a:off x="-80031" y="0"/>
              <a:ext cx="936693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6000" b="1" cap="none" spc="0" dirty="0" smtClean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Γίνανε κλέφτες, σταυραετοί</a:t>
              </a:r>
              <a:endParaRPr lang="el-GR" sz="60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7170" name="Picture 2" descr="File0444"/>
          <p:cNvPicPr>
            <a:picLocks noChangeAspect="1" noChangeArrowheads="1"/>
          </p:cNvPicPr>
          <p:nvPr/>
        </p:nvPicPr>
        <p:blipFill>
          <a:blip r:embed="rId4">
            <a:lum bright="24000" contrast="6000"/>
          </a:blip>
          <a:srcRect t="1994"/>
          <a:stretch>
            <a:fillRect/>
          </a:stretch>
        </p:blipFill>
        <p:spPr bwMode="auto">
          <a:xfrm>
            <a:off x="4429124" y="201020"/>
            <a:ext cx="4500562" cy="654880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-32" y="2571744"/>
            <a:ext cx="43662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6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ήρωες δοξασμένοι</a:t>
            </a:r>
            <a:endParaRPr lang="el-GR" sz="6000" b="1" cap="none" spc="0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- Ομάδα"/>
          <p:cNvGrpSpPr/>
          <p:nvPr/>
        </p:nvGrpSpPr>
        <p:grpSpPr>
          <a:xfrm>
            <a:off x="-80031" y="0"/>
            <a:ext cx="9366939" cy="6858000"/>
            <a:chOff x="-80031" y="0"/>
            <a:chExt cx="9366939" cy="6858000"/>
          </a:xfrm>
        </p:grpSpPr>
        <p:pic>
          <p:nvPicPr>
            <p:cNvPr id="7172" name="Picture 4" descr="e190"/>
            <p:cNvPicPr>
              <a:picLocks noChangeAspect="1" noChangeArrowheads="1"/>
            </p:cNvPicPr>
            <p:nvPr/>
          </p:nvPicPr>
          <p:blipFill>
            <a:blip r:embed="rId3">
              <a:lum bright="30000" contrast="24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3 - Ορθογώνιο"/>
            <p:cNvSpPr/>
            <p:nvPr/>
          </p:nvSpPr>
          <p:spPr>
            <a:xfrm>
              <a:off x="-80031" y="0"/>
              <a:ext cx="936693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6000" b="1" cap="none" spc="0" dirty="0" smtClean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Γίνανε κλέφτες, σταυραετοί</a:t>
              </a:r>
              <a:endParaRPr lang="el-GR" sz="60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7170" name="Picture 2" descr="File0444"/>
          <p:cNvPicPr>
            <a:picLocks noChangeAspect="1" noChangeArrowheads="1"/>
          </p:cNvPicPr>
          <p:nvPr/>
        </p:nvPicPr>
        <p:blipFill>
          <a:blip r:embed="rId4">
            <a:lum bright="24000" contrast="6000"/>
          </a:blip>
          <a:srcRect t="1994"/>
          <a:stretch>
            <a:fillRect/>
          </a:stretch>
        </p:blipFill>
        <p:spPr bwMode="auto">
          <a:xfrm>
            <a:off x="4429124" y="201020"/>
            <a:ext cx="4500562" cy="654880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-32" y="2571744"/>
            <a:ext cx="43662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6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ήρωες δοξασμένοι</a:t>
            </a:r>
            <a:endParaRPr lang="el-GR" sz="6000" b="1" cap="none" spc="0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le0449 copy"/>
          <p:cNvPicPr>
            <a:picLocks noChangeAspect="1" noChangeArrowheads="1"/>
          </p:cNvPicPr>
          <p:nvPr/>
        </p:nvPicPr>
        <p:blipFill>
          <a:blip r:embed="rId3"/>
          <a:srcRect l="41699" t="6250" b="5208"/>
          <a:stretch>
            <a:fillRect/>
          </a:stretch>
        </p:blipFill>
        <p:spPr bwMode="auto">
          <a:xfrm>
            <a:off x="142844" y="5871"/>
            <a:ext cx="8786842" cy="685215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-142908" y="63507"/>
            <a:ext cx="936690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Κι άλλοι στη θάλασσα βροντούν κανόνια και μπουρλότα</a:t>
            </a:r>
            <a:endParaRPr lang="el-GR" sz="50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- Ομάδα"/>
          <p:cNvGrpSpPr/>
          <p:nvPr/>
        </p:nvGrpSpPr>
        <p:grpSpPr>
          <a:xfrm>
            <a:off x="-142908" y="-56455"/>
            <a:ext cx="9358345" cy="6928048"/>
            <a:chOff x="-142908" y="-56455"/>
            <a:chExt cx="9358345" cy="6928048"/>
          </a:xfrm>
        </p:grpSpPr>
        <p:pic>
          <p:nvPicPr>
            <p:cNvPr id="9221" name="Picture 5" descr="ΑΓΣ2 copy"/>
            <p:cNvPicPr>
              <a:picLocks noChangeAspect="1" noChangeArrowheads="1"/>
            </p:cNvPicPr>
            <p:nvPr/>
          </p:nvPicPr>
          <p:blipFill>
            <a:blip r:embed="rId3"/>
            <a:srcRect t="7573" b="41458"/>
            <a:stretch>
              <a:fillRect/>
            </a:stretch>
          </p:blipFill>
          <p:spPr bwMode="auto">
            <a:xfrm>
              <a:off x="0" y="-56455"/>
              <a:ext cx="9144000" cy="6928048"/>
            </a:xfrm>
            <a:prstGeom prst="rect">
              <a:avLst/>
            </a:prstGeom>
            <a:noFill/>
          </p:spPr>
        </p:pic>
        <p:sp>
          <p:nvSpPr>
            <p:cNvPr id="3" name="2 - Ορθογώνιο"/>
            <p:cNvSpPr/>
            <p:nvPr/>
          </p:nvSpPr>
          <p:spPr>
            <a:xfrm>
              <a:off x="-142908" y="71414"/>
              <a:ext cx="9358345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6000" b="1" cap="none" spc="0" dirty="0" smtClean="0">
                  <a:ln w="11430"/>
                  <a:solidFill>
                    <a:srgbClr val="FF9933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να κάνουν την πατρίδα μας καθώς ήτανε πρώτα</a:t>
              </a:r>
              <a:endParaRPr lang="el-GR" sz="6000" b="1" cap="none" spc="0" dirty="0">
                <a:ln w="11430"/>
                <a:solidFill>
                  <a:srgbClr val="FF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Κρυφό Σχολειό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0" y="1008063"/>
            <a:ext cx="9144000" cy="5849937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-32" y="154710"/>
            <a:ext cx="914403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000" b="1" cap="none" spc="0" smtClean="0">
                <a:ln w="11430"/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Κι άλλοι μες στα κρυφά σχολειά καλόγεροι, παπάδες</a:t>
            </a:r>
            <a:endParaRPr lang="el-GR" sz="5000" b="1" cap="none" spc="0" dirty="0">
              <a:ln w="11430"/>
              <a:solidFill>
                <a:srgbClr val="99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57158" y="142852"/>
            <a:ext cx="85010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000" b="1" dirty="0" err="1" smtClean="0">
                <a:ln w="11430"/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μ</a:t>
            </a:r>
            <a:r>
              <a:rPr lang="el-GR" sz="5000" b="1" cap="none" spc="0" dirty="0" err="1" smtClean="0">
                <a:ln w="11430"/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αθαίναν</a:t>
            </a:r>
            <a:r>
              <a:rPr lang="el-GR" sz="5000" b="1" cap="none" spc="0" dirty="0" smtClean="0">
                <a:ln w="11430"/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 στα ελληνόπουλα να μην μένουν ραγιάδες</a:t>
            </a:r>
            <a:endParaRPr lang="el-GR" sz="5000" b="1" cap="none" spc="0" dirty="0">
              <a:ln w="11430"/>
              <a:solidFill>
                <a:srgbClr val="99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0" y="0"/>
            <a:ext cx="9358313" cy="6858000"/>
            <a:chOff x="0" y="0"/>
            <a:chExt cx="9358313" cy="6858000"/>
          </a:xfrm>
        </p:grpSpPr>
        <p:pic>
          <p:nvPicPr>
            <p:cNvPr id="1026" name="Picture 2" descr="C:\Users\plaisio\Documents\ΣΧΟΛΕΙΟ\ΓΙΟΡΤΕΣ\25η ΜΑΡΤΙΟΥ\ΕΙΚΟΝΕΣ\ΔΙΑΦΟΡΕΣ\IMG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91160" cy="6858000"/>
            </a:xfrm>
            <a:prstGeom prst="rect">
              <a:avLst/>
            </a:prstGeom>
            <a:noFill/>
          </p:spPr>
        </p:pic>
        <p:sp>
          <p:nvSpPr>
            <p:cNvPr id="4" name="3 - Ορθογώνιο"/>
            <p:cNvSpPr/>
            <p:nvPr/>
          </p:nvSpPr>
          <p:spPr>
            <a:xfrm>
              <a:off x="5429256" y="4539817"/>
              <a:ext cx="3929057" cy="2246769"/>
            </a:xfrm>
            <a:prstGeom prst="rect">
              <a:avLst/>
            </a:prstGeom>
            <a:solidFill>
              <a:srgbClr val="FAEFD2"/>
            </a:solidFill>
            <a:effectLst>
              <a:softEdge rad="317500"/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l-GR" sz="2800" b="1" cap="none" spc="0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  <a:p>
              <a:pPr algn="ctr"/>
              <a:r>
                <a:rPr lang="el-GR" sz="2800" b="1" cap="none" spc="0" dirty="0" smtClean="0">
                  <a:ln w="11430"/>
                  <a:solidFill>
                    <a:srgbClr val="8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όλοι μαζί </a:t>
              </a:r>
              <a:r>
                <a:rPr lang="el-GR" sz="2800" b="1" cap="none" spc="0" dirty="0" err="1" smtClean="0">
                  <a:ln w="11430"/>
                  <a:solidFill>
                    <a:srgbClr val="8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βάλαν</a:t>
              </a:r>
              <a:r>
                <a:rPr lang="el-GR" sz="2800" b="1" cap="none" spc="0" dirty="0" smtClean="0">
                  <a:ln w="11430"/>
                  <a:solidFill>
                    <a:srgbClr val="8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 φωτιά σε τούτο το φιτίλι</a:t>
              </a:r>
            </a:p>
            <a:p>
              <a:pPr algn="ctr"/>
              <a:endParaRPr lang="el-GR" sz="28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  <a:p>
              <a:pPr algn="ctr"/>
              <a:endParaRPr lang="el-GR" sz="2800" b="1" cap="none" spc="0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" name="2 - Ορθογώνιο"/>
            <p:cNvSpPr/>
            <p:nvPr/>
          </p:nvSpPr>
          <p:spPr>
            <a:xfrm>
              <a:off x="1500166" y="571481"/>
              <a:ext cx="4000527" cy="1384995"/>
            </a:xfrm>
            <a:prstGeom prst="rect">
              <a:avLst/>
            </a:prstGeom>
            <a:solidFill>
              <a:srgbClr val="FAEFD2"/>
            </a:solidFill>
            <a:effectLst>
              <a:softEdge rad="127000"/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2800" b="1" cap="none" spc="0" dirty="0" smtClean="0">
                  <a:ln w="11430"/>
                  <a:solidFill>
                    <a:srgbClr val="8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Άλλοι με το κοντύλι τους κι άλλοι με καριοφίλι</a:t>
              </a:r>
            </a:p>
            <a:p>
              <a:pPr algn="ctr"/>
              <a:endParaRPr lang="el-GR" sz="2800" b="1" cap="none" spc="0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laisio\Documents\ΣΧΟΛΕΙΟ\ΓΙΟΡΤΕΣ\25η ΜΑΡΤΙΟΥ\ΕΙΚΟΝΕΣ\ΔΙΑΦΟΡΕΣ\Πυριτιδαποθήκη.jpg"/>
          <p:cNvPicPr>
            <a:picLocks noChangeAspect="1" noChangeArrowheads="1"/>
          </p:cNvPicPr>
          <p:nvPr/>
        </p:nvPicPr>
        <p:blipFill>
          <a:blip r:embed="rId3"/>
          <a:srcRect b="3660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714348" y="0"/>
            <a:ext cx="78581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6000" b="1" cap="none" spc="0" dirty="0" smtClean="0">
                <a:ln w="11430"/>
                <a:solidFill>
                  <a:srgbClr val="FFE6B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Κι άναψε μία πυρκαγιά με δάκρυ και με αίμα</a:t>
            </a:r>
            <a:endParaRPr lang="el-GR" sz="6000" b="1" cap="none" spc="0" dirty="0">
              <a:ln w="11430"/>
              <a:solidFill>
                <a:srgbClr val="FFE6B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File0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37062" cy="6858000"/>
          </a:xfrm>
          <a:prstGeom prst="rect">
            <a:avLst/>
          </a:prstGeom>
          <a:noFill/>
        </p:spPr>
      </p:pic>
      <p:pic>
        <p:nvPicPr>
          <p:cNvPr id="3" name="Picture 2" descr="File045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4524375" y="0"/>
            <a:ext cx="4619625" cy="6858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-146765" y="5786454"/>
            <a:ext cx="9433673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000" b="1" dirty="0" smtClean="0">
                <a:ln w="11430"/>
                <a:solidFill>
                  <a:srgbClr val="F9EBC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ώ</a:t>
            </a:r>
            <a:r>
              <a:rPr lang="el-GR" sz="5000" b="1" cap="none" spc="0" dirty="0" smtClean="0">
                <a:ln w="11430"/>
                <a:solidFill>
                  <a:srgbClr val="F9EBC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σπου ήρθε η λευτεριά με το ’21!</a:t>
            </a:r>
            <a:endParaRPr lang="el-GR" sz="5000" b="1" cap="none" spc="0" dirty="0">
              <a:ln w="11430"/>
              <a:solidFill>
                <a:srgbClr val="F9EBC7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LSHMAIA%20(3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28596" y="3406692"/>
            <a:ext cx="82868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7200" b="1" dirty="0" smtClean="0">
                <a:ln w="38100"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ώ</a:t>
            </a:r>
            <a:r>
              <a:rPr lang="el-GR" sz="7200" b="1" cap="none" spc="0" dirty="0" smtClean="0">
                <a:ln w="38100"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σπου ήρθε</a:t>
            </a:r>
          </a:p>
          <a:p>
            <a:pPr algn="ctr"/>
            <a:r>
              <a:rPr lang="el-GR" sz="7200" b="1" cap="none" spc="0" dirty="0" smtClean="0">
                <a:ln w="38100"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η λευτεριά με το ’21!</a:t>
            </a:r>
            <a:endParaRPr lang="el-GR" sz="7200" b="1" cap="none" spc="0" dirty="0">
              <a:ln w="38100">
                <a:solidFill>
                  <a:srgbClr val="0000CC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Constantinople1453-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333375"/>
            <a:ext cx="8893175" cy="5997575"/>
          </a:xfrm>
          <a:prstGeom prst="rect">
            <a:avLst/>
          </a:prstGeom>
          <a:noFill/>
        </p:spPr>
      </p:pic>
      <p:pic>
        <p:nvPicPr>
          <p:cNvPr id="31751" name="Picture 7" descr="Constantinople14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46075"/>
            <a:ext cx="8858250" cy="597376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786050" y="428604"/>
            <a:ext cx="5976059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Έπεσε η πόλη έπεσε</a:t>
            </a:r>
            <a:endParaRPr lang="el-G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Hist7C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211638" y="0"/>
            <a:ext cx="4897437" cy="6858000"/>
          </a:xfrm>
          <a:prstGeom prst="rect">
            <a:avLst/>
          </a:prstGeom>
          <a:noFill/>
        </p:spPr>
      </p:pic>
      <p:pic>
        <p:nvPicPr>
          <p:cNvPr id="31754" name="Picture 10" descr="Constantine_Palaiologos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4803775" cy="6858001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 rot="19790549">
            <a:off x="4293472" y="4028610"/>
            <a:ext cx="4850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άει κι ο Κωνσταντίνος</a:t>
            </a:r>
            <a:endParaRPr lang="el-G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Constantinople1453-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333375"/>
            <a:ext cx="8893175" cy="5997575"/>
          </a:xfrm>
          <a:prstGeom prst="rect">
            <a:avLst/>
          </a:prstGeom>
          <a:noFill/>
        </p:spPr>
      </p:pic>
      <p:pic>
        <p:nvPicPr>
          <p:cNvPr id="31751" name="Picture 7" descr="Constantinople14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46075"/>
            <a:ext cx="8858250" cy="597376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786050" y="428604"/>
            <a:ext cx="5976059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Έπεσε η πόλη έπεσε</a:t>
            </a:r>
            <a:endParaRPr lang="el-G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Hist7C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211638" y="0"/>
            <a:ext cx="4897437" cy="6858000"/>
          </a:xfrm>
          <a:prstGeom prst="rect">
            <a:avLst/>
          </a:prstGeom>
          <a:noFill/>
        </p:spPr>
      </p:pic>
      <p:pic>
        <p:nvPicPr>
          <p:cNvPr id="31754" name="Picture 10" descr="Constantine_Palaiologos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4803775" cy="6858001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 rot="19790549">
            <a:off x="4293472" y="4028610"/>
            <a:ext cx="4850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άει κι ο Κωνσταντίνος</a:t>
            </a:r>
            <a:endParaRPr lang="el-G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- Ομάδα"/>
          <p:cNvGrpSpPr/>
          <p:nvPr/>
        </p:nvGrpSpPr>
        <p:grpSpPr>
          <a:xfrm>
            <a:off x="144463" y="404813"/>
            <a:ext cx="8820150" cy="5773737"/>
            <a:chOff x="144463" y="404813"/>
            <a:chExt cx="8820150" cy="5773737"/>
          </a:xfrm>
        </p:grpSpPr>
        <p:pic>
          <p:nvPicPr>
            <p:cNvPr id="5" name="Picture 2" descr="File0446"/>
            <p:cNvPicPr>
              <a:picLocks noChangeAspect="1" noChangeArrowheads="1"/>
            </p:cNvPicPr>
            <p:nvPr/>
          </p:nvPicPr>
          <p:blipFill>
            <a:blip r:embed="rId3"/>
            <a:srcRect l="6310"/>
            <a:stretch>
              <a:fillRect/>
            </a:stretch>
          </p:blipFill>
          <p:spPr bwMode="auto">
            <a:xfrm>
              <a:off x="144463" y="404813"/>
              <a:ext cx="8820150" cy="5773737"/>
            </a:xfrm>
            <a:prstGeom prst="rect">
              <a:avLst/>
            </a:prstGeom>
            <a:noFill/>
          </p:spPr>
        </p:pic>
        <p:sp>
          <p:nvSpPr>
            <p:cNvPr id="6" name="5 - Ορθογώνιο"/>
            <p:cNvSpPr/>
            <p:nvPr/>
          </p:nvSpPr>
          <p:spPr>
            <a:xfrm>
              <a:off x="285720" y="428604"/>
              <a:ext cx="850112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6000" b="1" cap="none" spc="0" dirty="0" smtClean="0">
                  <a:ln w="11430"/>
                  <a:solidFill>
                    <a:srgbClr val="F9EBC7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Έρημη η </a:t>
              </a:r>
              <a:r>
                <a:rPr lang="el-GR" sz="6000" b="1" cap="none" spc="0" dirty="0" err="1" smtClean="0">
                  <a:ln w="11430"/>
                  <a:solidFill>
                    <a:srgbClr val="F9EBC7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Αγια</a:t>
              </a:r>
              <a:r>
                <a:rPr lang="el-GR" sz="6000" b="1" cap="none" spc="0" dirty="0" smtClean="0">
                  <a:ln w="11430"/>
                  <a:solidFill>
                    <a:srgbClr val="F9EBC7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-</a:t>
              </a:r>
              <a:r>
                <a:rPr lang="el-GR" sz="6000" b="1" cap="none" spc="0" dirty="0" err="1" smtClean="0">
                  <a:ln w="11430"/>
                  <a:solidFill>
                    <a:srgbClr val="F9EBC7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Σοφιά</a:t>
              </a:r>
              <a:endParaRPr lang="el-GR" sz="6000" b="1" cap="none" spc="0" dirty="0">
                <a:ln w="11430"/>
                <a:solidFill>
                  <a:srgbClr val="F9EBC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9" name="8 - Ομάδα"/>
          <p:cNvGrpSpPr/>
          <p:nvPr/>
        </p:nvGrpSpPr>
        <p:grpSpPr>
          <a:xfrm>
            <a:off x="1357290" y="428604"/>
            <a:ext cx="6408737" cy="5868082"/>
            <a:chOff x="1357290" y="428604"/>
            <a:chExt cx="6408737" cy="5868082"/>
          </a:xfrm>
        </p:grpSpPr>
        <p:pic>
          <p:nvPicPr>
            <p:cNvPr id="7" name="Picture 4" descr="Hagia_Sofi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428604"/>
              <a:ext cx="6408737" cy="5754687"/>
            </a:xfrm>
            <a:prstGeom prst="rect">
              <a:avLst/>
            </a:prstGeom>
            <a:noFill/>
          </p:spPr>
        </p:pic>
        <p:sp>
          <p:nvSpPr>
            <p:cNvPr id="8" name="7 - Ορθογώνιο"/>
            <p:cNvSpPr/>
            <p:nvPr/>
          </p:nvSpPr>
          <p:spPr>
            <a:xfrm>
              <a:off x="2143108" y="4357694"/>
              <a:ext cx="4929222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6000" b="1" dirty="0" smtClean="0">
                  <a:ln w="11430"/>
                  <a:solidFill>
                    <a:srgbClr val="F4DB9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χ</a:t>
              </a:r>
              <a:r>
                <a:rPr lang="el-GR" sz="6000" b="1" cap="none" spc="0" dirty="0" smtClean="0">
                  <a:ln w="11430"/>
                  <a:solidFill>
                    <a:srgbClr val="F4DB9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ωρίς σταυρό κι εικόνα</a:t>
              </a:r>
              <a:endParaRPr lang="el-GR" sz="6000" b="1" cap="none" spc="0" dirty="0">
                <a:ln w="11430"/>
                <a:solidFill>
                  <a:srgbClr val="F4DB9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- Ομάδα"/>
          <p:cNvGrpSpPr/>
          <p:nvPr/>
        </p:nvGrpSpPr>
        <p:grpSpPr>
          <a:xfrm>
            <a:off x="144463" y="404813"/>
            <a:ext cx="8820150" cy="5773737"/>
            <a:chOff x="144463" y="404813"/>
            <a:chExt cx="8820150" cy="5773737"/>
          </a:xfrm>
        </p:grpSpPr>
        <p:pic>
          <p:nvPicPr>
            <p:cNvPr id="5" name="Picture 2" descr="File0446"/>
            <p:cNvPicPr>
              <a:picLocks noChangeAspect="1" noChangeArrowheads="1"/>
            </p:cNvPicPr>
            <p:nvPr/>
          </p:nvPicPr>
          <p:blipFill>
            <a:blip r:embed="rId3"/>
            <a:srcRect l="6310"/>
            <a:stretch>
              <a:fillRect/>
            </a:stretch>
          </p:blipFill>
          <p:spPr bwMode="auto">
            <a:xfrm>
              <a:off x="144463" y="404813"/>
              <a:ext cx="8820150" cy="5773737"/>
            </a:xfrm>
            <a:prstGeom prst="rect">
              <a:avLst/>
            </a:prstGeom>
            <a:noFill/>
          </p:spPr>
        </p:pic>
        <p:sp>
          <p:nvSpPr>
            <p:cNvPr id="6" name="5 - Ορθογώνιο"/>
            <p:cNvSpPr/>
            <p:nvPr/>
          </p:nvSpPr>
          <p:spPr>
            <a:xfrm>
              <a:off x="285720" y="428604"/>
              <a:ext cx="850112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6000" b="1" cap="none" spc="0" dirty="0" smtClean="0">
                  <a:ln w="11430"/>
                  <a:solidFill>
                    <a:srgbClr val="F9EBC7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Έρημη η </a:t>
              </a:r>
              <a:r>
                <a:rPr lang="el-GR" sz="6000" b="1" cap="none" spc="0" dirty="0" err="1" smtClean="0">
                  <a:ln w="11430"/>
                  <a:solidFill>
                    <a:srgbClr val="F9EBC7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Αγια</a:t>
              </a:r>
              <a:r>
                <a:rPr lang="el-GR" sz="6000" b="1" cap="none" spc="0" dirty="0" smtClean="0">
                  <a:ln w="11430"/>
                  <a:solidFill>
                    <a:srgbClr val="F9EBC7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-</a:t>
              </a:r>
              <a:r>
                <a:rPr lang="el-GR" sz="6000" b="1" cap="none" spc="0" dirty="0" err="1" smtClean="0">
                  <a:ln w="11430"/>
                  <a:solidFill>
                    <a:srgbClr val="F9EBC7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Σοφιά</a:t>
              </a:r>
              <a:endParaRPr lang="el-GR" sz="6000" b="1" cap="none" spc="0" dirty="0">
                <a:ln w="11430"/>
                <a:solidFill>
                  <a:srgbClr val="F9EBC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" name="8 - Ομάδα"/>
          <p:cNvGrpSpPr/>
          <p:nvPr/>
        </p:nvGrpSpPr>
        <p:grpSpPr>
          <a:xfrm>
            <a:off x="1357290" y="428604"/>
            <a:ext cx="6408737" cy="5868082"/>
            <a:chOff x="1357290" y="428604"/>
            <a:chExt cx="6408737" cy="5868082"/>
          </a:xfrm>
        </p:grpSpPr>
        <p:pic>
          <p:nvPicPr>
            <p:cNvPr id="7" name="Picture 4" descr="Hagia_Sofi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428604"/>
              <a:ext cx="6408737" cy="5754687"/>
            </a:xfrm>
            <a:prstGeom prst="rect">
              <a:avLst/>
            </a:prstGeom>
            <a:noFill/>
          </p:spPr>
        </p:pic>
        <p:sp>
          <p:nvSpPr>
            <p:cNvPr id="8" name="7 - Ορθογώνιο"/>
            <p:cNvSpPr/>
            <p:nvPr/>
          </p:nvSpPr>
          <p:spPr>
            <a:xfrm>
              <a:off x="2143108" y="4357694"/>
              <a:ext cx="4929222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6000" b="1" dirty="0" smtClean="0">
                  <a:ln w="11430"/>
                  <a:solidFill>
                    <a:srgbClr val="F4DB9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χ</a:t>
              </a:r>
              <a:r>
                <a:rPr lang="el-GR" sz="6000" b="1" cap="none" spc="0" dirty="0" smtClean="0">
                  <a:ln w="11430"/>
                  <a:solidFill>
                    <a:srgbClr val="F4DB9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ωρίς σταυρό κι εικόνα</a:t>
              </a:r>
              <a:endParaRPr lang="el-GR" sz="6000" b="1" cap="none" spc="0" dirty="0">
                <a:ln w="11430"/>
                <a:solidFill>
                  <a:srgbClr val="F4DB9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0445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-357214"/>
            <a:ext cx="5510980" cy="818197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214942" y="1000108"/>
            <a:ext cx="4151933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6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Μπήκαν στην πόλη οι εχθροί και </a:t>
            </a:r>
            <a:r>
              <a:rPr lang="el-GR" sz="60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κλέψαν</a:t>
            </a:r>
            <a:r>
              <a:rPr lang="el-GR" sz="6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τα παιδιά μας</a:t>
            </a:r>
            <a:endParaRPr lang="el-GR" sz="6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" name="3 - Ομάδα"/>
          <p:cNvGrpSpPr/>
          <p:nvPr/>
        </p:nvGrpSpPr>
        <p:grpSpPr>
          <a:xfrm>
            <a:off x="-785850" y="0"/>
            <a:ext cx="10724229" cy="6868190"/>
            <a:chOff x="-785850" y="0"/>
            <a:chExt cx="10724229" cy="6868190"/>
          </a:xfrm>
        </p:grpSpPr>
        <p:pic>
          <p:nvPicPr>
            <p:cNvPr id="5" name="Picture 3" descr="giorti070"/>
            <p:cNvPicPr>
              <a:picLocks noChangeAspect="1" noChangeArrowheads="1"/>
            </p:cNvPicPr>
            <p:nvPr/>
          </p:nvPicPr>
          <p:blipFill>
            <a:blip r:embed="rId4">
              <a:lum bright="6000"/>
            </a:blip>
            <a:srcRect t="2910" r="9166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5 - Ορθογώνιο"/>
            <p:cNvSpPr/>
            <p:nvPr/>
          </p:nvSpPr>
          <p:spPr>
            <a:xfrm>
              <a:off x="-785850" y="4929198"/>
              <a:ext cx="10724229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6000" b="1" cap="none" spc="0" dirty="0" err="1" smtClean="0">
                  <a:ln w="38100"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Αρπάξαν</a:t>
              </a:r>
              <a:r>
                <a:rPr lang="el-GR" sz="6000" b="1" cap="none" spc="0" dirty="0" smtClean="0">
                  <a:ln w="38100"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 τα βλαστάρια μας μέσα απ’ την αγκαλιά μας</a:t>
              </a:r>
              <a:endParaRPr lang="el-GR" sz="6000" b="1" cap="none" spc="0" dirty="0">
                <a:ln w="3810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-214346" y="0"/>
            <a:ext cx="9509815" cy="6940550"/>
            <a:chOff x="-214346" y="0"/>
            <a:chExt cx="9509815" cy="6940550"/>
          </a:xfrm>
        </p:grpSpPr>
        <p:pic>
          <p:nvPicPr>
            <p:cNvPr id="6153" name="Picture 9" descr="g8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940550"/>
            </a:xfrm>
            <a:prstGeom prst="rect">
              <a:avLst/>
            </a:prstGeom>
            <a:noFill/>
          </p:spPr>
        </p:pic>
        <p:sp>
          <p:nvSpPr>
            <p:cNvPr id="4" name="3 - Ορθογώνιο"/>
            <p:cNvSpPr/>
            <p:nvPr/>
          </p:nvSpPr>
          <p:spPr>
            <a:xfrm>
              <a:off x="-214346" y="0"/>
              <a:ext cx="9509815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6000" b="1" cap="none" spc="0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Κι όσοι </a:t>
              </a:r>
              <a:r>
                <a:rPr lang="el-GR" sz="6000" b="1" cap="none" spc="0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απομείναν</a:t>
              </a:r>
              <a:r>
                <a:rPr lang="el-GR" sz="6000" b="1" cap="none" spc="0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itchFamily="34" charset="0"/>
                </a:rPr>
                <a:t> φύγανε ψηλά στα κορφοβούνια</a:t>
              </a:r>
              <a:endParaRPr lang="el-GR" sz="6000" b="1" cap="none" spc="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161</Words>
  <Application>Microsoft PowerPoint</Application>
  <PresentationFormat>Προβολή στην οθόνη (4:3)</PresentationFormat>
  <Paragraphs>44</Paragraphs>
  <Slides>18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Προεπιλεγμένη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elpida</dc:creator>
  <cp:lastModifiedBy>plaisio</cp:lastModifiedBy>
  <cp:revision>54</cp:revision>
  <dcterms:created xsi:type="dcterms:W3CDTF">2008-03-16T10:04:00Z</dcterms:created>
  <dcterms:modified xsi:type="dcterms:W3CDTF">2014-03-23T23:07:30Z</dcterms:modified>
</cp:coreProperties>
</file>