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84" r:id="rId2"/>
    <p:sldId id="270" r:id="rId3"/>
    <p:sldId id="275" r:id="rId4"/>
    <p:sldId id="278" r:id="rId5"/>
    <p:sldId id="283" r:id="rId6"/>
    <p:sldId id="273" r:id="rId7"/>
    <p:sldId id="272" r:id="rId8"/>
    <p:sldId id="280" r:id="rId9"/>
    <p:sldId id="271" r:id="rId10"/>
    <p:sldId id="282" r:id="rId1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800000"/>
    <a:srgbClr val="FFFF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85EA4-0318-4E4E-AD24-2E58C7ACC7BD}" type="datetimeFigureOut">
              <a:rPr lang="el-GR" smtClean="0"/>
              <a:pPr/>
              <a:t>9/2/2015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C33B9-CCF3-4D90-A9F5-8A90B1F2FFD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46222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EC33B9-CCF3-4D90-A9F5-8A90B1F2FFDB}" type="slidenum">
              <a:rPr lang="el-GR" smtClean="0"/>
              <a:pPr/>
              <a:t>1</a:t>
            </a:fld>
            <a:endParaRPr 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EC33B9-CCF3-4D90-A9F5-8A90B1F2FFDB}" type="slidenum">
              <a:rPr lang="el-GR" smtClean="0"/>
              <a:pPr/>
              <a:t>10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EC33B9-CCF3-4D90-A9F5-8A90B1F2FFDB}" type="slidenum">
              <a:rPr lang="el-GR" smtClean="0"/>
              <a:pPr/>
              <a:t>2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D58CB-CD25-4D7E-9253-8BBCB3E00895}" type="slidenum">
              <a:rPr lang="el-GR" smtClean="0"/>
              <a:pPr/>
              <a:t>3</a:t>
            </a:fld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D58CB-CD25-4D7E-9253-8BBCB3E00895}" type="slidenum">
              <a:rPr lang="el-GR" smtClean="0"/>
              <a:pPr/>
              <a:t>4</a:t>
            </a:fld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EC33B9-CCF3-4D90-A9F5-8A90B1F2FFDB}" type="slidenum">
              <a:rPr lang="el-GR" smtClean="0"/>
              <a:pPr/>
              <a:t>5</a:t>
            </a:fld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EC33B9-CCF3-4D90-A9F5-8A90B1F2FFDB}" type="slidenum">
              <a:rPr lang="el-GR" smtClean="0"/>
              <a:pPr/>
              <a:t>6</a:t>
            </a:fld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EC33B9-CCF3-4D90-A9F5-8A90B1F2FFDB}" type="slidenum">
              <a:rPr lang="el-GR" smtClean="0"/>
              <a:pPr/>
              <a:t>7</a:t>
            </a:fld>
            <a:endParaRPr 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D58CB-CD25-4D7E-9253-8BBCB3E00895}" type="slidenum">
              <a:rPr lang="el-GR" smtClean="0"/>
              <a:pPr/>
              <a:t>8</a:t>
            </a:fld>
            <a:endParaRPr 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EC33B9-CCF3-4D90-A9F5-8A90B1F2FFDB}" type="slidenum">
              <a:rPr lang="el-GR" smtClean="0"/>
              <a:pPr/>
              <a:t>9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9/2/2015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9/2/2015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9/2/2015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9/2/2015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9/2/2015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9/2/2015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9/2/2015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9/2/2015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9/2/2015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9/2/2015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9/2/2015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64999">
              <a:srgbClr val="F0EBD5"/>
            </a:gs>
            <a:gs pos="100000">
              <a:srgbClr val="D1C39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2CEA3-3058-4D43-AE35-B3DA76CB4003}" type="datetimeFigureOut">
              <a:rPr lang="el-GR" smtClean="0"/>
              <a:pPr/>
              <a:t>9/2/2015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laisio\Pictures\ΘΡΗΣΚΕΥΤΙΚΑ ΘΕΜΑΤΑ\ΠΑΝΑΓΙΑ\Εικόνα2.jpg"/>
          <p:cNvPicPr>
            <a:picLocks noChangeAspect="1" noChangeArrowheads="1"/>
          </p:cNvPicPr>
          <p:nvPr/>
        </p:nvPicPr>
        <p:blipFill>
          <a:blip r:embed="rId3"/>
          <a:srcRect b="15735"/>
          <a:stretch>
            <a:fillRect/>
          </a:stretch>
        </p:blipFill>
        <p:spPr bwMode="auto">
          <a:xfrm>
            <a:off x="-1" y="-1"/>
            <a:ext cx="9317935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laisio\Documents\ΣΧΟΛΕΙΟ\ΓΙΟΡΤΕΣ\25η ΜΑΡΤΙΟΥ\ΕΠΟΠΤΙΚΟ ΥΛΙΚΟ Β΄ ΣΕΙΡΑΣ ΚΑΤΩΤΕΡΟΥ\Εικόνες\The_Annunciation_by_logIc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784" y="1426781"/>
            <a:ext cx="3649469" cy="4954547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2285984" y="142852"/>
            <a:ext cx="457203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6000" b="1" dirty="0" smtClean="0">
                <a:ln w="28575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25η Μαρτίου</a:t>
            </a:r>
            <a:endParaRPr lang="el-GR" sz="6000" b="1" dirty="0">
              <a:ln w="28575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3 - Ορθογώνιο"/>
          <p:cNvSpPr/>
          <p:nvPr/>
        </p:nvSpPr>
        <p:spPr>
          <a:xfrm rot="19896648">
            <a:off x="45295" y="2785387"/>
            <a:ext cx="285114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3600" b="1" cap="none" spc="0" dirty="0" smtClean="0">
                <a:ln w="18000">
                  <a:solidFill>
                    <a:srgbClr val="800000"/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Είμαι η δούλη του Κυρίου</a:t>
            </a:r>
            <a:endParaRPr lang="el-GR" sz="3600" b="1" cap="none" spc="0" dirty="0">
              <a:ln w="18000">
                <a:solidFill>
                  <a:srgbClr val="800000"/>
                </a:solidFill>
                <a:prstDash val="solid"/>
                <a:miter lim="800000"/>
              </a:ln>
              <a:solidFill>
                <a:srgbClr val="8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5 - Ορθογώνιο"/>
          <p:cNvSpPr/>
          <p:nvPr/>
        </p:nvSpPr>
        <p:spPr>
          <a:xfrm rot="1067545">
            <a:off x="6134156" y="2646983"/>
            <a:ext cx="32459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l-GR" sz="3600" b="1" dirty="0" smtClean="0">
                <a:ln w="18000">
                  <a:solidFill>
                    <a:srgbClr val="800000"/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ας γίνει</a:t>
            </a:r>
          </a:p>
          <a:p>
            <a:pPr lvl="0" algn="ctr"/>
            <a:r>
              <a:rPr lang="el-GR" sz="3600" b="1" dirty="0" smtClean="0">
                <a:ln w="18000">
                  <a:solidFill>
                    <a:srgbClr val="800000"/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το </a:t>
            </a:r>
            <a:r>
              <a:rPr lang="el-GR" sz="3600" b="1" smtClean="0">
                <a:ln w="18000">
                  <a:solidFill>
                    <a:srgbClr val="800000"/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θέλημά </a:t>
            </a:r>
            <a:r>
              <a:rPr lang="el-GR" sz="3600" b="1" smtClean="0">
                <a:ln w="18000">
                  <a:solidFill>
                    <a:srgbClr val="800000"/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Του!</a:t>
            </a:r>
            <a:endParaRPr lang="el-GR" sz="3600" b="1" dirty="0">
              <a:ln w="18000">
                <a:solidFill>
                  <a:srgbClr val="800000"/>
                </a:solidFill>
                <a:prstDash val="solid"/>
                <a:miter lim="800000"/>
              </a:ln>
              <a:solidFill>
                <a:srgbClr val="8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Βλέπουσα η Αγία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-214338"/>
            <a:ext cx="9144000" cy="7608888"/>
          </a:xfrm>
          <a:prstGeom prst="rect">
            <a:avLst/>
          </a:prstGeom>
          <a:noFill/>
        </p:spPr>
      </p:pic>
      <p:sp>
        <p:nvSpPr>
          <p:cNvPr id="11" name="10 - Ορθογώνιο"/>
          <p:cNvSpPr/>
          <p:nvPr/>
        </p:nvSpPr>
        <p:spPr>
          <a:xfrm>
            <a:off x="1357290" y="1714488"/>
            <a:ext cx="63732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l-GR" sz="5400" b="1" u="sng" kern="10" dirty="0" smtClean="0">
                <a:ln w="19050">
                  <a:solidFill>
                    <a:srgbClr val="FFFF4B"/>
                  </a:solidFill>
                  <a:round/>
                  <a:headEnd/>
                  <a:tailEnd/>
                </a:ln>
                <a:solidFill>
                  <a:srgbClr val="FFFF4B"/>
                </a:solidFill>
                <a:effectLst>
                  <a:outerShdw dist="35921" dir="2700000" algn="ctr" rotWithShape="0">
                    <a:srgbClr val="FFFFFF"/>
                  </a:outerShdw>
                </a:effectLst>
                <a:latin typeface="Calibri" pitchFamily="34" charset="0"/>
              </a:rPr>
              <a:t>Χαῖρε</a:t>
            </a:r>
            <a:r>
              <a:rPr lang="el-GR" sz="5400" b="1" kern="10" dirty="0" smtClean="0">
                <a:ln w="19050">
                  <a:solidFill>
                    <a:srgbClr val="FFFF4B"/>
                  </a:solidFill>
                  <a:round/>
                  <a:headEnd/>
                  <a:tailEnd/>
                </a:ln>
                <a:solidFill>
                  <a:srgbClr val="990000"/>
                </a:solidFill>
                <a:effectLst>
                  <a:outerShdw dist="35921" dir="2700000" algn="ctr" rotWithShape="0">
                    <a:srgbClr val="FFFFFF"/>
                  </a:outerShdw>
                </a:effectLst>
                <a:latin typeface="Calibri" pitchFamily="34" charset="0"/>
              </a:rPr>
              <a:t> </a:t>
            </a:r>
            <a:r>
              <a:rPr lang="el-GR" sz="5400" b="1" kern="10" dirty="0" smtClean="0">
                <a:ln w="19050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990000"/>
                </a:solidFill>
                <a:effectLst>
                  <a:outerShdw dist="35921" dir="2700000" algn="ctr" rotWithShape="0">
                    <a:srgbClr val="FFFFFF"/>
                  </a:outerShdw>
                </a:effectLst>
                <a:latin typeface="Calibri" pitchFamily="34" charset="0"/>
              </a:rPr>
              <a:t>Κεχαριτωμένη!</a:t>
            </a:r>
            <a:endParaRPr lang="el-GR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15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9" name="Picture 9" descr="Θεοτόκος (Δέηση Μ"/>
          <p:cNvPicPr>
            <a:picLocks noChangeAspect="1" noChangeArrowheads="1"/>
          </p:cNvPicPr>
          <p:nvPr/>
        </p:nvPicPr>
        <p:blipFill>
          <a:blip r:embed="rId4" cstate="email"/>
          <a:srcRect b="6270"/>
          <a:stretch>
            <a:fillRect/>
          </a:stretch>
        </p:blipFill>
        <p:spPr bwMode="auto">
          <a:xfrm>
            <a:off x="1214414" y="0"/>
            <a:ext cx="6769100" cy="6858000"/>
          </a:xfrm>
          <a:prstGeom prst="rect">
            <a:avLst/>
          </a:prstGeom>
          <a:noFill/>
        </p:spPr>
      </p:pic>
      <p:sp>
        <p:nvSpPr>
          <p:cNvPr id="4" name="3 - Ορθογώνιο"/>
          <p:cNvSpPr/>
          <p:nvPr/>
        </p:nvSpPr>
        <p:spPr>
          <a:xfrm>
            <a:off x="1214414" y="0"/>
            <a:ext cx="51517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4B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Κε</a:t>
            </a:r>
            <a:r>
              <a:rPr lang="el-GR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φάλι σκυφτό…</a:t>
            </a:r>
            <a:endParaRPr lang="el-GR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laisio\Documents\ΣΧΟΛΕΙΟ\ΓΙΟΡΤΕΣ\ΧΡΙΣΤΟΥΓΕΝΝΑ\ΘΕΑΤΡΙΚΑ\ΕΙΚΟΝΕΣ ΑΛΦΑΒΗΤΑΣ\14) Ξαστεριά.jpg"/>
          <p:cNvPicPr>
            <a:picLocks noChangeAspect="1" noChangeArrowheads="1"/>
          </p:cNvPicPr>
          <p:nvPr/>
        </p:nvPicPr>
        <p:blipFill>
          <a:blip r:embed="rId3"/>
          <a:srcRect r="1149" b="14710"/>
          <a:stretch>
            <a:fillRect/>
          </a:stretch>
        </p:blipFill>
        <p:spPr bwMode="auto">
          <a:xfrm>
            <a:off x="1000100" y="0"/>
            <a:ext cx="7072362" cy="6871704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1500166" y="3857628"/>
            <a:ext cx="56176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Dow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l-GR" sz="5400" b="1" cap="none" spc="50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4B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Χα</a:t>
            </a:r>
            <a:r>
              <a:rPr lang="el-GR" sz="5400" b="1" cap="none" spc="50" dirty="0" smtClean="0">
                <a:ln w="1143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ράς</a:t>
            </a:r>
            <a:r>
              <a:rPr lang="el-GR" sz="54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l-GR" sz="5400" b="1" cap="none" spc="50" dirty="0" smtClean="0">
                <a:ln w="1143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πανηγύρι...</a:t>
            </a:r>
            <a:endParaRPr lang="el-G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laisio\Documents\ΣΧΟΛΕΙΟ\ΓΙΟΡΤΕΣ\ΧΡΙΣΤΟΥΓΕΝΝΑ\ΘΕΑΤΡΙΚΑ\ΕΙΚΟΝΕΣ ΑΛΦΑΒΗΤΑΣ\10) Καλοσύνη.png"/>
          <p:cNvPicPr>
            <a:picLocks noChangeAspect="1" noChangeArrowheads="1"/>
          </p:cNvPicPr>
          <p:nvPr/>
        </p:nvPicPr>
        <p:blipFill>
          <a:blip r:embed="rId3"/>
          <a:srcRect b="8331"/>
          <a:stretch>
            <a:fillRect/>
          </a:stretch>
        </p:blipFill>
        <p:spPr bwMode="auto">
          <a:xfrm>
            <a:off x="1902860" y="83027"/>
            <a:ext cx="5383784" cy="6917873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2 - Ορθογώνιο"/>
          <p:cNvSpPr/>
          <p:nvPr/>
        </p:nvSpPr>
        <p:spPr>
          <a:xfrm>
            <a:off x="1896474" y="0"/>
            <a:ext cx="56044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cap="none" spc="0" dirty="0" smtClean="0">
                <a:ln w="18000">
                  <a:solidFill>
                    <a:srgbClr val="800000"/>
                  </a:solidFill>
                  <a:prstDash val="solid"/>
                  <a:miter lim="800000"/>
                </a:ln>
                <a:solidFill>
                  <a:srgbClr val="FFFF4B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Ρί</a:t>
            </a:r>
            <a:r>
              <a:rPr lang="el-GR" sz="5400" b="1" cap="none" spc="0" dirty="0" smtClean="0">
                <a:ln w="18000">
                  <a:solidFill>
                    <a:srgbClr val="800000"/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χνω</a:t>
            </a:r>
            <a:r>
              <a:rPr lang="el-GR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l-GR" sz="5400" b="1" cap="none" spc="0" dirty="0" smtClean="0">
                <a:ln w="18000">
                  <a:solidFill>
                    <a:srgbClr val="800000"/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το</a:t>
            </a:r>
            <a:r>
              <a:rPr lang="el-GR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l-GR" sz="5400" b="1" cap="none" spc="0" dirty="0" smtClean="0">
                <a:ln w="18000">
                  <a:solidFill>
                    <a:srgbClr val="800000"/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βλέμμα</a:t>
            </a:r>
            <a:r>
              <a:rPr lang="el-GR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…</a:t>
            </a:r>
            <a:endParaRPr lang="el-GR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8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- Ομάδα"/>
          <p:cNvGrpSpPr/>
          <p:nvPr/>
        </p:nvGrpSpPr>
        <p:grpSpPr>
          <a:xfrm>
            <a:off x="0" y="-1"/>
            <a:ext cx="9144000" cy="6907499"/>
            <a:chOff x="0" y="-1"/>
            <a:chExt cx="9144000" cy="6907499"/>
          </a:xfrm>
        </p:grpSpPr>
        <p:pic>
          <p:nvPicPr>
            <p:cNvPr id="2" name="Picture 17" descr="Δύναμις του Υψίστου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0" y="-1"/>
              <a:ext cx="9144000" cy="6907499"/>
            </a:xfrm>
            <a:prstGeom prst="rect">
              <a:avLst/>
            </a:prstGeom>
            <a:noFill/>
          </p:spPr>
        </p:pic>
        <p:sp>
          <p:nvSpPr>
            <p:cNvPr id="3" name="2 - Ορθογώνιο"/>
            <p:cNvSpPr/>
            <p:nvPr/>
          </p:nvSpPr>
          <p:spPr>
            <a:xfrm>
              <a:off x="0" y="5103674"/>
              <a:ext cx="9144000" cy="172354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l-GR" sz="5400" b="1" dirty="0" smtClean="0">
                  <a:ln w="18000">
                    <a:solidFill>
                      <a:srgbClr val="800000"/>
                    </a:solidFill>
                    <a:prstDash val="solid"/>
                    <a:miter lim="800000"/>
                  </a:ln>
                  <a:solidFill>
                    <a:srgbClr val="FFFF4B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Τώ</a:t>
              </a:r>
              <a:r>
                <a:rPr lang="el-GR" sz="5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ρα,</a:t>
              </a:r>
            </a:p>
            <a:p>
              <a:r>
                <a:rPr lang="el-GR" sz="5200" dirty="0" smtClean="0">
                  <a:ln w="18415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απ’ του Ευαγγελισμού </a:t>
              </a:r>
              <a:r>
                <a:rPr lang="el-GR" sz="5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την ώρα…</a:t>
              </a:r>
              <a:endParaRPr lang="el-GR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Celebre-Cina cea de taina-Man Stavronichita-Athos-sec15"/>
          <p:cNvPicPr>
            <a:picLocks noChangeAspect="1" noChangeArrowheads="1"/>
          </p:cNvPicPr>
          <p:nvPr/>
        </p:nvPicPr>
        <p:blipFill>
          <a:blip r:embed="rId3" cstate="email">
            <a:lum bright="6000" contrast="12000"/>
          </a:blip>
          <a:srcRect/>
          <a:stretch>
            <a:fillRect/>
          </a:stretch>
        </p:blipFill>
        <p:spPr bwMode="auto">
          <a:xfrm>
            <a:off x="-396875" y="-3175"/>
            <a:ext cx="9685338" cy="3949700"/>
          </a:xfrm>
          <a:prstGeom prst="rect">
            <a:avLst/>
          </a:prstGeom>
          <a:noFill/>
        </p:spPr>
      </p:pic>
      <p:pic>
        <p:nvPicPr>
          <p:cNvPr id="14340" name="Picture 4" descr="KERI XERIA"/>
          <p:cNvPicPr>
            <a:picLocks noChangeAspect="1" noChangeArrowheads="1"/>
          </p:cNvPicPr>
          <p:nvPr/>
        </p:nvPicPr>
        <p:blipFill>
          <a:blip r:embed="rId4" cstate="email">
            <a:lum bright="12000" contrast="-12000"/>
          </a:blip>
          <a:srcRect/>
          <a:stretch>
            <a:fillRect/>
          </a:stretch>
        </p:blipFill>
        <p:spPr bwMode="auto">
          <a:xfrm>
            <a:off x="468313" y="3933825"/>
            <a:ext cx="8280400" cy="3513138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 rot="20237297">
            <a:off x="501029" y="4444970"/>
            <a:ext cx="4571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cap="none" spc="0" dirty="0" smtClean="0">
                <a:ln w="18000">
                  <a:solidFill>
                    <a:srgbClr val="800000"/>
                  </a:solidFill>
                  <a:prstDash val="solid"/>
                  <a:miter lim="800000"/>
                </a:ln>
                <a:solidFill>
                  <a:srgbClr val="FFFF4B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Με</a:t>
            </a:r>
            <a:r>
              <a:rPr lang="el-GR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τι ύμνους…</a:t>
            </a:r>
            <a:endParaRPr lang="el-GR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8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laisio\Pictures\ΘΡΗΣΚΕΥΤΙΚΑ ΘΕΜΑΤΑ\ΠΑΝΑΓΙΑ\Ελπίδας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0"/>
            <a:ext cx="4780769" cy="6858000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5429256" y="2071678"/>
            <a:ext cx="335755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5400" b="1" dirty="0" smtClean="0">
                <a:ln w="28575">
                  <a:solidFill>
                    <a:srgbClr val="8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Νή</a:t>
            </a:r>
            <a:r>
              <a:rPr lang="el-GR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πιο,</a:t>
            </a:r>
          </a:p>
          <a:p>
            <a:pPr algn="ctr"/>
            <a:r>
              <a:rPr lang="el-GR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τον ίδιο τον Θεό!...</a:t>
            </a:r>
            <a:endParaRPr lang="el-GR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8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56</Words>
  <Application>Microsoft Office PowerPoint</Application>
  <PresentationFormat>Προβολή στην οθόνη (4:3)</PresentationFormat>
  <Paragraphs>23</Paragraphs>
  <Slides>10</Slides>
  <Notes>10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</vt:i4>
      </vt:variant>
    </vt:vector>
  </HeadingPairs>
  <TitlesOfParts>
    <vt:vector size="11" baseType="lpstr"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Θωμαή</dc:creator>
  <cp:lastModifiedBy>ΕΛΕΝΗ</cp:lastModifiedBy>
  <cp:revision>33</cp:revision>
  <dcterms:created xsi:type="dcterms:W3CDTF">2014-03-20T01:55:07Z</dcterms:created>
  <dcterms:modified xsi:type="dcterms:W3CDTF">2015-02-09T14:33:55Z</dcterms:modified>
</cp:coreProperties>
</file>