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9" roundtripDataSignature="AMtx7mii9kNY0sfrRWCv+cDLYPdqN6uJ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0: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3: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5: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6: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6: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7: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7: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8: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8: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9: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0: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0: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1: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2: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3: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4: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5: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5: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6: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6: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7: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7: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8: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9: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9: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0: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0: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1: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2: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3: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9: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11" name="Shape 11"/>
        <p:cNvGrpSpPr/>
        <p:nvPr/>
      </p:nvGrpSpPr>
      <p:grpSpPr>
        <a:xfrm>
          <a:off x="0" y="0"/>
          <a:ext cx="0" cy="0"/>
          <a:chOff x="0" y="0"/>
          <a:chExt cx="0" cy="0"/>
        </a:xfrm>
      </p:grpSpPr>
      <p:sp>
        <p:nvSpPr>
          <p:cNvPr id="12" name="Google Shape;12;p3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3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3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68" name="Shape 68"/>
        <p:cNvGrpSpPr/>
        <p:nvPr/>
      </p:nvGrpSpPr>
      <p:grpSpPr>
        <a:xfrm>
          <a:off x="0" y="0"/>
          <a:ext cx="0" cy="0"/>
          <a:chOff x="0" y="0"/>
          <a:chExt cx="0" cy="0"/>
        </a:xfrm>
      </p:grpSpPr>
      <p:sp>
        <p:nvSpPr>
          <p:cNvPr id="69" name="Google Shape;69;p4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4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71" name="Google Shape;71;p4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74" name="Shape 74"/>
        <p:cNvGrpSpPr/>
        <p:nvPr/>
      </p:nvGrpSpPr>
      <p:grpSpPr>
        <a:xfrm>
          <a:off x="0" y="0"/>
          <a:ext cx="0" cy="0"/>
          <a:chOff x="0" y="0"/>
          <a:chExt cx="0" cy="0"/>
        </a:xfrm>
      </p:grpSpPr>
      <p:sp>
        <p:nvSpPr>
          <p:cNvPr id="75" name="Google Shape;75;p4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4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77" name="Google Shape;77;p4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17" name="Shape 17"/>
        <p:cNvGrpSpPr/>
        <p:nvPr/>
      </p:nvGrpSpPr>
      <p:grpSpPr>
        <a:xfrm>
          <a:off x="0" y="0"/>
          <a:ext cx="0" cy="0"/>
          <a:chOff x="0" y="0"/>
          <a:chExt cx="0" cy="0"/>
        </a:xfrm>
      </p:grpSpPr>
      <p:sp>
        <p:nvSpPr>
          <p:cNvPr id="18" name="Google Shape;18;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3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22" name="Shape 22"/>
        <p:cNvGrpSpPr/>
        <p:nvPr/>
      </p:nvGrpSpPr>
      <p:grpSpPr>
        <a:xfrm>
          <a:off x="0" y="0"/>
          <a:ext cx="0" cy="0"/>
          <a:chOff x="0" y="0"/>
          <a:chExt cx="0" cy="0"/>
        </a:xfrm>
      </p:grpSpPr>
      <p:sp>
        <p:nvSpPr>
          <p:cNvPr id="23" name="Google Shape;23;p3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3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5" name="Google Shape;25;p3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6" name="Google Shape;26;p3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29" name="Shape 29"/>
        <p:cNvGrpSpPr/>
        <p:nvPr/>
      </p:nvGrpSpPr>
      <p:grpSpPr>
        <a:xfrm>
          <a:off x="0" y="0"/>
          <a:ext cx="0" cy="0"/>
          <a:chOff x="0" y="0"/>
          <a:chExt cx="0" cy="0"/>
        </a:xfrm>
      </p:grpSpPr>
      <p:sp>
        <p:nvSpPr>
          <p:cNvPr id="30" name="Google Shape;30;p3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33" name="Shape 33"/>
        <p:cNvGrpSpPr/>
        <p:nvPr/>
      </p:nvGrpSpPr>
      <p:grpSpPr>
        <a:xfrm>
          <a:off x="0" y="0"/>
          <a:ext cx="0" cy="0"/>
          <a:chOff x="0" y="0"/>
          <a:chExt cx="0" cy="0"/>
        </a:xfrm>
      </p:grpSpPr>
      <p:sp>
        <p:nvSpPr>
          <p:cNvPr id="34" name="Google Shape;34;p3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3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3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39" name="Shape 39"/>
        <p:cNvGrpSpPr/>
        <p:nvPr/>
      </p:nvGrpSpPr>
      <p:grpSpPr>
        <a:xfrm>
          <a:off x="0" y="0"/>
          <a:ext cx="0" cy="0"/>
          <a:chOff x="0" y="0"/>
          <a:chExt cx="0" cy="0"/>
        </a:xfrm>
      </p:grpSpPr>
      <p:sp>
        <p:nvSpPr>
          <p:cNvPr id="40" name="Google Shape;40;p4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40"/>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 name="Google Shape;42;p4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45" name="Shape 45"/>
        <p:cNvGrpSpPr/>
        <p:nvPr/>
      </p:nvGrpSpPr>
      <p:grpSpPr>
        <a:xfrm>
          <a:off x="0" y="0"/>
          <a:ext cx="0" cy="0"/>
          <a:chOff x="0" y="0"/>
          <a:chExt cx="0" cy="0"/>
        </a:xfrm>
      </p:grpSpPr>
      <p:sp>
        <p:nvSpPr>
          <p:cNvPr id="46" name="Google Shape;46;p4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4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48" name="Google Shape;48;p4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9" name="Google Shape;49;p4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2" name="Shape 52"/>
        <p:cNvGrpSpPr/>
        <p:nvPr/>
      </p:nvGrpSpPr>
      <p:grpSpPr>
        <a:xfrm>
          <a:off x="0" y="0"/>
          <a:ext cx="0" cy="0"/>
          <a:chOff x="0" y="0"/>
          <a:chExt cx="0" cy="0"/>
        </a:xfrm>
      </p:grpSpPr>
      <p:sp>
        <p:nvSpPr>
          <p:cNvPr id="53" name="Google Shape;53;p4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4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55" name="Google Shape;55;p4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6" name="Google Shape;56;p4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59" name="Shape 59"/>
        <p:cNvGrpSpPr/>
        <p:nvPr/>
      </p:nvGrpSpPr>
      <p:grpSpPr>
        <a:xfrm>
          <a:off x="0" y="0"/>
          <a:ext cx="0" cy="0"/>
          <a:chOff x="0" y="0"/>
          <a:chExt cx="0" cy="0"/>
        </a:xfrm>
      </p:grpSpPr>
      <p:sp>
        <p:nvSpPr>
          <p:cNvPr id="60" name="Google Shape;60;p4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 name="Google Shape;61;p4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2" name="Google Shape;62;p4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3" name="Google Shape;63;p4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4" name="Google Shape;64;p4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5" name="Google Shape;65;p4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3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3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3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3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1.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76869"/>
            </a:gs>
            <a:gs pos="50000">
              <a:schemeClr val="accent1"/>
            </a:gs>
            <a:gs pos="100000">
              <a:srgbClr val="576869"/>
            </a:gs>
          </a:gsLst>
          <a:lin ang="5400000" scaled="0"/>
        </a:gradFill>
      </p:bgPr>
    </p:bg>
    <p:spTree>
      <p:nvGrpSpPr>
        <p:cNvPr id="83" name="Shape 83"/>
        <p:cNvGrpSpPr/>
        <p:nvPr/>
      </p:nvGrpSpPr>
      <p:grpSpPr>
        <a:xfrm>
          <a:off x="0" y="0"/>
          <a:ext cx="0" cy="0"/>
          <a:chOff x="0" y="0"/>
          <a:chExt cx="0" cy="0"/>
        </a:xfrm>
      </p:grpSpPr>
      <p:sp>
        <p:nvSpPr>
          <p:cNvPr id="84" name="Google Shape;84;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br>
              <a:rPr b="1" i="0" lang="en-US" sz="4000" u="none">
                <a:solidFill>
                  <a:schemeClr val="dk2"/>
                </a:solidFill>
                <a:latin typeface="Arial"/>
                <a:ea typeface="Arial"/>
                <a:cs typeface="Arial"/>
                <a:sym typeface="Arial"/>
              </a:rPr>
            </a:br>
            <a:r>
              <a:rPr b="1" i="0" lang="en-US" sz="4000" u="none">
                <a:solidFill>
                  <a:schemeClr val="dk2"/>
                </a:solidFill>
                <a:latin typeface="Cambria"/>
                <a:ea typeface="Cambria"/>
                <a:cs typeface="Cambria"/>
                <a:sym typeface="Cambria"/>
              </a:rPr>
              <a:t>Μορφές του Μακεδονικού Αγώνα (1904-1908)</a:t>
            </a:r>
            <a:endParaRPr/>
          </a:p>
        </p:txBody>
      </p:sp>
      <p:sp>
        <p:nvSpPr>
          <p:cNvPr id="85" name="Google Shape;85;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1%20%20%20%20%CE%9C%CE%919" id="86" name="Google Shape;86;p1"/>
          <p:cNvPicPr preferRelativeResize="0"/>
          <p:nvPr/>
        </p:nvPicPr>
        <p:blipFill rotWithShape="1">
          <a:blip r:embed="rId3">
            <a:alphaModFix/>
          </a:blip>
          <a:srcRect b="0" l="0" r="0" t="0"/>
          <a:stretch/>
        </p:blipFill>
        <p:spPr>
          <a:xfrm>
            <a:off x="971550" y="2060575"/>
            <a:ext cx="6858000" cy="4356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f1ca1-3964446" id="148" name="Google Shape;148;p10"/>
          <p:cNvPicPr preferRelativeResize="0"/>
          <p:nvPr/>
        </p:nvPicPr>
        <p:blipFill rotWithShape="1">
          <a:blip r:embed="rId3">
            <a:alphaModFix/>
          </a:blip>
          <a:srcRect b="0" l="0" r="0" t="0"/>
          <a:stretch/>
        </p:blipFill>
        <p:spPr>
          <a:xfrm>
            <a:off x="0" y="0"/>
            <a:ext cx="4572000" cy="6858000"/>
          </a:xfrm>
          <a:prstGeom prst="rect">
            <a:avLst/>
          </a:prstGeom>
          <a:noFill/>
          <a:ln>
            <a:noFill/>
          </a:ln>
        </p:spPr>
      </p:pic>
      <p:sp>
        <p:nvSpPr>
          <p:cNvPr id="149" name="Google Shape;149;p10"/>
          <p:cNvSpPr txBox="1"/>
          <p:nvPr>
            <p:ph type="title"/>
          </p:nvPr>
        </p:nvSpPr>
        <p:spPr>
          <a:xfrm>
            <a:off x="468312" y="26035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Cambria"/>
              <a:buNone/>
            </a:pPr>
            <a:r>
              <a:rPr b="1" i="0" lang="en-US" sz="4000" u="none">
                <a:solidFill>
                  <a:schemeClr val="dk2"/>
                </a:solidFill>
                <a:latin typeface="Cambria"/>
                <a:ea typeface="Cambria"/>
                <a:cs typeface="Cambria"/>
                <a:sym typeface="Cambria"/>
              </a:rPr>
              <a:t>Ναταλία Μελά-Δραγούμη</a:t>
            </a:r>
            <a:br>
              <a:rPr b="1" i="0" lang="en-US" sz="4000" u="none">
                <a:solidFill>
                  <a:schemeClr val="dk2"/>
                </a:solidFill>
                <a:latin typeface="Cambria"/>
                <a:ea typeface="Cambria"/>
                <a:cs typeface="Cambria"/>
                <a:sym typeface="Cambria"/>
              </a:rPr>
            </a:br>
            <a:r>
              <a:rPr b="1" i="0" lang="en-US" sz="4000" u="none">
                <a:solidFill>
                  <a:schemeClr val="dk2"/>
                </a:solidFill>
                <a:latin typeface="Cambria"/>
                <a:ea typeface="Cambria"/>
                <a:cs typeface="Cambria"/>
                <a:sym typeface="Cambria"/>
              </a:rPr>
              <a:t>				(1871-1972)</a:t>
            </a:r>
            <a:r>
              <a:rPr b="0" i="0" lang="en-US" sz="4000" u="none">
                <a:solidFill>
                  <a:schemeClr val="dk2"/>
                </a:solidFill>
                <a:latin typeface="Cambria"/>
                <a:ea typeface="Cambria"/>
                <a:cs typeface="Cambria"/>
                <a:sym typeface="Cambria"/>
              </a:rPr>
              <a:t> </a:t>
            </a:r>
            <a:endParaRPr/>
          </a:p>
        </p:txBody>
      </p:sp>
      <p:sp>
        <p:nvSpPr>
          <p:cNvPr id="150" name="Google Shape;150;p10"/>
          <p:cNvSpPr txBox="1"/>
          <p:nvPr>
            <p:ph idx="1" type="body"/>
          </p:nvPr>
        </p:nvSpPr>
        <p:spPr>
          <a:xfrm>
            <a:off x="4648200" y="1484312"/>
            <a:ext cx="4387850" cy="5113337"/>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ambria"/>
              <a:buChar char="•"/>
            </a:pPr>
            <a:r>
              <a:rPr b="0" i="0" lang="en-US" sz="1800" u="none">
                <a:solidFill>
                  <a:schemeClr val="dk1"/>
                </a:solidFill>
                <a:latin typeface="Cambria"/>
                <a:ea typeface="Cambria"/>
                <a:cs typeface="Cambria"/>
                <a:sym typeface="Cambria"/>
              </a:rPr>
              <a:t>Ιδρύει τη σχολή χειροτεχνημάτων «Άγιος Παύλος» στο ελληνικότατο Μοναστήρι (τη σημερινή Μπίτολα των Σκοπίων)</a:t>
            </a:r>
            <a:r>
              <a:rPr b="0" i="0" lang="en-US" sz="2800" u="none">
                <a:solidFill>
                  <a:schemeClr val="dk1"/>
                </a:solidFill>
                <a:latin typeface="Cambria"/>
                <a:ea typeface="Cambria"/>
                <a:cs typeface="Cambria"/>
                <a:sym typeface="Cambria"/>
              </a:rPr>
              <a:t>. </a:t>
            </a:r>
            <a:r>
              <a:rPr b="0" i="0" lang="en-US" sz="1800" u="none">
                <a:solidFill>
                  <a:schemeClr val="dk1"/>
                </a:solidFill>
                <a:latin typeface="Cambria"/>
                <a:ea typeface="Cambria"/>
                <a:cs typeface="Cambria"/>
                <a:sym typeface="Cambria"/>
              </a:rPr>
              <a:t>Αντίστοιχη σχολή ιδρύει και στη Θεσσαλονίκη.</a:t>
            </a:r>
            <a:endParaRPr/>
          </a:p>
          <a:p>
            <a:pPr indent="-342900" lvl="0" marL="342900" rtl="0" algn="l">
              <a:lnSpc>
                <a:spcPct val="80000"/>
              </a:lnSpc>
              <a:spcBef>
                <a:spcPts val="360"/>
              </a:spcBef>
              <a:spcAft>
                <a:spcPts val="0"/>
              </a:spcAft>
              <a:buClr>
                <a:schemeClr val="dk1"/>
              </a:buClr>
              <a:buSzPts val="1800"/>
              <a:buFont typeface="Cambria"/>
              <a:buChar char="•"/>
            </a:pPr>
            <a:r>
              <a:rPr b="0" i="0" lang="en-US" sz="1800" u="none">
                <a:solidFill>
                  <a:schemeClr val="dk1"/>
                </a:solidFill>
                <a:latin typeface="Cambria"/>
                <a:ea typeface="Cambria"/>
                <a:cs typeface="Cambria"/>
                <a:sym typeface="Cambria"/>
              </a:rPr>
              <a:t>Ιδρύει στη Δράμα μεγαλοπρεπέστατο ελληνικό διδακτήριο κατόπιν ενθάρρυνσης του τότε Μητροπολίτη Δράμας Χρυσόστομου .</a:t>
            </a:r>
            <a:endParaRPr/>
          </a:p>
          <a:p>
            <a:pPr indent="-342900" lvl="0" marL="342900" rtl="0" algn="l">
              <a:lnSpc>
                <a:spcPct val="80000"/>
              </a:lnSpc>
              <a:spcBef>
                <a:spcPts val="360"/>
              </a:spcBef>
              <a:spcAft>
                <a:spcPts val="0"/>
              </a:spcAft>
              <a:buClr>
                <a:schemeClr val="dk1"/>
              </a:buClr>
              <a:buSzPts val="1800"/>
              <a:buFont typeface="Cambria"/>
              <a:buChar char="•"/>
            </a:pPr>
            <a:r>
              <a:rPr b="0" i="0" lang="en-US" sz="1800" u="none">
                <a:solidFill>
                  <a:schemeClr val="dk1"/>
                </a:solidFill>
                <a:latin typeface="Cambria"/>
                <a:ea typeface="Cambria"/>
                <a:cs typeface="Cambria"/>
                <a:sym typeface="Cambria"/>
              </a:rPr>
              <a:t>Ιδρύει υφαντήριο στα Σέρβια.</a:t>
            </a:r>
            <a:endParaRPr/>
          </a:p>
          <a:p>
            <a:pPr indent="-342900" lvl="0" marL="342900" rtl="0" algn="l">
              <a:lnSpc>
                <a:spcPct val="80000"/>
              </a:lnSpc>
              <a:spcBef>
                <a:spcPts val="360"/>
              </a:spcBef>
              <a:spcAft>
                <a:spcPts val="0"/>
              </a:spcAft>
              <a:buClr>
                <a:schemeClr val="dk1"/>
              </a:buClr>
              <a:buSzPts val="1800"/>
              <a:buFont typeface="Cambria"/>
              <a:buChar char="•"/>
            </a:pPr>
            <a:r>
              <a:rPr b="0" i="0" lang="en-US" sz="1800" u="none">
                <a:solidFill>
                  <a:schemeClr val="dk1"/>
                </a:solidFill>
                <a:latin typeface="Cambria"/>
                <a:ea typeface="Cambria"/>
                <a:cs typeface="Cambria"/>
                <a:sym typeface="Cambria"/>
              </a:rPr>
              <a:t>Προσφέρει τις υπηρεσίες της </a:t>
            </a:r>
            <a:br>
              <a:rPr b="0" i="0" lang="en-US" sz="1800" u="none">
                <a:solidFill>
                  <a:schemeClr val="dk1"/>
                </a:solidFill>
                <a:latin typeface="Cambria"/>
                <a:ea typeface="Cambria"/>
                <a:cs typeface="Cambria"/>
                <a:sym typeface="Cambria"/>
              </a:rPr>
            </a:br>
            <a:r>
              <a:rPr b="0" i="0" lang="en-US" sz="1800" u="none">
                <a:solidFill>
                  <a:schemeClr val="dk1"/>
                </a:solidFill>
                <a:latin typeface="Cambria"/>
                <a:ea typeface="Cambria"/>
                <a:cs typeface="Cambria"/>
                <a:sym typeface="Cambria"/>
              </a:rPr>
              <a:t>ως εθελόντρια νοσοκόμα στον </a:t>
            </a:r>
            <a:br>
              <a:rPr b="0" i="0" lang="en-US" sz="1800" u="none">
                <a:solidFill>
                  <a:schemeClr val="dk1"/>
                </a:solidFill>
                <a:latin typeface="Cambria"/>
                <a:ea typeface="Cambria"/>
                <a:cs typeface="Cambria"/>
                <a:sym typeface="Cambria"/>
              </a:rPr>
            </a:br>
            <a:r>
              <a:rPr b="0" i="0" lang="en-US" sz="1800" u="none">
                <a:solidFill>
                  <a:schemeClr val="dk1"/>
                </a:solidFill>
                <a:latin typeface="Cambria"/>
                <a:ea typeface="Cambria"/>
                <a:cs typeface="Cambria"/>
                <a:sym typeface="Cambria"/>
              </a:rPr>
              <a:t>Α΄ Βαλκανικό Πόλεμο (1912).</a:t>
            </a:r>
            <a:endParaRPr/>
          </a:p>
          <a:p>
            <a:pPr indent="-342900" lvl="0" marL="342900" rtl="0" algn="l">
              <a:lnSpc>
                <a:spcPct val="80000"/>
              </a:lnSpc>
              <a:spcBef>
                <a:spcPts val="360"/>
              </a:spcBef>
              <a:spcAft>
                <a:spcPts val="0"/>
              </a:spcAft>
              <a:buClr>
                <a:schemeClr val="dk1"/>
              </a:buClr>
              <a:buSzPts val="1800"/>
              <a:buFont typeface="Cambria"/>
              <a:buChar char="•"/>
            </a:pPr>
            <a:r>
              <a:rPr b="0" i="0" lang="en-US" sz="1800" u="none">
                <a:solidFill>
                  <a:schemeClr val="dk1"/>
                </a:solidFill>
                <a:latin typeface="Cambria"/>
                <a:ea typeface="Cambria"/>
                <a:cs typeface="Cambria"/>
                <a:sym typeface="Cambria"/>
              </a:rPr>
              <a:t>Εθελόντρια νοσοκόμα και στη Μικρασιατική Εκστρατεία (1919-1922).</a:t>
            </a:r>
            <a:endParaRPr/>
          </a:p>
          <a:p>
            <a:pPr indent="-342900" lvl="0" marL="342900" rtl="0" algn="l">
              <a:lnSpc>
                <a:spcPct val="80000"/>
              </a:lnSpc>
              <a:spcBef>
                <a:spcPts val="360"/>
              </a:spcBef>
              <a:spcAft>
                <a:spcPts val="0"/>
              </a:spcAft>
              <a:buClr>
                <a:schemeClr val="dk1"/>
              </a:buClr>
              <a:buSzPts val="1800"/>
              <a:buFont typeface="Cambria"/>
              <a:buChar char="•"/>
            </a:pPr>
            <a:r>
              <a:rPr b="0" i="0" lang="en-US" sz="1800" u="none">
                <a:solidFill>
                  <a:schemeClr val="dk1"/>
                </a:solidFill>
                <a:latin typeface="Cambria"/>
                <a:ea typeface="Cambria"/>
                <a:cs typeface="Cambria"/>
                <a:sym typeface="Cambria"/>
              </a:rPr>
              <a:t>Αρθρογραφεί για τα δίκαια  του ελληνισμού της Μακεδονίας </a:t>
            </a:r>
            <a:br>
              <a:rPr b="0" i="0" lang="en-US" sz="1800" u="none">
                <a:solidFill>
                  <a:schemeClr val="dk1"/>
                </a:solidFill>
                <a:latin typeface="Cambria"/>
                <a:ea typeface="Cambria"/>
                <a:cs typeface="Cambria"/>
                <a:sym typeface="Cambria"/>
              </a:rPr>
            </a:br>
            <a:r>
              <a:rPr b="0" i="0" lang="en-US" sz="1800" u="none">
                <a:solidFill>
                  <a:schemeClr val="dk1"/>
                </a:solidFill>
                <a:latin typeface="Cambria"/>
                <a:ea typeface="Cambria"/>
                <a:cs typeface="Cambria"/>
                <a:sym typeface="Cambria"/>
              </a:rPr>
              <a:t>στον ευρωπαϊκό και διεθνή τύπο.</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765E"/>
            </a:gs>
            <a:gs pos="50000">
              <a:srgbClr val="FFFFCC"/>
            </a:gs>
            <a:gs pos="100000">
              <a:srgbClr val="76765E"/>
            </a:gs>
          </a:gsLst>
          <a:lin ang="5400000" scaled="0"/>
        </a:gradFill>
      </p:bgPr>
    </p:bg>
    <p:spTree>
      <p:nvGrpSpPr>
        <p:cNvPr id="154" name="Shape 154"/>
        <p:cNvGrpSpPr/>
        <p:nvPr/>
      </p:nvGrpSpPr>
      <p:grpSpPr>
        <a:xfrm>
          <a:off x="0" y="0"/>
          <a:ext cx="0" cy="0"/>
          <a:chOff x="0" y="0"/>
          <a:chExt cx="0" cy="0"/>
        </a:xfrm>
      </p:grpSpPr>
      <p:sp>
        <p:nvSpPr>
          <p:cNvPr id="155" name="Google Shape;155;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Cambria"/>
              <a:buNone/>
            </a:pPr>
            <a:r>
              <a:rPr b="1" i="0" lang="en-US" sz="4000" u="none">
                <a:solidFill>
                  <a:schemeClr val="dk2"/>
                </a:solidFill>
                <a:latin typeface="Cambria"/>
                <a:ea typeface="Cambria"/>
                <a:cs typeface="Cambria"/>
                <a:sym typeface="Cambria"/>
              </a:rPr>
              <a:t>Ζωή Κώττα</a:t>
            </a:r>
            <a:r>
              <a:rPr b="0" i="0" lang="en-US" sz="4000" u="none">
                <a:solidFill>
                  <a:schemeClr val="dk2"/>
                </a:solidFill>
                <a:latin typeface="Cambria"/>
                <a:ea typeface="Cambria"/>
                <a:cs typeface="Cambria"/>
                <a:sym typeface="Cambria"/>
              </a:rPr>
              <a:t> </a:t>
            </a:r>
            <a:br>
              <a:rPr b="0" i="0" lang="en-US" sz="4000" u="none">
                <a:solidFill>
                  <a:schemeClr val="dk2"/>
                </a:solidFill>
                <a:latin typeface="Cambria"/>
                <a:ea typeface="Cambria"/>
                <a:cs typeface="Cambria"/>
                <a:sym typeface="Cambria"/>
              </a:rPr>
            </a:br>
            <a:r>
              <a:rPr b="0" i="1" lang="en-US" sz="4000" u="none">
                <a:solidFill>
                  <a:schemeClr val="dk2"/>
                </a:solidFill>
                <a:latin typeface="Cambria"/>
                <a:ea typeface="Cambria"/>
                <a:cs typeface="Cambria"/>
                <a:sym typeface="Cambria"/>
              </a:rPr>
              <a:t>Η σύζυγος του Καπετάν Κώττα</a:t>
            </a:r>
            <a:br>
              <a:rPr b="0" i="1" lang="en-US" sz="4000" u="none">
                <a:solidFill>
                  <a:schemeClr val="dk2"/>
                </a:solidFill>
                <a:latin typeface="Cambria"/>
                <a:ea typeface="Cambria"/>
                <a:cs typeface="Cambria"/>
                <a:sym typeface="Cambria"/>
              </a:rPr>
            </a:br>
            <a:r>
              <a:rPr b="0" i="1" lang="en-US" sz="4000" u="none">
                <a:solidFill>
                  <a:schemeClr val="dk2"/>
                </a:solidFill>
                <a:latin typeface="Cambria"/>
                <a:ea typeface="Cambria"/>
                <a:cs typeface="Cambria"/>
                <a:sym typeface="Cambria"/>
              </a:rPr>
              <a:t>(από τη Φλώρινα)</a:t>
            </a:r>
            <a:endParaRPr/>
          </a:p>
        </p:txBody>
      </p:sp>
      <p:sp>
        <p:nvSpPr>
          <p:cNvPr id="156" name="Google Shape;156;p1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342900" lvl="0" marL="342900" rtl="0" algn="just">
              <a:lnSpc>
                <a:spcPct val="90000"/>
              </a:lnSpc>
              <a:spcBef>
                <a:spcPts val="480"/>
              </a:spcBef>
              <a:spcAft>
                <a:spcPts val="0"/>
              </a:spcAft>
              <a:buClr>
                <a:schemeClr val="dk1"/>
              </a:buClr>
              <a:buSzPts val="2400"/>
              <a:buFont typeface="Cambria"/>
              <a:buChar char="•"/>
            </a:pPr>
            <a:r>
              <a:rPr b="0" i="0" lang="en-US" sz="2400" u="none">
                <a:solidFill>
                  <a:schemeClr val="dk1"/>
                </a:solidFill>
                <a:latin typeface="Cambria"/>
                <a:ea typeface="Cambria"/>
                <a:cs typeface="Cambria"/>
                <a:sym typeface="Cambria"/>
              </a:rPr>
              <a:t>Στα χρόνια της θυελλώδους δράσης του συζύγου σήκωσε τα οικογενειακά βάρη και υπέμεινε τα αντίποινα </a:t>
            </a:r>
            <a:br>
              <a:rPr b="0" i="0" lang="en-US" sz="2400" u="none">
                <a:solidFill>
                  <a:schemeClr val="dk1"/>
                </a:solidFill>
                <a:latin typeface="Cambria"/>
                <a:ea typeface="Cambria"/>
                <a:cs typeface="Cambria"/>
                <a:sym typeface="Cambria"/>
              </a:rPr>
            </a:br>
            <a:r>
              <a:rPr b="0" i="0" lang="en-US" sz="2400" u="none">
                <a:solidFill>
                  <a:schemeClr val="dk1"/>
                </a:solidFill>
                <a:latin typeface="Cambria"/>
                <a:ea typeface="Cambria"/>
                <a:cs typeface="Cambria"/>
                <a:sym typeface="Cambria"/>
              </a:rPr>
              <a:t>των Βουλγάρων.</a:t>
            </a:r>
            <a:endParaRPr/>
          </a:p>
          <a:p>
            <a:pPr indent="-342900" lvl="0" marL="342900" rtl="0" algn="just">
              <a:lnSpc>
                <a:spcPct val="90000"/>
              </a:lnSpc>
              <a:spcBef>
                <a:spcPts val="480"/>
              </a:spcBef>
              <a:spcAft>
                <a:spcPts val="0"/>
              </a:spcAft>
              <a:buClr>
                <a:schemeClr val="dk1"/>
              </a:buClr>
              <a:buSzPts val="2400"/>
              <a:buFont typeface="Cambria"/>
              <a:buChar char="•"/>
            </a:pPr>
            <a:r>
              <a:rPr b="0" i="0" lang="en-US" sz="2400" u="none">
                <a:solidFill>
                  <a:schemeClr val="dk1"/>
                </a:solidFill>
                <a:latin typeface="Cambria"/>
                <a:ea typeface="Cambria"/>
                <a:cs typeface="Cambria"/>
                <a:sym typeface="Cambria"/>
              </a:rPr>
              <a:t>Πολλές φορές οι Βούλγαροι τη συνέλαβαν, </a:t>
            </a:r>
            <a:br>
              <a:rPr b="0" i="0" lang="en-US" sz="2400" u="none">
                <a:solidFill>
                  <a:schemeClr val="dk1"/>
                </a:solidFill>
                <a:latin typeface="Cambria"/>
                <a:ea typeface="Cambria"/>
                <a:cs typeface="Cambria"/>
                <a:sym typeface="Cambria"/>
              </a:rPr>
            </a:br>
            <a:r>
              <a:rPr b="0" i="0" lang="en-US" sz="2400" u="none">
                <a:solidFill>
                  <a:schemeClr val="dk1"/>
                </a:solidFill>
                <a:latin typeface="Cambria"/>
                <a:ea typeface="Cambria"/>
                <a:cs typeface="Cambria"/>
                <a:sym typeface="Cambria"/>
              </a:rPr>
              <a:t>την ξυλοκόπησαν και την εξεβίασαν απαγάγοντας κάποιο από τα έξι παιδιά της.</a:t>
            </a:r>
            <a:endParaRPr/>
          </a:p>
          <a:p>
            <a:pPr indent="-342900" lvl="0" marL="342900" rtl="0" algn="just">
              <a:lnSpc>
                <a:spcPct val="90000"/>
              </a:lnSpc>
              <a:spcBef>
                <a:spcPts val="480"/>
              </a:spcBef>
              <a:spcAft>
                <a:spcPts val="0"/>
              </a:spcAft>
              <a:buClr>
                <a:schemeClr val="dk1"/>
              </a:buClr>
              <a:buSzPts val="2400"/>
              <a:buFont typeface="Cambria"/>
              <a:buChar char="•"/>
            </a:pPr>
            <a:r>
              <a:rPr b="0" i="0" lang="en-US" sz="2400" u="none">
                <a:solidFill>
                  <a:schemeClr val="dk1"/>
                </a:solidFill>
                <a:latin typeface="Cambria"/>
                <a:ea typeface="Cambria"/>
                <a:cs typeface="Cambria"/>
                <a:sym typeface="Cambria"/>
              </a:rPr>
              <a:t>Ο Γερμανός Καραβαγγέλης της πρόσφερε άσυλο στη Μητρόπολη Καστοριάς αλλά εκείνη αρνήθηκε.</a:t>
            </a:r>
            <a:endParaRPr/>
          </a:p>
          <a:p>
            <a:pPr indent="-342900" lvl="0" marL="342900" rtl="0" algn="just">
              <a:lnSpc>
                <a:spcPct val="90000"/>
              </a:lnSpc>
              <a:spcBef>
                <a:spcPts val="480"/>
              </a:spcBef>
              <a:spcAft>
                <a:spcPts val="0"/>
              </a:spcAft>
              <a:buClr>
                <a:schemeClr val="dk1"/>
              </a:buClr>
              <a:buSzPts val="2400"/>
              <a:buFont typeface="Cambria"/>
              <a:buChar char="•"/>
            </a:pPr>
            <a:r>
              <a:rPr b="0" i="0" lang="en-US" sz="2400" u="none">
                <a:solidFill>
                  <a:schemeClr val="dk1"/>
                </a:solidFill>
                <a:latin typeface="Cambria"/>
                <a:ea typeface="Cambria"/>
                <a:cs typeface="Cambria"/>
                <a:sym typeface="Cambria"/>
              </a:rPr>
              <a:t>Πληροφορήθηκε το θάνατο του αντρός της πολύ αργότερα, μετά από ένα χρόνο φυλάκισης και βασανιστηρίων.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765E"/>
            </a:gs>
            <a:gs pos="50000">
              <a:srgbClr val="FFFFCC"/>
            </a:gs>
            <a:gs pos="100000">
              <a:srgbClr val="76765E"/>
            </a:gs>
          </a:gsLst>
          <a:lin ang="5400000" scaled="0"/>
        </a:gradFill>
      </p:bgPr>
    </p:bg>
    <p:spTree>
      <p:nvGrpSpPr>
        <p:cNvPr id="160" name="Shape 160"/>
        <p:cNvGrpSpPr/>
        <p:nvPr/>
      </p:nvGrpSpPr>
      <p:grpSpPr>
        <a:xfrm>
          <a:off x="0" y="0"/>
          <a:ext cx="0" cy="0"/>
          <a:chOff x="0" y="0"/>
          <a:chExt cx="0" cy="0"/>
        </a:xfrm>
      </p:grpSpPr>
      <p:pic>
        <p:nvPicPr>
          <p:cNvPr descr="kottas" id="161" name="Google Shape;161;p12"/>
          <p:cNvPicPr preferRelativeResize="0"/>
          <p:nvPr/>
        </p:nvPicPr>
        <p:blipFill rotWithShape="1">
          <a:blip r:embed="rId3">
            <a:alphaModFix/>
          </a:blip>
          <a:srcRect b="0" l="0" r="0" t="0"/>
          <a:stretch/>
        </p:blipFill>
        <p:spPr>
          <a:xfrm>
            <a:off x="0" y="0"/>
            <a:ext cx="4572000" cy="6858000"/>
          </a:xfrm>
          <a:prstGeom prst="rect">
            <a:avLst/>
          </a:prstGeom>
          <a:noFill/>
          <a:ln>
            <a:noFill/>
          </a:ln>
        </p:spPr>
      </p:pic>
      <p:sp>
        <p:nvSpPr>
          <p:cNvPr id="162" name="Google Shape;162;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Cambria"/>
              <a:buNone/>
            </a:pPr>
            <a:r>
              <a:rPr b="1" i="0" lang="en-US" sz="4000" u="none">
                <a:solidFill>
                  <a:schemeClr val="dk2"/>
                </a:solidFill>
                <a:latin typeface="Cambria"/>
                <a:ea typeface="Cambria"/>
                <a:cs typeface="Cambria"/>
                <a:sym typeface="Cambria"/>
              </a:rPr>
              <a:t>Καπετάν Κώττας (από το χωριό Ρούλια της Φλώρινας)</a:t>
            </a:r>
            <a:endParaRPr/>
          </a:p>
        </p:txBody>
      </p:sp>
      <p:sp>
        <p:nvSpPr>
          <p:cNvPr id="163" name="Google Shape;163;p12"/>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165100" lvl="0" marL="342900" rtl="0" algn="l">
              <a:spcBef>
                <a:spcPts val="0"/>
              </a:spcBef>
              <a:spcAft>
                <a:spcPts val="0"/>
              </a:spcAft>
              <a:buClr>
                <a:schemeClr val="dk1"/>
              </a:buClr>
              <a:buSzPts val="2800"/>
              <a:buFont typeface="Arial"/>
              <a:buNone/>
            </a:pPr>
            <a:r>
              <a:t/>
            </a:r>
            <a:endParaRPr sz="2800"/>
          </a:p>
        </p:txBody>
      </p:sp>
      <p:sp>
        <p:nvSpPr>
          <p:cNvPr id="164" name="Google Shape;164;p12"/>
          <p:cNvSpPr txBox="1"/>
          <p:nvPr>
            <p:ph idx="1" type="body"/>
          </p:nvPr>
        </p:nvSpPr>
        <p:spPr>
          <a:xfrm>
            <a:off x="4648200" y="1600200"/>
            <a:ext cx="3884612" cy="4525962"/>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chemeClr val="dk1"/>
              </a:buClr>
              <a:buSzPts val="2400"/>
              <a:buFont typeface="Cambria"/>
              <a:buChar char="•"/>
            </a:pPr>
            <a:r>
              <a:rPr b="0" i="0" lang="en-US" sz="2400" u="none">
                <a:solidFill>
                  <a:schemeClr val="dk1"/>
                </a:solidFill>
                <a:latin typeface="Cambria"/>
                <a:ea typeface="Cambria"/>
                <a:cs typeface="Cambria"/>
                <a:sym typeface="Cambria"/>
              </a:rPr>
              <a:t>Στενός συνεργάτης του Παύλου Μελά.</a:t>
            </a:r>
            <a:endParaRPr/>
          </a:p>
          <a:p>
            <a:pPr indent="-342900" lvl="0" marL="342900" rtl="0" algn="just">
              <a:lnSpc>
                <a:spcPct val="100000"/>
              </a:lnSpc>
              <a:spcBef>
                <a:spcPts val="480"/>
              </a:spcBef>
              <a:spcAft>
                <a:spcPts val="0"/>
              </a:spcAft>
              <a:buClr>
                <a:schemeClr val="dk1"/>
              </a:buClr>
              <a:buSzPts val="2400"/>
              <a:buFont typeface="Cambria"/>
              <a:buChar char="•"/>
            </a:pPr>
            <a:r>
              <a:rPr b="0" i="0" lang="en-US" sz="2400" u="none">
                <a:solidFill>
                  <a:schemeClr val="dk1"/>
                </a:solidFill>
                <a:latin typeface="Cambria"/>
                <a:ea typeface="Cambria"/>
                <a:cs typeface="Cambria"/>
                <a:sym typeface="Cambria"/>
              </a:rPr>
              <a:t>Το 1905 απαγχονίζεται στο Μοναστήρι μετά από πολύμηνη φυλάκιση και βασανιστήρια.</a:t>
            </a:r>
            <a:endParaRPr/>
          </a:p>
          <a:p>
            <a:pPr indent="-342900" lvl="0" marL="342900" rtl="0" algn="just">
              <a:lnSpc>
                <a:spcPct val="100000"/>
              </a:lnSpc>
              <a:spcBef>
                <a:spcPts val="480"/>
              </a:spcBef>
              <a:spcAft>
                <a:spcPts val="0"/>
              </a:spcAft>
              <a:buClr>
                <a:schemeClr val="dk1"/>
              </a:buClr>
              <a:buSzPts val="2400"/>
              <a:buFont typeface="Cambria"/>
              <a:buChar char="•"/>
            </a:pPr>
            <a:r>
              <a:rPr b="0" i="0" lang="en-US" sz="2400" u="none">
                <a:solidFill>
                  <a:schemeClr val="dk1"/>
                </a:solidFill>
                <a:latin typeface="Cambria"/>
                <a:ea typeface="Cambria"/>
                <a:cs typeface="Cambria"/>
                <a:sym typeface="Cambria"/>
              </a:rPr>
              <a:t>Λίγο πριν απαγχονιστεί φώναξε </a:t>
            </a:r>
            <a:r>
              <a:rPr b="1" i="0" lang="en-US" sz="2400" u="none">
                <a:solidFill>
                  <a:schemeClr val="dk1"/>
                </a:solidFill>
                <a:latin typeface="Cambria"/>
                <a:ea typeface="Cambria"/>
                <a:cs typeface="Cambria"/>
                <a:sym typeface="Cambria"/>
              </a:rPr>
              <a:t>«Ζήτω η Ελλάδα»</a:t>
            </a:r>
            <a:r>
              <a:rPr b="0" i="0" lang="en-US" sz="2400" u="none">
                <a:solidFill>
                  <a:schemeClr val="dk1"/>
                </a:solidFill>
                <a:latin typeface="Cambria"/>
                <a:ea typeface="Cambria"/>
                <a:cs typeface="Cambria"/>
                <a:sym typeface="Cambria"/>
              </a:rPr>
              <a:t> και κλώτσησε το υπόβαθρο της αγχόνης.</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76869"/>
            </a:gs>
            <a:gs pos="50000">
              <a:schemeClr val="accent1"/>
            </a:gs>
            <a:gs pos="100000">
              <a:srgbClr val="576869"/>
            </a:gs>
          </a:gsLst>
          <a:lin ang="5400000" scaled="0"/>
        </a:gradFill>
      </p:bgPr>
    </p:bg>
    <p:spTree>
      <p:nvGrpSpPr>
        <p:cNvPr id="168" name="Shape 168"/>
        <p:cNvGrpSpPr/>
        <p:nvPr/>
      </p:nvGrpSpPr>
      <p:grpSpPr>
        <a:xfrm>
          <a:off x="0" y="0"/>
          <a:ext cx="0" cy="0"/>
          <a:chOff x="0" y="0"/>
          <a:chExt cx="0" cy="0"/>
        </a:xfrm>
      </p:grpSpPr>
      <p:sp>
        <p:nvSpPr>
          <p:cNvPr id="169" name="Google Shape;169;p13"/>
          <p:cNvSpPr txBox="1"/>
          <p:nvPr>
            <p:ph type="title"/>
          </p:nvPr>
        </p:nvSpPr>
        <p:spPr>
          <a:xfrm>
            <a:off x="468312" y="47625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Cambria"/>
              <a:buNone/>
            </a:pPr>
            <a:r>
              <a:rPr b="1" i="0" lang="en-US" sz="4000" u="none">
                <a:solidFill>
                  <a:schemeClr val="dk2"/>
                </a:solidFill>
                <a:latin typeface="Cambria"/>
                <a:ea typeface="Cambria"/>
                <a:cs typeface="Cambria"/>
                <a:sym typeface="Cambria"/>
              </a:rPr>
              <a:t>Βασιλική Νταλίπη</a:t>
            </a:r>
            <a:br>
              <a:rPr b="1" i="0" lang="en-US" sz="4000" u="none">
                <a:solidFill>
                  <a:schemeClr val="dk2"/>
                </a:solidFill>
                <a:latin typeface="Cambria"/>
                <a:ea typeface="Cambria"/>
                <a:cs typeface="Cambria"/>
                <a:sym typeface="Cambria"/>
              </a:rPr>
            </a:br>
            <a:r>
              <a:rPr b="0" i="0" lang="en-US" sz="4000" u="none">
                <a:solidFill>
                  <a:schemeClr val="dk2"/>
                </a:solidFill>
                <a:latin typeface="Cambria"/>
                <a:ea typeface="Cambria"/>
                <a:cs typeface="Cambria"/>
                <a:sym typeface="Cambria"/>
              </a:rPr>
              <a:t>(</a:t>
            </a:r>
            <a:r>
              <a:rPr b="0" i="1" lang="en-US" sz="4000" u="none">
                <a:solidFill>
                  <a:schemeClr val="dk2"/>
                </a:solidFill>
                <a:latin typeface="Cambria"/>
                <a:ea typeface="Cambria"/>
                <a:cs typeface="Cambria"/>
                <a:sym typeface="Cambria"/>
              </a:rPr>
              <a:t>σύζυγος </a:t>
            </a:r>
            <a:r>
              <a:rPr b="1" i="1" lang="en-US" sz="4000" u="none">
                <a:solidFill>
                  <a:schemeClr val="dk2"/>
                </a:solidFill>
                <a:latin typeface="Cambria"/>
                <a:ea typeface="Cambria"/>
                <a:cs typeface="Cambria"/>
                <a:sym typeface="Cambria"/>
              </a:rPr>
              <a:t>Δημητρίου Νταλίπη</a:t>
            </a:r>
            <a:r>
              <a:rPr b="0" i="1" lang="en-US" sz="4000" u="none">
                <a:solidFill>
                  <a:schemeClr val="dk2"/>
                </a:solidFill>
                <a:latin typeface="Cambria"/>
                <a:ea typeface="Cambria"/>
                <a:cs typeface="Cambria"/>
                <a:sym typeface="Cambria"/>
              </a:rPr>
              <a:t> από την Καστοριά)</a:t>
            </a:r>
            <a:endParaRPr/>
          </a:p>
        </p:txBody>
      </p:sp>
      <p:sp>
        <p:nvSpPr>
          <p:cNvPr id="170" name="Google Shape;170;p13"/>
          <p:cNvSpPr txBox="1"/>
          <p:nvPr>
            <p:ph idx="1" type="body"/>
          </p:nvPr>
        </p:nvSpPr>
        <p:spPr>
          <a:xfrm>
            <a:off x="971550" y="1700212"/>
            <a:ext cx="7427912" cy="4525962"/>
          </a:xfrm>
          <a:prstGeom prst="rect">
            <a:avLst/>
          </a:prstGeom>
          <a:noFill/>
          <a:ln>
            <a:noFill/>
          </a:ln>
        </p:spPr>
        <p:txBody>
          <a:bodyPr anchorCtr="0" anchor="t" bIns="45700" lIns="91425" spcFirstLastPara="1" rIns="91425" wrap="square" tIns="45700">
            <a:noAutofit/>
          </a:bodyPr>
          <a:lstStyle/>
          <a:p>
            <a:pPr indent="-139700" lvl="0" marL="342900" rtl="0" algn="l">
              <a:lnSpc>
                <a:spcPct val="90000"/>
              </a:lnSpc>
              <a:spcBef>
                <a:spcPts val="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rtl="0" algn="just">
              <a:lnSpc>
                <a:spcPct val="90000"/>
              </a:lnSpc>
              <a:spcBef>
                <a:spcPts val="640"/>
              </a:spcBef>
              <a:spcAft>
                <a:spcPts val="0"/>
              </a:spcAft>
              <a:buClr>
                <a:schemeClr val="dk1"/>
              </a:buClr>
              <a:buSzPts val="3200"/>
              <a:buFont typeface="Cambria"/>
              <a:buChar char="•"/>
            </a:pPr>
            <a:r>
              <a:rPr b="0" i="0" lang="en-US" sz="3200" u="none">
                <a:solidFill>
                  <a:schemeClr val="dk1"/>
                </a:solidFill>
                <a:latin typeface="Cambria"/>
                <a:ea typeface="Cambria"/>
                <a:cs typeface="Cambria"/>
                <a:sym typeface="Cambria"/>
              </a:rPr>
              <a:t>Απόπειρες δολοφονίας από </a:t>
            </a:r>
            <a:br>
              <a:rPr b="0" i="0" lang="en-US" sz="3200" u="none">
                <a:solidFill>
                  <a:schemeClr val="dk1"/>
                </a:solidFill>
                <a:latin typeface="Cambria"/>
                <a:ea typeface="Cambria"/>
                <a:cs typeface="Cambria"/>
                <a:sym typeface="Cambria"/>
              </a:rPr>
            </a:br>
            <a:r>
              <a:rPr b="0" i="0" lang="en-US" sz="3200" u="none">
                <a:solidFill>
                  <a:schemeClr val="dk1"/>
                </a:solidFill>
                <a:latin typeface="Cambria"/>
                <a:ea typeface="Cambria"/>
                <a:cs typeface="Cambria"/>
                <a:sym typeface="Cambria"/>
              </a:rPr>
              <a:t>τους κομιτατζήδες εναντίον της λόγω συνεργασίας της με τους αντάρτες.</a:t>
            </a:r>
            <a:endParaRPr/>
          </a:p>
          <a:p>
            <a:pPr indent="-342900" lvl="0" marL="342900" rtl="0" algn="just">
              <a:lnSpc>
                <a:spcPct val="90000"/>
              </a:lnSpc>
              <a:spcBef>
                <a:spcPts val="640"/>
              </a:spcBef>
              <a:spcAft>
                <a:spcPts val="0"/>
              </a:spcAft>
              <a:buClr>
                <a:schemeClr val="dk1"/>
              </a:buClr>
              <a:buSzPts val="3200"/>
              <a:buFont typeface="Cambria"/>
              <a:buChar char="•"/>
            </a:pPr>
            <a:r>
              <a:rPr b="0" i="0" lang="en-US" sz="3200" u="none">
                <a:solidFill>
                  <a:schemeClr val="dk1"/>
                </a:solidFill>
                <a:latin typeface="Cambria"/>
                <a:ea typeface="Cambria"/>
                <a:cs typeface="Cambria"/>
                <a:sym typeface="Cambria"/>
              </a:rPr>
              <a:t>Και μετά τον θάνατο του συζύγου της γίνονταν απόπειρες εναντίον της.</a:t>
            </a:r>
            <a:endParaRPr/>
          </a:p>
          <a:p>
            <a:pPr indent="-342900" lvl="0" marL="342900" rtl="0" algn="just">
              <a:lnSpc>
                <a:spcPct val="90000"/>
              </a:lnSpc>
              <a:spcBef>
                <a:spcPts val="640"/>
              </a:spcBef>
              <a:spcAft>
                <a:spcPts val="0"/>
              </a:spcAft>
              <a:buClr>
                <a:schemeClr val="dk1"/>
              </a:buClr>
              <a:buSzPts val="3200"/>
              <a:buFont typeface="Cambria"/>
              <a:buChar char="•"/>
            </a:pPr>
            <a:r>
              <a:rPr b="0" i="0" lang="en-US" sz="3200" u="none">
                <a:solidFill>
                  <a:schemeClr val="dk1"/>
                </a:solidFill>
                <a:latin typeface="Cambria"/>
                <a:ea typeface="Cambria"/>
                <a:cs typeface="Cambria"/>
                <a:sym typeface="Cambria"/>
              </a:rPr>
              <a:t>Θα μεταναστεύσει στην Αμερική όπου θα μιλάει για τους αγώνες των Ελλήνων της Μακεδονίας.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7676"/>
            </a:gs>
            <a:gs pos="50000">
              <a:schemeClr val="lt1"/>
            </a:gs>
            <a:gs pos="100000">
              <a:srgbClr val="767676"/>
            </a:gs>
          </a:gsLst>
          <a:lin ang="5400000" scaled="0"/>
        </a:gradFill>
      </p:bgPr>
    </p:bg>
    <p:spTree>
      <p:nvGrpSpPr>
        <p:cNvPr id="174" name="Shape 174"/>
        <p:cNvGrpSpPr/>
        <p:nvPr/>
      </p:nvGrpSpPr>
      <p:grpSpPr>
        <a:xfrm>
          <a:off x="0" y="0"/>
          <a:ext cx="0" cy="0"/>
          <a:chOff x="0" y="0"/>
          <a:chExt cx="0" cy="0"/>
        </a:xfrm>
      </p:grpSpPr>
      <p:sp>
        <p:nvSpPr>
          <p:cNvPr id="175" name="Google Shape;175;p14"/>
          <p:cNvSpPr txBox="1"/>
          <p:nvPr>
            <p:ph type="title"/>
          </p:nvPr>
        </p:nvSpPr>
        <p:spPr>
          <a:xfrm>
            <a:off x="460375" y="4143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800"/>
              <a:buFont typeface="Cambria"/>
              <a:buNone/>
            </a:pPr>
            <a:r>
              <a:rPr b="1" i="1" lang="en-US" sz="3800" u="none">
                <a:solidFill>
                  <a:schemeClr val="dk2"/>
                </a:solidFill>
                <a:latin typeface="Cambria"/>
                <a:ea typeface="Cambria"/>
                <a:cs typeface="Cambria"/>
                <a:sym typeface="Cambria"/>
              </a:rPr>
              <a:t>Οι γυναίκες συμμετέχουν στο Μακεδονικό Αγώνα</a:t>
            </a:r>
            <a:endParaRPr/>
          </a:p>
        </p:txBody>
      </p:sp>
      <p:sp>
        <p:nvSpPr>
          <p:cNvPr id="176" name="Google Shape;176;p14"/>
          <p:cNvSpPr txBox="1"/>
          <p:nvPr>
            <p:ph idx="1" type="body"/>
          </p:nvPr>
        </p:nvSpPr>
        <p:spPr>
          <a:xfrm>
            <a:off x="230187" y="1557337"/>
            <a:ext cx="8734425"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200"/>
              <a:buFont typeface="Cambria"/>
              <a:buChar char="•"/>
            </a:pPr>
            <a:r>
              <a:rPr b="0" i="0" lang="en-US" sz="2200" u="none">
                <a:solidFill>
                  <a:schemeClr val="dk1"/>
                </a:solidFill>
                <a:latin typeface="Cambria"/>
                <a:ea typeface="Cambria"/>
                <a:cs typeface="Cambria"/>
                <a:sym typeface="Cambria"/>
              </a:rPr>
              <a:t>είτε ως μέλη μιας φιλανθρωπικής αδελφότητας κυριών</a:t>
            </a:r>
            <a:endParaRPr/>
          </a:p>
          <a:p>
            <a:pPr indent="-342900" lvl="0" marL="342900" rtl="0" algn="l">
              <a:lnSpc>
                <a:spcPct val="100000"/>
              </a:lnSpc>
              <a:spcBef>
                <a:spcPts val="440"/>
              </a:spcBef>
              <a:spcAft>
                <a:spcPts val="0"/>
              </a:spcAft>
              <a:buClr>
                <a:schemeClr val="dk1"/>
              </a:buClr>
              <a:buSzPts val="2200"/>
              <a:buFont typeface="Cambria"/>
              <a:buChar char="•"/>
            </a:pPr>
            <a:r>
              <a:rPr b="0" i="0" lang="en-US" sz="2200" u="none">
                <a:solidFill>
                  <a:schemeClr val="dk1"/>
                </a:solidFill>
                <a:latin typeface="Cambria"/>
                <a:ea typeface="Cambria"/>
                <a:cs typeface="Cambria"/>
                <a:sym typeface="Cambria"/>
              </a:rPr>
              <a:t>είτε περιθάλποντας τραυματίες</a:t>
            </a:r>
            <a:endParaRPr/>
          </a:p>
          <a:p>
            <a:pPr indent="-342900" lvl="0" marL="342900" rtl="0" algn="l">
              <a:lnSpc>
                <a:spcPct val="100000"/>
              </a:lnSpc>
              <a:spcBef>
                <a:spcPts val="440"/>
              </a:spcBef>
              <a:spcAft>
                <a:spcPts val="0"/>
              </a:spcAft>
              <a:buClr>
                <a:schemeClr val="dk1"/>
              </a:buClr>
              <a:buSzPts val="2200"/>
              <a:buFont typeface="Cambria"/>
              <a:buChar char="•"/>
            </a:pPr>
            <a:r>
              <a:rPr b="0" i="0" lang="en-US" sz="2200" u="none">
                <a:solidFill>
                  <a:schemeClr val="dk1"/>
                </a:solidFill>
                <a:latin typeface="Cambria"/>
                <a:ea typeface="Cambria"/>
                <a:cs typeface="Cambria"/>
                <a:sym typeface="Cambria"/>
              </a:rPr>
              <a:t>είτε μεταφέροντας τρόφιμα και πολεμοφόδια στα ανταρτικά σώματα</a:t>
            </a:r>
            <a:endParaRPr/>
          </a:p>
          <a:p>
            <a:pPr indent="-342900" lvl="0" marL="342900" rtl="0" algn="l">
              <a:lnSpc>
                <a:spcPct val="100000"/>
              </a:lnSpc>
              <a:spcBef>
                <a:spcPts val="440"/>
              </a:spcBef>
              <a:spcAft>
                <a:spcPts val="0"/>
              </a:spcAft>
              <a:buClr>
                <a:schemeClr val="dk1"/>
              </a:buClr>
              <a:buSzPts val="2200"/>
              <a:buFont typeface="Cambria"/>
              <a:buChar char="•"/>
            </a:pPr>
            <a:r>
              <a:rPr b="0" i="0" lang="en-US" sz="2200" u="none">
                <a:solidFill>
                  <a:schemeClr val="dk1"/>
                </a:solidFill>
                <a:latin typeface="Cambria"/>
                <a:ea typeface="Cambria"/>
                <a:cs typeface="Cambria"/>
                <a:sym typeface="Cambria"/>
              </a:rPr>
              <a:t>είτε προωθώντας εμπιστευτικά έγγραφα</a:t>
            </a:r>
            <a:endParaRPr/>
          </a:p>
        </p:txBody>
      </p:sp>
      <p:sp>
        <p:nvSpPr>
          <p:cNvPr descr="Αποτέλεσμα εικόνας για οι γυναικες στο μακεδονικο αγωνα" id="177" name="Google Shape;177;p14"/>
          <p:cNvSpPr txBox="1"/>
          <p:nvPr/>
        </p:nvSpPr>
        <p:spPr>
          <a:xfrm>
            <a:off x="155575" y="460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Αποτέλεσμα εικόνας για οι γυναικες στο μακεδονικο αγωνα" id="178" name="Google Shape;178;p14"/>
          <p:cNvSpPr txBox="1"/>
          <p:nvPr/>
        </p:nvSpPr>
        <p:spPr>
          <a:xfrm>
            <a:off x="155575" y="460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7ee90-cea6ceb9cebbcf8ccf80cf84cf89cf87cebfcf82ce91ceb4ceb5cebbcf86cf8ccf84ceb7cf82ce9acf85cf81ceb9cf8ecebdce92ceb5cf81cebfceafceb1cf82" id="179" name="Google Shape;179;p14"/>
          <p:cNvPicPr preferRelativeResize="0"/>
          <p:nvPr/>
        </p:nvPicPr>
        <p:blipFill rotWithShape="1">
          <a:blip r:embed="rId3">
            <a:alphaModFix/>
          </a:blip>
          <a:srcRect b="0" l="0" r="0" t="0"/>
          <a:stretch/>
        </p:blipFill>
        <p:spPr>
          <a:xfrm>
            <a:off x="1187450" y="3448050"/>
            <a:ext cx="6286500" cy="3409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7676"/>
            </a:gs>
            <a:gs pos="50000">
              <a:schemeClr val="lt1"/>
            </a:gs>
            <a:gs pos="100000">
              <a:srgbClr val="767676"/>
            </a:gs>
          </a:gsLst>
          <a:lin ang="5400000" scaled="0"/>
        </a:gradFill>
      </p:bgPr>
    </p:bg>
    <p:spTree>
      <p:nvGrpSpPr>
        <p:cNvPr id="183" name="Shape 183"/>
        <p:cNvGrpSpPr/>
        <p:nvPr/>
      </p:nvGrpSpPr>
      <p:grpSpPr>
        <a:xfrm>
          <a:off x="0" y="0"/>
          <a:ext cx="0" cy="0"/>
          <a:chOff x="0" y="0"/>
          <a:chExt cx="0" cy="0"/>
        </a:xfrm>
      </p:grpSpPr>
      <p:sp>
        <p:nvSpPr>
          <p:cNvPr id="184" name="Google Shape;184;p15"/>
          <p:cNvSpPr txBox="1"/>
          <p:nvPr>
            <p:ph type="title"/>
          </p:nvPr>
        </p:nvSpPr>
        <p:spPr>
          <a:xfrm>
            <a:off x="-161925" y="333375"/>
            <a:ext cx="946785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800"/>
              <a:buFont typeface="Cambria"/>
              <a:buNone/>
            </a:pPr>
            <a:r>
              <a:rPr b="1" i="1" lang="en-US" sz="3800" u="none">
                <a:solidFill>
                  <a:schemeClr val="dk2"/>
                </a:solidFill>
                <a:latin typeface="Cambria"/>
                <a:ea typeface="Cambria"/>
                <a:cs typeface="Cambria"/>
                <a:sym typeface="Cambria"/>
              </a:rPr>
              <a:t>Οι δασκάλες του Μακεδονικού Αγώνα</a:t>
            </a:r>
            <a:endParaRPr/>
          </a:p>
        </p:txBody>
      </p:sp>
      <p:sp>
        <p:nvSpPr>
          <p:cNvPr id="185" name="Google Shape;185;p1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CE%9C%CE%BF%CE%BD%CE%B1%CF%83%CF%84%CE%B7%CF%81%CE%B9%CF%8E%CF%84%CE%B9%CF%83%CF%83%CE%B5%CF%82+%CE%B4%CE%B1%CF%83%CE%BA%CE%AC%CE%BB%CE%B5%CF%82+%CF%84%CE%BF%CF%85+%CE%9C%CE%B1%CE%BA%CE%B5%CE%B4%CE%BF%CE%BD%CE%B9%CE%BA%CE%BF%CF%8D+%CE%91%CE%B3%CF%8E%CE%BD%CE%B1" id="186" name="Google Shape;186;p15"/>
          <p:cNvPicPr preferRelativeResize="0"/>
          <p:nvPr/>
        </p:nvPicPr>
        <p:blipFill rotWithShape="1">
          <a:blip r:embed="rId3">
            <a:alphaModFix/>
          </a:blip>
          <a:srcRect b="0" l="0" r="0" t="0"/>
          <a:stretch/>
        </p:blipFill>
        <p:spPr>
          <a:xfrm>
            <a:off x="0" y="1700212"/>
            <a:ext cx="9144000" cy="51577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descr="25ce259a25ce25bf25ce25bc25ce25b925cf258425ce25b125cf258425ce25b625ce25b725ce25b425ce25b525cf2582" id="191" name="Google Shape;191;p1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2" name="Google Shape;192;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ambria"/>
              <a:buNone/>
            </a:pPr>
            <a:r>
              <a:rPr b="0" i="0" lang="en-US" sz="4400" u="none">
                <a:solidFill>
                  <a:schemeClr val="lt1"/>
                </a:solidFill>
                <a:latin typeface="Cambria"/>
                <a:ea typeface="Cambria"/>
                <a:cs typeface="Cambria"/>
                <a:sym typeface="Cambria"/>
              </a:rPr>
              <a:t>Βούλγαροι κομιτατζήδες</a:t>
            </a:r>
            <a:endParaRPr/>
          </a:p>
        </p:txBody>
      </p:sp>
      <p:sp>
        <p:nvSpPr>
          <p:cNvPr id="193" name="Google Shape;193;p1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pic>
        <p:nvPicPr>
          <p:cNvPr id="199" name="Google Shape;199;p17"/>
          <p:cNvPicPr preferRelativeResize="0"/>
          <p:nvPr/>
        </p:nvPicPr>
        <p:blipFill>
          <a:blip r:embed="rId3">
            <a:alphaModFix/>
          </a:blip>
          <a:stretch>
            <a:fillRect/>
          </a:stretch>
        </p:blipFill>
        <p:spPr>
          <a:xfrm>
            <a:off x="0" y="143300"/>
            <a:ext cx="9144000" cy="60960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66666"/>
            </a:gs>
            <a:gs pos="50000">
              <a:srgbClr val="DDDDDD"/>
            </a:gs>
            <a:gs pos="100000">
              <a:srgbClr val="666666"/>
            </a:gs>
          </a:gsLst>
          <a:lin ang="5400000" scaled="0"/>
        </a:gradFill>
      </p:bgPr>
    </p:bg>
    <p:spTree>
      <p:nvGrpSpPr>
        <p:cNvPr id="203" name="Shape 203"/>
        <p:cNvGrpSpPr/>
        <p:nvPr/>
      </p:nvGrpSpPr>
      <p:grpSpPr>
        <a:xfrm>
          <a:off x="0" y="0"/>
          <a:ext cx="0" cy="0"/>
          <a:chOff x="0" y="0"/>
          <a:chExt cx="0" cy="0"/>
        </a:xfrm>
      </p:grpSpPr>
      <p:sp>
        <p:nvSpPr>
          <p:cNvPr id="204" name="Google Shape;204;p1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Cambria"/>
              <a:buNone/>
            </a:pPr>
            <a:r>
              <a:rPr b="1" i="0" lang="en-US" sz="4000" u="none">
                <a:solidFill>
                  <a:schemeClr val="dk2"/>
                </a:solidFill>
                <a:latin typeface="Cambria"/>
                <a:ea typeface="Cambria"/>
                <a:cs typeface="Cambria"/>
                <a:sym typeface="Cambria"/>
              </a:rPr>
              <a:t>Λιλή Βλάχου </a:t>
            </a:r>
            <a:br>
              <a:rPr b="1" i="0" lang="en-US" sz="4000" u="none">
                <a:solidFill>
                  <a:schemeClr val="dk2"/>
                </a:solidFill>
                <a:latin typeface="Cambria"/>
                <a:ea typeface="Cambria"/>
                <a:cs typeface="Cambria"/>
                <a:sym typeface="Cambria"/>
              </a:rPr>
            </a:br>
            <a:r>
              <a:rPr b="1" i="0" lang="en-US" sz="4000" u="none">
                <a:solidFill>
                  <a:schemeClr val="dk2"/>
                </a:solidFill>
                <a:latin typeface="Cambria"/>
                <a:ea typeface="Cambria"/>
                <a:cs typeface="Cambria"/>
                <a:sym typeface="Cambria"/>
              </a:rPr>
              <a:t>(1884-1907</a:t>
            </a:r>
            <a:r>
              <a:rPr b="0" i="0" lang="en-US" sz="4000" u="none">
                <a:solidFill>
                  <a:schemeClr val="dk2"/>
                </a:solidFill>
                <a:latin typeface="Cambria"/>
                <a:ea typeface="Cambria"/>
                <a:cs typeface="Cambria"/>
                <a:sym typeface="Cambria"/>
              </a:rPr>
              <a:t>)</a:t>
            </a:r>
            <a:endParaRPr/>
          </a:p>
        </p:txBody>
      </p:sp>
      <p:sp>
        <p:nvSpPr>
          <p:cNvPr id="205" name="Google Shape;205;p18"/>
          <p:cNvSpPr txBox="1"/>
          <p:nvPr>
            <p:ph idx="1" type="body"/>
          </p:nvPr>
        </p:nvSpPr>
        <p:spPr>
          <a:xfrm>
            <a:off x="539750" y="1484312"/>
            <a:ext cx="7632700" cy="5040312"/>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Αδελφή του Μακεδονομάχου Ιωάννη Τσίσκα από την Έδεσσα (Βοδενά επί Τουρκοκρατίας).</a:t>
            </a:r>
            <a:endParaRPr/>
          </a:p>
          <a:p>
            <a:pPr indent="-342900" lvl="0" marL="342900" rtl="0" algn="just">
              <a:lnSpc>
                <a:spcPct val="90000"/>
              </a:lnSpc>
              <a:spcBef>
                <a:spcPts val="56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Τελείωσε το Αρσάκειο στην Αθήνα. </a:t>
            </a:r>
            <a:endParaRPr/>
          </a:p>
          <a:p>
            <a:pPr indent="-342900" lvl="0" marL="342900" rtl="0" algn="just">
              <a:lnSpc>
                <a:spcPct val="90000"/>
              </a:lnSpc>
              <a:spcBef>
                <a:spcPts val="56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Το 1906 αναλαμβάνει τη διεύθυνση του Παρθεναγωγείου στην πατρίδα της.</a:t>
            </a:r>
            <a:endParaRPr/>
          </a:p>
          <a:p>
            <a:pPr indent="-342900" lvl="0" marL="342900" rtl="0" algn="just">
              <a:lnSpc>
                <a:spcPct val="90000"/>
              </a:lnSpc>
              <a:spcBef>
                <a:spcPts val="56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Είχε μετατρέψει την αποθήκη του σχολείου της σε αποθήκη υλικού για τον Αγώνα.</a:t>
            </a:r>
            <a:endParaRPr/>
          </a:p>
          <a:p>
            <a:pPr indent="-342900" lvl="0" marL="342900" rtl="0" algn="just">
              <a:lnSpc>
                <a:spcPct val="90000"/>
              </a:lnSpc>
              <a:spcBef>
                <a:spcPts val="56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Βοηθούσε τον θείο της στην περίθαλψη τραυματιών του αγώνα ενώ εμψύχωνε ταυτόχρονα και τις οικογένειες των αγωνιστών.</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66666"/>
            </a:gs>
            <a:gs pos="50000">
              <a:srgbClr val="DDDDDD"/>
            </a:gs>
            <a:gs pos="100000">
              <a:srgbClr val="666666"/>
            </a:gs>
          </a:gsLst>
          <a:lin ang="5400000" scaled="0"/>
        </a:gradFill>
      </p:bgPr>
    </p:bg>
    <p:spTree>
      <p:nvGrpSpPr>
        <p:cNvPr id="209" name="Shape 209"/>
        <p:cNvGrpSpPr/>
        <p:nvPr/>
      </p:nvGrpSpPr>
      <p:grpSpPr>
        <a:xfrm>
          <a:off x="0" y="0"/>
          <a:ext cx="0" cy="0"/>
          <a:chOff x="0" y="0"/>
          <a:chExt cx="0" cy="0"/>
        </a:xfrm>
      </p:grpSpPr>
      <p:sp>
        <p:nvSpPr>
          <p:cNvPr id="210" name="Google Shape;210;p19"/>
          <p:cNvSpPr txBox="1"/>
          <p:nvPr>
            <p:ph idx="1" type="body"/>
          </p:nvPr>
        </p:nvSpPr>
        <p:spPr>
          <a:xfrm>
            <a:off x="250825" y="1196975"/>
            <a:ext cx="8447087"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Ο Λάμπρος Κορομηλάς την καλεί να ενισχύσει </a:t>
            </a:r>
            <a:br>
              <a:rPr b="0" i="0" lang="en-US" sz="2800" u="none">
                <a:solidFill>
                  <a:schemeClr val="dk1"/>
                </a:solidFill>
                <a:latin typeface="Cambria"/>
                <a:ea typeface="Cambria"/>
                <a:cs typeface="Cambria"/>
                <a:sym typeface="Cambria"/>
              </a:rPr>
            </a:br>
            <a:r>
              <a:rPr b="0" i="0" lang="en-US" sz="2800" u="none">
                <a:solidFill>
                  <a:schemeClr val="dk1"/>
                </a:solidFill>
                <a:latin typeface="Cambria"/>
                <a:ea typeface="Cambria"/>
                <a:cs typeface="Cambria"/>
                <a:sym typeface="Cambria"/>
              </a:rPr>
              <a:t>το προσωπικό του Διδασκαλείου στη Θεσσαλονίκη.</a:t>
            </a:r>
            <a:endParaRPr/>
          </a:p>
          <a:p>
            <a:pPr indent="-342900" lvl="0" marL="342900" rtl="0" algn="l">
              <a:lnSpc>
                <a:spcPct val="100000"/>
              </a:lnSpc>
              <a:spcBef>
                <a:spcPts val="56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Συνεχίζει τη δράση της στη μακεδονική ύπαιθρο φρουρούμενη τις περισσότερες φορές από Έλληνες αντάρτες.</a:t>
            </a:r>
            <a:endParaRPr/>
          </a:p>
          <a:p>
            <a:pPr indent="-342900" lvl="0" marL="342900" rtl="0" algn="l">
              <a:lnSpc>
                <a:spcPct val="100000"/>
              </a:lnSpc>
              <a:spcBef>
                <a:spcPts val="56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Δολοφονείται μέσα στο σχολείο της από </a:t>
            </a:r>
            <a:br>
              <a:rPr b="0" i="0" lang="en-US" sz="2800" u="none">
                <a:solidFill>
                  <a:schemeClr val="dk1"/>
                </a:solidFill>
                <a:latin typeface="Cambria"/>
                <a:ea typeface="Cambria"/>
                <a:cs typeface="Cambria"/>
                <a:sym typeface="Cambria"/>
              </a:rPr>
            </a:br>
            <a:r>
              <a:rPr b="0" i="0" lang="en-US" sz="2800" u="none">
                <a:solidFill>
                  <a:schemeClr val="dk1"/>
                </a:solidFill>
                <a:latin typeface="Cambria"/>
                <a:ea typeface="Cambria"/>
                <a:cs typeface="Cambria"/>
                <a:sym typeface="Cambria"/>
              </a:rPr>
              <a:t>τον Τούρκο επιστάτη που είχε δωροδοκηθεί από τους κομιτατζήδες το 1907.</a:t>
            </a:r>
            <a:endParaRPr/>
          </a:p>
          <a:p>
            <a:pPr indent="-342900" lvl="0" marL="342900" rtl="0" algn="l">
              <a:lnSpc>
                <a:spcPct val="100000"/>
              </a:lnSpc>
              <a:spcBef>
                <a:spcPts val="56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Κηδεύτηκε στη Θεσσαλονίκη με τιμές αρχιερέως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5E2F"/>
            </a:gs>
            <a:gs pos="100000">
              <a:srgbClr val="FFCC66"/>
            </a:gs>
          </a:gsLst>
          <a:lin ang="5400000" scaled="0"/>
        </a:gradFill>
      </p:bgPr>
    </p:bg>
    <p:spTree>
      <p:nvGrpSpPr>
        <p:cNvPr id="90" name="Shape 90"/>
        <p:cNvGrpSpPr/>
        <p:nvPr/>
      </p:nvGrpSpPr>
      <p:grpSpPr>
        <a:xfrm>
          <a:off x="0" y="0"/>
          <a:ext cx="0" cy="0"/>
          <a:chOff x="0" y="0"/>
          <a:chExt cx="0" cy="0"/>
        </a:xfrm>
      </p:grpSpPr>
      <p:pic>
        <p:nvPicPr>
          <p:cNvPr descr="010810-dragoumis" id="91" name="Google Shape;91;p2"/>
          <p:cNvPicPr preferRelativeResize="0"/>
          <p:nvPr/>
        </p:nvPicPr>
        <p:blipFill rotWithShape="1">
          <a:blip r:embed="rId3">
            <a:alphaModFix/>
          </a:blip>
          <a:srcRect b="0" l="0" r="0" t="0"/>
          <a:stretch/>
        </p:blipFill>
        <p:spPr>
          <a:xfrm>
            <a:off x="0" y="1773237"/>
            <a:ext cx="9144000" cy="5084762"/>
          </a:xfrm>
          <a:prstGeom prst="rect">
            <a:avLst/>
          </a:prstGeom>
          <a:noFill/>
          <a:ln>
            <a:noFill/>
          </a:ln>
        </p:spPr>
      </p:pic>
      <p:sp>
        <p:nvSpPr>
          <p:cNvPr id="92" name="Google Shape;92;p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Cambria"/>
              <a:buNone/>
            </a:pPr>
            <a:r>
              <a:rPr b="1" i="0" lang="en-US" sz="4000" u="none">
                <a:solidFill>
                  <a:schemeClr val="dk2"/>
                </a:solidFill>
                <a:latin typeface="Cambria"/>
                <a:ea typeface="Cambria"/>
                <a:cs typeface="Cambria"/>
                <a:sym typeface="Cambria"/>
              </a:rPr>
              <a:t>13 Οκτωβρίου </a:t>
            </a:r>
            <a:r>
              <a:rPr b="0" i="0" lang="en-US" sz="4000" u="none">
                <a:solidFill>
                  <a:schemeClr val="dk2"/>
                </a:solidFill>
                <a:latin typeface="Cambria"/>
                <a:ea typeface="Cambria"/>
                <a:cs typeface="Cambria"/>
                <a:sym typeface="Cambria"/>
              </a:rPr>
              <a:t>(1904)</a:t>
            </a:r>
            <a:br>
              <a:rPr b="0" i="0" lang="en-US" sz="4000" u="none">
                <a:solidFill>
                  <a:schemeClr val="dk2"/>
                </a:solidFill>
                <a:latin typeface="Cambria"/>
                <a:ea typeface="Cambria"/>
                <a:cs typeface="Cambria"/>
                <a:sym typeface="Cambria"/>
              </a:rPr>
            </a:br>
            <a:r>
              <a:rPr b="0" i="1" lang="en-US" sz="3600" u="none">
                <a:solidFill>
                  <a:schemeClr val="dk2"/>
                </a:solidFill>
                <a:latin typeface="Cambria"/>
                <a:ea typeface="Cambria"/>
                <a:cs typeface="Cambria"/>
                <a:sym typeface="Cambria"/>
              </a:rPr>
              <a:t>(Ημέρα θανάτου του Παύλου Μελά)</a:t>
            </a:r>
            <a:br>
              <a:rPr b="0" i="1" lang="en-US" sz="3600" u="none">
                <a:solidFill>
                  <a:schemeClr val="dk2"/>
                </a:solidFill>
                <a:latin typeface="Cambria"/>
                <a:ea typeface="Cambria"/>
                <a:cs typeface="Cambria"/>
                <a:sym typeface="Cambria"/>
              </a:rPr>
            </a:br>
            <a:r>
              <a:rPr b="1" i="0" lang="en-US" sz="3600" u="none">
                <a:solidFill>
                  <a:schemeClr val="dk2"/>
                </a:solidFill>
                <a:latin typeface="Cambria"/>
                <a:ea typeface="Cambria"/>
                <a:cs typeface="Cambria"/>
                <a:sym typeface="Cambria"/>
              </a:rPr>
              <a:t>Ημέρα μνήμης Μακεδονικού Αγώνα</a:t>
            </a:r>
            <a:endParaRPr/>
          </a:p>
        </p:txBody>
      </p:sp>
      <p:sp>
        <p:nvSpPr>
          <p:cNvPr id="93" name="Google Shape;93;p2"/>
          <p:cNvSpPr txBox="1"/>
          <p:nvPr>
            <p:ph idx="4294967295" type="body"/>
          </p:nvPr>
        </p:nvSpPr>
        <p:spPr>
          <a:xfrm>
            <a:off x="0" y="1600200"/>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5E5E"/>
            </a:gs>
            <a:gs pos="50000">
              <a:srgbClr val="FFCCCC"/>
            </a:gs>
            <a:gs pos="100000">
              <a:srgbClr val="765E5E"/>
            </a:gs>
          </a:gsLst>
          <a:lin ang="5400000" scaled="0"/>
        </a:gradFill>
      </p:bgPr>
    </p:bg>
    <p:spTree>
      <p:nvGrpSpPr>
        <p:cNvPr id="214" name="Shape 214"/>
        <p:cNvGrpSpPr/>
        <p:nvPr/>
      </p:nvGrpSpPr>
      <p:grpSpPr>
        <a:xfrm>
          <a:off x="0" y="0"/>
          <a:ext cx="0" cy="0"/>
          <a:chOff x="0" y="0"/>
          <a:chExt cx="0" cy="0"/>
        </a:xfrm>
      </p:grpSpPr>
      <p:sp>
        <p:nvSpPr>
          <p:cNvPr id="215" name="Google Shape;215;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Cambria"/>
              <a:buNone/>
            </a:pPr>
            <a:r>
              <a:rPr b="1" i="0" lang="en-US" sz="4000" u="none">
                <a:solidFill>
                  <a:schemeClr val="dk2"/>
                </a:solidFill>
                <a:latin typeface="Cambria"/>
                <a:ea typeface="Cambria"/>
                <a:cs typeface="Cambria"/>
                <a:sym typeface="Cambria"/>
              </a:rPr>
              <a:t>Βελίκα Τράικου </a:t>
            </a:r>
            <a:br>
              <a:rPr b="1" i="0" lang="en-US" sz="4000" u="none">
                <a:solidFill>
                  <a:schemeClr val="dk2"/>
                </a:solidFill>
                <a:latin typeface="Cambria"/>
                <a:ea typeface="Cambria"/>
                <a:cs typeface="Cambria"/>
                <a:sym typeface="Cambria"/>
              </a:rPr>
            </a:br>
            <a:r>
              <a:rPr b="1" i="0" lang="en-US" sz="4000" u="none">
                <a:solidFill>
                  <a:schemeClr val="dk2"/>
                </a:solidFill>
                <a:latin typeface="Cambria"/>
                <a:ea typeface="Cambria"/>
                <a:cs typeface="Cambria"/>
                <a:sym typeface="Cambria"/>
              </a:rPr>
              <a:t>(1883-1904)</a:t>
            </a:r>
            <a:endParaRPr/>
          </a:p>
        </p:txBody>
      </p:sp>
      <p:sp>
        <p:nvSpPr>
          <p:cNvPr id="216" name="Google Shape;216;p20"/>
          <p:cNvSpPr txBox="1"/>
          <p:nvPr>
            <p:ph idx="1" type="body"/>
          </p:nvPr>
        </p:nvSpPr>
        <p:spPr>
          <a:xfrm>
            <a:off x="395287" y="1566862"/>
            <a:ext cx="8362950" cy="4525962"/>
          </a:xfrm>
          <a:prstGeom prst="rect">
            <a:avLst/>
          </a:prstGeom>
          <a:noFill/>
          <a:ln>
            <a:noFill/>
          </a:ln>
        </p:spPr>
        <p:txBody>
          <a:bodyPr anchorCtr="0" anchor="t" bIns="45700" lIns="91425" spcFirstLastPara="1" rIns="91425" wrap="square" tIns="45700">
            <a:noAutofit/>
          </a:bodyPr>
          <a:lstStyle/>
          <a:p>
            <a:pPr indent="-342900" lvl="0" marL="342900" rtl="0" algn="just">
              <a:lnSpc>
                <a:spcPct val="80000"/>
              </a:lnSpc>
              <a:spcBef>
                <a:spcPts val="0"/>
              </a:spcBef>
              <a:spcAft>
                <a:spcPts val="0"/>
              </a:spcAft>
              <a:buClr>
                <a:schemeClr val="dk1"/>
              </a:buClr>
              <a:buSzPts val="2400"/>
              <a:buFont typeface="Cambria"/>
              <a:buChar char="•"/>
            </a:pPr>
            <a:r>
              <a:rPr b="0" i="0" lang="en-US" sz="2400" u="none">
                <a:solidFill>
                  <a:schemeClr val="dk1"/>
                </a:solidFill>
                <a:latin typeface="Cambria"/>
                <a:ea typeface="Cambria"/>
                <a:cs typeface="Cambria"/>
                <a:sym typeface="Cambria"/>
              </a:rPr>
              <a:t>Σε ηλικία 17 ετών αποφοιτά από το παρθεναγωγείο Θεσσαλονίκης και τοποθετείται δασκάλα στην Καρατζόβα.</a:t>
            </a:r>
            <a:br>
              <a:rPr b="0" i="0" lang="en-US" sz="2400" u="none">
                <a:solidFill>
                  <a:schemeClr val="dk1"/>
                </a:solidFill>
                <a:latin typeface="Cambria"/>
                <a:ea typeface="Cambria"/>
                <a:cs typeface="Cambria"/>
                <a:sym typeface="Cambria"/>
              </a:rPr>
            </a:br>
            <a:endParaRPr/>
          </a:p>
          <a:p>
            <a:pPr indent="-342900" lvl="0" marL="342900" rtl="0" algn="just">
              <a:lnSpc>
                <a:spcPct val="80000"/>
              </a:lnSpc>
              <a:spcBef>
                <a:spcPts val="480"/>
              </a:spcBef>
              <a:spcAft>
                <a:spcPts val="0"/>
              </a:spcAft>
              <a:buClr>
                <a:schemeClr val="dk1"/>
              </a:buClr>
              <a:buSzPts val="2400"/>
              <a:buFont typeface="Cambria"/>
              <a:buChar char="•"/>
            </a:pPr>
            <a:r>
              <a:rPr b="0" i="0" lang="en-US" sz="2400" u="none">
                <a:solidFill>
                  <a:schemeClr val="dk1"/>
                </a:solidFill>
                <a:latin typeface="Cambria"/>
                <a:ea typeface="Cambria"/>
                <a:cs typeface="Cambria"/>
                <a:sym typeface="Cambria"/>
              </a:rPr>
              <a:t>Το 1901 αναλαμβάνει το ρόλο του συνδέσμου μεταξύ </a:t>
            </a:r>
            <a:br>
              <a:rPr b="0" i="0" lang="en-US" sz="2400" u="none">
                <a:solidFill>
                  <a:schemeClr val="dk1"/>
                </a:solidFill>
                <a:latin typeface="Cambria"/>
                <a:ea typeface="Cambria"/>
                <a:cs typeface="Cambria"/>
                <a:sym typeface="Cambria"/>
              </a:rPr>
            </a:br>
            <a:r>
              <a:rPr b="0" i="0" lang="en-US" sz="2400" u="none">
                <a:solidFill>
                  <a:schemeClr val="dk1"/>
                </a:solidFill>
                <a:latin typeface="Cambria"/>
                <a:ea typeface="Cambria"/>
                <a:cs typeface="Cambria"/>
                <a:sym typeface="Cambria"/>
              </a:rPr>
              <a:t>των προξενείων Μοναστηρίου-Καστοριάς ως συνεργάτιδα του Ίωνα Δραγούμη.</a:t>
            </a:r>
            <a:endParaRPr/>
          </a:p>
          <a:p>
            <a:pPr indent="-342900" lvl="0" marL="342900" rtl="0" algn="just">
              <a:lnSpc>
                <a:spcPct val="80000"/>
              </a:lnSpc>
              <a:spcBef>
                <a:spcPts val="480"/>
              </a:spcBef>
              <a:spcAft>
                <a:spcPts val="0"/>
              </a:spcAft>
              <a:buClr>
                <a:schemeClr val="dk1"/>
              </a:buClr>
              <a:buSzPts val="2400"/>
              <a:buFont typeface="Arial"/>
              <a:buNone/>
            </a:pPr>
            <a:r>
              <a:t/>
            </a:r>
            <a:endParaRPr b="0" i="0" sz="2400" u="none">
              <a:solidFill>
                <a:schemeClr val="dk1"/>
              </a:solidFill>
              <a:latin typeface="Cambria"/>
              <a:ea typeface="Cambria"/>
              <a:cs typeface="Cambria"/>
              <a:sym typeface="Cambria"/>
            </a:endParaRPr>
          </a:p>
          <a:p>
            <a:pPr indent="-342900" lvl="0" marL="342900" rtl="0" algn="just">
              <a:lnSpc>
                <a:spcPct val="80000"/>
              </a:lnSpc>
              <a:spcBef>
                <a:spcPts val="480"/>
              </a:spcBef>
              <a:spcAft>
                <a:spcPts val="0"/>
              </a:spcAft>
              <a:buClr>
                <a:schemeClr val="dk1"/>
              </a:buClr>
              <a:buSzPts val="2400"/>
              <a:buFont typeface="Cambria"/>
              <a:buChar char="•"/>
            </a:pPr>
            <a:r>
              <a:rPr b="0" i="0" lang="en-US" sz="2400" u="none">
                <a:solidFill>
                  <a:schemeClr val="dk1"/>
                </a:solidFill>
                <a:latin typeface="Cambria"/>
                <a:ea typeface="Cambria"/>
                <a:cs typeface="Cambria"/>
                <a:sym typeface="Cambria"/>
              </a:rPr>
              <a:t>Μεταμφιεσμένη πότε σε μισότρελη Βουλγάρα και πότε </a:t>
            </a:r>
            <a:br>
              <a:rPr b="0" i="0" lang="en-US" sz="2400" u="none">
                <a:solidFill>
                  <a:schemeClr val="dk1"/>
                </a:solidFill>
                <a:latin typeface="Cambria"/>
                <a:ea typeface="Cambria"/>
                <a:cs typeface="Cambria"/>
                <a:sym typeface="Cambria"/>
              </a:rPr>
            </a:br>
            <a:r>
              <a:rPr b="0" i="0" lang="en-US" sz="2400" u="none">
                <a:solidFill>
                  <a:schemeClr val="dk1"/>
                </a:solidFill>
                <a:latin typeface="Cambria"/>
                <a:ea typeface="Cambria"/>
                <a:cs typeface="Cambria"/>
                <a:sym typeface="Cambria"/>
              </a:rPr>
              <a:t>σε Τουρκάλα ζητιάνα, συγκεντρώνει πληροφορίες και μεταφέρει εμπιστευτικά έγγραφα.</a:t>
            </a:r>
            <a:endParaRPr/>
          </a:p>
          <a:p>
            <a:pPr indent="-342900" lvl="0" marL="342900" rtl="0" algn="just">
              <a:lnSpc>
                <a:spcPct val="80000"/>
              </a:lnSpc>
              <a:spcBef>
                <a:spcPts val="480"/>
              </a:spcBef>
              <a:spcAft>
                <a:spcPts val="0"/>
              </a:spcAft>
              <a:buClr>
                <a:schemeClr val="dk1"/>
              </a:buClr>
              <a:buSzPts val="2400"/>
              <a:buFont typeface="Arial"/>
              <a:buNone/>
            </a:pPr>
            <a:r>
              <a:t/>
            </a:r>
            <a:endParaRPr b="0" i="0" sz="2400" u="none">
              <a:solidFill>
                <a:schemeClr val="dk1"/>
              </a:solidFill>
              <a:latin typeface="Cambria"/>
              <a:ea typeface="Cambria"/>
              <a:cs typeface="Cambria"/>
              <a:sym typeface="Cambria"/>
            </a:endParaRPr>
          </a:p>
          <a:p>
            <a:pPr indent="-342900" lvl="0" marL="342900" rtl="0" algn="just">
              <a:lnSpc>
                <a:spcPct val="80000"/>
              </a:lnSpc>
              <a:spcBef>
                <a:spcPts val="480"/>
              </a:spcBef>
              <a:spcAft>
                <a:spcPts val="0"/>
              </a:spcAft>
              <a:buClr>
                <a:schemeClr val="dk1"/>
              </a:buClr>
              <a:buSzPts val="2400"/>
              <a:buFont typeface="Cambria"/>
              <a:buChar char="•"/>
            </a:pPr>
            <a:r>
              <a:rPr b="0" i="0" lang="en-US" sz="2400" u="none">
                <a:solidFill>
                  <a:schemeClr val="dk1"/>
                </a:solidFill>
                <a:latin typeface="Cambria"/>
                <a:ea typeface="Cambria"/>
                <a:cs typeface="Cambria"/>
                <a:sym typeface="Cambria"/>
              </a:rPr>
              <a:t>Το 1904 συλλαμβάνεται από τους Βουλγάρους και υποβάλλεται σε βασανιστήρια.</a:t>
            </a:r>
            <a:endParaRPr/>
          </a:p>
          <a:p>
            <a:pPr indent="-342900" lvl="0" marL="342900" rtl="0" algn="just">
              <a:lnSpc>
                <a:spcPct val="80000"/>
              </a:lnSpc>
              <a:spcBef>
                <a:spcPts val="480"/>
              </a:spcBef>
              <a:spcAft>
                <a:spcPts val="0"/>
              </a:spcAft>
              <a:buClr>
                <a:schemeClr val="dk1"/>
              </a:buClr>
              <a:buSzPts val="2400"/>
              <a:buFont typeface="Arial"/>
              <a:buNone/>
            </a:pPr>
            <a:r>
              <a:t/>
            </a:r>
            <a:endParaRPr b="0" i="0" sz="2400" u="none">
              <a:solidFill>
                <a:schemeClr val="dk1"/>
              </a:solidFill>
              <a:latin typeface="Cambria"/>
              <a:ea typeface="Cambria"/>
              <a:cs typeface="Cambria"/>
              <a:sym typeface="Cambria"/>
            </a:endParaRPr>
          </a:p>
          <a:p>
            <a:pPr indent="-342900" lvl="0" marL="342900" rtl="0" algn="just">
              <a:lnSpc>
                <a:spcPct val="80000"/>
              </a:lnSpc>
              <a:spcBef>
                <a:spcPts val="480"/>
              </a:spcBef>
              <a:spcAft>
                <a:spcPts val="0"/>
              </a:spcAft>
              <a:buClr>
                <a:schemeClr val="dk1"/>
              </a:buClr>
              <a:buSzPts val="2400"/>
              <a:buFont typeface="Cambria"/>
              <a:buChar char="•"/>
            </a:pPr>
            <a:r>
              <a:rPr b="0" i="0" lang="en-US" sz="2400" u="none">
                <a:solidFill>
                  <a:schemeClr val="dk1"/>
                </a:solidFill>
                <a:latin typeface="Cambria"/>
                <a:ea typeface="Cambria"/>
                <a:cs typeface="Cambria"/>
                <a:sym typeface="Cambria"/>
              </a:rPr>
              <a:t>Πεθαίνει χωρίς να αποκαλύψει κανένα μυστικό του αγώνα</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C66"/>
            </a:gs>
            <a:gs pos="100000">
              <a:srgbClr val="765E2F"/>
            </a:gs>
          </a:gsLst>
          <a:lin ang="5400000" scaled="0"/>
        </a:gradFill>
      </p:bgPr>
    </p:bg>
    <p:spTree>
      <p:nvGrpSpPr>
        <p:cNvPr id="220" name="Shape 220"/>
        <p:cNvGrpSpPr/>
        <p:nvPr/>
      </p:nvGrpSpPr>
      <p:grpSpPr>
        <a:xfrm>
          <a:off x="0" y="0"/>
          <a:ext cx="0" cy="0"/>
          <a:chOff x="0" y="0"/>
          <a:chExt cx="0" cy="0"/>
        </a:xfrm>
      </p:grpSpPr>
      <p:sp>
        <p:nvSpPr>
          <p:cNvPr id="221" name="Google Shape;221;p2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Cambria"/>
              <a:buNone/>
            </a:pPr>
            <a:r>
              <a:rPr b="1" i="0" lang="en-US" sz="4000" u="none">
                <a:solidFill>
                  <a:schemeClr val="dk2"/>
                </a:solidFill>
                <a:latin typeface="Cambria"/>
                <a:ea typeface="Cambria"/>
                <a:cs typeface="Cambria"/>
                <a:sym typeface="Cambria"/>
              </a:rPr>
              <a:t>Αγγελική Φιλιππίδου</a:t>
            </a:r>
            <a:br>
              <a:rPr b="1" i="0" lang="en-US" sz="4000" u="none">
                <a:solidFill>
                  <a:schemeClr val="dk2"/>
                </a:solidFill>
                <a:latin typeface="Cambria"/>
                <a:ea typeface="Cambria"/>
                <a:cs typeface="Cambria"/>
                <a:sym typeface="Cambria"/>
              </a:rPr>
            </a:br>
            <a:r>
              <a:rPr b="1" i="0" lang="en-US" sz="4000" u="none">
                <a:solidFill>
                  <a:schemeClr val="dk2"/>
                </a:solidFill>
                <a:latin typeface="Cambria"/>
                <a:ea typeface="Cambria"/>
                <a:cs typeface="Cambria"/>
                <a:sym typeface="Cambria"/>
              </a:rPr>
              <a:t>(1880-1907</a:t>
            </a:r>
            <a:r>
              <a:rPr b="0" i="0" lang="en-US" sz="4000" u="none">
                <a:solidFill>
                  <a:schemeClr val="dk2"/>
                </a:solidFill>
                <a:latin typeface="Cambria"/>
                <a:ea typeface="Cambria"/>
                <a:cs typeface="Cambria"/>
                <a:sym typeface="Cambria"/>
              </a:rPr>
              <a:t>)</a:t>
            </a:r>
            <a:endParaRPr/>
          </a:p>
        </p:txBody>
      </p:sp>
      <p:sp>
        <p:nvSpPr>
          <p:cNvPr id="222" name="Google Shape;222;p2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Γεννήθηκε στη Θεσσαλονίκη, ορφάνεψε από μικρή ηλικία.</a:t>
            </a:r>
            <a:endParaRPr/>
          </a:p>
          <a:p>
            <a:pPr indent="-342900" lvl="0" marL="342900" rtl="0" algn="just">
              <a:lnSpc>
                <a:spcPct val="100000"/>
              </a:lnSpc>
              <a:spcBef>
                <a:spcPts val="56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Το 1900 διορίστηκε δασκάλα στην Καρατζόβα.</a:t>
            </a:r>
            <a:endParaRPr/>
          </a:p>
          <a:p>
            <a:pPr indent="-342900" lvl="0" marL="342900" rtl="0" algn="just">
              <a:lnSpc>
                <a:spcPct val="100000"/>
              </a:lnSpc>
              <a:spcBef>
                <a:spcPts val="56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Καθιερώνει δωρεάν ιατρικές εξετάσεις για τους μαθητές, διανέμει φάρμακα, δίνει συμβουλές στις μητέρες για τη διατροφή και την ανατροφή </a:t>
            </a:r>
            <a:br>
              <a:rPr b="0" i="0" lang="en-US" sz="2800" u="none">
                <a:solidFill>
                  <a:schemeClr val="dk1"/>
                </a:solidFill>
                <a:latin typeface="Cambria"/>
                <a:ea typeface="Cambria"/>
                <a:cs typeface="Cambria"/>
                <a:sym typeface="Cambria"/>
              </a:rPr>
            </a:br>
            <a:r>
              <a:rPr b="0" i="0" lang="en-US" sz="2800" u="none">
                <a:solidFill>
                  <a:schemeClr val="dk1"/>
                </a:solidFill>
                <a:latin typeface="Cambria"/>
                <a:ea typeface="Cambria"/>
                <a:cs typeface="Cambria"/>
                <a:sym typeface="Cambria"/>
              </a:rPr>
              <a:t>των παιδιών.</a:t>
            </a:r>
            <a:endParaRPr/>
          </a:p>
          <a:p>
            <a:pPr indent="-342900" lvl="0" marL="342900" rtl="0" algn="just">
              <a:lnSpc>
                <a:spcPct val="100000"/>
              </a:lnSpc>
              <a:spcBef>
                <a:spcPts val="56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Το ελληνικό προξενείο τη μεταθέτει στην Αγριανή Σερρών.</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5E2F"/>
            </a:gs>
            <a:gs pos="100000">
              <a:srgbClr val="FFCC66"/>
            </a:gs>
          </a:gsLst>
          <a:lin ang="5400000" scaled="0"/>
        </a:gradFill>
      </p:bgPr>
    </p:bg>
    <p:spTree>
      <p:nvGrpSpPr>
        <p:cNvPr id="226" name="Shape 226"/>
        <p:cNvGrpSpPr/>
        <p:nvPr/>
      </p:nvGrpSpPr>
      <p:grpSpPr>
        <a:xfrm>
          <a:off x="0" y="0"/>
          <a:ext cx="0" cy="0"/>
          <a:chOff x="0" y="0"/>
          <a:chExt cx="0" cy="0"/>
        </a:xfrm>
      </p:grpSpPr>
      <p:sp>
        <p:nvSpPr>
          <p:cNvPr id="227" name="Google Shape;227;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228" name="Google Shape;228;p22"/>
          <p:cNvSpPr txBox="1"/>
          <p:nvPr>
            <p:ph idx="1" type="body"/>
          </p:nvPr>
        </p:nvSpPr>
        <p:spPr>
          <a:xfrm>
            <a:off x="323850" y="1628775"/>
            <a:ext cx="8434387"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Στην Αγριανή Σερρών συνεχίζει με το ίδιο πάθος το έργο της.</a:t>
            </a:r>
            <a:endParaRPr/>
          </a:p>
          <a:p>
            <a:pPr indent="-342900" lvl="0" marL="342900" rtl="0" algn="l">
              <a:lnSpc>
                <a:spcPct val="80000"/>
              </a:lnSpc>
              <a:spcBef>
                <a:spcPts val="56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Παντρεύεται τον δάσκαλο Δημήτριο Φιλιππίδη.</a:t>
            </a:r>
            <a:endParaRPr/>
          </a:p>
          <a:p>
            <a:pPr indent="-342900" lvl="0" marL="342900" rtl="0" algn="l">
              <a:lnSpc>
                <a:spcPct val="80000"/>
              </a:lnSpc>
              <a:spcBef>
                <a:spcPts val="56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Τη νύχτα της 12</a:t>
            </a:r>
            <a:r>
              <a:rPr b="0" baseline="30000" i="0" lang="en-US" sz="2800" u="none">
                <a:solidFill>
                  <a:schemeClr val="dk1"/>
                </a:solidFill>
                <a:latin typeface="Cambria"/>
                <a:ea typeface="Cambria"/>
                <a:cs typeface="Cambria"/>
                <a:sym typeface="Cambria"/>
              </a:rPr>
              <a:t>ης</a:t>
            </a:r>
            <a:r>
              <a:rPr b="0" i="0" lang="en-US" sz="2800" u="none">
                <a:solidFill>
                  <a:schemeClr val="dk1"/>
                </a:solidFill>
                <a:latin typeface="Cambria"/>
                <a:ea typeface="Cambria"/>
                <a:cs typeface="Cambria"/>
                <a:sym typeface="Cambria"/>
              </a:rPr>
              <a:t> Δεκεμβρίου 1906 κομιτατζήδες περικυκλώνουν το σπίτι της.</a:t>
            </a:r>
            <a:endParaRPr/>
          </a:p>
          <a:p>
            <a:pPr indent="-342900" lvl="0" marL="342900" rtl="0" algn="l">
              <a:lnSpc>
                <a:spcPct val="80000"/>
              </a:lnSpc>
              <a:spcBef>
                <a:spcPts val="56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Η Αγγελική και ο σύζυγος της τους αντιμετωπίζουν με δίκανα, η Αγγελική τραυματίζεται αλλά δεν εγκαταλείπει τη μάχη.</a:t>
            </a:r>
            <a:endParaRPr/>
          </a:p>
          <a:p>
            <a:pPr indent="-342900" lvl="0" marL="342900" rtl="0" algn="l">
              <a:lnSpc>
                <a:spcPct val="80000"/>
              </a:lnSpc>
              <a:spcBef>
                <a:spcPts val="560"/>
              </a:spcBef>
              <a:spcAft>
                <a:spcPts val="0"/>
              </a:spcAft>
              <a:buClr>
                <a:schemeClr val="dk1"/>
              </a:buClr>
              <a:buSzPts val="2800"/>
              <a:buFont typeface="Cambria"/>
              <a:buChar char="•"/>
            </a:pPr>
            <a:r>
              <a:rPr b="0" i="0" lang="en-US" sz="2800" u="none">
                <a:solidFill>
                  <a:schemeClr val="dk1"/>
                </a:solidFill>
                <a:latin typeface="Cambria"/>
                <a:ea typeface="Cambria"/>
                <a:cs typeface="Cambria"/>
                <a:sym typeface="Cambria"/>
              </a:rPr>
              <a:t>Όταν οι Βούλγαροι εγκαταλείπουν το πρωί την Αγριανή, αποφασίζεται η μεταφορά της Αγγελικής στο νοσοκομείο των Σερρών.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5E2F"/>
            </a:gs>
            <a:gs pos="50000">
              <a:srgbClr val="FFCC66"/>
            </a:gs>
            <a:gs pos="100000">
              <a:srgbClr val="765E2F"/>
            </a:gs>
          </a:gsLst>
          <a:lin ang="5400000" scaled="0"/>
        </a:gradFill>
      </p:bgPr>
    </p:bg>
    <p:spTree>
      <p:nvGrpSpPr>
        <p:cNvPr id="232" name="Shape 232"/>
        <p:cNvGrpSpPr/>
        <p:nvPr/>
      </p:nvGrpSpPr>
      <p:grpSpPr>
        <a:xfrm>
          <a:off x="0" y="0"/>
          <a:ext cx="0" cy="0"/>
          <a:chOff x="0" y="0"/>
          <a:chExt cx="0" cy="0"/>
        </a:xfrm>
      </p:grpSpPr>
      <p:sp>
        <p:nvSpPr>
          <p:cNvPr id="233" name="Google Shape;233;p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234" name="Google Shape;234;p2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Clr>
                <a:schemeClr val="dk1"/>
              </a:buClr>
              <a:buSzPts val="3200"/>
              <a:buFont typeface="Cambria"/>
              <a:buChar char="•"/>
            </a:pPr>
            <a:r>
              <a:rPr b="0" i="0" lang="en-US" sz="3200" u="none">
                <a:solidFill>
                  <a:schemeClr val="dk1"/>
                </a:solidFill>
                <a:latin typeface="Cambria"/>
                <a:ea typeface="Cambria"/>
                <a:cs typeface="Cambria"/>
                <a:sym typeface="Cambria"/>
              </a:rPr>
              <a:t>Επιθυμία της ήταν πριν τη μεταφορά της στο νοσοκομείο να μιλήσει στους κατοίκους κάθε χωριού της ευρύτερης περιοχής.</a:t>
            </a:r>
            <a:endParaRPr/>
          </a:p>
          <a:p>
            <a:pPr indent="-342900" lvl="0" marL="342900" rtl="0" algn="just">
              <a:lnSpc>
                <a:spcPct val="90000"/>
              </a:lnSpc>
              <a:spcBef>
                <a:spcPts val="640"/>
              </a:spcBef>
              <a:spcAft>
                <a:spcPts val="0"/>
              </a:spcAft>
              <a:buClr>
                <a:schemeClr val="dk1"/>
              </a:buClr>
              <a:buSzPts val="3200"/>
              <a:buFont typeface="Cambria"/>
              <a:buChar char="•"/>
            </a:pPr>
            <a:r>
              <a:rPr b="0" i="0" lang="en-US" sz="3200" u="none">
                <a:solidFill>
                  <a:schemeClr val="dk1"/>
                </a:solidFill>
                <a:latin typeface="Cambria"/>
                <a:ea typeface="Cambria"/>
                <a:cs typeface="Cambria"/>
                <a:sym typeface="Cambria"/>
              </a:rPr>
              <a:t>Έλεγε σε όλους ότι αισθανόταν ιδιαίτερα ευτυχής που έδωσε το αίμα της για </a:t>
            </a:r>
            <a:br>
              <a:rPr b="0" i="0" lang="en-US" sz="3200" u="none">
                <a:solidFill>
                  <a:schemeClr val="dk1"/>
                </a:solidFill>
                <a:latin typeface="Cambria"/>
                <a:ea typeface="Cambria"/>
                <a:cs typeface="Cambria"/>
                <a:sym typeface="Cambria"/>
              </a:rPr>
            </a:br>
            <a:r>
              <a:rPr b="0" i="0" lang="en-US" sz="3200" u="none">
                <a:solidFill>
                  <a:schemeClr val="dk1"/>
                </a:solidFill>
                <a:latin typeface="Cambria"/>
                <a:ea typeface="Cambria"/>
                <a:cs typeface="Cambria"/>
                <a:sym typeface="Cambria"/>
              </a:rPr>
              <a:t>την πατρίδα.</a:t>
            </a:r>
            <a:endParaRPr/>
          </a:p>
          <a:p>
            <a:pPr indent="-342900" lvl="0" marL="342900" rtl="0" algn="just">
              <a:lnSpc>
                <a:spcPct val="90000"/>
              </a:lnSpc>
              <a:spcBef>
                <a:spcPts val="640"/>
              </a:spcBef>
              <a:spcAft>
                <a:spcPts val="0"/>
              </a:spcAft>
              <a:buClr>
                <a:schemeClr val="dk1"/>
              </a:buClr>
              <a:buSzPts val="3200"/>
              <a:buFont typeface="Cambria"/>
              <a:buChar char="•"/>
            </a:pPr>
            <a:r>
              <a:rPr b="0" i="0" lang="en-US" sz="3200" u="none">
                <a:solidFill>
                  <a:schemeClr val="dk1"/>
                </a:solidFill>
                <a:latin typeface="Cambria"/>
                <a:ea typeface="Cambria"/>
                <a:cs typeface="Cambria"/>
                <a:sym typeface="Cambria"/>
              </a:rPr>
              <a:t>Πεθαίνει στο νοσοκομείο Θεσσαλονίκης σε ηλικία 27 ετών.</a:t>
            </a:r>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Cambria"/>
              <a:ea typeface="Cambria"/>
              <a:cs typeface="Cambria"/>
              <a:sym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77647"/>
            </a:gs>
            <a:gs pos="50000">
              <a:srgbClr val="99FF99"/>
            </a:gs>
            <a:gs pos="100000">
              <a:srgbClr val="477647"/>
            </a:gs>
          </a:gsLst>
          <a:lin ang="5400000" scaled="0"/>
        </a:gradFill>
      </p:bgPr>
    </p:bg>
    <p:spTree>
      <p:nvGrpSpPr>
        <p:cNvPr id="238" name="Shape 238"/>
        <p:cNvGrpSpPr/>
        <p:nvPr/>
      </p:nvGrpSpPr>
      <p:grpSpPr>
        <a:xfrm>
          <a:off x="0" y="0"/>
          <a:ext cx="0" cy="0"/>
          <a:chOff x="0" y="0"/>
          <a:chExt cx="0" cy="0"/>
        </a:xfrm>
      </p:grpSpPr>
      <p:sp>
        <p:nvSpPr>
          <p:cNvPr id="239" name="Google Shape;239;p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Cambria"/>
              <a:buNone/>
            </a:pPr>
            <a:r>
              <a:rPr b="1" i="0" lang="en-US" sz="4000" u="none">
                <a:solidFill>
                  <a:schemeClr val="dk2"/>
                </a:solidFill>
                <a:latin typeface="Cambria"/>
                <a:ea typeface="Cambria"/>
                <a:cs typeface="Cambria"/>
                <a:sym typeface="Cambria"/>
              </a:rPr>
              <a:t>Αικατερίνη Χατζηγεωργίου</a:t>
            </a:r>
            <a:br>
              <a:rPr b="1" i="0" lang="en-US" sz="4000" u="none">
                <a:solidFill>
                  <a:schemeClr val="dk2"/>
                </a:solidFill>
                <a:latin typeface="Cambria"/>
                <a:ea typeface="Cambria"/>
                <a:cs typeface="Cambria"/>
                <a:sym typeface="Cambria"/>
              </a:rPr>
            </a:br>
            <a:r>
              <a:rPr b="1" i="0" lang="en-US" sz="4000" u="none">
                <a:solidFill>
                  <a:schemeClr val="dk2"/>
                </a:solidFill>
                <a:latin typeface="Cambria"/>
                <a:ea typeface="Cambria"/>
                <a:cs typeface="Cambria"/>
                <a:sym typeface="Cambria"/>
              </a:rPr>
              <a:t>(1885-1904)</a:t>
            </a:r>
            <a:endParaRPr/>
          </a:p>
        </p:txBody>
      </p:sp>
      <p:sp>
        <p:nvSpPr>
          <p:cNvPr id="240" name="Google Shape;240;p2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chemeClr val="dk1"/>
              </a:buClr>
              <a:buSzPts val="3200"/>
              <a:buFont typeface="Cambria"/>
              <a:buChar char="•"/>
            </a:pPr>
            <a:r>
              <a:rPr b="0" i="0" lang="en-US" sz="3200" u="none">
                <a:solidFill>
                  <a:schemeClr val="dk1"/>
                </a:solidFill>
                <a:latin typeface="Cambria"/>
                <a:ea typeface="Cambria"/>
                <a:cs typeface="Cambria"/>
                <a:sym typeface="Cambria"/>
              </a:rPr>
              <a:t>Γεννημένη στη Γευγελή.</a:t>
            </a:r>
            <a:endParaRPr/>
          </a:p>
          <a:p>
            <a:pPr indent="-342900" lvl="0" marL="342900" rtl="0" algn="just">
              <a:lnSpc>
                <a:spcPct val="100000"/>
              </a:lnSpc>
              <a:spcBef>
                <a:spcPts val="640"/>
              </a:spcBef>
              <a:spcAft>
                <a:spcPts val="0"/>
              </a:spcAft>
              <a:buClr>
                <a:schemeClr val="dk1"/>
              </a:buClr>
              <a:buSzPts val="3200"/>
              <a:buFont typeface="Cambria"/>
              <a:buChar char="•"/>
            </a:pPr>
            <a:r>
              <a:rPr b="0" i="0" lang="en-US" sz="3200" u="none">
                <a:solidFill>
                  <a:schemeClr val="dk1"/>
                </a:solidFill>
                <a:latin typeface="Cambria"/>
                <a:ea typeface="Cambria"/>
                <a:cs typeface="Cambria"/>
                <a:sym typeface="Cambria"/>
              </a:rPr>
              <a:t>Σπούδασε στο Μοναστήρι.</a:t>
            </a:r>
            <a:endParaRPr/>
          </a:p>
          <a:p>
            <a:pPr indent="-342900" lvl="0" marL="342900" rtl="0" algn="just">
              <a:lnSpc>
                <a:spcPct val="100000"/>
              </a:lnSpc>
              <a:spcBef>
                <a:spcPts val="640"/>
              </a:spcBef>
              <a:spcAft>
                <a:spcPts val="0"/>
              </a:spcAft>
              <a:buClr>
                <a:schemeClr val="dk1"/>
              </a:buClr>
              <a:buSzPts val="3200"/>
              <a:buFont typeface="Cambria"/>
              <a:buChar char="•"/>
            </a:pPr>
            <a:r>
              <a:rPr b="0" i="0" lang="en-US" sz="3200" u="none">
                <a:solidFill>
                  <a:schemeClr val="dk1"/>
                </a:solidFill>
                <a:latin typeface="Cambria"/>
                <a:ea typeface="Cambria"/>
                <a:cs typeface="Cambria"/>
                <a:sym typeface="Cambria"/>
              </a:rPr>
              <a:t>Στα 18 της χρόνια διορίστηκε δασκάλα στη Βογδάνιτσα.</a:t>
            </a:r>
            <a:endParaRPr/>
          </a:p>
          <a:p>
            <a:pPr indent="-342900" lvl="0" marL="342900" rtl="0" algn="just">
              <a:lnSpc>
                <a:spcPct val="100000"/>
              </a:lnSpc>
              <a:spcBef>
                <a:spcPts val="640"/>
              </a:spcBef>
              <a:spcAft>
                <a:spcPts val="0"/>
              </a:spcAft>
              <a:buClr>
                <a:schemeClr val="dk1"/>
              </a:buClr>
              <a:buSzPts val="3200"/>
              <a:buFont typeface="Cambria"/>
              <a:buChar char="•"/>
            </a:pPr>
            <a:r>
              <a:rPr b="0" i="0" lang="en-US" sz="3200" u="none">
                <a:solidFill>
                  <a:schemeClr val="dk1"/>
                </a:solidFill>
                <a:latin typeface="Cambria"/>
                <a:ea typeface="Cambria"/>
                <a:cs typeface="Cambria"/>
                <a:sym typeface="Cambria"/>
              </a:rPr>
              <a:t>Για λόγους προστασίας της από τους Βούλγαρους κομιτατζήδες το ελληνικό προξενείο τη μετέφερε στη Γκρήτιστα της Γευγελής.</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77647"/>
            </a:gs>
            <a:gs pos="100000">
              <a:srgbClr val="99FF99"/>
            </a:gs>
          </a:gsLst>
          <a:lin ang="5400000" scaled="0"/>
        </a:gradFill>
      </p:bgPr>
    </p:bg>
    <p:spTree>
      <p:nvGrpSpPr>
        <p:cNvPr id="244" name="Shape 244"/>
        <p:cNvGrpSpPr/>
        <p:nvPr/>
      </p:nvGrpSpPr>
      <p:grpSpPr>
        <a:xfrm>
          <a:off x="0" y="0"/>
          <a:ext cx="0" cy="0"/>
          <a:chOff x="0" y="0"/>
          <a:chExt cx="0" cy="0"/>
        </a:xfrm>
      </p:grpSpPr>
      <p:sp>
        <p:nvSpPr>
          <p:cNvPr id="245" name="Google Shape;245;p2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246" name="Google Shape;246;p2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Clr>
                <a:schemeClr val="dk1"/>
              </a:buClr>
              <a:buSzPts val="3200"/>
              <a:buFont typeface="Cambria"/>
              <a:buChar char="•"/>
            </a:pPr>
            <a:r>
              <a:rPr b="0" i="0" lang="en-US" sz="3200" u="none">
                <a:solidFill>
                  <a:schemeClr val="dk1"/>
                </a:solidFill>
                <a:latin typeface="Cambria"/>
                <a:ea typeface="Cambria"/>
                <a:cs typeface="Cambria"/>
                <a:sym typeface="Cambria"/>
              </a:rPr>
              <a:t>Όταν οι κομιτατζήδες ανακαλύπτουν και περικυκλώνουν το σπίτι της αυτή δεν παραδίνεται και αντιστέκεται επί </a:t>
            </a:r>
            <a:r>
              <a:rPr b="1" i="0" lang="en-US" sz="3200" u="none">
                <a:solidFill>
                  <a:schemeClr val="dk1"/>
                </a:solidFill>
                <a:latin typeface="Cambria"/>
                <a:ea typeface="Cambria"/>
                <a:cs typeface="Cambria"/>
                <a:sym typeface="Cambria"/>
              </a:rPr>
              <a:t>τέσσερις </a:t>
            </a:r>
            <a:r>
              <a:rPr b="0" i="0" lang="en-US" sz="3200" u="none">
                <a:solidFill>
                  <a:schemeClr val="dk1"/>
                </a:solidFill>
                <a:latin typeface="Cambria"/>
                <a:ea typeface="Cambria"/>
                <a:cs typeface="Cambria"/>
                <a:sym typeface="Cambria"/>
              </a:rPr>
              <a:t>ώρες.</a:t>
            </a:r>
            <a:endParaRPr/>
          </a:p>
          <a:p>
            <a:pPr indent="-342900" lvl="0" marL="342900" rtl="0" algn="just">
              <a:lnSpc>
                <a:spcPct val="90000"/>
              </a:lnSpc>
              <a:spcBef>
                <a:spcPts val="640"/>
              </a:spcBef>
              <a:spcAft>
                <a:spcPts val="0"/>
              </a:spcAft>
              <a:buClr>
                <a:schemeClr val="dk1"/>
              </a:buClr>
              <a:buSzPts val="3200"/>
              <a:buFont typeface="Cambria"/>
              <a:buChar char="•"/>
            </a:pPr>
            <a:r>
              <a:rPr b="0" i="1" lang="en-US" sz="3200" u="none">
                <a:solidFill>
                  <a:schemeClr val="dk1"/>
                </a:solidFill>
                <a:latin typeface="Cambria"/>
                <a:ea typeface="Cambria"/>
                <a:cs typeface="Cambria"/>
                <a:sym typeface="Cambria"/>
              </a:rPr>
              <a:t>«Εγώ Ελληνίς εγεννήθην, βάρβαρε Σκύθα, και Ελληνίδα θα πεθάνω».</a:t>
            </a:r>
            <a:endParaRPr/>
          </a:p>
          <a:p>
            <a:pPr indent="-342900" lvl="0" marL="342900" rtl="0" algn="just">
              <a:lnSpc>
                <a:spcPct val="90000"/>
              </a:lnSpc>
              <a:spcBef>
                <a:spcPts val="640"/>
              </a:spcBef>
              <a:spcAft>
                <a:spcPts val="0"/>
              </a:spcAft>
              <a:buClr>
                <a:schemeClr val="dk1"/>
              </a:buClr>
              <a:buSzPts val="3200"/>
              <a:buFont typeface="Cambria"/>
              <a:buChar char="•"/>
            </a:pPr>
            <a:r>
              <a:rPr b="0" i="0" lang="en-US" sz="3200" u="none">
                <a:solidFill>
                  <a:schemeClr val="dk1"/>
                </a:solidFill>
                <a:latin typeface="Cambria"/>
                <a:ea typeface="Cambria"/>
                <a:cs typeface="Cambria"/>
                <a:sym typeface="Cambria"/>
              </a:rPr>
              <a:t>Οι κομιτατζήδες τελικά πυρπολούν </a:t>
            </a:r>
            <a:br>
              <a:rPr b="0" i="0" lang="en-US" sz="3200" u="none">
                <a:solidFill>
                  <a:schemeClr val="dk1"/>
                </a:solidFill>
                <a:latin typeface="Cambria"/>
                <a:ea typeface="Cambria"/>
                <a:cs typeface="Cambria"/>
                <a:sym typeface="Cambria"/>
              </a:rPr>
            </a:br>
            <a:r>
              <a:rPr b="0" i="0" lang="en-US" sz="3200" u="none">
                <a:solidFill>
                  <a:schemeClr val="dk1"/>
                </a:solidFill>
                <a:latin typeface="Cambria"/>
                <a:ea typeface="Cambria"/>
                <a:cs typeface="Cambria"/>
                <a:sym typeface="Cambria"/>
              </a:rPr>
              <a:t>την οικία και η Αικατερίνη σε ηλικία </a:t>
            </a:r>
            <a:br>
              <a:rPr b="0" i="0" lang="en-US" sz="3200" u="none">
                <a:solidFill>
                  <a:schemeClr val="dk1"/>
                </a:solidFill>
                <a:latin typeface="Cambria"/>
                <a:ea typeface="Cambria"/>
                <a:cs typeface="Cambria"/>
                <a:sym typeface="Cambria"/>
              </a:rPr>
            </a:br>
            <a:r>
              <a:rPr b="1" i="0" lang="en-US" sz="3200" u="none">
                <a:solidFill>
                  <a:schemeClr val="dk1"/>
                </a:solidFill>
                <a:latin typeface="Cambria"/>
                <a:ea typeface="Cambria"/>
                <a:cs typeface="Cambria"/>
                <a:sym typeface="Cambria"/>
              </a:rPr>
              <a:t>19 ετών</a:t>
            </a:r>
            <a:r>
              <a:rPr b="0" i="0" lang="en-US" sz="3200" u="none">
                <a:solidFill>
                  <a:schemeClr val="dk1"/>
                </a:solidFill>
                <a:latin typeface="Cambria"/>
                <a:ea typeface="Cambria"/>
                <a:cs typeface="Cambria"/>
                <a:sym typeface="Cambria"/>
              </a:rPr>
              <a:t> γίνεται παρανάλωμα του πυρός.</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7676"/>
            </a:gs>
            <a:gs pos="50000">
              <a:schemeClr val="lt1"/>
            </a:gs>
            <a:gs pos="100000">
              <a:srgbClr val="767676"/>
            </a:gs>
          </a:gsLst>
          <a:lin ang="5400000" scaled="0"/>
        </a:gradFill>
      </p:bgPr>
    </p:bg>
    <p:spTree>
      <p:nvGrpSpPr>
        <p:cNvPr id="250" name="Shape 250"/>
        <p:cNvGrpSpPr/>
        <p:nvPr/>
      </p:nvGrpSpPr>
      <p:grpSpPr>
        <a:xfrm>
          <a:off x="0" y="0"/>
          <a:ext cx="0" cy="0"/>
          <a:chOff x="0" y="0"/>
          <a:chExt cx="0" cy="0"/>
        </a:xfrm>
      </p:grpSpPr>
      <p:pic>
        <p:nvPicPr>
          <p:cNvPr descr="dragoumis" id="251" name="Google Shape;251;p26"/>
          <p:cNvPicPr preferRelativeResize="0"/>
          <p:nvPr/>
        </p:nvPicPr>
        <p:blipFill rotWithShape="1">
          <a:blip r:embed="rId3">
            <a:alphaModFix/>
          </a:blip>
          <a:srcRect b="0" l="0" r="0" t="0"/>
          <a:stretch/>
        </p:blipFill>
        <p:spPr>
          <a:xfrm>
            <a:off x="0" y="-4762"/>
            <a:ext cx="4643437" cy="6858000"/>
          </a:xfrm>
          <a:prstGeom prst="rect">
            <a:avLst/>
          </a:prstGeom>
          <a:noFill/>
          <a:ln>
            <a:noFill/>
          </a:ln>
        </p:spPr>
      </p:pic>
      <p:sp>
        <p:nvSpPr>
          <p:cNvPr id="252" name="Google Shape;252;p26"/>
          <p:cNvSpPr txBox="1"/>
          <p:nvPr>
            <p:ph type="title"/>
          </p:nvPr>
        </p:nvSpPr>
        <p:spPr>
          <a:xfrm>
            <a:off x="2771775" y="26035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ambria"/>
              <a:buNone/>
            </a:pPr>
            <a:r>
              <a:rPr b="1" i="0" lang="en-US" sz="4400" u="none">
                <a:solidFill>
                  <a:schemeClr val="lt1"/>
                </a:solidFill>
                <a:latin typeface="Cambria"/>
                <a:ea typeface="Cambria"/>
                <a:cs typeface="Cambria"/>
                <a:sym typeface="Cambria"/>
              </a:rPr>
              <a:t>Ίων Δραγούμης</a:t>
            </a:r>
            <a:endParaRPr/>
          </a:p>
        </p:txBody>
      </p:sp>
      <p:sp>
        <p:nvSpPr>
          <p:cNvPr id="253" name="Google Shape;253;p26"/>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165100" lvl="0" marL="342900" rtl="0" algn="l">
              <a:spcBef>
                <a:spcPts val="0"/>
              </a:spcBef>
              <a:spcAft>
                <a:spcPts val="0"/>
              </a:spcAft>
              <a:buClr>
                <a:schemeClr val="dk1"/>
              </a:buClr>
              <a:buSzPts val="2800"/>
              <a:buFont typeface="Arial"/>
              <a:buNone/>
            </a:pPr>
            <a:r>
              <a:t/>
            </a:r>
            <a:endParaRPr sz="2800"/>
          </a:p>
        </p:txBody>
      </p:sp>
      <p:sp>
        <p:nvSpPr>
          <p:cNvPr id="254" name="Google Shape;254;p26"/>
          <p:cNvSpPr txBox="1"/>
          <p:nvPr>
            <p:ph idx="1" type="body"/>
          </p:nvPr>
        </p:nvSpPr>
        <p:spPr>
          <a:xfrm>
            <a:off x="4932362" y="1557337"/>
            <a:ext cx="3956050" cy="4525962"/>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Clr>
                <a:schemeClr val="dk1"/>
              </a:buClr>
              <a:buSzPts val="2000"/>
              <a:buFont typeface="Cambria"/>
              <a:buChar char="•"/>
            </a:pPr>
            <a:r>
              <a:rPr b="0" i="0" lang="en-US" sz="2000" u="none">
                <a:solidFill>
                  <a:schemeClr val="dk1"/>
                </a:solidFill>
                <a:latin typeface="Cambria"/>
                <a:ea typeface="Cambria"/>
                <a:cs typeface="Cambria"/>
                <a:sym typeface="Cambria"/>
              </a:rPr>
              <a:t>Γραμματέας του ελληνικού προξενείου Μοναστηρίου.</a:t>
            </a:r>
            <a:endParaRPr/>
          </a:p>
          <a:p>
            <a:pPr indent="-342900" lvl="0" marL="342900" rtl="0" algn="just">
              <a:lnSpc>
                <a:spcPct val="90000"/>
              </a:lnSpc>
              <a:spcBef>
                <a:spcPts val="400"/>
              </a:spcBef>
              <a:spcAft>
                <a:spcPts val="0"/>
              </a:spcAft>
              <a:buClr>
                <a:schemeClr val="dk1"/>
              </a:buClr>
              <a:buSzPts val="2000"/>
              <a:buFont typeface="Cambria"/>
              <a:buChar char="•"/>
            </a:pPr>
            <a:r>
              <a:rPr b="0" i="0" lang="en-US" sz="2000" u="none">
                <a:solidFill>
                  <a:schemeClr val="dk1"/>
                </a:solidFill>
                <a:latin typeface="Cambria"/>
                <a:ea typeface="Cambria"/>
                <a:cs typeface="Cambria"/>
                <a:sym typeface="Cambria"/>
              </a:rPr>
              <a:t>Οργάνωσε τη Μακεδονική Άμυνα.</a:t>
            </a:r>
            <a:endParaRPr/>
          </a:p>
          <a:p>
            <a:pPr indent="-342900" lvl="0" marL="342900" rtl="0" algn="just">
              <a:lnSpc>
                <a:spcPct val="90000"/>
              </a:lnSpc>
              <a:spcBef>
                <a:spcPts val="400"/>
              </a:spcBef>
              <a:spcAft>
                <a:spcPts val="0"/>
              </a:spcAft>
              <a:buClr>
                <a:schemeClr val="dk1"/>
              </a:buClr>
              <a:buSzPts val="2000"/>
              <a:buFont typeface="Cambria"/>
              <a:buChar char="•"/>
            </a:pPr>
            <a:r>
              <a:rPr b="0" i="0" lang="en-US" sz="2000" u="none">
                <a:solidFill>
                  <a:schemeClr val="dk1"/>
                </a:solidFill>
                <a:latin typeface="Cambria"/>
                <a:ea typeface="Cambria"/>
                <a:cs typeface="Cambria"/>
                <a:sym typeface="Cambria"/>
              </a:rPr>
              <a:t>Κατηχούσε, εμψύχωνε τους Έλληνες της μακεδονικής υπαίθρου και συγκροτούσε διοικητικές επιτροπές.</a:t>
            </a:r>
            <a:endParaRPr/>
          </a:p>
          <a:p>
            <a:pPr indent="-342900" lvl="0" marL="342900" rtl="0" algn="just">
              <a:lnSpc>
                <a:spcPct val="90000"/>
              </a:lnSpc>
              <a:spcBef>
                <a:spcPts val="400"/>
              </a:spcBef>
              <a:spcAft>
                <a:spcPts val="0"/>
              </a:spcAft>
              <a:buClr>
                <a:schemeClr val="dk1"/>
              </a:buClr>
              <a:buSzPts val="2000"/>
              <a:buFont typeface="Cambria"/>
              <a:buChar char="•"/>
            </a:pPr>
            <a:r>
              <a:rPr b="0" i="0" lang="en-US" sz="2000" u="none">
                <a:solidFill>
                  <a:schemeClr val="dk1"/>
                </a:solidFill>
                <a:latin typeface="Cambria"/>
                <a:ea typeface="Cambria"/>
                <a:cs typeface="Cambria"/>
                <a:sym typeface="Cambria"/>
              </a:rPr>
              <a:t>Ενέπνευσε στον Παύλο Μελά </a:t>
            </a:r>
            <a:br>
              <a:rPr b="0" i="0" lang="en-US" sz="2000" u="none">
                <a:solidFill>
                  <a:schemeClr val="dk1"/>
                </a:solidFill>
                <a:latin typeface="Cambria"/>
                <a:ea typeface="Cambria"/>
                <a:cs typeface="Cambria"/>
                <a:sym typeface="Cambria"/>
              </a:rPr>
            </a:br>
            <a:r>
              <a:rPr b="0" i="0" lang="en-US" sz="2000" u="none">
                <a:solidFill>
                  <a:schemeClr val="dk1"/>
                </a:solidFill>
                <a:latin typeface="Cambria"/>
                <a:ea typeface="Cambria"/>
                <a:cs typeface="Cambria"/>
                <a:sym typeface="Cambria"/>
              </a:rPr>
              <a:t>την αγάπη και το θαυμασμό για τη Μακεδονία.</a:t>
            </a:r>
            <a:endParaRPr/>
          </a:p>
          <a:p>
            <a:pPr indent="-342900" lvl="0" marL="342900" rtl="0" algn="just">
              <a:lnSpc>
                <a:spcPct val="90000"/>
              </a:lnSpc>
              <a:spcBef>
                <a:spcPts val="400"/>
              </a:spcBef>
              <a:spcAft>
                <a:spcPts val="0"/>
              </a:spcAft>
              <a:buClr>
                <a:schemeClr val="dk1"/>
              </a:buClr>
              <a:buSzPts val="2000"/>
              <a:buFont typeface="Cambria"/>
              <a:buChar char="•"/>
            </a:pPr>
            <a:r>
              <a:rPr b="0" i="0" lang="en-US" sz="2000" u="none">
                <a:solidFill>
                  <a:schemeClr val="dk1"/>
                </a:solidFill>
                <a:latin typeface="Cambria"/>
                <a:ea typeface="Cambria"/>
                <a:cs typeface="Cambria"/>
                <a:sym typeface="Cambria"/>
              </a:rPr>
              <a:t>Δολοφονήθηκε στην Αθήνα </a:t>
            </a:r>
            <a:br>
              <a:rPr b="0" i="0" lang="en-US" sz="2000" u="none">
                <a:solidFill>
                  <a:schemeClr val="dk1"/>
                </a:solidFill>
                <a:latin typeface="Cambria"/>
                <a:ea typeface="Cambria"/>
                <a:cs typeface="Cambria"/>
                <a:sym typeface="Cambria"/>
              </a:rPr>
            </a:br>
            <a:r>
              <a:rPr b="0" i="0" lang="en-US" sz="2000" u="none">
                <a:solidFill>
                  <a:schemeClr val="dk1"/>
                </a:solidFill>
                <a:latin typeface="Cambria"/>
                <a:ea typeface="Cambria"/>
                <a:cs typeface="Cambria"/>
                <a:sym typeface="Cambria"/>
              </a:rPr>
              <a:t>το 1920.</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7676"/>
            </a:gs>
            <a:gs pos="100000">
              <a:schemeClr val="lt1"/>
            </a:gs>
          </a:gsLst>
          <a:lin ang="5400000" scaled="0"/>
        </a:gradFill>
      </p:bgPr>
    </p:bg>
    <p:spTree>
      <p:nvGrpSpPr>
        <p:cNvPr id="258" name="Shape 258"/>
        <p:cNvGrpSpPr/>
        <p:nvPr/>
      </p:nvGrpSpPr>
      <p:grpSpPr>
        <a:xfrm>
          <a:off x="0" y="0"/>
          <a:ext cx="0" cy="0"/>
          <a:chOff x="0" y="0"/>
          <a:chExt cx="0" cy="0"/>
        </a:xfrm>
      </p:grpSpPr>
      <p:pic>
        <p:nvPicPr>
          <p:cNvPr descr="https://upload.wikimedia.org/wikipedia/commons/thumb/7/73/Germanos_Karavaggelis2.jpg/220px-Germanos_Karavaggelis2.jpg" id="259" name="Google Shape;259;p27"/>
          <p:cNvPicPr preferRelativeResize="0"/>
          <p:nvPr/>
        </p:nvPicPr>
        <p:blipFill rotWithShape="1">
          <a:blip r:embed="rId3">
            <a:alphaModFix/>
          </a:blip>
          <a:srcRect b="0" l="0" r="0" t="0"/>
          <a:stretch/>
        </p:blipFill>
        <p:spPr>
          <a:xfrm>
            <a:off x="0" y="0"/>
            <a:ext cx="4643437" cy="6858000"/>
          </a:xfrm>
          <a:prstGeom prst="rect">
            <a:avLst/>
          </a:prstGeom>
          <a:noFill/>
          <a:ln>
            <a:noFill/>
          </a:ln>
        </p:spPr>
      </p:pic>
      <p:sp>
        <p:nvSpPr>
          <p:cNvPr id="260" name="Google Shape;260;p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mbria"/>
              <a:buNone/>
            </a:pPr>
            <a:r>
              <a:rPr b="1" i="0" lang="en-US" sz="4400" u="none">
                <a:solidFill>
                  <a:schemeClr val="dk1"/>
                </a:solidFill>
                <a:latin typeface="Cambria"/>
                <a:ea typeface="Cambria"/>
                <a:cs typeface="Cambria"/>
                <a:sym typeface="Cambria"/>
              </a:rPr>
              <a:t>Γερμανός</a:t>
            </a:r>
            <a:r>
              <a:rPr b="1" i="0" lang="en-US" sz="4400" u="none">
                <a:solidFill>
                  <a:schemeClr val="lt1"/>
                </a:solidFill>
                <a:latin typeface="Cambria"/>
                <a:ea typeface="Cambria"/>
                <a:cs typeface="Cambria"/>
                <a:sym typeface="Cambria"/>
              </a:rPr>
              <a:t> Καραβαγγέλης</a:t>
            </a:r>
            <a:endParaRPr/>
          </a:p>
        </p:txBody>
      </p:sp>
      <p:sp>
        <p:nvSpPr>
          <p:cNvPr id="261" name="Google Shape;261;p27"/>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165100" lvl="0" marL="342900" rtl="0" algn="l">
              <a:spcBef>
                <a:spcPts val="0"/>
              </a:spcBef>
              <a:spcAft>
                <a:spcPts val="0"/>
              </a:spcAft>
              <a:buClr>
                <a:schemeClr val="dk1"/>
              </a:buClr>
              <a:buSzPts val="2800"/>
              <a:buFont typeface="Arial"/>
              <a:buNone/>
            </a:pPr>
            <a:r>
              <a:t/>
            </a:r>
            <a:endParaRPr sz="2800"/>
          </a:p>
        </p:txBody>
      </p:sp>
      <p:sp>
        <p:nvSpPr>
          <p:cNvPr id="262" name="Google Shape;262;p27"/>
          <p:cNvSpPr txBox="1"/>
          <p:nvPr>
            <p:ph idx="1" type="body"/>
          </p:nvPr>
        </p:nvSpPr>
        <p:spPr>
          <a:xfrm>
            <a:off x="4787900" y="1484312"/>
            <a:ext cx="4032250" cy="4525962"/>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Clr>
                <a:schemeClr val="dk1"/>
              </a:buClr>
              <a:buSzPts val="2000"/>
              <a:buFont typeface="Cambria"/>
              <a:buChar char="•"/>
            </a:pPr>
            <a:r>
              <a:rPr b="0" i="0" lang="en-US" sz="2000" u="none">
                <a:solidFill>
                  <a:schemeClr val="dk1"/>
                </a:solidFill>
                <a:latin typeface="Cambria"/>
                <a:ea typeface="Cambria"/>
                <a:cs typeface="Cambria"/>
                <a:sym typeface="Cambria"/>
              </a:rPr>
              <a:t>Μητροπολίτης Καστοριάς ως </a:t>
            </a:r>
            <a:br>
              <a:rPr b="0" i="0" lang="en-US" sz="2000" u="none">
                <a:solidFill>
                  <a:schemeClr val="dk1"/>
                </a:solidFill>
                <a:latin typeface="Cambria"/>
                <a:ea typeface="Cambria"/>
                <a:cs typeface="Cambria"/>
                <a:sym typeface="Cambria"/>
              </a:rPr>
            </a:br>
            <a:r>
              <a:rPr b="0" i="0" lang="en-US" sz="2000" u="none">
                <a:solidFill>
                  <a:schemeClr val="dk1"/>
                </a:solidFill>
                <a:latin typeface="Cambria"/>
                <a:ea typeface="Cambria"/>
                <a:cs typeface="Cambria"/>
                <a:sym typeface="Cambria"/>
              </a:rPr>
              <a:t>το 1908.</a:t>
            </a:r>
            <a:endParaRPr/>
          </a:p>
          <a:p>
            <a:pPr indent="-342900" lvl="0" marL="342900" rtl="0" algn="just">
              <a:lnSpc>
                <a:spcPct val="90000"/>
              </a:lnSpc>
              <a:spcBef>
                <a:spcPts val="400"/>
              </a:spcBef>
              <a:spcAft>
                <a:spcPts val="0"/>
              </a:spcAft>
              <a:buClr>
                <a:schemeClr val="dk1"/>
              </a:buClr>
              <a:buSzPts val="2000"/>
              <a:buFont typeface="Cambria"/>
              <a:buChar char="•"/>
            </a:pPr>
            <a:r>
              <a:rPr b="0" i="0" lang="en-US" sz="2000" u="none">
                <a:solidFill>
                  <a:schemeClr val="dk1"/>
                </a:solidFill>
                <a:latin typeface="Cambria"/>
                <a:ea typeface="Cambria"/>
                <a:cs typeface="Cambria"/>
                <a:sym typeface="Cambria"/>
              </a:rPr>
              <a:t>Συγκρότησε τα πρώτα ανταρτικά σώματα με αρχηγούς τον καπετάν Κώττα και τον Βαγγέλη Στρεμπενιώτη.</a:t>
            </a:r>
            <a:endParaRPr/>
          </a:p>
          <a:p>
            <a:pPr indent="-342900" lvl="0" marL="342900" rtl="0" algn="just">
              <a:lnSpc>
                <a:spcPct val="90000"/>
              </a:lnSpc>
              <a:spcBef>
                <a:spcPts val="400"/>
              </a:spcBef>
              <a:spcAft>
                <a:spcPts val="0"/>
              </a:spcAft>
              <a:buClr>
                <a:schemeClr val="dk1"/>
              </a:buClr>
              <a:buSzPts val="2000"/>
              <a:buFont typeface="Cambria"/>
              <a:buChar char="•"/>
            </a:pPr>
            <a:r>
              <a:rPr b="0" i="0" lang="en-US" sz="2000" u="none">
                <a:solidFill>
                  <a:schemeClr val="dk1"/>
                </a:solidFill>
                <a:latin typeface="Cambria"/>
                <a:ea typeface="Cambria"/>
                <a:cs typeface="Cambria"/>
                <a:sym typeface="Cambria"/>
              </a:rPr>
              <a:t>Φρόντιζε τις οικογένειες </a:t>
            </a:r>
            <a:br>
              <a:rPr b="0" i="0" lang="en-US" sz="2000" u="none">
                <a:solidFill>
                  <a:schemeClr val="dk1"/>
                </a:solidFill>
                <a:latin typeface="Cambria"/>
                <a:ea typeface="Cambria"/>
                <a:cs typeface="Cambria"/>
                <a:sym typeface="Cambria"/>
              </a:rPr>
            </a:br>
            <a:r>
              <a:rPr b="0" i="0" lang="en-US" sz="2000" u="none">
                <a:solidFill>
                  <a:schemeClr val="dk1"/>
                </a:solidFill>
                <a:latin typeface="Cambria"/>
                <a:ea typeface="Cambria"/>
                <a:cs typeface="Cambria"/>
                <a:sym typeface="Cambria"/>
              </a:rPr>
              <a:t>των αγωνιστών.</a:t>
            </a:r>
            <a:endParaRPr/>
          </a:p>
          <a:p>
            <a:pPr indent="-342900" lvl="0" marL="342900" rtl="0" algn="just">
              <a:lnSpc>
                <a:spcPct val="90000"/>
              </a:lnSpc>
              <a:spcBef>
                <a:spcPts val="400"/>
              </a:spcBef>
              <a:spcAft>
                <a:spcPts val="0"/>
              </a:spcAft>
              <a:buClr>
                <a:schemeClr val="dk1"/>
              </a:buClr>
              <a:buSzPts val="2000"/>
              <a:buFont typeface="Cambria"/>
              <a:buChar char="•"/>
            </a:pPr>
            <a:r>
              <a:rPr b="0" i="0" lang="en-US" sz="2000" u="none">
                <a:solidFill>
                  <a:schemeClr val="dk1"/>
                </a:solidFill>
                <a:latin typeface="Cambria"/>
                <a:ea typeface="Cambria"/>
                <a:cs typeface="Cambria"/>
                <a:sym typeface="Cambria"/>
              </a:rPr>
              <a:t>Συνεχίζει την εθνική του δράση ως Μητροπολίτης  Αμάσειας Πόντου ως το 1922.</a:t>
            </a:r>
            <a:endParaRPr/>
          </a:p>
          <a:p>
            <a:pPr indent="-342900" lvl="0" marL="342900" rtl="0" algn="just">
              <a:lnSpc>
                <a:spcPct val="90000"/>
              </a:lnSpc>
              <a:spcBef>
                <a:spcPts val="400"/>
              </a:spcBef>
              <a:spcAft>
                <a:spcPts val="0"/>
              </a:spcAft>
              <a:buClr>
                <a:schemeClr val="dk1"/>
              </a:buClr>
              <a:buSzPts val="2000"/>
              <a:buFont typeface="Cambria"/>
              <a:buChar char="•"/>
            </a:pPr>
            <a:r>
              <a:rPr b="0" i="0" lang="en-US" sz="2000" u="none">
                <a:solidFill>
                  <a:schemeClr val="dk1"/>
                </a:solidFill>
                <a:latin typeface="Cambria"/>
                <a:ea typeface="Cambria"/>
                <a:cs typeface="Cambria"/>
                <a:sym typeface="Cambria"/>
              </a:rPr>
              <a:t>Πεθαίνει το 1935 στη Βιέννη λησμονημένος από την Ελλαδική Εκκλησία και </a:t>
            </a:r>
            <a:br>
              <a:rPr b="0" i="0" lang="en-US" sz="2000" u="none">
                <a:solidFill>
                  <a:schemeClr val="dk1"/>
                </a:solidFill>
                <a:latin typeface="Cambria"/>
                <a:ea typeface="Cambria"/>
                <a:cs typeface="Cambria"/>
                <a:sym typeface="Cambria"/>
              </a:rPr>
            </a:br>
            <a:r>
              <a:rPr b="0" i="0" lang="en-US" sz="2000" u="none">
                <a:solidFill>
                  <a:schemeClr val="dk1"/>
                </a:solidFill>
                <a:latin typeface="Cambria"/>
                <a:ea typeface="Cambria"/>
                <a:cs typeface="Cambria"/>
                <a:sym typeface="Cambria"/>
              </a:rPr>
              <a:t>την Πολιτεία.</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ambria"/>
              <a:ea typeface="Cambria"/>
              <a:cs typeface="Cambria"/>
              <a:sym typeface="Cambr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AgiosChrysostomosSmyrnis10" id="267" name="Google Shape;267;p28"/>
          <p:cNvPicPr preferRelativeResize="0"/>
          <p:nvPr/>
        </p:nvPicPr>
        <p:blipFill rotWithShape="1">
          <a:blip r:embed="rId3">
            <a:alphaModFix/>
          </a:blip>
          <a:srcRect b="0" l="0" r="0" t="0"/>
          <a:stretch/>
        </p:blipFill>
        <p:spPr>
          <a:xfrm>
            <a:off x="0" y="0"/>
            <a:ext cx="4643437" cy="6858000"/>
          </a:xfrm>
          <a:prstGeom prst="rect">
            <a:avLst/>
          </a:prstGeom>
          <a:noFill/>
          <a:ln>
            <a:noFill/>
          </a:ln>
        </p:spPr>
      </p:pic>
      <p:sp>
        <p:nvSpPr>
          <p:cNvPr id="268" name="Google Shape;268;p28"/>
          <p:cNvSpPr txBox="1"/>
          <p:nvPr>
            <p:ph type="title"/>
          </p:nvPr>
        </p:nvSpPr>
        <p:spPr>
          <a:xfrm>
            <a:off x="528637" y="11588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ambria"/>
              <a:buNone/>
            </a:pPr>
            <a:r>
              <a:rPr b="1" i="0" lang="en-US" sz="4400" u="none">
                <a:solidFill>
                  <a:schemeClr val="dk2"/>
                </a:solidFill>
                <a:latin typeface="Cambria"/>
                <a:ea typeface="Cambria"/>
                <a:cs typeface="Cambria"/>
                <a:sym typeface="Cambria"/>
              </a:rPr>
              <a:t>Χρ</a:t>
            </a:r>
            <a:r>
              <a:rPr b="1" i="0" lang="en-US" sz="4400" u="none">
                <a:solidFill>
                  <a:schemeClr val="lt1"/>
                </a:solidFill>
                <a:latin typeface="Cambria"/>
                <a:ea typeface="Cambria"/>
                <a:cs typeface="Cambria"/>
                <a:sym typeface="Cambria"/>
              </a:rPr>
              <a:t>υσόσ</a:t>
            </a:r>
            <a:r>
              <a:rPr b="1" i="0" lang="en-US" sz="4400" u="none">
                <a:solidFill>
                  <a:schemeClr val="dk2"/>
                </a:solidFill>
                <a:latin typeface="Cambria"/>
                <a:ea typeface="Cambria"/>
                <a:cs typeface="Cambria"/>
                <a:sym typeface="Cambria"/>
              </a:rPr>
              <a:t>τομος Καλαφάτης</a:t>
            </a:r>
            <a:endParaRPr/>
          </a:p>
        </p:txBody>
      </p:sp>
      <p:sp>
        <p:nvSpPr>
          <p:cNvPr id="269" name="Google Shape;269;p28"/>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165100" lvl="0" marL="342900" rtl="0" algn="l">
              <a:spcBef>
                <a:spcPts val="0"/>
              </a:spcBef>
              <a:spcAft>
                <a:spcPts val="0"/>
              </a:spcAft>
              <a:buClr>
                <a:schemeClr val="dk1"/>
              </a:buClr>
              <a:buSzPts val="2800"/>
              <a:buFont typeface="Arial"/>
              <a:buNone/>
            </a:pPr>
            <a:r>
              <a:t/>
            </a:r>
            <a:endParaRPr sz="2800"/>
          </a:p>
        </p:txBody>
      </p:sp>
      <p:sp>
        <p:nvSpPr>
          <p:cNvPr id="270" name="Google Shape;270;p28"/>
          <p:cNvSpPr txBox="1"/>
          <p:nvPr>
            <p:ph idx="1" type="body"/>
          </p:nvPr>
        </p:nvSpPr>
        <p:spPr>
          <a:xfrm>
            <a:off x="4648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Font typeface="Cambria"/>
              <a:buChar char="•"/>
            </a:pPr>
            <a:r>
              <a:rPr b="0" i="0" lang="en-US" sz="1800" u="none">
                <a:solidFill>
                  <a:schemeClr val="dk1"/>
                </a:solidFill>
                <a:latin typeface="Cambria"/>
                <a:ea typeface="Cambria"/>
                <a:cs typeface="Cambria"/>
                <a:sym typeface="Cambria"/>
              </a:rPr>
              <a:t>Μητροπολίτης Δράμας ως το 1909.</a:t>
            </a:r>
            <a:endParaRPr/>
          </a:p>
          <a:p>
            <a:pPr indent="-342900" lvl="0" marL="342900" rtl="0" algn="l">
              <a:lnSpc>
                <a:spcPct val="80000"/>
              </a:lnSpc>
              <a:spcBef>
                <a:spcPts val="360"/>
              </a:spcBef>
              <a:spcAft>
                <a:spcPts val="0"/>
              </a:spcAft>
              <a:buClr>
                <a:schemeClr val="dk1"/>
              </a:buClr>
              <a:buSzPts val="1800"/>
              <a:buFont typeface="Cambria"/>
              <a:buChar char="•"/>
            </a:pPr>
            <a:r>
              <a:rPr b="0" i="0" lang="en-US" sz="1800" u="none">
                <a:solidFill>
                  <a:schemeClr val="dk1"/>
                </a:solidFill>
                <a:latin typeface="Cambria"/>
                <a:ea typeface="Cambria"/>
                <a:cs typeface="Cambria"/>
                <a:sym typeface="Cambria"/>
              </a:rPr>
              <a:t>Ασταμάτητες περιοδείες στα χωριά της επισκοπής του.</a:t>
            </a:r>
            <a:endParaRPr/>
          </a:p>
          <a:p>
            <a:pPr indent="-342900" lvl="0" marL="342900" rtl="0" algn="l">
              <a:lnSpc>
                <a:spcPct val="80000"/>
              </a:lnSpc>
              <a:spcBef>
                <a:spcPts val="360"/>
              </a:spcBef>
              <a:spcAft>
                <a:spcPts val="0"/>
              </a:spcAft>
              <a:buClr>
                <a:schemeClr val="dk1"/>
              </a:buClr>
              <a:buSzPts val="1800"/>
              <a:buFont typeface="Cambria"/>
              <a:buChar char="•"/>
            </a:pPr>
            <a:r>
              <a:rPr b="0" i="0" lang="en-US" sz="1800" u="none">
                <a:solidFill>
                  <a:schemeClr val="dk1"/>
                </a:solidFill>
                <a:latin typeface="Cambria"/>
                <a:ea typeface="Cambria"/>
                <a:cs typeface="Cambria"/>
                <a:sym typeface="Cambria"/>
              </a:rPr>
              <a:t>Συμπαράσταση στις οικογένειες των αγωνιστών.</a:t>
            </a:r>
            <a:endParaRPr/>
          </a:p>
          <a:p>
            <a:pPr indent="-342900" lvl="0" marL="342900" rtl="0" algn="l">
              <a:lnSpc>
                <a:spcPct val="80000"/>
              </a:lnSpc>
              <a:spcBef>
                <a:spcPts val="360"/>
              </a:spcBef>
              <a:spcAft>
                <a:spcPts val="0"/>
              </a:spcAft>
              <a:buClr>
                <a:schemeClr val="dk1"/>
              </a:buClr>
              <a:buSzPts val="1800"/>
              <a:buFont typeface="Cambria"/>
              <a:buChar char="•"/>
            </a:pPr>
            <a:r>
              <a:rPr b="0" i="0" lang="en-US" sz="1800" u="none">
                <a:solidFill>
                  <a:schemeClr val="dk1"/>
                </a:solidFill>
                <a:latin typeface="Cambria"/>
                <a:ea typeface="Cambria"/>
                <a:cs typeface="Cambria"/>
                <a:sym typeface="Cambria"/>
              </a:rPr>
              <a:t>Ανέγερση εκκλησιών και σχολείων, ίδρυση αθλητικών και μουσικών συλλόγων για την ανύψωση του ηθικού και εθνικού φρονήματος των Ελλήνων της Μακεδονίας.</a:t>
            </a:r>
            <a:endParaRPr/>
          </a:p>
          <a:p>
            <a:pPr indent="-342900" lvl="0" marL="342900" rtl="0" algn="l">
              <a:lnSpc>
                <a:spcPct val="80000"/>
              </a:lnSpc>
              <a:spcBef>
                <a:spcPts val="360"/>
              </a:spcBef>
              <a:spcAft>
                <a:spcPts val="0"/>
              </a:spcAft>
              <a:buClr>
                <a:schemeClr val="dk1"/>
              </a:buClr>
              <a:buSzPts val="1800"/>
              <a:buFont typeface="Cambria"/>
              <a:buChar char="•"/>
            </a:pPr>
            <a:r>
              <a:rPr b="0" i="0" lang="en-US" sz="1800" u="none">
                <a:solidFill>
                  <a:schemeClr val="dk1"/>
                </a:solidFill>
                <a:latin typeface="Cambria"/>
                <a:ea typeface="Cambria"/>
                <a:cs typeface="Cambria"/>
                <a:sym typeface="Cambria"/>
              </a:rPr>
              <a:t>Απελευθέρωση Ελλήνων κρατουμένων.</a:t>
            </a:r>
            <a:endParaRPr/>
          </a:p>
          <a:p>
            <a:pPr indent="-342900" lvl="0" marL="342900" rtl="0" algn="l">
              <a:lnSpc>
                <a:spcPct val="80000"/>
              </a:lnSpc>
              <a:spcBef>
                <a:spcPts val="360"/>
              </a:spcBef>
              <a:spcAft>
                <a:spcPts val="0"/>
              </a:spcAft>
              <a:buClr>
                <a:schemeClr val="dk1"/>
              </a:buClr>
              <a:buSzPts val="1800"/>
              <a:buFont typeface="Cambria"/>
              <a:buChar char="•"/>
            </a:pPr>
            <a:r>
              <a:rPr b="0" i="1" lang="en-US" sz="1800" u="sng">
                <a:solidFill>
                  <a:schemeClr val="dk1"/>
                </a:solidFill>
                <a:latin typeface="Cambria"/>
                <a:ea typeface="Cambria"/>
                <a:cs typeface="Cambria"/>
                <a:sym typeface="Cambria"/>
              </a:rPr>
              <a:t>«Δέσποτα μας παρέλαβες λαγούς και μας έκανες λιοντάρια»!</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Cambria"/>
              <a:buNone/>
            </a:pPr>
            <a:r>
              <a:rPr b="1" i="0" lang="en-US" sz="4000" u="none">
                <a:solidFill>
                  <a:schemeClr val="dk2"/>
                </a:solidFill>
                <a:latin typeface="Cambria"/>
                <a:ea typeface="Cambria"/>
                <a:cs typeface="Cambria"/>
                <a:sym typeface="Cambria"/>
              </a:rPr>
              <a:t>Μαρτύρησε στη Σμύρνη στις </a:t>
            </a:r>
            <a:br>
              <a:rPr b="1" i="0" lang="en-US" sz="4000" u="none">
                <a:solidFill>
                  <a:schemeClr val="dk2"/>
                </a:solidFill>
                <a:latin typeface="Cambria"/>
                <a:ea typeface="Cambria"/>
                <a:cs typeface="Cambria"/>
                <a:sym typeface="Cambria"/>
              </a:rPr>
            </a:br>
            <a:r>
              <a:rPr b="1" i="0" lang="en-US" sz="4000" u="none">
                <a:solidFill>
                  <a:schemeClr val="dk2"/>
                </a:solidFill>
                <a:latin typeface="Cambria"/>
                <a:ea typeface="Cambria"/>
                <a:cs typeface="Cambria"/>
                <a:sym typeface="Cambria"/>
              </a:rPr>
              <a:t>27 Αυγούστου του 1922</a:t>
            </a:r>
            <a:endParaRPr/>
          </a:p>
        </p:txBody>
      </p:sp>
      <p:sp>
        <p:nvSpPr>
          <p:cNvPr id="276" name="Google Shape;276;p2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xrisostomos-smirnis-5" id="277" name="Google Shape;277;p29"/>
          <p:cNvPicPr preferRelativeResize="0"/>
          <p:nvPr/>
        </p:nvPicPr>
        <p:blipFill rotWithShape="1">
          <a:blip r:embed="rId3">
            <a:alphaModFix/>
          </a:blip>
          <a:srcRect b="0" l="0" r="0" t="0"/>
          <a:stretch/>
        </p:blipFill>
        <p:spPr>
          <a:xfrm>
            <a:off x="0" y="1412875"/>
            <a:ext cx="9144000" cy="5445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99" name="Google Shape;99;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makedonikos_agonas_2" id="100" name="Google Shape;100;p3"/>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ceb2ceb1cebbcebaceb1cebdceb9cebacebfceaf_cf80cf8ccebbceb5cebccebfceb9_pic073" id="282" name="Google Shape;282;p3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83" name="Google Shape;283;p3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mbria"/>
              <a:buNone/>
            </a:pPr>
            <a:r>
              <a:rPr b="1" i="0" lang="en-US" sz="4000" u="none">
                <a:solidFill>
                  <a:schemeClr val="dk1"/>
                </a:solidFill>
                <a:latin typeface="Cambria"/>
                <a:ea typeface="Cambria"/>
                <a:cs typeface="Cambria"/>
                <a:sym typeface="Cambria"/>
              </a:rPr>
              <a:t>Είσοδος ελληνικού στρατού </a:t>
            </a:r>
            <a:br>
              <a:rPr b="1" i="0" lang="en-US" sz="4000" u="none">
                <a:solidFill>
                  <a:schemeClr val="dk1"/>
                </a:solidFill>
                <a:latin typeface="Cambria"/>
                <a:ea typeface="Cambria"/>
                <a:cs typeface="Cambria"/>
                <a:sym typeface="Cambria"/>
              </a:rPr>
            </a:br>
            <a:r>
              <a:rPr b="1" i="0" lang="en-US" sz="4000" u="none">
                <a:solidFill>
                  <a:schemeClr val="dk1"/>
                </a:solidFill>
                <a:latin typeface="Cambria"/>
                <a:ea typeface="Cambria"/>
                <a:cs typeface="Cambria"/>
                <a:sym typeface="Cambria"/>
              </a:rPr>
              <a:t>στη Θεσσαλονίκη</a:t>
            </a:r>
            <a:endParaRPr/>
          </a:p>
        </p:txBody>
      </p:sp>
      <p:sp>
        <p:nvSpPr>
          <p:cNvPr id="284" name="Google Shape;284;p3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290" name="Google Shape;290;p3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aspromaures-mnimes-mias-anelpistis-nikis" id="291" name="Google Shape;291;p31"/>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5E5E"/>
            </a:gs>
            <a:gs pos="50000">
              <a:srgbClr val="FFCCCC"/>
            </a:gs>
            <a:gs pos="100000">
              <a:srgbClr val="765E5E"/>
            </a:gs>
          </a:gsLst>
          <a:lin ang="5400000" scaled="0"/>
        </a:gradFill>
      </p:bgPr>
    </p:bg>
    <p:spTree>
      <p:nvGrpSpPr>
        <p:cNvPr id="295" name="Shape 295"/>
        <p:cNvGrpSpPr/>
        <p:nvPr/>
      </p:nvGrpSpPr>
      <p:grpSpPr>
        <a:xfrm>
          <a:off x="0" y="0"/>
          <a:ext cx="0" cy="0"/>
          <a:chOff x="0" y="0"/>
          <a:chExt cx="0" cy="0"/>
        </a:xfrm>
      </p:grpSpPr>
      <p:sp>
        <p:nvSpPr>
          <p:cNvPr id="296" name="Google Shape;296;p32"/>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165100" lvl="0" marL="342900" rtl="0" algn="l">
              <a:spcBef>
                <a:spcPts val="0"/>
              </a:spcBef>
              <a:spcAft>
                <a:spcPts val="0"/>
              </a:spcAft>
              <a:buClr>
                <a:schemeClr val="dk1"/>
              </a:buClr>
              <a:buSzPts val="2800"/>
              <a:buFont typeface="Arial"/>
              <a:buNone/>
            </a:pPr>
            <a:r>
              <a:t/>
            </a:r>
            <a:endParaRPr sz="2800"/>
          </a:p>
        </p:txBody>
      </p:sp>
      <p:sp>
        <p:nvSpPr>
          <p:cNvPr id="297" name="Google Shape;297;p32"/>
          <p:cNvSpPr txBox="1"/>
          <p:nvPr>
            <p:ph idx="1" type="body"/>
          </p:nvPr>
        </p:nvSpPr>
        <p:spPr>
          <a:xfrm>
            <a:off x="4859337" y="692150"/>
            <a:ext cx="3816350" cy="4525962"/>
          </a:xfrm>
          <a:prstGeom prst="rect">
            <a:avLst/>
          </a:prstGeom>
          <a:noFill/>
          <a:ln>
            <a:noFill/>
          </a:ln>
        </p:spPr>
        <p:txBody>
          <a:bodyPr anchorCtr="0" anchor="t" bIns="45700" lIns="91425" spcFirstLastPara="1" rIns="91425" wrap="square" tIns="45700">
            <a:noAutofit/>
          </a:bodyPr>
          <a:lstStyle/>
          <a:p>
            <a:pPr indent="-342900" lvl="0" marL="342900" rtl="0" algn="just">
              <a:lnSpc>
                <a:spcPct val="80000"/>
              </a:lnSpc>
              <a:spcBef>
                <a:spcPts val="0"/>
              </a:spcBef>
              <a:spcAft>
                <a:spcPts val="0"/>
              </a:spcAft>
              <a:buClr>
                <a:schemeClr val="dk1"/>
              </a:buClr>
              <a:buSzPts val="2000"/>
              <a:buFont typeface="Cambria"/>
              <a:buChar char="•"/>
            </a:pPr>
            <a:r>
              <a:rPr b="0" i="0" lang="en-US" sz="2000" u="none">
                <a:solidFill>
                  <a:schemeClr val="dk1"/>
                </a:solidFill>
                <a:latin typeface="Cambria"/>
                <a:ea typeface="Cambria"/>
                <a:cs typeface="Cambria"/>
                <a:sym typeface="Cambria"/>
              </a:rPr>
              <a:t>Σε σας στρέφομαι, παιδιά του Ελληνισμού, αγαπημένα Ελληνόπουλα, και σας εξορκίζω -αν έχετε να ξοδέψετε ενέργεια, ας είναι και μέτρια, αν έχετε να κάψετε τίποτε περισσότερο από σπίθες απλές ενθουσιασμού- μη λησμονείτε ποτέ το θάνατο του </a:t>
            </a:r>
            <a:r>
              <a:rPr b="1" i="0" lang="en-US" sz="2000" u="none">
                <a:solidFill>
                  <a:schemeClr val="dk1"/>
                </a:solidFill>
                <a:latin typeface="Cambria"/>
                <a:ea typeface="Cambria"/>
                <a:cs typeface="Cambria"/>
                <a:sym typeface="Cambria"/>
              </a:rPr>
              <a:t>Παλληκαριού,</a:t>
            </a:r>
            <a:r>
              <a:rPr b="0" i="0" lang="en-US" sz="2000" u="none">
                <a:solidFill>
                  <a:schemeClr val="dk1"/>
                </a:solidFill>
                <a:latin typeface="Cambria"/>
                <a:ea typeface="Cambria"/>
                <a:cs typeface="Cambria"/>
                <a:sym typeface="Cambria"/>
              </a:rPr>
              <a:t> αλλά προ πάντων μη λησμονείτε τη ζωή του, τον ενθουσιασμό του δηλαδή και τη δύναμη και την τόλμη, μη λησμονείτε και την ιδέα που για κείνη δούλεψε και υπόφερε, ούτε την πανώρια χώρα όπου εσκοτώθη, γιατί και </a:t>
            </a:r>
            <a:r>
              <a:rPr b="1" i="1" lang="en-US" sz="2000" u="sng">
                <a:solidFill>
                  <a:schemeClr val="dk1"/>
                </a:solidFill>
                <a:latin typeface="Cambria"/>
                <a:ea typeface="Cambria"/>
                <a:cs typeface="Cambria"/>
                <a:sym typeface="Cambria"/>
              </a:rPr>
              <a:t>η ιδέα εκείνη και η χώρα θέλουν πολλούς ακόμα Ήρωες».</a:t>
            </a:r>
            <a:r>
              <a:rPr b="0" i="0" lang="en-US" sz="2000" u="none">
                <a:solidFill>
                  <a:schemeClr val="dk1"/>
                </a:solidFill>
                <a:latin typeface="Cambria"/>
                <a:ea typeface="Cambria"/>
                <a:cs typeface="Cambria"/>
                <a:sym typeface="Cambria"/>
              </a:rPr>
              <a:t> </a:t>
            </a:r>
            <a:endParaRPr/>
          </a:p>
          <a:p>
            <a:pPr indent="-342900" lvl="0" marL="342900" rtl="0" algn="just">
              <a:lnSpc>
                <a:spcPct val="80000"/>
              </a:lnSpc>
              <a:spcBef>
                <a:spcPts val="400"/>
              </a:spcBef>
              <a:spcAft>
                <a:spcPts val="0"/>
              </a:spcAft>
              <a:buClr>
                <a:schemeClr val="dk1"/>
              </a:buClr>
              <a:buSzPts val="2000"/>
              <a:buFont typeface="Cambria"/>
              <a:buNone/>
            </a:pPr>
            <a:r>
              <a:rPr b="0" i="0" lang="en-US" sz="2000" u="none">
                <a:solidFill>
                  <a:schemeClr val="dk1"/>
                </a:solidFill>
                <a:latin typeface="Cambria"/>
                <a:ea typeface="Cambria"/>
                <a:cs typeface="Cambria"/>
                <a:sym typeface="Cambria"/>
              </a:rPr>
              <a:t>		</a:t>
            </a:r>
            <a:r>
              <a:rPr b="0" i="1" lang="en-US" sz="2000" u="none">
                <a:solidFill>
                  <a:schemeClr val="dk1"/>
                </a:solidFill>
                <a:latin typeface="Cambria"/>
                <a:ea typeface="Cambria"/>
                <a:cs typeface="Cambria"/>
                <a:sym typeface="Cambria"/>
              </a:rPr>
              <a:t>Ίων Δραγούμης </a:t>
            </a:r>
            <a:endParaRPr/>
          </a:p>
        </p:txBody>
      </p:sp>
      <p:sp>
        <p:nvSpPr>
          <p:cNvPr descr="data:image/jpeg;base64,/9j/4AAQSkZJRgABAQAAAQABAAD/2wCEAAkGBxQTEhUUExQWFhUXGBgbGBgYFxoYGBwcGxoXHBgaGhcZHCghGxslHBgaIjEiJSkrLi4uGiAzODMsNygtLisBCgoKDQ0OFA8PDysZFBksLCwrKywrLCw3LissLCwsKywrKyssLCsrKyssKzcsKywrKysrKys3KysrKyssKysrLP/AABEIAQAAxQMBIgACEQEDEQH/xAAcAAACAgMBAQAAAAAAAAAAAAADBAECAAUGBwj/xAA7EAABAwMCBAMHAwQCAgIDAQABAhEhAAMxQVEEEmFxBYGRBhMiobHB8NHh8QcUMkIjclKCM2IkJbIV/8QAFgEBAQEAAAAAAAAAAAAAAAAAAAEC/8QAFxEBAQEBAAAAAAAAAAAAAAAAAAERMf/aAAwDAQACEQMRAD8AUv3GOTHV+tUiZ/Xr9aGW38oqvNsG171plde/lPVxQTcSHfYdtPVmod/iQT6s27P9aAb/AJv167+dQOc3mROYzQffDv6fn8Uslbtvr55/mh3lHLj8/iqHTdL8oPSqlbyWiOtJp4lnDa/jVJvguB++tQGC9Nu/yzVFLYmWbT83pJdwuf27jHah/wBx6ev5mgc9+oc2rY39BjNW9/Eat6/yKRCubT03q9u6WkfrRTClu2j+no1DF0u2uupJ1+tATeILfR/mKsbj574+vpRDPPsp+vlD+Yq6bsA46Z1x8+tJquqU+BDgD5O2c/vVrKz69G0xVD3vC86fvr9qw3nLto/XApMEz2dvTpUJcMPXPk3rmg2KLgc/EPPvkDzonNEZjfbrWvHEERy6zt9flRhccz9PvQPIKWyJ8sNpQ/eaY+m1AJIcONG+9ZbuDsfKoG7SmiDO7xmmAemIpNF2enmemannJP6doz1FUP27wGTmspJV46DvmsoA3rij/i7HZvLrQ/eslzmQZPQ6a1F65yvjsYpcrLwSQWE5y0MOtBF0qJh4H3odsO8hwDg/apXIbmZ9X6deoqisEtrnQwHYetQVRfXvBwMeUS2ahd94lsbgHU5oKrk5ch4fTHelr1xnD+ec/wD2f60Dv9yB9CAfnvrQfeahy20RvGaW95l39fpk6dKLwqgTAAj9g9AwgkkAbjdzJAracJ4GtSedaSlB1fYgEz/jt51tPY3wIqWi7cSSCP8Ajnl5lghkyMS9eoeH+FJTcKjyLKh/iRAn6RtRXn/s97EHiXUba7dh/hJUErVo7M5EO+ulb/j/AOm3DIQFITcdw4Kp7SYd86V0/ifFOvl98ykpJ92EwwyoEjSIG9C8U40W7KQSkrUn4gSAVJYE4gmQaDybwXgrV9RCkXkpwClHMIJEqOJ1NbBPsYtVwcqFoST/AJkpUnO4LHsJmug8M4NfNcCrqXClJ91bJChckwUlnaTlyTTPgfFJ5FPYNtC7bEG66bnMPgCi/wAF0FviIdlZiiPO/aTwf+2ulAuBbBJcAjPeteiNDvsdDmmfGbqfflKlLWlIBUVwsFUseWCzttrW1t+C279g3rPMFpDchxEOc6TFUaBFx9T0d9+kGsC9Hby6b+s0vdBQwdpY4xozZqUKJyHbbOTo+xzUDiCDBbJmd23Zv3qeYgd4we2aVSeWA0tmd3q/Od4B3+tUFF8q+kP6UUKAb0w/yoG4HQuHfBcNQ+WTOvQbFvl86DYW1iTt+xiiovB3Gh1pO2hoO3f+DRWkbdOw/Sgat3PPzP61lAKVFtW1esoFjxDnQfd49aCniltzEO0PrvhqBe4htYDemnzqty8QNxDaj8kVARV0SPPQg4MGqK5i4yMzAfH4aVWcEuCp4xLRP2qyrgBYmMEsQRgidjPrREXrygXf4jo0vkh6AXjXAJOCdwCfKi3uKAkTLSdZj0OtAvAsW3JEfvHb60UQXCwHMM8oDYgy7NTvhfDi6t5CAoBTMCArfcfatXdVPKFYmez9mxXa+B2FpQErth0t8XKMnQjJ7avQj15CbfukpA5ShkhhhuWQ04Y0VfHJCkpCncsCeZ3E5IxXPeAeA8TeVzm77q18JBCALhIbQuEwwnQ13Nnw1ADKdZ1UvL0Vw3jviXEHiVospQCUuFK+ELDJBHNoMzWr4rwpNxKOe4UKQCldtlc5ILhKSnKmOdQa9Lu+EWiwKAQC4GjnLep9azhvCbNtJSi2kBSuZQZ3VvNB5rxXjHOAhPC3UoDJF11gpKSFJJTy5BSxl5rmb3j11JuG6ksu6nnYseVD8/INAQU5ZiDmve1F65f2o9lLXFAkuhTZGPNpftQeCeMccLyypFs20nCedRYSOYqaf4rZ+zPjv9qoJUhRKSVZkuB8JSfyelbvxL2DIuHkSrdyxB1Deb1zvG8Det8z8zgsBq5cZ0M5omBXwUj4lOCeZMsWK1BoOlI3gyzBY4cxAkZajcMm4tQtoJflJgc0DSXD5qL3BBAYpOvVw8F86miFSok6zq537ZottJjQs2x2Mb9etYHADA6jDBup1MO9MhDz6yIMVRewHGGzh+ny/WrhHKxEaSRGQHiMj0pYIIJZoYy/bH6b1dFw6/mD9qAtu6NXcH6j+aaQoM4bOR3/AHpO1LP2EHQ+mtEBhw8htGxrvjpRWwtKAefqPqKylEnmGcVlBqkqD4OOklj0jFAXcCi+gxyhxuJw/WmSgPro8Bh2PYvSnu2ZgYI7MdfwGoghRGsYwwL7bMaxDtkhv3EaSPrVQC5ljJ6YHSjxDRHXIOfTrRSvEkAKgDzbUH16VQpE6FoAmO+f5oykBWQcgPPTQdOtUtpaWkbDIPnuKC3B2UqWlwWcQMscB9843869j9gfZsXFJuKJ5USBoScDJwAx1ryDw1LqAgSO0bxue9fSvsn4eLHC2rY0DqafiVJ+wosbtKfxqsP0qEVNRUgVChViqhlVBV6R4u8znQU6WpPiLfp+b0Ro13vjLgS+cd2rh1rF1ZUsuHJ6FtXPSuq9plgMz8ry3TR64O/xaUW+VZIVhhJActO4/SqNH4tZVbuH3bQQfhyx7dc1HFcKUhK5+IsRlSSUwDpywaW4nxFSz8IZgQS7kjp+v6UIXOVASSRggkhm75iqhUXw+SA3XSroMy7DfsRn0/SsVa5T2fcgjfOp3rFf9hBfTv8A5abvQF5hB+XpvpQh2+32rLgJJYEicDpkbUS2rfDRHmdN6CwBbVox2/Jq4S5b/XXbMfX61CLjYUJLFtn1LaPRWSWBMNjq2MO0fOgv7oJdtfzesqgWDqwGhHrisoELiTOXzj8lhQQZ+Jzn5fXfzorkSQlgM+v2ND93DR6nX9TURAIiTHTyMHGay6tgTjPXYN0/aqrIB0HRnMzndxis5Hdvm/276UVBL69QYlphpasCA+jfuf2q7gQWLMMNtltWahrfLGBuQZ+gigc8LRzX7XRYyYLOWfyIr6S8B4s3bKVswUAQ0AR8q+auHulNxJDhinJB1H66PX0L7NcWE8Jw4QCVKtgs+Nyp+sUI6QCpAitDx/iHFoQeSyFnoBn/AKvjtWs8M8Y4s83vkqSY+E2yAMEMdds1FdiDUqImlbN9w7NWi9svaL+0sLWCOfCQos5oN+ojel+Jv20j4lAd/wBK8W4XxbxDiwv3DIQoh7618lt+YfCDLuzMBXacP7G3VI5uK45YAB5hZQbaW1dagVHvHamBv2hWF2TyFLgFwDzH0LEOOleXeLWveFQaWgw2XfNdL7S+zdm1y3eFvX2WCebm50KnJU/0rl7d4rdKjI1AYEDyz3qo55NlSVYkEZnUt0oqrHwhi3MCWZvPpPStl4la+HmADgjViQd95pBJcmBLFiBg5171RilAlL7NL6aPDzWaSejxOd+1E4qIcGP2g+lVSpw2j7D7UFMaACS4cdoPajc43doZgPPHWs907jLtiddvOqlE59QxdjrjNBgSNY7S/wCMKOlQYtnd+xnrJ9KqhtdXkDqPWre43HeAP5oMISGOX+1ZV7Sg0lvnWUGr5kiWBKnh8O87DtWJuuC5wZyfKgwMGJ1AfzPr2ogeQB2knDioitxaXh4OIbOnrUKWO2GknAx0maCbnkJlwGGG9R86xKhmO+XnfUgaUBVKfDkSRjMbetCRfD/EwyN407xRFFvLpn7y70BZAcue2cgiD+n8A/ahQYToGk4ADdTXv/sRd5ODQu4CFJSsKjAClExv+1fPvhXGLt37VxBAKVJYkM5cCRrX0Z4Io3uHBUnlK+bmDyHJcfKlWEOP9rLyuHu3+HtJFq0kFd24FEBykKCEJYrFtB5lLcJggPJHJeyXtNxPFXbjIQQlbhaCtHOCrldSCpQYiZMY0r1FHDcga3AbH4D9KX//AM1IIA5UJd+RCQhJO5YVFwbw9CuUFUPLZbpXln9brPx2HflYgazrB869dGa86/q1aSr3SFAESTEjqKod/p/wd3+14YG2kFNsc10pkQOVNoFwpe68Bv8AZ40Xt34J4keKB4VXEe6/y94nilMSeWF21LCUFLK/xDEE7Vsf6Z+JqTb9wo8yUn4R/sBs23Wu+v2E3EkKDgg5FB4Nfs8RYuqT7z3vOP8AlCR7wQ/xAj4eca8um9am3w6nJDkf9SkvFe7cV4KAClHwpziX9MdA1c/4r4TaRzEgOA7wJmdsUTHnHEvykB5AP3yNx9a0d5ioN1GvX0aI6V0HiPEDnZOHIDBhg40rXcWlIC1kOWMY83OfSgQ/uQgAAOVGSXx6Ve2sBv2/NaSstcJEOQSGfIiGj+elMWhHVh0wMVUMpxqNGkiBRLo+GNDrD6/ehJuDBJP1zEDvR1LHyb5RnVw1FI8xdtdPppRgtjvrMbHvpUBn3PbtLVBVhhj9xHrHnQMpuN+hD/cVlBSSev50rKDVk/7Bp7DfSqC7AMxtMQf3q0l5ZtPNzOatw9ls6qhiegcduvWssqO4JHnDa6+TVZFt8w+jPjpV+U8rs7jtJB06xUEHJDkYgvHyqqWvE9ojfu2/6UNPlLvHyLwf5pi8gHctvt5asWelSkA7/PRtNf3oonvOUOP9To2jTHlX057LN7lBBJBSFT1Y18yITB/xLjQl5yGNfRPsDxgXwVhQL/APlGehFCOwFVNUC/w1ijH5vUVZKq86/qaQpSHOBuK7rgePtXSsW1gqtnlWNUqbBBkaEHBrzH+p3H27XEjmU45UkpyRlvWgU9hbxHEMpJSoJLA/7DUjfdq9hsXI8q+bvEfa+4u/bu2U8iragUJ0wxCuXQ17x4P4qm5ZRdThaQW2OoqpG24i8wc/n5Fee+3HHgQ7Ok/vXX+LcQAguWDdsV417XeI89xnJD6CGLNGlFrVrv8AxBv58jU8TdCUOdjDtmBPnSvCI3O7AvuY/DQvErjkJAf/AG2EEGN/8aqCeD8AQRcP/i4kbS5GG2qouOoycvoBJ37aVe9f5UcoLFTw5gAYPdqV5YxBwNPnNEMIUN4H6Z20ohXkudD6a70laVIyJbXRo7U0Etu0/eiouPEmWM6mRrrNATcYnH0kNDntV0k8xc7NvoR89elUUJ7EdpjTOaJVr3EcrcpLHo/z3qKomMH6+jaVlAkuW3LD6znrip4cFnPq2Mfp86qbkkfcNvDDNM8MBzGXn5g79qyg1sM4eXfT8xrWcgnYt+md6KmyYLs+7NAP5mrcpbLtjUbtNVprrqHLiHTodIYlx0+YoL/E7nOfm/X+aPxaWycSPq/zpdNsEFi+J9YyTVRYoMOzd46SJ/ivSv6Re0QR/wDhXCzqK7J3cfGj1D+teX8rmVB202HUauKPwnF+6uIupIe2tKhLH4VA/MBv5qEfVfDmiXFpSCpRYDcsO1JeGXhcQlSf8VBKhsxAINcT47xN/jbl20gC3bSoJ+KDCh8YWS2HLMM1GjHF+1AXeUtCUsCEqw/IOZ3UCJcPmHyHngfbbwxHEBHG8OlYSt/eFS1XSToxUYA+INo1dpb8D8NShSVcUSk/5FNwIeSCXS7hxrEVr/EvFPCrNv8As7CFXiqS3PcUk4gIlw2IFVHl/CWE2lEqHMzfCGIk8vMGz5717F7DeKoVaNt2IYpfBSRkDJrhPHbSSm4sWOLQkkNcVbUEEmSCFJ5kjY9KS4SxcKE3eHc8ivhOVhi3KQSwSW5h+9B677ScUBaLbfXYedeL8YQVqJw/5r2roOO9pl3bLkklQ2ZnzXMhGrSDloZ3mev0oUzwoJeHEkfyMTiluPsh0xI+vnk0xbDPsOlW4j/QhLBQPm2Q/Q1Qra4fUyehL4z1kVN95+zA5b8PSi3FFyPhwNMMckdX0qiE+Tw8dRpigHbSX1+2rxTC0AAz1htJg+oqU6efymVDWrrXjuzMArvHSgVuJdxjbfP8UAWi+8dB2bU4p27cg6B/PALPpilwt3ADT9OwaP1xQV90SBr5H7A1lHsnM/L96miNUUJGS2nmfz54otq0NAdWOWcMNOlUNmSzbuRjUETineGTOXbucF/n2qAqO/YaaHAqLquxMfLvRkoGg76ZcUO7bLYL9T+PRWuv7vMQOo27tSgU5dnjJ+nQU7xDzInHQ5yA1JrSXcET2+YPeguLgj/E+c+uuv4KtLgfqQ/n96XE8uJ016/OoRbYD/Zt9u5zVR7z/SHxn33Bi2S67B92XZynKD6Fu4NdhxXhNm8tK7ttKyiUhQcAsxVy4KmGTXzx7D+OngeMTczaV8F1j/qTC+6Sx6h96+iuEvBbKSoFKgCCDBB1qNQxe41NlDkEIAwlJ+SU6dq0t/20tgRY4xekcNeY655a6FCNRWXUP/NQeXeKe09+4shHBXebBVdBAA6IGc6mmPZ4qAUu6ApSv/kKsNonZhpXfXuGTlVcR7W37KEkJJEYBb5fmRVHJ+3/ALvmRyBIOCxiJb4RmuSs6iJ9W7HrRfF+L51AJwkkky5eCHw9L8HbUogJDqJZI/2J0HrVQ5wfDKu3EW7crWoJZiSI+32r0P8AqD4HaseE2wG5rK0MoiVFfw3H7kv5CmvYP2c/tQblwveWHVqEgzypPV5Nct/WD2iF24nhUFwh1Lafi0SXGmaDh7HEpUJyIg/fzp0Hp+Bn76etaK1dKSJZ8jMdYxW14QBXKx+gliGPSiQypaXZtvPeKrdvQZbVj+Zg0NZgOW+2GcDArF4bIDB26sJoqvOSY22fp03P70FeJc6DA8m/NKupDQxnII89c4+hqQxOIBzPTHRqASw7PENLaf8Ar3rKZKwnedg/rGayiFEQZ3Y5megxOXrLYP8Aqlh2OfM6UdRBBZ3y0f8ArrR+GUDp2jrrt6VFEtOxIILz+D8xU3VHG4k+n2OlFsHD9j8/qDQb6Njjtg/XFBr7qQSMEjdxuMRSSwS4gQZP2GAY0p26rI3HTv8Ar+CklLG4+uu5EkUSoCexfEjpo7AdmqFkgtDEb/IeX3q7sR00116fj1QuHD7TrkneKoKkAhhntrsPMfOuw9gvbq5wSk2rx5+FcuG5lWn/ANkNJSMlHdtK41KDqEgfLoxpm2IbVjgDc6+lRePp7hPEra0JWhaVJUAUqSXCgcEEaRRr3GJSHJbz31muC/o74dbu+HrQtIUE31KTkEFgYILiTW/8d9l0X0qSkqHRS1qTj/xJorU+0/tlat21kXEKYkBKVAknXFeU8fx1/iVlRJSlTvzMGHnJJ6V1lz2Sum4UcMlSjgqQhKU7AlTMJc71vbH9JyUvf4gqWZ5Uj4R0KjJ+VB5nwnBhSgm38ZaVf6jr1L7V2/sx4bbsfFm4Y5i3p0FbpfsPctpZBBaQMfTvWq4/grtlJJSYcu/SgZ9pfaQcNaPKf+RQZIbFeSXrnOtS1klSiVEnqd/OmvE+O98tyQRpiW2PZ/KkAvpnt2P0qshXLYwGDRAPlV7KvdqcB0xHofnNYkl366DJ9e9VUZafzB+dEbHndRgB8S8/hoJXu8iDP0pJFxSREN+3zijo4hgMZbY+Q86LplLu8ATH53q6Ufw3SXbAxVbKob6bMcvmQM7Uc4IG+/2ooYtlWg651mBpWVQKaWE9PXSsoJtJL5cu22dOmf0qwASWO+oYnSTqMVCiS/UfrPaqS8gZwB2L1BsEkAQcj0aftQL98QdNSYEMfOl0qkMI5t9umNqpxJPbc9J12oKXVHcw2IbIH+Ma60oro2Yh57etMjpr59QOzfSg3Uh3BDa6a66ag1UoaRzf/bO/0qyA5JLDH13HU4qQtLB9DOp2yfLTWgXCN9mcEPD64xUBk/TYnY6jtTFrinhzBz+etILuvA0Yj16j50fhtG7yc6feqPdv6EXX4S8MtfM/+ia9FShC3LOxIL4cQQ1eY/0W41NrgOKurLIRcKlHYC2gmq/0y9p1Jv8A9vcW6OINxdvnI50rfm5NHBTzdXSN6y09XCQKwiseoJooNxFeVf1i9qE2kHg7U3lgG6RBRbP+uP8AJbeQmHD+ie0/jiOD4a5fXJSk8idVrI+FA7n0E18veMeIKu3Lly4Sq5cJUonBJGf+rhh0AirEpMPgDyb9R9NqtbPoC8M2mlRbkO7g4HbGtXGjl/Mx/l0z06VWE3lNDkTuTvJfLRS5V66Tv13cVZKHn1cbS/fM1W9AAcZbHUjQtr8qDCMtjMj87ViUE6P1EmMY1is93GrA9ATpr2pyzaHoXwYGW75jqKCouKGRHzywd6assodCPl+xFKcWkFxLbt9N6vwaCnB6xnTTz3xRTv8Abj/ZyfTPepqqOIA1I8x9xmoqC14RIgH9PzpSaVA7HH3EHfFFuLdTMegkHqI7eVVCwCC322MP86oljILMRqdWHpP1qqrg/Bt375qUiHkNpnXtqNaV4heW75GfOoq677Q+NcvM4HnWvu3mdsRtt85qL1wKgOes9DPU0FhrnOG+dAa3cKvqMu/cGioyXDA7iIP760BFoDQiMZ8x+a0a6h9zy7loYNHrQYtPNDTiMawev2aj8Ophlpnfo37UJCiMh9ZjDafj0RuYs+msfu9Ed77McR/+m462C/NxfDCP/FSrT935SD0etPxPiC7N/wB7bVyrtqC0PCeYSB2ZwWOCaS4Tj+Swuyl/+S5aWZHL/wAYUQD1JV8ulNeAC3c46z/ccqLPvAbhUfgASoEOcAOGOkl6K+lfAvE08TYtX0OE3EJUAYIcSD1BcU+quO9hFLuXOL4gL/4Lt5furbDlAQyAtByAoJcjGMap/wBV/aT+3sCxbURdvAu2U2x/kTtzH4fXao08/wD6ne0P95xHKhT2bJUlDf4lRcKubKLggEYAj/I1wS0gEl9RkD9OtO31F84ZmHkzN1zSysKeJDeYmRggjWrGKVQRpp+m35ipKXwwYnZtC5GaKEEsX00I8w2WyKH7qe8dIj/U9KqYEq3BAzkwSDnQw+Pw0C6hng6E/mk0+pLAkjOw1z9tKFZs/EHdwW7B2MYw1AXhrIjONuu1XXw5bEERGrdoLjXV6OhECS4w7QW31xR023yXbp1x83ouNfbQSZS+mo1/PvR0WCI8tt2DUytA5h3j5u/pRbFp3bE6FpxrvQhU2h2bYA/N6ytkbTYf6Yqag1l1M9BoXkeU4ehGyNmdhMjb8jFHuAYEuN2Exp+B6CtRd2aZfyb4SNKoDdW2NRidsQOlI8WvDQPluGzE0xeRPUbRrqOxpNaJLPE7gPB+9AulEkx+Z2lpq68mPoD6+VW54wZ2HYj7/vVef4nwJZu/yqKs0YElxrttLde9Xty8NHZxv+aVe0qJfb1yw0oyUO7QZ1DN64f8miatZRuG01IacbbipTY5kk9dphjnTWrFJAcCBv8APPSmvCH/AOQHHK/+Ty7PHRqoSUuBBYZ1fO3ScaU1YUSFEf8Ai3cbDrQLsrIDtjX6nE04nikpQlCc4JLNv6scmiu3/px7bq4MC3c5l2CS6QHVbOhQdQYBT57vz3tB4rc4u/cv3T8S4CdEpD8qQ8kJfzcxWp4e4oCS+BmGPTyAJrFL7udD5O0xUFwl2JY/pkwdCIqFWwx2jDH/AG30DVigR9if16/arW1KOkqGQcls46VQuAzQenqfXbzqxuDD4aSflGaIi2kOVEDqTpkuTr+lLXLgcfE+jR9B5Yoil4Thx8vr1xReDRBVviJMSzEDLUuFEsA5PzEEl5rY+7SkYJA0ctkA+Uu3WiGFPky7Pq7dxUJQCxOoZ/MjyI6VrFXATgff0Ztq2du8AhRZiJx2YmN9H0oo1m2TJAcahoxmPpTibIjT17YFK8OBy5LHrDyDTAWYAwxMwRh2FRTAIcj5YzM71lJHijln8to8qyqNWVs7GBgEgjs1AuF1N5QMSB1o6rPYjz+2YHyoYSxmWmAfXqHokJ3kb7by4dmjcfWkVEQXl8PrE/OtpxSoMYnO5bygj61ry7uS2HHyMvP2opa6f/J/LvVbCS5Oxb+PSj3bYLN6egw381dFltM/jl+xqCAGzOOuh/QzTKEsxIEONPxqlFmCGLPAIlpgkMPOr8pb82HXIqoi6WG+G7dHH1rPC73KvoQrGS6cFutRfTDvkEa/Y/jULhDlzPKrBfOfOaC/Dy7uSzn5YMdYqUI51NjcFsdIis4ctP2nGnWBNOoISl9wHL4AAIlsO+T9Kgm4tiw8mJhmaGNUQGk5w+7QCw71R2UxaNGL9i+ner8skOB3xtM4oLc3K3+Qdw7M5bqZqLqiba8As7vP+ScNiD9ahNsOdncQfOdf4ogLW7jP/wDHqBp2E7eVFB9yEiEDQu2TJgvSxBMBp/HDfy9Oc7pTytI2hgl3n6UBFoMHno7By7w0HGtVB0BIxOPi6B4nWluPvl2doEh4yC0/OmV3eUEDV+zPg9YrWXEEk7g/pBG80Q54Vb51/PH2B2etqqy6f8ofyDwGmSOrUl4Xwrpks8lmgAEZ0Ip3jFhDhmUyTkyTjyopjhbbbhtInDbvoauq6Bk4JeH76/j1FhXw85YAzjLQM6z+GtZxV4qJI2LDH0EjNA9/chyJ8gw/IrK1XulrwJEFwR22qKDYLUzhxrGNi/1oJtpO840DgjUd6ZFx/N4dzqJh9qTXc3BPXuzT8qikeMXLAqcgs7liemnnQFL6eZEOGL0a9YBJJIO5LztpHl96CbDOzku8a9ifKMRRFDs7Y5s9ek0dJBd85iR3iRDVVKQ4ySddtoiOrlqsrr+mJzqJz3oMUTj4TpMPGM471e4oltsTrhgGjV5NWSAW1IPSNPu7dKlAyGYv2+WpoQLiFuHdLiGh+kHFA4cM5UA7GRu6euP0p6/aHLHSc/TSleHRzFn0xno9Abhhq2Jz1fOuXbZ9qNeUNIOS0jB/R6stISAlv+xnLZ6dpoQQN4n/AKs+PTWgqmZJ33bv9aZVzD4Y001fymc9aqi2IGdn00GDqKNysSHM6RsNjmihoQ6gSD1YOzDd84NWWPhWSWZKn83YetQq0yXUwS28noMF5E6fQVm2bhdUWh/rqWG+rfKgvaQTbEPCejOGzUqUwJc+UneWFMXVP/j/AOO3Xf0pa4Clvow06N3qoW49Tl4c6epzrmlZI3hoGPMbSKcuKAxo2u43beqpBJgh5yHacwGaaI3HBKCUgkEsB567NWvuPcu8oeSR/wD089AHbNbHxIlAYMBocaNnakPD7TlbB1MydZLTtABP8tRatx/EmEpkCBGcZzMDG9Hs8IAOa5DH/EQc6zrTlnhAgHllRyr0EOPhHpQF2Fqc5JB117+m9DFReLloGgDj6VlYvgFnpvI77bGsoBHB37tAkMareYzI8pg/Rt6cHCSNjl9Hwz+dC40MM4AGemRkVBpVocxqw1DMNsCrptsxz6Rv5xV7luSWG8zEaPUC2ZbJOhh5GNaC4ty74fRyJ/DWXLTQ+MZPfT1plAkO4+E7GWjPUelDKT33+rBvSqBWkvrB2P6irAD1wD8/vUrBiAZj7tnpVzbJB8ofU6sBUVFy2ORpImfvPbTrQeCtSejsdBL/AEG1NosFQ1GdiY6nXPrRuHsBmZyS5GurAkdGNEKXLYBPeG7/AM/LWipSG+Uz+B6N7oxB26CPpUXLREgxDgtGCOjZaiqIt4ceogxnOMzRwhKAFKHYDKjsAWz1qvNyfEqS7hO/TMCaAi0bh57hMYziIH/1cUC122byipQCUh+VIdtMP2k60+Q0AAACBjtgT+9N3LZYgMzYbTJDDFKGy5zLuWOIxntRAV238jtPmT3qbgEnWDL9dejP2pkCRsen45zVL9uAzEej/m1Fay+gOw2chtskdMetW4awQoFvq/6QW9KLfQdiBrtg1NseYE6zrvOPnVTDHiCzqCDOB0fGkGmvCUlCCWA5ldoH3J66UDjQ+DLdum2aft2vdAQFLLEc08sOW0oHllkSA74b5PQ/e6AANrjXfXNIm6o5ecQ2v56VdNlTuR65+uwbyoq19U5PoKyjjglKEhiPOsoP/9k=" id="298" name="Google Shape;298;p32"/>
          <p:cNvSpPr txBox="1"/>
          <p:nvPr/>
        </p:nvSpPr>
        <p:spPr>
          <a:xfrm>
            <a:off x="155575" y="460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data:image/jpeg;base64,/9j/4AAQSkZJRgABAQAAAQABAAD/2wCEAAkGBxQTEhUUExQWFhUXGBgbGBgYFxoYGBwcGxoXHBgaGhcZHCghGxslHBgaIjEiJSkrLi4uGiAzODMsNygtLisBCgoKDQ0OFA8PDysZFBksLCwrKywrLCw3LissLCwsKywrKyssLCsrKyssKzcsKywrKysrKys3KysrKyssKysrLP/AABEIAQAAxQMBIgACEQEDEQH/xAAcAAACAgMBAQAAAAAAAAAAAAADBAECAAUGBwj/xAA7EAABAwMCBAMHAwQCAgIDAQABAhEhAAMxQVEEEmFxBYGRBhMiobHB8NHh8QcUMkIjclKCM2IkJbIV/8QAFgEBAQEAAAAAAAAAAAAAAAAAAAEC/8QAFxEBAQEBAAAAAAAAAAAAAAAAAAERMf/aAAwDAQACEQMRAD8AUv3GOTHV+tUiZ/Xr9aGW38oqvNsG171plde/lPVxQTcSHfYdtPVmod/iQT6s27P9aAb/AJv167+dQOc3mROYzQffDv6fn8Uslbtvr55/mh3lHLj8/iqHTdL8oPSqlbyWiOtJp4lnDa/jVJvguB++tQGC9Nu/yzVFLYmWbT83pJdwuf27jHah/wBx6ev5mgc9+oc2rY39BjNW9/Eat6/yKRCubT03q9u6WkfrRTClu2j+no1DF0u2uupJ1+tATeILfR/mKsbj574+vpRDPPsp+vlD+Yq6bsA46Z1x8+tJquqU+BDgD5O2c/vVrKz69G0xVD3vC86fvr9qw3nLto/XApMEz2dvTpUJcMPXPk3rmg2KLgc/EPPvkDzonNEZjfbrWvHEERy6zt9flRhccz9PvQPIKWyJ8sNpQ/eaY+m1AJIcONG+9ZbuDsfKoG7SmiDO7xmmAemIpNF2enmemannJP6doz1FUP27wGTmspJV46DvmsoA3rij/i7HZvLrQ/eslzmQZPQ6a1F65yvjsYpcrLwSQWE5y0MOtBF0qJh4H3odsO8hwDg/apXIbmZ9X6deoqisEtrnQwHYetQVRfXvBwMeUS2ahd94lsbgHU5oKrk5ch4fTHelr1xnD+ec/wD2f60Dv9yB9CAfnvrQfeahy20RvGaW95l39fpk6dKLwqgTAAj9g9AwgkkAbjdzJAracJ4GtSedaSlB1fYgEz/jt51tPY3wIqWi7cSSCP8Ajnl5lghkyMS9eoeH+FJTcKjyLKh/iRAn6RtRXn/s97EHiXUba7dh/hJUErVo7M5EO+ulb/j/AOm3DIQFITcdw4Kp7SYd86V0/ifFOvl98ykpJ92EwwyoEjSIG9C8U40W7KQSkrUn4gSAVJYE4gmQaDybwXgrV9RCkXkpwClHMIJEqOJ1NbBPsYtVwcqFoST/AJkpUnO4LHsJmug8M4NfNcCrqXClJ91bJChckwUlnaTlyTTPgfFJ5FPYNtC7bEG66bnMPgCi/wAF0FviIdlZiiPO/aTwf+2ulAuBbBJcAjPeteiNDvsdDmmfGbqfflKlLWlIBUVwsFUseWCzttrW1t+C279g3rPMFpDchxEOc6TFUaBFx9T0d9+kGsC9Hby6b+s0vdBQwdpY4xozZqUKJyHbbOTo+xzUDiCDBbJmd23Zv3qeYgd4we2aVSeWA0tmd3q/Od4B3+tUFF8q+kP6UUKAb0w/yoG4HQuHfBcNQ+WTOvQbFvl86DYW1iTt+xiiovB3Gh1pO2hoO3f+DRWkbdOw/Sgat3PPzP61lAKVFtW1esoFjxDnQfd49aCniltzEO0PrvhqBe4htYDemnzqty8QNxDaj8kVARV0SPPQg4MGqK5i4yMzAfH4aVWcEuCp4xLRP2qyrgBYmMEsQRgidjPrREXrygXf4jo0vkh6AXjXAJOCdwCfKi3uKAkTLSdZj0OtAvAsW3JEfvHb60UQXCwHMM8oDYgy7NTvhfDi6t5CAoBTMCArfcfatXdVPKFYmez9mxXa+B2FpQErth0t8XKMnQjJ7avQj15CbfukpA5ShkhhhuWQ04Y0VfHJCkpCncsCeZ3E5IxXPeAeA8TeVzm77q18JBCALhIbQuEwwnQ13Nnw1ADKdZ1UvL0Vw3jviXEHiVospQCUuFK+ELDJBHNoMzWr4rwpNxKOe4UKQCldtlc5ILhKSnKmOdQa9Lu+EWiwKAQC4GjnLep9azhvCbNtJSi2kBSuZQZ3VvNB5rxXjHOAhPC3UoDJF11gpKSFJJTy5BSxl5rmb3j11JuG6ksu6nnYseVD8/INAQU5ZiDmve1F65f2o9lLXFAkuhTZGPNpftQeCeMccLyypFs20nCedRYSOYqaf4rZ+zPjv9qoJUhRKSVZkuB8JSfyelbvxL2DIuHkSrdyxB1Deb1zvG8Det8z8zgsBq5cZ0M5omBXwUj4lOCeZMsWK1BoOlI3gyzBY4cxAkZajcMm4tQtoJflJgc0DSXD5qL3BBAYpOvVw8F86miFSok6zq537ZottJjQs2x2Mb9etYHADA6jDBup1MO9MhDz6yIMVRewHGGzh+ny/WrhHKxEaSRGQHiMj0pYIIJZoYy/bH6b1dFw6/mD9qAtu6NXcH6j+aaQoM4bOR3/AHpO1LP2EHQ+mtEBhw8htGxrvjpRWwtKAefqPqKylEnmGcVlBqkqD4OOklj0jFAXcCi+gxyhxuJw/WmSgPro8Bh2PYvSnu2ZgYI7MdfwGoghRGsYwwL7bMaxDtkhv3EaSPrVQC5ljJ6YHSjxDRHXIOfTrRSvEkAKgDzbUH16VQpE6FoAmO+f5oykBWQcgPPTQdOtUtpaWkbDIPnuKC3B2UqWlwWcQMscB9843869j9gfZsXFJuKJ5USBoScDJwAx1ryDw1LqAgSO0bxue9fSvsn4eLHC2rY0DqafiVJ+wosbtKfxqsP0qEVNRUgVChViqhlVBV6R4u8znQU6WpPiLfp+b0Ro13vjLgS+cd2rh1rF1ZUsuHJ6FtXPSuq9plgMz8ry3TR64O/xaUW+VZIVhhJActO4/SqNH4tZVbuH3bQQfhyx7dc1HFcKUhK5+IsRlSSUwDpywaW4nxFSz8IZgQS7kjp+v6UIXOVASSRggkhm75iqhUXw+SA3XSroMy7DfsRn0/SsVa5T2fcgjfOp3rFf9hBfTv8A5abvQF5hB+XpvpQh2+32rLgJJYEicDpkbUS2rfDRHmdN6CwBbVox2/Jq4S5b/XXbMfX61CLjYUJLFtn1LaPRWSWBMNjq2MO0fOgv7oJdtfzesqgWDqwGhHrisoELiTOXzj8lhQQZ+Jzn5fXfzorkSQlgM+v2ND93DR6nX9TURAIiTHTyMHGay6tgTjPXYN0/aqrIB0HRnMzndxis5Hdvm/276UVBL69QYlphpasCA+jfuf2q7gQWLMMNtltWahrfLGBuQZ+gigc8LRzX7XRYyYLOWfyIr6S8B4s3bKVswUAQ0AR8q+auHulNxJDhinJB1H66PX0L7NcWE8Jw4QCVKtgs+Nyp+sUI6QCpAitDx/iHFoQeSyFnoBn/AKvjtWs8M8Y4s83vkqSY+E2yAMEMdds1FdiDUqImlbN9w7NWi9svaL+0sLWCOfCQos5oN+ojel+Jv20j4lAd/wBK8W4XxbxDiwv3DIQoh7618lt+YfCDLuzMBXacP7G3VI5uK45YAB5hZQbaW1dagVHvHamBv2hWF2TyFLgFwDzH0LEOOleXeLWveFQaWgw2XfNdL7S+zdm1y3eFvX2WCebm50KnJU/0rl7d4rdKjI1AYEDyz3qo55NlSVYkEZnUt0oqrHwhi3MCWZvPpPStl4la+HmADgjViQd95pBJcmBLFiBg5171RilAlL7NL6aPDzWaSejxOd+1E4qIcGP2g+lVSpw2j7D7UFMaACS4cdoPajc43doZgPPHWs907jLtiddvOqlE59QxdjrjNBgSNY7S/wCMKOlQYtnd+xnrJ9KqhtdXkDqPWre43HeAP5oMISGOX+1ZV7Sg0lvnWUGr5kiWBKnh8O87DtWJuuC5wZyfKgwMGJ1AfzPr2ogeQB2knDioitxaXh4OIbOnrUKWO2GknAx0maCbnkJlwGGG9R86xKhmO+XnfUgaUBVKfDkSRjMbetCRfD/EwyN407xRFFvLpn7y70BZAcue2cgiD+n8A/ahQYToGk4ADdTXv/sRd5ODQu4CFJSsKjAClExv+1fPvhXGLt37VxBAKVJYkM5cCRrX0Z4Io3uHBUnlK+bmDyHJcfKlWEOP9rLyuHu3+HtJFq0kFd24FEBykKCEJYrFtB5lLcJggPJHJeyXtNxPFXbjIQQlbhaCtHOCrldSCpQYiZMY0r1FHDcga3AbH4D9KX//AM1IIA5UJd+RCQhJO5YVFwbw9CuUFUPLZbpXln9brPx2HflYgazrB869dGa86/q1aSr3SFAESTEjqKod/p/wd3+14YG2kFNsc10pkQOVNoFwpe68Bv8AZ40Xt34J4keKB4VXEe6/y94nilMSeWF21LCUFLK/xDEE7Vsf6Z+JqTb9wo8yUn4R/sBs23Wu+v2E3EkKDgg5FB4Nfs8RYuqT7z3vOP8AlCR7wQ/xAj4eca8um9am3w6nJDkf9SkvFe7cV4KAClHwpziX9MdA1c/4r4TaRzEgOA7wJmdsUTHnHEvykB5AP3yNx9a0d5ioN1GvX0aI6V0HiPEDnZOHIDBhg40rXcWlIC1kOWMY83OfSgQ/uQgAAOVGSXx6Ve2sBv2/NaSstcJEOQSGfIiGj+elMWhHVh0wMVUMpxqNGkiBRLo+GNDrD6/ehJuDBJP1zEDvR1LHyb5RnVw1FI8xdtdPppRgtjvrMbHvpUBn3PbtLVBVhhj9xHrHnQMpuN+hD/cVlBSSev50rKDVk/7Bp7DfSqC7AMxtMQf3q0l5ZtPNzOatw9ls6qhiegcduvWssqO4JHnDa6+TVZFt8w+jPjpV+U8rs7jtJB06xUEHJDkYgvHyqqWvE9ojfu2/6UNPlLvHyLwf5pi8gHctvt5asWelSkA7/PRtNf3oonvOUOP9To2jTHlX057LN7lBBJBSFT1Y18yITB/xLjQl5yGNfRPsDxgXwVhQL/APlGehFCOwFVNUC/w1ijH5vUVZKq86/qaQpSHOBuK7rgePtXSsW1gqtnlWNUqbBBkaEHBrzH+p3H27XEjmU45UkpyRlvWgU9hbxHEMpJSoJLA/7DUjfdq9hsXI8q+bvEfa+4u/bu2U8iragUJ0wxCuXQ17x4P4qm5ZRdThaQW2OoqpG24i8wc/n5Fee+3HHgQ7Ok/vXX+LcQAguWDdsV417XeI89xnJD6CGLNGlFrVrv8AxBv58jU8TdCUOdjDtmBPnSvCI3O7AvuY/DQvErjkJAf/AG2EEGN/8aqCeD8AQRcP/i4kbS5GG2qouOoycvoBJ37aVe9f5UcoLFTw5gAYPdqV5YxBwNPnNEMIUN4H6Z20ohXkudD6a70laVIyJbXRo7U0Etu0/eiouPEmWM6mRrrNATcYnH0kNDntV0k8xc7NvoR89elUUJ7EdpjTOaJVr3EcrcpLHo/z3qKomMH6+jaVlAkuW3LD6znrip4cFnPq2Mfp86qbkkfcNvDDNM8MBzGXn5g79qyg1sM4eXfT8xrWcgnYt+md6KmyYLs+7NAP5mrcpbLtjUbtNVprrqHLiHTodIYlx0+YoL/E7nOfm/X+aPxaWycSPq/zpdNsEFi+J9YyTVRYoMOzd46SJ/ivSv6Re0QR/wDhXCzqK7J3cfGj1D+teX8rmVB202HUauKPwnF+6uIupIe2tKhLH4VA/MBv5qEfVfDmiXFpSCpRYDcsO1JeGXhcQlSf8VBKhsxAINcT47xN/jbl20gC3bSoJ+KDCh8YWS2HLMM1GjHF+1AXeUtCUsCEqw/IOZ3UCJcPmHyHngfbbwxHEBHG8OlYSt/eFS1XSToxUYA+INo1dpb8D8NShSVcUSk/5FNwIeSCXS7hxrEVr/EvFPCrNv8As7CFXiqS3PcUk4gIlw2IFVHl/CWE2lEqHMzfCGIk8vMGz5717F7DeKoVaNt2IYpfBSRkDJrhPHbSSm4sWOLQkkNcVbUEEmSCFJ5kjY9KS4SxcKE3eHc8ivhOVhi3KQSwSW5h+9B677ScUBaLbfXYedeL8YQVqJw/5r2roOO9pl3bLkklQ2ZnzXMhGrSDloZ3mev0oUzwoJeHEkfyMTiluPsh0xI+vnk0xbDPsOlW4j/QhLBQPm2Q/Q1Qra4fUyehL4z1kVN95+zA5b8PSi3FFyPhwNMMckdX0qiE+Tw8dRpigHbSX1+2rxTC0AAz1htJg+oqU6efymVDWrrXjuzMArvHSgVuJdxjbfP8UAWi+8dB2bU4p27cg6B/PALPpilwt3ADT9OwaP1xQV90SBr5H7A1lHsnM/L96miNUUJGS2nmfz54otq0NAdWOWcMNOlUNmSzbuRjUETineGTOXbucF/n2qAqO/YaaHAqLquxMfLvRkoGg76ZcUO7bLYL9T+PRWuv7vMQOo27tSgU5dnjJ+nQU7xDzInHQ5yA1JrSXcET2+YPeguLgj/E+c+uuv4KtLgfqQ/n96XE8uJ016/OoRbYD/Zt9u5zVR7z/SHxn33Bi2S67B92XZynKD6Fu4NdhxXhNm8tK7ttKyiUhQcAsxVy4KmGTXzx7D+OngeMTczaV8F1j/qTC+6Sx6h96+iuEvBbKSoFKgCCDBB1qNQxe41NlDkEIAwlJ+SU6dq0t/20tgRY4xekcNeY655a6FCNRWXUP/NQeXeKe09+4shHBXebBVdBAA6IGc6mmPZ4qAUu6ApSv/kKsNonZhpXfXuGTlVcR7W37KEkJJEYBb5fmRVHJ+3/ALvmRyBIOCxiJb4RmuSs6iJ9W7HrRfF+L51AJwkkky5eCHw9L8HbUogJDqJZI/2J0HrVQ5wfDKu3EW7crWoJZiSI+32r0P8AqD4HaseE2wG5rK0MoiVFfw3H7kv5CmvYP2c/tQblwveWHVqEgzypPV5Nct/WD2iF24nhUFwh1Lafi0SXGmaDh7HEpUJyIg/fzp0Hp+Bn76etaK1dKSJZ8jMdYxW14QBXKx+gliGPSiQypaXZtvPeKrdvQZbVj+Zg0NZgOW+2GcDArF4bIDB26sJoqvOSY22fp03P70FeJc6DA8m/NKupDQxnII89c4+hqQxOIBzPTHRqASw7PENLaf8Ar3rKZKwnedg/rGayiFEQZ3Y5megxOXrLYP8Aqlh2OfM6UdRBBZ3y0f8ArrR+GUDp2jrrt6VFEtOxIILz+D8xU3VHG4k+n2OlFsHD9j8/qDQb6Njjtg/XFBr7qQSMEjdxuMRSSwS4gQZP2GAY0p26rI3HTv8Ar+CklLG4+uu5EkUSoCexfEjpo7AdmqFkgtDEb/IeX3q7sR00116fj1QuHD7TrkneKoKkAhhntrsPMfOuw9gvbq5wSk2rx5+FcuG5lWn/ANkNJSMlHdtK41KDqEgfLoxpm2IbVjgDc6+lRePp7hPEra0JWhaVJUAUqSXCgcEEaRRr3GJSHJbz31muC/o74dbu+HrQtIUE31KTkEFgYILiTW/8d9l0X0qSkqHRS1qTj/xJorU+0/tlat21kXEKYkBKVAknXFeU8fx1/iVlRJSlTvzMGHnJJ6V1lz2Sum4UcMlSjgqQhKU7AlTMJc71vbH9JyUvf4gqWZ5Uj4R0KjJ+VB5nwnBhSgm38ZaVf6jr1L7V2/sx4bbsfFm4Y5i3p0FbpfsPctpZBBaQMfTvWq4/grtlJJSYcu/SgZ9pfaQcNaPKf+RQZIbFeSXrnOtS1klSiVEnqd/OmvE+O98tyQRpiW2PZ/KkAvpnt2P0qshXLYwGDRAPlV7KvdqcB0xHofnNYkl366DJ9e9VUZafzB+dEbHndRgB8S8/hoJXu8iDP0pJFxSREN+3zijo4hgMZbY+Q86LplLu8ATH53q6Ufw3SXbAxVbKob6bMcvmQM7Uc4IG+/2ooYtlWg651mBpWVQKaWE9PXSsoJtJL5cu22dOmf0qwASWO+oYnSTqMVCiS/UfrPaqS8gZwB2L1BsEkAQcj0aftQL98QdNSYEMfOl0qkMI5t9umNqpxJPbc9J12oKXVHcw2IbIH+Ma60oro2Yh57etMjpr59QOzfSg3Uh3BDa6a66ag1UoaRzf/bO/0qyA5JLDH13HU4qQtLB9DOp2yfLTWgXCN9mcEPD64xUBk/TYnY6jtTFrinhzBz+etILuvA0Yj16j50fhtG7yc6feqPdv6EXX4S8MtfM/+ia9FShC3LOxIL4cQQ1eY/0W41NrgOKurLIRcKlHYC2gmq/0y9p1Jv8A9vcW6OINxdvnI50rfm5NHBTzdXSN6y09XCQKwiseoJooNxFeVf1i9qE2kHg7U3lgG6RBRbP+uP8AJbeQmHD+ie0/jiOD4a5fXJSk8idVrI+FA7n0E18veMeIKu3Lly4Sq5cJUonBJGf+rhh0AirEpMPgDyb9R9NqtbPoC8M2mlRbkO7g4HbGtXGjl/Mx/l0z06VWE3lNDkTuTvJfLRS5V66Tv13cVZKHn1cbS/fM1W9AAcZbHUjQtr8qDCMtjMj87ViUE6P1EmMY1is93GrA9ATpr2pyzaHoXwYGW75jqKCouKGRHzywd6assodCPl+xFKcWkFxLbt9N6vwaCnB6xnTTz3xRTv8Abj/ZyfTPepqqOIA1I8x9xmoqC14RIgH9PzpSaVA7HH3EHfFFuLdTMegkHqI7eVVCwCC322MP86oljILMRqdWHpP1qqrg/Bt375qUiHkNpnXtqNaV4heW75GfOoq677Q+NcvM4HnWvu3mdsRtt85qL1wKgOes9DPU0FhrnOG+dAa3cKvqMu/cGioyXDA7iIP760BFoDQiMZ8x+a0a6h9zy7loYNHrQYtPNDTiMawev2aj8Ophlpnfo37UJCiMh9ZjDafj0RuYs+msfu9Ed77McR/+m462C/NxfDCP/FSrT935SD0etPxPiC7N/wB7bVyrtqC0PCeYSB2ZwWOCaS4Tj+Swuyl/+S5aWZHL/wAYUQD1JV8ulNeAC3c46z/ccqLPvAbhUfgASoEOcAOGOkl6K+lfAvE08TYtX0OE3EJUAYIcSD1BcU+quO9hFLuXOL4gL/4Lt5furbDlAQyAtByAoJcjGMap/wBV/aT+3sCxbURdvAu2U2x/kTtzH4fXao08/wD6ne0P95xHKhT2bJUlDf4lRcKubKLggEYAj/I1wS0gEl9RkD9OtO31F84ZmHkzN1zSysKeJDeYmRggjWrGKVQRpp+m35ipKXwwYnZtC5GaKEEsX00I8w2WyKH7qe8dIj/U9KqYEq3BAzkwSDnQw+Pw0C6hng6E/mk0+pLAkjOw1z9tKFZs/EHdwW7B2MYw1AXhrIjONuu1XXw5bEERGrdoLjXV6OhECS4w7QW31xR023yXbp1x83ouNfbQSZS+mo1/PvR0WCI8tt2DUytA5h3j5u/pRbFp3bE6FpxrvQhU2h2bYA/N6ytkbTYf6Yqag1l1M9BoXkeU4ehGyNmdhMjb8jFHuAYEuN2Exp+B6CtRd2aZfyb4SNKoDdW2NRidsQOlI8WvDQPluGzE0xeRPUbRrqOxpNaJLPE7gPB+9AulEkx+Z2lpq68mPoD6+VW54wZ2HYj7/vVef4nwJZu/yqKs0YElxrttLde9Xty8NHZxv+aVe0qJfb1yw0oyUO7QZ1DN64f8miatZRuG01IacbbipTY5kk9dphjnTWrFJAcCBv8APPSmvCH/AOQHHK/+Ty7PHRqoSUuBBYZ1fO3ScaU1YUSFEf8Ai3cbDrQLsrIDtjX6nE04nikpQlCc4JLNv6scmiu3/px7bq4MC3c5l2CS6QHVbOhQdQYBT57vz3tB4rc4u/cv3T8S4CdEpD8qQ8kJfzcxWp4e4oCS+BmGPTyAJrFL7udD5O0xUFwl2JY/pkwdCIqFWwx2jDH/AG30DVigR9if16/arW1KOkqGQcls46VQuAzQenqfXbzqxuDD4aSflGaIi2kOVEDqTpkuTr+lLXLgcfE+jR9B5Yoil4Thx8vr1xReDRBVviJMSzEDLUuFEsA5PzEEl5rY+7SkYJA0ctkA+Uu3WiGFPky7Pq7dxUJQCxOoZ/MjyI6VrFXATgff0Ztq2du8AhRZiJx2YmN9H0oo1m2TJAcahoxmPpTibIjT17YFK8OBy5LHrDyDTAWYAwxMwRh2FRTAIcj5YzM71lJHijln8to8qyqNWVs7GBgEgjs1AuF1N5QMSB1o6rPYjz+2YHyoYSxmWmAfXqHokJ3kb7by4dmjcfWkVEQXl8PrE/OtpxSoMYnO5bygj61ry7uS2HHyMvP2opa6f/J/LvVbCS5Oxb+PSj3bYLN6egw381dFltM/jl+xqCAGzOOuh/QzTKEsxIEONPxqlFmCGLPAIlpgkMPOr8pb82HXIqoi6WG+G7dHH1rPC73KvoQrGS6cFutRfTDvkEa/Y/jULhDlzPKrBfOfOaC/Dy7uSzn5YMdYqUI51NjcFsdIis4ctP2nGnWBNOoISl9wHL4AAIlsO+T9Kgm4tiw8mJhmaGNUQGk5w+7QCw71R2UxaNGL9i+ner8skOB3xtM4oLc3K3+Qdw7M5bqZqLqiba8As7vP+ScNiD9ahNsOdncQfOdf4ogLW7jP/wDHqBp2E7eVFB9yEiEDQu2TJgvSxBMBp/HDfy9Oc7pTytI2hgl3n6UBFoMHno7By7w0HGtVB0BIxOPi6B4nWluPvl2doEh4yC0/OmV3eUEDV+zPg9YrWXEEk7g/pBG80Q54Vb51/PH2B2etqqy6f8ofyDwGmSOrUl4Xwrpks8lmgAEZ0Ip3jFhDhmUyTkyTjyopjhbbbhtInDbvoauq6Bk4JeH76/j1FhXw85YAzjLQM6z+GtZxV4qJI2LDH0EjNA9/chyJ8gw/IrK1XulrwJEFwR22qKDYLUzhxrGNi/1oJtpO840DgjUd6ZFx/N4dzqJh9qTXc3BPXuzT8qikeMXLAqcgs7liemnnQFL6eZEOGL0a9YBJJIO5LztpHl96CbDOzku8a9ifKMRRFDs7Y5s9ek0dJBd85iR3iRDVVKQ4ySddtoiOrlqsrr+mJzqJz3oMUTj4TpMPGM471e4oltsTrhgGjV5NWSAW1IPSNPu7dKlAyGYv2+WpoQLiFuHdLiGh+kHFA4cM5UA7GRu6euP0p6/aHLHSc/TSleHRzFn0xno9Abhhq2Jz1fOuXbZ9qNeUNIOS0jB/R6stISAlv+xnLZ6dpoQQN4n/AKs+PTWgqmZJ33bv9aZVzD4Y001fymc9aqi2IGdn00GDqKNysSHM6RsNjmihoQ6gSD1YOzDd84NWWPhWSWZKn83YetQq0yXUwS28noMF5E6fQVm2bhdUWh/rqWG+rfKgvaQTbEPCejOGzUqUwJc+UneWFMXVP/j/AOO3Xf0pa4Clvow06N3qoW49Tl4c6epzrmlZI3hoGPMbSKcuKAxo2u43beqpBJgh5yHacwGaaI3HBKCUgkEsB567NWvuPcu8oeSR/wD089AHbNbHxIlAYMBocaNnakPD7TlbB1MydZLTtABP8tRatx/EmEpkCBGcZzMDG9Hs8IAOa5DH/EQc6zrTlnhAgHllRyr0EOPhHpQF2Fqc5JB117+m9DFReLloGgDj6VlYvgFnpvI77bGsoBHB37tAkMareYzI8pg/Rt6cHCSNjl9Hwz+dC40MM4AGemRkVBpVocxqw1DMNsCrptsxz6Rv5xV7luSWG8zEaPUC2ZbJOhh5GNaC4ty74fRyJ/DWXLTQ+MZPfT1plAkO4+E7GWjPUelDKT33+rBvSqBWkvrB2P6irAD1wD8/vUrBiAZj7tnpVzbJB8ofU6sBUVFy2ORpImfvPbTrQeCtSejsdBL/AEG1NosFQ1GdiY6nXPrRuHsBmZyS5GurAkdGNEKXLYBPeG7/AM/LWipSG+Uz+B6N7oxB26CPpUXLREgxDgtGCOjZaiqIt4ceogxnOMzRwhKAFKHYDKjsAWz1qvNyfEqS7hO/TMCaAi0bh57hMYziIH/1cUC122byipQCUh+VIdtMP2k60+Q0AAACBjtgT+9N3LZYgMzYbTJDDFKGy5zLuWOIxntRAV238jtPmT3qbgEnWDL9dejP2pkCRsen45zVL9uAzEej/m1Fay+gOw2chtskdMetW4awQoFvq/6QW9KLfQdiBrtg1NseYE6zrvOPnVTDHiCzqCDOB0fGkGmvCUlCCWA5ldoH3J66UDjQ+DLdum2aft2vdAQFLLEc08sOW0oHllkSA74b5PQ/e6AANrjXfXNIm6o5ecQ2v56VdNlTuR65+uwbyoq19U5PoKyjjglKEhiPOsoP/9k=" id="299" name="Google Shape;299;p32"/>
          <p:cNvSpPr txBox="1"/>
          <p:nvPr/>
        </p:nvSpPr>
        <p:spPr>
          <a:xfrm>
            <a:off x="155575" y="460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data:image/jpeg;base64,/9j/4AAQSkZJRgABAQAAAQABAAD/2wCEAAkGBxQTEhUUExQWFhUXGBgbGBgYFxoYGBwcGxoXHBgaGhcZHCghGxslHBgaIjEiJSkrLi4uGiAzODMsNygtLisBCgoKDQ0OFA8PDysZFBksLCwrKywrLCw3LissLCwsKywrKyssLCsrKyssKzcsKywrKysrKys3KysrKyssKysrLP/AABEIAQAAxQMBIgACEQEDEQH/xAAcAAACAgMBAQAAAAAAAAAAAAADBAECAAUGBwj/xAA7EAABAwMCBAMHAwQCAgIDAQABAhEhAAMxQVEEEmFxBYGRBhMiobHB8NHh8QcUMkIjclKCM2IkJbIV/8QAFgEBAQEAAAAAAAAAAAAAAAAAAAEC/8QAFxEBAQEBAAAAAAAAAAAAAAAAAAERMf/aAAwDAQACEQMRAD8AUv3GOTHV+tUiZ/Xr9aGW38oqvNsG171plde/lPVxQTcSHfYdtPVmod/iQT6s27P9aAb/AJv167+dQOc3mROYzQffDv6fn8Uslbtvr55/mh3lHLj8/iqHTdL8oPSqlbyWiOtJp4lnDa/jVJvguB++tQGC9Nu/yzVFLYmWbT83pJdwuf27jHah/wBx6ev5mgc9+oc2rY39BjNW9/Eat6/yKRCubT03q9u6WkfrRTClu2j+no1DF0u2uupJ1+tATeILfR/mKsbj574+vpRDPPsp+vlD+Yq6bsA46Z1x8+tJquqU+BDgD5O2c/vVrKz69G0xVD3vC86fvr9qw3nLto/XApMEz2dvTpUJcMPXPk3rmg2KLgc/EPPvkDzonNEZjfbrWvHEERy6zt9flRhccz9PvQPIKWyJ8sNpQ/eaY+m1AJIcONG+9ZbuDsfKoG7SmiDO7xmmAemIpNF2enmemannJP6doz1FUP27wGTmspJV46DvmsoA3rij/i7HZvLrQ/eslzmQZPQ6a1F65yvjsYpcrLwSQWE5y0MOtBF0qJh4H3odsO8hwDg/apXIbmZ9X6deoqisEtrnQwHYetQVRfXvBwMeUS2ahd94lsbgHU5oKrk5ch4fTHelr1xnD+ec/wD2f60Dv9yB9CAfnvrQfeahy20RvGaW95l39fpk6dKLwqgTAAj9g9AwgkkAbjdzJAracJ4GtSedaSlB1fYgEz/jt51tPY3wIqWi7cSSCP8Ajnl5lghkyMS9eoeH+FJTcKjyLKh/iRAn6RtRXn/s97EHiXUba7dh/hJUErVo7M5EO+ulb/j/AOm3DIQFITcdw4Kp7SYd86V0/ifFOvl98ykpJ92EwwyoEjSIG9C8U40W7KQSkrUn4gSAVJYE4gmQaDybwXgrV9RCkXkpwClHMIJEqOJ1NbBPsYtVwcqFoST/AJkpUnO4LHsJmug8M4NfNcCrqXClJ91bJChckwUlnaTlyTTPgfFJ5FPYNtC7bEG66bnMPgCi/wAF0FviIdlZiiPO/aTwf+2ulAuBbBJcAjPeteiNDvsdDmmfGbqfflKlLWlIBUVwsFUseWCzttrW1t+C279g3rPMFpDchxEOc6TFUaBFx9T0d9+kGsC9Hby6b+s0vdBQwdpY4xozZqUKJyHbbOTo+xzUDiCDBbJmd23Zv3qeYgd4we2aVSeWA0tmd3q/Od4B3+tUFF8q+kP6UUKAb0w/yoG4HQuHfBcNQ+WTOvQbFvl86DYW1iTt+xiiovB3Gh1pO2hoO3f+DRWkbdOw/Sgat3PPzP61lAKVFtW1esoFjxDnQfd49aCniltzEO0PrvhqBe4htYDemnzqty8QNxDaj8kVARV0SPPQg4MGqK5i4yMzAfH4aVWcEuCp4xLRP2qyrgBYmMEsQRgidjPrREXrygXf4jo0vkh6AXjXAJOCdwCfKi3uKAkTLSdZj0OtAvAsW3JEfvHb60UQXCwHMM8oDYgy7NTvhfDi6t5CAoBTMCArfcfatXdVPKFYmez9mxXa+B2FpQErth0t8XKMnQjJ7avQj15CbfukpA5ShkhhhuWQ04Y0VfHJCkpCncsCeZ3E5IxXPeAeA8TeVzm77q18JBCALhIbQuEwwnQ13Nnw1ADKdZ1UvL0Vw3jviXEHiVospQCUuFK+ELDJBHNoMzWr4rwpNxKOe4UKQCldtlc5ILhKSnKmOdQa9Lu+EWiwKAQC4GjnLep9azhvCbNtJSi2kBSuZQZ3VvNB5rxXjHOAhPC3UoDJF11gpKSFJJTy5BSxl5rmb3j11JuG6ksu6nnYseVD8/INAQU5ZiDmve1F65f2o9lLXFAkuhTZGPNpftQeCeMccLyypFs20nCedRYSOYqaf4rZ+zPjv9qoJUhRKSVZkuB8JSfyelbvxL2DIuHkSrdyxB1Deb1zvG8Det8z8zgsBq5cZ0M5omBXwUj4lOCeZMsWK1BoOlI3gyzBY4cxAkZajcMm4tQtoJflJgc0DSXD5qL3BBAYpOvVw8F86miFSok6zq537ZottJjQs2x2Mb9etYHADA6jDBup1MO9MhDz6yIMVRewHGGzh+ny/WrhHKxEaSRGQHiMj0pYIIJZoYy/bH6b1dFw6/mD9qAtu6NXcH6j+aaQoM4bOR3/AHpO1LP2EHQ+mtEBhw8htGxrvjpRWwtKAefqPqKylEnmGcVlBqkqD4OOklj0jFAXcCi+gxyhxuJw/WmSgPro8Bh2PYvSnu2ZgYI7MdfwGoghRGsYwwL7bMaxDtkhv3EaSPrVQC5ljJ6YHSjxDRHXIOfTrRSvEkAKgDzbUH16VQpE6FoAmO+f5oykBWQcgPPTQdOtUtpaWkbDIPnuKC3B2UqWlwWcQMscB9843869j9gfZsXFJuKJ5USBoScDJwAx1ryDw1LqAgSO0bxue9fSvsn4eLHC2rY0DqafiVJ+wosbtKfxqsP0qEVNRUgVChViqhlVBV6R4u8znQU6WpPiLfp+b0Ro13vjLgS+cd2rh1rF1ZUsuHJ6FtXPSuq9plgMz8ry3TR64O/xaUW+VZIVhhJActO4/SqNH4tZVbuH3bQQfhyx7dc1HFcKUhK5+IsRlSSUwDpywaW4nxFSz8IZgQS7kjp+v6UIXOVASSRggkhm75iqhUXw+SA3XSroMy7DfsRn0/SsVa5T2fcgjfOp3rFf9hBfTv8A5abvQF5hB+XpvpQh2+32rLgJJYEicDpkbUS2rfDRHmdN6CwBbVox2/Jq4S5b/XXbMfX61CLjYUJLFtn1LaPRWSWBMNjq2MO0fOgv7oJdtfzesqgWDqwGhHrisoELiTOXzj8lhQQZ+Jzn5fXfzorkSQlgM+v2ND93DR6nX9TURAIiTHTyMHGay6tgTjPXYN0/aqrIB0HRnMzndxis5Hdvm/276UVBL69QYlphpasCA+jfuf2q7gQWLMMNtltWahrfLGBuQZ+gigc8LRzX7XRYyYLOWfyIr6S8B4s3bKVswUAQ0AR8q+auHulNxJDhinJB1H66PX0L7NcWE8Jw4QCVKtgs+Nyp+sUI6QCpAitDx/iHFoQeSyFnoBn/AKvjtWs8M8Y4s83vkqSY+E2yAMEMdds1FdiDUqImlbN9w7NWi9svaL+0sLWCOfCQos5oN+ojel+Jv20j4lAd/wBK8W4XxbxDiwv3DIQoh7618lt+YfCDLuzMBXacP7G3VI5uK45YAB5hZQbaW1dagVHvHamBv2hWF2TyFLgFwDzH0LEOOleXeLWveFQaWgw2XfNdL7S+zdm1y3eFvX2WCebm50KnJU/0rl7d4rdKjI1AYEDyz3qo55NlSVYkEZnUt0oqrHwhi3MCWZvPpPStl4la+HmADgjViQd95pBJcmBLFiBg5171RilAlL7NL6aPDzWaSejxOd+1E4qIcGP2g+lVSpw2j7D7UFMaACS4cdoPajc43doZgPPHWs907jLtiddvOqlE59QxdjrjNBgSNY7S/wCMKOlQYtnd+xnrJ9KqhtdXkDqPWre43HeAP5oMISGOX+1ZV7Sg0lvnWUGr5kiWBKnh8O87DtWJuuC5wZyfKgwMGJ1AfzPr2ogeQB2knDioitxaXh4OIbOnrUKWO2GknAx0maCbnkJlwGGG9R86xKhmO+XnfUgaUBVKfDkSRjMbetCRfD/EwyN407xRFFvLpn7y70BZAcue2cgiD+n8A/ahQYToGk4ADdTXv/sRd5ODQu4CFJSsKjAClExv+1fPvhXGLt37VxBAKVJYkM5cCRrX0Z4Io3uHBUnlK+bmDyHJcfKlWEOP9rLyuHu3+HtJFq0kFd24FEBykKCEJYrFtB5lLcJggPJHJeyXtNxPFXbjIQQlbhaCtHOCrldSCpQYiZMY0r1FHDcga3AbH4D9KX//AM1IIA5UJd+RCQhJO5YVFwbw9CuUFUPLZbpXln9brPx2HflYgazrB869dGa86/q1aSr3SFAESTEjqKod/p/wd3+14YG2kFNsc10pkQOVNoFwpe68Bv8AZ40Xt34J4keKB4VXEe6/y94nilMSeWF21LCUFLK/xDEE7Vsf6Z+JqTb9wo8yUn4R/sBs23Wu+v2E3EkKDgg5FB4Nfs8RYuqT7z3vOP8AlCR7wQ/xAj4eca8um9am3w6nJDkf9SkvFe7cV4KAClHwpziX9MdA1c/4r4TaRzEgOA7wJmdsUTHnHEvykB5AP3yNx9a0d5ioN1GvX0aI6V0HiPEDnZOHIDBhg40rXcWlIC1kOWMY83OfSgQ/uQgAAOVGSXx6Ve2sBv2/NaSstcJEOQSGfIiGj+elMWhHVh0wMVUMpxqNGkiBRLo+GNDrD6/ehJuDBJP1zEDvR1LHyb5RnVw1FI8xdtdPppRgtjvrMbHvpUBn3PbtLVBVhhj9xHrHnQMpuN+hD/cVlBSSev50rKDVk/7Bp7DfSqC7AMxtMQf3q0l5ZtPNzOatw9ls6qhiegcduvWssqO4JHnDa6+TVZFt8w+jPjpV+U8rs7jtJB06xUEHJDkYgvHyqqWvE9ojfu2/6UNPlLvHyLwf5pi8gHctvt5asWelSkA7/PRtNf3oonvOUOP9To2jTHlX057LN7lBBJBSFT1Y18yITB/xLjQl5yGNfRPsDxgXwVhQL/APlGehFCOwFVNUC/w1ijH5vUVZKq86/qaQpSHOBuK7rgePtXSsW1gqtnlWNUqbBBkaEHBrzH+p3H27XEjmU45UkpyRlvWgU9hbxHEMpJSoJLA/7DUjfdq9hsXI8q+bvEfa+4u/bu2U8iragUJ0wxCuXQ17x4P4qm5ZRdThaQW2OoqpG24i8wc/n5Fee+3HHgQ7Ok/vXX+LcQAguWDdsV417XeI89xnJD6CGLNGlFrVrv8AxBv58jU8TdCUOdjDtmBPnSvCI3O7AvuY/DQvErjkJAf/AG2EEGN/8aqCeD8AQRcP/i4kbS5GG2qouOoycvoBJ37aVe9f5UcoLFTw5gAYPdqV5YxBwNPnNEMIUN4H6Z20ohXkudD6a70laVIyJbXRo7U0Etu0/eiouPEmWM6mRrrNATcYnH0kNDntV0k8xc7NvoR89elUUJ7EdpjTOaJVr3EcrcpLHo/z3qKomMH6+jaVlAkuW3LD6znrip4cFnPq2Mfp86qbkkfcNvDDNM8MBzGXn5g79qyg1sM4eXfT8xrWcgnYt+md6KmyYLs+7NAP5mrcpbLtjUbtNVprrqHLiHTodIYlx0+YoL/E7nOfm/X+aPxaWycSPq/zpdNsEFi+J9YyTVRYoMOzd46SJ/ivSv6Re0QR/wDhXCzqK7J3cfGj1D+teX8rmVB202HUauKPwnF+6uIupIe2tKhLH4VA/MBv5qEfVfDmiXFpSCpRYDcsO1JeGXhcQlSf8VBKhsxAINcT47xN/jbl20gC3bSoJ+KDCh8YWS2HLMM1GjHF+1AXeUtCUsCEqw/IOZ3UCJcPmHyHngfbbwxHEBHG8OlYSt/eFS1XSToxUYA+INo1dpb8D8NShSVcUSk/5FNwIeSCXS7hxrEVr/EvFPCrNv8As7CFXiqS3PcUk4gIlw2IFVHl/CWE2lEqHMzfCGIk8vMGz5717F7DeKoVaNt2IYpfBSRkDJrhPHbSSm4sWOLQkkNcVbUEEmSCFJ5kjY9KS4SxcKE3eHc8ivhOVhi3KQSwSW5h+9B677ScUBaLbfXYedeL8YQVqJw/5r2roOO9pl3bLkklQ2ZnzXMhGrSDloZ3mev0oUzwoJeHEkfyMTiluPsh0xI+vnk0xbDPsOlW4j/QhLBQPm2Q/Q1Qra4fUyehL4z1kVN95+zA5b8PSi3FFyPhwNMMckdX0qiE+Tw8dRpigHbSX1+2rxTC0AAz1htJg+oqU6efymVDWrrXjuzMArvHSgVuJdxjbfP8UAWi+8dB2bU4p27cg6B/PALPpilwt3ADT9OwaP1xQV90SBr5H7A1lHsnM/L96miNUUJGS2nmfz54otq0NAdWOWcMNOlUNmSzbuRjUETineGTOXbucF/n2qAqO/YaaHAqLquxMfLvRkoGg76ZcUO7bLYL9T+PRWuv7vMQOo27tSgU5dnjJ+nQU7xDzInHQ5yA1JrSXcET2+YPeguLgj/E+c+uuv4KtLgfqQ/n96XE8uJ016/OoRbYD/Zt9u5zVR7z/SHxn33Bi2S67B92XZynKD6Fu4NdhxXhNm8tK7ttKyiUhQcAsxVy4KmGTXzx7D+OngeMTczaV8F1j/qTC+6Sx6h96+iuEvBbKSoFKgCCDBB1qNQxe41NlDkEIAwlJ+SU6dq0t/20tgRY4xekcNeY655a6FCNRWXUP/NQeXeKe09+4shHBXebBVdBAA6IGc6mmPZ4qAUu6ApSv/kKsNonZhpXfXuGTlVcR7W37KEkJJEYBb5fmRVHJ+3/ALvmRyBIOCxiJb4RmuSs6iJ9W7HrRfF+L51AJwkkky5eCHw9L8HbUogJDqJZI/2J0HrVQ5wfDKu3EW7crWoJZiSI+32r0P8AqD4HaseE2wG5rK0MoiVFfw3H7kv5CmvYP2c/tQblwveWHVqEgzypPV5Nct/WD2iF24nhUFwh1Lafi0SXGmaDh7HEpUJyIg/fzp0Hp+Bn76etaK1dKSJZ8jMdYxW14QBXKx+gliGPSiQypaXZtvPeKrdvQZbVj+Zg0NZgOW+2GcDArF4bIDB26sJoqvOSY22fp03P70FeJc6DA8m/NKupDQxnII89c4+hqQxOIBzPTHRqASw7PENLaf8Ar3rKZKwnedg/rGayiFEQZ3Y5megxOXrLYP8Aqlh2OfM6UdRBBZ3y0f8ArrR+GUDp2jrrt6VFEtOxIILz+D8xU3VHG4k+n2OlFsHD9j8/qDQb6Njjtg/XFBr7qQSMEjdxuMRSSwS4gQZP2GAY0p26rI3HTv8Ar+CklLG4+uu5EkUSoCexfEjpo7AdmqFkgtDEb/IeX3q7sR00116fj1QuHD7TrkneKoKkAhhntrsPMfOuw9gvbq5wSk2rx5+FcuG5lWn/ANkNJSMlHdtK41KDqEgfLoxpm2IbVjgDc6+lRePp7hPEra0JWhaVJUAUqSXCgcEEaRRr3GJSHJbz31muC/o74dbu+HrQtIUE31KTkEFgYILiTW/8d9l0X0qSkqHRS1qTj/xJorU+0/tlat21kXEKYkBKVAknXFeU8fx1/iVlRJSlTvzMGHnJJ6V1lz2Sum4UcMlSjgqQhKU7AlTMJc71vbH9JyUvf4gqWZ5Uj4R0KjJ+VB5nwnBhSgm38ZaVf6jr1L7V2/sx4bbsfFm4Y5i3p0FbpfsPctpZBBaQMfTvWq4/grtlJJSYcu/SgZ9pfaQcNaPKf+RQZIbFeSXrnOtS1klSiVEnqd/OmvE+O98tyQRpiW2PZ/KkAvpnt2P0qshXLYwGDRAPlV7KvdqcB0xHofnNYkl366DJ9e9VUZafzB+dEbHndRgB8S8/hoJXu8iDP0pJFxSREN+3zijo4hgMZbY+Q86LplLu8ATH53q6Ufw3SXbAxVbKob6bMcvmQM7Uc4IG+/2ooYtlWg651mBpWVQKaWE9PXSsoJtJL5cu22dOmf0qwASWO+oYnSTqMVCiS/UfrPaqS8gZwB2L1BsEkAQcj0aftQL98QdNSYEMfOl0qkMI5t9umNqpxJPbc9J12oKXVHcw2IbIH+Ma60oro2Yh57etMjpr59QOzfSg3Uh3BDa6a66ag1UoaRzf/bO/0qyA5JLDH13HU4qQtLB9DOp2yfLTWgXCN9mcEPD64xUBk/TYnY6jtTFrinhzBz+etILuvA0Yj16j50fhtG7yc6feqPdv6EXX4S8MtfM/+ia9FShC3LOxIL4cQQ1eY/0W41NrgOKurLIRcKlHYC2gmq/0y9p1Jv8A9vcW6OINxdvnI50rfm5NHBTzdXSN6y09XCQKwiseoJooNxFeVf1i9qE2kHg7U3lgG6RBRbP+uP8AJbeQmHD+ie0/jiOD4a5fXJSk8idVrI+FA7n0E18veMeIKu3Lly4Sq5cJUonBJGf+rhh0AirEpMPgDyb9R9NqtbPoC8M2mlRbkO7g4HbGtXGjl/Mx/l0z06VWE3lNDkTuTvJfLRS5V66Tv13cVZKHn1cbS/fM1W9AAcZbHUjQtr8qDCMtjMj87ViUE6P1EmMY1is93GrA9ATpr2pyzaHoXwYGW75jqKCouKGRHzywd6assodCPl+xFKcWkFxLbt9N6vwaCnB6xnTTz3xRTv8Abj/ZyfTPepqqOIA1I8x9xmoqC14RIgH9PzpSaVA7HH3EHfFFuLdTMegkHqI7eVVCwCC322MP86oljILMRqdWHpP1qqrg/Bt375qUiHkNpnXtqNaV4heW75GfOoq677Q+NcvM4HnWvu3mdsRtt85qL1wKgOes9DPU0FhrnOG+dAa3cKvqMu/cGioyXDA7iIP760BFoDQiMZ8x+a0a6h9zy7loYNHrQYtPNDTiMawev2aj8Ophlpnfo37UJCiMh9ZjDafj0RuYs+msfu9Ed77McR/+m462C/NxfDCP/FSrT935SD0etPxPiC7N/wB7bVyrtqC0PCeYSB2ZwWOCaS4Tj+Swuyl/+S5aWZHL/wAYUQD1JV8ulNeAC3c46z/ccqLPvAbhUfgASoEOcAOGOkl6K+lfAvE08TYtX0OE3EJUAYIcSD1BcU+quO9hFLuXOL4gL/4Lt5furbDlAQyAtByAoJcjGMap/wBV/aT+3sCxbURdvAu2U2x/kTtzH4fXao08/wD6ne0P95xHKhT2bJUlDf4lRcKubKLggEYAj/I1wS0gEl9RkD9OtO31F84ZmHkzN1zSysKeJDeYmRggjWrGKVQRpp+m35ipKXwwYnZtC5GaKEEsX00I8w2WyKH7qe8dIj/U9KqYEq3BAzkwSDnQw+Pw0C6hng6E/mk0+pLAkjOw1z9tKFZs/EHdwW7B2MYw1AXhrIjONuu1XXw5bEERGrdoLjXV6OhECS4w7QW31xR023yXbp1x83ouNfbQSZS+mo1/PvR0WCI8tt2DUytA5h3j5u/pRbFp3bE6FpxrvQhU2h2bYA/N6ytkbTYf6Yqag1l1M9BoXkeU4ehGyNmdhMjb8jFHuAYEuN2Exp+B6CtRd2aZfyb4SNKoDdW2NRidsQOlI8WvDQPluGzE0xeRPUbRrqOxpNaJLPE7gPB+9AulEkx+Z2lpq68mPoD6+VW54wZ2HYj7/vVef4nwJZu/yqKs0YElxrttLde9Xty8NHZxv+aVe0qJfb1yw0oyUO7QZ1DN64f8miatZRuG01IacbbipTY5kk9dphjnTWrFJAcCBv8APPSmvCH/AOQHHK/+Ty7PHRqoSUuBBYZ1fO3ScaU1YUSFEf8Ai3cbDrQLsrIDtjX6nE04nikpQlCc4JLNv6scmiu3/px7bq4MC3c5l2CS6QHVbOhQdQYBT57vz3tB4rc4u/cv3T8S4CdEpD8qQ8kJfzcxWp4e4oCS+BmGPTyAJrFL7udD5O0xUFwl2JY/pkwdCIqFWwx2jDH/AG30DVigR9if16/arW1KOkqGQcls46VQuAzQenqfXbzqxuDD4aSflGaIi2kOVEDqTpkuTr+lLXLgcfE+jR9B5Yoil4Thx8vr1xReDRBVviJMSzEDLUuFEsA5PzEEl5rY+7SkYJA0ctkA+Uu3WiGFPky7Pq7dxUJQCxOoZ/MjyI6VrFXATgff0Ztq2du8AhRZiJx2YmN9H0oo1m2TJAcahoxmPpTibIjT17YFK8OBy5LHrDyDTAWYAwxMwRh2FRTAIcj5YzM71lJHijln8to8qyqNWVs7GBgEgjs1AuF1N5QMSB1o6rPYjz+2YHyoYSxmWmAfXqHokJ3kb7by4dmjcfWkVEQXl8PrE/OtpxSoMYnO5bygj61ry7uS2HHyMvP2opa6f/J/LvVbCS5Oxb+PSj3bYLN6egw381dFltM/jl+xqCAGzOOuh/QzTKEsxIEONPxqlFmCGLPAIlpgkMPOr8pb82HXIqoi6WG+G7dHH1rPC73KvoQrGS6cFutRfTDvkEa/Y/jULhDlzPKrBfOfOaC/Dy7uSzn5YMdYqUI51NjcFsdIis4ctP2nGnWBNOoISl9wHL4AAIlsO+T9Kgm4tiw8mJhmaGNUQGk5w+7QCw71R2UxaNGL9i+ner8skOB3xtM4oLc3K3+Qdw7M5bqZqLqiba8As7vP+ScNiD9ahNsOdncQfOdf4ogLW7jP/wDHqBp2E7eVFB9yEiEDQu2TJgvSxBMBp/HDfy9Oc7pTytI2hgl3n6UBFoMHno7By7w0HGtVB0BIxOPi6B4nWluPvl2doEh4yC0/OmV3eUEDV+zPg9YrWXEEk7g/pBG80Q54Vb51/PH2B2etqqy6f8ofyDwGmSOrUl4Xwrpks8lmgAEZ0Ip3jFhDhmUyTkyTjyopjhbbbhtInDbvoauq6Bk4JeH76/j1FhXw85YAzjLQM6z+GtZxV4qJI2LDH0EjNA9/chyJ8gw/IrK1XulrwJEFwR22qKDYLUzhxrGNi/1oJtpO840DgjUd6ZFx/N4dzqJh9qTXc3BPXuzT8qikeMXLAqcgs7liemnnQFL6eZEOGL0a9YBJJIO5LztpHl96CbDOzku8a9ifKMRRFDs7Y5s9ek0dJBd85iR3iRDVVKQ4ySddtoiOrlqsrr+mJzqJz3oMUTj4TpMPGM471e4oltsTrhgGjV5NWSAW1IPSNPu7dKlAyGYv2+WpoQLiFuHdLiGh+kHFA4cM5UA7GRu6euP0p6/aHLHSc/TSleHRzFn0xno9Abhhq2Jz1fOuXbZ9qNeUNIOS0jB/R6stISAlv+xnLZ6dpoQQN4n/AKs+PTWgqmZJ33bv9aZVzD4Y001fymc9aqi2IGdn00GDqKNysSHM6RsNjmihoQ6gSD1YOzDd84NWWPhWSWZKn83YetQq0yXUwS28noMF5E6fQVm2bhdUWh/rqWG+rfKgvaQTbEPCejOGzUqUwJc+UneWFMXVP/j/AOO3Xf0pa4Clvow06N3qoW49Tl4c6epzrmlZI3hoGPMbSKcuKAxo2u43beqpBJgh5yHacwGaaI3HBKCUgkEsB567NWvuPcu8oeSR/wD089AHbNbHxIlAYMBocaNnakPD7TlbB1MydZLTtABP8tRatx/EmEpkCBGcZzMDG9Hs8IAOa5DH/EQc6zrTlnhAgHllRyr0EOPhHpQF2Fqc5JB117+m9DFReLloGgDj6VlYvgFnpvI77bGsoBHB37tAkMareYzI8pg/Rt6cHCSNjl9Hwz+dC40MM4AGemRkVBpVocxqw1DMNsCrptsxz6Rv5xV7luSWG8zEaPUC2ZbJOhh5GNaC4ty74fRyJ/DWXLTQ+MZPfT1plAkO4+E7GWjPUelDKT33+rBvSqBWkvrB2P6irAD1wD8/vUrBiAZj7tnpVzbJB8ofU6sBUVFy2ORpImfvPbTrQeCtSejsdBL/AEG1NosFQ1GdiY6nXPrRuHsBmZyS5GurAkdGNEKXLYBPeG7/AM/LWipSG+Uz+B6N7oxB26CPpUXLREgxDgtGCOjZaiqIt4ceogxnOMzRwhKAFKHYDKjsAWz1qvNyfEqS7hO/TMCaAi0bh57hMYziIH/1cUC122byipQCUh+VIdtMP2k60+Q0AAACBjtgT+9N3LZYgMzYbTJDDFKGy5zLuWOIxntRAV238jtPmT3qbgEnWDL9dejP2pkCRsen45zVL9uAzEej/m1Fay+gOw2chtskdMetW4awQoFvq/6QW9KLfQdiBrtg1NseYE6zrvOPnVTDHiCzqCDOB0fGkGmvCUlCCWA5ldoH3J66UDjQ+DLdum2aft2vdAQFLLEc08sOW0oHllkSA74b5PQ/e6AANrjXfXNIm6o5ecQ2v56VdNlTuR65+uwbyoq19U5PoKyjjglKEhiPOsoP/9k=" id="300" name="Google Shape;300;p32"/>
          <p:cNvSpPr txBox="1"/>
          <p:nvPr/>
        </p:nvSpPr>
        <p:spPr>
          <a:xfrm>
            <a:off x="155575" y="460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data:image/jpeg;base64,/9j/4AAQSkZJRgABAQAAAQABAAD/2wCEAAkGBxQTEhUUExQWFhUXGBgbGBgYFxoYGBwcGxoXHBgaGhcZHCghGxslHBgaIjEiJSkrLi4uGiAzODMsNygtLisBCgoKDQ0OFA8PDysZFBksLCwrKywrLCw3LissLCwsKywrKyssLCsrKyssKzcsKywrKysrKys3KysrKyssKysrLP/AABEIAQAAxQMBIgACEQEDEQH/xAAcAAACAgMBAQAAAAAAAAAAAAADBAECAAUGBwj/xAA7EAABAwMCBAMHAwQCAgIDAQABAhEhAAMxQVEEEmFxBYGRBhMiobHB8NHh8QcUMkIjclKCM2IkJbIV/8QAFgEBAQEAAAAAAAAAAAAAAAAAAAEC/8QAFxEBAQEBAAAAAAAAAAAAAAAAAAERMf/aAAwDAQACEQMRAD8AUv3GOTHV+tUiZ/Xr9aGW38oqvNsG171plde/lPVxQTcSHfYdtPVmod/iQT6s27P9aAb/AJv167+dQOc3mROYzQffDv6fn8Uslbtvr55/mh3lHLj8/iqHTdL8oPSqlbyWiOtJp4lnDa/jVJvguB++tQGC9Nu/yzVFLYmWbT83pJdwuf27jHah/wBx6ev5mgc9+oc2rY39BjNW9/Eat6/yKRCubT03q9u6WkfrRTClu2j+no1DF0u2uupJ1+tATeILfR/mKsbj574+vpRDPPsp+vlD+Yq6bsA46Z1x8+tJquqU+BDgD5O2c/vVrKz69G0xVD3vC86fvr9qw3nLto/XApMEz2dvTpUJcMPXPk3rmg2KLgc/EPPvkDzonNEZjfbrWvHEERy6zt9flRhccz9PvQPIKWyJ8sNpQ/eaY+m1AJIcONG+9ZbuDsfKoG7SmiDO7xmmAemIpNF2enmemannJP6doz1FUP27wGTmspJV46DvmsoA3rij/i7HZvLrQ/eslzmQZPQ6a1F65yvjsYpcrLwSQWE5y0MOtBF0qJh4H3odsO8hwDg/apXIbmZ9X6deoqisEtrnQwHYetQVRfXvBwMeUS2ahd94lsbgHU5oKrk5ch4fTHelr1xnD+ec/wD2f60Dv9yB9CAfnvrQfeahy20RvGaW95l39fpk6dKLwqgTAAj9g9AwgkkAbjdzJAracJ4GtSedaSlB1fYgEz/jt51tPY3wIqWi7cSSCP8Ajnl5lghkyMS9eoeH+FJTcKjyLKh/iRAn6RtRXn/s97EHiXUba7dh/hJUErVo7M5EO+ulb/j/AOm3DIQFITcdw4Kp7SYd86V0/ifFOvl98ykpJ92EwwyoEjSIG9C8U40W7KQSkrUn4gSAVJYE4gmQaDybwXgrV9RCkXkpwClHMIJEqOJ1NbBPsYtVwcqFoST/AJkpUnO4LHsJmug8M4NfNcCrqXClJ91bJChckwUlnaTlyTTPgfFJ5FPYNtC7bEG66bnMPgCi/wAF0FviIdlZiiPO/aTwf+2ulAuBbBJcAjPeteiNDvsdDmmfGbqfflKlLWlIBUVwsFUseWCzttrW1t+C279g3rPMFpDchxEOc6TFUaBFx9T0d9+kGsC9Hby6b+s0vdBQwdpY4xozZqUKJyHbbOTo+xzUDiCDBbJmd23Zv3qeYgd4we2aVSeWA0tmd3q/Od4B3+tUFF8q+kP6UUKAb0w/yoG4HQuHfBcNQ+WTOvQbFvl86DYW1iTt+xiiovB3Gh1pO2hoO3f+DRWkbdOw/Sgat3PPzP61lAKVFtW1esoFjxDnQfd49aCniltzEO0PrvhqBe4htYDemnzqty8QNxDaj8kVARV0SPPQg4MGqK5i4yMzAfH4aVWcEuCp4xLRP2qyrgBYmMEsQRgidjPrREXrygXf4jo0vkh6AXjXAJOCdwCfKi3uKAkTLSdZj0OtAvAsW3JEfvHb60UQXCwHMM8oDYgy7NTvhfDi6t5CAoBTMCArfcfatXdVPKFYmez9mxXa+B2FpQErth0t8XKMnQjJ7avQj15CbfukpA5ShkhhhuWQ04Y0VfHJCkpCncsCeZ3E5IxXPeAeA8TeVzm77q18JBCALhIbQuEwwnQ13Nnw1ADKdZ1UvL0Vw3jviXEHiVospQCUuFK+ELDJBHNoMzWr4rwpNxKOe4UKQCldtlc5ILhKSnKmOdQa9Lu+EWiwKAQC4GjnLep9azhvCbNtJSi2kBSuZQZ3VvNB5rxXjHOAhPC3UoDJF11gpKSFJJTy5BSxl5rmb3j11JuG6ksu6nnYseVD8/INAQU5ZiDmve1F65f2o9lLXFAkuhTZGPNpftQeCeMccLyypFs20nCedRYSOYqaf4rZ+zPjv9qoJUhRKSVZkuB8JSfyelbvxL2DIuHkSrdyxB1Deb1zvG8Det8z8zgsBq5cZ0M5omBXwUj4lOCeZMsWK1BoOlI3gyzBY4cxAkZajcMm4tQtoJflJgc0DSXD5qL3BBAYpOvVw8F86miFSok6zq537ZottJjQs2x2Mb9etYHADA6jDBup1MO9MhDz6yIMVRewHGGzh+ny/WrhHKxEaSRGQHiMj0pYIIJZoYy/bH6b1dFw6/mD9qAtu6NXcH6j+aaQoM4bOR3/AHpO1LP2EHQ+mtEBhw8htGxrvjpRWwtKAefqPqKylEnmGcVlBqkqD4OOklj0jFAXcCi+gxyhxuJw/WmSgPro8Bh2PYvSnu2ZgYI7MdfwGoghRGsYwwL7bMaxDtkhv3EaSPrVQC5ljJ6YHSjxDRHXIOfTrRSvEkAKgDzbUH16VQpE6FoAmO+f5oykBWQcgPPTQdOtUtpaWkbDIPnuKC3B2UqWlwWcQMscB9843869j9gfZsXFJuKJ5USBoScDJwAx1ryDw1LqAgSO0bxue9fSvsn4eLHC2rY0DqafiVJ+wosbtKfxqsP0qEVNRUgVChViqhlVBV6R4u8znQU6WpPiLfp+b0Ro13vjLgS+cd2rh1rF1ZUsuHJ6FtXPSuq9plgMz8ry3TR64O/xaUW+VZIVhhJActO4/SqNH4tZVbuH3bQQfhyx7dc1HFcKUhK5+IsRlSSUwDpywaW4nxFSz8IZgQS7kjp+v6UIXOVASSRggkhm75iqhUXw+SA3XSroMy7DfsRn0/SsVa5T2fcgjfOp3rFf9hBfTv8A5abvQF5hB+XpvpQh2+32rLgJJYEicDpkbUS2rfDRHmdN6CwBbVox2/Jq4S5b/XXbMfX61CLjYUJLFtn1LaPRWSWBMNjq2MO0fOgv7oJdtfzesqgWDqwGhHrisoELiTOXzj8lhQQZ+Jzn5fXfzorkSQlgM+v2ND93DR6nX9TURAIiTHTyMHGay6tgTjPXYN0/aqrIB0HRnMzndxis5Hdvm/276UVBL69QYlphpasCA+jfuf2q7gQWLMMNtltWahrfLGBuQZ+gigc8LRzX7XRYyYLOWfyIr6S8B4s3bKVswUAQ0AR8q+auHulNxJDhinJB1H66PX0L7NcWE8Jw4QCVKtgs+Nyp+sUI6QCpAitDx/iHFoQeSyFnoBn/AKvjtWs8M8Y4s83vkqSY+E2yAMEMdds1FdiDUqImlbN9w7NWi9svaL+0sLWCOfCQos5oN+ojel+Jv20j4lAd/wBK8W4XxbxDiwv3DIQoh7618lt+YfCDLuzMBXacP7G3VI5uK45YAB5hZQbaW1dagVHvHamBv2hWF2TyFLgFwDzH0LEOOleXeLWveFQaWgw2XfNdL7S+zdm1y3eFvX2WCebm50KnJU/0rl7d4rdKjI1AYEDyz3qo55NlSVYkEZnUt0oqrHwhi3MCWZvPpPStl4la+HmADgjViQd95pBJcmBLFiBg5171RilAlL7NL6aPDzWaSejxOd+1E4qIcGP2g+lVSpw2j7D7UFMaACS4cdoPajc43doZgPPHWs907jLtiddvOqlE59QxdjrjNBgSNY7S/wCMKOlQYtnd+xnrJ9KqhtdXkDqPWre43HeAP5oMISGOX+1ZV7Sg0lvnWUGr5kiWBKnh8O87DtWJuuC5wZyfKgwMGJ1AfzPr2ogeQB2knDioitxaXh4OIbOnrUKWO2GknAx0maCbnkJlwGGG9R86xKhmO+XnfUgaUBVKfDkSRjMbetCRfD/EwyN407xRFFvLpn7y70BZAcue2cgiD+n8A/ahQYToGk4ADdTXv/sRd5ODQu4CFJSsKjAClExv+1fPvhXGLt37VxBAKVJYkM5cCRrX0Z4Io3uHBUnlK+bmDyHJcfKlWEOP9rLyuHu3+HtJFq0kFd24FEBykKCEJYrFtB5lLcJggPJHJeyXtNxPFXbjIQQlbhaCtHOCrldSCpQYiZMY0r1FHDcga3AbH4D9KX//AM1IIA5UJd+RCQhJO5YVFwbw9CuUFUPLZbpXln9brPx2HflYgazrB869dGa86/q1aSr3SFAESTEjqKod/p/wd3+14YG2kFNsc10pkQOVNoFwpe68Bv8AZ40Xt34J4keKB4VXEe6/y94nilMSeWF21LCUFLK/xDEE7Vsf6Z+JqTb9wo8yUn4R/sBs23Wu+v2E3EkKDgg5FB4Nfs8RYuqT7z3vOP8AlCR7wQ/xAj4eca8um9am3w6nJDkf9SkvFe7cV4KAClHwpziX9MdA1c/4r4TaRzEgOA7wJmdsUTHnHEvykB5AP3yNx9a0d5ioN1GvX0aI6V0HiPEDnZOHIDBhg40rXcWlIC1kOWMY83OfSgQ/uQgAAOVGSXx6Ve2sBv2/NaSstcJEOQSGfIiGj+elMWhHVh0wMVUMpxqNGkiBRLo+GNDrD6/ehJuDBJP1zEDvR1LHyb5RnVw1FI8xdtdPppRgtjvrMbHvpUBn3PbtLVBVhhj9xHrHnQMpuN+hD/cVlBSSev50rKDVk/7Bp7DfSqC7AMxtMQf3q0l5ZtPNzOatw9ls6qhiegcduvWssqO4JHnDa6+TVZFt8w+jPjpV+U8rs7jtJB06xUEHJDkYgvHyqqWvE9ojfu2/6UNPlLvHyLwf5pi8gHctvt5asWelSkA7/PRtNf3oonvOUOP9To2jTHlX057LN7lBBJBSFT1Y18yITB/xLjQl5yGNfRPsDxgXwVhQL/APlGehFCOwFVNUC/w1ijH5vUVZKq86/qaQpSHOBuK7rgePtXSsW1gqtnlWNUqbBBkaEHBrzH+p3H27XEjmU45UkpyRlvWgU9hbxHEMpJSoJLA/7DUjfdq9hsXI8q+bvEfa+4u/bu2U8iragUJ0wxCuXQ17x4P4qm5ZRdThaQW2OoqpG24i8wc/n5Fee+3HHgQ7Ok/vXX+LcQAguWDdsV417XeI89xnJD6CGLNGlFrVrv8AxBv58jU8TdCUOdjDtmBPnSvCI3O7AvuY/DQvErjkJAf/AG2EEGN/8aqCeD8AQRcP/i4kbS5GG2qouOoycvoBJ37aVe9f5UcoLFTw5gAYPdqV5YxBwNPnNEMIUN4H6Z20ohXkudD6a70laVIyJbXRo7U0Etu0/eiouPEmWM6mRrrNATcYnH0kNDntV0k8xc7NvoR89elUUJ7EdpjTOaJVr3EcrcpLHo/z3qKomMH6+jaVlAkuW3LD6znrip4cFnPq2Mfp86qbkkfcNvDDNM8MBzGXn5g79qyg1sM4eXfT8xrWcgnYt+md6KmyYLs+7NAP5mrcpbLtjUbtNVprrqHLiHTodIYlx0+YoL/E7nOfm/X+aPxaWycSPq/zpdNsEFi+J9YyTVRYoMOzd46SJ/ivSv6Re0QR/wDhXCzqK7J3cfGj1D+teX8rmVB202HUauKPwnF+6uIupIe2tKhLH4VA/MBv5qEfVfDmiXFpSCpRYDcsO1JeGXhcQlSf8VBKhsxAINcT47xN/jbl20gC3bSoJ+KDCh8YWS2HLMM1GjHF+1AXeUtCUsCEqw/IOZ3UCJcPmHyHngfbbwxHEBHG8OlYSt/eFS1XSToxUYA+INo1dpb8D8NShSVcUSk/5FNwIeSCXS7hxrEVr/EvFPCrNv8As7CFXiqS3PcUk4gIlw2IFVHl/CWE2lEqHMzfCGIk8vMGz5717F7DeKoVaNt2IYpfBSRkDJrhPHbSSm4sWOLQkkNcVbUEEmSCFJ5kjY9KS4SxcKE3eHc8ivhOVhi3KQSwSW5h+9B677ScUBaLbfXYedeL8YQVqJw/5r2roOO9pl3bLkklQ2ZnzXMhGrSDloZ3mev0oUzwoJeHEkfyMTiluPsh0xI+vnk0xbDPsOlW4j/QhLBQPm2Q/Q1Qra4fUyehL4z1kVN95+zA5b8PSi3FFyPhwNMMckdX0qiE+Tw8dRpigHbSX1+2rxTC0AAz1htJg+oqU6efymVDWrrXjuzMArvHSgVuJdxjbfP8UAWi+8dB2bU4p27cg6B/PALPpilwt3ADT9OwaP1xQV90SBr5H7A1lHsnM/L96miNUUJGS2nmfz54otq0NAdWOWcMNOlUNmSzbuRjUETineGTOXbucF/n2qAqO/YaaHAqLquxMfLvRkoGg76ZcUO7bLYL9T+PRWuv7vMQOo27tSgU5dnjJ+nQU7xDzInHQ5yA1JrSXcET2+YPeguLgj/E+c+uuv4KtLgfqQ/n96XE8uJ016/OoRbYD/Zt9u5zVR7z/SHxn33Bi2S67B92XZynKD6Fu4NdhxXhNm8tK7ttKyiUhQcAsxVy4KmGTXzx7D+OngeMTczaV8F1j/qTC+6Sx6h96+iuEvBbKSoFKgCCDBB1qNQxe41NlDkEIAwlJ+SU6dq0t/20tgRY4xekcNeY655a6FCNRWXUP/NQeXeKe09+4shHBXebBVdBAA6IGc6mmPZ4qAUu6ApSv/kKsNonZhpXfXuGTlVcR7W37KEkJJEYBb5fmRVHJ+3/ALvmRyBIOCxiJb4RmuSs6iJ9W7HrRfF+L51AJwkkky5eCHw9L8HbUogJDqJZI/2J0HrVQ5wfDKu3EW7crWoJZiSI+32r0P8AqD4HaseE2wG5rK0MoiVFfw3H7kv5CmvYP2c/tQblwveWHVqEgzypPV5Nct/WD2iF24nhUFwh1Lafi0SXGmaDh7HEpUJyIg/fzp0Hp+Bn76etaK1dKSJZ8jMdYxW14QBXKx+gliGPSiQypaXZtvPeKrdvQZbVj+Zg0NZgOW+2GcDArF4bIDB26sJoqvOSY22fp03P70FeJc6DA8m/NKupDQxnII89c4+hqQxOIBzPTHRqASw7PENLaf8Ar3rKZKwnedg/rGayiFEQZ3Y5megxOXrLYP8Aqlh2OfM6UdRBBZ3y0f8ArrR+GUDp2jrrt6VFEtOxIILz+D8xU3VHG4k+n2OlFsHD9j8/qDQb6Njjtg/XFBr7qQSMEjdxuMRSSwS4gQZP2GAY0p26rI3HTv8Ar+CklLG4+uu5EkUSoCexfEjpo7AdmqFkgtDEb/IeX3q7sR00116fj1QuHD7TrkneKoKkAhhntrsPMfOuw9gvbq5wSk2rx5+FcuG5lWn/ANkNJSMlHdtK41KDqEgfLoxpm2IbVjgDc6+lRePp7hPEra0JWhaVJUAUqSXCgcEEaRRr3GJSHJbz31muC/o74dbu+HrQtIUE31KTkEFgYILiTW/8d9l0X0qSkqHRS1qTj/xJorU+0/tlat21kXEKYkBKVAknXFeU8fx1/iVlRJSlTvzMGHnJJ6V1lz2Sum4UcMlSjgqQhKU7AlTMJc71vbH9JyUvf4gqWZ5Uj4R0KjJ+VB5nwnBhSgm38ZaVf6jr1L7V2/sx4bbsfFm4Y5i3p0FbpfsPctpZBBaQMfTvWq4/grtlJJSYcu/SgZ9pfaQcNaPKf+RQZIbFeSXrnOtS1klSiVEnqd/OmvE+O98tyQRpiW2PZ/KkAvpnt2P0qshXLYwGDRAPlV7KvdqcB0xHofnNYkl366DJ9e9VUZafzB+dEbHndRgB8S8/hoJXu8iDP0pJFxSREN+3zijo4hgMZbY+Q86LplLu8ATH53q6Ufw3SXbAxVbKob6bMcvmQM7Uc4IG+/2ooYtlWg651mBpWVQKaWE9PXSsoJtJL5cu22dOmf0qwASWO+oYnSTqMVCiS/UfrPaqS8gZwB2L1BsEkAQcj0aftQL98QdNSYEMfOl0qkMI5t9umNqpxJPbc9J12oKXVHcw2IbIH+Ma60oro2Yh57etMjpr59QOzfSg3Uh3BDa6a66ag1UoaRzf/bO/0qyA5JLDH13HU4qQtLB9DOp2yfLTWgXCN9mcEPD64xUBk/TYnY6jtTFrinhzBz+etILuvA0Yj16j50fhtG7yc6feqPdv6EXX4S8MtfM/+ia9FShC3LOxIL4cQQ1eY/0W41NrgOKurLIRcKlHYC2gmq/0y9p1Jv8A9vcW6OINxdvnI50rfm5NHBTzdXSN6y09XCQKwiseoJooNxFeVf1i9qE2kHg7U3lgG6RBRbP+uP8AJbeQmHD+ie0/jiOD4a5fXJSk8idVrI+FA7n0E18veMeIKu3Lly4Sq5cJUonBJGf+rhh0AirEpMPgDyb9R9NqtbPoC8M2mlRbkO7g4HbGtXGjl/Mx/l0z06VWE3lNDkTuTvJfLRS5V66Tv13cVZKHn1cbS/fM1W9AAcZbHUjQtr8qDCMtjMj87ViUE6P1EmMY1is93GrA9ATpr2pyzaHoXwYGW75jqKCouKGRHzywd6assodCPl+xFKcWkFxLbt9N6vwaCnB6xnTTz3xRTv8Abj/ZyfTPepqqOIA1I8x9xmoqC14RIgH9PzpSaVA7HH3EHfFFuLdTMegkHqI7eVVCwCC322MP86oljILMRqdWHpP1qqrg/Bt375qUiHkNpnXtqNaV4heW75GfOoq677Q+NcvM4HnWvu3mdsRtt85qL1wKgOes9DPU0FhrnOG+dAa3cKvqMu/cGioyXDA7iIP760BFoDQiMZ8x+a0a6h9zy7loYNHrQYtPNDTiMawev2aj8Ophlpnfo37UJCiMh9ZjDafj0RuYs+msfu9Ed77McR/+m462C/NxfDCP/FSrT935SD0etPxPiC7N/wB7bVyrtqC0PCeYSB2ZwWOCaS4Tj+Swuyl/+S5aWZHL/wAYUQD1JV8ulNeAC3c46z/ccqLPvAbhUfgASoEOcAOGOkl6K+lfAvE08TYtX0OE3EJUAYIcSD1BcU+quO9hFLuXOL4gL/4Lt5furbDlAQyAtByAoJcjGMap/wBV/aT+3sCxbURdvAu2U2x/kTtzH4fXao08/wD6ne0P95xHKhT2bJUlDf4lRcKubKLggEYAj/I1wS0gEl9RkD9OtO31F84ZmHkzN1zSysKeJDeYmRggjWrGKVQRpp+m35ipKXwwYnZtC5GaKEEsX00I8w2WyKH7qe8dIj/U9KqYEq3BAzkwSDnQw+Pw0C6hng6E/mk0+pLAkjOw1z9tKFZs/EHdwW7B2MYw1AXhrIjONuu1XXw5bEERGrdoLjXV6OhECS4w7QW31xR023yXbp1x83ouNfbQSZS+mo1/PvR0WCI8tt2DUytA5h3j5u/pRbFp3bE6FpxrvQhU2h2bYA/N6ytkbTYf6Yqag1l1M9BoXkeU4ehGyNmdhMjb8jFHuAYEuN2Exp+B6CtRd2aZfyb4SNKoDdW2NRidsQOlI8WvDQPluGzE0xeRPUbRrqOxpNaJLPE7gPB+9AulEkx+Z2lpq68mPoD6+VW54wZ2HYj7/vVef4nwJZu/yqKs0YElxrttLde9Xty8NHZxv+aVe0qJfb1yw0oyUO7QZ1DN64f8miatZRuG01IacbbipTY5kk9dphjnTWrFJAcCBv8APPSmvCH/AOQHHK/+Ty7PHRqoSUuBBYZ1fO3ScaU1YUSFEf8Ai3cbDrQLsrIDtjX6nE04nikpQlCc4JLNv6scmiu3/px7bq4MC3c5l2CS6QHVbOhQdQYBT57vz3tB4rc4u/cv3T8S4CdEpD8qQ8kJfzcxWp4e4oCS+BmGPTyAJrFL7udD5O0xUFwl2JY/pkwdCIqFWwx2jDH/AG30DVigR9if16/arW1KOkqGQcls46VQuAzQenqfXbzqxuDD4aSflGaIi2kOVEDqTpkuTr+lLXLgcfE+jR9B5Yoil4Thx8vr1xReDRBVviJMSzEDLUuFEsA5PzEEl5rY+7SkYJA0ctkA+Uu3WiGFPky7Pq7dxUJQCxOoZ/MjyI6VrFXATgff0Ztq2du8AhRZiJx2YmN9H0oo1m2TJAcahoxmPpTibIjT17YFK8OBy5LHrDyDTAWYAwxMwRh2FRTAIcj5YzM71lJHijln8to8qyqNWVs7GBgEgjs1AuF1N5QMSB1o6rPYjz+2YHyoYSxmWmAfXqHokJ3kb7by4dmjcfWkVEQXl8PrE/OtpxSoMYnO5bygj61ry7uS2HHyMvP2opa6f/J/LvVbCS5Oxb+PSj3bYLN6egw381dFltM/jl+xqCAGzOOuh/QzTKEsxIEONPxqlFmCGLPAIlpgkMPOr8pb82HXIqoi6WG+G7dHH1rPC73KvoQrGS6cFutRfTDvkEa/Y/jULhDlzPKrBfOfOaC/Dy7uSzn5YMdYqUI51NjcFsdIis4ctP2nGnWBNOoISl9wHL4AAIlsO+T9Kgm4tiw8mJhmaGNUQGk5w+7QCw71R2UxaNGL9i+ner8skOB3xtM4oLc3K3+Qdw7M5bqZqLqiba8As7vP+ScNiD9ahNsOdncQfOdf4ogLW7jP/wDHqBp2E7eVFB9yEiEDQu2TJgvSxBMBp/HDfy9Oc7pTytI2hgl3n6UBFoMHno7By7w0HGtVB0BIxOPi6B4nWluPvl2doEh4yC0/OmV3eUEDV+zPg9YrWXEEk7g/pBG80Q54Vb51/PH2B2etqqy6f8ofyDwGmSOrUl4Xwrpks8lmgAEZ0Ip3jFhDhmUyTkyTjyopjhbbbhtInDbvoauq6Bk4JeH76/j1FhXw85YAzjLQM6z+GtZxV4qJI2LDH0EjNA9/chyJ8gw/IrK1XulrwJEFwR22qKDYLUzhxrGNi/1oJtpO840DgjUd6ZFx/N4dzqJh9qTXc3BPXuzT8qikeMXLAqcgs7liemnnQFL6eZEOGL0a9YBJJIO5LztpHl96CbDOzku8a9ifKMRRFDs7Y5s9ek0dJBd85iR3iRDVVKQ4ySddtoiOrlqsrr+mJzqJz3oMUTj4TpMPGM471e4oltsTrhgGjV5NWSAW1IPSNPu7dKlAyGYv2+WpoQLiFuHdLiGh+kHFA4cM5UA7GRu6euP0p6/aHLHSc/TSleHRzFn0xno9Abhhq2Jz1fOuXbZ9qNeUNIOS0jB/R6stISAlv+xnLZ6dpoQQN4n/AKs+PTWgqmZJ33bv9aZVzD4Y001fymc9aqi2IGdn00GDqKNysSHM6RsNjmihoQ6gSD1YOzDd84NWWPhWSWZKn83YetQq0yXUwS28noMF5E6fQVm2bhdUWh/rqWG+rfKgvaQTbEPCejOGzUqUwJc+UneWFMXVP/j/AOO3Xf0pa4Clvow06N3qoW49Tl4c6epzrmlZI3hoGPMbSKcuKAxo2u43beqpBJgh5yHacwGaaI3HBKCUgkEsB567NWvuPcu8oeSR/wD089AHbNbHxIlAYMBocaNnakPD7TlbB1MydZLTtABP8tRatx/EmEpkCBGcZzMDG9Hs8IAOa5DH/EQc6zrTlnhAgHllRyr0EOPhHpQF2Fqc5JB117+m9DFReLloGgDj6VlYvgFnpvI77bGsoBHB37tAkMareYzI8pg/Rt6cHCSNjl9Hwz+dC40MM4AGemRkVBpVocxqw1DMNsCrptsxz6Rv5xV7luSWG8zEaPUC2ZbJOhh5GNaC4ty74fRyJ/DWXLTQ+MZPfT1plAkO4+E7GWjPUelDKT33+rBvSqBWkvrB2P6irAD1wD8/vUrBiAZj7tnpVzbJB8ofU6sBUVFy2ORpImfvPbTrQeCtSejsdBL/AEG1NosFQ1GdiY6nXPrRuHsBmZyS5GurAkdGNEKXLYBPeG7/AM/LWipSG+Uz+B6N7oxB26CPpUXLREgxDgtGCOjZaiqIt4ceogxnOMzRwhKAFKHYDKjsAWz1qvNyfEqS7hO/TMCaAi0bh57hMYziIH/1cUC122byipQCUh+VIdtMP2k60+Q0AAACBjtgT+9N3LZYgMzYbTJDDFKGy5zLuWOIxntRAV238jtPmT3qbgEnWDL9dejP2pkCRsen45zVL9uAzEej/m1Fay+gOw2chtskdMetW4awQoFvq/6QW9KLfQdiBrtg1NseYE6zrvOPnVTDHiCzqCDOB0fGkGmvCUlCCWA5ldoH3J66UDjQ+DLdum2aft2vdAQFLLEc08sOW0oHllkSA74b5PQ/e6AANrjXfXNIm6o5ecQ2v56VdNlTuR65+uwbyoq19U5PoKyjjglKEhiPOsoP/9k=" id="301" name="Google Shape;301;p32"/>
          <p:cNvSpPr txBox="1"/>
          <p:nvPr/>
        </p:nvSpPr>
        <p:spPr>
          <a:xfrm>
            <a:off x="155575" y="460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ceb4cf81ceb1ceb3cebfcf85cebcceb7cf82" id="302" name="Google Shape;302;p32"/>
          <p:cNvPicPr preferRelativeResize="0"/>
          <p:nvPr/>
        </p:nvPicPr>
        <p:blipFill rotWithShape="1">
          <a:blip r:embed="rId3">
            <a:alphaModFix/>
          </a:blip>
          <a:srcRect b="0" l="0" r="0" t="0"/>
          <a:stretch/>
        </p:blipFill>
        <p:spPr>
          <a:xfrm>
            <a:off x="0" y="0"/>
            <a:ext cx="4572000"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3"/>
          <p:cNvSpPr txBox="1"/>
          <p:nvPr/>
        </p:nvSpPr>
        <p:spPr>
          <a:xfrm rot="-540000">
            <a:off x="106362" y="5448300"/>
            <a:ext cx="8429625" cy="1477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Σε σας στρέφομαι, παιδιά του Ελληνισμού, αγαπημένα Ελληνόπουλα, και σας εξορκίζω</a:t>
            </a:r>
            <a:endParaRPr/>
          </a:p>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 μη λησμονείτε ποτέ το θάνατο του </a:t>
            </a:r>
            <a:r>
              <a:rPr b="1" i="0" lang="en-US" sz="1600" u="none">
                <a:solidFill>
                  <a:schemeClr val="dk1"/>
                </a:solidFill>
                <a:latin typeface="Arial"/>
                <a:ea typeface="Arial"/>
                <a:cs typeface="Arial"/>
                <a:sym typeface="Arial"/>
              </a:rPr>
              <a:t>Παλληκαριού,</a:t>
            </a:r>
            <a:r>
              <a:rPr b="0" i="0" lang="en-US" sz="1600" u="none">
                <a:solidFill>
                  <a:schemeClr val="dk1"/>
                </a:solidFill>
                <a:latin typeface="Arial"/>
                <a:ea typeface="Arial"/>
                <a:cs typeface="Arial"/>
                <a:sym typeface="Arial"/>
              </a:rPr>
              <a:t> μη λησμονείτε και την ιδέα που για κείνη δούλεψε , γιατί και </a:t>
            </a:r>
            <a:r>
              <a:rPr b="1" i="1" lang="en-US" sz="1600" u="sng">
                <a:solidFill>
                  <a:schemeClr val="dk1"/>
                </a:solidFill>
                <a:latin typeface="Arial"/>
                <a:ea typeface="Arial"/>
                <a:cs typeface="Arial"/>
                <a:sym typeface="Arial"/>
              </a:rPr>
              <a:t>η ιδέα εκείνη και η χώρα θέλουν πολλούς ακόμα Ήρωες».      </a:t>
            </a:r>
            <a:r>
              <a:rPr b="0" i="0" lang="en-US" sz="1600" u="none">
                <a:solidFill>
                  <a:schemeClr val="dk1"/>
                </a:solidFill>
                <a:latin typeface="Arial"/>
                <a:ea typeface="Arial"/>
                <a:cs typeface="Arial"/>
                <a:sym typeface="Arial"/>
              </a:rPr>
              <a:t> </a:t>
            </a:r>
            <a:endParaRPr/>
          </a:p>
          <a:p>
            <a:pPr indent="0" lvl="0" marL="0" marR="0" rtl="0" algn="r">
              <a:lnSpc>
                <a:spcPct val="100000"/>
              </a:lnSpc>
              <a:spcBef>
                <a:spcPts val="0"/>
              </a:spcBef>
              <a:spcAft>
                <a:spcPts val="0"/>
              </a:spcAft>
              <a:buClr>
                <a:schemeClr val="dk1"/>
              </a:buClr>
              <a:buSzPts val="1200"/>
              <a:buFont typeface="Arial"/>
              <a:buNone/>
            </a:pPr>
            <a:r>
              <a:t/>
            </a:r>
            <a:endParaRPr b="1" i="1"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rPr b="1" i="1" lang="en-US" sz="1200" u="none">
                <a:solidFill>
                  <a:schemeClr val="dk1"/>
                </a:solidFill>
                <a:latin typeface="Arial"/>
                <a:ea typeface="Arial"/>
                <a:cs typeface="Arial"/>
                <a:sym typeface="Arial"/>
              </a:rPr>
              <a:t>Ίων Δραγούμης </a:t>
            </a:r>
            <a:endParaRPr/>
          </a:p>
          <a:p>
            <a:pPr indent="0" lvl="0" marL="0" marR="0" rtl="0" algn="l">
              <a:lnSpc>
                <a:spcPct val="100000"/>
              </a:lnSpc>
              <a:spcBef>
                <a:spcPts val="0"/>
              </a:spcBef>
              <a:spcAft>
                <a:spcPts val="0"/>
              </a:spcAft>
              <a:buNone/>
            </a:pPr>
            <a:r>
              <a:t/>
            </a:r>
            <a:endParaRPr b="1" i="1" sz="1200" u="none">
              <a:solidFill>
                <a:schemeClr val="dk1"/>
              </a:solidFill>
              <a:latin typeface="Arial"/>
              <a:ea typeface="Arial"/>
              <a:cs typeface="Arial"/>
              <a:sym typeface="Arial"/>
            </a:endParaRPr>
          </a:p>
        </p:txBody>
      </p:sp>
      <p:pic>
        <p:nvPicPr>
          <p:cNvPr descr="1%20%20%20%20%CE%9C%CE%919" id="308" name="Google Shape;308;p33"/>
          <p:cNvPicPr preferRelativeResize="0"/>
          <p:nvPr/>
        </p:nvPicPr>
        <p:blipFill rotWithShape="1">
          <a:blip r:embed="rId3">
            <a:alphaModFix/>
          </a:blip>
          <a:srcRect b="0" l="0" r="0" t="0"/>
          <a:stretch/>
        </p:blipFill>
        <p:spPr>
          <a:xfrm>
            <a:off x="-108520" y="116632"/>
            <a:ext cx="8601162" cy="5463331"/>
          </a:xfrm>
          <a:prstGeom prst="rect">
            <a:avLst/>
          </a:prstGeom>
          <a:noFill/>
          <a:ln>
            <a:noFill/>
          </a:ln>
          <a:effectLst>
            <a:outerShdw blurRad="149987" algn="ctr" dir="8460000" dist="250190">
              <a:srgbClr val="000000">
                <a:alpha val="27843"/>
              </a:srgbClr>
            </a:outerShdw>
          </a:effectLst>
        </p:spPr>
      </p:pic>
      <p:pic>
        <p:nvPicPr>
          <p:cNvPr descr="7ee90-cea6ceb9cebbcf8ccf80cf84cf89cf87cebfcf82ce91ceb4ceb5cebbcf86cf8ccf84ceb7cf82ce9acf85cf81ceb9cf8ecebdce92ceb5cf81cebfceafceb1cf82" id="309" name="Google Shape;309;p33"/>
          <p:cNvPicPr preferRelativeResize="0"/>
          <p:nvPr/>
        </p:nvPicPr>
        <p:blipFill rotWithShape="1">
          <a:blip r:embed="rId4">
            <a:alphaModFix/>
          </a:blip>
          <a:srcRect b="0" l="0" r="0" t="0"/>
          <a:stretch/>
        </p:blipFill>
        <p:spPr>
          <a:xfrm>
            <a:off x="62748" y="3356992"/>
            <a:ext cx="4365236" cy="24482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106" name="Google Shape;106;p4"/>
          <p:cNvSpPr txBox="1"/>
          <p:nvPr>
            <p:ph idx="1" type="body"/>
          </p:nvPr>
        </p:nvSpPr>
        <p:spPr>
          <a:xfrm>
            <a:off x="914400" y="2332037"/>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1-10-1911-cebcceb5cf84ceb1cf86cebfcf81ceac-cf84e1bfb6cebd-cebaceb1cf84ceb1cebacf81ceb5ceb7cf81ceb3ceb7cebcceadcebdcf89cebd-cf83cf89cebc" id="107" name="Google Shape;107;p4"/>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113" name="Google Shape;113;p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CE%9F%CE%B9%CE%BA%CE%BF%CE%B3%CE%AD%CE%BD%CE%B5%CE%B9%CE%B1+%CE%A3%CE%AC%CE%BD%CF%84%CE%B1+%CE%BA%CE%B1%CE%B9+%CE%98%CE%B5%CE%BF%CE%B4%CF%8E%CF%81%CE%BF%CF%85+%CE%92%CE%B1%CF%86%CE%AD%CE%B1" id="114" name="Google Shape;114;p5"/>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120" name="Google Shape;120;p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valkanikoi-polemoi-103" id="121" name="Google Shape;121;p6"/>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65E2F"/>
            </a:gs>
            <a:gs pos="50000">
              <a:srgbClr val="FFCC66"/>
            </a:gs>
            <a:gs pos="100000">
              <a:srgbClr val="765E2F"/>
            </a:gs>
          </a:gsLst>
          <a:lin ang="5400000" scaled="0"/>
        </a:gradFill>
      </p:bgPr>
    </p:bg>
    <p:spTree>
      <p:nvGrpSpPr>
        <p:cNvPr id="125" name="Shape 125"/>
        <p:cNvGrpSpPr/>
        <p:nvPr/>
      </p:nvGrpSpPr>
      <p:grpSpPr>
        <a:xfrm>
          <a:off x="0" y="0"/>
          <a:ext cx="0" cy="0"/>
          <a:chOff x="0" y="0"/>
          <a:chExt cx="0" cy="0"/>
        </a:xfrm>
      </p:grpSpPr>
      <p:sp>
        <p:nvSpPr>
          <p:cNvPr id="126" name="Google Shape;126;p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127" name="Google Shape;127;p7"/>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165100" lvl="0" marL="342900" rtl="0" algn="l">
              <a:spcBef>
                <a:spcPts val="0"/>
              </a:spcBef>
              <a:spcAft>
                <a:spcPts val="0"/>
              </a:spcAft>
              <a:buClr>
                <a:schemeClr val="dk1"/>
              </a:buClr>
              <a:buSzPts val="2800"/>
              <a:buFont typeface="Arial"/>
              <a:buNone/>
            </a:pPr>
            <a:r>
              <a:t/>
            </a:r>
            <a:endParaRPr sz="2800"/>
          </a:p>
        </p:txBody>
      </p:sp>
      <p:sp>
        <p:nvSpPr>
          <p:cNvPr id="128" name="Google Shape;128;p7"/>
          <p:cNvSpPr txBox="1"/>
          <p:nvPr>
            <p:ph idx="1" type="body"/>
          </p:nvPr>
        </p:nvSpPr>
        <p:spPr>
          <a:xfrm>
            <a:off x="4572000" y="1146175"/>
            <a:ext cx="4316412" cy="4565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b="1" i="0" lang="en-US" sz="3600" u="none">
                <a:solidFill>
                  <a:schemeClr val="dk1"/>
                </a:solidFill>
                <a:latin typeface="Arial"/>
                <a:ea typeface="Arial"/>
                <a:cs typeface="Arial"/>
                <a:sym typeface="Arial"/>
              </a:rPr>
              <a:t>    </a:t>
            </a:r>
            <a:r>
              <a:rPr b="1" i="0" lang="en-US" sz="3600" u="none">
                <a:solidFill>
                  <a:schemeClr val="dk1"/>
                </a:solidFill>
                <a:latin typeface="Cambria"/>
                <a:ea typeface="Cambria"/>
                <a:cs typeface="Cambria"/>
                <a:sym typeface="Cambria"/>
              </a:rPr>
              <a:t>Παύλος Μελάς</a:t>
            </a:r>
            <a:endParaRPr b="0" i="0" sz="3600" u="none">
              <a:solidFill>
                <a:schemeClr val="dk1"/>
              </a:solidFill>
              <a:latin typeface="Cambria"/>
              <a:ea typeface="Cambria"/>
              <a:cs typeface="Cambria"/>
              <a:sym typeface="Cambria"/>
            </a:endParaRPr>
          </a:p>
          <a:p>
            <a:pPr indent="0" lvl="0" marL="0" rtl="0" algn="ctr">
              <a:lnSpc>
                <a:spcPct val="150000"/>
              </a:lnSpc>
              <a:spcBef>
                <a:spcPts val="560"/>
              </a:spcBef>
              <a:spcAft>
                <a:spcPts val="0"/>
              </a:spcAft>
              <a:buClr>
                <a:schemeClr val="dk1"/>
              </a:buClr>
              <a:buSzPts val="2800"/>
              <a:buFont typeface="Cambria"/>
              <a:buNone/>
            </a:pPr>
            <a:r>
              <a:rPr b="0" i="0" lang="en-US" sz="2800" u="none">
                <a:solidFill>
                  <a:schemeClr val="dk1"/>
                </a:solidFill>
                <a:latin typeface="Cambria"/>
                <a:ea typeface="Cambria"/>
                <a:cs typeface="Cambria"/>
                <a:sym typeface="Cambria"/>
              </a:rPr>
              <a:t>Ο θάνατος του στις </a:t>
            </a:r>
            <a:br>
              <a:rPr b="0" i="0" lang="en-US" sz="2800" u="none">
                <a:solidFill>
                  <a:schemeClr val="dk1"/>
                </a:solidFill>
                <a:latin typeface="Cambria"/>
                <a:ea typeface="Cambria"/>
                <a:cs typeface="Cambria"/>
                <a:sym typeface="Cambria"/>
              </a:rPr>
            </a:br>
            <a:r>
              <a:rPr b="0" i="0" lang="en-US" sz="2800" u="none">
                <a:solidFill>
                  <a:schemeClr val="dk1"/>
                </a:solidFill>
                <a:latin typeface="Cambria"/>
                <a:ea typeface="Cambria"/>
                <a:cs typeface="Cambria"/>
                <a:sym typeface="Cambria"/>
              </a:rPr>
              <a:t>13  Οκτωβρίου 1904 αφύπνισε το μουδιασμένο από την ήττα του 1897 ελληνικό κράτους </a:t>
            </a:r>
            <a:br>
              <a:rPr b="0" i="0" lang="en-US" sz="2800" u="none">
                <a:solidFill>
                  <a:schemeClr val="dk1"/>
                </a:solidFill>
                <a:latin typeface="Cambria"/>
                <a:ea typeface="Cambria"/>
                <a:cs typeface="Cambria"/>
                <a:sym typeface="Cambria"/>
              </a:rPr>
            </a:br>
            <a:r>
              <a:rPr b="0" i="0" lang="en-US" sz="2800" u="none">
                <a:solidFill>
                  <a:schemeClr val="dk1"/>
                </a:solidFill>
                <a:latin typeface="Cambria"/>
                <a:ea typeface="Cambria"/>
                <a:cs typeface="Cambria"/>
                <a:sym typeface="Cambria"/>
              </a:rPr>
              <a:t>ώστε να ενδιαφερθεί για τη Μακεδονία.</a:t>
            </a:r>
            <a:endParaRPr/>
          </a:p>
        </p:txBody>
      </p:sp>
      <p:pic>
        <p:nvPicPr>
          <p:cNvPr descr="%CE%A0%CE%BF%CF%81%CF%84%CF%81%CE%AD%CF%84%CE%BF+%CF%84%CE%BF%CF%85+%CE%A0%CE%B1%CF%8D%CE%BB%CE%BF%CF%85+%CE%9C%CE%B5%CE%BB%CE%AC+%CE%B1%CF%80%CF%8C+%CF%84%CE%BF%CE%BD+%CE%93%CE%B5%CF%8E%CF%81%CE%B3%CE%B9%CE%BF+%CE%99%CE%B1%CE%BA%CF%89%CE%B2%CE%AF%CE%B4%CE%B7" id="129" name="Google Shape;129;p7"/>
          <p:cNvPicPr preferRelativeResize="0"/>
          <p:nvPr/>
        </p:nvPicPr>
        <p:blipFill rotWithShape="1">
          <a:blip r:embed="rId3">
            <a:alphaModFix/>
          </a:blip>
          <a:srcRect b="0" l="0" r="0" t="0"/>
          <a:stretch/>
        </p:blipFill>
        <p:spPr>
          <a:xfrm>
            <a:off x="0" y="0"/>
            <a:ext cx="4427537"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135" name="Google Shape;135;p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ANd9GcQxBHt9RF3xY-EeL2P5rrbFO1UrE0B8SjcdP9JnkfsJOkYqhRDB" id="136" name="Google Shape;136;p8"/>
          <p:cNvPicPr preferRelativeResize="0"/>
          <p:nvPr/>
        </p:nvPicPr>
        <p:blipFill rotWithShape="1">
          <a:blip r:embed="rId3">
            <a:alphaModFix/>
          </a:blip>
          <a:srcRect b="0" l="0" r="0" t="0"/>
          <a:stretch/>
        </p:blipFill>
        <p:spPr>
          <a:xfrm>
            <a:off x="0" y="-171450"/>
            <a:ext cx="9144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0C0C0"/>
            </a:gs>
            <a:gs pos="100000">
              <a:srgbClr val="595959"/>
            </a:gs>
          </a:gsLst>
          <a:lin ang="5400000" scaled="0"/>
        </a:gradFill>
      </p:bgPr>
    </p:bg>
    <p:spTree>
      <p:nvGrpSpPr>
        <p:cNvPr id="140" name="Shape 140"/>
        <p:cNvGrpSpPr/>
        <p:nvPr/>
      </p:nvGrpSpPr>
      <p:grpSpPr>
        <a:xfrm>
          <a:off x="0" y="0"/>
          <a:ext cx="0" cy="0"/>
          <a:chOff x="0" y="0"/>
          <a:chExt cx="0" cy="0"/>
        </a:xfrm>
      </p:grpSpPr>
      <p:sp>
        <p:nvSpPr>
          <p:cNvPr id="141" name="Google Shape;141;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142" name="Google Shape;142;p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252" id="143" name="Google Shape;143;p9"/>
          <p:cNvPicPr preferRelativeResize="0"/>
          <p:nvPr/>
        </p:nvPicPr>
        <p:blipFill rotWithShape="1">
          <a:blip r:embed="rId3">
            <a:alphaModFix/>
          </a:blip>
          <a:srcRect b="0" l="0" r="0" t="0"/>
          <a:stretch/>
        </p:blipFill>
        <p:spPr>
          <a:xfrm>
            <a:off x="1403350" y="0"/>
            <a:ext cx="6264275"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2015-10-04T08:53:14Z</dcterms:created>
  <dc:creator>s</dc:creator>
</cp:coreProperties>
</file>