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4/8/2011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ΜΗΤΣΟΠΟΥΛΟΣ\Desktop\ΣΤΕΡΓΙΟΣ\εικόνες\ΕΠΙΛΟΓΕΣ\ΘΡΗΣΚΕΥΤΙΚΕΣ ΚΑΙ ΠΑΤΡΙΩΤΙΚΕΣ ΦΩΤΟΓΡΑΦΙΕΣ ΚΑΙ ΣΚΙΤΣΑ\ΠΑΤΡΙΩΤΙΚΕΣ\25η Μαρτίου 1821\φλάμπουρα και σημαίες\sh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95786">
            <a:off x="1927385" y="1298667"/>
            <a:ext cx="5506826" cy="4342601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-216024" y="2391023"/>
            <a:ext cx="9540552" cy="1470025"/>
          </a:xfrm>
        </p:spPr>
        <p:txBody>
          <a:bodyPr>
            <a:normAutofit fontScale="90000"/>
          </a:bodyPr>
          <a:lstStyle/>
          <a:p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Εἶσαι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τό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φλάμπουρο</a:t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πού ’χει μεράκι του </a:t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τήν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ἔγνοια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τῆς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ελευθεριᾶς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. </a:t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/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/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/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/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/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σ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’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ἔχει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 ὁ Κολοκοτρώνης μπαϊράκι του </a:t>
            </a:r>
            <a:b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</a:b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κι 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ὁ καπετάνιος </a:t>
            </a:r>
            <a:r>
              <a:rPr lang="el-GR" b="1" i="1" dirty="0" err="1" smtClean="0">
                <a:solidFill>
                  <a:srgbClr val="000000"/>
                </a:solidFill>
                <a:latin typeface="Palatino Linotype" pitchFamily="18" charset="0"/>
              </a:rPr>
              <a:t>Ζαχαριᾶς</a:t>
            </a:r>
            <a:r>
              <a:rPr lang="el-GR" b="1" i="1" dirty="0" smtClean="0">
                <a:solidFill>
                  <a:srgbClr val="000000"/>
                </a:solidFill>
                <a:latin typeface="Palatino Linotype" pitchFamily="18" charset="0"/>
              </a:rPr>
              <a:t>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greece(1)"/>
          <p:cNvPicPr>
            <a:picLocks noChangeAspect="1" noChangeArrowheads="1" noCrop="1"/>
          </p:cNvPicPr>
          <p:nvPr/>
        </p:nvPicPr>
        <p:blipFill>
          <a:blip r:embed="rId2" cstate="print">
            <a:lum bright="63000" contrast="26000"/>
          </a:blip>
          <a:srcRect/>
          <a:stretch>
            <a:fillRect/>
          </a:stretch>
        </p:blipFill>
        <p:spPr bwMode="auto">
          <a:xfrm>
            <a:off x="-684584" y="-1395536"/>
            <a:ext cx="10585451" cy="957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Τίτλος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el-GR" b="1" i="1" dirty="0" err="1" smtClean="0">
                <a:latin typeface="Palatino Linotype" pitchFamily="18" charset="0"/>
              </a:rPr>
              <a:t>Ἄσπρη</a:t>
            </a:r>
            <a:r>
              <a:rPr lang="el-GR" b="1" i="1" dirty="0" smtClean="0">
                <a:latin typeface="Palatino Linotype" pitchFamily="18" charset="0"/>
              </a:rPr>
              <a:t>-γαλάζια, σωστή ξαστεριά,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σάν</a:t>
            </a:r>
            <a:r>
              <a:rPr lang="el-GR" b="1" i="1" dirty="0" smtClean="0">
                <a:latin typeface="Palatino Linotype" pitchFamily="18" charset="0"/>
              </a:rPr>
              <a:t> τ’ </a:t>
            </a:r>
            <a:r>
              <a:rPr lang="el-GR" b="1" i="1" dirty="0" err="1" smtClean="0">
                <a:latin typeface="Palatino Linotype" pitchFamily="18" charset="0"/>
              </a:rPr>
              <a:t>ουρανοῦ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τό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χρῶμα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ξέρεις στ’ </a:t>
            </a:r>
            <a:r>
              <a:rPr lang="el-GR" b="1" i="1" dirty="0" err="1" smtClean="0">
                <a:latin typeface="Palatino Linotype" pitchFamily="18" charset="0"/>
              </a:rPr>
              <a:t>ἀλήθεια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νά</a:t>
            </a:r>
            <a:r>
              <a:rPr lang="el-GR" b="1" i="1" dirty="0" smtClean="0">
                <a:latin typeface="Palatino Linotype" pitchFamily="18" charset="0"/>
              </a:rPr>
              <a:t> κάνεις θεριά </a:t>
            </a: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τούς δειλούς </a:t>
            </a:r>
            <a:r>
              <a:rPr lang="el-GR" b="1" i="1" dirty="0" err="1" smtClean="0">
                <a:latin typeface="Palatino Linotype" pitchFamily="18" charset="0"/>
              </a:rPr>
              <a:t>ἀκόμα</a:t>
            </a:r>
            <a:r>
              <a:rPr lang="el-GR" b="1" i="1" dirty="0" smtClean="0">
                <a:latin typeface="Palatino Linotype" pitchFamily="18" charset="0"/>
              </a:rPr>
              <a:t>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6"/>
                                      </p:to>
                                    </p:set>
                                    <p:animEffect filter="image" prLst="opacity: 0.6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ΜΗΤΣΟΠΟΥΛΟΣ\Desktop\e3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7230" cy="6813376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-72008" y="4191223"/>
            <a:ext cx="9396536" cy="1470025"/>
          </a:xfrm>
        </p:spPr>
        <p:txBody>
          <a:bodyPr>
            <a:normAutofit fontScale="90000"/>
          </a:bodyPr>
          <a:lstStyle/>
          <a:p>
            <a:r>
              <a:rPr lang="el-GR" b="1" i="1" dirty="0" smtClean="0">
                <a:latin typeface="Palatino Linotype" pitchFamily="18" charset="0"/>
              </a:rPr>
              <a:t>Τί </a:t>
            </a:r>
            <a:r>
              <a:rPr lang="el-GR" b="1" i="1" dirty="0" err="1" smtClean="0">
                <a:latin typeface="Palatino Linotype" pitchFamily="18" charset="0"/>
              </a:rPr>
              <a:t>πατριῶτες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τί πατριώτισσες θύματα πέσανε σωρό</a:t>
            </a:r>
            <a:r>
              <a:rPr lang="el-GR" b="1" i="1" dirty="0" smtClean="0">
                <a:latin typeface="Palatino Linotype" pitchFamily="18" charset="0"/>
              </a:rPr>
              <a:t>.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Γιά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μιά</a:t>
            </a:r>
            <a:r>
              <a:rPr lang="el-GR" b="1" i="1" dirty="0" smtClean="0">
                <a:latin typeface="Palatino Linotype" pitchFamily="18" charset="0"/>
              </a:rPr>
              <a:t> σημαία </a:t>
            </a:r>
            <a:r>
              <a:rPr lang="el-GR" b="1" i="1" dirty="0" err="1" smtClean="0">
                <a:latin typeface="Palatino Linotype" pitchFamily="18" charset="0"/>
              </a:rPr>
              <a:t>σῦραν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οἱ</a:t>
            </a:r>
            <a:r>
              <a:rPr lang="el-GR" b="1" i="1" dirty="0" smtClean="0">
                <a:latin typeface="Palatino Linotype" pitchFamily="18" charset="0"/>
              </a:rPr>
              <a:t> Σουλιώτισσες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τόν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τελευταῖο</a:t>
            </a:r>
            <a:r>
              <a:rPr lang="el-GR" b="1" i="1" dirty="0" smtClean="0">
                <a:latin typeface="Palatino Linotype" pitchFamily="18" charset="0"/>
              </a:rPr>
              <a:t> τους χορό.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greece(1)"/>
          <p:cNvPicPr>
            <a:picLocks noChangeAspect="1" noChangeArrowheads="1" noCrop="1"/>
          </p:cNvPicPr>
          <p:nvPr/>
        </p:nvPicPr>
        <p:blipFill>
          <a:blip r:embed="rId2" cstate="print">
            <a:lum bright="63000" contrast="26000"/>
          </a:blip>
          <a:srcRect/>
          <a:stretch>
            <a:fillRect/>
          </a:stretch>
        </p:blipFill>
        <p:spPr bwMode="auto">
          <a:xfrm>
            <a:off x="-684584" y="-1395536"/>
            <a:ext cx="10585451" cy="957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Τίτλος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el-GR" b="1" i="1" dirty="0" err="1" smtClean="0">
                <a:latin typeface="Palatino Linotype" pitchFamily="18" charset="0"/>
              </a:rPr>
              <a:t>Ἄσπρη</a:t>
            </a:r>
            <a:r>
              <a:rPr lang="el-GR" b="1" i="1" dirty="0" smtClean="0">
                <a:latin typeface="Palatino Linotype" pitchFamily="18" charset="0"/>
              </a:rPr>
              <a:t>-γαλάζια, σωστή ξαστεριά,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σάν</a:t>
            </a:r>
            <a:r>
              <a:rPr lang="el-GR" b="1" i="1" dirty="0" smtClean="0">
                <a:latin typeface="Palatino Linotype" pitchFamily="18" charset="0"/>
              </a:rPr>
              <a:t> τ’ </a:t>
            </a:r>
            <a:r>
              <a:rPr lang="el-GR" b="1" i="1" dirty="0" err="1" smtClean="0">
                <a:latin typeface="Palatino Linotype" pitchFamily="18" charset="0"/>
              </a:rPr>
              <a:t>ουρανοῦ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τό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χρῶμα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ξέρεις στ’ </a:t>
            </a:r>
            <a:r>
              <a:rPr lang="el-GR" b="1" i="1" dirty="0" err="1" smtClean="0">
                <a:latin typeface="Palatino Linotype" pitchFamily="18" charset="0"/>
              </a:rPr>
              <a:t>ἀλήθεια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νά</a:t>
            </a:r>
            <a:r>
              <a:rPr lang="el-GR" b="1" i="1" dirty="0" smtClean="0">
                <a:latin typeface="Palatino Linotype" pitchFamily="18" charset="0"/>
              </a:rPr>
              <a:t> κάνεις θεριά </a:t>
            </a: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τούς δειλούς </a:t>
            </a:r>
            <a:r>
              <a:rPr lang="el-GR" b="1" i="1" dirty="0" err="1" smtClean="0">
                <a:latin typeface="Palatino Linotype" pitchFamily="18" charset="0"/>
              </a:rPr>
              <a:t>ἀκόμα</a:t>
            </a:r>
            <a:r>
              <a:rPr lang="el-GR" b="1" i="1" dirty="0" smtClean="0">
                <a:latin typeface="Palatino Linotype" pitchFamily="18" charset="0"/>
              </a:rPr>
              <a:t>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6"/>
                                      </p:to>
                                    </p:set>
                                    <p:animEffect filter="image" prLst="opacity: 0.6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ΜΗΤΣΟΠΟΥΛΟΣ\Desktop\e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49849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-252536" y="2319015"/>
            <a:ext cx="9612560" cy="1470025"/>
          </a:xfrm>
        </p:spPr>
        <p:txBody>
          <a:bodyPr>
            <a:normAutofit fontScale="90000"/>
          </a:bodyPr>
          <a:lstStyle/>
          <a:p>
            <a:r>
              <a:rPr lang="el-GR" b="1" i="1" dirty="0" err="1" smtClean="0">
                <a:latin typeface="Palatino Linotype" pitchFamily="18" charset="0"/>
              </a:rPr>
              <a:t>Δέσπω</a:t>
            </a:r>
            <a:r>
              <a:rPr lang="el-GR" b="1" i="1" dirty="0" smtClean="0">
                <a:latin typeface="Palatino Linotype" pitchFamily="18" charset="0"/>
              </a:rPr>
              <a:t> Σουλιώτισσα,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πού </a:t>
            </a:r>
            <a:r>
              <a:rPr lang="el-GR" b="1" i="1" dirty="0" err="1" smtClean="0">
                <a:latin typeface="Palatino Linotype" pitchFamily="18" charset="0"/>
              </a:rPr>
              <a:t>ἀντιστάθηκες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στίς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μαῦρες</a:t>
            </a:r>
            <a:r>
              <a:rPr lang="el-GR" b="1" i="1" dirty="0" smtClean="0">
                <a:latin typeface="Palatino Linotype" pitchFamily="18" charset="0"/>
              </a:rPr>
              <a:t> σκέψεις </a:t>
            </a:r>
            <a:r>
              <a:rPr lang="el-GR" b="1" i="1" dirty="0" err="1" smtClean="0">
                <a:latin typeface="Palatino Linotype" pitchFamily="18" charset="0"/>
              </a:rPr>
              <a:t>τοῦ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Ἀλῆ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γιά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μιά</a:t>
            </a:r>
            <a:r>
              <a:rPr lang="el-GR" b="1" i="1" dirty="0" smtClean="0">
                <a:latin typeface="Palatino Linotype" pitchFamily="18" charset="0"/>
              </a:rPr>
              <a:t> σημαία τότε </a:t>
            </a:r>
            <a:r>
              <a:rPr lang="el-GR" b="1" i="1" dirty="0" err="1" smtClean="0">
                <a:latin typeface="Palatino Linotype" pitchFamily="18" charset="0"/>
              </a:rPr>
              <a:t>ἀνατινάχθηκες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κι </a:t>
            </a:r>
            <a:r>
              <a:rPr lang="el-GR" b="1" i="1" dirty="0" err="1" smtClean="0">
                <a:latin typeface="Palatino Linotype" pitchFamily="18" charset="0"/>
              </a:rPr>
              <a:t>οὔτε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τό</a:t>
            </a:r>
            <a:r>
              <a:rPr lang="el-GR" b="1" i="1" dirty="0" smtClean="0">
                <a:latin typeface="Palatino Linotype" pitchFamily="18" charset="0"/>
              </a:rPr>
              <a:t> σκέφτηκες πολύ.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greece(1)"/>
          <p:cNvPicPr>
            <a:picLocks noChangeAspect="1" noChangeArrowheads="1" noCrop="1"/>
          </p:cNvPicPr>
          <p:nvPr/>
        </p:nvPicPr>
        <p:blipFill>
          <a:blip r:embed="rId2" cstate="print">
            <a:lum bright="63000" contrast="26000"/>
          </a:blip>
          <a:srcRect/>
          <a:stretch>
            <a:fillRect/>
          </a:stretch>
        </p:blipFill>
        <p:spPr bwMode="auto">
          <a:xfrm>
            <a:off x="-684584" y="-1395536"/>
            <a:ext cx="10585451" cy="957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Τίτλος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el-GR" b="1" i="1" dirty="0" err="1" smtClean="0">
                <a:latin typeface="Palatino Linotype" pitchFamily="18" charset="0"/>
              </a:rPr>
              <a:t>Ἄσπρη</a:t>
            </a:r>
            <a:r>
              <a:rPr lang="el-GR" b="1" i="1" dirty="0" smtClean="0">
                <a:latin typeface="Palatino Linotype" pitchFamily="18" charset="0"/>
              </a:rPr>
              <a:t>-γαλάζια, σωστή ξαστεριά,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err="1" smtClean="0">
                <a:latin typeface="Palatino Linotype" pitchFamily="18" charset="0"/>
              </a:rPr>
              <a:t>σάν</a:t>
            </a:r>
            <a:r>
              <a:rPr lang="el-GR" b="1" i="1" dirty="0" smtClean="0">
                <a:latin typeface="Palatino Linotype" pitchFamily="18" charset="0"/>
              </a:rPr>
              <a:t> τ’ </a:t>
            </a:r>
            <a:r>
              <a:rPr lang="el-GR" b="1" i="1" dirty="0" err="1" smtClean="0">
                <a:latin typeface="Palatino Linotype" pitchFamily="18" charset="0"/>
              </a:rPr>
              <a:t>ουρανοῦ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τό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χρῶμα</a:t>
            </a:r>
            <a:r>
              <a:rPr lang="el-GR" b="1" i="1" dirty="0" smtClean="0">
                <a:latin typeface="Palatino Linotype" pitchFamily="18" charset="0"/>
              </a:rPr>
              <a:t>, </a:t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/>
            </a:r>
            <a:br>
              <a:rPr lang="el-GR" b="1" i="1" dirty="0" smtClean="0">
                <a:latin typeface="Palatino Linotype" pitchFamily="18" charset="0"/>
              </a:rPr>
            </a:br>
            <a:r>
              <a:rPr lang="el-GR" b="1" i="1" dirty="0" smtClean="0">
                <a:latin typeface="Palatino Linotype" pitchFamily="18" charset="0"/>
              </a:rPr>
              <a:t>ξέρεις στ’ </a:t>
            </a:r>
            <a:r>
              <a:rPr lang="el-GR" b="1" i="1" dirty="0" err="1" smtClean="0">
                <a:latin typeface="Palatino Linotype" pitchFamily="18" charset="0"/>
              </a:rPr>
              <a:t>ἀλήθεια</a:t>
            </a:r>
            <a:r>
              <a:rPr lang="el-GR" b="1" i="1" dirty="0" smtClean="0">
                <a:latin typeface="Palatino Linotype" pitchFamily="18" charset="0"/>
              </a:rPr>
              <a:t> </a:t>
            </a:r>
            <a:r>
              <a:rPr lang="el-GR" b="1" i="1" dirty="0" err="1" smtClean="0">
                <a:latin typeface="Palatino Linotype" pitchFamily="18" charset="0"/>
              </a:rPr>
              <a:t>νά</a:t>
            </a:r>
            <a:r>
              <a:rPr lang="el-GR" b="1" i="1" dirty="0" smtClean="0">
                <a:latin typeface="Palatino Linotype" pitchFamily="18" charset="0"/>
              </a:rPr>
              <a:t> κάνεις θεριά </a:t>
            </a:r>
            <a:r>
              <a:rPr lang="el-GR" b="1" i="1" dirty="0" err="1" smtClean="0">
                <a:latin typeface="Palatino Linotype" pitchFamily="18" charset="0"/>
              </a:rPr>
              <a:t>καί</a:t>
            </a:r>
            <a:r>
              <a:rPr lang="el-GR" b="1" i="1" dirty="0" smtClean="0">
                <a:latin typeface="Palatino Linotype" pitchFamily="18" charset="0"/>
              </a:rPr>
              <a:t> τούς δειλούς </a:t>
            </a:r>
            <a:r>
              <a:rPr lang="el-GR" b="1" i="1" dirty="0" err="1" smtClean="0">
                <a:latin typeface="Palatino Linotype" pitchFamily="18" charset="0"/>
              </a:rPr>
              <a:t>ἀκόμα</a:t>
            </a:r>
            <a:r>
              <a:rPr lang="el-GR" b="1" i="1" dirty="0" smtClean="0">
                <a:latin typeface="Palatino Linotype" pitchFamily="18" charset="0"/>
              </a:rPr>
              <a:t>. </a:t>
            </a:r>
            <a:endParaRPr lang="el-GR" b="1" i="1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6"/>
                                      </p:to>
                                    </p:set>
                                    <p:animEffect filter="image" prLst="opacity: 0.6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</Words>
  <Application>Microsoft Office PowerPoint</Application>
  <PresentationFormat>Προβολή στην οθόνη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Εἶσαι τό φλάμπουρο πού ’χει μεράκι του  τήν ἔγνοια τῆς ελευθεριᾶς.       σ’ ἔχει ὁ Κολοκοτρώνης μπαϊράκι του  κι ὁ καπετάνιος Ζαχαριᾶς. </vt:lpstr>
      <vt:lpstr>Ἄσπρη-γαλάζια, σωστή ξαστεριά,  σάν τ’ ουρανοῦ τό χρῶμα,   ξέρεις στ’ ἀλήθεια νά κάνεις θεριά καί τούς δειλούς ἀκόμα. </vt:lpstr>
      <vt:lpstr>Τί πατριῶτες καί τί πατριώτισσες θύματα πέσανε σωρό.   Γιά μιά σημαία σῦραν οἱ Σουλιώτισσες  τόν τελευταῖο τους χορό. </vt:lpstr>
      <vt:lpstr>Ἄσπρη-γαλάζια, σωστή ξαστεριά,  σάν τ’ ουρανοῦ τό χρῶμα,   ξέρεις στ’ ἀλήθεια νά κάνεις θεριά καί τούς δειλούς ἀκόμα. </vt:lpstr>
      <vt:lpstr>Δέσπω Σουλιώτισσα, πού ἀντιστάθηκες  στίς μαῦρες σκέψεις τοῦ Ἀλῆ,     γιά μιά σημαία τότε ἀνατινάχθηκες  κι οὔτε τό σκέφτηκες πολύ. </vt:lpstr>
      <vt:lpstr>Ἄσπρη-γαλάζια, σωστή ξαστεριά,  σάν τ’ ουρανοῦ τό χρῶμα,   ξέρεις στ’ ἀλήθεια νά κάνεις θεριά καί τούς δειλούς ἀκόμα.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Ὑπάρχει μία περιοχή  ἀπ’ ἄκρη σ’ ἄκρη ἑλληνική·  κι οἱ πέτρες θά τό φωνάξουνε, ἐάν ἐμεῖς σιωπήσουμε. </dc:title>
  <dc:creator>ΜΗΤΣΟΠΟΥΛΟΣ</dc:creator>
  <cp:lastModifiedBy>ΜΗΤΣΟΠΟΥΛΟΣ</cp:lastModifiedBy>
  <cp:revision>4</cp:revision>
  <dcterms:created xsi:type="dcterms:W3CDTF">2011-08-04T10:38:18Z</dcterms:created>
  <dcterms:modified xsi:type="dcterms:W3CDTF">2011-08-04T11:19:07Z</dcterms:modified>
</cp:coreProperties>
</file>