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2436-973F-4DDC-8291-563F03019E2E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33A9-C357-49EF-BFA4-AB4EE48FD83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33A9-C357-49EF-BFA4-AB4EE48FD832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357290" y="214290"/>
            <a:ext cx="6192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ΑΝΔΡΕΑΣ ΜΙΑΟΥΛΗΣ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C:\Users\plaisio\Documents\ΣΧΟΛΕΙΟ\ΓΙΟΡΤΕΣ\25η ΜΑΡΤΙΟΥ\ΕΙΚΟΝΕΣ\ΗΡΩΕΣ\Νέος φάκελος\για επεξεργασια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118287" cy="540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4 - Έλλειψη"/>
          <p:cNvSpPr>
            <a:spLocks noChangeAspect="1"/>
          </p:cNvSpPr>
          <p:nvPr/>
        </p:nvSpPr>
        <p:spPr>
          <a:xfrm>
            <a:off x="428596" y="1285860"/>
            <a:ext cx="4132800" cy="504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214290"/>
            <a:ext cx="885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ΜΠΟΥΜΠΟΥΛΙΝΑ ΛΑΣΚΑΡΙΝΑ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5143512"/>
            <a:ext cx="702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ΜΑΝΤΩ ΜΑΥΡΟΓΕΝΟΥΣ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8" descr="C:\Users\plaisio\Documents\ΣΧΟΛΕΙΟ\ΓΙΟΡΤΕΣ\25η ΜΑΡΤΙΟΥ\ΕΙΚΟΝΕΣ\ΗΡΩΕΣ\Νέος φάκελος\Εικόνα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203" y="3786190"/>
            <a:ext cx="2078797" cy="2880000"/>
          </a:xfrm>
          <a:prstGeom prst="rect">
            <a:avLst/>
          </a:prstGeom>
          <a:noFill/>
        </p:spPr>
      </p:pic>
      <p:pic>
        <p:nvPicPr>
          <p:cNvPr id="5" name="Picture 9" descr="C:\Users\plaisio\Documents\ΣΧΟΛΕΙΟ\ΓΙΟΡΤΕΣ\25η ΜΑΡΤΙΟΥ\ΕΙΚΟΝΕΣ\ΗΡΩΕΣ\Νέος φάκελος\Εικόνα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350" y="1071546"/>
            <a:ext cx="2432700" cy="3357586"/>
          </a:xfrm>
          <a:prstGeom prst="rect">
            <a:avLst/>
          </a:prstGeom>
          <a:noFill/>
        </p:spPr>
      </p:pic>
      <p:pic>
        <p:nvPicPr>
          <p:cNvPr id="25602" name="Picture 2" descr="C:\Users\plaisio\Documents\ΣΧΟΛΕΙΟ\ΓΙΟΡΤΕΣ\25η ΜΑΡΤΙΟΥ\ΕΙΚΟΝΕΣ\ΗΡΩΕΣ\Μπουμπουλίνα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9159">
            <a:off x="3472335" y="1116404"/>
            <a:ext cx="2790832" cy="3978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laisio\Documents\ΣΧΟΛΕΙΟ\ΓΙΟΡΤΕΣ\25η ΜΑΡΤΙΟΥ\Αφίσες Γενικό Επιτελείο Στρατού\2007.jpg"/>
          <p:cNvPicPr>
            <a:picLocks noChangeAspect="1" noChangeArrowheads="1"/>
          </p:cNvPicPr>
          <p:nvPr/>
        </p:nvPicPr>
        <p:blipFill>
          <a:blip r:embed="rId4"/>
          <a:srcRect b="12871"/>
          <a:stretch>
            <a:fillRect/>
          </a:stretch>
        </p:blipFill>
        <p:spPr bwMode="auto">
          <a:xfrm>
            <a:off x="1643042" y="-45158"/>
            <a:ext cx="5598371" cy="69031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aisio\Documents\ΣΧΟΛΕΙΟ\ΓΙΟΡΤΕΣ\25η ΜΑΡΤΙΟΥ\Αφίσες Γενικό Επιτελείο Στρατού\2008.jpg"/>
          <p:cNvPicPr>
            <a:picLocks noChangeAspect="1" noChangeArrowheads="1"/>
          </p:cNvPicPr>
          <p:nvPr/>
        </p:nvPicPr>
        <p:blipFill>
          <a:blip r:embed="rId4"/>
          <a:srcRect b="14789"/>
          <a:stretch>
            <a:fillRect/>
          </a:stretch>
        </p:blipFill>
        <p:spPr bwMode="auto">
          <a:xfrm>
            <a:off x="1835276" y="55215"/>
            <a:ext cx="5522806" cy="658849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laisio\Documents\ΣΧΟΛΕΙΟ\ΓΙΟΡΤΕΣ\25η ΜΑΡΤΙΟΥ\Αφίσες Γενικό Επιτελείο Στρατού\2001.JPG"/>
          <p:cNvPicPr>
            <a:picLocks noChangeAspect="1" noChangeArrowheads="1"/>
          </p:cNvPicPr>
          <p:nvPr/>
        </p:nvPicPr>
        <p:blipFill>
          <a:blip r:embed="rId4"/>
          <a:srcRect b="6013"/>
          <a:stretch>
            <a:fillRect/>
          </a:stretch>
        </p:blipFill>
        <p:spPr bwMode="auto">
          <a:xfrm>
            <a:off x="2071670" y="214289"/>
            <a:ext cx="4857784" cy="64528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aisio\Documents\ΣΧΟΛΕΙΟ\ΓΙΟΡΤΕΣ\25η ΜΑΡΤΙΟΥ\ΕΙΚΟΝΕΣ\ΗΡΩΕΣ\Νέος φάκελος\Εικόνα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7"/>
            <a:ext cx="4113301" cy="5040000"/>
          </a:xfrm>
          <a:prstGeom prst="rect">
            <a:avLst/>
          </a:prstGeom>
          <a:noFill/>
        </p:spPr>
      </p:pic>
      <p:pic>
        <p:nvPicPr>
          <p:cNvPr id="3075" name="Picture 3" descr="C:\Users\plaisio\Documents\ΣΧΟΛΕΙΟ\ΓΙΟΡΤΕΣ\25η ΜΑΡΤΙΟΥ\ΕΙΚΟΝΕΣ\ΗΡΩΕΣ\kol-hor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4168125" cy="540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4 - Ορθογώνιο"/>
          <p:cNvSpPr/>
          <p:nvPr/>
        </p:nvSpPr>
        <p:spPr>
          <a:xfrm>
            <a:off x="285720" y="214290"/>
            <a:ext cx="8502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ΘΕΟΔΩΡΟΣ ΚΟΛΟΚΟΤΡΩΝΗΣ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214290"/>
            <a:ext cx="7054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ΓΕΩΡΓΙΟΣ ΚΑΡΑΪΣΚΑΚΗΣ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7" descr="C:\Users\plaisio\Documents\ΣΧΟΛΕΙΟ\ΓΙΟΡΤΕΣ\25η ΜΑΡΤΙΟΥ\ΕΙΚΟΝΕΣ\ΗΡΩΕΣ\Νέος φάκελος\Εικόνα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411330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14480" y="214290"/>
            <a:ext cx="5949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ΑΘΑΝΑΣΙΟΣ ΔΙΑΚΟΣ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 descr="C:\Users\plaisio\Documents\ΣΧΟΛΕΙΟ\ΓΙΟΡΤΕΣ\25η ΜΑΡΤΙΟΥ\ΕΙΚΟΝΕΣ\ΗΡΩΕΣ\Νέος φάκελος\Εικόνα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411330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214290"/>
            <a:ext cx="7148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ΟΔΥΣΣΕΑΣ ΑΝΔΡΟΥΤΣΟΣ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" descr="C:\Users\plaisio\Documents\ΣΧΟΛΕΙΟ\ΓΙΟΡΤΕΣ\25η ΜΑΡΤΙΟΥ\ΕΙΚΟΝΕΣ\ΗΡΩΕΣ\Νέος φάκελος\Εικόνα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11330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3108" y="214290"/>
            <a:ext cx="4928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ΜΑΡΚΟΣ ΜΠΟΤΣΑΡΗΣ</a:t>
            </a:r>
            <a:endParaRPr lang="el-GR" sz="4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5863256"/>
            <a:ext cx="596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ΓΡΗΓΟΡΙΟΣ</a:t>
            </a:r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ΠΑΠΑΦΛΕΣΣΑΣ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6352667" y="6000768"/>
            <a:ext cx="2577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ΝΙΚΗΤΑΡΑΣ</a:t>
            </a:r>
          </a:p>
        </p:txBody>
      </p:sp>
      <p:pic>
        <p:nvPicPr>
          <p:cNvPr id="5" name="Picture 5" descr="C:\Users\plaisio\Documents\ΣΧΟΛΕΙΟ\ΓΙΟΡΤΕΣ\25η ΜΑΡΤΙΟΥ\ΕΙΚΟΝΕΣ\ΗΡΩΕΣ\Νέος φάκελος\Εικόνα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2350458" cy="2880000"/>
          </a:xfrm>
          <a:prstGeom prst="rect">
            <a:avLst/>
          </a:prstGeom>
          <a:noFill/>
        </p:spPr>
      </p:pic>
      <p:pic>
        <p:nvPicPr>
          <p:cNvPr id="6" name="Picture 6" descr="C:\Users\plaisio\Documents\ΣΧΟΛΕΙΟ\ΓΙΟΡΤΕΣ\25η ΜΑΡΤΙΟΥ\ΕΙΚΟΝΕΣ\ΗΡΩΕΣ\Νέος φάκελος\Εικόνα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857232"/>
            <a:ext cx="2350458" cy="2880000"/>
          </a:xfrm>
          <a:prstGeom prst="rect">
            <a:avLst/>
          </a:prstGeom>
          <a:noFill/>
        </p:spPr>
      </p:pic>
      <p:sp>
        <p:nvSpPr>
          <p:cNvPr id="8" name="7 - Έλλειψη"/>
          <p:cNvSpPr>
            <a:spLocks noChangeAspect="1"/>
          </p:cNvSpPr>
          <p:nvPr/>
        </p:nvSpPr>
        <p:spPr>
          <a:xfrm>
            <a:off x="6500826" y="3120768"/>
            <a:ext cx="2361600" cy="2880000"/>
          </a:xfrm>
          <a:prstGeom prst="ellipse">
            <a:avLst/>
          </a:prstGeom>
          <a:blipFill>
            <a:blip r:embed="rId5">
              <a:lum bright="-20000" contrast="1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14348" y="214290"/>
            <a:ext cx="772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ΚΩΝΣΤΑΝΤΙΝΟΣ ΚΑΝΑΡΗΣ</a:t>
            </a:r>
            <a:endParaRPr lang="el-GR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plaisio\Documents\ΣΧΟΛΕΙΟ\ΓΙΟΡΤΕΣ\25η ΜΑΡΤΙΟΥ\ΕΙΚΟΝΕΣ\ΗΡΩΕΣ\Νέος φάκελος\Εικόνα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113301" cy="5040000"/>
          </a:xfrm>
          <a:prstGeom prst="rect">
            <a:avLst/>
          </a:prstGeom>
          <a:noFill/>
        </p:spPr>
      </p:pic>
      <p:pic>
        <p:nvPicPr>
          <p:cNvPr id="23555" name="Picture 3" descr="C:\Users\plaisio\Documents\ΣΧΟΛΕΙΟ\ΓΙΟΡΤΕΣ\25η ΜΑΡΤΙΟΥ\ΕΙΚΟΝΕΣ\ΗΡΩΕΣ\______~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59"/>
            <a:ext cx="3978076" cy="51567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</Words>
  <PresentationFormat>Προβολή στην οθόνη (4:3)</PresentationFormat>
  <Paragraphs>23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Θωμαή</dc:creator>
  <cp:lastModifiedBy>plaisio</cp:lastModifiedBy>
  <cp:revision>13</cp:revision>
  <dcterms:created xsi:type="dcterms:W3CDTF">2014-03-20T03:09:39Z</dcterms:created>
  <dcterms:modified xsi:type="dcterms:W3CDTF">2014-03-23T20:35:26Z</dcterms:modified>
</cp:coreProperties>
</file>