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themeOverride+xml" PartName="/ppt/theme/themeOverride3.xml"/>
  <Override ContentType="application/vnd.openxmlformats-officedocument.themeOverride+xml" PartName="/ppt/theme/themeOverride8.xml"/>
  <Override ContentType="application/vnd.openxmlformats-officedocument.themeOverride+xml" PartName="/ppt/theme/themeOverride5.xml"/>
  <Override ContentType="application/vnd.openxmlformats-officedocument.themeOverride+xml" PartName="/ppt/theme/themeOverride6.xml"/>
  <Override ContentType="application/vnd.openxmlformats-officedocument.themeOverride+xml" PartName="/ppt/theme/themeOverride12.xml"/>
  <Override ContentType="application/vnd.openxmlformats-officedocument.themeOverride+xml" PartName="/ppt/theme/themeOverride2.xml"/>
  <Override ContentType="application/vnd.openxmlformats-officedocument.themeOverride+xml" PartName="/ppt/theme/themeOverride9.xml"/>
  <Override ContentType="application/vnd.openxmlformats-officedocument.themeOverride+xml" PartName="/ppt/theme/themeOverride10.xml"/>
  <Override ContentType="application/vnd.openxmlformats-officedocument.themeOverride+xml" PartName="/ppt/theme/themeOverride4.xml"/>
  <Override ContentType="application/vnd.openxmlformats-officedocument.themeOverride+xml" PartName="/ppt/theme/themeOverride7.xml"/>
  <Override ContentType="application/vnd.openxmlformats-officedocument.themeOverride+xml" PartName="/ppt/theme/themeOverride11.xml"/>
  <Override ContentType="application/vnd.openxmlformats-officedocument.themeOverride+xml" PartName="/ppt/theme/themeOverride1.xml"/>
  <Override ContentType="application/vnd.openxmlformats-officedocument.themeOverride+xml" PartName="/ppt/theme/themeOverride13.xml"/>
  <Override ContentType="application/vnd.openxmlformats-officedocument.presentationml.slideLayout+xml" PartName="/ppt/slideLayouts/slideLayout218.xml"/>
  <Override ContentType="application/vnd.openxmlformats-officedocument.presentationml.slideLayout+xml" PartName="/ppt/slideLayouts/slideLayout307.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315.xml"/>
  <Override ContentType="application/vnd.openxmlformats-officedocument.presentationml.slideLayout+xml" PartName="/ppt/slideLayouts/slideLayout137.xml"/>
  <Override ContentType="application/vnd.openxmlformats-officedocument.presentationml.slideLayout+xml" PartName="/ppt/slideLayouts/slideLayout323.xml"/>
  <Override ContentType="application/vnd.openxmlformats-officedocument.presentationml.slideLayout+xml" PartName="/ppt/slideLayouts/slideLayout226.xml"/>
  <Override ContentType="application/vnd.openxmlformats-officedocument.presentationml.slideLayout+xml" PartName="/ppt/slideLayouts/slideLayout96.xml"/>
  <Override ContentType="application/vnd.openxmlformats-officedocument.presentationml.slideLayout+xml" PartName="/ppt/slideLayouts/slideLayout269.xml"/>
  <Override ContentType="application/vnd.openxmlformats-officedocument.presentationml.slideLayout+xml" PartName="/ppt/slideLayouts/slideLayout285.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250.xml"/>
  <Override ContentType="application/vnd.openxmlformats-officedocument.presentationml.slideLayout+xml" PartName="/ppt/slideLayouts/slideLayout145.xml"/>
  <Override ContentType="application/vnd.openxmlformats-officedocument.presentationml.slideLayout+xml" PartName="/ppt/slideLayouts/slideLayout277.xml"/>
  <Override ContentType="application/vnd.openxmlformats-officedocument.presentationml.slideLayout+xml" PartName="/ppt/slideLayouts/slideLayout196.xml"/>
  <Override ContentType="application/vnd.openxmlformats-officedocument.presentationml.slideLayout+xml" PartName="/ppt/slideLayouts/slideLayout234.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242.xml"/>
  <Override ContentType="application/vnd.openxmlformats-officedocument.presentationml.slideLayout+xml" PartName="/ppt/slideLayouts/slideLayout165.xml"/>
  <Override ContentType="application/vnd.openxmlformats-officedocument.presentationml.slideLayout+xml" PartName="/ppt/slideLayouts/slideLayout262.xml"/>
  <Override ContentType="application/vnd.openxmlformats-officedocument.presentationml.slideLayout+xml" PartName="/ppt/slideLayouts/slideLayout65.xml"/>
  <Override ContentType="application/vnd.openxmlformats-officedocument.presentationml.slideLayout+xml" PartName="/ppt/slideLayouts/slideLayout289.xml"/>
  <Override ContentType="application/vnd.openxmlformats-officedocument.presentationml.slideLayout+xml" PartName="/ppt/slideLayouts/slideLayout300.xml"/>
  <Override ContentType="application/vnd.openxmlformats-officedocument.presentationml.slideLayout+xml" PartName="/ppt/slideLayouts/slideLayout22.xml"/>
  <Override ContentType="application/vnd.openxmlformats-officedocument.presentationml.slideLayout+xml" PartName="/ppt/slideLayouts/slideLayout293.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3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311.xml"/>
  <Override ContentType="application/vnd.openxmlformats-officedocument.presentationml.slideLayout+xml" PartName="/ppt/slideLayouts/slideLayout257.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238.xml"/>
  <Override ContentType="application/vnd.openxmlformats-officedocument.presentationml.slideLayout+xml" PartName="/ppt/slideLayouts/slideLayout77.xml"/>
  <Override ContentType="application/vnd.openxmlformats-officedocument.presentationml.slideLayout+xml" PartName="/ppt/slideLayouts/slideLayout281.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304.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66.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249.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270.xml"/>
  <Override ContentType="application/vnd.openxmlformats-officedocument.presentationml.slideLayout+xml" PartName="/ppt/slideLayouts/slideLayout45.xml"/>
  <Override ContentType="application/vnd.openxmlformats-officedocument.presentationml.slideLayout+xml" PartName="/ppt/slideLayouts/slideLayout253.xml"/>
  <Override ContentType="application/vnd.openxmlformats-officedocument.presentationml.slideLayout+xml" PartName="/ppt/slideLayouts/slideLayout296.xml"/>
  <Override ContentType="application/vnd.openxmlformats-officedocument.presentationml.slideLayout+xml" PartName="/ppt/slideLayouts/slideLayout189.xml"/>
  <Override ContentType="application/vnd.openxmlformats-officedocument.presentationml.slideLayout+xml" PartName="/ppt/slideLayouts/slideLayout278.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235.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308.xml"/>
  <Override ContentType="application/vnd.openxmlformats-officedocument.presentationml.slideLayout+xml" PartName="/ppt/slideLayouts/slideLayout314.xml"/>
  <Override ContentType="application/vnd.openxmlformats-officedocument.presentationml.slideLayout+xml" PartName="/ppt/slideLayouts/slideLayout128.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251.xml"/>
  <Override ContentType="application/vnd.openxmlformats-officedocument.presentationml.slideLayout+xml" PartName="/ppt/slideLayouts/slideLayout99.xml"/>
  <Override ContentType="application/vnd.openxmlformats-officedocument.presentationml.slideLayout+xml" PartName="/ppt/slideLayouts/slideLayout268.xml"/>
  <Override ContentType="application/vnd.openxmlformats-officedocument.presentationml.slideLayout+xml" PartName="/ppt/slideLayouts/slideLayout21.xml"/>
  <Override ContentType="application/vnd.openxmlformats-officedocument.presentationml.slideLayout+xml" PartName="/ppt/slideLayouts/slideLayout294.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3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288.xml"/>
  <Override ContentType="application/vnd.openxmlformats-officedocument.presentationml.slideLayout+xml" PartName="/ppt/slideLayouts/slideLayout245.xml"/>
  <Override ContentType="application/vnd.openxmlformats-officedocument.presentationml.slideLayout+xml" PartName="/ppt/slideLayouts/slideLayout330.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231.xml"/>
  <Override ContentType="application/vnd.openxmlformats-officedocument.presentationml.slideLayout+xml" PartName="/ppt/slideLayouts/slideLayout274.xml"/>
  <Override ContentType="application/vnd.openxmlformats-officedocument.presentationml.slideLayout+xml" PartName="/ppt/slideLayouts/slideLayout324.xml"/>
  <Override ContentType="application/vnd.openxmlformats-officedocument.presentationml.slideLayout+xml" PartName="/ppt/slideLayouts/slideLayout273.xml"/>
  <Override ContentType="application/vnd.openxmlformats-officedocument.presentationml.slideLayout+xml" PartName="/ppt/slideLayouts/slideLayout184.xml"/>
  <Override ContentType="application/vnd.openxmlformats-officedocument.presentationml.slideLayout+xml" PartName="/ppt/slideLayouts/slideLayout230.xml"/>
  <Override ContentType="application/vnd.openxmlformats-officedocument.presentationml.slideLayout+xml" PartName="/ppt/slideLayouts/slideLayout141.xml"/>
  <Override ContentType="application/vnd.openxmlformats-officedocument.presentationml.slideLayout+xml" PartName="/ppt/slideLayouts/slideLayout329.xml"/>
  <Override ContentType="application/vnd.openxmlformats-officedocument.presentationml.slideLayout+xml" PartName="/ppt/slideLayouts/slideLayout239.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299.xml"/>
  <Override ContentType="application/vnd.openxmlformats-officedocument.presentationml.slideLayout+xml" PartName="/ppt/slideLayouts/slideLayout256.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263.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246.xml"/>
  <Override ContentType="application/vnd.openxmlformats-officedocument.presentationml.slideLayout+xml" PartName="/ppt/slideLayouts/slideLayout290.xml"/>
  <Override ContentType="application/vnd.openxmlformats-officedocument.presentationml.slideLayout+xml" PartName="/ppt/slideLayouts/slideLayout229.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67.xml"/>
  <Override ContentType="application/vnd.openxmlformats-officedocument.presentationml.slideLayout+xml" PartName="/ppt/slideLayouts/slideLayout284.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241.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30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320.xml"/>
  <Override ContentType="application/vnd.openxmlformats-officedocument.presentationml.slideLayout+xml" PartName="/ppt/slideLayouts/slideLayout171.xml"/>
  <Override ContentType="application/vnd.openxmlformats-officedocument.presentationml.slideLayout+xml" PartName="/ppt/slideLayouts/slideLayout260.xml"/>
  <Override ContentType="application/vnd.openxmlformats-officedocument.presentationml.slideLayout+xml" PartName="/ppt/slideLayouts/slideLayout198.xml"/>
  <Override ContentType="application/vnd.openxmlformats-officedocument.presentationml.slideLayout+xml" PartName="/ppt/slideLayouts/slideLayout252.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295.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305.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309.xml"/>
  <Override ContentType="application/vnd.openxmlformats-officedocument.presentationml.slideLayout+xml" PartName="/ppt/slideLayouts/slideLayout5.xml"/>
  <Override ContentType="application/vnd.openxmlformats-officedocument.presentationml.slideLayout+xml" PartName="/ppt/slideLayouts/slideLayout259.xml"/>
  <Override ContentType="application/vnd.openxmlformats-officedocument.presentationml.slideLayout+xml" PartName="/ppt/slideLayouts/slideLayout78.xml"/>
  <Override ContentType="application/vnd.openxmlformats-officedocument.presentationml.slideLayout+xml" PartName="/ppt/slideLayouts/slideLayout232.xml"/>
  <Override ContentType="application/vnd.openxmlformats-officedocument.presentationml.slideLayout+xml" PartName="/ppt/slideLayouts/slideLayout313.xml"/>
  <Override ContentType="application/vnd.openxmlformats-officedocument.presentationml.slideLayout+xml" PartName="/ppt/slideLayouts/slideLayout275.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228.xml"/>
  <Override ContentType="application/vnd.openxmlformats-officedocument.presentationml.slideLayout+xml" PartName="/ppt/slideLayouts/slideLayout135.xml"/>
  <Override ContentType="application/vnd.openxmlformats-officedocument.presentationml.slideLayout+xml" PartName="/ppt/slideLayouts/slideLayout280.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291.xml"/>
  <Override ContentType="application/vnd.openxmlformats-officedocument.presentationml.slideLayout+xml" PartName="/ppt/slideLayouts/slideLayout325.xml"/>
  <Override ContentType="application/vnd.openxmlformats-officedocument.presentationml.slideLayout+xml" PartName="/ppt/slideLayouts/slideLayout194.xml"/>
  <Override ContentType="application/vnd.openxmlformats-officedocument.presentationml.slideLayout+xml" PartName="/ppt/slideLayouts/slideLayout287.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44.xml"/>
  <Override ContentType="application/vnd.openxmlformats-officedocument.presentationml.slideLayout+xml" PartName="/ppt/slideLayouts/slideLayout201.xml"/>
  <Override ContentType="application/vnd.openxmlformats-officedocument.presentationml.slideLayout+xml" PartName="/ppt/slideLayouts/slideLayout302.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328.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31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298.xml"/>
  <Override ContentType="application/vnd.openxmlformats-officedocument.presentationml.slideLayout+xml" PartName="/ppt/slideLayouts/slideLayout166.xml"/>
  <Override ContentType="application/vnd.openxmlformats-officedocument.presentationml.slideLayout+xml" PartName="/ppt/slideLayouts/slideLayout247.xml"/>
  <Override ContentType="application/vnd.openxmlformats-officedocument.presentationml.slideLayout+xml" PartName="/ppt/slideLayouts/slideLayout272.xml"/>
  <Override ContentType="application/vnd.openxmlformats-officedocument.presentationml.slideLayout+xml" PartName="/ppt/slideLayouts/slideLayout140.xml"/>
  <Override ContentType="application/vnd.openxmlformats-officedocument.presentationml.slideLayout+xml" PartName="/ppt/slideLayouts/slideLayout264.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255.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317.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321.xml"/>
  <Override ContentType="application/vnd.openxmlformats-officedocument.presentationml.slideLayout+xml" PartName="/ppt/slideLayouts/slideLayout236.xml"/>
  <Override ContentType="application/vnd.openxmlformats-officedocument.presentationml.slideLayout+xml" PartName="/ppt/slideLayouts/slideLayout191.xml"/>
  <Override ContentType="application/vnd.openxmlformats-officedocument.presentationml.slideLayout+xml" PartName="/ppt/slideLayouts/slideLayout279.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240.xml"/>
  <Override ContentType="application/vnd.openxmlformats-officedocument.presentationml.slideLayout+xml" PartName="/ppt/slideLayouts/slideLayout15.xml"/>
  <Override ContentType="application/vnd.openxmlformats-officedocument.presentationml.slideLayout+xml" PartName="/ppt/slideLayouts/slideLayout283.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243.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28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06.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233.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322.xml"/>
  <Override ContentType="application/vnd.openxmlformats-officedocument.presentationml.slideLayout+xml" PartName="/ppt/slideLayouts/slideLayout136.xml"/>
  <Override ContentType="application/vnd.openxmlformats-officedocument.presentationml.slideLayout+xml" PartName="/ppt/slideLayouts/slideLayout326.xml"/>
  <Override ContentType="application/vnd.openxmlformats-officedocument.presentationml.slideLayout+xml" PartName="/ppt/slideLayouts/slideLayout292.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215.xml"/>
  <Override ContentType="application/vnd.openxmlformats-officedocument.presentationml.slideLayout+xml" PartName="/ppt/slideLayouts/slideLayout276.xml"/>
  <Override ContentType="application/vnd.openxmlformats-officedocument.presentationml.slideLayout+xml" PartName="/ppt/slideLayouts/slideLayout25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261.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312.xml"/>
  <Override ContentType="application/vnd.openxmlformats-officedocument.presentationml.slideLayout+xml" PartName="/ppt/slideLayouts/slideLayout209.xml"/>
  <Override ContentType="application/vnd.openxmlformats-officedocument.presentationml.slideLayout+xml" PartName="/ppt/slideLayouts/slideLayout227.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48.xml"/>
  <Override ContentType="application/vnd.openxmlformats-officedocument.presentationml.slideLayout+xml" PartName="/ppt/slideLayouts/slideLayout205.xml"/>
  <Override ContentType="application/vnd.openxmlformats-officedocument.presentationml.slideLayout+xml" PartName="/ppt/slideLayouts/slideLayout222.xml"/>
  <Override ContentType="application/vnd.openxmlformats-officedocument.presentationml.slideLayout+xml" PartName="/ppt/slideLayouts/slideLayout282.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265.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327.xml"/>
  <Override ContentType="application/vnd.openxmlformats-officedocument.presentationml.slideLayout+xml" PartName="/ppt/slideLayouts/slideLayout115.xml"/>
  <Override ContentType="application/vnd.openxmlformats-officedocument.presentationml.slideLayout+xml" PartName="/ppt/slideLayouts/slideLayout301.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297.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237.xml"/>
  <Override ContentType="application/vnd.openxmlformats-officedocument.presentationml.slideLayout+xml" PartName="/ppt/slideLayouts/slideLayout143.xml"/>
  <Override ContentType="application/vnd.openxmlformats-officedocument.presentationml.slideLayout+xml" PartName="/ppt/slideLayouts/slideLayout271.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254.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316.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9.xml"/>
  <Override ContentType="application/vnd.openxmlformats-officedocument.presentationml.slideMaster+xml" PartName="/ppt/slideMasters/slideMaster18.xml"/>
  <Override ContentType="application/vnd.openxmlformats-officedocument.presentationml.slideMaster+xml" PartName="/ppt/slideMasters/slideMaster26.xml"/>
  <Override ContentType="application/vnd.openxmlformats-officedocument.presentationml.slideMaster+xml" PartName="/ppt/slideMasters/slideMaster13.xml"/>
  <Override ContentType="application/vnd.openxmlformats-officedocument.presentationml.slideMaster+xml" PartName="/ppt/slideMasters/slideMaster30.xml"/>
  <Override ContentType="application/vnd.openxmlformats-officedocument.presentationml.slideMaster+xml" PartName="/ppt/slideMasters/slideMaster21.xml"/>
  <Override ContentType="application/vnd.openxmlformats-officedocument.presentationml.slideMaster+xml" PartName="/ppt/slideMasters/slideMaster5.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5.xml"/>
  <Override ContentType="application/vnd.openxmlformats-officedocument.presentationml.slideMaster+xml" PartName="/ppt/slideMasters/slideMaster19.xml"/>
  <Override ContentType="application/vnd.openxmlformats-officedocument.presentationml.slideMaster+xml" PartName="/ppt/slideMasters/slideMaster12.xml"/>
  <Override ContentType="application/vnd.openxmlformats-officedocument.presentationml.slideMaster+xml" PartName="/ppt/slideMasters/slideMaster28.xml"/>
  <Override ContentType="application/vnd.openxmlformats-officedocument.presentationml.slideMaster+xml" PartName="/ppt/slideMasters/slideMaster16.xml"/>
  <Override ContentType="application/vnd.openxmlformats-officedocument.presentationml.slideMaster+xml" PartName="/ppt/slideMasters/slideMaster4.xml"/>
  <Override ContentType="application/vnd.openxmlformats-officedocument.presentationml.slideMaster+xml" PartName="/ppt/slideMasters/slideMaster20.xml"/>
  <Override ContentType="application/vnd.openxmlformats-officedocument.presentationml.slideMaster+xml" PartName="/ppt/slideMasters/slideMaster2.xml"/>
  <Override ContentType="application/vnd.openxmlformats-officedocument.presentationml.slideMaster+xml" PartName="/ppt/slideMasters/slideMaster24.xml"/>
  <Override ContentType="application/vnd.openxmlformats-officedocument.presentationml.slideMaster+xml" PartName="/ppt/slideMasters/slideMaster29.xml"/>
  <Override ContentType="application/vnd.openxmlformats-officedocument.presentationml.slideMaster+xml" PartName="/ppt/slideMasters/slideMaster11.xml"/>
  <Override ContentType="application/vnd.openxmlformats-officedocument.presentationml.slideMaster+xml" PartName="/ppt/slideMasters/slideMaster10.xml"/>
  <Override ContentType="application/vnd.openxmlformats-officedocument.presentationml.slideMaster+xml" PartName="/ppt/slideMasters/slideMaster15.xml"/>
  <Override ContentType="application/vnd.openxmlformats-officedocument.presentationml.slideMaster+xml" PartName="/ppt/slideMasters/slideMaster23.xml"/>
  <Override ContentType="application/vnd.openxmlformats-officedocument.presentationml.slideMaster+xml" PartName="/ppt/slideMasters/slideMaster1.xml"/>
  <Override ContentType="application/vnd.openxmlformats-officedocument.presentationml.slideMaster+xml" PartName="/ppt/slideMasters/slideMaster7.xml"/>
  <Override ContentType="application/vnd.openxmlformats-officedocument.presentationml.slideMaster+xml" PartName="/ppt/slideMasters/slideMaster14.xml"/>
  <Override ContentType="application/vnd.openxmlformats-officedocument.presentationml.slideMaster+xml" PartName="/ppt/slideMasters/slideMaster17.xml"/>
  <Override ContentType="application/vnd.openxmlformats-officedocument.presentationml.slideMaster+xml" PartName="/ppt/slideMasters/slideMaster27.xml"/>
  <Override ContentType="application/vnd.openxmlformats-officedocument.presentationml.slideMaster+xml" PartName="/ppt/slideMasters/slideMaster22.xml"/>
  <Override ContentType="application/vnd.openxmlformats-officedocument.presentationml.slideMaster+xml" PartName="/ppt/slideMasters/slideMaster6.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0.xml"/>
  <Override ContentType="application/vnd.openxmlformats-officedocument.theme+xml" PartName="/ppt/theme/theme17.xml"/>
  <Override ContentType="application/vnd.openxmlformats-officedocument.theme+xml" PartName="/ppt/theme/theme11.xml"/>
  <Override ContentType="application/vnd.openxmlformats-officedocument.theme+xml" PartName="/ppt/theme/theme24.xml"/>
  <Override ContentType="application/vnd.openxmlformats-officedocument.theme+xml" PartName="/ppt/theme/theme5.xml"/>
  <Override ContentType="application/vnd.openxmlformats-officedocument.theme+xml" PartName="/ppt/theme/theme26.xml"/>
  <Override ContentType="application/vnd.openxmlformats-officedocument.theme+xml" PartName="/ppt/theme/theme7.xml"/>
  <Override ContentType="application/vnd.openxmlformats-officedocument.theme+xml" PartName="/ppt/theme/theme4.xml"/>
  <Override ContentType="application/vnd.openxmlformats-officedocument.theme+xml" PartName="/ppt/theme/theme18.xml"/>
  <Override ContentType="application/vnd.openxmlformats-officedocument.theme+xml" PartName="/ppt/theme/theme23.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27.xml"/>
  <Override ContentType="application/vnd.openxmlformats-officedocument.theme+xml" PartName="/ppt/theme/theme14.xml"/>
  <Override ContentType="application/vnd.openxmlformats-officedocument.theme+xml" PartName="/ppt/theme/theme19.xml"/>
  <Override ContentType="application/vnd.openxmlformats-officedocument.theme+xml" PartName="/ppt/theme/theme22.xml"/>
  <Override ContentType="application/vnd.openxmlformats-officedocument.theme+xml" PartName="/ppt/theme/theme3.xml"/>
  <Override ContentType="application/vnd.openxmlformats-officedocument.theme+xml" PartName="/ppt/theme/theme31.xml"/>
  <Override ContentType="application/vnd.openxmlformats-officedocument.theme+xml" PartName="/ppt/theme/theme30.xml"/>
  <Override ContentType="application/vnd.openxmlformats-officedocument.theme+xml" PartName="/ppt/theme/theme15.xml"/>
  <Override ContentType="application/vnd.openxmlformats-officedocument.theme+xml" PartName="/ppt/theme/theme9.xml"/>
  <Override ContentType="application/vnd.openxmlformats-officedocument.theme+xml" PartName="/ppt/theme/theme13.xml"/>
  <Override ContentType="application/vnd.openxmlformats-officedocument.theme+xml" PartName="/ppt/theme/theme28.xml"/>
  <Override ContentType="application/vnd.openxmlformats-officedocument.theme+xml" PartName="/ppt/theme/theme21.xml"/>
  <Override ContentType="application/vnd.openxmlformats-officedocument.theme+xml" PartName="/ppt/theme/theme2.xml"/>
  <Override ContentType="application/vnd.openxmlformats-officedocument.theme+xml" PartName="/ppt/theme/theme29.xml"/>
  <Override ContentType="application/vnd.openxmlformats-officedocument.theme+xml" PartName="/ppt/theme/theme16.xml"/>
  <Override ContentType="application/vnd.openxmlformats-officedocument.theme+xml" PartName="/ppt/theme/theme25.xml"/>
  <Override ContentType="application/vnd.openxmlformats-officedocument.theme+xml" PartName="/ppt/theme/theme1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 id="2147483672" r:id="rId6"/>
    <p:sldMasterId id="2147483684" r:id="rId7"/>
    <p:sldMasterId id="2147483696" r:id="rId8"/>
    <p:sldMasterId id="2147483708" r:id="rId9"/>
    <p:sldMasterId id="2147483720" r:id="rId10"/>
    <p:sldMasterId id="2147483732" r:id="rId11"/>
    <p:sldMasterId id="2147483744" r:id="rId12"/>
    <p:sldMasterId id="2147483756" r:id="rId13"/>
    <p:sldMasterId id="2147483768" r:id="rId14"/>
    <p:sldMasterId id="2147483780" r:id="rId15"/>
    <p:sldMasterId id="2147483792" r:id="rId16"/>
    <p:sldMasterId id="2147483804" r:id="rId17"/>
    <p:sldMasterId id="2147483816" r:id="rId18"/>
    <p:sldMasterId id="2147483828" r:id="rId19"/>
    <p:sldMasterId id="2147483840" r:id="rId20"/>
    <p:sldMasterId id="2147483852" r:id="rId21"/>
    <p:sldMasterId id="2147483864" r:id="rId22"/>
    <p:sldMasterId id="2147483876" r:id="rId23"/>
    <p:sldMasterId id="2147483888" r:id="rId24"/>
    <p:sldMasterId id="2147483900" r:id="rId25"/>
    <p:sldMasterId id="2147483912" r:id="rId26"/>
    <p:sldMasterId id="2147483924" r:id="rId27"/>
    <p:sldMasterId id="2147483936" r:id="rId28"/>
    <p:sldMasterId id="2147483948" r:id="rId29"/>
    <p:sldMasterId id="2147483960" r:id="rId30"/>
    <p:sldMasterId id="2147483972" r:id="rId31"/>
    <p:sldMasterId id="2147483984" r:id="rId32"/>
    <p:sldMasterId id="2147483996" r:id="rId33"/>
  </p:sldMasterIdLst>
  <p:notesMasterIdLst>
    <p:notesMasterId r:id="rId34"/>
  </p:notesMasterIdLst>
  <p:sldIdLst>
    <p:sldId id="256" r:id="rId35"/>
    <p:sldId id="257" r:id="rId36"/>
    <p:sldId id="258" r:id="rId37"/>
    <p:sldId id="259" r:id="rId38"/>
    <p:sldId id="260" r:id="rId39"/>
    <p:sldId id="261" r:id="rId40"/>
    <p:sldId id="262" r:id="rId41"/>
    <p:sldId id="263" r:id="rId42"/>
    <p:sldId id="264" r:id="rId43"/>
    <p:sldId id="265" r:id="rId44"/>
    <p:sldId id="266" r:id="rId45"/>
    <p:sldId id="267" r:id="rId46"/>
    <p:sldId id="268" r:id="rId47"/>
    <p:sldId id="269" r:id="rId48"/>
    <p:sldId id="270" r:id="rId49"/>
    <p:sldId id="271" r:id="rId50"/>
    <p:sldId id="272" r:id="rId51"/>
    <p:sldId id="273" r:id="rId52"/>
    <p:sldId id="274" r:id="rId53"/>
    <p:sldId id="275" r:id="rId54"/>
    <p:sldId id="276" r:id="rId55"/>
    <p:sldId id="277" r:id="rId56"/>
    <p:sldId id="278" r:id="rId57"/>
    <p:sldId id="279" r:id="rId58"/>
    <p:sldId id="280" r:id="rId59"/>
    <p:sldId id="281" r:id="rId60"/>
    <p:sldId id="282" r:id="rId61"/>
    <p:sldId id="283" r:id="rId62"/>
    <p:sldId id="284" r:id="rId63"/>
    <p:sldId id="285" r:id="rId64"/>
    <p:sldId id="286" r:id="rId65"/>
    <p:sldId id="287" r:id="rId66"/>
    <p:sldId id="288" r:id="rId67"/>
    <p:sldId id="289" r:id="rId68"/>
    <p:sldId id="290" r:id="rId69"/>
    <p:sldId id="291" r:id="rId70"/>
    <p:sldId id="292" r:id="rId71"/>
    <p:sldId id="293" r:id="rId72"/>
    <p:sldId id="294" r:id="rId73"/>
    <p:sldId id="295" r:id="rId74"/>
    <p:sldId id="296" r:id="rId75"/>
    <p:sldId id="297" r:id="rId76"/>
    <p:sldId id="298" r:id="rId77"/>
    <p:sldId id="299" r:id="rId78"/>
    <p:sldId id="300" r:id="rId79"/>
    <p:sldId id="301" r:id="rId80"/>
    <p:sldId id="302" r:id="rId81"/>
    <p:sldId id="303" r:id="rId82"/>
    <p:sldId id="304" r:id="rId83"/>
    <p:sldId id="305" r:id="rId84"/>
    <p:sldId id="306" r:id="rId85"/>
    <p:sldId id="307" r:id="rId86"/>
    <p:sldId id="308" r:id="rId87"/>
    <p:sldId id="309" r:id="rId88"/>
    <p:sldId id="310" r:id="rId89"/>
    <p:sldId id="311" r:id="rId90"/>
    <p:sldId id="312" r:id="rId91"/>
    <p:sldId id="313" r:id="rId92"/>
    <p:sldId id="314" r:id="rId93"/>
    <p:sldId id="315" r:id="rId94"/>
    <p:sldId id="316" r:id="rId95"/>
    <p:sldId id="317" r:id="rId96"/>
    <p:sldId id="318" r:id="rId97"/>
    <p:sldId id="319" r:id="rId98"/>
    <p:sldId id="320" r:id="rId99"/>
    <p:sldId id="321" r:id="rId100"/>
    <p:sldId id="322" r:id="rId101"/>
    <p:sldId id="323" r:id="rId102"/>
    <p:sldId id="324" r:id="rId103"/>
    <p:sldId id="325" r:id="rId104"/>
    <p:sldId id="326" r:id="rId105"/>
    <p:sldId id="327" r:id="rId106"/>
    <p:sldId id="328" r:id="rId107"/>
    <p:sldId id="329" r:id="rId108"/>
    <p:sldId id="330" r:id="rId109"/>
    <p:sldId id="331" r:id="rId110"/>
    <p:sldId id="332" r:id="rId111"/>
    <p:sldId id="333" r:id="rId112"/>
    <p:sldId id="334" r:id="rId113"/>
    <p:sldId id="335" r:id="rId114"/>
    <p:sldId id="336" r:id="rId115"/>
    <p:sldId id="337" r:id="rId116"/>
    <p:sldId id="338" r:id="rId117"/>
    <p:sldId id="339" r:id="rId118"/>
    <p:sldId id="340" r:id="rId119"/>
    <p:sldId id="341" r:id="rId120"/>
    <p:sldId id="342" r:id="rId121"/>
    <p:sldId id="343" r:id="rId122"/>
    <p:sldId id="344" r:id="rId123"/>
    <p:sldId id="345" r:id="rId124"/>
    <p:sldId id="346" r:id="rId125"/>
    <p:sldId id="347" r:id="rId126"/>
    <p:sldId id="348" r:id="rId127"/>
    <p:sldId id="349" r:id="rId128"/>
    <p:sldId id="350" r:id="rId129"/>
    <p:sldId id="351" r:id="rId130"/>
    <p:sldId id="352" r:id="rId131"/>
    <p:sldId id="353" r:id="rId132"/>
    <p:sldId id="354" r:id="rId133"/>
    <p:sldId id="355" r:id="rId134"/>
    <p:sldId id="356" r:id="rId135"/>
    <p:sldId id="357" r:id="rId136"/>
    <p:sldId id="358" r:id="rId137"/>
    <p:sldId id="359" r:id="rId138"/>
    <p:sldId id="360" r:id="rId139"/>
    <p:sldId id="361" r:id="rId140"/>
    <p:sldId id="362" r:id="rId141"/>
    <p:sldId id="363" r:id="rId142"/>
    <p:sldId id="364" r:id="rId143"/>
    <p:sldId id="365" r:id="rId144"/>
  </p:sldIdLst>
  <p:sldSz cy="6858000" cx="9144000"/>
  <p:notesSz cx="6858000" cy="9144000"/>
  <p:embeddedFontLst>
    <p:embeddedFont>
      <p:font typeface="Libre Franklin"/>
      <p:regular r:id="rId145"/>
      <p:bold r:id="rId146"/>
      <p:italic r:id="rId147"/>
      <p:boldItalic r:id="rId148"/>
    </p:embeddedFont>
    <p:embeddedFont>
      <p:font typeface="Constantia"/>
      <p:regular r:id="rId149"/>
      <p:bold r:id="rId150"/>
      <p:italic r:id="rId151"/>
      <p:boldItalic r:id="rId152"/>
    </p:embeddedFont>
    <p:embeddedFont>
      <p:font typeface="Garamond"/>
      <p:regular r:id="rId153"/>
      <p:bold r:id="rId154"/>
      <p:italic r:id="rId155"/>
      <p:boldItalic r:id="rId156"/>
    </p:embeddedFont>
    <p:embeddedFont>
      <p:font typeface="Arial Narrow"/>
      <p:regular r:id="rId157"/>
      <p:bold r:id="rId158"/>
      <p:italic r:id="rId159"/>
      <p:boldItalic r:id="rId160"/>
    </p:embeddedFont>
    <p:embeddedFont>
      <p:font typeface="Corbel"/>
      <p:regular r:id="rId161"/>
      <p:bold r:id="rId162"/>
      <p:italic r:id="rId163"/>
      <p:boldItalic r:id="rId164"/>
    </p:embeddedFont>
    <p:embeddedFont>
      <p:font typeface="Book Antiqua"/>
      <p:regular r:id="rId165"/>
      <p:bold r:id="rId166"/>
      <p:italic r:id="rId167"/>
      <p:boldItalic r:id="rId1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http://customooxmlschemas.google.com/">
      <go:slidesCustomData xmlns:go="http://customooxmlschemas.google.com/" r:id="rId169" roundtripDataSignature="AMtx7mgNMzMoaR4w+s4M+gM/dDXv3y+7K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6.xml"/><Relationship Id="rId42" Type="http://schemas.openxmlformats.org/officeDocument/2006/relationships/slide" Target="slides/slide8.xml"/><Relationship Id="rId41" Type="http://schemas.openxmlformats.org/officeDocument/2006/relationships/slide" Target="slides/slide7.xml"/><Relationship Id="rId44" Type="http://schemas.openxmlformats.org/officeDocument/2006/relationships/slide" Target="slides/slide10.xml"/><Relationship Id="rId43" Type="http://schemas.openxmlformats.org/officeDocument/2006/relationships/slide" Target="slides/slide9.xml"/><Relationship Id="rId46" Type="http://schemas.openxmlformats.org/officeDocument/2006/relationships/slide" Target="slides/slide12.xml"/><Relationship Id="rId45" Type="http://schemas.openxmlformats.org/officeDocument/2006/relationships/slide" Target="slides/slide11.xml"/><Relationship Id="rId107" Type="http://schemas.openxmlformats.org/officeDocument/2006/relationships/slide" Target="slides/slide73.xml"/><Relationship Id="rId106" Type="http://schemas.openxmlformats.org/officeDocument/2006/relationships/slide" Target="slides/slide72.xml"/><Relationship Id="rId105" Type="http://schemas.openxmlformats.org/officeDocument/2006/relationships/slide" Target="slides/slide71.xml"/><Relationship Id="rId104" Type="http://schemas.openxmlformats.org/officeDocument/2006/relationships/slide" Target="slides/slide70.xml"/><Relationship Id="rId109" Type="http://schemas.openxmlformats.org/officeDocument/2006/relationships/slide" Target="slides/slide75.xml"/><Relationship Id="rId108" Type="http://schemas.openxmlformats.org/officeDocument/2006/relationships/slide" Target="slides/slide74.xml"/><Relationship Id="rId48" Type="http://schemas.openxmlformats.org/officeDocument/2006/relationships/slide" Target="slides/slide14.xml"/><Relationship Id="rId47" Type="http://schemas.openxmlformats.org/officeDocument/2006/relationships/slide" Target="slides/slide13.xml"/><Relationship Id="rId49" Type="http://schemas.openxmlformats.org/officeDocument/2006/relationships/slide" Target="slides/slide15.xml"/><Relationship Id="rId103" Type="http://schemas.openxmlformats.org/officeDocument/2006/relationships/slide" Target="slides/slide69.xml"/><Relationship Id="rId102" Type="http://schemas.openxmlformats.org/officeDocument/2006/relationships/slide" Target="slides/slide68.xml"/><Relationship Id="rId101" Type="http://schemas.openxmlformats.org/officeDocument/2006/relationships/slide" Target="slides/slide67.xml"/><Relationship Id="rId100" Type="http://schemas.openxmlformats.org/officeDocument/2006/relationships/slide" Target="slides/slide66.xml"/><Relationship Id="rId31" Type="http://schemas.openxmlformats.org/officeDocument/2006/relationships/slideMaster" Target="slideMasters/slideMaster28.xml"/><Relationship Id="rId30" Type="http://schemas.openxmlformats.org/officeDocument/2006/relationships/slideMaster" Target="slideMasters/slideMaster27.xml"/><Relationship Id="rId33" Type="http://schemas.openxmlformats.org/officeDocument/2006/relationships/slideMaster" Target="slideMasters/slideMaster30.xml"/><Relationship Id="rId32" Type="http://schemas.openxmlformats.org/officeDocument/2006/relationships/slideMaster" Target="slideMasters/slideMaster29.xml"/><Relationship Id="rId35" Type="http://schemas.openxmlformats.org/officeDocument/2006/relationships/slide" Target="slides/slide1.xml"/><Relationship Id="rId34" Type="http://schemas.openxmlformats.org/officeDocument/2006/relationships/notesMaster" Target="notesMasters/notesMaster1.xml"/><Relationship Id="rId37" Type="http://schemas.openxmlformats.org/officeDocument/2006/relationships/slide" Target="slides/slide3.xml"/><Relationship Id="rId36" Type="http://schemas.openxmlformats.org/officeDocument/2006/relationships/slide" Target="slides/slide2.xml"/><Relationship Id="rId39" Type="http://schemas.openxmlformats.org/officeDocument/2006/relationships/slide" Target="slides/slide5.xml"/><Relationship Id="rId38" Type="http://schemas.openxmlformats.org/officeDocument/2006/relationships/slide" Target="slides/slide4.xml"/><Relationship Id="rId20" Type="http://schemas.openxmlformats.org/officeDocument/2006/relationships/slideMaster" Target="slideMasters/slideMaster17.xml"/><Relationship Id="rId22" Type="http://schemas.openxmlformats.org/officeDocument/2006/relationships/slideMaster" Target="slideMasters/slideMaster19.xml"/><Relationship Id="rId21" Type="http://schemas.openxmlformats.org/officeDocument/2006/relationships/slideMaster" Target="slideMasters/slideMaster18.xml"/><Relationship Id="rId24" Type="http://schemas.openxmlformats.org/officeDocument/2006/relationships/slideMaster" Target="slideMasters/slideMaster21.xml"/><Relationship Id="rId23" Type="http://schemas.openxmlformats.org/officeDocument/2006/relationships/slideMaster" Target="slideMasters/slideMaster20.xml"/><Relationship Id="rId129" Type="http://schemas.openxmlformats.org/officeDocument/2006/relationships/slide" Target="slides/slide95.xml"/><Relationship Id="rId128" Type="http://schemas.openxmlformats.org/officeDocument/2006/relationships/slide" Target="slides/slide94.xml"/><Relationship Id="rId127" Type="http://schemas.openxmlformats.org/officeDocument/2006/relationships/slide" Target="slides/slide93.xml"/><Relationship Id="rId126" Type="http://schemas.openxmlformats.org/officeDocument/2006/relationships/slide" Target="slides/slide92.xml"/><Relationship Id="rId26" Type="http://schemas.openxmlformats.org/officeDocument/2006/relationships/slideMaster" Target="slideMasters/slideMaster23.xml"/><Relationship Id="rId121" Type="http://schemas.openxmlformats.org/officeDocument/2006/relationships/slide" Target="slides/slide87.xml"/><Relationship Id="rId25" Type="http://schemas.openxmlformats.org/officeDocument/2006/relationships/slideMaster" Target="slideMasters/slideMaster22.xml"/><Relationship Id="rId120" Type="http://schemas.openxmlformats.org/officeDocument/2006/relationships/slide" Target="slides/slide86.xml"/><Relationship Id="rId28" Type="http://schemas.openxmlformats.org/officeDocument/2006/relationships/slideMaster" Target="slideMasters/slideMaster25.xml"/><Relationship Id="rId27" Type="http://schemas.openxmlformats.org/officeDocument/2006/relationships/slideMaster" Target="slideMasters/slideMaster24.xml"/><Relationship Id="rId125" Type="http://schemas.openxmlformats.org/officeDocument/2006/relationships/slide" Target="slides/slide91.xml"/><Relationship Id="rId29" Type="http://schemas.openxmlformats.org/officeDocument/2006/relationships/slideMaster" Target="slideMasters/slideMaster26.xml"/><Relationship Id="rId124" Type="http://schemas.openxmlformats.org/officeDocument/2006/relationships/slide" Target="slides/slide90.xml"/><Relationship Id="rId123" Type="http://schemas.openxmlformats.org/officeDocument/2006/relationships/slide" Target="slides/slide89.xml"/><Relationship Id="rId122" Type="http://schemas.openxmlformats.org/officeDocument/2006/relationships/slide" Target="slides/slide88.xml"/><Relationship Id="rId95" Type="http://schemas.openxmlformats.org/officeDocument/2006/relationships/slide" Target="slides/slide61.xml"/><Relationship Id="rId94" Type="http://schemas.openxmlformats.org/officeDocument/2006/relationships/slide" Target="slides/slide60.xml"/><Relationship Id="rId97" Type="http://schemas.openxmlformats.org/officeDocument/2006/relationships/slide" Target="slides/slide63.xml"/><Relationship Id="rId96" Type="http://schemas.openxmlformats.org/officeDocument/2006/relationships/slide" Target="slides/slide62.xml"/><Relationship Id="rId11" Type="http://schemas.openxmlformats.org/officeDocument/2006/relationships/slideMaster" Target="slideMasters/slideMaster8.xml"/><Relationship Id="rId99" Type="http://schemas.openxmlformats.org/officeDocument/2006/relationships/slide" Target="slides/slide65.xml"/><Relationship Id="rId10" Type="http://schemas.openxmlformats.org/officeDocument/2006/relationships/slideMaster" Target="slideMasters/slideMaster7.xml"/><Relationship Id="rId98" Type="http://schemas.openxmlformats.org/officeDocument/2006/relationships/slide" Target="slides/slide64.xml"/><Relationship Id="rId13" Type="http://schemas.openxmlformats.org/officeDocument/2006/relationships/slideMaster" Target="slideMasters/slideMaster10.xml"/><Relationship Id="rId12" Type="http://schemas.openxmlformats.org/officeDocument/2006/relationships/slideMaster" Target="slideMasters/slideMaster9.xml"/><Relationship Id="rId91" Type="http://schemas.openxmlformats.org/officeDocument/2006/relationships/slide" Target="slides/slide57.xml"/><Relationship Id="rId90" Type="http://schemas.openxmlformats.org/officeDocument/2006/relationships/slide" Target="slides/slide56.xml"/><Relationship Id="rId93" Type="http://schemas.openxmlformats.org/officeDocument/2006/relationships/slide" Target="slides/slide59.xml"/><Relationship Id="rId92" Type="http://schemas.openxmlformats.org/officeDocument/2006/relationships/slide" Target="slides/slide58.xml"/><Relationship Id="rId118" Type="http://schemas.openxmlformats.org/officeDocument/2006/relationships/slide" Target="slides/slide84.xml"/><Relationship Id="rId117" Type="http://schemas.openxmlformats.org/officeDocument/2006/relationships/slide" Target="slides/slide83.xml"/><Relationship Id="rId116" Type="http://schemas.openxmlformats.org/officeDocument/2006/relationships/slide" Target="slides/slide82.xml"/><Relationship Id="rId115" Type="http://schemas.openxmlformats.org/officeDocument/2006/relationships/slide" Target="slides/slide81.xml"/><Relationship Id="rId119" Type="http://schemas.openxmlformats.org/officeDocument/2006/relationships/slide" Target="slides/slide85.xml"/><Relationship Id="rId15" Type="http://schemas.openxmlformats.org/officeDocument/2006/relationships/slideMaster" Target="slideMasters/slideMaster12.xml"/><Relationship Id="rId110" Type="http://schemas.openxmlformats.org/officeDocument/2006/relationships/slide" Target="slides/slide76.xml"/><Relationship Id="rId14" Type="http://schemas.openxmlformats.org/officeDocument/2006/relationships/slideMaster" Target="slideMasters/slideMaster11.xml"/><Relationship Id="rId17" Type="http://schemas.openxmlformats.org/officeDocument/2006/relationships/slideMaster" Target="slideMasters/slideMaster14.xml"/><Relationship Id="rId16" Type="http://schemas.openxmlformats.org/officeDocument/2006/relationships/slideMaster" Target="slideMasters/slideMaster13.xml"/><Relationship Id="rId19" Type="http://schemas.openxmlformats.org/officeDocument/2006/relationships/slideMaster" Target="slideMasters/slideMaster16.xml"/><Relationship Id="rId114" Type="http://schemas.openxmlformats.org/officeDocument/2006/relationships/slide" Target="slides/slide80.xml"/><Relationship Id="rId18" Type="http://schemas.openxmlformats.org/officeDocument/2006/relationships/slideMaster" Target="slideMasters/slideMaster15.xml"/><Relationship Id="rId113" Type="http://schemas.openxmlformats.org/officeDocument/2006/relationships/slide" Target="slides/slide79.xml"/><Relationship Id="rId112" Type="http://schemas.openxmlformats.org/officeDocument/2006/relationships/slide" Target="slides/slide78.xml"/><Relationship Id="rId111" Type="http://schemas.openxmlformats.org/officeDocument/2006/relationships/slide" Target="slides/slide77.xml"/><Relationship Id="rId84" Type="http://schemas.openxmlformats.org/officeDocument/2006/relationships/slide" Target="slides/slide50.xml"/><Relationship Id="rId83" Type="http://schemas.openxmlformats.org/officeDocument/2006/relationships/slide" Target="slides/slide49.xml"/><Relationship Id="rId86" Type="http://schemas.openxmlformats.org/officeDocument/2006/relationships/slide" Target="slides/slide52.xml"/><Relationship Id="rId85" Type="http://schemas.openxmlformats.org/officeDocument/2006/relationships/slide" Target="slides/slide51.xml"/><Relationship Id="rId88" Type="http://schemas.openxmlformats.org/officeDocument/2006/relationships/slide" Target="slides/slide54.xml"/><Relationship Id="rId150" Type="http://schemas.openxmlformats.org/officeDocument/2006/relationships/font" Target="fonts/Constantia-bold.fntdata"/><Relationship Id="rId87" Type="http://schemas.openxmlformats.org/officeDocument/2006/relationships/slide" Target="slides/slide53.xml"/><Relationship Id="rId89" Type="http://schemas.openxmlformats.org/officeDocument/2006/relationships/slide" Target="slides/slide55.xml"/><Relationship Id="rId80" Type="http://schemas.openxmlformats.org/officeDocument/2006/relationships/slide" Target="slides/slide46.xml"/><Relationship Id="rId82" Type="http://schemas.openxmlformats.org/officeDocument/2006/relationships/slide" Target="slides/slide48.xml"/><Relationship Id="rId81" Type="http://schemas.openxmlformats.org/officeDocument/2006/relationships/slide" Target="slides/slide47.xml"/><Relationship Id="rId1" Type="http://schemas.openxmlformats.org/officeDocument/2006/relationships/theme" Target="theme/theme20.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font" Target="fonts/Constantia-regular.fntdata"/><Relationship Id="rId4" Type="http://schemas.openxmlformats.org/officeDocument/2006/relationships/slideMaster" Target="slideMasters/slideMaster1.xml"/><Relationship Id="rId148" Type="http://schemas.openxmlformats.org/officeDocument/2006/relationships/font" Target="fonts/LibreFranklin-boldItalic.fntdata"/><Relationship Id="rId9" Type="http://schemas.openxmlformats.org/officeDocument/2006/relationships/slideMaster" Target="slideMasters/slideMaster6.xml"/><Relationship Id="rId143" Type="http://schemas.openxmlformats.org/officeDocument/2006/relationships/slide" Target="slides/slide109.xml"/><Relationship Id="rId142" Type="http://schemas.openxmlformats.org/officeDocument/2006/relationships/slide" Target="slides/slide108.xml"/><Relationship Id="rId141" Type="http://schemas.openxmlformats.org/officeDocument/2006/relationships/slide" Target="slides/slide107.xml"/><Relationship Id="rId140" Type="http://schemas.openxmlformats.org/officeDocument/2006/relationships/slide" Target="slides/slide106.xml"/><Relationship Id="rId5" Type="http://schemas.openxmlformats.org/officeDocument/2006/relationships/slideMaster" Target="slideMasters/slideMaster2.xml"/><Relationship Id="rId147" Type="http://schemas.openxmlformats.org/officeDocument/2006/relationships/font" Target="fonts/LibreFranklin-italic.fntdata"/><Relationship Id="rId6" Type="http://schemas.openxmlformats.org/officeDocument/2006/relationships/slideMaster" Target="slideMasters/slideMaster3.xml"/><Relationship Id="rId146" Type="http://schemas.openxmlformats.org/officeDocument/2006/relationships/font" Target="fonts/LibreFranklin-bold.fntdata"/><Relationship Id="rId7" Type="http://schemas.openxmlformats.org/officeDocument/2006/relationships/slideMaster" Target="slideMasters/slideMaster4.xml"/><Relationship Id="rId145" Type="http://schemas.openxmlformats.org/officeDocument/2006/relationships/font" Target="fonts/LibreFranklin-regular.fntdata"/><Relationship Id="rId8" Type="http://schemas.openxmlformats.org/officeDocument/2006/relationships/slideMaster" Target="slideMasters/slideMaster5.xml"/><Relationship Id="rId144" Type="http://schemas.openxmlformats.org/officeDocument/2006/relationships/slide" Target="slides/slide110.xml"/><Relationship Id="rId73" Type="http://schemas.openxmlformats.org/officeDocument/2006/relationships/slide" Target="slides/slide39.xml"/><Relationship Id="rId72" Type="http://schemas.openxmlformats.org/officeDocument/2006/relationships/slide" Target="slides/slide38.xml"/><Relationship Id="rId75" Type="http://schemas.openxmlformats.org/officeDocument/2006/relationships/slide" Target="slides/slide41.xml"/><Relationship Id="rId74" Type="http://schemas.openxmlformats.org/officeDocument/2006/relationships/slide" Target="slides/slide40.xml"/><Relationship Id="rId77" Type="http://schemas.openxmlformats.org/officeDocument/2006/relationships/slide" Target="slides/slide43.xml"/><Relationship Id="rId76" Type="http://schemas.openxmlformats.org/officeDocument/2006/relationships/slide" Target="slides/slide42.xml"/><Relationship Id="rId79" Type="http://schemas.openxmlformats.org/officeDocument/2006/relationships/slide" Target="slides/slide45.xml"/><Relationship Id="rId78" Type="http://schemas.openxmlformats.org/officeDocument/2006/relationships/slide" Target="slides/slide44.xml"/><Relationship Id="rId71" Type="http://schemas.openxmlformats.org/officeDocument/2006/relationships/slide" Target="slides/slide37.xml"/><Relationship Id="rId70" Type="http://schemas.openxmlformats.org/officeDocument/2006/relationships/slide" Target="slides/slide36.xml"/><Relationship Id="rId139" Type="http://schemas.openxmlformats.org/officeDocument/2006/relationships/slide" Target="slides/slide105.xml"/><Relationship Id="rId138" Type="http://schemas.openxmlformats.org/officeDocument/2006/relationships/slide" Target="slides/slide104.xml"/><Relationship Id="rId137" Type="http://schemas.openxmlformats.org/officeDocument/2006/relationships/slide" Target="slides/slide103.xml"/><Relationship Id="rId132" Type="http://schemas.openxmlformats.org/officeDocument/2006/relationships/slide" Target="slides/slide98.xml"/><Relationship Id="rId131" Type="http://schemas.openxmlformats.org/officeDocument/2006/relationships/slide" Target="slides/slide97.xml"/><Relationship Id="rId130" Type="http://schemas.openxmlformats.org/officeDocument/2006/relationships/slide" Target="slides/slide96.xml"/><Relationship Id="rId136" Type="http://schemas.openxmlformats.org/officeDocument/2006/relationships/slide" Target="slides/slide102.xml"/><Relationship Id="rId135" Type="http://schemas.openxmlformats.org/officeDocument/2006/relationships/slide" Target="slides/slide101.xml"/><Relationship Id="rId134" Type="http://schemas.openxmlformats.org/officeDocument/2006/relationships/slide" Target="slides/slide100.xml"/><Relationship Id="rId133" Type="http://schemas.openxmlformats.org/officeDocument/2006/relationships/slide" Target="slides/slide99.xml"/><Relationship Id="rId62" Type="http://schemas.openxmlformats.org/officeDocument/2006/relationships/slide" Target="slides/slide28.xml"/><Relationship Id="rId61" Type="http://schemas.openxmlformats.org/officeDocument/2006/relationships/slide" Target="slides/slide27.xml"/><Relationship Id="rId64" Type="http://schemas.openxmlformats.org/officeDocument/2006/relationships/slide" Target="slides/slide30.xml"/><Relationship Id="rId63" Type="http://schemas.openxmlformats.org/officeDocument/2006/relationships/slide" Target="slides/slide29.xml"/><Relationship Id="rId66" Type="http://schemas.openxmlformats.org/officeDocument/2006/relationships/slide" Target="slides/slide32.xml"/><Relationship Id="rId65" Type="http://schemas.openxmlformats.org/officeDocument/2006/relationships/slide" Target="slides/slide31.xml"/><Relationship Id="rId68" Type="http://schemas.openxmlformats.org/officeDocument/2006/relationships/slide" Target="slides/slide34.xml"/><Relationship Id="rId67" Type="http://schemas.openxmlformats.org/officeDocument/2006/relationships/slide" Target="slides/slide33.xml"/><Relationship Id="rId60" Type="http://schemas.openxmlformats.org/officeDocument/2006/relationships/slide" Target="slides/slide26.xml"/><Relationship Id="rId165" Type="http://schemas.openxmlformats.org/officeDocument/2006/relationships/font" Target="fonts/BookAntiqua-regular.fntdata"/><Relationship Id="rId69" Type="http://schemas.openxmlformats.org/officeDocument/2006/relationships/slide" Target="slides/slide35.xml"/><Relationship Id="rId164" Type="http://schemas.openxmlformats.org/officeDocument/2006/relationships/font" Target="fonts/Corbel-boldItalic.fntdata"/><Relationship Id="rId163" Type="http://schemas.openxmlformats.org/officeDocument/2006/relationships/font" Target="fonts/Corbel-italic.fntdata"/><Relationship Id="rId162" Type="http://schemas.openxmlformats.org/officeDocument/2006/relationships/font" Target="fonts/Corbel-bold.fntdata"/><Relationship Id="rId169" Type="http://customschemas.google.com/relationships/presentationmetadata" Target="metadata"/><Relationship Id="rId168" Type="http://schemas.openxmlformats.org/officeDocument/2006/relationships/font" Target="fonts/BookAntiqua-boldItalic.fntdata"/><Relationship Id="rId167" Type="http://schemas.openxmlformats.org/officeDocument/2006/relationships/font" Target="fonts/BookAntiqua-italic.fntdata"/><Relationship Id="rId166" Type="http://schemas.openxmlformats.org/officeDocument/2006/relationships/font" Target="fonts/BookAntiqua-bold.fntdata"/><Relationship Id="rId51" Type="http://schemas.openxmlformats.org/officeDocument/2006/relationships/slide" Target="slides/slide17.xml"/><Relationship Id="rId50" Type="http://schemas.openxmlformats.org/officeDocument/2006/relationships/slide" Target="slides/slide16.xml"/><Relationship Id="rId53" Type="http://schemas.openxmlformats.org/officeDocument/2006/relationships/slide" Target="slides/slide19.xml"/><Relationship Id="rId52" Type="http://schemas.openxmlformats.org/officeDocument/2006/relationships/slide" Target="slides/slide18.xml"/><Relationship Id="rId55" Type="http://schemas.openxmlformats.org/officeDocument/2006/relationships/slide" Target="slides/slide21.xml"/><Relationship Id="rId161" Type="http://schemas.openxmlformats.org/officeDocument/2006/relationships/font" Target="fonts/Corbel-regular.fntdata"/><Relationship Id="rId54" Type="http://schemas.openxmlformats.org/officeDocument/2006/relationships/slide" Target="slides/slide20.xml"/><Relationship Id="rId160" Type="http://schemas.openxmlformats.org/officeDocument/2006/relationships/font" Target="fonts/ArialNarrow-boldItalic.fntdata"/><Relationship Id="rId57" Type="http://schemas.openxmlformats.org/officeDocument/2006/relationships/slide" Target="slides/slide23.xml"/><Relationship Id="rId56" Type="http://schemas.openxmlformats.org/officeDocument/2006/relationships/slide" Target="slides/slide22.xml"/><Relationship Id="rId159" Type="http://schemas.openxmlformats.org/officeDocument/2006/relationships/font" Target="fonts/ArialNarrow-italic.fntdata"/><Relationship Id="rId59" Type="http://schemas.openxmlformats.org/officeDocument/2006/relationships/slide" Target="slides/slide25.xml"/><Relationship Id="rId154" Type="http://schemas.openxmlformats.org/officeDocument/2006/relationships/font" Target="fonts/Garamond-bold.fntdata"/><Relationship Id="rId58" Type="http://schemas.openxmlformats.org/officeDocument/2006/relationships/slide" Target="slides/slide24.xml"/><Relationship Id="rId153" Type="http://schemas.openxmlformats.org/officeDocument/2006/relationships/font" Target="fonts/Garamond-regular.fntdata"/><Relationship Id="rId152" Type="http://schemas.openxmlformats.org/officeDocument/2006/relationships/font" Target="fonts/Constantia-boldItalic.fntdata"/><Relationship Id="rId151" Type="http://schemas.openxmlformats.org/officeDocument/2006/relationships/font" Target="fonts/Constantia-italic.fntdata"/><Relationship Id="rId158" Type="http://schemas.openxmlformats.org/officeDocument/2006/relationships/font" Target="fonts/ArialNarrow-bold.fntdata"/><Relationship Id="rId157" Type="http://schemas.openxmlformats.org/officeDocument/2006/relationships/font" Target="fonts/ArialNarrow-regular.fntdata"/><Relationship Id="rId156" Type="http://schemas.openxmlformats.org/officeDocument/2006/relationships/font" Target="fonts/Garamond-boldItalic.fntdata"/><Relationship Id="rId155" Type="http://schemas.openxmlformats.org/officeDocument/2006/relationships/font" Target="fonts/Garamon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l-G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3" name="Shape 2813"/>
        <p:cNvGrpSpPr/>
        <p:nvPr/>
      </p:nvGrpSpPr>
      <p:grpSpPr>
        <a:xfrm>
          <a:off x="0" y="0"/>
          <a:ext cx="0" cy="0"/>
          <a:chOff x="0" y="0"/>
          <a:chExt cx="0" cy="0"/>
        </a:xfrm>
      </p:grpSpPr>
      <p:sp>
        <p:nvSpPr>
          <p:cNvPr id="2814" name="Google Shape;2814;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815" name="Google Shape;281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5" name="Shape 2885"/>
        <p:cNvGrpSpPr/>
        <p:nvPr/>
      </p:nvGrpSpPr>
      <p:grpSpPr>
        <a:xfrm>
          <a:off x="0" y="0"/>
          <a:ext cx="0" cy="0"/>
          <a:chOff x="0" y="0"/>
          <a:chExt cx="0" cy="0"/>
        </a:xfrm>
      </p:grpSpPr>
      <p:sp>
        <p:nvSpPr>
          <p:cNvPr id="2886" name="Google Shape;2886;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887" name="Google Shape;2887;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8" name="Shape 3528"/>
        <p:cNvGrpSpPr/>
        <p:nvPr/>
      </p:nvGrpSpPr>
      <p:grpSpPr>
        <a:xfrm>
          <a:off x="0" y="0"/>
          <a:ext cx="0" cy="0"/>
          <a:chOff x="0" y="0"/>
          <a:chExt cx="0" cy="0"/>
        </a:xfrm>
      </p:grpSpPr>
      <p:sp>
        <p:nvSpPr>
          <p:cNvPr id="3529" name="Google Shape;3529;p10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530" name="Google Shape;3530;p1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4" name="Shape 3534"/>
        <p:cNvGrpSpPr/>
        <p:nvPr/>
      </p:nvGrpSpPr>
      <p:grpSpPr>
        <a:xfrm>
          <a:off x="0" y="0"/>
          <a:ext cx="0" cy="0"/>
          <a:chOff x="0" y="0"/>
          <a:chExt cx="0" cy="0"/>
        </a:xfrm>
      </p:grpSpPr>
      <p:sp>
        <p:nvSpPr>
          <p:cNvPr id="3535" name="Google Shape;3535;p10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536" name="Google Shape;3536;p1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0" name="Shape 3540"/>
        <p:cNvGrpSpPr/>
        <p:nvPr/>
      </p:nvGrpSpPr>
      <p:grpSpPr>
        <a:xfrm>
          <a:off x="0" y="0"/>
          <a:ext cx="0" cy="0"/>
          <a:chOff x="0" y="0"/>
          <a:chExt cx="0" cy="0"/>
        </a:xfrm>
      </p:grpSpPr>
      <p:sp>
        <p:nvSpPr>
          <p:cNvPr id="3541" name="Google Shape;3541;p10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542" name="Google Shape;3542;p1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8" name="Shape 3548"/>
        <p:cNvGrpSpPr/>
        <p:nvPr/>
      </p:nvGrpSpPr>
      <p:grpSpPr>
        <a:xfrm>
          <a:off x="0" y="0"/>
          <a:ext cx="0" cy="0"/>
          <a:chOff x="0" y="0"/>
          <a:chExt cx="0" cy="0"/>
        </a:xfrm>
      </p:grpSpPr>
      <p:sp>
        <p:nvSpPr>
          <p:cNvPr id="3549" name="Google Shape;3549;p10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550" name="Google Shape;3550;p1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4" name="Shape 3554"/>
        <p:cNvGrpSpPr/>
        <p:nvPr/>
      </p:nvGrpSpPr>
      <p:grpSpPr>
        <a:xfrm>
          <a:off x="0" y="0"/>
          <a:ext cx="0" cy="0"/>
          <a:chOff x="0" y="0"/>
          <a:chExt cx="0" cy="0"/>
        </a:xfrm>
      </p:grpSpPr>
      <p:sp>
        <p:nvSpPr>
          <p:cNvPr id="3555" name="Google Shape;3555;p10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556" name="Google Shape;3556;p1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1" name="Shape 3561"/>
        <p:cNvGrpSpPr/>
        <p:nvPr/>
      </p:nvGrpSpPr>
      <p:grpSpPr>
        <a:xfrm>
          <a:off x="0" y="0"/>
          <a:ext cx="0" cy="0"/>
          <a:chOff x="0" y="0"/>
          <a:chExt cx="0" cy="0"/>
        </a:xfrm>
      </p:grpSpPr>
      <p:sp>
        <p:nvSpPr>
          <p:cNvPr id="3562" name="Google Shape;3562;p10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563" name="Google Shape;3563;p1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7" name="Shape 3567"/>
        <p:cNvGrpSpPr/>
        <p:nvPr/>
      </p:nvGrpSpPr>
      <p:grpSpPr>
        <a:xfrm>
          <a:off x="0" y="0"/>
          <a:ext cx="0" cy="0"/>
          <a:chOff x="0" y="0"/>
          <a:chExt cx="0" cy="0"/>
        </a:xfrm>
      </p:grpSpPr>
      <p:sp>
        <p:nvSpPr>
          <p:cNvPr id="3568" name="Google Shape;3568;p10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569" name="Google Shape;3569;p1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5" name="Shape 3575"/>
        <p:cNvGrpSpPr/>
        <p:nvPr/>
      </p:nvGrpSpPr>
      <p:grpSpPr>
        <a:xfrm>
          <a:off x="0" y="0"/>
          <a:ext cx="0" cy="0"/>
          <a:chOff x="0" y="0"/>
          <a:chExt cx="0" cy="0"/>
        </a:xfrm>
      </p:grpSpPr>
      <p:sp>
        <p:nvSpPr>
          <p:cNvPr id="3576" name="Google Shape;3576;p10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577" name="Google Shape;3577;p1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1" name="Shape 3581"/>
        <p:cNvGrpSpPr/>
        <p:nvPr/>
      </p:nvGrpSpPr>
      <p:grpSpPr>
        <a:xfrm>
          <a:off x="0" y="0"/>
          <a:ext cx="0" cy="0"/>
          <a:chOff x="0" y="0"/>
          <a:chExt cx="0" cy="0"/>
        </a:xfrm>
      </p:grpSpPr>
      <p:sp>
        <p:nvSpPr>
          <p:cNvPr id="3582" name="Google Shape;3582;p10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583" name="Google Shape;3583;p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8" name="Shape 3588"/>
        <p:cNvGrpSpPr/>
        <p:nvPr/>
      </p:nvGrpSpPr>
      <p:grpSpPr>
        <a:xfrm>
          <a:off x="0" y="0"/>
          <a:ext cx="0" cy="0"/>
          <a:chOff x="0" y="0"/>
          <a:chExt cx="0" cy="0"/>
        </a:xfrm>
      </p:grpSpPr>
      <p:sp>
        <p:nvSpPr>
          <p:cNvPr id="3589" name="Google Shape;3589;p10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590" name="Google Shape;3590;p1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3" name="Shape 2893"/>
        <p:cNvGrpSpPr/>
        <p:nvPr/>
      </p:nvGrpSpPr>
      <p:grpSpPr>
        <a:xfrm>
          <a:off x="0" y="0"/>
          <a:ext cx="0" cy="0"/>
          <a:chOff x="0" y="0"/>
          <a:chExt cx="0" cy="0"/>
        </a:xfrm>
      </p:grpSpPr>
      <p:sp>
        <p:nvSpPr>
          <p:cNvPr id="2894" name="Google Shape;2894;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895" name="Google Shape;2895;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6" name="Shape 3596"/>
        <p:cNvGrpSpPr/>
        <p:nvPr/>
      </p:nvGrpSpPr>
      <p:grpSpPr>
        <a:xfrm>
          <a:off x="0" y="0"/>
          <a:ext cx="0" cy="0"/>
          <a:chOff x="0" y="0"/>
          <a:chExt cx="0" cy="0"/>
        </a:xfrm>
      </p:grpSpPr>
      <p:sp>
        <p:nvSpPr>
          <p:cNvPr id="3597" name="Google Shape;3597;p1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598" name="Google Shape;3598;p1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9" name="Shape 2899"/>
        <p:cNvGrpSpPr/>
        <p:nvPr/>
      </p:nvGrpSpPr>
      <p:grpSpPr>
        <a:xfrm>
          <a:off x="0" y="0"/>
          <a:ext cx="0" cy="0"/>
          <a:chOff x="0" y="0"/>
          <a:chExt cx="0" cy="0"/>
        </a:xfrm>
      </p:grpSpPr>
      <p:sp>
        <p:nvSpPr>
          <p:cNvPr id="2900" name="Google Shape;2900;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901" name="Google Shape;2901;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7" name="Shape 2907"/>
        <p:cNvGrpSpPr/>
        <p:nvPr/>
      </p:nvGrpSpPr>
      <p:grpSpPr>
        <a:xfrm>
          <a:off x="0" y="0"/>
          <a:ext cx="0" cy="0"/>
          <a:chOff x="0" y="0"/>
          <a:chExt cx="0" cy="0"/>
        </a:xfrm>
      </p:grpSpPr>
      <p:sp>
        <p:nvSpPr>
          <p:cNvPr id="2908" name="Google Shape;2908;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909" name="Google Shape;2909;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8" name="Shape 2918"/>
        <p:cNvGrpSpPr/>
        <p:nvPr/>
      </p:nvGrpSpPr>
      <p:grpSpPr>
        <a:xfrm>
          <a:off x="0" y="0"/>
          <a:ext cx="0" cy="0"/>
          <a:chOff x="0" y="0"/>
          <a:chExt cx="0" cy="0"/>
        </a:xfrm>
      </p:grpSpPr>
      <p:sp>
        <p:nvSpPr>
          <p:cNvPr id="2919" name="Google Shape;2919;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920" name="Google Shape;2920;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5" name="Shape 2925"/>
        <p:cNvGrpSpPr/>
        <p:nvPr/>
      </p:nvGrpSpPr>
      <p:grpSpPr>
        <a:xfrm>
          <a:off x="0" y="0"/>
          <a:ext cx="0" cy="0"/>
          <a:chOff x="0" y="0"/>
          <a:chExt cx="0" cy="0"/>
        </a:xfrm>
      </p:grpSpPr>
      <p:sp>
        <p:nvSpPr>
          <p:cNvPr id="2926" name="Google Shape;2926;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927" name="Google Shape;2927;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2" name="Shape 2932"/>
        <p:cNvGrpSpPr/>
        <p:nvPr/>
      </p:nvGrpSpPr>
      <p:grpSpPr>
        <a:xfrm>
          <a:off x="0" y="0"/>
          <a:ext cx="0" cy="0"/>
          <a:chOff x="0" y="0"/>
          <a:chExt cx="0" cy="0"/>
        </a:xfrm>
      </p:grpSpPr>
      <p:sp>
        <p:nvSpPr>
          <p:cNvPr id="2933" name="Google Shape;2933;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934" name="Google Shape;2934;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9" name="Shape 2939"/>
        <p:cNvGrpSpPr/>
        <p:nvPr/>
      </p:nvGrpSpPr>
      <p:grpSpPr>
        <a:xfrm>
          <a:off x="0" y="0"/>
          <a:ext cx="0" cy="0"/>
          <a:chOff x="0" y="0"/>
          <a:chExt cx="0" cy="0"/>
        </a:xfrm>
      </p:grpSpPr>
      <p:sp>
        <p:nvSpPr>
          <p:cNvPr id="2940" name="Google Shape;2940;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941" name="Google Shape;2941;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7" name="Shape 2947"/>
        <p:cNvGrpSpPr/>
        <p:nvPr/>
      </p:nvGrpSpPr>
      <p:grpSpPr>
        <a:xfrm>
          <a:off x="0" y="0"/>
          <a:ext cx="0" cy="0"/>
          <a:chOff x="0" y="0"/>
          <a:chExt cx="0" cy="0"/>
        </a:xfrm>
      </p:grpSpPr>
      <p:sp>
        <p:nvSpPr>
          <p:cNvPr id="2948" name="Google Shape;2948;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949" name="Google Shape;2949;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6" name="Shape 2956"/>
        <p:cNvGrpSpPr/>
        <p:nvPr/>
      </p:nvGrpSpPr>
      <p:grpSpPr>
        <a:xfrm>
          <a:off x="0" y="0"/>
          <a:ext cx="0" cy="0"/>
          <a:chOff x="0" y="0"/>
          <a:chExt cx="0" cy="0"/>
        </a:xfrm>
      </p:grpSpPr>
      <p:sp>
        <p:nvSpPr>
          <p:cNvPr id="2957" name="Google Shape;2957;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958" name="Google Shape;2958;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0" name="Shape 2820"/>
        <p:cNvGrpSpPr/>
        <p:nvPr/>
      </p:nvGrpSpPr>
      <p:grpSpPr>
        <a:xfrm>
          <a:off x="0" y="0"/>
          <a:ext cx="0" cy="0"/>
          <a:chOff x="0" y="0"/>
          <a:chExt cx="0" cy="0"/>
        </a:xfrm>
      </p:grpSpPr>
      <p:sp>
        <p:nvSpPr>
          <p:cNvPr id="2821" name="Google Shape;2821;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822" name="Google Shape;2822;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3" name="Shape 2963"/>
        <p:cNvGrpSpPr/>
        <p:nvPr/>
      </p:nvGrpSpPr>
      <p:grpSpPr>
        <a:xfrm>
          <a:off x="0" y="0"/>
          <a:ext cx="0" cy="0"/>
          <a:chOff x="0" y="0"/>
          <a:chExt cx="0" cy="0"/>
        </a:xfrm>
      </p:grpSpPr>
      <p:sp>
        <p:nvSpPr>
          <p:cNvPr id="2964" name="Google Shape;2964;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965" name="Google Shape;2965;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3" name="Shape 2973"/>
        <p:cNvGrpSpPr/>
        <p:nvPr/>
      </p:nvGrpSpPr>
      <p:grpSpPr>
        <a:xfrm>
          <a:off x="0" y="0"/>
          <a:ext cx="0" cy="0"/>
          <a:chOff x="0" y="0"/>
          <a:chExt cx="0" cy="0"/>
        </a:xfrm>
      </p:grpSpPr>
      <p:sp>
        <p:nvSpPr>
          <p:cNvPr id="2974" name="Google Shape;2974;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975" name="Google Shape;2975;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1" name="Shape 2981"/>
        <p:cNvGrpSpPr/>
        <p:nvPr/>
      </p:nvGrpSpPr>
      <p:grpSpPr>
        <a:xfrm>
          <a:off x="0" y="0"/>
          <a:ext cx="0" cy="0"/>
          <a:chOff x="0" y="0"/>
          <a:chExt cx="0" cy="0"/>
        </a:xfrm>
      </p:grpSpPr>
      <p:sp>
        <p:nvSpPr>
          <p:cNvPr id="2982" name="Google Shape;2982;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983" name="Google Shape;2983;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7" name="Shape 2987"/>
        <p:cNvGrpSpPr/>
        <p:nvPr/>
      </p:nvGrpSpPr>
      <p:grpSpPr>
        <a:xfrm>
          <a:off x="0" y="0"/>
          <a:ext cx="0" cy="0"/>
          <a:chOff x="0" y="0"/>
          <a:chExt cx="0" cy="0"/>
        </a:xfrm>
      </p:grpSpPr>
      <p:sp>
        <p:nvSpPr>
          <p:cNvPr id="2988" name="Google Shape;2988;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989" name="Google Shape;2989;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4" name="Shape 2994"/>
        <p:cNvGrpSpPr/>
        <p:nvPr/>
      </p:nvGrpSpPr>
      <p:grpSpPr>
        <a:xfrm>
          <a:off x="0" y="0"/>
          <a:ext cx="0" cy="0"/>
          <a:chOff x="0" y="0"/>
          <a:chExt cx="0" cy="0"/>
        </a:xfrm>
      </p:grpSpPr>
      <p:sp>
        <p:nvSpPr>
          <p:cNvPr id="2995" name="Google Shape;2995;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996" name="Google Shape;2996;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2" name="Shape 3002"/>
        <p:cNvGrpSpPr/>
        <p:nvPr/>
      </p:nvGrpSpPr>
      <p:grpSpPr>
        <a:xfrm>
          <a:off x="0" y="0"/>
          <a:ext cx="0" cy="0"/>
          <a:chOff x="0" y="0"/>
          <a:chExt cx="0" cy="0"/>
        </a:xfrm>
      </p:grpSpPr>
      <p:sp>
        <p:nvSpPr>
          <p:cNvPr id="3003" name="Google Shape;3003;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004" name="Google Shape;3004;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9" name="Shape 3009"/>
        <p:cNvGrpSpPr/>
        <p:nvPr/>
      </p:nvGrpSpPr>
      <p:grpSpPr>
        <a:xfrm>
          <a:off x="0" y="0"/>
          <a:ext cx="0" cy="0"/>
          <a:chOff x="0" y="0"/>
          <a:chExt cx="0" cy="0"/>
        </a:xfrm>
      </p:grpSpPr>
      <p:sp>
        <p:nvSpPr>
          <p:cNvPr id="3010" name="Google Shape;3010;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011" name="Google Shape;3011;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7" name="Shape 3017"/>
        <p:cNvGrpSpPr/>
        <p:nvPr/>
      </p:nvGrpSpPr>
      <p:grpSpPr>
        <a:xfrm>
          <a:off x="0" y="0"/>
          <a:ext cx="0" cy="0"/>
          <a:chOff x="0" y="0"/>
          <a:chExt cx="0" cy="0"/>
        </a:xfrm>
      </p:grpSpPr>
      <p:sp>
        <p:nvSpPr>
          <p:cNvPr id="3018" name="Google Shape;3018;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019" name="Google Shape;3019;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4" name="Shape 3024"/>
        <p:cNvGrpSpPr/>
        <p:nvPr/>
      </p:nvGrpSpPr>
      <p:grpSpPr>
        <a:xfrm>
          <a:off x="0" y="0"/>
          <a:ext cx="0" cy="0"/>
          <a:chOff x="0" y="0"/>
          <a:chExt cx="0" cy="0"/>
        </a:xfrm>
      </p:grpSpPr>
      <p:sp>
        <p:nvSpPr>
          <p:cNvPr id="3025" name="Google Shape;3025;p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026" name="Google Shape;3026;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1" name="Shape 3031"/>
        <p:cNvGrpSpPr/>
        <p:nvPr/>
      </p:nvGrpSpPr>
      <p:grpSpPr>
        <a:xfrm>
          <a:off x="0" y="0"/>
          <a:ext cx="0" cy="0"/>
          <a:chOff x="0" y="0"/>
          <a:chExt cx="0" cy="0"/>
        </a:xfrm>
      </p:grpSpPr>
      <p:sp>
        <p:nvSpPr>
          <p:cNvPr id="3032" name="Google Shape;3032;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033" name="Google Shape;3033;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8" name="Shape 2828"/>
        <p:cNvGrpSpPr/>
        <p:nvPr/>
      </p:nvGrpSpPr>
      <p:grpSpPr>
        <a:xfrm>
          <a:off x="0" y="0"/>
          <a:ext cx="0" cy="0"/>
          <a:chOff x="0" y="0"/>
          <a:chExt cx="0" cy="0"/>
        </a:xfrm>
      </p:grpSpPr>
      <p:sp>
        <p:nvSpPr>
          <p:cNvPr id="2829" name="Google Shape;2829;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830" name="Google Shape;2830;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8" name="Shape 3038"/>
        <p:cNvGrpSpPr/>
        <p:nvPr/>
      </p:nvGrpSpPr>
      <p:grpSpPr>
        <a:xfrm>
          <a:off x="0" y="0"/>
          <a:ext cx="0" cy="0"/>
          <a:chOff x="0" y="0"/>
          <a:chExt cx="0" cy="0"/>
        </a:xfrm>
      </p:grpSpPr>
      <p:sp>
        <p:nvSpPr>
          <p:cNvPr id="3039" name="Google Shape;3039;p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040" name="Google Shape;3040;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6" name="Shape 3046"/>
        <p:cNvGrpSpPr/>
        <p:nvPr/>
      </p:nvGrpSpPr>
      <p:grpSpPr>
        <a:xfrm>
          <a:off x="0" y="0"/>
          <a:ext cx="0" cy="0"/>
          <a:chOff x="0" y="0"/>
          <a:chExt cx="0" cy="0"/>
        </a:xfrm>
      </p:grpSpPr>
      <p:sp>
        <p:nvSpPr>
          <p:cNvPr id="3047" name="Google Shape;3047;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048" name="Google Shape;3048;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3" name="Shape 3053"/>
        <p:cNvGrpSpPr/>
        <p:nvPr/>
      </p:nvGrpSpPr>
      <p:grpSpPr>
        <a:xfrm>
          <a:off x="0" y="0"/>
          <a:ext cx="0" cy="0"/>
          <a:chOff x="0" y="0"/>
          <a:chExt cx="0" cy="0"/>
        </a:xfrm>
      </p:grpSpPr>
      <p:sp>
        <p:nvSpPr>
          <p:cNvPr id="3054" name="Google Shape;3054;p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055" name="Google Shape;3055;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0" name="Shape 3060"/>
        <p:cNvGrpSpPr/>
        <p:nvPr/>
      </p:nvGrpSpPr>
      <p:grpSpPr>
        <a:xfrm>
          <a:off x="0" y="0"/>
          <a:ext cx="0" cy="0"/>
          <a:chOff x="0" y="0"/>
          <a:chExt cx="0" cy="0"/>
        </a:xfrm>
      </p:grpSpPr>
      <p:sp>
        <p:nvSpPr>
          <p:cNvPr id="3061" name="Google Shape;3061;p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062" name="Google Shape;3062;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7" name="Shape 3067"/>
        <p:cNvGrpSpPr/>
        <p:nvPr/>
      </p:nvGrpSpPr>
      <p:grpSpPr>
        <a:xfrm>
          <a:off x="0" y="0"/>
          <a:ext cx="0" cy="0"/>
          <a:chOff x="0" y="0"/>
          <a:chExt cx="0" cy="0"/>
        </a:xfrm>
      </p:grpSpPr>
      <p:sp>
        <p:nvSpPr>
          <p:cNvPr id="3068" name="Google Shape;3068;p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069" name="Google Shape;3069;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4" name="Shape 3074"/>
        <p:cNvGrpSpPr/>
        <p:nvPr/>
      </p:nvGrpSpPr>
      <p:grpSpPr>
        <a:xfrm>
          <a:off x="0" y="0"/>
          <a:ext cx="0" cy="0"/>
          <a:chOff x="0" y="0"/>
          <a:chExt cx="0" cy="0"/>
        </a:xfrm>
      </p:grpSpPr>
      <p:sp>
        <p:nvSpPr>
          <p:cNvPr id="3075" name="Google Shape;3075;p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076" name="Google Shape;3076;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0" name="Shape 3080"/>
        <p:cNvGrpSpPr/>
        <p:nvPr/>
      </p:nvGrpSpPr>
      <p:grpSpPr>
        <a:xfrm>
          <a:off x="0" y="0"/>
          <a:ext cx="0" cy="0"/>
          <a:chOff x="0" y="0"/>
          <a:chExt cx="0" cy="0"/>
        </a:xfrm>
      </p:grpSpPr>
      <p:sp>
        <p:nvSpPr>
          <p:cNvPr id="3081" name="Google Shape;3081;p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082" name="Google Shape;3082;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6" name="Shape 3086"/>
        <p:cNvGrpSpPr/>
        <p:nvPr/>
      </p:nvGrpSpPr>
      <p:grpSpPr>
        <a:xfrm>
          <a:off x="0" y="0"/>
          <a:ext cx="0" cy="0"/>
          <a:chOff x="0" y="0"/>
          <a:chExt cx="0" cy="0"/>
        </a:xfrm>
      </p:grpSpPr>
      <p:sp>
        <p:nvSpPr>
          <p:cNvPr id="3087" name="Google Shape;3087;p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088" name="Google Shape;3088;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3" name="Shape 3093"/>
        <p:cNvGrpSpPr/>
        <p:nvPr/>
      </p:nvGrpSpPr>
      <p:grpSpPr>
        <a:xfrm>
          <a:off x="0" y="0"/>
          <a:ext cx="0" cy="0"/>
          <a:chOff x="0" y="0"/>
          <a:chExt cx="0" cy="0"/>
        </a:xfrm>
      </p:grpSpPr>
      <p:sp>
        <p:nvSpPr>
          <p:cNvPr id="3094" name="Google Shape;3094;p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095" name="Google Shape;3095;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0" name="Shape 3100"/>
        <p:cNvGrpSpPr/>
        <p:nvPr/>
      </p:nvGrpSpPr>
      <p:grpSpPr>
        <a:xfrm>
          <a:off x="0" y="0"/>
          <a:ext cx="0" cy="0"/>
          <a:chOff x="0" y="0"/>
          <a:chExt cx="0" cy="0"/>
        </a:xfrm>
      </p:grpSpPr>
      <p:sp>
        <p:nvSpPr>
          <p:cNvPr id="3101" name="Google Shape;3101;p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102" name="Google Shape;3102;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6" name="Shape 2836"/>
        <p:cNvGrpSpPr/>
        <p:nvPr/>
      </p:nvGrpSpPr>
      <p:grpSpPr>
        <a:xfrm>
          <a:off x="0" y="0"/>
          <a:ext cx="0" cy="0"/>
          <a:chOff x="0" y="0"/>
          <a:chExt cx="0" cy="0"/>
        </a:xfrm>
      </p:grpSpPr>
      <p:sp>
        <p:nvSpPr>
          <p:cNvPr id="2837" name="Google Shape;2837;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838" name="Google Shape;2838;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7" name="Shape 3107"/>
        <p:cNvGrpSpPr/>
        <p:nvPr/>
      </p:nvGrpSpPr>
      <p:grpSpPr>
        <a:xfrm>
          <a:off x="0" y="0"/>
          <a:ext cx="0" cy="0"/>
          <a:chOff x="0" y="0"/>
          <a:chExt cx="0" cy="0"/>
        </a:xfrm>
      </p:grpSpPr>
      <p:sp>
        <p:nvSpPr>
          <p:cNvPr id="3108" name="Google Shape;3108;p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109" name="Google Shape;3109;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3" name="Shape 3113"/>
        <p:cNvGrpSpPr/>
        <p:nvPr/>
      </p:nvGrpSpPr>
      <p:grpSpPr>
        <a:xfrm>
          <a:off x="0" y="0"/>
          <a:ext cx="0" cy="0"/>
          <a:chOff x="0" y="0"/>
          <a:chExt cx="0" cy="0"/>
        </a:xfrm>
      </p:grpSpPr>
      <p:sp>
        <p:nvSpPr>
          <p:cNvPr id="3114" name="Google Shape;3114;p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115" name="Google Shape;3115;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0" name="Shape 3120"/>
        <p:cNvGrpSpPr/>
        <p:nvPr/>
      </p:nvGrpSpPr>
      <p:grpSpPr>
        <a:xfrm>
          <a:off x="0" y="0"/>
          <a:ext cx="0" cy="0"/>
          <a:chOff x="0" y="0"/>
          <a:chExt cx="0" cy="0"/>
        </a:xfrm>
      </p:grpSpPr>
      <p:sp>
        <p:nvSpPr>
          <p:cNvPr id="3121" name="Google Shape;3121;p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122" name="Google Shape;3122;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6" name="Shape 3126"/>
        <p:cNvGrpSpPr/>
        <p:nvPr/>
      </p:nvGrpSpPr>
      <p:grpSpPr>
        <a:xfrm>
          <a:off x="0" y="0"/>
          <a:ext cx="0" cy="0"/>
          <a:chOff x="0" y="0"/>
          <a:chExt cx="0" cy="0"/>
        </a:xfrm>
      </p:grpSpPr>
      <p:sp>
        <p:nvSpPr>
          <p:cNvPr id="3127" name="Google Shape;3127;p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128" name="Google Shape;3128;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3" name="Shape 3133"/>
        <p:cNvGrpSpPr/>
        <p:nvPr/>
      </p:nvGrpSpPr>
      <p:grpSpPr>
        <a:xfrm>
          <a:off x="0" y="0"/>
          <a:ext cx="0" cy="0"/>
          <a:chOff x="0" y="0"/>
          <a:chExt cx="0" cy="0"/>
        </a:xfrm>
      </p:grpSpPr>
      <p:sp>
        <p:nvSpPr>
          <p:cNvPr id="3134" name="Google Shape;3134;p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135" name="Google Shape;3135;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9" name="Shape 3139"/>
        <p:cNvGrpSpPr/>
        <p:nvPr/>
      </p:nvGrpSpPr>
      <p:grpSpPr>
        <a:xfrm>
          <a:off x="0" y="0"/>
          <a:ext cx="0" cy="0"/>
          <a:chOff x="0" y="0"/>
          <a:chExt cx="0" cy="0"/>
        </a:xfrm>
      </p:grpSpPr>
      <p:sp>
        <p:nvSpPr>
          <p:cNvPr id="3140" name="Google Shape;3140;p4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141" name="Google Shape;3141;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5" name="Shape 3145"/>
        <p:cNvGrpSpPr/>
        <p:nvPr/>
      </p:nvGrpSpPr>
      <p:grpSpPr>
        <a:xfrm>
          <a:off x="0" y="0"/>
          <a:ext cx="0" cy="0"/>
          <a:chOff x="0" y="0"/>
          <a:chExt cx="0" cy="0"/>
        </a:xfrm>
      </p:grpSpPr>
      <p:sp>
        <p:nvSpPr>
          <p:cNvPr id="3146" name="Google Shape;3146;p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147" name="Google Shape;3147;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1" name="Shape 3151"/>
        <p:cNvGrpSpPr/>
        <p:nvPr/>
      </p:nvGrpSpPr>
      <p:grpSpPr>
        <a:xfrm>
          <a:off x="0" y="0"/>
          <a:ext cx="0" cy="0"/>
          <a:chOff x="0" y="0"/>
          <a:chExt cx="0" cy="0"/>
        </a:xfrm>
      </p:grpSpPr>
      <p:sp>
        <p:nvSpPr>
          <p:cNvPr id="3152" name="Google Shape;3152;p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153" name="Google Shape;3153;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7" name="Shape 3157"/>
        <p:cNvGrpSpPr/>
        <p:nvPr/>
      </p:nvGrpSpPr>
      <p:grpSpPr>
        <a:xfrm>
          <a:off x="0" y="0"/>
          <a:ext cx="0" cy="0"/>
          <a:chOff x="0" y="0"/>
          <a:chExt cx="0" cy="0"/>
        </a:xfrm>
      </p:grpSpPr>
      <p:sp>
        <p:nvSpPr>
          <p:cNvPr id="3158" name="Google Shape;3158;p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159" name="Google Shape;3159;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3" name="Shape 3163"/>
        <p:cNvGrpSpPr/>
        <p:nvPr/>
      </p:nvGrpSpPr>
      <p:grpSpPr>
        <a:xfrm>
          <a:off x="0" y="0"/>
          <a:ext cx="0" cy="0"/>
          <a:chOff x="0" y="0"/>
          <a:chExt cx="0" cy="0"/>
        </a:xfrm>
      </p:grpSpPr>
      <p:sp>
        <p:nvSpPr>
          <p:cNvPr id="3164" name="Google Shape;3164;p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165" name="Google Shape;3165;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4" name="Shape 2844"/>
        <p:cNvGrpSpPr/>
        <p:nvPr/>
      </p:nvGrpSpPr>
      <p:grpSpPr>
        <a:xfrm>
          <a:off x="0" y="0"/>
          <a:ext cx="0" cy="0"/>
          <a:chOff x="0" y="0"/>
          <a:chExt cx="0" cy="0"/>
        </a:xfrm>
      </p:grpSpPr>
      <p:sp>
        <p:nvSpPr>
          <p:cNvPr id="2845" name="Google Shape;2845;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846" name="Google Shape;2846;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9" name="Shape 3169"/>
        <p:cNvGrpSpPr/>
        <p:nvPr/>
      </p:nvGrpSpPr>
      <p:grpSpPr>
        <a:xfrm>
          <a:off x="0" y="0"/>
          <a:ext cx="0" cy="0"/>
          <a:chOff x="0" y="0"/>
          <a:chExt cx="0" cy="0"/>
        </a:xfrm>
      </p:grpSpPr>
      <p:sp>
        <p:nvSpPr>
          <p:cNvPr id="3170" name="Google Shape;3170;p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171" name="Google Shape;3171;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7" name="Shape 3177"/>
        <p:cNvGrpSpPr/>
        <p:nvPr/>
      </p:nvGrpSpPr>
      <p:grpSpPr>
        <a:xfrm>
          <a:off x="0" y="0"/>
          <a:ext cx="0" cy="0"/>
          <a:chOff x="0" y="0"/>
          <a:chExt cx="0" cy="0"/>
        </a:xfrm>
      </p:grpSpPr>
      <p:sp>
        <p:nvSpPr>
          <p:cNvPr id="3178" name="Google Shape;3178;p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179" name="Google Shape;3179;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4" name="Shape 3184"/>
        <p:cNvGrpSpPr/>
        <p:nvPr/>
      </p:nvGrpSpPr>
      <p:grpSpPr>
        <a:xfrm>
          <a:off x="0" y="0"/>
          <a:ext cx="0" cy="0"/>
          <a:chOff x="0" y="0"/>
          <a:chExt cx="0" cy="0"/>
        </a:xfrm>
      </p:grpSpPr>
      <p:sp>
        <p:nvSpPr>
          <p:cNvPr id="3185" name="Google Shape;3185;p5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186" name="Google Shape;3186;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3" name="Shape 3193"/>
        <p:cNvGrpSpPr/>
        <p:nvPr/>
      </p:nvGrpSpPr>
      <p:grpSpPr>
        <a:xfrm>
          <a:off x="0" y="0"/>
          <a:ext cx="0" cy="0"/>
          <a:chOff x="0" y="0"/>
          <a:chExt cx="0" cy="0"/>
        </a:xfrm>
      </p:grpSpPr>
      <p:sp>
        <p:nvSpPr>
          <p:cNvPr id="3194" name="Google Shape;3194;p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195" name="Google Shape;3195;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0" name="Shape 3200"/>
        <p:cNvGrpSpPr/>
        <p:nvPr/>
      </p:nvGrpSpPr>
      <p:grpSpPr>
        <a:xfrm>
          <a:off x="0" y="0"/>
          <a:ext cx="0" cy="0"/>
          <a:chOff x="0" y="0"/>
          <a:chExt cx="0" cy="0"/>
        </a:xfrm>
      </p:grpSpPr>
      <p:sp>
        <p:nvSpPr>
          <p:cNvPr id="3201" name="Google Shape;3201;p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202" name="Google Shape;3202;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7" name="Shape 3207"/>
        <p:cNvGrpSpPr/>
        <p:nvPr/>
      </p:nvGrpSpPr>
      <p:grpSpPr>
        <a:xfrm>
          <a:off x="0" y="0"/>
          <a:ext cx="0" cy="0"/>
          <a:chOff x="0" y="0"/>
          <a:chExt cx="0" cy="0"/>
        </a:xfrm>
      </p:grpSpPr>
      <p:sp>
        <p:nvSpPr>
          <p:cNvPr id="3208" name="Google Shape;3208;p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209" name="Google Shape;3209;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3" name="Shape 3213"/>
        <p:cNvGrpSpPr/>
        <p:nvPr/>
      </p:nvGrpSpPr>
      <p:grpSpPr>
        <a:xfrm>
          <a:off x="0" y="0"/>
          <a:ext cx="0" cy="0"/>
          <a:chOff x="0" y="0"/>
          <a:chExt cx="0" cy="0"/>
        </a:xfrm>
      </p:grpSpPr>
      <p:sp>
        <p:nvSpPr>
          <p:cNvPr id="3214" name="Google Shape;3214;p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215" name="Google Shape;3215;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9" name="Shape 3219"/>
        <p:cNvGrpSpPr/>
        <p:nvPr/>
      </p:nvGrpSpPr>
      <p:grpSpPr>
        <a:xfrm>
          <a:off x="0" y="0"/>
          <a:ext cx="0" cy="0"/>
          <a:chOff x="0" y="0"/>
          <a:chExt cx="0" cy="0"/>
        </a:xfrm>
      </p:grpSpPr>
      <p:sp>
        <p:nvSpPr>
          <p:cNvPr id="3220" name="Google Shape;3220;p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221" name="Google Shape;3221;p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6" name="Shape 3226"/>
        <p:cNvGrpSpPr/>
        <p:nvPr/>
      </p:nvGrpSpPr>
      <p:grpSpPr>
        <a:xfrm>
          <a:off x="0" y="0"/>
          <a:ext cx="0" cy="0"/>
          <a:chOff x="0" y="0"/>
          <a:chExt cx="0" cy="0"/>
        </a:xfrm>
      </p:grpSpPr>
      <p:sp>
        <p:nvSpPr>
          <p:cNvPr id="3227" name="Google Shape;3227;p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228" name="Google Shape;3228;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3" name="Shape 3233"/>
        <p:cNvGrpSpPr/>
        <p:nvPr/>
      </p:nvGrpSpPr>
      <p:grpSpPr>
        <a:xfrm>
          <a:off x="0" y="0"/>
          <a:ext cx="0" cy="0"/>
          <a:chOff x="0" y="0"/>
          <a:chExt cx="0" cy="0"/>
        </a:xfrm>
      </p:grpSpPr>
      <p:sp>
        <p:nvSpPr>
          <p:cNvPr id="3234" name="Google Shape;3234;p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235" name="Google Shape;3235;p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1" name="Shape 2851"/>
        <p:cNvGrpSpPr/>
        <p:nvPr/>
      </p:nvGrpSpPr>
      <p:grpSpPr>
        <a:xfrm>
          <a:off x="0" y="0"/>
          <a:ext cx="0" cy="0"/>
          <a:chOff x="0" y="0"/>
          <a:chExt cx="0" cy="0"/>
        </a:xfrm>
      </p:grpSpPr>
      <p:sp>
        <p:nvSpPr>
          <p:cNvPr id="2852" name="Google Shape;2852;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853" name="Google Shape;2853;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0" name="Shape 3240"/>
        <p:cNvGrpSpPr/>
        <p:nvPr/>
      </p:nvGrpSpPr>
      <p:grpSpPr>
        <a:xfrm>
          <a:off x="0" y="0"/>
          <a:ext cx="0" cy="0"/>
          <a:chOff x="0" y="0"/>
          <a:chExt cx="0" cy="0"/>
        </a:xfrm>
      </p:grpSpPr>
      <p:sp>
        <p:nvSpPr>
          <p:cNvPr id="3241" name="Google Shape;3241;p6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242" name="Google Shape;3242;p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7" name="Shape 3247"/>
        <p:cNvGrpSpPr/>
        <p:nvPr/>
      </p:nvGrpSpPr>
      <p:grpSpPr>
        <a:xfrm>
          <a:off x="0" y="0"/>
          <a:ext cx="0" cy="0"/>
          <a:chOff x="0" y="0"/>
          <a:chExt cx="0" cy="0"/>
        </a:xfrm>
      </p:grpSpPr>
      <p:sp>
        <p:nvSpPr>
          <p:cNvPr id="3248" name="Google Shape;3248;p6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249" name="Google Shape;3249;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4" name="Shape 3254"/>
        <p:cNvGrpSpPr/>
        <p:nvPr/>
      </p:nvGrpSpPr>
      <p:grpSpPr>
        <a:xfrm>
          <a:off x="0" y="0"/>
          <a:ext cx="0" cy="0"/>
          <a:chOff x="0" y="0"/>
          <a:chExt cx="0" cy="0"/>
        </a:xfrm>
      </p:grpSpPr>
      <p:sp>
        <p:nvSpPr>
          <p:cNvPr id="3255" name="Google Shape;3255;p6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256" name="Google Shape;3256;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1" name="Shape 3261"/>
        <p:cNvGrpSpPr/>
        <p:nvPr/>
      </p:nvGrpSpPr>
      <p:grpSpPr>
        <a:xfrm>
          <a:off x="0" y="0"/>
          <a:ext cx="0" cy="0"/>
          <a:chOff x="0" y="0"/>
          <a:chExt cx="0" cy="0"/>
        </a:xfrm>
      </p:grpSpPr>
      <p:sp>
        <p:nvSpPr>
          <p:cNvPr id="3262" name="Google Shape;3262;p6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263" name="Google Shape;3263;p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8" name="Shape 3268"/>
        <p:cNvGrpSpPr/>
        <p:nvPr/>
      </p:nvGrpSpPr>
      <p:grpSpPr>
        <a:xfrm>
          <a:off x="0" y="0"/>
          <a:ext cx="0" cy="0"/>
          <a:chOff x="0" y="0"/>
          <a:chExt cx="0" cy="0"/>
        </a:xfrm>
      </p:grpSpPr>
      <p:sp>
        <p:nvSpPr>
          <p:cNvPr id="3269" name="Google Shape;3269;p6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270" name="Google Shape;3270;p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5" name="Shape 3275"/>
        <p:cNvGrpSpPr/>
        <p:nvPr/>
      </p:nvGrpSpPr>
      <p:grpSpPr>
        <a:xfrm>
          <a:off x="0" y="0"/>
          <a:ext cx="0" cy="0"/>
          <a:chOff x="0" y="0"/>
          <a:chExt cx="0" cy="0"/>
        </a:xfrm>
      </p:grpSpPr>
      <p:sp>
        <p:nvSpPr>
          <p:cNvPr id="3276" name="Google Shape;3276;p6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277" name="Google Shape;3277;p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2" name="Shape 3282"/>
        <p:cNvGrpSpPr/>
        <p:nvPr/>
      </p:nvGrpSpPr>
      <p:grpSpPr>
        <a:xfrm>
          <a:off x="0" y="0"/>
          <a:ext cx="0" cy="0"/>
          <a:chOff x="0" y="0"/>
          <a:chExt cx="0" cy="0"/>
        </a:xfrm>
      </p:grpSpPr>
      <p:sp>
        <p:nvSpPr>
          <p:cNvPr id="3283" name="Google Shape;3283;p6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284" name="Google Shape;3284;p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9" name="Shape 3289"/>
        <p:cNvGrpSpPr/>
        <p:nvPr/>
      </p:nvGrpSpPr>
      <p:grpSpPr>
        <a:xfrm>
          <a:off x="0" y="0"/>
          <a:ext cx="0" cy="0"/>
          <a:chOff x="0" y="0"/>
          <a:chExt cx="0" cy="0"/>
        </a:xfrm>
      </p:grpSpPr>
      <p:sp>
        <p:nvSpPr>
          <p:cNvPr id="3290" name="Google Shape;3290;p6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291" name="Google Shape;3291;p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6" name="Shape 3296"/>
        <p:cNvGrpSpPr/>
        <p:nvPr/>
      </p:nvGrpSpPr>
      <p:grpSpPr>
        <a:xfrm>
          <a:off x="0" y="0"/>
          <a:ext cx="0" cy="0"/>
          <a:chOff x="0" y="0"/>
          <a:chExt cx="0" cy="0"/>
        </a:xfrm>
      </p:grpSpPr>
      <p:sp>
        <p:nvSpPr>
          <p:cNvPr id="3297" name="Google Shape;3297;p6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298" name="Google Shape;3298;p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3" name="Shape 3303"/>
        <p:cNvGrpSpPr/>
        <p:nvPr/>
      </p:nvGrpSpPr>
      <p:grpSpPr>
        <a:xfrm>
          <a:off x="0" y="0"/>
          <a:ext cx="0" cy="0"/>
          <a:chOff x="0" y="0"/>
          <a:chExt cx="0" cy="0"/>
        </a:xfrm>
      </p:grpSpPr>
      <p:sp>
        <p:nvSpPr>
          <p:cNvPr id="3304" name="Google Shape;3304;p6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305" name="Google Shape;3305;p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8" name="Shape 2858"/>
        <p:cNvGrpSpPr/>
        <p:nvPr/>
      </p:nvGrpSpPr>
      <p:grpSpPr>
        <a:xfrm>
          <a:off x="0" y="0"/>
          <a:ext cx="0" cy="0"/>
          <a:chOff x="0" y="0"/>
          <a:chExt cx="0" cy="0"/>
        </a:xfrm>
      </p:grpSpPr>
      <p:sp>
        <p:nvSpPr>
          <p:cNvPr id="2859" name="Google Shape;2859;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860" name="Google Shape;2860;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0" name="Shape 3310"/>
        <p:cNvGrpSpPr/>
        <p:nvPr/>
      </p:nvGrpSpPr>
      <p:grpSpPr>
        <a:xfrm>
          <a:off x="0" y="0"/>
          <a:ext cx="0" cy="0"/>
          <a:chOff x="0" y="0"/>
          <a:chExt cx="0" cy="0"/>
        </a:xfrm>
      </p:grpSpPr>
      <p:sp>
        <p:nvSpPr>
          <p:cNvPr id="3311" name="Google Shape;3311;p7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312" name="Google Shape;3312;p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7" name="Shape 3317"/>
        <p:cNvGrpSpPr/>
        <p:nvPr/>
      </p:nvGrpSpPr>
      <p:grpSpPr>
        <a:xfrm>
          <a:off x="0" y="0"/>
          <a:ext cx="0" cy="0"/>
          <a:chOff x="0" y="0"/>
          <a:chExt cx="0" cy="0"/>
        </a:xfrm>
      </p:grpSpPr>
      <p:sp>
        <p:nvSpPr>
          <p:cNvPr id="3318" name="Google Shape;3318;p7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319" name="Google Shape;3319;p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4" name="Shape 3324"/>
        <p:cNvGrpSpPr/>
        <p:nvPr/>
      </p:nvGrpSpPr>
      <p:grpSpPr>
        <a:xfrm>
          <a:off x="0" y="0"/>
          <a:ext cx="0" cy="0"/>
          <a:chOff x="0" y="0"/>
          <a:chExt cx="0" cy="0"/>
        </a:xfrm>
      </p:grpSpPr>
      <p:sp>
        <p:nvSpPr>
          <p:cNvPr id="3325" name="Google Shape;3325;p7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326" name="Google Shape;3326;p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1" name="Shape 3331"/>
        <p:cNvGrpSpPr/>
        <p:nvPr/>
      </p:nvGrpSpPr>
      <p:grpSpPr>
        <a:xfrm>
          <a:off x="0" y="0"/>
          <a:ext cx="0" cy="0"/>
          <a:chOff x="0" y="0"/>
          <a:chExt cx="0" cy="0"/>
        </a:xfrm>
      </p:grpSpPr>
      <p:sp>
        <p:nvSpPr>
          <p:cNvPr id="3332" name="Google Shape;3332;p7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333" name="Google Shape;3333;p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9" name="Shape 3339"/>
        <p:cNvGrpSpPr/>
        <p:nvPr/>
      </p:nvGrpSpPr>
      <p:grpSpPr>
        <a:xfrm>
          <a:off x="0" y="0"/>
          <a:ext cx="0" cy="0"/>
          <a:chOff x="0" y="0"/>
          <a:chExt cx="0" cy="0"/>
        </a:xfrm>
      </p:grpSpPr>
      <p:sp>
        <p:nvSpPr>
          <p:cNvPr id="3340" name="Google Shape;3340;p7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341" name="Google Shape;3341;p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7" name="Shape 3347"/>
        <p:cNvGrpSpPr/>
        <p:nvPr/>
      </p:nvGrpSpPr>
      <p:grpSpPr>
        <a:xfrm>
          <a:off x="0" y="0"/>
          <a:ext cx="0" cy="0"/>
          <a:chOff x="0" y="0"/>
          <a:chExt cx="0" cy="0"/>
        </a:xfrm>
      </p:grpSpPr>
      <p:sp>
        <p:nvSpPr>
          <p:cNvPr id="3348" name="Google Shape;3348;p7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349" name="Google Shape;3349;p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5" name="Shape 3355"/>
        <p:cNvGrpSpPr/>
        <p:nvPr/>
      </p:nvGrpSpPr>
      <p:grpSpPr>
        <a:xfrm>
          <a:off x="0" y="0"/>
          <a:ext cx="0" cy="0"/>
          <a:chOff x="0" y="0"/>
          <a:chExt cx="0" cy="0"/>
        </a:xfrm>
      </p:grpSpPr>
      <p:sp>
        <p:nvSpPr>
          <p:cNvPr id="3356" name="Google Shape;3356;p7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357" name="Google Shape;3357;p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3" name="Shape 3363"/>
        <p:cNvGrpSpPr/>
        <p:nvPr/>
      </p:nvGrpSpPr>
      <p:grpSpPr>
        <a:xfrm>
          <a:off x="0" y="0"/>
          <a:ext cx="0" cy="0"/>
          <a:chOff x="0" y="0"/>
          <a:chExt cx="0" cy="0"/>
        </a:xfrm>
      </p:grpSpPr>
      <p:sp>
        <p:nvSpPr>
          <p:cNvPr id="3364" name="Google Shape;3364;p7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365" name="Google Shape;3365;p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0" name="Shape 3370"/>
        <p:cNvGrpSpPr/>
        <p:nvPr/>
      </p:nvGrpSpPr>
      <p:grpSpPr>
        <a:xfrm>
          <a:off x="0" y="0"/>
          <a:ext cx="0" cy="0"/>
          <a:chOff x="0" y="0"/>
          <a:chExt cx="0" cy="0"/>
        </a:xfrm>
      </p:grpSpPr>
      <p:sp>
        <p:nvSpPr>
          <p:cNvPr id="3371" name="Google Shape;3371;p7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372" name="Google Shape;3372;p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6" name="Shape 3376"/>
        <p:cNvGrpSpPr/>
        <p:nvPr/>
      </p:nvGrpSpPr>
      <p:grpSpPr>
        <a:xfrm>
          <a:off x="0" y="0"/>
          <a:ext cx="0" cy="0"/>
          <a:chOff x="0" y="0"/>
          <a:chExt cx="0" cy="0"/>
        </a:xfrm>
      </p:grpSpPr>
      <p:sp>
        <p:nvSpPr>
          <p:cNvPr id="3377" name="Google Shape;3377;p7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378" name="Google Shape;3378;p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5" name="Shape 2865"/>
        <p:cNvGrpSpPr/>
        <p:nvPr/>
      </p:nvGrpSpPr>
      <p:grpSpPr>
        <a:xfrm>
          <a:off x="0" y="0"/>
          <a:ext cx="0" cy="0"/>
          <a:chOff x="0" y="0"/>
          <a:chExt cx="0" cy="0"/>
        </a:xfrm>
      </p:grpSpPr>
      <p:sp>
        <p:nvSpPr>
          <p:cNvPr id="2866" name="Google Shape;2866;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867" name="Google Shape;2867;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3" name="Shape 3383"/>
        <p:cNvGrpSpPr/>
        <p:nvPr/>
      </p:nvGrpSpPr>
      <p:grpSpPr>
        <a:xfrm>
          <a:off x="0" y="0"/>
          <a:ext cx="0" cy="0"/>
          <a:chOff x="0" y="0"/>
          <a:chExt cx="0" cy="0"/>
        </a:xfrm>
      </p:grpSpPr>
      <p:sp>
        <p:nvSpPr>
          <p:cNvPr id="3384" name="Google Shape;3384;p8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385" name="Google Shape;3385;p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7" name="Shape 3397"/>
        <p:cNvGrpSpPr/>
        <p:nvPr/>
      </p:nvGrpSpPr>
      <p:grpSpPr>
        <a:xfrm>
          <a:off x="0" y="0"/>
          <a:ext cx="0" cy="0"/>
          <a:chOff x="0" y="0"/>
          <a:chExt cx="0" cy="0"/>
        </a:xfrm>
      </p:grpSpPr>
      <p:sp>
        <p:nvSpPr>
          <p:cNvPr id="3398" name="Google Shape;3398;p8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399" name="Google Shape;3399;p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5" name="Shape 3405"/>
        <p:cNvGrpSpPr/>
        <p:nvPr/>
      </p:nvGrpSpPr>
      <p:grpSpPr>
        <a:xfrm>
          <a:off x="0" y="0"/>
          <a:ext cx="0" cy="0"/>
          <a:chOff x="0" y="0"/>
          <a:chExt cx="0" cy="0"/>
        </a:xfrm>
      </p:grpSpPr>
      <p:sp>
        <p:nvSpPr>
          <p:cNvPr id="3406" name="Google Shape;3406;p8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407" name="Google Shape;3407;p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2" name="Shape 3412"/>
        <p:cNvGrpSpPr/>
        <p:nvPr/>
      </p:nvGrpSpPr>
      <p:grpSpPr>
        <a:xfrm>
          <a:off x="0" y="0"/>
          <a:ext cx="0" cy="0"/>
          <a:chOff x="0" y="0"/>
          <a:chExt cx="0" cy="0"/>
        </a:xfrm>
      </p:grpSpPr>
      <p:sp>
        <p:nvSpPr>
          <p:cNvPr id="3413" name="Google Shape;3413;p8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414" name="Google Shape;3414;p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9" name="Shape 3419"/>
        <p:cNvGrpSpPr/>
        <p:nvPr/>
      </p:nvGrpSpPr>
      <p:grpSpPr>
        <a:xfrm>
          <a:off x="0" y="0"/>
          <a:ext cx="0" cy="0"/>
          <a:chOff x="0" y="0"/>
          <a:chExt cx="0" cy="0"/>
        </a:xfrm>
      </p:grpSpPr>
      <p:sp>
        <p:nvSpPr>
          <p:cNvPr id="3420" name="Google Shape;3420;p8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421" name="Google Shape;3421;p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6" name="Shape 3426"/>
        <p:cNvGrpSpPr/>
        <p:nvPr/>
      </p:nvGrpSpPr>
      <p:grpSpPr>
        <a:xfrm>
          <a:off x="0" y="0"/>
          <a:ext cx="0" cy="0"/>
          <a:chOff x="0" y="0"/>
          <a:chExt cx="0" cy="0"/>
        </a:xfrm>
      </p:grpSpPr>
      <p:sp>
        <p:nvSpPr>
          <p:cNvPr id="3427" name="Google Shape;3427;p8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428" name="Google Shape;3428;p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5" name="Shape 3435"/>
        <p:cNvGrpSpPr/>
        <p:nvPr/>
      </p:nvGrpSpPr>
      <p:grpSpPr>
        <a:xfrm>
          <a:off x="0" y="0"/>
          <a:ext cx="0" cy="0"/>
          <a:chOff x="0" y="0"/>
          <a:chExt cx="0" cy="0"/>
        </a:xfrm>
      </p:grpSpPr>
      <p:sp>
        <p:nvSpPr>
          <p:cNvPr id="3436" name="Google Shape;3436;p8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437" name="Google Shape;3437;p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4" name="Shape 3444"/>
        <p:cNvGrpSpPr/>
        <p:nvPr/>
      </p:nvGrpSpPr>
      <p:grpSpPr>
        <a:xfrm>
          <a:off x="0" y="0"/>
          <a:ext cx="0" cy="0"/>
          <a:chOff x="0" y="0"/>
          <a:chExt cx="0" cy="0"/>
        </a:xfrm>
      </p:grpSpPr>
      <p:sp>
        <p:nvSpPr>
          <p:cNvPr id="3445" name="Google Shape;3445;p8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446" name="Google Shape;3446;p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0" name="Shape 3450"/>
        <p:cNvGrpSpPr/>
        <p:nvPr/>
      </p:nvGrpSpPr>
      <p:grpSpPr>
        <a:xfrm>
          <a:off x="0" y="0"/>
          <a:ext cx="0" cy="0"/>
          <a:chOff x="0" y="0"/>
          <a:chExt cx="0" cy="0"/>
        </a:xfrm>
      </p:grpSpPr>
      <p:sp>
        <p:nvSpPr>
          <p:cNvPr id="3451" name="Google Shape;3451;p8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452" name="Google Shape;3452;p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6" name="Shape 3456"/>
        <p:cNvGrpSpPr/>
        <p:nvPr/>
      </p:nvGrpSpPr>
      <p:grpSpPr>
        <a:xfrm>
          <a:off x="0" y="0"/>
          <a:ext cx="0" cy="0"/>
          <a:chOff x="0" y="0"/>
          <a:chExt cx="0" cy="0"/>
        </a:xfrm>
      </p:grpSpPr>
      <p:sp>
        <p:nvSpPr>
          <p:cNvPr id="3457" name="Google Shape;3457;p8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458" name="Google Shape;3458;p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6" name="Shape 2876"/>
        <p:cNvGrpSpPr/>
        <p:nvPr/>
      </p:nvGrpSpPr>
      <p:grpSpPr>
        <a:xfrm>
          <a:off x="0" y="0"/>
          <a:ext cx="0" cy="0"/>
          <a:chOff x="0" y="0"/>
          <a:chExt cx="0" cy="0"/>
        </a:xfrm>
      </p:grpSpPr>
      <p:sp>
        <p:nvSpPr>
          <p:cNvPr id="2877" name="Google Shape;2877;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878" name="Google Shape;2878;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2" name="Shape 3462"/>
        <p:cNvGrpSpPr/>
        <p:nvPr/>
      </p:nvGrpSpPr>
      <p:grpSpPr>
        <a:xfrm>
          <a:off x="0" y="0"/>
          <a:ext cx="0" cy="0"/>
          <a:chOff x="0" y="0"/>
          <a:chExt cx="0" cy="0"/>
        </a:xfrm>
      </p:grpSpPr>
      <p:sp>
        <p:nvSpPr>
          <p:cNvPr id="3463" name="Google Shape;3463;p9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464" name="Google Shape;3464;p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1" name="Shape 3471"/>
        <p:cNvGrpSpPr/>
        <p:nvPr/>
      </p:nvGrpSpPr>
      <p:grpSpPr>
        <a:xfrm>
          <a:off x="0" y="0"/>
          <a:ext cx="0" cy="0"/>
          <a:chOff x="0" y="0"/>
          <a:chExt cx="0" cy="0"/>
        </a:xfrm>
      </p:grpSpPr>
      <p:sp>
        <p:nvSpPr>
          <p:cNvPr id="3472" name="Google Shape;3472;p9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473" name="Google Shape;3473;p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8" name="Shape 3478"/>
        <p:cNvGrpSpPr/>
        <p:nvPr/>
      </p:nvGrpSpPr>
      <p:grpSpPr>
        <a:xfrm>
          <a:off x="0" y="0"/>
          <a:ext cx="0" cy="0"/>
          <a:chOff x="0" y="0"/>
          <a:chExt cx="0" cy="0"/>
        </a:xfrm>
      </p:grpSpPr>
      <p:sp>
        <p:nvSpPr>
          <p:cNvPr id="3479" name="Google Shape;3479;p9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480" name="Google Shape;3480;p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4" name="Shape 3484"/>
        <p:cNvGrpSpPr/>
        <p:nvPr/>
      </p:nvGrpSpPr>
      <p:grpSpPr>
        <a:xfrm>
          <a:off x="0" y="0"/>
          <a:ext cx="0" cy="0"/>
          <a:chOff x="0" y="0"/>
          <a:chExt cx="0" cy="0"/>
        </a:xfrm>
      </p:grpSpPr>
      <p:sp>
        <p:nvSpPr>
          <p:cNvPr id="3485" name="Google Shape;3485;p9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486" name="Google Shape;3486;p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0" name="Shape 3490"/>
        <p:cNvGrpSpPr/>
        <p:nvPr/>
      </p:nvGrpSpPr>
      <p:grpSpPr>
        <a:xfrm>
          <a:off x="0" y="0"/>
          <a:ext cx="0" cy="0"/>
          <a:chOff x="0" y="0"/>
          <a:chExt cx="0" cy="0"/>
        </a:xfrm>
      </p:grpSpPr>
      <p:sp>
        <p:nvSpPr>
          <p:cNvPr id="3491" name="Google Shape;3491;p9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492" name="Google Shape;3492;p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7" name="Shape 3497"/>
        <p:cNvGrpSpPr/>
        <p:nvPr/>
      </p:nvGrpSpPr>
      <p:grpSpPr>
        <a:xfrm>
          <a:off x="0" y="0"/>
          <a:ext cx="0" cy="0"/>
          <a:chOff x="0" y="0"/>
          <a:chExt cx="0" cy="0"/>
        </a:xfrm>
      </p:grpSpPr>
      <p:sp>
        <p:nvSpPr>
          <p:cNvPr id="3498" name="Google Shape;3498;p9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499" name="Google Shape;3499;p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3" name="Shape 3503"/>
        <p:cNvGrpSpPr/>
        <p:nvPr/>
      </p:nvGrpSpPr>
      <p:grpSpPr>
        <a:xfrm>
          <a:off x="0" y="0"/>
          <a:ext cx="0" cy="0"/>
          <a:chOff x="0" y="0"/>
          <a:chExt cx="0" cy="0"/>
        </a:xfrm>
      </p:grpSpPr>
      <p:sp>
        <p:nvSpPr>
          <p:cNvPr id="3504" name="Google Shape;3504;p9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505" name="Google Shape;3505;p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0" name="Shape 3510"/>
        <p:cNvGrpSpPr/>
        <p:nvPr/>
      </p:nvGrpSpPr>
      <p:grpSpPr>
        <a:xfrm>
          <a:off x="0" y="0"/>
          <a:ext cx="0" cy="0"/>
          <a:chOff x="0" y="0"/>
          <a:chExt cx="0" cy="0"/>
        </a:xfrm>
      </p:grpSpPr>
      <p:sp>
        <p:nvSpPr>
          <p:cNvPr id="3511" name="Google Shape;3511;p9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512" name="Google Shape;3512;p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6" name="Shape 3516"/>
        <p:cNvGrpSpPr/>
        <p:nvPr/>
      </p:nvGrpSpPr>
      <p:grpSpPr>
        <a:xfrm>
          <a:off x="0" y="0"/>
          <a:ext cx="0" cy="0"/>
          <a:chOff x="0" y="0"/>
          <a:chExt cx="0" cy="0"/>
        </a:xfrm>
      </p:grpSpPr>
      <p:sp>
        <p:nvSpPr>
          <p:cNvPr id="3517" name="Google Shape;3517;p9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518" name="Google Shape;3518;p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2" name="Shape 3522"/>
        <p:cNvGrpSpPr/>
        <p:nvPr/>
      </p:nvGrpSpPr>
      <p:grpSpPr>
        <a:xfrm>
          <a:off x="0" y="0"/>
          <a:ext cx="0" cy="0"/>
          <a:chOff x="0" y="0"/>
          <a:chExt cx="0" cy="0"/>
        </a:xfrm>
      </p:grpSpPr>
      <p:sp>
        <p:nvSpPr>
          <p:cNvPr id="3523" name="Google Shape;3523;p9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524" name="Google Shape;3524;p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3.jp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8.png"/></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10.png"/></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14.png"/><Relationship Id="rId3" Type="http://schemas.openxmlformats.org/officeDocument/2006/relationships/image" Target="../media/image7.png"/></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9.png"/><Relationship Id="rId3" Type="http://schemas.openxmlformats.org/officeDocument/2006/relationships/image" Target="../media/image7.png"/></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2.jpg"/></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16" name="Shape 16"/>
        <p:cNvGrpSpPr/>
        <p:nvPr/>
      </p:nvGrpSpPr>
      <p:grpSpPr>
        <a:xfrm>
          <a:off x="0" y="0"/>
          <a:ext cx="0" cy="0"/>
          <a:chOff x="0" y="0"/>
          <a:chExt cx="0" cy="0"/>
        </a:xfrm>
      </p:grpSpPr>
      <p:sp>
        <p:nvSpPr>
          <p:cNvPr id="17" name="Google Shape;17;p112"/>
          <p:cNvSpPr txBox="1"/>
          <p:nvPr>
            <p:ph type="title"/>
          </p:nvPr>
        </p:nvSpPr>
        <p:spPr>
          <a:xfrm>
            <a:off x="457200" y="320040"/>
            <a:ext cx="7242048" cy="1143000"/>
          </a:xfrm>
          <a:prstGeom prst="rect">
            <a:avLst/>
          </a:prstGeom>
          <a:noFill/>
          <a:ln>
            <a:noFill/>
          </a:ln>
        </p:spPr>
        <p:txBody>
          <a:bodyPr anchorCtr="0" anchor="b" bIns="0" lIns="45700" spcFirstLastPara="1" rIns="4570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112"/>
          <p:cNvSpPr txBox="1"/>
          <p:nvPr>
            <p:ph idx="10" type="dt"/>
          </p:nvPr>
        </p:nvSpPr>
        <p:spPr>
          <a:xfrm>
            <a:off x="4246563" y="6557963"/>
            <a:ext cx="2001837" cy="227012"/>
          </a:xfrm>
          <a:prstGeom prst="rect">
            <a:avLst/>
          </a:prstGeom>
          <a:noFill/>
          <a:ln>
            <a:noFill/>
          </a:ln>
        </p:spPr>
        <p:txBody>
          <a:bodyPr anchorCtr="0" anchor="b" bIns="0" lIns="91425" spcFirstLastPara="1" rIns="91425"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12"/>
          <p:cNvSpPr txBox="1"/>
          <p:nvPr>
            <p:ph idx="11" type="ftr"/>
          </p:nvPr>
        </p:nvSpPr>
        <p:spPr>
          <a:xfrm>
            <a:off x="457200" y="6557963"/>
            <a:ext cx="3657600" cy="228600"/>
          </a:xfrm>
          <a:prstGeom prst="rect">
            <a:avLst/>
          </a:prstGeom>
          <a:noFill/>
          <a:ln>
            <a:noFill/>
          </a:ln>
        </p:spPr>
        <p:txBody>
          <a:bodyPr anchorCtr="0" anchor="b"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12"/>
          <p:cNvSpPr txBox="1"/>
          <p:nvPr>
            <p:ph idx="12" type="sldNum"/>
          </p:nvPr>
        </p:nvSpPr>
        <p:spPr>
          <a:xfrm>
            <a:off x="6251575" y="6556375"/>
            <a:ext cx="588963" cy="228600"/>
          </a:xfrm>
          <a:prstGeom prst="rect">
            <a:avLst/>
          </a:prstGeom>
          <a:noFill/>
          <a:ln>
            <a:noFill/>
          </a:ln>
        </p:spPr>
        <p:txBody>
          <a:bodyPr anchorCtr="0" anchor="b" bIns="0" lIns="0" spcFirstLastPara="1" rIns="0" wrap="square" tIns="0">
            <a:noAutofit/>
          </a:bodyPr>
          <a:lstStyle>
            <a:lvl1pPr indent="0" lvl="0" marL="0" marR="0" algn="r">
              <a:spcBef>
                <a:spcPts val="0"/>
              </a:spcBef>
              <a:spcAft>
                <a:spcPts val="0"/>
              </a:spcAft>
              <a:buNone/>
              <a:defRPr b="0" i="0" sz="1100" u="none" cap="none" strike="noStrike">
                <a:solidFill>
                  <a:schemeClr val="dk2"/>
                </a:solidFill>
                <a:latin typeface="Trebuchet MS"/>
                <a:ea typeface="Trebuchet MS"/>
                <a:cs typeface="Trebuchet MS"/>
                <a:sym typeface="Trebuchet MS"/>
              </a:defRPr>
            </a:lvl1pPr>
            <a:lvl2pPr indent="0" lvl="1" marL="0" marR="0" algn="r">
              <a:spcBef>
                <a:spcPts val="0"/>
              </a:spcBef>
              <a:spcAft>
                <a:spcPts val="0"/>
              </a:spcAft>
              <a:buNone/>
              <a:defRPr b="0" i="0" sz="1100" u="none" cap="none" strike="noStrike">
                <a:solidFill>
                  <a:schemeClr val="dk2"/>
                </a:solidFill>
                <a:latin typeface="Trebuchet MS"/>
                <a:ea typeface="Trebuchet MS"/>
                <a:cs typeface="Trebuchet MS"/>
                <a:sym typeface="Trebuchet MS"/>
              </a:defRPr>
            </a:lvl2pPr>
            <a:lvl3pPr indent="0" lvl="2" marL="0" marR="0" algn="r">
              <a:spcBef>
                <a:spcPts val="0"/>
              </a:spcBef>
              <a:spcAft>
                <a:spcPts val="0"/>
              </a:spcAft>
              <a:buNone/>
              <a:defRPr b="0" i="0" sz="1100" u="none" cap="none" strike="noStrike">
                <a:solidFill>
                  <a:schemeClr val="dk2"/>
                </a:solidFill>
                <a:latin typeface="Trebuchet MS"/>
                <a:ea typeface="Trebuchet MS"/>
                <a:cs typeface="Trebuchet MS"/>
                <a:sym typeface="Trebuchet MS"/>
              </a:defRPr>
            </a:lvl3pPr>
            <a:lvl4pPr indent="0" lvl="3" marL="0" marR="0" algn="r">
              <a:spcBef>
                <a:spcPts val="0"/>
              </a:spcBef>
              <a:spcAft>
                <a:spcPts val="0"/>
              </a:spcAft>
              <a:buNone/>
              <a:defRPr b="0" i="0" sz="1100" u="none" cap="none" strike="noStrike">
                <a:solidFill>
                  <a:schemeClr val="dk2"/>
                </a:solidFill>
                <a:latin typeface="Trebuchet MS"/>
                <a:ea typeface="Trebuchet MS"/>
                <a:cs typeface="Trebuchet MS"/>
                <a:sym typeface="Trebuchet MS"/>
              </a:defRPr>
            </a:lvl4pPr>
            <a:lvl5pPr indent="0" lvl="4" marL="0" marR="0" algn="r">
              <a:spcBef>
                <a:spcPts val="0"/>
              </a:spcBef>
              <a:spcAft>
                <a:spcPts val="0"/>
              </a:spcAft>
              <a:buNone/>
              <a:defRPr b="0" i="0" sz="1100" u="none" cap="none" strike="noStrike">
                <a:solidFill>
                  <a:schemeClr val="dk2"/>
                </a:solidFill>
                <a:latin typeface="Trebuchet MS"/>
                <a:ea typeface="Trebuchet MS"/>
                <a:cs typeface="Trebuchet MS"/>
                <a:sym typeface="Trebuchet MS"/>
              </a:defRPr>
            </a:lvl5pPr>
            <a:lvl6pPr indent="0" lvl="5" marL="0" marR="0" algn="r">
              <a:spcBef>
                <a:spcPts val="0"/>
              </a:spcBef>
              <a:spcAft>
                <a:spcPts val="0"/>
              </a:spcAft>
              <a:buNone/>
              <a:defRPr b="0" i="0" sz="1100" u="none" cap="none" strike="noStrike">
                <a:solidFill>
                  <a:schemeClr val="dk2"/>
                </a:solidFill>
                <a:latin typeface="Trebuchet MS"/>
                <a:ea typeface="Trebuchet MS"/>
                <a:cs typeface="Trebuchet MS"/>
                <a:sym typeface="Trebuchet MS"/>
              </a:defRPr>
            </a:lvl6pPr>
            <a:lvl7pPr indent="0" lvl="6" marL="0" marR="0" algn="r">
              <a:spcBef>
                <a:spcPts val="0"/>
              </a:spcBef>
              <a:spcAft>
                <a:spcPts val="0"/>
              </a:spcAft>
              <a:buNone/>
              <a:defRPr b="0" i="0" sz="1100" u="none" cap="none" strike="noStrike">
                <a:solidFill>
                  <a:schemeClr val="dk2"/>
                </a:solidFill>
                <a:latin typeface="Trebuchet MS"/>
                <a:ea typeface="Trebuchet MS"/>
                <a:cs typeface="Trebuchet MS"/>
                <a:sym typeface="Trebuchet MS"/>
              </a:defRPr>
            </a:lvl7pPr>
            <a:lvl8pPr indent="0" lvl="7" marL="0" marR="0" algn="r">
              <a:spcBef>
                <a:spcPts val="0"/>
              </a:spcBef>
              <a:spcAft>
                <a:spcPts val="0"/>
              </a:spcAft>
              <a:buNone/>
              <a:defRPr b="0" i="0" sz="1100" u="none" cap="none" strike="noStrike">
                <a:solidFill>
                  <a:schemeClr val="dk2"/>
                </a:solidFill>
                <a:latin typeface="Trebuchet MS"/>
                <a:ea typeface="Trebuchet MS"/>
                <a:cs typeface="Trebuchet MS"/>
                <a:sym typeface="Trebuchet MS"/>
              </a:defRPr>
            </a:lvl8pPr>
            <a:lvl9pPr indent="0" lvl="8" marL="0" marR="0" algn="r">
              <a:spcBef>
                <a:spcPts val="0"/>
              </a:spcBef>
              <a:spcAft>
                <a:spcPts val="0"/>
              </a:spcAft>
              <a:buNone/>
              <a:defRPr b="0" i="0" sz="11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Κατακόρυφο κείμενο" type="vertTx">
  <p:cSld name="VERTICAL_TEXT">
    <p:spTree>
      <p:nvGrpSpPr>
        <p:cNvPr id="77" name="Shape 77"/>
        <p:cNvGrpSpPr/>
        <p:nvPr/>
      </p:nvGrpSpPr>
      <p:grpSpPr>
        <a:xfrm>
          <a:off x="0" y="0"/>
          <a:ext cx="0" cy="0"/>
          <a:chOff x="0" y="0"/>
          <a:chExt cx="0" cy="0"/>
        </a:xfrm>
      </p:grpSpPr>
      <p:sp>
        <p:nvSpPr>
          <p:cNvPr id="78" name="Google Shape;78;p360"/>
          <p:cNvSpPr txBox="1"/>
          <p:nvPr>
            <p:ph type="title"/>
          </p:nvPr>
        </p:nvSpPr>
        <p:spPr>
          <a:xfrm>
            <a:off x="457200" y="320675"/>
            <a:ext cx="7239000" cy="1143000"/>
          </a:xfrm>
          <a:prstGeom prst="rect">
            <a:avLst/>
          </a:prstGeom>
          <a:noFill/>
          <a:ln>
            <a:noFill/>
          </a:ln>
        </p:spPr>
        <p:txBody>
          <a:bodyPr anchorCtr="0" anchor="b" bIns="0" lIns="45700" spcFirstLastPara="1" rIns="4570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60"/>
          <p:cNvSpPr txBox="1"/>
          <p:nvPr>
            <p:ph idx="1" type="body"/>
          </p:nvPr>
        </p:nvSpPr>
        <p:spPr>
          <a:xfrm rot="5400000">
            <a:off x="1653381" y="413544"/>
            <a:ext cx="4846638" cy="7239000"/>
          </a:xfrm>
          <a:prstGeom prst="rect">
            <a:avLst/>
          </a:prstGeom>
          <a:noFill/>
          <a:ln>
            <a:noFill/>
          </a:ln>
        </p:spPr>
        <p:txBody>
          <a:bodyPr anchorCtr="0" anchor="t" bIns="45700" lIns="91425" spcFirstLastPara="1" rIns="91425" wrap="square" tIns="45700">
            <a:noAutofit/>
          </a:bodyPr>
          <a:lstStyle>
            <a:lvl1pPr indent="-312039" lvl="0" marL="457200" algn="l">
              <a:spcBef>
                <a:spcPts val="600"/>
              </a:spcBef>
              <a:spcAft>
                <a:spcPts val="0"/>
              </a:spcAft>
              <a:buSzPts val="1314"/>
              <a:buChar char="⦿"/>
              <a:defRPr/>
            </a:lvl1pPr>
            <a:lvl2pPr indent="-320040" lvl="1" marL="914400" algn="l">
              <a:spcBef>
                <a:spcPts val="500"/>
              </a:spcBef>
              <a:spcAft>
                <a:spcPts val="0"/>
              </a:spcAft>
              <a:buSzPts val="1440"/>
              <a:buChar char="◼"/>
              <a:defRPr/>
            </a:lvl2pPr>
            <a:lvl3pPr indent="-297180" lvl="2" marL="1371600" algn="l">
              <a:spcBef>
                <a:spcPts val="400"/>
              </a:spcBef>
              <a:spcAft>
                <a:spcPts val="0"/>
              </a:spcAft>
              <a:buSzPts val="1080"/>
              <a:buChar char="🞆"/>
              <a:defRPr/>
            </a:lvl3pPr>
            <a:lvl4pPr indent="-320039" lvl="3" marL="1828800" algn="l">
              <a:spcBef>
                <a:spcPts val="360"/>
              </a:spcBef>
              <a:spcAft>
                <a:spcPts val="0"/>
              </a:spcAft>
              <a:buSzPts val="1440"/>
              <a:buChar char="⚫"/>
              <a:defRPr/>
            </a:lvl4pPr>
            <a:lvl5pPr indent="-308610" lvl="4" marL="2286000" algn="l">
              <a:spcBef>
                <a:spcPts val="400"/>
              </a:spcBef>
              <a:spcAft>
                <a:spcPts val="0"/>
              </a:spcAft>
              <a:buSzPts val="1260"/>
              <a:buChar char="◉"/>
              <a:defRPr/>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80" name="Google Shape;80;p360"/>
          <p:cNvSpPr txBox="1"/>
          <p:nvPr>
            <p:ph idx="10" type="dt"/>
          </p:nvPr>
        </p:nvSpPr>
        <p:spPr>
          <a:xfrm>
            <a:off x="4246563" y="6557963"/>
            <a:ext cx="2001837" cy="227012"/>
          </a:xfrm>
          <a:prstGeom prst="rect">
            <a:avLst/>
          </a:prstGeom>
          <a:noFill/>
          <a:ln>
            <a:noFill/>
          </a:ln>
        </p:spPr>
        <p:txBody>
          <a:bodyPr anchorCtr="0" anchor="b" bIns="0" lIns="91425" spcFirstLastPara="1" rIns="91425"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360"/>
          <p:cNvSpPr txBox="1"/>
          <p:nvPr>
            <p:ph idx="11" type="ftr"/>
          </p:nvPr>
        </p:nvSpPr>
        <p:spPr>
          <a:xfrm>
            <a:off x="457200" y="6557963"/>
            <a:ext cx="3657600" cy="228600"/>
          </a:xfrm>
          <a:prstGeom prst="rect">
            <a:avLst/>
          </a:prstGeom>
          <a:noFill/>
          <a:ln>
            <a:noFill/>
          </a:ln>
        </p:spPr>
        <p:txBody>
          <a:bodyPr anchorCtr="0" anchor="b"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60"/>
          <p:cNvSpPr txBox="1"/>
          <p:nvPr>
            <p:ph idx="12" type="sldNum"/>
          </p:nvPr>
        </p:nvSpPr>
        <p:spPr>
          <a:xfrm>
            <a:off x="6251575" y="6556375"/>
            <a:ext cx="588963" cy="228600"/>
          </a:xfrm>
          <a:prstGeom prst="rect">
            <a:avLst/>
          </a:prstGeom>
          <a:noFill/>
          <a:ln>
            <a:noFill/>
          </a:ln>
        </p:spPr>
        <p:txBody>
          <a:bodyPr anchorCtr="0" anchor="b" bIns="0" lIns="0" spcFirstLastPara="1" rIns="0" wrap="square" tIns="0">
            <a:noAutofit/>
          </a:bodyPr>
          <a:lstStyle>
            <a:lvl1pPr indent="0" lvl="0" marL="0" marR="0" algn="r">
              <a:spcBef>
                <a:spcPts val="0"/>
              </a:spcBef>
              <a:spcAft>
                <a:spcPts val="0"/>
              </a:spcAft>
              <a:buNone/>
              <a:defRPr sz="1100">
                <a:solidFill>
                  <a:schemeClr val="dk2"/>
                </a:solidFill>
                <a:latin typeface="Trebuchet MS"/>
                <a:ea typeface="Trebuchet MS"/>
                <a:cs typeface="Trebuchet MS"/>
                <a:sym typeface="Trebuchet MS"/>
              </a:defRPr>
            </a:lvl1pPr>
            <a:lvl2pPr indent="0" lvl="1" marL="0" marR="0" algn="r">
              <a:spcBef>
                <a:spcPts val="0"/>
              </a:spcBef>
              <a:spcAft>
                <a:spcPts val="0"/>
              </a:spcAft>
              <a:buNone/>
              <a:defRPr sz="1100">
                <a:solidFill>
                  <a:schemeClr val="dk2"/>
                </a:solidFill>
                <a:latin typeface="Trebuchet MS"/>
                <a:ea typeface="Trebuchet MS"/>
                <a:cs typeface="Trebuchet MS"/>
                <a:sym typeface="Trebuchet MS"/>
              </a:defRPr>
            </a:lvl2pPr>
            <a:lvl3pPr indent="0" lvl="2" marL="0" marR="0" algn="r">
              <a:spcBef>
                <a:spcPts val="0"/>
              </a:spcBef>
              <a:spcAft>
                <a:spcPts val="0"/>
              </a:spcAft>
              <a:buNone/>
              <a:defRPr sz="1100">
                <a:solidFill>
                  <a:schemeClr val="dk2"/>
                </a:solidFill>
                <a:latin typeface="Trebuchet MS"/>
                <a:ea typeface="Trebuchet MS"/>
                <a:cs typeface="Trebuchet MS"/>
                <a:sym typeface="Trebuchet MS"/>
              </a:defRPr>
            </a:lvl3pPr>
            <a:lvl4pPr indent="0" lvl="3" marL="0" marR="0" algn="r">
              <a:spcBef>
                <a:spcPts val="0"/>
              </a:spcBef>
              <a:spcAft>
                <a:spcPts val="0"/>
              </a:spcAft>
              <a:buNone/>
              <a:defRPr sz="1100">
                <a:solidFill>
                  <a:schemeClr val="dk2"/>
                </a:solidFill>
                <a:latin typeface="Trebuchet MS"/>
                <a:ea typeface="Trebuchet MS"/>
                <a:cs typeface="Trebuchet MS"/>
                <a:sym typeface="Trebuchet MS"/>
              </a:defRPr>
            </a:lvl4pPr>
            <a:lvl5pPr indent="0" lvl="4" marL="0" marR="0" algn="r">
              <a:spcBef>
                <a:spcPts val="0"/>
              </a:spcBef>
              <a:spcAft>
                <a:spcPts val="0"/>
              </a:spcAft>
              <a:buNone/>
              <a:defRPr sz="1100">
                <a:solidFill>
                  <a:schemeClr val="dk2"/>
                </a:solidFill>
                <a:latin typeface="Trebuchet MS"/>
                <a:ea typeface="Trebuchet MS"/>
                <a:cs typeface="Trebuchet MS"/>
                <a:sym typeface="Trebuchet MS"/>
              </a:defRPr>
            </a:lvl5pPr>
            <a:lvl6pPr indent="0" lvl="5" marL="0" marR="0" algn="r">
              <a:spcBef>
                <a:spcPts val="0"/>
              </a:spcBef>
              <a:spcAft>
                <a:spcPts val="0"/>
              </a:spcAft>
              <a:buNone/>
              <a:defRPr sz="1100">
                <a:solidFill>
                  <a:schemeClr val="dk2"/>
                </a:solidFill>
                <a:latin typeface="Trebuchet MS"/>
                <a:ea typeface="Trebuchet MS"/>
                <a:cs typeface="Trebuchet MS"/>
                <a:sym typeface="Trebuchet MS"/>
              </a:defRPr>
            </a:lvl6pPr>
            <a:lvl7pPr indent="0" lvl="6" marL="0" marR="0" algn="r">
              <a:spcBef>
                <a:spcPts val="0"/>
              </a:spcBef>
              <a:spcAft>
                <a:spcPts val="0"/>
              </a:spcAft>
              <a:buNone/>
              <a:defRPr sz="1100">
                <a:solidFill>
                  <a:schemeClr val="dk2"/>
                </a:solidFill>
                <a:latin typeface="Trebuchet MS"/>
                <a:ea typeface="Trebuchet MS"/>
                <a:cs typeface="Trebuchet MS"/>
                <a:sym typeface="Trebuchet MS"/>
              </a:defRPr>
            </a:lvl7pPr>
            <a:lvl8pPr indent="0" lvl="7" marL="0" marR="0" algn="r">
              <a:spcBef>
                <a:spcPts val="0"/>
              </a:spcBef>
              <a:spcAft>
                <a:spcPts val="0"/>
              </a:spcAft>
              <a:buNone/>
              <a:defRPr sz="1100">
                <a:solidFill>
                  <a:schemeClr val="dk2"/>
                </a:solidFill>
                <a:latin typeface="Trebuchet MS"/>
                <a:ea typeface="Trebuchet MS"/>
                <a:cs typeface="Trebuchet MS"/>
                <a:sym typeface="Trebuchet MS"/>
              </a:defRPr>
            </a:lvl8pPr>
            <a:lvl9pPr indent="0" lvl="8" marL="0" marR="0" algn="r">
              <a:spcBef>
                <a:spcPts val="0"/>
              </a:spcBef>
              <a:spcAft>
                <a:spcPts val="0"/>
              </a:spcAft>
              <a:buNone/>
              <a:defRPr sz="1100">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Αντικείμενο" type="obj">
  <p:cSld name="OBJECT">
    <p:spTree>
      <p:nvGrpSpPr>
        <p:cNvPr id="781" name="Shape 781"/>
        <p:cNvGrpSpPr/>
        <p:nvPr/>
      </p:nvGrpSpPr>
      <p:grpSpPr>
        <a:xfrm>
          <a:off x="0" y="0"/>
          <a:ext cx="0" cy="0"/>
          <a:chOff x="0" y="0"/>
          <a:chExt cx="0" cy="0"/>
        </a:xfrm>
      </p:grpSpPr>
      <p:sp>
        <p:nvSpPr>
          <p:cNvPr id="782" name="Google Shape;782;p131"/>
          <p:cNvSpPr txBox="1"/>
          <p:nvPr>
            <p:ph idx="1" type="body"/>
          </p:nvPr>
        </p:nvSpPr>
        <p:spPr>
          <a:xfrm>
            <a:off x="457200" y="1524000"/>
            <a:ext cx="8229600" cy="4572000"/>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783" name="Google Shape;783;p131"/>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4" name="Google Shape;784;p131"/>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5" name="Google Shape;785;p131"/>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6" name="Google Shape;786;p131"/>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chemeClr val="lt2"/>
                </a:solidFill>
                <a:latin typeface="Constantia"/>
                <a:ea typeface="Constantia"/>
                <a:cs typeface="Constantia"/>
                <a:sym typeface="Constantia"/>
              </a:defRPr>
            </a:lvl1pPr>
            <a:lvl2pPr indent="0" lvl="1" marL="0" marR="0" algn="ctr">
              <a:spcBef>
                <a:spcPts val="0"/>
              </a:spcBef>
              <a:spcAft>
                <a:spcPts val="0"/>
              </a:spcAft>
              <a:buNone/>
              <a:defRPr sz="1600">
                <a:solidFill>
                  <a:schemeClr val="lt2"/>
                </a:solidFill>
                <a:latin typeface="Constantia"/>
                <a:ea typeface="Constantia"/>
                <a:cs typeface="Constantia"/>
                <a:sym typeface="Constantia"/>
              </a:defRPr>
            </a:lvl2pPr>
            <a:lvl3pPr indent="0" lvl="2" marL="0" marR="0" algn="ctr">
              <a:spcBef>
                <a:spcPts val="0"/>
              </a:spcBef>
              <a:spcAft>
                <a:spcPts val="0"/>
              </a:spcAft>
              <a:buNone/>
              <a:defRPr sz="1600">
                <a:solidFill>
                  <a:schemeClr val="lt2"/>
                </a:solidFill>
                <a:latin typeface="Constantia"/>
                <a:ea typeface="Constantia"/>
                <a:cs typeface="Constantia"/>
                <a:sym typeface="Constantia"/>
              </a:defRPr>
            </a:lvl3pPr>
            <a:lvl4pPr indent="0" lvl="3" marL="0" marR="0" algn="ctr">
              <a:spcBef>
                <a:spcPts val="0"/>
              </a:spcBef>
              <a:spcAft>
                <a:spcPts val="0"/>
              </a:spcAft>
              <a:buNone/>
              <a:defRPr sz="1600">
                <a:solidFill>
                  <a:schemeClr val="lt2"/>
                </a:solidFill>
                <a:latin typeface="Constantia"/>
                <a:ea typeface="Constantia"/>
                <a:cs typeface="Constantia"/>
                <a:sym typeface="Constantia"/>
              </a:defRPr>
            </a:lvl4pPr>
            <a:lvl5pPr indent="0" lvl="4" marL="0" marR="0" algn="ctr">
              <a:spcBef>
                <a:spcPts val="0"/>
              </a:spcBef>
              <a:spcAft>
                <a:spcPts val="0"/>
              </a:spcAft>
              <a:buNone/>
              <a:defRPr sz="1600">
                <a:solidFill>
                  <a:schemeClr val="lt2"/>
                </a:solidFill>
                <a:latin typeface="Constantia"/>
                <a:ea typeface="Constantia"/>
                <a:cs typeface="Constantia"/>
                <a:sym typeface="Constantia"/>
              </a:defRPr>
            </a:lvl5pPr>
            <a:lvl6pPr indent="0" lvl="5" marL="0" marR="0" algn="ctr">
              <a:spcBef>
                <a:spcPts val="0"/>
              </a:spcBef>
              <a:spcAft>
                <a:spcPts val="0"/>
              </a:spcAft>
              <a:buNone/>
              <a:defRPr sz="1600">
                <a:solidFill>
                  <a:schemeClr val="lt2"/>
                </a:solidFill>
                <a:latin typeface="Constantia"/>
                <a:ea typeface="Constantia"/>
                <a:cs typeface="Constantia"/>
                <a:sym typeface="Constantia"/>
              </a:defRPr>
            </a:lvl6pPr>
            <a:lvl7pPr indent="0" lvl="6" marL="0" marR="0" algn="ctr">
              <a:spcBef>
                <a:spcPts val="0"/>
              </a:spcBef>
              <a:spcAft>
                <a:spcPts val="0"/>
              </a:spcAft>
              <a:buNone/>
              <a:defRPr sz="1600">
                <a:solidFill>
                  <a:schemeClr val="lt2"/>
                </a:solidFill>
                <a:latin typeface="Constantia"/>
                <a:ea typeface="Constantia"/>
                <a:cs typeface="Constantia"/>
                <a:sym typeface="Constantia"/>
              </a:defRPr>
            </a:lvl7pPr>
            <a:lvl8pPr indent="0" lvl="7" marL="0" marR="0" algn="ctr">
              <a:spcBef>
                <a:spcPts val="0"/>
              </a:spcBef>
              <a:spcAft>
                <a:spcPts val="0"/>
              </a:spcAft>
              <a:buNone/>
              <a:defRPr sz="1600">
                <a:solidFill>
                  <a:schemeClr val="lt2"/>
                </a:solidFill>
                <a:latin typeface="Constantia"/>
                <a:ea typeface="Constantia"/>
                <a:cs typeface="Constantia"/>
                <a:sym typeface="Constantia"/>
              </a:defRPr>
            </a:lvl8pPr>
            <a:lvl9pPr indent="0" lvl="8" marL="0" marR="0" algn="ctr">
              <a:spcBef>
                <a:spcPts val="0"/>
              </a:spcBef>
              <a:spcAft>
                <a:spcPts val="0"/>
              </a:spcAft>
              <a:buNone/>
              <a:defRPr sz="1600">
                <a:solidFill>
                  <a:schemeClr val="lt2"/>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787" name="Shape 787"/>
        <p:cNvGrpSpPr/>
        <p:nvPr/>
      </p:nvGrpSpPr>
      <p:grpSpPr>
        <a:xfrm>
          <a:off x="0" y="0"/>
          <a:ext cx="0" cy="0"/>
          <a:chOff x="0" y="0"/>
          <a:chExt cx="0" cy="0"/>
        </a:xfrm>
      </p:grpSpPr>
      <p:sp>
        <p:nvSpPr>
          <p:cNvPr id="788" name="Google Shape;788;p150"/>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9" name="Google Shape;789;p150"/>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0" name="Google Shape;790;p150"/>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1" name="Google Shape;791;p150"/>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chemeClr val="lt2"/>
                </a:solidFill>
                <a:latin typeface="Constantia"/>
                <a:ea typeface="Constantia"/>
                <a:cs typeface="Constantia"/>
                <a:sym typeface="Constantia"/>
              </a:defRPr>
            </a:lvl1pPr>
            <a:lvl2pPr indent="0" lvl="1" marL="0" marR="0" algn="ctr">
              <a:spcBef>
                <a:spcPts val="0"/>
              </a:spcBef>
              <a:spcAft>
                <a:spcPts val="0"/>
              </a:spcAft>
              <a:buNone/>
              <a:defRPr sz="1600">
                <a:solidFill>
                  <a:schemeClr val="lt2"/>
                </a:solidFill>
                <a:latin typeface="Constantia"/>
                <a:ea typeface="Constantia"/>
                <a:cs typeface="Constantia"/>
                <a:sym typeface="Constantia"/>
              </a:defRPr>
            </a:lvl2pPr>
            <a:lvl3pPr indent="0" lvl="2" marL="0" marR="0" algn="ctr">
              <a:spcBef>
                <a:spcPts val="0"/>
              </a:spcBef>
              <a:spcAft>
                <a:spcPts val="0"/>
              </a:spcAft>
              <a:buNone/>
              <a:defRPr sz="1600">
                <a:solidFill>
                  <a:schemeClr val="lt2"/>
                </a:solidFill>
                <a:latin typeface="Constantia"/>
                <a:ea typeface="Constantia"/>
                <a:cs typeface="Constantia"/>
                <a:sym typeface="Constantia"/>
              </a:defRPr>
            </a:lvl3pPr>
            <a:lvl4pPr indent="0" lvl="3" marL="0" marR="0" algn="ctr">
              <a:spcBef>
                <a:spcPts val="0"/>
              </a:spcBef>
              <a:spcAft>
                <a:spcPts val="0"/>
              </a:spcAft>
              <a:buNone/>
              <a:defRPr sz="1600">
                <a:solidFill>
                  <a:schemeClr val="lt2"/>
                </a:solidFill>
                <a:latin typeface="Constantia"/>
                <a:ea typeface="Constantia"/>
                <a:cs typeface="Constantia"/>
                <a:sym typeface="Constantia"/>
              </a:defRPr>
            </a:lvl4pPr>
            <a:lvl5pPr indent="0" lvl="4" marL="0" marR="0" algn="ctr">
              <a:spcBef>
                <a:spcPts val="0"/>
              </a:spcBef>
              <a:spcAft>
                <a:spcPts val="0"/>
              </a:spcAft>
              <a:buNone/>
              <a:defRPr sz="1600">
                <a:solidFill>
                  <a:schemeClr val="lt2"/>
                </a:solidFill>
                <a:latin typeface="Constantia"/>
                <a:ea typeface="Constantia"/>
                <a:cs typeface="Constantia"/>
                <a:sym typeface="Constantia"/>
              </a:defRPr>
            </a:lvl5pPr>
            <a:lvl6pPr indent="0" lvl="5" marL="0" marR="0" algn="ctr">
              <a:spcBef>
                <a:spcPts val="0"/>
              </a:spcBef>
              <a:spcAft>
                <a:spcPts val="0"/>
              </a:spcAft>
              <a:buNone/>
              <a:defRPr sz="1600">
                <a:solidFill>
                  <a:schemeClr val="lt2"/>
                </a:solidFill>
                <a:latin typeface="Constantia"/>
                <a:ea typeface="Constantia"/>
                <a:cs typeface="Constantia"/>
                <a:sym typeface="Constantia"/>
              </a:defRPr>
            </a:lvl6pPr>
            <a:lvl7pPr indent="0" lvl="6" marL="0" marR="0" algn="ctr">
              <a:spcBef>
                <a:spcPts val="0"/>
              </a:spcBef>
              <a:spcAft>
                <a:spcPts val="0"/>
              </a:spcAft>
              <a:buNone/>
              <a:defRPr sz="1600">
                <a:solidFill>
                  <a:schemeClr val="lt2"/>
                </a:solidFill>
                <a:latin typeface="Constantia"/>
                <a:ea typeface="Constantia"/>
                <a:cs typeface="Constantia"/>
                <a:sym typeface="Constantia"/>
              </a:defRPr>
            </a:lvl7pPr>
            <a:lvl8pPr indent="0" lvl="7" marL="0" marR="0" algn="ctr">
              <a:spcBef>
                <a:spcPts val="0"/>
              </a:spcBef>
              <a:spcAft>
                <a:spcPts val="0"/>
              </a:spcAft>
              <a:buNone/>
              <a:defRPr sz="1600">
                <a:solidFill>
                  <a:schemeClr val="lt2"/>
                </a:solidFill>
                <a:latin typeface="Constantia"/>
                <a:ea typeface="Constantia"/>
                <a:cs typeface="Constantia"/>
                <a:sym typeface="Constantia"/>
              </a:defRPr>
            </a:lvl8pPr>
            <a:lvl9pPr indent="0" lvl="8" marL="0" marR="0" algn="ctr">
              <a:spcBef>
                <a:spcPts val="0"/>
              </a:spcBef>
              <a:spcAft>
                <a:spcPts val="0"/>
              </a:spcAft>
              <a:buNone/>
              <a:defRPr sz="1600">
                <a:solidFill>
                  <a:schemeClr val="lt2"/>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type="title">
  <p:cSld name="TITLE">
    <p:spTree>
      <p:nvGrpSpPr>
        <p:cNvPr id="792" name="Shape 792"/>
        <p:cNvGrpSpPr/>
        <p:nvPr/>
      </p:nvGrpSpPr>
      <p:grpSpPr>
        <a:xfrm>
          <a:off x="0" y="0"/>
          <a:ext cx="0" cy="0"/>
          <a:chOff x="0" y="0"/>
          <a:chExt cx="0" cy="0"/>
        </a:xfrm>
      </p:grpSpPr>
      <p:cxnSp>
        <p:nvCxnSpPr>
          <p:cNvPr id="793" name="Google Shape;793;p220"/>
          <p:cNvCxnSpPr/>
          <p:nvPr/>
        </p:nvCxnSpPr>
        <p:spPr>
          <a:xfrm>
            <a:off x="1463675" y="3549650"/>
            <a:ext cx="2971800" cy="1588"/>
          </a:xfrm>
          <a:prstGeom prst="straightConnector1">
            <a:avLst/>
          </a:prstGeom>
          <a:noFill/>
          <a:ln cap="flat" cmpd="sng" w="9525">
            <a:solidFill>
              <a:srgbClr val="E8E8E7"/>
            </a:solidFill>
            <a:prstDash val="solid"/>
            <a:round/>
            <a:headEnd len="sm" w="sm" type="none"/>
            <a:tailEnd len="sm" w="sm" type="none"/>
          </a:ln>
          <a:effectLst>
            <a:outerShdw blurRad="31750" rotWithShape="0" algn="tl">
              <a:srgbClr val="000000">
                <a:alpha val="54901"/>
              </a:srgbClr>
            </a:outerShdw>
          </a:effectLst>
        </p:spPr>
      </p:cxnSp>
      <p:cxnSp>
        <p:nvCxnSpPr>
          <p:cNvPr id="794" name="Google Shape;794;p220"/>
          <p:cNvCxnSpPr/>
          <p:nvPr/>
        </p:nvCxnSpPr>
        <p:spPr>
          <a:xfrm>
            <a:off x="4708525" y="3549650"/>
            <a:ext cx="2971800" cy="1588"/>
          </a:xfrm>
          <a:prstGeom prst="straightConnector1">
            <a:avLst/>
          </a:prstGeom>
          <a:noFill/>
          <a:ln cap="flat" cmpd="sng" w="9525">
            <a:solidFill>
              <a:srgbClr val="E8E8E7"/>
            </a:solidFill>
            <a:prstDash val="solid"/>
            <a:round/>
            <a:headEnd len="sm" w="sm" type="none"/>
            <a:tailEnd len="sm" w="sm" type="none"/>
          </a:ln>
          <a:effectLst>
            <a:outerShdw blurRad="31750" rotWithShape="0" algn="tl">
              <a:srgbClr val="000000">
                <a:alpha val="54901"/>
              </a:srgbClr>
            </a:outerShdw>
          </a:effectLst>
        </p:spPr>
      </p:cxnSp>
      <p:sp>
        <p:nvSpPr>
          <p:cNvPr id="795" name="Google Shape;795;p220"/>
          <p:cNvSpPr/>
          <p:nvPr/>
        </p:nvSpPr>
        <p:spPr>
          <a:xfrm>
            <a:off x="4540250" y="3525838"/>
            <a:ext cx="46038" cy="46037"/>
          </a:xfrm>
          <a:prstGeom prst="ellipse">
            <a:avLst/>
          </a:prstGeom>
          <a:solidFill>
            <a:schemeClr val="accent2"/>
          </a:solidFill>
          <a:ln cap="flat" cmpd="sng" w="38100">
            <a:solidFill>
              <a:schemeClr val="accent2"/>
            </a:solidFill>
            <a:prstDash val="solid"/>
            <a:round/>
            <a:headEnd len="sm" w="sm" type="none"/>
            <a:tailEnd len="sm" w="sm" type="none"/>
          </a:ln>
          <a:effectLst>
            <a:outerShdw blurRad="31750" rotWithShape="0" algn="tl">
              <a:srgbClr val="000000">
                <a:alpha val="5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96" name="Google Shape;796;p220"/>
          <p:cNvSpPr txBox="1"/>
          <p:nvPr>
            <p:ph idx="1" type="subTitle"/>
          </p:nvPr>
        </p:nvSpPr>
        <p:spPr>
          <a:xfrm>
            <a:off x="457200" y="3699804"/>
            <a:ext cx="8305800" cy="1143000"/>
          </a:xfrm>
          <a:prstGeom prst="rect">
            <a:avLst/>
          </a:prstGeom>
          <a:noFill/>
          <a:ln>
            <a:noFill/>
          </a:ln>
        </p:spPr>
        <p:txBody>
          <a:bodyPr anchorCtr="0" anchor="t" bIns="45700" lIns="91425" spcFirstLastPara="1" rIns="91425" wrap="square" tIns="45700">
            <a:noAutofit/>
          </a:bodyPr>
          <a:lstStyle>
            <a:lvl1pPr lvl="0" algn="ctr">
              <a:spcBef>
                <a:spcPts val="600"/>
              </a:spcBef>
              <a:spcAft>
                <a:spcPts val="0"/>
              </a:spcAft>
              <a:buSzPts val="1870"/>
              <a:buNone/>
              <a:defRPr sz="2200">
                <a:solidFill>
                  <a:schemeClr val="lt2"/>
                </a:solidFill>
              </a:defRPr>
            </a:lvl1pPr>
            <a:lvl2pPr lvl="1" algn="ctr">
              <a:spcBef>
                <a:spcPts val="300"/>
              </a:spcBef>
              <a:spcAft>
                <a:spcPts val="0"/>
              </a:spcAft>
              <a:buSzPts val="1530"/>
              <a:buNone/>
              <a:defRPr/>
            </a:lvl2pPr>
            <a:lvl3pPr lvl="2" algn="ctr">
              <a:spcBef>
                <a:spcPts val="300"/>
              </a:spcBef>
              <a:spcAft>
                <a:spcPts val="0"/>
              </a:spcAft>
              <a:buSzPts val="1530"/>
              <a:buNone/>
              <a:defRPr/>
            </a:lvl3pPr>
            <a:lvl4pPr lvl="3" algn="ctr">
              <a:spcBef>
                <a:spcPts val="300"/>
              </a:spcBef>
              <a:spcAft>
                <a:spcPts val="0"/>
              </a:spcAft>
              <a:buSzPts val="1530"/>
              <a:buNone/>
              <a:defRPr/>
            </a:lvl4pPr>
            <a:lvl5pPr lvl="4" algn="ctr">
              <a:spcBef>
                <a:spcPts val="338"/>
              </a:spcBef>
              <a:spcAft>
                <a:spcPts val="0"/>
              </a:spcAft>
              <a:buSzPts val="1530"/>
              <a:buNone/>
              <a:defRPr/>
            </a:lvl5pPr>
            <a:lvl6pPr lvl="5" algn="ctr">
              <a:spcBef>
                <a:spcPts val="340"/>
              </a:spcBef>
              <a:spcAft>
                <a:spcPts val="0"/>
              </a:spcAft>
              <a:buSzPts val="1530"/>
              <a:buNone/>
              <a:defRPr/>
            </a:lvl6pPr>
            <a:lvl7pPr lvl="6" algn="ctr">
              <a:spcBef>
                <a:spcPts val="340"/>
              </a:spcBef>
              <a:spcAft>
                <a:spcPts val="0"/>
              </a:spcAft>
              <a:buSzPts val="1530"/>
              <a:buNone/>
              <a:defRPr/>
            </a:lvl7pPr>
            <a:lvl8pPr lvl="7" algn="ctr">
              <a:spcBef>
                <a:spcPts val="340"/>
              </a:spcBef>
              <a:spcAft>
                <a:spcPts val="0"/>
              </a:spcAft>
              <a:buSzPts val="1530"/>
              <a:buNone/>
              <a:defRPr/>
            </a:lvl8pPr>
            <a:lvl9pPr lvl="8" algn="ctr">
              <a:spcBef>
                <a:spcPts val="340"/>
              </a:spcBef>
              <a:spcAft>
                <a:spcPts val="0"/>
              </a:spcAft>
              <a:buSzPts val="1530"/>
              <a:buNone/>
              <a:defRPr/>
            </a:lvl9pPr>
          </a:lstStyle>
          <a:p/>
        </p:txBody>
      </p:sp>
      <p:sp>
        <p:nvSpPr>
          <p:cNvPr id="797" name="Google Shape;797;p220"/>
          <p:cNvSpPr txBox="1"/>
          <p:nvPr>
            <p:ph type="ctrTitle"/>
          </p:nvPr>
        </p:nvSpPr>
        <p:spPr>
          <a:xfrm>
            <a:off x="457200" y="1433732"/>
            <a:ext cx="8305800" cy="19812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b="0" sz="4800">
                <a:solidFill>
                  <a:srgbClr val="F9F9F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8" name="Google Shape;798;p220"/>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9" name="Google Shape;799;p220"/>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chemeClr val="lt2"/>
                </a:solidFill>
                <a:latin typeface="Constantia"/>
                <a:ea typeface="Constantia"/>
                <a:cs typeface="Constantia"/>
                <a:sym typeface="Constantia"/>
              </a:defRPr>
            </a:lvl1pPr>
            <a:lvl2pPr indent="0" lvl="1" marL="0" marR="0" algn="ctr">
              <a:spcBef>
                <a:spcPts val="0"/>
              </a:spcBef>
              <a:spcAft>
                <a:spcPts val="0"/>
              </a:spcAft>
              <a:buNone/>
              <a:defRPr sz="1600">
                <a:solidFill>
                  <a:schemeClr val="lt2"/>
                </a:solidFill>
                <a:latin typeface="Constantia"/>
                <a:ea typeface="Constantia"/>
                <a:cs typeface="Constantia"/>
                <a:sym typeface="Constantia"/>
              </a:defRPr>
            </a:lvl2pPr>
            <a:lvl3pPr indent="0" lvl="2" marL="0" marR="0" algn="ctr">
              <a:spcBef>
                <a:spcPts val="0"/>
              </a:spcBef>
              <a:spcAft>
                <a:spcPts val="0"/>
              </a:spcAft>
              <a:buNone/>
              <a:defRPr sz="1600">
                <a:solidFill>
                  <a:schemeClr val="lt2"/>
                </a:solidFill>
                <a:latin typeface="Constantia"/>
                <a:ea typeface="Constantia"/>
                <a:cs typeface="Constantia"/>
                <a:sym typeface="Constantia"/>
              </a:defRPr>
            </a:lvl3pPr>
            <a:lvl4pPr indent="0" lvl="3" marL="0" marR="0" algn="ctr">
              <a:spcBef>
                <a:spcPts val="0"/>
              </a:spcBef>
              <a:spcAft>
                <a:spcPts val="0"/>
              </a:spcAft>
              <a:buNone/>
              <a:defRPr sz="1600">
                <a:solidFill>
                  <a:schemeClr val="lt2"/>
                </a:solidFill>
                <a:latin typeface="Constantia"/>
                <a:ea typeface="Constantia"/>
                <a:cs typeface="Constantia"/>
                <a:sym typeface="Constantia"/>
              </a:defRPr>
            </a:lvl4pPr>
            <a:lvl5pPr indent="0" lvl="4" marL="0" marR="0" algn="ctr">
              <a:spcBef>
                <a:spcPts val="0"/>
              </a:spcBef>
              <a:spcAft>
                <a:spcPts val="0"/>
              </a:spcAft>
              <a:buNone/>
              <a:defRPr sz="1600">
                <a:solidFill>
                  <a:schemeClr val="lt2"/>
                </a:solidFill>
                <a:latin typeface="Constantia"/>
                <a:ea typeface="Constantia"/>
                <a:cs typeface="Constantia"/>
                <a:sym typeface="Constantia"/>
              </a:defRPr>
            </a:lvl5pPr>
            <a:lvl6pPr indent="0" lvl="5" marL="0" marR="0" algn="ctr">
              <a:spcBef>
                <a:spcPts val="0"/>
              </a:spcBef>
              <a:spcAft>
                <a:spcPts val="0"/>
              </a:spcAft>
              <a:buNone/>
              <a:defRPr sz="1600">
                <a:solidFill>
                  <a:schemeClr val="lt2"/>
                </a:solidFill>
                <a:latin typeface="Constantia"/>
                <a:ea typeface="Constantia"/>
                <a:cs typeface="Constantia"/>
                <a:sym typeface="Constantia"/>
              </a:defRPr>
            </a:lvl6pPr>
            <a:lvl7pPr indent="0" lvl="6" marL="0" marR="0" algn="ctr">
              <a:spcBef>
                <a:spcPts val="0"/>
              </a:spcBef>
              <a:spcAft>
                <a:spcPts val="0"/>
              </a:spcAft>
              <a:buNone/>
              <a:defRPr sz="1600">
                <a:solidFill>
                  <a:schemeClr val="lt2"/>
                </a:solidFill>
                <a:latin typeface="Constantia"/>
                <a:ea typeface="Constantia"/>
                <a:cs typeface="Constantia"/>
                <a:sym typeface="Constantia"/>
              </a:defRPr>
            </a:lvl7pPr>
            <a:lvl8pPr indent="0" lvl="7" marL="0" marR="0" algn="ctr">
              <a:spcBef>
                <a:spcPts val="0"/>
              </a:spcBef>
              <a:spcAft>
                <a:spcPts val="0"/>
              </a:spcAft>
              <a:buNone/>
              <a:defRPr sz="1600">
                <a:solidFill>
                  <a:schemeClr val="lt2"/>
                </a:solidFill>
                <a:latin typeface="Constantia"/>
                <a:ea typeface="Constantia"/>
                <a:cs typeface="Constantia"/>
                <a:sym typeface="Constantia"/>
              </a:defRPr>
            </a:lvl8pPr>
            <a:lvl9pPr indent="0" lvl="8" marL="0" marR="0" algn="ctr">
              <a:spcBef>
                <a:spcPts val="0"/>
              </a:spcBef>
              <a:spcAft>
                <a:spcPts val="0"/>
              </a:spcAft>
              <a:buNone/>
              <a:defRPr sz="1600">
                <a:solidFill>
                  <a:schemeClr val="lt2"/>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
        <p:nvSpPr>
          <p:cNvPr id="800" name="Google Shape;800;p220"/>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type="secHead">
  <p:cSld name="SECTION_HEADER">
    <p:spTree>
      <p:nvGrpSpPr>
        <p:cNvPr id="801" name="Shape 801"/>
        <p:cNvGrpSpPr/>
        <p:nvPr/>
      </p:nvGrpSpPr>
      <p:grpSpPr>
        <a:xfrm>
          <a:off x="0" y="0"/>
          <a:ext cx="0" cy="0"/>
          <a:chOff x="0" y="0"/>
          <a:chExt cx="0" cy="0"/>
        </a:xfrm>
      </p:grpSpPr>
      <p:cxnSp>
        <p:nvCxnSpPr>
          <p:cNvPr id="802" name="Google Shape;802;p221"/>
          <p:cNvCxnSpPr/>
          <p:nvPr/>
        </p:nvCxnSpPr>
        <p:spPr>
          <a:xfrm>
            <a:off x="685800" y="4916488"/>
            <a:ext cx="7924800" cy="4762"/>
          </a:xfrm>
          <a:prstGeom prst="straightConnector1">
            <a:avLst/>
          </a:prstGeom>
          <a:noFill/>
          <a:ln cap="flat" cmpd="sng" w="9525">
            <a:solidFill>
              <a:srgbClr val="E9E9E8"/>
            </a:solidFill>
            <a:prstDash val="solid"/>
            <a:round/>
            <a:headEnd len="sm" w="sm" type="none"/>
            <a:tailEnd len="sm" w="sm" type="none"/>
          </a:ln>
          <a:effectLst>
            <a:outerShdw blurRad="31750" rotWithShape="0" algn="tl">
              <a:srgbClr val="000000">
                <a:alpha val="54901"/>
              </a:srgbClr>
            </a:outerShdw>
          </a:effectLst>
        </p:spPr>
      </p:cxnSp>
      <p:sp>
        <p:nvSpPr>
          <p:cNvPr id="803" name="Google Shape;803;p221"/>
          <p:cNvSpPr txBox="1"/>
          <p:nvPr>
            <p:ph type="title"/>
          </p:nvPr>
        </p:nvSpPr>
        <p:spPr>
          <a:xfrm>
            <a:off x="685800" y="3505200"/>
            <a:ext cx="7924800" cy="13716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rgbClr val="F9F9F9"/>
              </a:buClr>
              <a:buSzPts val="4800"/>
              <a:buFont typeface="Constantia"/>
              <a:buNone/>
              <a:defRPr b="0" sz="4800">
                <a:solidFill>
                  <a:srgbClr val="F9F9F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4" name="Google Shape;804;p221"/>
          <p:cNvSpPr txBox="1"/>
          <p:nvPr>
            <p:ph idx="1" type="body"/>
          </p:nvPr>
        </p:nvSpPr>
        <p:spPr>
          <a:xfrm>
            <a:off x="685800" y="4958864"/>
            <a:ext cx="7924800" cy="984736"/>
          </a:xfrm>
          <a:prstGeom prst="rect">
            <a:avLst/>
          </a:prstGeom>
          <a:noFill/>
          <a:ln>
            <a:noFill/>
          </a:ln>
        </p:spPr>
        <p:txBody>
          <a:bodyPr anchorCtr="0" anchor="t" bIns="45700" lIns="91425" spcFirstLastPara="1" rIns="91425" wrap="square" tIns="45700">
            <a:noAutofit/>
          </a:bodyPr>
          <a:lstStyle>
            <a:lvl1pPr indent="-228600" lvl="0" marL="457200" algn="l">
              <a:spcBef>
                <a:spcPts val="600"/>
              </a:spcBef>
              <a:spcAft>
                <a:spcPts val="0"/>
              </a:spcAft>
              <a:buSzPts val="1700"/>
              <a:buNone/>
              <a:defRPr sz="2000">
                <a:solidFill>
                  <a:schemeClr val="lt2"/>
                </a:solidFill>
              </a:defRPr>
            </a:lvl1pPr>
            <a:lvl2pPr indent="-228600" lvl="1" marL="914400" algn="l">
              <a:spcBef>
                <a:spcPts val="300"/>
              </a:spcBef>
              <a:spcAft>
                <a:spcPts val="0"/>
              </a:spcAft>
              <a:buSzPts val="1530"/>
              <a:buNone/>
              <a:defRPr sz="1800">
                <a:solidFill>
                  <a:schemeClr val="lt1"/>
                </a:solidFill>
              </a:defRPr>
            </a:lvl2pPr>
            <a:lvl3pPr indent="-228600" lvl="2" marL="1371600" algn="l">
              <a:spcBef>
                <a:spcPts val="300"/>
              </a:spcBef>
              <a:spcAft>
                <a:spcPts val="0"/>
              </a:spcAft>
              <a:buSzPts val="1360"/>
              <a:buNone/>
              <a:defRPr sz="1600">
                <a:solidFill>
                  <a:schemeClr val="lt1"/>
                </a:solidFill>
              </a:defRPr>
            </a:lvl3pPr>
            <a:lvl4pPr indent="-228600" lvl="3" marL="1828800" algn="l">
              <a:spcBef>
                <a:spcPts val="300"/>
              </a:spcBef>
              <a:spcAft>
                <a:spcPts val="0"/>
              </a:spcAft>
              <a:buSzPts val="1190"/>
              <a:buNone/>
              <a:defRPr sz="1400">
                <a:solidFill>
                  <a:schemeClr val="lt1"/>
                </a:solidFill>
              </a:defRPr>
            </a:lvl4pPr>
            <a:lvl5pPr indent="-228600" lvl="4" marL="2286000" algn="l">
              <a:spcBef>
                <a:spcPts val="338"/>
              </a:spcBef>
              <a:spcAft>
                <a:spcPts val="0"/>
              </a:spcAft>
              <a:buSzPts val="1190"/>
              <a:buNone/>
              <a:defRPr sz="1400">
                <a:solidFill>
                  <a:schemeClr val="lt1"/>
                </a:solidFill>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805" name="Google Shape;805;p221"/>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6" name="Google Shape;806;p221"/>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7" name="Google Shape;807;p221"/>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chemeClr val="lt2"/>
                </a:solidFill>
                <a:latin typeface="Constantia"/>
                <a:ea typeface="Constantia"/>
                <a:cs typeface="Constantia"/>
                <a:sym typeface="Constantia"/>
              </a:defRPr>
            </a:lvl1pPr>
            <a:lvl2pPr indent="0" lvl="1" marL="0" marR="0" algn="ctr">
              <a:spcBef>
                <a:spcPts val="0"/>
              </a:spcBef>
              <a:spcAft>
                <a:spcPts val="0"/>
              </a:spcAft>
              <a:buNone/>
              <a:defRPr sz="1600">
                <a:solidFill>
                  <a:schemeClr val="lt2"/>
                </a:solidFill>
                <a:latin typeface="Constantia"/>
                <a:ea typeface="Constantia"/>
                <a:cs typeface="Constantia"/>
                <a:sym typeface="Constantia"/>
              </a:defRPr>
            </a:lvl2pPr>
            <a:lvl3pPr indent="0" lvl="2" marL="0" marR="0" algn="ctr">
              <a:spcBef>
                <a:spcPts val="0"/>
              </a:spcBef>
              <a:spcAft>
                <a:spcPts val="0"/>
              </a:spcAft>
              <a:buNone/>
              <a:defRPr sz="1600">
                <a:solidFill>
                  <a:schemeClr val="lt2"/>
                </a:solidFill>
                <a:latin typeface="Constantia"/>
                <a:ea typeface="Constantia"/>
                <a:cs typeface="Constantia"/>
                <a:sym typeface="Constantia"/>
              </a:defRPr>
            </a:lvl3pPr>
            <a:lvl4pPr indent="0" lvl="3" marL="0" marR="0" algn="ctr">
              <a:spcBef>
                <a:spcPts val="0"/>
              </a:spcBef>
              <a:spcAft>
                <a:spcPts val="0"/>
              </a:spcAft>
              <a:buNone/>
              <a:defRPr sz="1600">
                <a:solidFill>
                  <a:schemeClr val="lt2"/>
                </a:solidFill>
                <a:latin typeface="Constantia"/>
                <a:ea typeface="Constantia"/>
                <a:cs typeface="Constantia"/>
                <a:sym typeface="Constantia"/>
              </a:defRPr>
            </a:lvl4pPr>
            <a:lvl5pPr indent="0" lvl="4" marL="0" marR="0" algn="ctr">
              <a:spcBef>
                <a:spcPts val="0"/>
              </a:spcBef>
              <a:spcAft>
                <a:spcPts val="0"/>
              </a:spcAft>
              <a:buNone/>
              <a:defRPr sz="1600">
                <a:solidFill>
                  <a:schemeClr val="lt2"/>
                </a:solidFill>
                <a:latin typeface="Constantia"/>
                <a:ea typeface="Constantia"/>
                <a:cs typeface="Constantia"/>
                <a:sym typeface="Constantia"/>
              </a:defRPr>
            </a:lvl5pPr>
            <a:lvl6pPr indent="0" lvl="5" marL="0" marR="0" algn="ctr">
              <a:spcBef>
                <a:spcPts val="0"/>
              </a:spcBef>
              <a:spcAft>
                <a:spcPts val="0"/>
              </a:spcAft>
              <a:buNone/>
              <a:defRPr sz="1600">
                <a:solidFill>
                  <a:schemeClr val="lt2"/>
                </a:solidFill>
                <a:latin typeface="Constantia"/>
                <a:ea typeface="Constantia"/>
                <a:cs typeface="Constantia"/>
                <a:sym typeface="Constantia"/>
              </a:defRPr>
            </a:lvl6pPr>
            <a:lvl7pPr indent="0" lvl="6" marL="0" marR="0" algn="ctr">
              <a:spcBef>
                <a:spcPts val="0"/>
              </a:spcBef>
              <a:spcAft>
                <a:spcPts val="0"/>
              </a:spcAft>
              <a:buNone/>
              <a:defRPr sz="1600">
                <a:solidFill>
                  <a:schemeClr val="lt2"/>
                </a:solidFill>
                <a:latin typeface="Constantia"/>
                <a:ea typeface="Constantia"/>
                <a:cs typeface="Constantia"/>
                <a:sym typeface="Constantia"/>
              </a:defRPr>
            </a:lvl7pPr>
            <a:lvl8pPr indent="0" lvl="7" marL="0" marR="0" algn="ctr">
              <a:spcBef>
                <a:spcPts val="0"/>
              </a:spcBef>
              <a:spcAft>
                <a:spcPts val="0"/>
              </a:spcAft>
              <a:buNone/>
              <a:defRPr sz="1600">
                <a:solidFill>
                  <a:schemeClr val="lt2"/>
                </a:solidFill>
                <a:latin typeface="Constantia"/>
                <a:ea typeface="Constantia"/>
                <a:cs typeface="Constantia"/>
                <a:sym typeface="Constantia"/>
              </a:defRPr>
            </a:lvl8pPr>
            <a:lvl9pPr indent="0" lvl="8" marL="0" marR="0" algn="ctr">
              <a:spcBef>
                <a:spcPts val="0"/>
              </a:spcBef>
              <a:spcAft>
                <a:spcPts val="0"/>
              </a:spcAft>
              <a:buNone/>
              <a:defRPr sz="1600">
                <a:solidFill>
                  <a:schemeClr val="lt2"/>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type="twoObj">
  <p:cSld name="TWO_OBJECTS">
    <p:spTree>
      <p:nvGrpSpPr>
        <p:cNvPr id="808" name="Shape 808"/>
        <p:cNvGrpSpPr/>
        <p:nvPr/>
      </p:nvGrpSpPr>
      <p:grpSpPr>
        <a:xfrm>
          <a:off x="0" y="0"/>
          <a:ext cx="0" cy="0"/>
          <a:chOff x="0" y="0"/>
          <a:chExt cx="0" cy="0"/>
        </a:xfrm>
      </p:grpSpPr>
      <p:sp>
        <p:nvSpPr>
          <p:cNvPr id="809" name="Google Shape;809;p222"/>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0" name="Google Shape;810;p222"/>
          <p:cNvSpPr txBox="1"/>
          <p:nvPr>
            <p:ph idx="1" type="body"/>
          </p:nvPr>
        </p:nvSpPr>
        <p:spPr>
          <a:xfrm>
            <a:off x="457200" y="1524000"/>
            <a:ext cx="4059936" cy="4572000"/>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811" name="Google Shape;811;p222"/>
          <p:cNvSpPr txBox="1"/>
          <p:nvPr>
            <p:ph idx="2" type="body"/>
          </p:nvPr>
        </p:nvSpPr>
        <p:spPr>
          <a:xfrm>
            <a:off x="4648200" y="1524000"/>
            <a:ext cx="4059936" cy="4572000"/>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812" name="Google Shape;812;p222"/>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3" name="Google Shape;813;p222"/>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4" name="Google Shape;814;p222"/>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chemeClr val="lt2"/>
                </a:solidFill>
                <a:latin typeface="Constantia"/>
                <a:ea typeface="Constantia"/>
                <a:cs typeface="Constantia"/>
                <a:sym typeface="Constantia"/>
              </a:defRPr>
            </a:lvl1pPr>
            <a:lvl2pPr indent="0" lvl="1" marL="0" marR="0" algn="ctr">
              <a:spcBef>
                <a:spcPts val="0"/>
              </a:spcBef>
              <a:spcAft>
                <a:spcPts val="0"/>
              </a:spcAft>
              <a:buNone/>
              <a:defRPr sz="1600">
                <a:solidFill>
                  <a:schemeClr val="lt2"/>
                </a:solidFill>
                <a:latin typeface="Constantia"/>
                <a:ea typeface="Constantia"/>
                <a:cs typeface="Constantia"/>
                <a:sym typeface="Constantia"/>
              </a:defRPr>
            </a:lvl2pPr>
            <a:lvl3pPr indent="0" lvl="2" marL="0" marR="0" algn="ctr">
              <a:spcBef>
                <a:spcPts val="0"/>
              </a:spcBef>
              <a:spcAft>
                <a:spcPts val="0"/>
              </a:spcAft>
              <a:buNone/>
              <a:defRPr sz="1600">
                <a:solidFill>
                  <a:schemeClr val="lt2"/>
                </a:solidFill>
                <a:latin typeface="Constantia"/>
                <a:ea typeface="Constantia"/>
                <a:cs typeface="Constantia"/>
                <a:sym typeface="Constantia"/>
              </a:defRPr>
            </a:lvl3pPr>
            <a:lvl4pPr indent="0" lvl="3" marL="0" marR="0" algn="ctr">
              <a:spcBef>
                <a:spcPts val="0"/>
              </a:spcBef>
              <a:spcAft>
                <a:spcPts val="0"/>
              </a:spcAft>
              <a:buNone/>
              <a:defRPr sz="1600">
                <a:solidFill>
                  <a:schemeClr val="lt2"/>
                </a:solidFill>
                <a:latin typeface="Constantia"/>
                <a:ea typeface="Constantia"/>
                <a:cs typeface="Constantia"/>
                <a:sym typeface="Constantia"/>
              </a:defRPr>
            </a:lvl4pPr>
            <a:lvl5pPr indent="0" lvl="4" marL="0" marR="0" algn="ctr">
              <a:spcBef>
                <a:spcPts val="0"/>
              </a:spcBef>
              <a:spcAft>
                <a:spcPts val="0"/>
              </a:spcAft>
              <a:buNone/>
              <a:defRPr sz="1600">
                <a:solidFill>
                  <a:schemeClr val="lt2"/>
                </a:solidFill>
                <a:latin typeface="Constantia"/>
                <a:ea typeface="Constantia"/>
                <a:cs typeface="Constantia"/>
                <a:sym typeface="Constantia"/>
              </a:defRPr>
            </a:lvl5pPr>
            <a:lvl6pPr indent="0" lvl="5" marL="0" marR="0" algn="ctr">
              <a:spcBef>
                <a:spcPts val="0"/>
              </a:spcBef>
              <a:spcAft>
                <a:spcPts val="0"/>
              </a:spcAft>
              <a:buNone/>
              <a:defRPr sz="1600">
                <a:solidFill>
                  <a:schemeClr val="lt2"/>
                </a:solidFill>
                <a:latin typeface="Constantia"/>
                <a:ea typeface="Constantia"/>
                <a:cs typeface="Constantia"/>
                <a:sym typeface="Constantia"/>
              </a:defRPr>
            </a:lvl6pPr>
            <a:lvl7pPr indent="0" lvl="6" marL="0" marR="0" algn="ctr">
              <a:spcBef>
                <a:spcPts val="0"/>
              </a:spcBef>
              <a:spcAft>
                <a:spcPts val="0"/>
              </a:spcAft>
              <a:buNone/>
              <a:defRPr sz="1600">
                <a:solidFill>
                  <a:schemeClr val="lt2"/>
                </a:solidFill>
                <a:latin typeface="Constantia"/>
                <a:ea typeface="Constantia"/>
                <a:cs typeface="Constantia"/>
                <a:sym typeface="Constantia"/>
              </a:defRPr>
            </a:lvl7pPr>
            <a:lvl8pPr indent="0" lvl="7" marL="0" marR="0" algn="ctr">
              <a:spcBef>
                <a:spcPts val="0"/>
              </a:spcBef>
              <a:spcAft>
                <a:spcPts val="0"/>
              </a:spcAft>
              <a:buNone/>
              <a:defRPr sz="1600">
                <a:solidFill>
                  <a:schemeClr val="lt2"/>
                </a:solidFill>
                <a:latin typeface="Constantia"/>
                <a:ea typeface="Constantia"/>
                <a:cs typeface="Constantia"/>
                <a:sym typeface="Constantia"/>
              </a:defRPr>
            </a:lvl8pPr>
            <a:lvl9pPr indent="0" lvl="8" marL="0" marR="0" algn="ctr">
              <a:spcBef>
                <a:spcPts val="0"/>
              </a:spcBef>
              <a:spcAft>
                <a:spcPts val="0"/>
              </a:spcAft>
              <a:buNone/>
              <a:defRPr sz="1600">
                <a:solidFill>
                  <a:schemeClr val="lt2"/>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Σύγκριση" type="twoTxTwoObj">
  <p:cSld name="TWO_OBJECTS_WITH_TEXT">
    <p:spTree>
      <p:nvGrpSpPr>
        <p:cNvPr id="815" name="Shape 815"/>
        <p:cNvGrpSpPr/>
        <p:nvPr/>
      </p:nvGrpSpPr>
      <p:grpSpPr>
        <a:xfrm>
          <a:off x="0" y="0"/>
          <a:ext cx="0" cy="0"/>
          <a:chOff x="0" y="0"/>
          <a:chExt cx="0" cy="0"/>
        </a:xfrm>
      </p:grpSpPr>
      <p:cxnSp>
        <p:nvCxnSpPr>
          <p:cNvPr id="816" name="Google Shape;816;p223"/>
          <p:cNvCxnSpPr/>
          <p:nvPr/>
        </p:nvCxnSpPr>
        <p:spPr>
          <a:xfrm>
            <a:off x="563563" y="2179638"/>
            <a:ext cx="3748087" cy="1587"/>
          </a:xfrm>
          <a:prstGeom prst="straightConnector1">
            <a:avLst/>
          </a:prstGeom>
          <a:noFill/>
          <a:ln cap="flat" cmpd="sng" w="12700">
            <a:solidFill>
              <a:srgbClr val="E8E8E7"/>
            </a:solidFill>
            <a:prstDash val="solid"/>
            <a:round/>
            <a:headEnd len="sm" w="sm" type="none"/>
            <a:tailEnd len="sm" w="sm" type="none"/>
          </a:ln>
          <a:effectLst>
            <a:outerShdw blurRad="34925" rotWithShape="0" algn="tl">
              <a:srgbClr val="000000">
                <a:alpha val="54901"/>
              </a:srgbClr>
            </a:outerShdw>
          </a:effectLst>
        </p:spPr>
      </p:cxnSp>
      <p:cxnSp>
        <p:nvCxnSpPr>
          <p:cNvPr id="817" name="Google Shape;817;p223"/>
          <p:cNvCxnSpPr/>
          <p:nvPr/>
        </p:nvCxnSpPr>
        <p:spPr>
          <a:xfrm>
            <a:off x="4754563" y="2179638"/>
            <a:ext cx="3749675" cy="1587"/>
          </a:xfrm>
          <a:prstGeom prst="straightConnector1">
            <a:avLst/>
          </a:prstGeom>
          <a:noFill/>
          <a:ln cap="flat" cmpd="sng" w="12700">
            <a:solidFill>
              <a:srgbClr val="E8E8E7"/>
            </a:solidFill>
            <a:prstDash val="solid"/>
            <a:round/>
            <a:headEnd len="sm" w="sm" type="none"/>
            <a:tailEnd len="sm" w="sm" type="none"/>
          </a:ln>
          <a:effectLst>
            <a:outerShdw blurRad="34925" rotWithShape="0" algn="tl">
              <a:srgbClr val="000000">
                <a:alpha val="54901"/>
              </a:srgbClr>
            </a:outerShdw>
          </a:effectLst>
        </p:spPr>
      </p:cxnSp>
      <p:sp>
        <p:nvSpPr>
          <p:cNvPr id="818" name="Google Shape;818;p223"/>
          <p:cNvSpPr txBox="1"/>
          <p:nvPr>
            <p:ph idx="1" type="body"/>
          </p:nvPr>
        </p:nvSpPr>
        <p:spPr>
          <a:xfrm>
            <a:off x="457200" y="1399593"/>
            <a:ext cx="4040188" cy="762000"/>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SzPts val="2210"/>
              <a:buNone/>
              <a:defRPr b="1" sz="2600">
                <a:solidFill>
                  <a:schemeClr val="lt2"/>
                </a:solidFill>
                <a:latin typeface="Constantia"/>
                <a:ea typeface="Constantia"/>
                <a:cs typeface="Constantia"/>
                <a:sym typeface="Constantia"/>
              </a:defRPr>
            </a:lvl1pPr>
            <a:lvl2pPr indent="-228600" lvl="1" marL="914400" algn="l">
              <a:spcBef>
                <a:spcPts val="300"/>
              </a:spcBef>
              <a:spcAft>
                <a:spcPts val="0"/>
              </a:spcAft>
              <a:buSzPts val="1700"/>
              <a:buNone/>
              <a:defRPr b="1" sz="2000">
                <a:solidFill>
                  <a:schemeClr val="lt1"/>
                </a:solidFill>
                <a:latin typeface="Constantia"/>
                <a:ea typeface="Constantia"/>
                <a:cs typeface="Constantia"/>
                <a:sym typeface="Constantia"/>
              </a:defRPr>
            </a:lvl2pPr>
            <a:lvl3pPr indent="-228600" lvl="2" marL="1371600" algn="l">
              <a:spcBef>
                <a:spcPts val="300"/>
              </a:spcBef>
              <a:spcAft>
                <a:spcPts val="0"/>
              </a:spcAft>
              <a:buSzPts val="1530"/>
              <a:buNone/>
              <a:defRPr b="1" sz="1800">
                <a:solidFill>
                  <a:schemeClr val="lt1"/>
                </a:solidFill>
                <a:latin typeface="Constantia"/>
                <a:ea typeface="Constantia"/>
                <a:cs typeface="Constantia"/>
                <a:sym typeface="Constantia"/>
              </a:defRPr>
            </a:lvl3pPr>
            <a:lvl4pPr indent="-228600" lvl="3" marL="1828800" algn="l">
              <a:spcBef>
                <a:spcPts val="300"/>
              </a:spcBef>
              <a:spcAft>
                <a:spcPts val="0"/>
              </a:spcAft>
              <a:buSzPts val="1360"/>
              <a:buNone/>
              <a:defRPr b="1" sz="1600">
                <a:solidFill>
                  <a:schemeClr val="lt1"/>
                </a:solidFill>
                <a:latin typeface="Constantia"/>
                <a:ea typeface="Constantia"/>
                <a:cs typeface="Constantia"/>
                <a:sym typeface="Constantia"/>
              </a:defRPr>
            </a:lvl4pPr>
            <a:lvl5pPr indent="-228600" lvl="4" marL="2286000" algn="l">
              <a:spcBef>
                <a:spcPts val="338"/>
              </a:spcBef>
              <a:spcAft>
                <a:spcPts val="0"/>
              </a:spcAft>
              <a:buSzPts val="1360"/>
              <a:buNone/>
              <a:defRPr b="1" sz="1600">
                <a:solidFill>
                  <a:schemeClr val="lt1"/>
                </a:solidFill>
                <a:latin typeface="Constantia"/>
                <a:ea typeface="Constantia"/>
                <a:cs typeface="Constantia"/>
                <a:sym typeface="Constantia"/>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819" name="Google Shape;819;p223"/>
          <p:cNvSpPr txBox="1"/>
          <p:nvPr>
            <p:ph idx="2" type="body"/>
          </p:nvPr>
        </p:nvSpPr>
        <p:spPr>
          <a:xfrm>
            <a:off x="457200" y="2201896"/>
            <a:ext cx="4038600" cy="3913632"/>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820" name="Google Shape;820;p223"/>
          <p:cNvSpPr txBox="1"/>
          <p:nvPr>
            <p:ph idx="3" type="body"/>
          </p:nvPr>
        </p:nvSpPr>
        <p:spPr>
          <a:xfrm>
            <a:off x="4649788" y="2201896"/>
            <a:ext cx="4038600" cy="3913632"/>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821" name="Google Shape;821;p223"/>
          <p:cNvSpPr txBox="1"/>
          <p:nvPr>
            <p:ph type="title"/>
          </p:nvPr>
        </p:nvSpPr>
        <p:spPr>
          <a:xfrm>
            <a:off x="457200" y="155448"/>
            <a:ext cx="8229600" cy="11430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2" name="Google Shape;822;p223"/>
          <p:cNvSpPr txBox="1"/>
          <p:nvPr>
            <p:ph idx="4" type="body"/>
          </p:nvPr>
        </p:nvSpPr>
        <p:spPr>
          <a:xfrm>
            <a:off x="4648200" y="1399593"/>
            <a:ext cx="4040188" cy="762000"/>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SzPts val="2210"/>
              <a:buNone/>
              <a:defRPr b="1" sz="2600">
                <a:solidFill>
                  <a:schemeClr val="lt2"/>
                </a:solidFill>
                <a:latin typeface="Constantia"/>
                <a:ea typeface="Constantia"/>
                <a:cs typeface="Constantia"/>
                <a:sym typeface="Constantia"/>
              </a:defRPr>
            </a:lvl1pPr>
            <a:lvl2pPr indent="-228600" lvl="1" marL="914400" algn="l">
              <a:spcBef>
                <a:spcPts val="300"/>
              </a:spcBef>
              <a:spcAft>
                <a:spcPts val="0"/>
              </a:spcAft>
              <a:buSzPts val="1700"/>
              <a:buNone/>
              <a:defRPr b="1" sz="2000">
                <a:solidFill>
                  <a:schemeClr val="lt1"/>
                </a:solidFill>
                <a:latin typeface="Constantia"/>
                <a:ea typeface="Constantia"/>
                <a:cs typeface="Constantia"/>
                <a:sym typeface="Constantia"/>
              </a:defRPr>
            </a:lvl2pPr>
            <a:lvl3pPr indent="-228600" lvl="2" marL="1371600" algn="l">
              <a:spcBef>
                <a:spcPts val="300"/>
              </a:spcBef>
              <a:spcAft>
                <a:spcPts val="0"/>
              </a:spcAft>
              <a:buSzPts val="1530"/>
              <a:buNone/>
              <a:defRPr b="1" sz="1800">
                <a:solidFill>
                  <a:schemeClr val="lt1"/>
                </a:solidFill>
                <a:latin typeface="Constantia"/>
                <a:ea typeface="Constantia"/>
                <a:cs typeface="Constantia"/>
                <a:sym typeface="Constantia"/>
              </a:defRPr>
            </a:lvl3pPr>
            <a:lvl4pPr indent="-228600" lvl="3" marL="1828800" algn="l">
              <a:spcBef>
                <a:spcPts val="300"/>
              </a:spcBef>
              <a:spcAft>
                <a:spcPts val="0"/>
              </a:spcAft>
              <a:buSzPts val="1360"/>
              <a:buNone/>
              <a:defRPr b="1" sz="1600">
                <a:solidFill>
                  <a:schemeClr val="lt1"/>
                </a:solidFill>
                <a:latin typeface="Constantia"/>
                <a:ea typeface="Constantia"/>
                <a:cs typeface="Constantia"/>
                <a:sym typeface="Constantia"/>
              </a:defRPr>
            </a:lvl4pPr>
            <a:lvl5pPr indent="-228600" lvl="4" marL="2286000" algn="l">
              <a:spcBef>
                <a:spcPts val="338"/>
              </a:spcBef>
              <a:spcAft>
                <a:spcPts val="0"/>
              </a:spcAft>
              <a:buSzPts val="1360"/>
              <a:buNone/>
              <a:defRPr b="1" sz="1600">
                <a:solidFill>
                  <a:schemeClr val="lt1"/>
                </a:solidFill>
                <a:latin typeface="Constantia"/>
                <a:ea typeface="Constantia"/>
                <a:cs typeface="Constantia"/>
                <a:sym typeface="Constantia"/>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823" name="Google Shape;823;p223"/>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chemeClr val="lt2"/>
                </a:solidFill>
                <a:latin typeface="Constantia"/>
                <a:ea typeface="Constantia"/>
                <a:cs typeface="Constantia"/>
                <a:sym typeface="Constantia"/>
              </a:defRPr>
            </a:lvl1pPr>
            <a:lvl2pPr indent="0" lvl="1" marL="0" marR="0" algn="ctr">
              <a:spcBef>
                <a:spcPts val="0"/>
              </a:spcBef>
              <a:spcAft>
                <a:spcPts val="0"/>
              </a:spcAft>
              <a:buNone/>
              <a:defRPr sz="1600">
                <a:solidFill>
                  <a:schemeClr val="lt2"/>
                </a:solidFill>
                <a:latin typeface="Constantia"/>
                <a:ea typeface="Constantia"/>
                <a:cs typeface="Constantia"/>
                <a:sym typeface="Constantia"/>
              </a:defRPr>
            </a:lvl2pPr>
            <a:lvl3pPr indent="0" lvl="2" marL="0" marR="0" algn="ctr">
              <a:spcBef>
                <a:spcPts val="0"/>
              </a:spcBef>
              <a:spcAft>
                <a:spcPts val="0"/>
              </a:spcAft>
              <a:buNone/>
              <a:defRPr sz="1600">
                <a:solidFill>
                  <a:schemeClr val="lt2"/>
                </a:solidFill>
                <a:latin typeface="Constantia"/>
                <a:ea typeface="Constantia"/>
                <a:cs typeface="Constantia"/>
                <a:sym typeface="Constantia"/>
              </a:defRPr>
            </a:lvl3pPr>
            <a:lvl4pPr indent="0" lvl="3" marL="0" marR="0" algn="ctr">
              <a:spcBef>
                <a:spcPts val="0"/>
              </a:spcBef>
              <a:spcAft>
                <a:spcPts val="0"/>
              </a:spcAft>
              <a:buNone/>
              <a:defRPr sz="1600">
                <a:solidFill>
                  <a:schemeClr val="lt2"/>
                </a:solidFill>
                <a:latin typeface="Constantia"/>
                <a:ea typeface="Constantia"/>
                <a:cs typeface="Constantia"/>
                <a:sym typeface="Constantia"/>
              </a:defRPr>
            </a:lvl4pPr>
            <a:lvl5pPr indent="0" lvl="4" marL="0" marR="0" algn="ctr">
              <a:spcBef>
                <a:spcPts val="0"/>
              </a:spcBef>
              <a:spcAft>
                <a:spcPts val="0"/>
              </a:spcAft>
              <a:buNone/>
              <a:defRPr sz="1600">
                <a:solidFill>
                  <a:schemeClr val="lt2"/>
                </a:solidFill>
                <a:latin typeface="Constantia"/>
                <a:ea typeface="Constantia"/>
                <a:cs typeface="Constantia"/>
                <a:sym typeface="Constantia"/>
              </a:defRPr>
            </a:lvl5pPr>
            <a:lvl6pPr indent="0" lvl="5" marL="0" marR="0" algn="ctr">
              <a:spcBef>
                <a:spcPts val="0"/>
              </a:spcBef>
              <a:spcAft>
                <a:spcPts val="0"/>
              </a:spcAft>
              <a:buNone/>
              <a:defRPr sz="1600">
                <a:solidFill>
                  <a:schemeClr val="lt2"/>
                </a:solidFill>
                <a:latin typeface="Constantia"/>
                <a:ea typeface="Constantia"/>
                <a:cs typeface="Constantia"/>
                <a:sym typeface="Constantia"/>
              </a:defRPr>
            </a:lvl6pPr>
            <a:lvl7pPr indent="0" lvl="6" marL="0" marR="0" algn="ctr">
              <a:spcBef>
                <a:spcPts val="0"/>
              </a:spcBef>
              <a:spcAft>
                <a:spcPts val="0"/>
              </a:spcAft>
              <a:buNone/>
              <a:defRPr sz="1600">
                <a:solidFill>
                  <a:schemeClr val="lt2"/>
                </a:solidFill>
                <a:latin typeface="Constantia"/>
                <a:ea typeface="Constantia"/>
                <a:cs typeface="Constantia"/>
                <a:sym typeface="Constantia"/>
              </a:defRPr>
            </a:lvl7pPr>
            <a:lvl8pPr indent="0" lvl="7" marL="0" marR="0" algn="ctr">
              <a:spcBef>
                <a:spcPts val="0"/>
              </a:spcBef>
              <a:spcAft>
                <a:spcPts val="0"/>
              </a:spcAft>
              <a:buNone/>
              <a:defRPr sz="1600">
                <a:solidFill>
                  <a:schemeClr val="lt2"/>
                </a:solidFill>
                <a:latin typeface="Constantia"/>
                <a:ea typeface="Constantia"/>
                <a:cs typeface="Constantia"/>
                <a:sym typeface="Constantia"/>
              </a:defRPr>
            </a:lvl8pPr>
            <a:lvl9pPr indent="0" lvl="8" marL="0" marR="0" algn="ctr">
              <a:spcBef>
                <a:spcPts val="0"/>
              </a:spcBef>
              <a:spcAft>
                <a:spcPts val="0"/>
              </a:spcAft>
              <a:buNone/>
              <a:defRPr sz="1600">
                <a:solidFill>
                  <a:schemeClr val="lt2"/>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
        <p:nvSpPr>
          <p:cNvPr id="824" name="Google Shape;824;p223"/>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5" name="Google Shape;825;p223"/>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ή" type="blank">
  <p:cSld name="BLANK">
    <p:spTree>
      <p:nvGrpSpPr>
        <p:cNvPr id="826" name="Shape 826"/>
        <p:cNvGrpSpPr/>
        <p:nvPr/>
      </p:nvGrpSpPr>
      <p:grpSpPr>
        <a:xfrm>
          <a:off x="0" y="0"/>
          <a:ext cx="0" cy="0"/>
          <a:chOff x="0" y="0"/>
          <a:chExt cx="0" cy="0"/>
        </a:xfrm>
      </p:grpSpPr>
      <p:sp>
        <p:nvSpPr>
          <p:cNvPr id="827" name="Google Shape;827;p224"/>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8" name="Google Shape;828;p224"/>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9" name="Google Shape;829;p224"/>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chemeClr val="lt2"/>
                </a:solidFill>
                <a:latin typeface="Constantia"/>
                <a:ea typeface="Constantia"/>
                <a:cs typeface="Constantia"/>
                <a:sym typeface="Constantia"/>
              </a:defRPr>
            </a:lvl1pPr>
            <a:lvl2pPr indent="0" lvl="1" marL="0" marR="0" algn="ctr">
              <a:spcBef>
                <a:spcPts val="0"/>
              </a:spcBef>
              <a:spcAft>
                <a:spcPts val="0"/>
              </a:spcAft>
              <a:buNone/>
              <a:defRPr sz="1600">
                <a:solidFill>
                  <a:schemeClr val="lt2"/>
                </a:solidFill>
                <a:latin typeface="Constantia"/>
                <a:ea typeface="Constantia"/>
                <a:cs typeface="Constantia"/>
                <a:sym typeface="Constantia"/>
              </a:defRPr>
            </a:lvl2pPr>
            <a:lvl3pPr indent="0" lvl="2" marL="0" marR="0" algn="ctr">
              <a:spcBef>
                <a:spcPts val="0"/>
              </a:spcBef>
              <a:spcAft>
                <a:spcPts val="0"/>
              </a:spcAft>
              <a:buNone/>
              <a:defRPr sz="1600">
                <a:solidFill>
                  <a:schemeClr val="lt2"/>
                </a:solidFill>
                <a:latin typeface="Constantia"/>
                <a:ea typeface="Constantia"/>
                <a:cs typeface="Constantia"/>
                <a:sym typeface="Constantia"/>
              </a:defRPr>
            </a:lvl3pPr>
            <a:lvl4pPr indent="0" lvl="3" marL="0" marR="0" algn="ctr">
              <a:spcBef>
                <a:spcPts val="0"/>
              </a:spcBef>
              <a:spcAft>
                <a:spcPts val="0"/>
              </a:spcAft>
              <a:buNone/>
              <a:defRPr sz="1600">
                <a:solidFill>
                  <a:schemeClr val="lt2"/>
                </a:solidFill>
                <a:latin typeface="Constantia"/>
                <a:ea typeface="Constantia"/>
                <a:cs typeface="Constantia"/>
                <a:sym typeface="Constantia"/>
              </a:defRPr>
            </a:lvl4pPr>
            <a:lvl5pPr indent="0" lvl="4" marL="0" marR="0" algn="ctr">
              <a:spcBef>
                <a:spcPts val="0"/>
              </a:spcBef>
              <a:spcAft>
                <a:spcPts val="0"/>
              </a:spcAft>
              <a:buNone/>
              <a:defRPr sz="1600">
                <a:solidFill>
                  <a:schemeClr val="lt2"/>
                </a:solidFill>
                <a:latin typeface="Constantia"/>
                <a:ea typeface="Constantia"/>
                <a:cs typeface="Constantia"/>
                <a:sym typeface="Constantia"/>
              </a:defRPr>
            </a:lvl5pPr>
            <a:lvl6pPr indent="0" lvl="5" marL="0" marR="0" algn="ctr">
              <a:spcBef>
                <a:spcPts val="0"/>
              </a:spcBef>
              <a:spcAft>
                <a:spcPts val="0"/>
              </a:spcAft>
              <a:buNone/>
              <a:defRPr sz="1600">
                <a:solidFill>
                  <a:schemeClr val="lt2"/>
                </a:solidFill>
                <a:latin typeface="Constantia"/>
                <a:ea typeface="Constantia"/>
                <a:cs typeface="Constantia"/>
                <a:sym typeface="Constantia"/>
              </a:defRPr>
            </a:lvl6pPr>
            <a:lvl7pPr indent="0" lvl="6" marL="0" marR="0" algn="ctr">
              <a:spcBef>
                <a:spcPts val="0"/>
              </a:spcBef>
              <a:spcAft>
                <a:spcPts val="0"/>
              </a:spcAft>
              <a:buNone/>
              <a:defRPr sz="1600">
                <a:solidFill>
                  <a:schemeClr val="lt2"/>
                </a:solidFill>
                <a:latin typeface="Constantia"/>
                <a:ea typeface="Constantia"/>
                <a:cs typeface="Constantia"/>
                <a:sym typeface="Constantia"/>
              </a:defRPr>
            </a:lvl7pPr>
            <a:lvl8pPr indent="0" lvl="7" marL="0" marR="0" algn="ctr">
              <a:spcBef>
                <a:spcPts val="0"/>
              </a:spcBef>
              <a:spcAft>
                <a:spcPts val="0"/>
              </a:spcAft>
              <a:buNone/>
              <a:defRPr sz="1600">
                <a:solidFill>
                  <a:schemeClr val="lt2"/>
                </a:solidFill>
                <a:latin typeface="Constantia"/>
                <a:ea typeface="Constantia"/>
                <a:cs typeface="Constantia"/>
                <a:sym typeface="Constantia"/>
              </a:defRPr>
            </a:lvl8pPr>
            <a:lvl9pPr indent="0" lvl="8" marL="0" marR="0" algn="ctr">
              <a:spcBef>
                <a:spcPts val="0"/>
              </a:spcBef>
              <a:spcAft>
                <a:spcPts val="0"/>
              </a:spcAft>
              <a:buNone/>
              <a:defRPr sz="1600">
                <a:solidFill>
                  <a:schemeClr val="lt2"/>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type="objTx">
  <p:cSld name="OBJECT_WITH_CAPTION_TEXT">
    <p:spTree>
      <p:nvGrpSpPr>
        <p:cNvPr id="830" name="Shape 830"/>
        <p:cNvGrpSpPr/>
        <p:nvPr/>
      </p:nvGrpSpPr>
      <p:grpSpPr>
        <a:xfrm>
          <a:off x="0" y="0"/>
          <a:ext cx="0" cy="0"/>
          <a:chOff x="0" y="0"/>
          <a:chExt cx="0" cy="0"/>
        </a:xfrm>
      </p:grpSpPr>
      <p:sp>
        <p:nvSpPr>
          <p:cNvPr id="831" name="Google Shape;831;p225"/>
          <p:cNvSpPr txBox="1"/>
          <p:nvPr>
            <p:ph idx="1" type="body"/>
          </p:nvPr>
        </p:nvSpPr>
        <p:spPr>
          <a:xfrm>
            <a:off x="457200" y="457200"/>
            <a:ext cx="6248400" cy="5715000"/>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832" name="Google Shape;832;p225"/>
          <p:cNvSpPr txBox="1"/>
          <p:nvPr>
            <p:ph idx="2" type="body"/>
          </p:nvPr>
        </p:nvSpPr>
        <p:spPr>
          <a:xfrm>
            <a:off x="6781800" y="1600200"/>
            <a:ext cx="1984248" cy="3733800"/>
          </a:xfrm>
          <a:prstGeom prst="rect">
            <a:avLst/>
          </a:prstGeom>
          <a:noFill/>
          <a:ln>
            <a:noFill/>
          </a:ln>
        </p:spPr>
        <p:txBody>
          <a:bodyPr anchorCtr="0" anchor="t" bIns="45700" lIns="91425" spcFirstLastPara="1" rIns="91425" wrap="square" tIns="45700">
            <a:noAutofit/>
          </a:bodyPr>
          <a:lstStyle>
            <a:lvl1pPr indent="-228600" lvl="0" marL="457200" algn="l">
              <a:lnSpc>
                <a:spcPct val="125000"/>
              </a:lnSpc>
              <a:spcBef>
                <a:spcPts val="600"/>
              </a:spcBef>
              <a:spcAft>
                <a:spcPts val="0"/>
              </a:spcAft>
              <a:buSzPts val="1360"/>
              <a:buNone/>
              <a:defRPr sz="1600">
                <a:solidFill>
                  <a:schemeClr val="lt2"/>
                </a:solidFill>
              </a:defRPr>
            </a:lvl1pPr>
            <a:lvl2pPr indent="-228600" lvl="1" marL="914400" algn="l">
              <a:spcBef>
                <a:spcPts val="1000"/>
              </a:spcBef>
              <a:spcAft>
                <a:spcPts val="0"/>
              </a:spcAft>
              <a:buSzPts val="1020"/>
              <a:buNone/>
              <a:defRPr sz="1200"/>
            </a:lvl2pPr>
            <a:lvl3pPr indent="-228600" lvl="2" marL="1371600" algn="l">
              <a:spcBef>
                <a:spcPts val="300"/>
              </a:spcBef>
              <a:spcAft>
                <a:spcPts val="0"/>
              </a:spcAft>
              <a:buSzPts val="850"/>
              <a:buNone/>
              <a:defRPr sz="1000"/>
            </a:lvl3pPr>
            <a:lvl4pPr indent="-228600" lvl="3" marL="1828800" algn="l">
              <a:spcBef>
                <a:spcPts val="300"/>
              </a:spcBef>
              <a:spcAft>
                <a:spcPts val="0"/>
              </a:spcAft>
              <a:buSzPts val="765"/>
              <a:buNone/>
              <a:defRPr sz="900"/>
            </a:lvl4pPr>
            <a:lvl5pPr indent="-228600" lvl="4" marL="2286000" algn="l">
              <a:spcBef>
                <a:spcPts val="338"/>
              </a:spcBef>
              <a:spcAft>
                <a:spcPts val="0"/>
              </a:spcAft>
              <a:buSzPts val="765"/>
              <a:buNone/>
              <a:defRPr sz="900"/>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833" name="Google Shape;833;p225"/>
          <p:cNvSpPr txBox="1"/>
          <p:nvPr>
            <p:ph type="title"/>
          </p:nvPr>
        </p:nvSpPr>
        <p:spPr>
          <a:xfrm>
            <a:off x="6781800" y="457200"/>
            <a:ext cx="1981200" cy="1066800"/>
          </a:xfrm>
          <a:prstGeom prst="rect">
            <a:avLst/>
          </a:prstGeom>
          <a:noFill/>
          <a:ln>
            <a:noFill/>
          </a:ln>
        </p:spPr>
        <p:txBody>
          <a:bodyPr anchorCtr="0" anchor="b" bIns="45700" lIns="91425" spcFirstLastPara="1" rIns="91425" wrap="square" tIns="91425">
            <a:normAutofit/>
          </a:bodyPr>
          <a:lstStyle>
            <a:lvl1pPr lvl="0" algn="l">
              <a:spcBef>
                <a:spcPts val="0"/>
              </a:spcBef>
              <a:spcAft>
                <a:spcPts val="0"/>
              </a:spcAft>
              <a:buClr>
                <a:schemeClr val="lt2"/>
              </a:buClr>
              <a:buSzPts val="1800"/>
              <a:buFont typeface="Constantia"/>
              <a:buNone/>
              <a:defRPr b="1" sz="1800">
                <a:solidFill>
                  <a:schemeClr val="lt2"/>
                </a:solidFill>
                <a:latin typeface="Constantia"/>
                <a:ea typeface="Constantia"/>
                <a:cs typeface="Constantia"/>
                <a:sym typeface="Constanti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4" name="Google Shape;834;p225"/>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5" name="Google Shape;835;p225"/>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chemeClr val="lt2"/>
                </a:solidFill>
                <a:latin typeface="Constantia"/>
                <a:ea typeface="Constantia"/>
                <a:cs typeface="Constantia"/>
                <a:sym typeface="Constantia"/>
              </a:defRPr>
            </a:lvl1pPr>
            <a:lvl2pPr indent="0" lvl="1" marL="0" marR="0" algn="ctr">
              <a:spcBef>
                <a:spcPts val="0"/>
              </a:spcBef>
              <a:spcAft>
                <a:spcPts val="0"/>
              </a:spcAft>
              <a:buNone/>
              <a:defRPr sz="1600">
                <a:solidFill>
                  <a:schemeClr val="lt2"/>
                </a:solidFill>
                <a:latin typeface="Constantia"/>
                <a:ea typeface="Constantia"/>
                <a:cs typeface="Constantia"/>
                <a:sym typeface="Constantia"/>
              </a:defRPr>
            </a:lvl2pPr>
            <a:lvl3pPr indent="0" lvl="2" marL="0" marR="0" algn="ctr">
              <a:spcBef>
                <a:spcPts val="0"/>
              </a:spcBef>
              <a:spcAft>
                <a:spcPts val="0"/>
              </a:spcAft>
              <a:buNone/>
              <a:defRPr sz="1600">
                <a:solidFill>
                  <a:schemeClr val="lt2"/>
                </a:solidFill>
                <a:latin typeface="Constantia"/>
                <a:ea typeface="Constantia"/>
                <a:cs typeface="Constantia"/>
                <a:sym typeface="Constantia"/>
              </a:defRPr>
            </a:lvl3pPr>
            <a:lvl4pPr indent="0" lvl="3" marL="0" marR="0" algn="ctr">
              <a:spcBef>
                <a:spcPts val="0"/>
              </a:spcBef>
              <a:spcAft>
                <a:spcPts val="0"/>
              </a:spcAft>
              <a:buNone/>
              <a:defRPr sz="1600">
                <a:solidFill>
                  <a:schemeClr val="lt2"/>
                </a:solidFill>
                <a:latin typeface="Constantia"/>
                <a:ea typeface="Constantia"/>
                <a:cs typeface="Constantia"/>
                <a:sym typeface="Constantia"/>
              </a:defRPr>
            </a:lvl4pPr>
            <a:lvl5pPr indent="0" lvl="4" marL="0" marR="0" algn="ctr">
              <a:spcBef>
                <a:spcPts val="0"/>
              </a:spcBef>
              <a:spcAft>
                <a:spcPts val="0"/>
              </a:spcAft>
              <a:buNone/>
              <a:defRPr sz="1600">
                <a:solidFill>
                  <a:schemeClr val="lt2"/>
                </a:solidFill>
                <a:latin typeface="Constantia"/>
                <a:ea typeface="Constantia"/>
                <a:cs typeface="Constantia"/>
                <a:sym typeface="Constantia"/>
              </a:defRPr>
            </a:lvl5pPr>
            <a:lvl6pPr indent="0" lvl="5" marL="0" marR="0" algn="ctr">
              <a:spcBef>
                <a:spcPts val="0"/>
              </a:spcBef>
              <a:spcAft>
                <a:spcPts val="0"/>
              </a:spcAft>
              <a:buNone/>
              <a:defRPr sz="1600">
                <a:solidFill>
                  <a:schemeClr val="lt2"/>
                </a:solidFill>
                <a:latin typeface="Constantia"/>
                <a:ea typeface="Constantia"/>
                <a:cs typeface="Constantia"/>
                <a:sym typeface="Constantia"/>
              </a:defRPr>
            </a:lvl6pPr>
            <a:lvl7pPr indent="0" lvl="6" marL="0" marR="0" algn="ctr">
              <a:spcBef>
                <a:spcPts val="0"/>
              </a:spcBef>
              <a:spcAft>
                <a:spcPts val="0"/>
              </a:spcAft>
              <a:buNone/>
              <a:defRPr sz="1600">
                <a:solidFill>
                  <a:schemeClr val="lt2"/>
                </a:solidFill>
                <a:latin typeface="Constantia"/>
                <a:ea typeface="Constantia"/>
                <a:cs typeface="Constantia"/>
                <a:sym typeface="Constantia"/>
              </a:defRPr>
            </a:lvl7pPr>
            <a:lvl8pPr indent="0" lvl="7" marL="0" marR="0" algn="ctr">
              <a:spcBef>
                <a:spcPts val="0"/>
              </a:spcBef>
              <a:spcAft>
                <a:spcPts val="0"/>
              </a:spcAft>
              <a:buNone/>
              <a:defRPr sz="1600">
                <a:solidFill>
                  <a:schemeClr val="lt2"/>
                </a:solidFill>
                <a:latin typeface="Constantia"/>
                <a:ea typeface="Constantia"/>
                <a:cs typeface="Constantia"/>
                <a:sym typeface="Constantia"/>
              </a:defRPr>
            </a:lvl8pPr>
            <a:lvl9pPr indent="0" lvl="8" marL="0" marR="0" algn="ctr">
              <a:spcBef>
                <a:spcPts val="0"/>
              </a:spcBef>
              <a:spcAft>
                <a:spcPts val="0"/>
              </a:spcAft>
              <a:buNone/>
              <a:defRPr sz="1600">
                <a:solidFill>
                  <a:schemeClr val="lt2"/>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
        <p:nvSpPr>
          <p:cNvPr id="836" name="Google Shape;836;p225"/>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type="picTx">
  <p:cSld name="PICTURE_WITH_CAPTION_TEXT">
    <p:spTree>
      <p:nvGrpSpPr>
        <p:cNvPr id="837" name="Shape 837"/>
        <p:cNvGrpSpPr/>
        <p:nvPr/>
      </p:nvGrpSpPr>
      <p:grpSpPr>
        <a:xfrm>
          <a:off x="0" y="0"/>
          <a:ext cx="0" cy="0"/>
          <a:chOff x="0" y="0"/>
          <a:chExt cx="0" cy="0"/>
        </a:xfrm>
      </p:grpSpPr>
      <p:sp>
        <p:nvSpPr>
          <p:cNvPr id="838" name="Google Shape;838;p226"/>
          <p:cNvSpPr txBox="1"/>
          <p:nvPr>
            <p:ph type="title"/>
          </p:nvPr>
        </p:nvSpPr>
        <p:spPr>
          <a:xfrm>
            <a:off x="6629400" y="457200"/>
            <a:ext cx="2057400" cy="1066800"/>
          </a:xfrm>
          <a:prstGeom prst="rect">
            <a:avLst/>
          </a:prstGeom>
          <a:noFill/>
          <a:ln>
            <a:noFill/>
          </a:ln>
        </p:spPr>
        <p:txBody>
          <a:bodyPr anchorCtr="0" anchor="b" bIns="45700" lIns="91425" spcFirstLastPara="1" rIns="91425" wrap="square" tIns="91425">
            <a:normAutofit/>
          </a:bodyPr>
          <a:lstStyle>
            <a:lvl1pPr lvl="0" algn="l">
              <a:spcBef>
                <a:spcPts val="0"/>
              </a:spcBef>
              <a:spcAft>
                <a:spcPts val="0"/>
              </a:spcAft>
              <a:buClr>
                <a:schemeClr val="lt2"/>
              </a:buClr>
              <a:buSzPts val="1800"/>
              <a:buFont typeface="Constantia"/>
              <a:buNone/>
              <a:defRPr b="1" sz="1800">
                <a:solidFill>
                  <a:schemeClr val="lt2"/>
                </a:solidFill>
                <a:latin typeface="Constantia"/>
                <a:ea typeface="Constantia"/>
                <a:cs typeface="Constantia"/>
                <a:sym typeface="Constanti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9" name="Google Shape;839;p226"/>
          <p:cNvSpPr/>
          <p:nvPr>
            <p:ph idx="2" type="pic"/>
          </p:nvPr>
        </p:nvSpPr>
        <p:spPr>
          <a:xfrm>
            <a:off x="457200" y="457200"/>
            <a:ext cx="6019800" cy="5562600"/>
          </a:xfrm>
          <a:prstGeom prst="rect">
            <a:avLst/>
          </a:prstGeom>
          <a:solidFill>
            <a:srgbClr val="FFFDEB"/>
          </a:solidFill>
          <a:ln>
            <a:noFill/>
          </a:ln>
          <a:effectLst>
            <a:outerShdw blurRad="88900" sx="103000" rotWithShape="0" algn="ctr" sy="103000">
              <a:srgbClr val="000000">
                <a:alpha val="31764"/>
              </a:srgbClr>
            </a:outerShdw>
          </a:effectLst>
        </p:spPr>
        <p:txBody>
          <a:bodyPr anchorCtr="0" anchor="t" bIns="45700" lIns="91425" spcFirstLastPara="1" rIns="91425" wrap="square" tIns="45700">
            <a:normAutofit/>
          </a:bodyPr>
          <a:lstStyle>
            <a:lvl1pPr lvl="0" marR="0" rtl="0" algn="l">
              <a:spcBef>
                <a:spcPts val="600"/>
              </a:spcBef>
              <a:spcAft>
                <a:spcPts val="0"/>
              </a:spcAft>
              <a:buClr>
                <a:schemeClr val="accent2"/>
              </a:buClr>
              <a:buSzPts val="2720"/>
              <a:buFont typeface="Noto Sans Symbols"/>
              <a:buNone/>
              <a:defRPr b="0" i="0" sz="3200" u="none" cap="none" strike="noStrike">
                <a:solidFill>
                  <a:schemeClr val="dk1"/>
                </a:solidFill>
                <a:latin typeface="Constantia"/>
                <a:ea typeface="Constantia"/>
                <a:cs typeface="Constantia"/>
                <a:sym typeface="Constantia"/>
              </a:defRPr>
            </a:lvl1pPr>
            <a:lvl2pPr lvl="1" marR="0" rtl="0" algn="l">
              <a:spcBef>
                <a:spcPts val="300"/>
              </a:spcBef>
              <a:spcAft>
                <a:spcPts val="0"/>
              </a:spcAft>
              <a:buClr>
                <a:srgbClr val="D6903D"/>
              </a:buClr>
              <a:buSzPts val="2040"/>
              <a:buFont typeface="Noto Sans Symbols"/>
              <a:buChar char="⚫"/>
              <a:defRPr b="0" i="0" sz="2400" u="none" cap="none" strike="noStrike">
                <a:solidFill>
                  <a:schemeClr val="lt2"/>
                </a:solidFill>
                <a:latin typeface="Constantia"/>
                <a:ea typeface="Constantia"/>
                <a:cs typeface="Constantia"/>
                <a:sym typeface="Constantia"/>
              </a:defRPr>
            </a:lvl2pPr>
            <a:lvl3pPr lvl="2" marR="0" rtl="0" algn="l">
              <a:spcBef>
                <a:spcPts val="300"/>
              </a:spcBef>
              <a:spcAft>
                <a:spcPts val="0"/>
              </a:spcAft>
              <a:buClr>
                <a:srgbClr val="B37732"/>
              </a:buClr>
              <a:buSzPts val="1785"/>
              <a:buFont typeface="Noto Sans Symbols"/>
              <a:buChar char="⚫"/>
              <a:defRPr b="0" i="0" sz="2100" u="none" cap="none" strike="noStrike">
                <a:solidFill>
                  <a:schemeClr val="lt1"/>
                </a:solidFill>
                <a:latin typeface="Constantia"/>
                <a:ea typeface="Constantia"/>
                <a:cs typeface="Constantia"/>
                <a:sym typeface="Constantia"/>
              </a:defRPr>
            </a:lvl3pPr>
            <a:lvl4pPr lvl="3" marR="0" rtl="0" algn="l">
              <a:spcBef>
                <a:spcPts val="300"/>
              </a:spcBef>
              <a:spcAft>
                <a:spcPts val="0"/>
              </a:spcAft>
              <a:buClr>
                <a:srgbClr val="D6903D"/>
              </a:buClr>
              <a:buSzPts val="1615"/>
              <a:buFont typeface="Noto Sans Symbols"/>
              <a:buChar char="⚫"/>
              <a:defRPr b="0" i="0" sz="1900" u="none" cap="none" strike="noStrike">
                <a:solidFill>
                  <a:schemeClr val="lt1"/>
                </a:solidFill>
                <a:latin typeface="Constantia"/>
                <a:ea typeface="Constantia"/>
                <a:cs typeface="Constantia"/>
                <a:sym typeface="Constantia"/>
              </a:defRPr>
            </a:lvl4pPr>
            <a:lvl5pPr lvl="4" marR="0" rtl="0" algn="l">
              <a:spcBef>
                <a:spcPts val="338"/>
              </a:spcBef>
              <a:spcAft>
                <a:spcPts val="0"/>
              </a:spcAft>
              <a:buClr>
                <a:srgbClr val="D6903D"/>
              </a:buClr>
              <a:buSzPts val="1360"/>
              <a:buFont typeface="Noto Sans Symbols"/>
              <a:buChar char="⚫"/>
              <a:defRPr b="0" i="0" sz="1600" u="none" cap="none" strike="noStrike">
                <a:solidFill>
                  <a:schemeClr val="lt1"/>
                </a:solidFill>
                <a:latin typeface="Constantia"/>
                <a:ea typeface="Constantia"/>
                <a:cs typeface="Constantia"/>
                <a:sym typeface="Constantia"/>
              </a:defRPr>
            </a:lvl5pPr>
            <a:lvl6pPr lvl="5" marR="0" rtl="0" algn="l">
              <a:spcBef>
                <a:spcPts val="340"/>
              </a:spcBef>
              <a:spcAft>
                <a:spcPts val="0"/>
              </a:spcAft>
              <a:buClr>
                <a:srgbClr val="D58F3E"/>
              </a:buClr>
              <a:buSzPts val="1445"/>
              <a:buFont typeface="Noto Sans Symbols"/>
              <a:buChar char="🖙"/>
              <a:defRPr b="0" i="0" sz="1700" u="none" cap="none" strike="noStrike">
                <a:solidFill>
                  <a:schemeClr val="lt1"/>
                </a:solidFill>
                <a:latin typeface="Constantia"/>
                <a:ea typeface="Constantia"/>
                <a:cs typeface="Constantia"/>
                <a:sym typeface="Constantia"/>
              </a:defRPr>
            </a:lvl6pPr>
            <a:lvl7pPr lvl="6" marR="0" rtl="0" algn="l">
              <a:spcBef>
                <a:spcPts val="340"/>
              </a:spcBef>
              <a:spcAft>
                <a:spcPts val="0"/>
              </a:spcAft>
              <a:buClr>
                <a:srgbClr val="D58F3E"/>
              </a:buClr>
              <a:buSzPts val="1360"/>
              <a:buFont typeface="Noto Sans Symbols"/>
              <a:buChar char="🖙"/>
              <a:defRPr b="0" i="0" sz="1600" u="none" cap="none" strike="noStrike">
                <a:solidFill>
                  <a:schemeClr val="lt1"/>
                </a:solidFill>
                <a:latin typeface="Constantia"/>
                <a:ea typeface="Constantia"/>
                <a:cs typeface="Constantia"/>
                <a:sym typeface="Constantia"/>
              </a:defRPr>
            </a:lvl7pPr>
            <a:lvl8pPr lvl="7" marR="0" rtl="0" algn="l">
              <a:spcBef>
                <a:spcPts val="340"/>
              </a:spcBef>
              <a:spcAft>
                <a:spcPts val="0"/>
              </a:spcAft>
              <a:buClr>
                <a:srgbClr val="D58F3E"/>
              </a:buClr>
              <a:buSzPts val="1275"/>
              <a:buFont typeface="Noto Sans Symbols"/>
              <a:buChar char="🖙"/>
              <a:defRPr b="0" i="0" sz="1500" u="none" cap="none" strike="noStrike">
                <a:solidFill>
                  <a:schemeClr val="lt1"/>
                </a:solidFill>
                <a:latin typeface="Constantia"/>
                <a:ea typeface="Constantia"/>
                <a:cs typeface="Constantia"/>
                <a:sym typeface="Constantia"/>
              </a:defRPr>
            </a:lvl8pPr>
            <a:lvl9pPr lvl="8" marR="0" rtl="0" algn="l">
              <a:spcBef>
                <a:spcPts val="340"/>
              </a:spcBef>
              <a:spcAft>
                <a:spcPts val="0"/>
              </a:spcAft>
              <a:buClr>
                <a:srgbClr val="D58F3E"/>
              </a:buClr>
              <a:buSzPts val="1275"/>
              <a:buFont typeface="Noto Sans Symbols"/>
              <a:buChar char="🖙"/>
              <a:defRPr b="0" i="0" sz="1500" u="none" cap="none" strike="noStrike">
                <a:solidFill>
                  <a:schemeClr val="lt1"/>
                </a:solidFill>
                <a:latin typeface="Constantia"/>
                <a:ea typeface="Constantia"/>
                <a:cs typeface="Constantia"/>
                <a:sym typeface="Constantia"/>
              </a:defRPr>
            </a:lvl9pPr>
          </a:lstStyle>
          <a:p/>
        </p:txBody>
      </p:sp>
      <p:sp>
        <p:nvSpPr>
          <p:cNvPr id="840" name="Google Shape;840;p226"/>
          <p:cNvSpPr txBox="1"/>
          <p:nvPr>
            <p:ph idx="1" type="body"/>
          </p:nvPr>
        </p:nvSpPr>
        <p:spPr>
          <a:xfrm>
            <a:off x="6629400" y="1600200"/>
            <a:ext cx="2057400" cy="4419600"/>
          </a:xfrm>
          <a:prstGeom prst="rect">
            <a:avLst/>
          </a:prstGeom>
          <a:noFill/>
          <a:ln>
            <a:noFill/>
          </a:ln>
        </p:spPr>
        <p:txBody>
          <a:bodyPr anchorCtr="0" anchor="t" bIns="45700" lIns="91425" spcFirstLastPara="1" rIns="91425" wrap="square" tIns="45700">
            <a:noAutofit/>
          </a:bodyPr>
          <a:lstStyle>
            <a:lvl1pPr indent="-228600" lvl="0" marL="457200" algn="l">
              <a:lnSpc>
                <a:spcPct val="125000"/>
              </a:lnSpc>
              <a:spcBef>
                <a:spcPts val="600"/>
              </a:spcBef>
              <a:spcAft>
                <a:spcPts val="0"/>
              </a:spcAft>
              <a:buSzPts val="1360"/>
              <a:buFont typeface="Constantia"/>
              <a:buNone/>
              <a:defRPr b="0" sz="1600">
                <a:solidFill>
                  <a:schemeClr val="lt2"/>
                </a:solidFill>
              </a:defRPr>
            </a:lvl1pPr>
            <a:lvl2pPr indent="-293369" lvl="1" marL="914400" algn="l">
              <a:spcBef>
                <a:spcPts val="1000"/>
              </a:spcBef>
              <a:spcAft>
                <a:spcPts val="0"/>
              </a:spcAft>
              <a:buSzPts val="1020"/>
              <a:buChar char="⚫"/>
              <a:defRPr sz="1200"/>
            </a:lvl2pPr>
            <a:lvl3pPr indent="-282575" lvl="2" marL="1371600" algn="l">
              <a:spcBef>
                <a:spcPts val="300"/>
              </a:spcBef>
              <a:spcAft>
                <a:spcPts val="0"/>
              </a:spcAft>
              <a:buSzPts val="850"/>
              <a:buChar char="⚫"/>
              <a:defRPr sz="1000"/>
            </a:lvl3pPr>
            <a:lvl4pPr indent="-277177" lvl="3" marL="1828800" algn="l">
              <a:spcBef>
                <a:spcPts val="300"/>
              </a:spcBef>
              <a:spcAft>
                <a:spcPts val="0"/>
              </a:spcAft>
              <a:buSzPts val="765"/>
              <a:buChar char="⚫"/>
              <a:defRPr sz="900"/>
            </a:lvl4pPr>
            <a:lvl5pPr indent="-277177" lvl="4" marL="2286000" algn="l">
              <a:spcBef>
                <a:spcPts val="338"/>
              </a:spcBef>
              <a:spcAft>
                <a:spcPts val="0"/>
              </a:spcAft>
              <a:buSzPts val="765"/>
              <a:buChar char="⚫"/>
              <a:defRPr sz="900"/>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841" name="Google Shape;841;p226"/>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2" name="Google Shape;842;p226"/>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chemeClr val="lt2"/>
                </a:solidFill>
                <a:latin typeface="Constantia"/>
                <a:ea typeface="Constantia"/>
                <a:cs typeface="Constantia"/>
                <a:sym typeface="Constantia"/>
              </a:defRPr>
            </a:lvl1pPr>
            <a:lvl2pPr indent="0" lvl="1" marL="0" marR="0" algn="ctr">
              <a:spcBef>
                <a:spcPts val="0"/>
              </a:spcBef>
              <a:spcAft>
                <a:spcPts val="0"/>
              </a:spcAft>
              <a:buNone/>
              <a:defRPr sz="1600">
                <a:solidFill>
                  <a:schemeClr val="lt2"/>
                </a:solidFill>
                <a:latin typeface="Constantia"/>
                <a:ea typeface="Constantia"/>
                <a:cs typeface="Constantia"/>
                <a:sym typeface="Constantia"/>
              </a:defRPr>
            </a:lvl2pPr>
            <a:lvl3pPr indent="0" lvl="2" marL="0" marR="0" algn="ctr">
              <a:spcBef>
                <a:spcPts val="0"/>
              </a:spcBef>
              <a:spcAft>
                <a:spcPts val="0"/>
              </a:spcAft>
              <a:buNone/>
              <a:defRPr sz="1600">
                <a:solidFill>
                  <a:schemeClr val="lt2"/>
                </a:solidFill>
                <a:latin typeface="Constantia"/>
                <a:ea typeface="Constantia"/>
                <a:cs typeface="Constantia"/>
                <a:sym typeface="Constantia"/>
              </a:defRPr>
            </a:lvl3pPr>
            <a:lvl4pPr indent="0" lvl="3" marL="0" marR="0" algn="ctr">
              <a:spcBef>
                <a:spcPts val="0"/>
              </a:spcBef>
              <a:spcAft>
                <a:spcPts val="0"/>
              </a:spcAft>
              <a:buNone/>
              <a:defRPr sz="1600">
                <a:solidFill>
                  <a:schemeClr val="lt2"/>
                </a:solidFill>
                <a:latin typeface="Constantia"/>
                <a:ea typeface="Constantia"/>
                <a:cs typeface="Constantia"/>
                <a:sym typeface="Constantia"/>
              </a:defRPr>
            </a:lvl4pPr>
            <a:lvl5pPr indent="0" lvl="4" marL="0" marR="0" algn="ctr">
              <a:spcBef>
                <a:spcPts val="0"/>
              </a:spcBef>
              <a:spcAft>
                <a:spcPts val="0"/>
              </a:spcAft>
              <a:buNone/>
              <a:defRPr sz="1600">
                <a:solidFill>
                  <a:schemeClr val="lt2"/>
                </a:solidFill>
                <a:latin typeface="Constantia"/>
                <a:ea typeface="Constantia"/>
                <a:cs typeface="Constantia"/>
                <a:sym typeface="Constantia"/>
              </a:defRPr>
            </a:lvl5pPr>
            <a:lvl6pPr indent="0" lvl="5" marL="0" marR="0" algn="ctr">
              <a:spcBef>
                <a:spcPts val="0"/>
              </a:spcBef>
              <a:spcAft>
                <a:spcPts val="0"/>
              </a:spcAft>
              <a:buNone/>
              <a:defRPr sz="1600">
                <a:solidFill>
                  <a:schemeClr val="lt2"/>
                </a:solidFill>
                <a:latin typeface="Constantia"/>
                <a:ea typeface="Constantia"/>
                <a:cs typeface="Constantia"/>
                <a:sym typeface="Constantia"/>
              </a:defRPr>
            </a:lvl6pPr>
            <a:lvl7pPr indent="0" lvl="6" marL="0" marR="0" algn="ctr">
              <a:spcBef>
                <a:spcPts val="0"/>
              </a:spcBef>
              <a:spcAft>
                <a:spcPts val="0"/>
              </a:spcAft>
              <a:buNone/>
              <a:defRPr sz="1600">
                <a:solidFill>
                  <a:schemeClr val="lt2"/>
                </a:solidFill>
                <a:latin typeface="Constantia"/>
                <a:ea typeface="Constantia"/>
                <a:cs typeface="Constantia"/>
                <a:sym typeface="Constantia"/>
              </a:defRPr>
            </a:lvl7pPr>
            <a:lvl8pPr indent="0" lvl="7" marL="0" marR="0" algn="ctr">
              <a:spcBef>
                <a:spcPts val="0"/>
              </a:spcBef>
              <a:spcAft>
                <a:spcPts val="0"/>
              </a:spcAft>
              <a:buNone/>
              <a:defRPr sz="1600">
                <a:solidFill>
                  <a:schemeClr val="lt2"/>
                </a:solidFill>
                <a:latin typeface="Constantia"/>
                <a:ea typeface="Constantia"/>
                <a:cs typeface="Constantia"/>
                <a:sym typeface="Constantia"/>
              </a:defRPr>
            </a:lvl8pPr>
            <a:lvl9pPr indent="0" lvl="8" marL="0" marR="0" algn="ctr">
              <a:spcBef>
                <a:spcPts val="0"/>
              </a:spcBef>
              <a:spcAft>
                <a:spcPts val="0"/>
              </a:spcAft>
              <a:buNone/>
              <a:defRPr sz="1600">
                <a:solidFill>
                  <a:schemeClr val="lt2"/>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
        <p:nvSpPr>
          <p:cNvPr id="843" name="Google Shape;843;p226"/>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Κατακόρυφο κείμενο" type="vertTx">
  <p:cSld name="VERTICAL_TEXT">
    <p:spTree>
      <p:nvGrpSpPr>
        <p:cNvPr id="844" name="Shape 844"/>
        <p:cNvGrpSpPr/>
        <p:nvPr/>
      </p:nvGrpSpPr>
      <p:grpSpPr>
        <a:xfrm>
          <a:off x="0" y="0"/>
          <a:ext cx="0" cy="0"/>
          <a:chOff x="0" y="0"/>
          <a:chExt cx="0" cy="0"/>
        </a:xfrm>
      </p:grpSpPr>
      <p:sp>
        <p:nvSpPr>
          <p:cNvPr id="845" name="Google Shape;845;p227"/>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6" name="Google Shape;846;p227"/>
          <p:cNvSpPr txBox="1"/>
          <p:nvPr>
            <p:ph idx="1" type="body"/>
          </p:nvPr>
        </p:nvSpPr>
        <p:spPr>
          <a:xfrm rot="5400000">
            <a:off x="2232818" y="-327819"/>
            <a:ext cx="4678363" cy="8229600"/>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847" name="Google Shape;847;p227"/>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8" name="Google Shape;848;p227"/>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9" name="Google Shape;849;p227"/>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chemeClr val="lt2"/>
                </a:solidFill>
                <a:latin typeface="Constantia"/>
                <a:ea typeface="Constantia"/>
                <a:cs typeface="Constantia"/>
                <a:sym typeface="Constantia"/>
              </a:defRPr>
            </a:lvl1pPr>
            <a:lvl2pPr indent="0" lvl="1" marL="0" marR="0" algn="ctr">
              <a:spcBef>
                <a:spcPts val="0"/>
              </a:spcBef>
              <a:spcAft>
                <a:spcPts val="0"/>
              </a:spcAft>
              <a:buNone/>
              <a:defRPr sz="1600">
                <a:solidFill>
                  <a:schemeClr val="lt2"/>
                </a:solidFill>
                <a:latin typeface="Constantia"/>
                <a:ea typeface="Constantia"/>
                <a:cs typeface="Constantia"/>
                <a:sym typeface="Constantia"/>
              </a:defRPr>
            </a:lvl2pPr>
            <a:lvl3pPr indent="0" lvl="2" marL="0" marR="0" algn="ctr">
              <a:spcBef>
                <a:spcPts val="0"/>
              </a:spcBef>
              <a:spcAft>
                <a:spcPts val="0"/>
              </a:spcAft>
              <a:buNone/>
              <a:defRPr sz="1600">
                <a:solidFill>
                  <a:schemeClr val="lt2"/>
                </a:solidFill>
                <a:latin typeface="Constantia"/>
                <a:ea typeface="Constantia"/>
                <a:cs typeface="Constantia"/>
                <a:sym typeface="Constantia"/>
              </a:defRPr>
            </a:lvl3pPr>
            <a:lvl4pPr indent="0" lvl="3" marL="0" marR="0" algn="ctr">
              <a:spcBef>
                <a:spcPts val="0"/>
              </a:spcBef>
              <a:spcAft>
                <a:spcPts val="0"/>
              </a:spcAft>
              <a:buNone/>
              <a:defRPr sz="1600">
                <a:solidFill>
                  <a:schemeClr val="lt2"/>
                </a:solidFill>
                <a:latin typeface="Constantia"/>
                <a:ea typeface="Constantia"/>
                <a:cs typeface="Constantia"/>
                <a:sym typeface="Constantia"/>
              </a:defRPr>
            </a:lvl4pPr>
            <a:lvl5pPr indent="0" lvl="4" marL="0" marR="0" algn="ctr">
              <a:spcBef>
                <a:spcPts val="0"/>
              </a:spcBef>
              <a:spcAft>
                <a:spcPts val="0"/>
              </a:spcAft>
              <a:buNone/>
              <a:defRPr sz="1600">
                <a:solidFill>
                  <a:schemeClr val="lt2"/>
                </a:solidFill>
                <a:latin typeface="Constantia"/>
                <a:ea typeface="Constantia"/>
                <a:cs typeface="Constantia"/>
                <a:sym typeface="Constantia"/>
              </a:defRPr>
            </a:lvl5pPr>
            <a:lvl6pPr indent="0" lvl="5" marL="0" marR="0" algn="ctr">
              <a:spcBef>
                <a:spcPts val="0"/>
              </a:spcBef>
              <a:spcAft>
                <a:spcPts val="0"/>
              </a:spcAft>
              <a:buNone/>
              <a:defRPr sz="1600">
                <a:solidFill>
                  <a:schemeClr val="lt2"/>
                </a:solidFill>
                <a:latin typeface="Constantia"/>
                <a:ea typeface="Constantia"/>
                <a:cs typeface="Constantia"/>
                <a:sym typeface="Constantia"/>
              </a:defRPr>
            </a:lvl6pPr>
            <a:lvl7pPr indent="0" lvl="6" marL="0" marR="0" algn="ctr">
              <a:spcBef>
                <a:spcPts val="0"/>
              </a:spcBef>
              <a:spcAft>
                <a:spcPts val="0"/>
              </a:spcAft>
              <a:buNone/>
              <a:defRPr sz="1600">
                <a:solidFill>
                  <a:schemeClr val="lt2"/>
                </a:solidFill>
                <a:latin typeface="Constantia"/>
                <a:ea typeface="Constantia"/>
                <a:cs typeface="Constantia"/>
                <a:sym typeface="Constantia"/>
              </a:defRPr>
            </a:lvl7pPr>
            <a:lvl8pPr indent="0" lvl="7" marL="0" marR="0" algn="ctr">
              <a:spcBef>
                <a:spcPts val="0"/>
              </a:spcBef>
              <a:spcAft>
                <a:spcPts val="0"/>
              </a:spcAft>
              <a:buNone/>
              <a:defRPr sz="1600">
                <a:solidFill>
                  <a:schemeClr val="lt2"/>
                </a:solidFill>
                <a:latin typeface="Constantia"/>
                <a:ea typeface="Constantia"/>
                <a:cs typeface="Constantia"/>
                <a:sym typeface="Constantia"/>
              </a:defRPr>
            </a:lvl8pPr>
            <a:lvl9pPr indent="0" lvl="8" marL="0" marR="0" algn="ctr">
              <a:spcBef>
                <a:spcPts val="0"/>
              </a:spcBef>
              <a:spcAft>
                <a:spcPts val="0"/>
              </a:spcAft>
              <a:buNone/>
              <a:defRPr sz="1600">
                <a:solidFill>
                  <a:schemeClr val="lt2"/>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ατακόρυφος τίτλος και Κείμενο" type="vertTitleAndTx">
  <p:cSld name="VERTICAL_TITLE_AND_VERTICAL_TEXT">
    <p:spTree>
      <p:nvGrpSpPr>
        <p:cNvPr id="83" name="Shape 83"/>
        <p:cNvGrpSpPr/>
        <p:nvPr/>
      </p:nvGrpSpPr>
      <p:grpSpPr>
        <a:xfrm>
          <a:off x="0" y="0"/>
          <a:ext cx="0" cy="0"/>
          <a:chOff x="0" y="0"/>
          <a:chExt cx="0" cy="0"/>
        </a:xfrm>
      </p:grpSpPr>
      <p:sp>
        <p:nvSpPr>
          <p:cNvPr id="84" name="Google Shape;84;p361"/>
          <p:cNvSpPr txBox="1"/>
          <p:nvPr>
            <p:ph type="title"/>
          </p:nvPr>
        </p:nvSpPr>
        <p:spPr>
          <a:xfrm rot="5400000">
            <a:off x="4389437" y="2438718"/>
            <a:ext cx="5851525" cy="1524000"/>
          </a:xfrm>
          <a:prstGeom prst="rect">
            <a:avLst/>
          </a:prstGeom>
          <a:noFill/>
          <a:ln>
            <a:noFill/>
          </a:ln>
        </p:spPr>
        <p:txBody>
          <a:bodyPr anchorCtr="0" anchor="t" bIns="0" lIns="45700" spcFirstLastPara="1" rIns="4570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361"/>
          <p:cNvSpPr txBox="1"/>
          <p:nvPr>
            <p:ph idx="1" type="body"/>
          </p:nvPr>
        </p:nvSpPr>
        <p:spPr>
          <a:xfrm rot="5400000">
            <a:off x="541338" y="190505"/>
            <a:ext cx="5851525" cy="6019800"/>
          </a:xfrm>
          <a:prstGeom prst="rect">
            <a:avLst/>
          </a:prstGeom>
          <a:noFill/>
          <a:ln>
            <a:noFill/>
          </a:ln>
        </p:spPr>
        <p:txBody>
          <a:bodyPr anchorCtr="0" anchor="t" bIns="45700" lIns="91425" spcFirstLastPara="1" rIns="91425" wrap="square" tIns="45700">
            <a:noAutofit/>
          </a:bodyPr>
          <a:lstStyle>
            <a:lvl1pPr indent="-312039" lvl="0" marL="457200" algn="l">
              <a:spcBef>
                <a:spcPts val="600"/>
              </a:spcBef>
              <a:spcAft>
                <a:spcPts val="0"/>
              </a:spcAft>
              <a:buSzPts val="1314"/>
              <a:buChar char="⦿"/>
              <a:defRPr/>
            </a:lvl1pPr>
            <a:lvl2pPr indent="-320040" lvl="1" marL="914400" algn="l">
              <a:spcBef>
                <a:spcPts val="500"/>
              </a:spcBef>
              <a:spcAft>
                <a:spcPts val="0"/>
              </a:spcAft>
              <a:buSzPts val="1440"/>
              <a:buChar char="◼"/>
              <a:defRPr/>
            </a:lvl2pPr>
            <a:lvl3pPr indent="-297180" lvl="2" marL="1371600" algn="l">
              <a:spcBef>
                <a:spcPts val="400"/>
              </a:spcBef>
              <a:spcAft>
                <a:spcPts val="0"/>
              </a:spcAft>
              <a:buSzPts val="1080"/>
              <a:buChar char="🞆"/>
              <a:defRPr/>
            </a:lvl3pPr>
            <a:lvl4pPr indent="-320039" lvl="3" marL="1828800" algn="l">
              <a:spcBef>
                <a:spcPts val="360"/>
              </a:spcBef>
              <a:spcAft>
                <a:spcPts val="0"/>
              </a:spcAft>
              <a:buSzPts val="1440"/>
              <a:buChar char="⚫"/>
              <a:defRPr/>
            </a:lvl4pPr>
            <a:lvl5pPr indent="-308610" lvl="4" marL="2286000" algn="l">
              <a:spcBef>
                <a:spcPts val="400"/>
              </a:spcBef>
              <a:spcAft>
                <a:spcPts val="0"/>
              </a:spcAft>
              <a:buSzPts val="1260"/>
              <a:buChar char="◉"/>
              <a:defRPr/>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86" name="Google Shape;86;p361"/>
          <p:cNvSpPr txBox="1"/>
          <p:nvPr>
            <p:ph idx="10" type="dt"/>
          </p:nvPr>
        </p:nvSpPr>
        <p:spPr>
          <a:xfrm>
            <a:off x="4243388" y="6557963"/>
            <a:ext cx="2001837" cy="227012"/>
          </a:xfrm>
          <a:prstGeom prst="rect">
            <a:avLst/>
          </a:prstGeom>
          <a:noFill/>
          <a:ln>
            <a:noFill/>
          </a:ln>
        </p:spPr>
        <p:txBody>
          <a:bodyPr anchorCtr="0" anchor="b" bIns="0" lIns="91425" spcFirstLastPara="1" rIns="91425"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361"/>
          <p:cNvSpPr txBox="1"/>
          <p:nvPr>
            <p:ph idx="11" type="ftr"/>
          </p:nvPr>
        </p:nvSpPr>
        <p:spPr>
          <a:xfrm>
            <a:off x="457200" y="6556375"/>
            <a:ext cx="3657600" cy="228600"/>
          </a:xfrm>
          <a:prstGeom prst="rect">
            <a:avLst/>
          </a:prstGeom>
          <a:noFill/>
          <a:ln>
            <a:noFill/>
          </a:ln>
        </p:spPr>
        <p:txBody>
          <a:bodyPr anchorCtr="0" anchor="b"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361"/>
          <p:cNvSpPr txBox="1"/>
          <p:nvPr>
            <p:ph idx="12" type="sldNum"/>
          </p:nvPr>
        </p:nvSpPr>
        <p:spPr>
          <a:xfrm>
            <a:off x="6254750" y="6553200"/>
            <a:ext cx="587375" cy="228600"/>
          </a:xfrm>
          <a:prstGeom prst="rect">
            <a:avLst/>
          </a:prstGeom>
          <a:noFill/>
          <a:ln>
            <a:noFill/>
          </a:ln>
        </p:spPr>
        <p:txBody>
          <a:bodyPr anchorCtr="0" anchor="b" bIns="0" lIns="0" spcFirstLastPara="1" rIns="0" wrap="square" tIns="0">
            <a:noAutofit/>
          </a:bodyPr>
          <a:lstStyle>
            <a:lvl1pPr indent="0" lvl="0" marL="0" marR="0" algn="r">
              <a:spcBef>
                <a:spcPts val="0"/>
              </a:spcBef>
              <a:spcAft>
                <a:spcPts val="0"/>
              </a:spcAft>
              <a:buNone/>
              <a:defRPr sz="1100">
                <a:solidFill>
                  <a:schemeClr val="dk2"/>
                </a:solidFill>
                <a:latin typeface="Trebuchet MS"/>
                <a:ea typeface="Trebuchet MS"/>
                <a:cs typeface="Trebuchet MS"/>
                <a:sym typeface="Trebuchet MS"/>
              </a:defRPr>
            </a:lvl1pPr>
            <a:lvl2pPr indent="0" lvl="1" marL="0" marR="0" algn="r">
              <a:spcBef>
                <a:spcPts val="0"/>
              </a:spcBef>
              <a:spcAft>
                <a:spcPts val="0"/>
              </a:spcAft>
              <a:buNone/>
              <a:defRPr sz="1100">
                <a:solidFill>
                  <a:schemeClr val="dk2"/>
                </a:solidFill>
                <a:latin typeface="Trebuchet MS"/>
                <a:ea typeface="Trebuchet MS"/>
                <a:cs typeface="Trebuchet MS"/>
                <a:sym typeface="Trebuchet MS"/>
              </a:defRPr>
            </a:lvl2pPr>
            <a:lvl3pPr indent="0" lvl="2" marL="0" marR="0" algn="r">
              <a:spcBef>
                <a:spcPts val="0"/>
              </a:spcBef>
              <a:spcAft>
                <a:spcPts val="0"/>
              </a:spcAft>
              <a:buNone/>
              <a:defRPr sz="1100">
                <a:solidFill>
                  <a:schemeClr val="dk2"/>
                </a:solidFill>
                <a:latin typeface="Trebuchet MS"/>
                <a:ea typeface="Trebuchet MS"/>
                <a:cs typeface="Trebuchet MS"/>
                <a:sym typeface="Trebuchet MS"/>
              </a:defRPr>
            </a:lvl3pPr>
            <a:lvl4pPr indent="0" lvl="3" marL="0" marR="0" algn="r">
              <a:spcBef>
                <a:spcPts val="0"/>
              </a:spcBef>
              <a:spcAft>
                <a:spcPts val="0"/>
              </a:spcAft>
              <a:buNone/>
              <a:defRPr sz="1100">
                <a:solidFill>
                  <a:schemeClr val="dk2"/>
                </a:solidFill>
                <a:latin typeface="Trebuchet MS"/>
                <a:ea typeface="Trebuchet MS"/>
                <a:cs typeface="Trebuchet MS"/>
                <a:sym typeface="Trebuchet MS"/>
              </a:defRPr>
            </a:lvl4pPr>
            <a:lvl5pPr indent="0" lvl="4" marL="0" marR="0" algn="r">
              <a:spcBef>
                <a:spcPts val="0"/>
              </a:spcBef>
              <a:spcAft>
                <a:spcPts val="0"/>
              </a:spcAft>
              <a:buNone/>
              <a:defRPr sz="1100">
                <a:solidFill>
                  <a:schemeClr val="dk2"/>
                </a:solidFill>
                <a:latin typeface="Trebuchet MS"/>
                <a:ea typeface="Trebuchet MS"/>
                <a:cs typeface="Trebuchet MS"/>
                <a:sym typeface="Trebuchet MS"/>
              </a:defRPr>
            </a:lvl5pPr>
            <a:lvl6pPr indent="0" lvl="5" marL="0" marR="0" algn="r">
              <a:spcBef>
                <a:spcPts val="0"/>
              </a:spcBef>
              <a:spcAft>
                <a:spcPts val="0"/>
              </a:spcAft>
              <a:buNone/>
              <a:defRPr sz="1100">
                <a:solidFill>
                  <a:schemeClr val="dk2"/>
                </a:solidFill>
                <a:latin typeface="Trebuchet MS"/>
                <a:ea typeface="Trebuchet MS"/>
                <a:cs typeface="Trebuchet MS"/>
                <a:sym typeface="Trebuchet MS"/>
              </a:defRPr>
            </a:lvl6pPr>
            <a:lvl7pPr indent="0" lvl="6" marL="0" marR="0" algn="r">
              <a:spcBef>
                <a:spcPts val="0"/>
              </a:spcBef>
              <a:spcAft>
                <a:spcPts val="0"/>
              </a:spcAft>
              <a:buNone/>
              <a:defRPr sz="1100">
                <a:solidFill>
                  <a:schemeClr val="dk2"/>
                </a:solidFill>
                <a:latin typeface="Trebuchet MS"/>
                <a:ea typeface="Trebuchet MS"/>
                <a:cs typeface="Trebuchet MS"/>
                <a:sym typeface="Trebuchet MS"/>
              </a:defRPr>
            </a:lvl7pPr>
            <a:lvl8pPr indent="0" lvl="7" marL="0" marR="0" algn="r">
              <a:spcBef>
                <a:spcPts val="0"/>
              </a:spcBef>
              <a:spcAft>
                <a:spcPts val="0"/>
              </a:spcAft>
              <a:buNone/>
              <a:defRPr sz="1100">
                <a:solidFill>
                  <a:schemeClr val="dk2"/>
                </a:solidFill>
                <a:latin typeface="Trebuchet MS"/>
                <a:ea typeface="Trebuchet MS"/>
                <a:cs typeface="Trebuchet MS"/>
                <a:sym typeface="Trebuchet MS"/>
              </a:defRPr>
            </a:lvl8pPr>
            <a:lvl9pPr indent="0" lvl="8" marL="0" marR="0" algn="r">
              <a:spcBef>
                <a:spcPts val="0"/>
              </a:spcBef>
              <a:spcAft>
                <a:spcPts val="0"/>
              </a:spcAft>
              <a:buNone/>
              <a:defRPr sz="1100">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ατακόρυφος τίτλος και Κείμενο" type="vertTitleAndTx">
  <p:cSld name="VERTICAL_TITLE_AND_VERTICAL_TEXT">
    <p:spTree>
      <p:nvGrpSpPr>
        <p:cNvPr id="850" name="Shape 850"/>
        <p:cNvGrpSpPr/>
        <p:nvPr/>
      </p:nvGrpSpPr>
      <p:grpSpPr>
        <a:xfrm>
          <a:off x="0" y="0"/>
          <a:ext cx="0" cy="0"/>
          <a:chOff x="0" y="0"/>
          <a:chExt cx="0" cy="0"/>
        </a:xfrm>
      </p:grpSpPr>
      <p:sp>
        <p:nvSpPr>
          <p:cNvPr id="851" name="Google Shape;851;p228"/>
          <p:cNvSpPr txBox="1"/>
          <p:nvPr>
            <p:ph type="title"/>
          </p:nvPr>
        </p:nvSpPr>
        <p:spPr>
          <a:xfrm rot="5400000">
            <a:off x="4732337" y="2171700"/>
            <a:ext cx="5851525" cy="20574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2" name="Google Shape;852;p228"/>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853" name="Google Shape;853;p228"/>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4" name="Google Shape;854;p228"/>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5" name="Google Shape;855;p228"/>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chemeClr val="lt2"/>
                </a:solidFill>
                <a:latin typeface="Constantia"/>
                <a:ea typeface="Constantia"/>
                <a:cs typeface="Constantia"/>
                <a:sym typeface="Constantia"/>
              </a:defRPr>
            </a:lvl1pPr>
            <a:lvl2pPr indent="0" lvl="1" marL="0" marR="0" algn="ctr">
              <a:spcBef>
                <a:spcPts val="0"/>
              </a:spcBef>
              <a:spcAft>
                <a:spcPts val="0"/>
              </a:spcAft>
              <a:buNone/>
              <a:defRPr sz="1600">
                <a:solidFill>
                  <a:schemeClr val="lt2"/>
                </a:solidFill>
                <a:latin typeface="Constantia"/>
                <a:ea typeface="Constantia"/>
                <a:cs typeface="Constantia"/>
                <a:sym typeface="Constantia"/>
              </a:defRPr>
            </a:lvl2pPr>
            <a:lvl3pPr indent="0" lvl="2" marL="0" marR="0" algn="ctr">
              <a:spcBef>
                <a:spcPts val="0"/>
              </a:spcBef>
              <a:spcAft>
                <a:spcPts val="0"/>
              </a:spcAft>
              <a:buNone/>
              <a:defRPr sz="1600">
                <a:solidFill>
                  <a:schemeClr val="lt2"/>
                </a:solidFill>
                <a:latin typeface="Constantia"/>
                <a:ea typeface="Constantia"/>
                <a:cs typeface="Constantia"/>
                <a:sym typeface="Constantia"/>
              </a:defRPr>
            </a:lvl3pPr>
            <a:lvl4pPr indent="0" lvl="3" marL="0" marR="0" algn="ctr">
              <a:spcBef>
                <a:spcPts val="0"/>
              </a:spcBef>
              <a:spcAft>
                <a:spcPts val="0"/>
              </a:spcAft>
              <a:buNone/>
              <a:defRPr sz="1600">
                <a:solidFill>
                  <a:schemeClr val="lt2"/>
                </a:solidFill>
                <a:latin typeface="Constantia"/>
                <a:ea typeface="Constantia"/>
                <a:cs typeface="Constantia"/>
                <a:sym typeface="Constantia"/>
              </a:defRPr>
            </a:lvl4pPr>
            <a:lvl5pPr indent="0" lvl="4" marL="0" marR="0" algn="ctr">
              <a:spcBef>
                <a:spcPts val="0"/>
              </a:spcBef>
              <a:spcAft>
                <a:spcPts val="0"/>
              </a:spcAft>
              <a:buNone/>
              <a:defRPr sz="1600">
                <a:solidFill>
                  <a:schemeClr val="lt2"/>
                </a:solidFill>
                <a:latin typeface="Constantia"/>
                <a:ea typeface="Constantia"/>
                <a:cs typeface="Constantia"/>
                <a:sym typeface="Constantia"/>
              </a:defRPr>
            </a:lvl5pPr>
            <a:lvl6pPr indent="0" lvl="5" marL="0" marR="0" algn="ctr">
              <a:spcBef>
                <a:spcPts val="0"/>
              </a:spcBef>
              <a:spcAft>
                <a:spcPts val="0"/>
              </a:spcAft>
              <a:buNone/>
              <a:defRPr sz="1600">
                <a:solidFill>
                  <a:schemeClr val="lt2"/>
                </a:solidFill>
                <a:latin typeface="Constantia"/>
                <a:ea typeface="Constantia"/>
                <a:cs typeface="Constantia"/>
                <a:sym typeface="Constantia"/>
              </a:defRPr>
            </a:lvl6pPr>
            <a:lvl7pPr indent="0" lvl="6" marL="0" marR="0" algn="ctr">
              <a:spcBef>
                <a:spcPts val="0"/>
              </a:spcBef>
              <a:spcAft>
                <a:spcPts val="0"/>
              </a:spcAft>
              <a:buNone/>
              <a:defRPr sz="1600">
                <a:solidFill>
                  <a:schemeClr val="lt2"/>
                </a:solidFill>
                <a:latin typeface="Constantia"/>
                <a:ea typeface="Constantia"/>
                <a:cs typeface="Constantia"/>
                <a:sym typeface="Constantia"/>
              </a:defRPr>
            </a:lvl7pPr>
            <a:lvl8pPr indent="0" lvl="7" marL="0" marR="0" algn="ctr">
              <a:spcBef>
                <a:spcPts val="0"/>
              </a:spcBef>
              <a:spcAft>
                <a:spcPts val="0"/>
              </a:spcAft>
              <a:buNone/>
              <a:defRPr sz="1600">
                <a:solidFill>
                  <a:schemeClr val="lt2"/>
                </a:solidFill>
                <a:latin typeface="Constantia"/>
                <a:ea typeface="Constantia"/>
                <a:cs typeface="Constantia"/>
                <a:sym typeface="Constantia"/>
              </a:defRPr>
            </a:lvl8pPr>
            <a:lvl9pPr indent="0" lvl="8" marL="0" marR="0" algn="ctr">
              <a:spcBef>
                <a:spcPts val="0"/>
              </a:spcBef>
              <a:spcAft>
                <a:spcPts val="0"/>
              </a:spcAft>
              <a:buNone/>
              <a:defRPr sz="1600">
                <a:solidFill>
                  <a:schemeClr val="lt2"/>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Περιεχόμενο" type="obj">
  <p:cSld name="OBJECT">
    <p:spTree>
      <p:nvGrpSpPr>
        <p:cNvPr id="866" name="Shape 866"/>
        <p:cNvGrpSpPr/>
        <p:nvPr/>
      </p:nvGrpSpPr>
      <p:grpSpPr>
        <a:xfrm>
          <a:off x="0" y="0"/>
          <a:ext cx="0" cy="0"/>
          <a:chOff x="0" y="0"/>
          <a:chExt cx="0" cy="0"/>
        </a:xfrm>
      </p:grpSpPr>
      <p:sp>
        <p:nvSpPr>
          <p:cNvPr id="867" name="Google Shape;867;p133"/>
          <p:cNvSpPr txBox="1"/>
          <p:nvPr>
            <p:ph type="title"/>
          </p:nvPr>
        </p:nvSpPr>
        <p:spPr>
          <a:xfrm>
            <a:off x="1793875" y="4371975"/>
            <a:ext cx="6511925" cy="11430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2304"/>
              <a:buChar char="*"/>
              <a:defRPr/>
            </a:lvl1pPr>
            <a:lvl2pPr lvl="1" algn="r">
              <a:spcBef>
                <a:spcPts val="0"/>
              </a:spcBef>
              <a:spcAft>
                <a:spcPts val="0"/>
              </a:spcAft>
              <a:buSzPts val="2304"/>
              <a:buChar char="*"/>
              <a:defRPr/>
            </a:lvl2pPr>
            <a:lvl3pPr lvl="2" algn="r">
              <a:spcBef>
                <a:spcPts val="0"/>
              </a:spcBef>
              <a:spcAft>
                <a:spcPts val="0"/>
              </a:spcAft>
              <a:buSzPts val="2304"/>
              <a:buChar char="*"/>
              <a:defRPr/>
            </a:lvl3pPr>
            <a:lvl4pPr lvl="3" algn="r">
              <a:spcBef>
                <a:spcPts val="0"/>
              </a:spcBef>
              <a:spcAft>
                <a:spcPts val="0"/>
              </a:spcAft>
              <a:buSzPts val="2304"/>
              <a:buChar char="*"/>
              <a:defRPr/>
            </a:lvl4pPr>
            <a:lvl5pPr lvl="4" algn="r">
              <a:spcBef>
                <a:spcPts val="0"/>
              </a:spcBef>
              <a:spcAft>
                <a:spcPts val="0"/>
              </a:spcAft>
              <a:buSzPts val="2304"/>
              <a:buChar char="*"/>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8" name="Google Shape;868;p133"/>
          <p:cNvSpPr txBox="1"/>
          <p:nvPr>
            <p:ph idx="1" type="body"/>
          </p:nvPr>
        </p:nvSpPr>
        <p:spPr>
          <a:xfrm>
            <a:off x="1143000" y="731520"/>
            <a:ext cx="6400800" cy="3474720"/>
          </a:xfrm>
          <a:prstGeom prst="rect">
            <a:avLst/>
          </a:prstGeom>
          <a:noFill/>
          <a:ln>
            <a:noFill/>
          </a:ln>
        </p:spPr>
        <p:txBody>
          <a:bodyPr anchorCtr="0" anchor="t" bIns="45700" lIns="91425" spcFirstLastPara="1" rIns="91425" wrap="square" tIns="45700">
            <a:noAutofit/>
          </a:bodyPr>
          <a:lstStyle>
            <a:lvl1pPr indent="-377190" lvl="0" marL="457200" algn="l">
              <a:spcBef>
                <a:spcPts val="360"/>
              </a:spcBef>
              <a:spcAft>
                <a:spcPts val="0"/>
              </a:spcAft>
              <a:buSzPts val="2340"/>
              <a:buChar char="*"/>
              <a:defRPr/>
            </a:lvl1pPr>
            <a:lvl2pPr indent="-377190" lvl="1" marL="914400" algn="l">
              <a:spcBef>
                <a:spcPts val="360"/>
              </a:spcBef>
              <a:spcAft>
                <a:spcPts val="0"/>
              </a:spcAft>
              <a:buSzPts val="2340"/>
              <a:buChar char="*"/>
              <a:defRPr/>
            </a:lvl2pPr>
            <a:lvl3pPr indent="-377189" lvl="2" marL="1371600" algn="l">
              <a:spcBef>
                <a:spcPts val="360"/>
              </a:spcBef>
              <a:spcAft>
                <a:spcPts val="0"/>
              </a:spcAft>
              <a:buSzPts val="2340"/>
              <a:buChar char="*"/>
              <a:defRPr/>
            </a:lvl3pPr>
            <a:lvl4pPr indent="-377189" lvl="3" marL="1828800" algn="l">
              <a:spcBef>
                <a:spcPts val="360"/>
              </a:spcBef>
              <a:spcAft>
                <a:spcPts val="0"/>
              </a:spcAft>
              <a:buSzPts val="2340"/>
              <a:buChar char="*"/>
              <a:defRPr/>
            </a:lvl4pPr>
            <a:lvl5pPr indent="-377189" lvl="4" marL="2286000" algn="l">
              <a:spcBef>
                <a:spcPts val="360"/>
              </a:spcBef>
              <a:spcAft>
                <a:spcPts val="0"/>
              </a:spcAft>
              <a:buSzPts val="2340"/>
              <a:buChar char="*"/>
              <a:defRPr/>
            </a:lvl5pPr>
            <a:lvl6pPr indent="-377189" lvl="5" marL="2743200" algn="l">
              <a:spcBef>
                <a:spcPts val="360"/>
              </a:spcBef>
              <a:spcAft>
                <a:spcPts val="0"/>
              </a:spcAft>
              <a:buSzPts val="2340"/>
              <a:buChar char="*"/>
              <a:defRPr/>
            </a:lvl6pPr>
            <a:lvl7pPr indent="-377189" lvl="6" marL="3200400" algn="l">
              <a:spcBef>
                <a:spcPts val="360"/>
              </a:spcBef>
              <a:spcAft>
                <a:spcPts val="0"/>
              </a:spcAft>
              <a:buSzPts val="2340"/>
              <a:buChar char="*"/>
              <a:defRPr/>
            </a:lvl7pPr>
            <a:lvl8pPr indent="-377190" lvl="7" marL="3657600" algn="l">
              <a:spcBef>
                <a:spcPts val="360"/>
              </a:spcBef>
              <a:spcAft>
                <a:spcPts val="0"/>
              </a:spcAft>
              <a:buSzPts val="2340"/>
              <a:buChar char="*"/>
              <a:defRPr/>
            </a:lvl8pPr>
            <a:lvl9pPr indent="-377190" lvl="8" marL="4114800" algn="l">
              <a:spcBef>
                <a:spcPts val="360"/>
              </a:spcBef>
              <a:spcAft>
                <a:spcPts val="300"/>
              </a:spcAft>
              <a:buSzPts val="2340"/>
              <a:buChar char="*"/>
              <a:defRPr/>
            </a:lvl9pPr>
          </a:lstStyle>
          <a:p/>
        </p:txBody>
      </p:sp>
      <p:sp>
        <p:nvSpPr>
          <p:cNvPr id="869" name="Google Shape;869;p133"/>
          <p:cNvSpPr txBox="1"/>
          <p:nvPr>
            <p:ph idx="10" type="dt"/>
          </p:nvPr>
        </p:nvSpPr>
        <p:spPr>
          <a:xfrm>
            <a:off x="6172200" y="6172200"/>
            <a:ext cx="25146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0" name="Google Shape;870;p133"/>
          <p:cNvSpPr txBox="1"/>
          <p:nvPr>
            <p:ph idx="11" type="ftr"/>
          </p:nvPr>
        </p:nvSpPr>
        <p:spPr>
          <a:xfrm>
            <a:off x="457200" y="6172200"/>
            <a:ext cx="3352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1" name="Google Shape;871;p133"/>
          <p:cNvSpPr txBox="1"/>
          <p:nvPr>
            <p:ph idx="12" type="sldNum"/>
          </p:nvPr>
        </p:nvSpPr>
        <p:spPr>
          <a:xfrm>
            <a:off x="3810000" y="6172200"/>
            <a:ext cx="1828800" cy="365125"/>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None/>
              <a:defRPr b="1" sz="1200">
                <a:solidFill>
                  <a:srgbClr val="7F7F7F"/>
                </a:solidFill>
                <a:latin typeface="Trebuchet MS"/>
                <a:ea typeface="Trebuchet MS"/>
                <a:cs typeface="Trebuchet MS"/>
                <a:sym typeface="Trebuchet MS"/>
              </a:defRPr>
            </a:lvl1pPr>
            <a:lvl2pPr indent="0" lvl="1" marL="0" marR="0" algn="ctr">
              <a:spcBef>
                <a:spcPts val="0"/>
              </a:spcBef>
              <a:spcAft>
                <a:spcPts val="0"/>
              </a:spcAft>
              <a:buNone/>
              <a:defRPr b="1" sz="1200">
                <a:solidFill>
                  <a:srgbClr val="7F7F7F"/>
                </a:solidFill>
                <a:latin typeface="Trebuchet MS"/>
                <a:ea typeface="Trebuchet MS"/>
                <a:cs typeface="Trebuchet MS"/>
                <a:sym typeface="Trebuchet MS"/>
              </a:defRPr>
            </a:lvl2pPr>
            <a:lvl3pPr indent="0" lvl="2" marL="0" marR="0" algn="ctr">
              <a:spcBef>
                <a:spcPts val="0"/>
              </a:spcBef>
              <a:spcAft>
                <a:spcPts val="0"/>
              </a:spcAft>
              <a:buNone/>
              <a:defRPr b="1" sz="1200">
                <a:solidFill>
                  <a:srgbClr val="7F7F7F"/>
                </a:solidFill>
                <a:latin typeface="Trebuchet MS"/>
                <a:ea typeface="Trebuchet MS"/>
                <a:cs typeface="Trebuchet MS"/>
                <a:sym typeface="Trebuchet MS"/>
              </a:defRPr>
            </a:lvl3pPr>
            <a:lvl4pPr indent="0" lvl="3" marL="0" marR="0" algn="ctr">
              <a:spcBef>
                <a:spcPts val="0"/>
              </a:spcBef>
              <a:spcAft>
                <a:spcPts val="0"/>
              </a:spcAft>
              <a:buNone/>
              <a:defRPr b="1" sz="1200">
                <a:solidFill>
                  <a:srgbClr val="7F7F7F"/>
                </a:solidFill>
                <a:latin typeface="Trebuchet MS"/>
                <a:ea typeface="Trebuchet MS"/>
                <a:cs typeface="Trebuchet MS"/>
                <a:sym typeface="Trebuchet MS"/>
              </a:defRPr>
            </a:lvl4pPr>
            <a:lvl5pPr indent="0" lvl="4" marL="0" marR="0" algn="ctr">
              <a:spcBef>
                <a:spcPts val="0"/>
              </a:spcBef>
              <a:spcAft>
                <a:spcPts val="0"/>
              </a:spcAft>
              <a:buNone/>
              <a:defRPr b="1" sz="1200">
                <a:solidFill>
                  <a:srgbClr val="7F7F7F"/>
                </a:solidFill>
                <a:latin typeface="Trebuchet MS"/>
                <a:ea typeface="Trebuchet MS"/>
                <a:cs typeface="Trebuchet MS"/>
                <a:sym typeface="Trebuchet MS"/>
              </a:defRPr>
            </a:lvl5pPr>
            <a:lvl6pPr indent="0" lvl="5" marL="0" marR="0" algn="ctr">
              <a:spcBef>
                <a:spcPts val="0"/>
              </a:spcBef>
              <a:spcAft>
                <a:spcPts val="0"/>
              </a:spcAft>
              <a:buNone/>
              <a:defRPr b="1" sz="1200">
                <a:solidFill>
                  <a:srgbClr val="7F7F7F"/>
                </a:solidFill>
                <a:latin typeface="Trebuchet MS"/>
                <a:ea typeface="Trebuchet MS"/>
                <a:cs typeface="Trebuchet MS"/>
                <a:sym typeface="Trebuchet MS"/>
              </a:defRPr>
            </a:lvl6pPr>
            <a:lvl7pPr indent="0" lvl="6" marL="0" marR="0" algn="ctr">
              <a:spcBef>
                <a:spcPts val="0"/>
              </a:spcBef>
              <a:spcAft>
                <a:spcPts val="0"/>
              </a:spcAft>
              <a:buNone/>
              <a:defRPr b="1" sz="1200">
                <a:solidFill>
                  <a:srgbClr val="7F7F7F"/>
                </a:solidFill>
                <a:latin typeface="Trebuchet MS"/>
                <a:ea typeface="Trebuchet MS"/>
                <a:cs typeface="Trebuchet MS"/>
                <a:sym typeface="Trebuchet MS"/>
              </a:defRPr>
            </a:lvl7pPr>
            <a:lvl8pPr indent="0" lvl="7" marL="0" marR="0" algn="ctr">
              <a:spcBef>
                <a:spcPts val="0"/>
              </a:spcBef>
              <a:spcAft>
                <a:spcPts val="0"/>
              </a:spcAft>
              <a:buNone/>
              <a:defRPr b="1" sz="1200">
                <a:solidFill>
                  <a:srgbClr val="7F7F7F"/>
                </a:solidFill>
                <a:latin typeface="Trebuchet MS"/>
                <a:ea typeface="Trebuchet MS"/>
                <a:cs typeface="Trebuchet MS"/>
                <a:sym typeface="Trebuchet MS"/>
              </a:defRPr>
            </a:lvl8pPr>
            <a:lvl9pPr indent="0" lvl="8" marL="0" marR="0" algn="ctr">
              <a:spcBef>
                <a:spcPts val="0"/>
              </a:spcBef>
              <a:spcAft>
                <a:spcPts val="0"/>
              </a:spcAft>
              <a:buNone/>
              <a:defRPr b="1" sz="1200">
                <a:solidFill>
                  <a:srgbClr val="7F7F7F"/>
                </a:solidFill>
                <a:latin typeface="Trebuchet MS"/>
                <a:ea typeface="Trebuchet MS"/>
                <a:cs typeface="Trebuchet MS"/>
                <a:sym typeface="Trebuchet MS"/>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showMasterSp="0" type="title">
  <p:cSld name="TITLE">
    <p:spTree>
      <p:nvGrpSpPr>
        <p:cNvPr id="872" name="Shape 872"/>
        <p:cNvGrpSpPr/>
        <p:nvPr/>
      </p:nvGrpSpPr>
      <p:grpSpPr>
        <a:xfrm>
          <a:off x="0" y="0"/>
          <a:ext cx="0" cy="0"/>
          <a:chOff x="0" y="0"/>
          <a:chExt cx="0" cy="0"/>
        </a:xfrm>
      </p:grpSpPr>
      <p:sp>
        <p:nvSpPr>
          <p:cNvPr id="873" name="Google Shape;873;p273"/>
          <p:cNvSpPr/>
          <p:nvPr/>
        </p:nvSpPr>
        <p:spPr>
          <a:xfrm>
            <a:off x="0" y="3866920"/>
            <a:ext cx="9144000" cy="2991080"/>
          </a:xfrm>
          <a:prstGeom prst="rect">
            <a:avLst/>
          </a:prstGeom>
          <a:gradFill>
            <a:gsLst>
              <a:gs pos="0">
                <a:srgbClr val="FFFFFF">
                  <a:alpha val="90980"/>
                </a:srgbClr>
              </a:gs>
              <a:gs pos="37000">
                <a:srgbClr val="FFFFFF">
                  <a:alpha val="75686"/>
                </a:srgbClr>
              </a:gs>
              <a:gs pos="100000">
                <a:srgbClr val="B4DCFA">
                  <a:alpha val="78823"/>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74" name="Google Shape;874;p273"/>
          <p:cNvSpPr/>
          <p:nvPr/>
        </p:nvSpPr>
        <p:spPr>
          <a:xfrm>
            <a:off x="0" y="0"/>
            <a:ext cx="9144000" cy="3866920"/>
          </a:xfrm>
          <a:prstGeom prst="rect">
            <a:avLst/>
          </a:prstGeom>
          <a:gradFill>
            <a:gsLst>
              <a:gs pos="0">
                <a:srgbClr val="FFFFFF">
                  <a:alpha val="88627"/>
                </a:srgbClr>
              </a:gs>
              <a:gs pos="48000">
                <a:srgbClr val="FFFFFF">
                  <a:alpha val="61960"/>
                </a:srgbClr>
              </a:gs>
              <a:gs pos="100000">
                <a:srgbClr val="B4DCFA">
                  <a:alpha val="78823"/>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75" name="Google Shape;875;p273"/>
          <p:cNvSpPr/>
          <p:nvPr/>
        </p:nvSpPr>
        <p:spPr>
          <a:xfrm>
            <a:off x="0" y="2652713"/>
            <a:ext cx="9144000" cy="2286000"/>
          </a:xfrm>
          <a:prstGeom prst="rect">
            <a:avLst/>
          </a:prstGeom>
          <a:gradFill>
            <a:gsLst>
              <a:gs pos="0">
                <a:srgbClr val="FFFFFF">
                  <a:alpha val="0"/>
                </a:srgbClr>
              </a:gs>
              <a:gs pos="29000">
                <a:srgbClr val="FFFFFF">
                  <a:alpha val="29803"/>
                </a:srgbClr>
              </a:gs>
              <a:gs pos="45000">
                <a:srgbClr val="B4DCFA">
                  <a:alpha val="40000"/>
                </a:srgbClr>
              </a:gs>
              <a:gs pos="55000">
                <a:srgbClr val="FFFFFF">
                  <a:alpha val="25882"/>
                </a:srgbClr>
              </a:gs>
              <a:gs pos="65000">
                <a:srgbClr val="B4DCFA">
                  <a:alpha val="60000"/>
                </a:srgbClr>
              </a:gs>
              <a:gs pos="100000">
                <a:srgbClr val="FFFFFF">
                  <a:alpha val="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76" name="Google Shape;876;p273"/>
          <p:cNvSpPr/>
          <p:nvPr/>
        </p:nvSpPr>
        <p:spPr>
          <a:xfrm>
            <a:off x="0" y="1600200"/>
            <a:ext cx="9144000" cy="5105400"/>
          </a:xfrm>
          <a:prstGeom prst="ellipse">
            <a:avLst/>
          </a:prstGeom>
          <a:gradFill>
            <a:gsLst>
              <a:gs pos="0">
                <a:schemeClr val="lt1"/>
              </a:gs>
              <a:gs pos="54000">
                <a:srgbClr val="FFFFFF">
                  <a:alpha val="0"/>
                </a:srgbClr>
              </a:gs>
              <a:gs pos="100000">
                <a:srgbClr val="FFFFFF">
                  <a:alpha val="0"/>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77" name="Google Shape;877;p273"/>
          <p:cNvSpPr txBox="1"/>
          <p:nvPr>
            <p:ph idx="1" type="subTitle"/>
          </p:nvPr>
        </p:nvSpPr>
        <p:spPr>
          <a:xfrm>
            <a:off x="1473795" y="5052545"/>
            <a:ext cx="5637010" cy="882119"/>
          </a:xfrm>
          <a:prstGeom prst="rect">
            <a:avLst/>
          </a:prstGeom>
          <a:noFill/>
          <a:ln>
            <a:noFill/>
          </a:ln>
        </p:spPr>
        <p:txBody>
          <a:bodyPr anchorCtr="0" anchor="t" bIns="45700" lIns="91425" spcFirstLastPara="1" rIns="91425" wrap="square" tIns="45700">
            <a:normAutofit/>
          </a:bodyPr>
          <a:lstStyle>
            <a:lvl1pPr lvl="0" algn="l">
              <a:spcBef>
                <a:spcPts val="440"/>
              </a:spcBef>
              <a:spcAft>
                <a:spcPts val="0"/>
              </a:spcAft>
              <a:buSzPts val="2860"/>
              <a:buNone/>
              <a:defRPr sz="2200">
                <a:solidFill>
                  <a:schemeClr val="dk2"/>
                </a:solidFill>
              </a:defRPr>
            </a:lvl1pPr>
            <a:lvl2pPr lvl="1" algn="ctr">
              <a:spcBef>
                <a:spcPts val="400"/>
              </a:spcBef>
              <a:spcAft>
                <a:spcPts val="0"/>
              </a:spcAft>
              <a:buSzPts val="2600"/>
              <a:buNone/>
              <a:defRPr>
                <a:solidFill>
                  <a:srgbClr val="888888"/>
                </a:solidFill>
              </a:defRPr>
            </a:lvl2pPr>
            <a:lvl3pPr lvl="2" algn="ctr">
              <a:spcBef>
                <a:spcPts val="360"/>
              </a:spcBef>
              <a:spcAft>
                <a:spcPts val="0"/>
              </a:spcAft>
              <a:buSzPts val="2340"/>
              <a:buNone/>
              <a:defRPr>
                <a:solidFill>
                  <a:srgbClr val="888888"/>
                </a:solidFill>
              </a:defRPr>
            </a:lvl3pPr>
            <a:lvl4pPr lvl="3" algn="ctr">
              <a:spcBef>
                <a:spcPts val="320"/>
              </a:spcBef>
              <a:spcAft>
                <a:spcPts val="0"/>
              </a:spcAft>
              <a:buSzPts val="2080"/>
              <a:buNone/>
              <a:defRPr>
                <a:solidFill>
                  <a:srgbClr val="888888"/>
                </a:solidFill>
              </a:defRPr>
            </a:lvl4pPr>
            <a:lvl5pPr lvl="4" algn="ctr">
              <a:spcBef>
                <a:spcPts val="300"/>
              </a:spcBef>
              <a:spcAft>
                <a:spcPts val="0"/>
              </a:spcAft>
              <a:buSzPts val="1820"/>
              <a:buNone/>
              <a:defRPr>
                <a:solidFill>
                  <a:srgbClr val="888888"/>
                </a:solidFill>
              </a:defRPr>
            </a:lvl5pPr>
            <a:lvl6pPr lvl="5" algn="ctr">
              <a:spcBef>
                <a:spcPts val="300"/>
              </a:spcBef>
              <a:spcAft>
                <a:spcPts val="0"/>
              </a:spcAft>
              <a:buSzPts val="1820"/>
              <a:buNone/>
              <a:defRPr>
                <a:solidFill>
                  <a:srgbClr val="888888"/>
                </a:solidFill>
              </a:defRPr>
            </a:lvl6pPr>
            <a:lvl7pPr lvl="6" algn="ctr">
              <a:spcBef>
                <a:spcPts val="300"/>
              </a:spcBef>
              <a:spcAft>
                <a:spcPts val="0"/>
              </a:spcAft>
              <a:buSzPts val="1820"/>
              <a:buNone/>
              <a:defRPr>
                <a:solidFill>
                  <a:srgbClr val="888888"/>
                </a:solidFill>
              </a:defRPr>
            </a:lvl7pPr>
            <a:lvl8pPr lvl="7" algn="ctr">
              <a:spcBef>
                <a:spcPts val="300"/>
              </a:spcBef>
              <a:spcAft>
                <a:spcPts val="0"/>
              </a:spcAft>
              <a:buSzPts val="1820"/>
              <a:buNone/>
              <a:defRPr>
                <a:solidFill>
                  <a:srgbClr val="888888"/>
                </a:solidFill>
              </a:defRPr>
            </a:lvl8pPr>
            <a:lvl9pPr lvl="8" algn="ctr">
              <a:spcBef>
                <a:spcPts val="300"/>
              </a:spcBef>
              <a:spcAft>
                <a:spcPts val="300"/>
              </a:spcAft>
              <a:buSzPts val="1820"/>
              <a:buNone/>
              <a:defRPr>
                <a:solidFill>
                  <a:srgbClr val="888888"/>
                </a:solidFill>
              </a:defRPr>
            </a:lvl9pPr>
          </a:lstStyle>
          <a:p/>
        </p:txBody>
      </p:sp>
      <p:sp>
        <p:nvSpPr>
          <p:cNvPr id="878" name="Google Shape;878;p273"/>
          <p:cNvSpPr txBox="1"/>
          <p:nvPr>
            <p:ph type="ctrTitle"/>
          </p:nvPr>
        </p:nvSpPr>
        <p:spPr>
          <a:xfrm>
            <a:off x="817581" y="3132290"/>
            <a:ext cx="7175351" cy="1793167"/>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6912"/>
              <a:buChar char="*"/>
              <a:defRPr sz="5400"/>
            </a:lvl1pPr>
            <a:lvl2pPr lvl="1" algn="r">
              <a:spcBef>
                <a:spcPts val="0"/>
              </a:spcBef>
              <a:spcAft>
                <a:spcPts val="0"/>
              </a:spcAft>
              <a:buSzPts val="2304"/>
              <a:buChar char="*"/>
              <a:defRPr/>
            </a:lvl2pPr>
            <a:lvl3pPr lvl="2" algn="r">
              <a:spcBef>
                <a:spcPts val="0"/>
              </a:spcBef>
              <a:spcAft>
                <a:spcPts val="0"/>
              </a:spcAft>
              <a:buSzPts val="2304"/>
              <a:buChar char="*"/>
              <a:defRPr/>
            </a:lvl3pPr>
            <a:lvl4pPr lvl="3" algn="r">
              <a:spcBef>
                <a:spcPts val="0"/>
              </a:spcBef>
              <a:spcAft>
                <a:spcPts val="0"/>
              </a:spcAft>
              <a:buSzPts val="2304"/>
              <a:buChar char="*"/>
              <a:defRPr/>
            </a:lvl4pPr>
            <a:lvl5pPr lvl="4" algn="r">
              <a:spcBef>
                <a:spcPts val="0"/>
              </a:spcBef>
              <a:spcAft>
                <a:spcPts val="0"/>
              </a:spcAft>
              <a:buSzPts val="2304"/>
              <a:buChar char="*"/>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9" name="Google Shape;879;p273"/>
          <p:cNvSpPr txBox="1"/>
          <p:nvPr>
            <p:ph idx="10" type="dt"/>
          </p:nvPr>
        </p:nvSpPr>
        <p:spPr>
          <a:xfrm>
            <a:off x="6172200" y="6172200"/>
            <a:ext cx="25146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0" name="Google Shape;880;p273"/>
          <p:cNvSpPr txBox="1"/>
          <p:nvPr>
            <p:ph idx="11" type="ftr"/>
          </p:nvPr>
        </p:nvSpPr>
        <p:spPr>
          <a:xfrm>
            <a:off x="457200" y="6172200"/>
            <a:ext cx="3352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1" name="Google Shape;881;p273"/>
          <p:cNvSpPr txBox="1"/>
          <p:nvPr>
            <p:ph idx="12" type="sldNum"/>
          </p:nvPr>
        </p:nvSpPr>
        <p:spPr>
          <a:xfrm>
            <a:off x="3810000" y="6172200"/>
            <a:ext cx="1828800" cy="365125"/>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None/>
              <a:defRPr b="1" sz="1200">
                <a:solidFill>
                  <a:srgbClr val="7F7F7F"/>
                </a:solidFill>
                <a:latin typeface="Trebuchet MS"/>
                <a:ea typeface="Trebuchet MS"/>
                <a:cs typeface="Trebuchet MS"/>
                <a:sym typeface="Trebuchet MS"/>
              </a:defRPr>
            </a:lvl1pPr>
            <a:lvl2pPr indent="0" lvl="1" marL="0" marR="0" algn="ctr">
              <a:spcBef>
                <a:spcPts val="0"/>
              </a:spcBef>
              <a:spcAft>
                <a:spcPts val="0"/>
              </a:spcAft>
              <a:buNone/>
              <a:defRPr b="1" sz="1200">
                <a:solidFill>
                  <a:srgbClr val="7F7F7F"/>
                </a:solidFill>
                <a:latin typeface="Trebuchet MS"/>
                <a:ea typeface="Trebuchet MS"/>
                <a:cs typeface="Trebuchet MS"/>
                <a:sym typeface="Trebuchet MS"/>
              </a:defRPr>
            </a:lvl2pPr>
            <a:lvl3pPr indent="0" lvl="2" marL="0" marR="0" algn="ctr">
              <a:spcBef>
                <a:spcPts val="0"/>
              </a:spcBef>
              <a:spcAft>
                <a:spcPts val="0"/>
              </a:spcAft>
              <a:buNone/>
              <a:defRPr b="1" sz="1200">
                <a:solidFill>
                  <a:srgbClr val="7F7F7F"/>
                </a:solidFill>
                <a:latin typeface="Trebuchet MS"/>
                <a:ea typeface="Trebuchet MS"/>
                <a:cs typeface="Trebuchet MS"/>
                <a:sym typeface="Trebuchet MS"/>
              </a:defRPr>
            </a:lvl3pPr>
            <a:lvl4pPr indent="0" lvl="3" marL="0" marR="0" algn="ctr">
              <a:spcBef>
                <a:spcPts val="0"/>
              </a:spcBef>
              <a:spcAft>
                <a:spcPts val="0"/>
              </a:spcAft>
              <a:buNone/>
              <a:defRPr b="1" sz="1200">
                <a:solidFill>
                  <a:srgbClr val="7F7F7F"/>
                </a:solidFill>
                <a:latin typeface="Trebuchet MS"/>
                <a:ea typeface="Trebuchet MS"/>
                <a:cs typeface="Trebuchet MS"/>
                <a:sym typeface="Trebuchet MS"/>
              </a:defRPr>
            </a:lvl4pPr>
            <a:lvl5pPr indent="0" lvl="4" marL="0" marR="0" algn="ctr">
              <a:spcBef>
                <a:spcPts val="0"/>
              </a:spcBef>
              <a:spcAft>
                <a:spcPts val="0"/>
              </a:spcAft>
              <a:buNone/>
              <a:defRPr b="1" sz="1200">
                <a:solidFill>
                  <a:srgbClr val="7F7F7F"/>
                </a:solidFill>
                <a:latin typeface="Trebuchet MS"/>
                <a:ea typeface="Trebuchet MS"/>
                <a:cs typeface="Trebuchet MS"/>
                <a:sym typeface="Trebuchet MS"/>
              </a:defRPr>
            </a:lvl5pPr>
            <a:lvl6pPr indent="0" lvl="5" marL="0" marR="0" algn="ctr">
              <a:spcBef>
                <a:spcPts val="0"/>
              </a:spcBef>
              <a:spcAft>
                <a:spcPts val="0"/>
              </a:spcAft>
              <a:buNone/>
              <a:defRPr b="1" sz="1200">
                <a:solidFill>
                  <a:srgbClr val="7F7F7F"/>
                </a:solidFill>
                <a:latin typeface="Trebuchet MS"/>
                <a:ea typeface="Trebuchet MS"/>
                <a:cs typeface="Trebuchet MS"/>
                <a:sym typeface="Trebuchet MS"/>
              </a:defRPr>
            </a:lvl6pPr>
            <a:lvl7pPr indent="0" lvl="6" marL="0" marR="0" algn="ctr">
              <a:spcBef>
                <a:spcPts val="0"/>
              </a:spcBef>
              <a:spcAft>
                <a:spcPts val="0"/>
              </a:spcAft>
              <a:buNone/>
              <a:defRPr b="1" sz="1200">
                <a:solidFill>
                  <a:srgbClr val="7F7F7F"/>
                </a:solidFill>
                <a:latin typeface="Trebuchet MS"/>
                <a:ea typeface="Trebuchet MS"/>
                <a:cs typeface="Trebuchet MS"/>
                <a:sym typeface="Trebuchet MS"/>
              </a:defRPr>
            </a:lvl7pPr>
            <a:lvl8pPr indent="0" lvl="7" marL="0" marR="0" algn="ctr">
              <a:spcBef>
                <a:spcPts val="0"/>
              </a:spcBef>
              <a:spcAft>
                <a:spcPts val="0"/>
              </a:spcAft>
              <a:buNone/>
              <a:defRPr b="1" sz="1200">
                <a:solidFill>
                  <a:srgbClr val="7F7F7F"/>
                </a:solidFill>
                <a:latin typeface="Trebuchet MS"/>
                <a:ea typeface="Trebuchet MS"/>
                <a:cs typeface="Trebuchet MS"/>
                <a:sym typeface="Trebuchet MS"/>
              </a:defRPr>
            </a:lvl8pPr>
            <a:lvl9pPr indent="0" lvl="8" marL="0" marR="0" algn="ctr">
              <a:spcBef>
                <a:spcPts val="0"/>
              </a:spcBef>
              <a:spcAft>
                <a:spcPts val="0"/>
              </a:spcAft>
              <a:buNone/>
              <a:defRPr b="1" sz="1200">
                <a:solidFill>
                  <a:srgbClr val="7F7F7F"/>
                </a:solidFill>
                <a:latin typeface="Trebuchet MS"/>
                <a:ea typeface="Trebuchet MS"/>
                <a:cs typeface="Trebuchet MS"/>
                <a:sym typeface="Trebuchet MS"/>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type="secHead">
  <p:cSld name="SECTION_HEADER">
    <p:spTree>
      <p:nvGrpSpPr>
        <p:cNvPr id="882" name="Shape 882"/>
        <p:cNvGrpSpPr/>
        <p:nvPr/>
      </p:nvGrpSpPr>
      <p:grpSpPr>
        <a:xfrm>
          <a:off x="0" y="0"/>
          <a:ext cx="0" cy="0"/>
          <a:chOff x="0" y="0"/>
          <a:chExt cx="0" cy="0"/>
        </a:xfrm>
      </p:grpSpPr>
      <p:sp>
        <p:nvSpPr>
          <p:cNvPr id="883" name="Google Shape;883;p274"/>
          <p:cNvSpPr/>
          <p:nvPr/>
        </p:nvSpPr>
        <p:spPr>
          <a:xfrm>
            <a:off x="0" y="3866920"/>
            <a:ext cx="9144000" cy="2991080"/>
          </a:xfrm>
          <a:prstGeom prst="rect">
            <a:avLst/>
          </a:prstGeom>
          <a:gradFill>
            <a:gsLst>
              <a:gs pos="0">
                <a:srgbClr val="FFFFFF">
                  <a:alpha val="91764"/>
                </a:srgbClr>
              </a:gs>
              <a:gs pos="37000">
                <a:srgbClr val="FFFFFF">
                  <a:alpha val="76862"/>
                </a:srgbClr>
              </a:gs>
              <a:gs pos="100000">
                <a:srgbClr val="B4DCFA">
                  <a:alpha val="80000"/>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84" name="Google Shape;884;p274"/>
          <p:cNvSpPr/>
          <p:nvPr/>
        </p:nvSpPr>
        <p:spPr>
          <a:xfrm>
            <a:off x="0" y="0"/>
            <a:ext cx="9144000" cy="3866920"/>
          </a:xfrm>
          <a:prstGeom prst="rect">
            <a:avLst/>
          </a:prstGeom>
          <a:gradFill>
            <a:gsLst>
              <a:gs pos="0">
                <a:srgbClr val="FFFFFF">
                  <a:alpha val="89803"/>
                </a:srgbClr>
              </a:gs>
              <a:gs pos="48000">
                <a:srgbClr val="FFFFFF">
                  <a:alpha val="62745"/>
                </a:srgbClr>
              </a:gs>
              <a:gs pos="100000">
                <a:srgbClr val="B4DCFA">
                  <a:alpha val="80000"/>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85" name="Google Shape;885;p274"/>
          <p:cNvSpPr/>
          <p:nvPr/>
        </p:nvSpPr>
        <p:spPr>
          <a:xfrm>
            <a:off x="0" y="2652713"/>
            <a:ext cx="9144000" cy="2286000"/>
          </a:xfrm>
          <a:prstGeom prst="rect">
            <a:avLst/>
          </a:prstGeom>
          <a:gradFill>
            <a:gsLst>
              <a:gs pos="0">
                <a:srgbClr val="FFFFFF">
                  <a:alpha val="0"/>
                </a:srgbClr>
              </a:gs>
              <a:gs pos="29000">
                <a:srgbClr val="FFFFFF">
                  <a:alpha val="29803"/>
                </a:srgbClr>
              </a:gs>
              <a:gs pos="45000">
                <a:srgbClr val="B4DCFA">
                  <a:alpha val="40000"/>
                </a:srgbClr>
              </a:gs>
              <a:gs pos="55000">
                <a:srgbClr val="FFFFFF">
                  <a:alpha val="25882"/>
                </a:srgbClr>
              </a:gs>
              <a:gs pos="65000">
                <a:srgbClr val="B4DCFA">
                  <a:alpha val="60000"/>
                </a:srgbClr>
              </a:gs>
              <a:gs pos="100000">
                <a:srgbClr val="FFFFFF">
                  <a:alpha val="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86" name="Google Shape;886;p274"/>
          <p:cNvSpPr/>
          <p:nvPr/>
        </p:nvSpPr>
        <p:spPr>
          <a:xfrm>
            <a:off x="0" y="1600200"/>
            <a:ext cx="9144000" cy="5105400"/>
          </a:xfrm>
          <a:prstGeom prst="ellipse">
            <a:avLst/>
          </a:prstGeom>
          <a:gradFill>
            <a:gsLst>
              <a:gs pos="0">
                <a:schemeClr val="lt1"/>
              </a:gs>
              <a:gs pos="54000">
                <a:srgbClr val="FFFFFF">
                  <a:alpha val="0"/>
                </a:srgbClr>
              </a:gs>
              <a:gs pos="100000">
                <a:srgbClr val="FFFFFF">
                  <a:alpha val="0"/>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87" name="Google Shape;887;p274"/>
          <p:cNvSpPr txBox="1"/>
          <p:nvPr>
            <p:ph type="title"/>
          </p:nvPr>
        </p:nvSpPr>
        <p:spPr>
          <a:xfrm>
            <a:off x="2033195" y="2172648"/>
            <a:ext cx="5966666" cy="2423346"/>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5888"/>
              <a:buChar char="*"/>
              <a:defRPr b="1" sz="4600" cap="none"/>
            </a:lvl1pPr>
            <a:lvl2pPr lvl="1" algn="r">
              <a:spcBef>
                <a:spcPts val="0"/>
              </a:spcBef>
              <a:spcAft>
                <a:spcPts val="0"/>
              </a:spcAft>
              <a:buSzPts val="2304"/>
              <a:buChar char="*"/>
              <a:defRPr/>
            </a:lvl2pPr>
            <a:lvl3pPr lvl="2" algn="r">
              <a:spcBef>
                <a:spcPts val="0"/>
              </a:spcBef>
              <a:spcAft>
                <a:spcPts val="0"/>
              </a:spcAft>
              <a:buSzPts val="2304"/>
              <a:buChar char="*"/>
              <a:defRPr/>
            </a:lvl3pPr>
            <a:lvl4pPr lvl="3" algn="r">
              <a:spcBef>
                <a:spcPts val="0"/>
              </a:spcBef>
              <a:spcAft>
                <a:spcPts val="0"/>
              </a:spcAft>
              <a:buSzPts val="2304"/>
              <a:buChar char="*"/>
              <a:defRPr/>
            </a:lvl4pPr>
            <a:lvl5pPr lvl="4" algn="r">
              <a:spcBef>
                <a:spcPts val="0"/>
              </a:spcBef>
              <a:spcAft>
                <a:spcPts val="0"/>
              </a:spcAft>
              <a:buSzPts val="2304"/>
              <a:buChar char="*"/>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8" name="Google Shape;888;p274"/>
          <p:cNvSpPr txBox="1"/>
          <p:nvPr>
            <p:ph idx="1" type="body"/>
          </p:nvPr>
        </p:nvSpPr>
        <p:spPr>
          <a:xfrm>
            <a:off x="2022438" y="4607511"/>
            <a:ext cx="5970494" cy="835460"/>
          </a:xfrm>
          <a:prstGeom prst="rect">
            <a:avLst/>
          </a:prstGeom>
          <a:noFill/>
          <a:ln>
            <a:noFill/>
          </a:ln>
        </p:spPr>
        <p:txBody>
          <a:bodyPr anchorCtr="0" anchor="t" bIns="45700" lIns="91425" spcFirstLastPara="1" rIns="91425" wrap="square" tIns="45700">
            <a:noAutofit/>
          </a:bodyPr>
          <a:lstStyle>
            <a:lvl1pPr indent="-228600" lvl="0" marL="457200" algn="r">
              <a:spcBef>
                <a:spcPts val="400"/>
              </a:spcBef>
              <a:spcAft>
                <a:spcPts val="0"/>
              </a:spcAft>
              <a:buSzPts val="2600"/>
              <a:buNone/>
              <a:defRPr sz="2000">
                <a:solidFill>
                  <a:schemeClr val="dk2"/>
                </a:solidFill>
              </a:defRPr>
            </a:lvl1pPr>
            <a:lvl2pPr indent="-228600" lvl="1" marL="914400" algn="l">
              <a:spcBef>
                <a:spcPts val="360"/>
              </a:spcBef>
              <a:spcAft>
                <a:spcPts val="0"/>
              </a:spcAft>
              <a:buSzPts val="2340"/>
              <a:buNone/>
              <a:defRPr sz="1800">
                <a:solidFill>
                  <a:srgbClr val="888888"/>
                </a:solidFill>
              </a:defRPr>
            </a:lvl2pPr>
            <a:lvl3pPr indent="-228600" lvl="2" marL="1371600" algn="l">
              <a:spcBef>
                <a:spcPts val="320"/>
              </a:spcBef>
              <a:spcAft>
                <a:spcPts val="0"/>
              </a:spcAft>
              <a:buSzPts val="2080"/>
              <a:buNone/>
              <a:defRPr sz="1600">
                <a:solidFill>
                  <a:srgbClr val="888888"/>
                </a:solidFill>
              </a:defRPr>
            </a:lvl3pPr>
            <a:lvl4pPr indent="-228600" lvl="3" marL="1828800" algn="l">
              <a:spcBef>
                <a:spcPts val="300"/>
              </a:spcBef>
              <a:spcAft>
                <a:spcPts val="0"/>
              </a:spcAft>
              <a:buSzPts val="1820"/>
              <a:buNone/>
              <a:defRPr sz="1400">
                <a:solidFill>
                  <a:srgbClr val="888888"/>
                </a:solidFill>
              </a:defRPr>
            </a:lvl4pPr>
            <a:lvl5pPr indent="-228600" lvl="4" marL="2286000" algn="l">
              <a:spcBef>
                <a:spcPts val="300"/>
              </a:spcBef>
              <a:spcAft>
                <a:spcPts val="0"/>
              </a:spcAft>
              <a:buSzPts val="1820"/>
              <a:buNone/>
              <a:defRPr sz="1400">
                <a:solidFill>
                  <a:srgbClr val="888888"/>
                </a:solidFill>
              </a:defRPr>
            </a:lvl5pPr>
            <a:lvl6pPr indent="-228600" lvl="5" marL="2743200" algn="l">
              <a:spcBef>
                <a:spcPts val="300"/>
              </a:spcBef>
              <a:spcAft>
                <a:spcPts val="0"/>
              </a:spcAft>
              <a:buSzPts val="1820"/>
              <a:buNone/>
              <a:defRPr sz="1400">
                <a:solidFill>
                  <a:srgbClr val="888888"/>
                </a:solidFill>
              </a:defRPr>
            </a:lvl6pPr>
            <a:lvl7pPr indent="-228600" lvl="6" marL="3200400" algn="l">
              <a:spcBef>
                <a:spcPts val="300"/>
              </a:spcBef>
              <a:spcAft>
                <a:spcPts val="0"/>
              </a:spcAft>
              <a:buSzPts val="1820"/>
              <a:buNone/>
              <a:defRPr sz="1400">
                <a:solidFill>
                  <a:srgbClr val="888888"/>
                </a:solidFill>
              </a:defRPr>
            </a:lvl7pPr>
            <a:lvl8pPr indent="-228600" lvl="7" marL="3657600" algn="l">
              <a:spcBef>
                <a:spcPts val="300"/>
              </a:spcBef>
              <a:spcAft>
                <a:spcPts val="0"/>
              </a:spcAft>
              <a:buSzPts val="1820"/>
              <a:buNone/>
              <a:defRPr sz="1400">
                <a:solidFill>
                  <a:srgbClr val="888888"/>
                </a:solidFill>
              </a:defRPr>
            </a:lvl8pPr>
            <a:lvl9pPr indent="-228600" lvl="8" marL="4114800" algn="l">
              <a:spcBef>
                <a:spcPts val="300"/>
              </a:spcBef>
              <a:spcAft>
                <a:spcPts val="300"/>
              </a:spcAft>
              <a:buSzPts val="1820"/>
              <a:buNone/>
              <a:defRPr sz="1400">
                <a:solidFill>
                  <a:srgbClr val="888888"/>
                </a:solidFill>
              </a:defRPr>
            </a:lvl9pPr>
          </a:lstStyle>
          <a:p/>
        </p:txBody>
      </p:sp>
      <p:sp>
        <p:nvSpPr>
          <p:cNvPr id="889" name="Google Shape;889;p274"/>
          <p:cNvSpPr txBox="1"/>
          <p:nvPr>
            <p:ph idx="10" type="dt"/>
          </p:nvPr>
        </p:nvSpPr>
        <p:spPr>
          <a:xfrm>
            <a:off x="6172200" y="6172200"/>
            <a:ext cx="25146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0" name="Google Shape;890;p274"/>
          <p:cNvSpPr txBox="1"/>
          <p:nvPr>
            <p:ph idx="11" type="ftr"/>
          </p:nvPr>
        </p:nvSpPr>
        <p:spPr>
          <a:xfrm>
            <a:off x="457200" y="6172200"/>
            <a:ext cx="3352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1" name="Google Shape;891;p274"/>
          <p:cNvSpPr txBox="1"/>
          <p:nvPr>
            <p:ph idx="12" type="sldNum"/>
          </p:nvPr>
        </p:nvSpPr>
        <p:spPr>
          <a:xfrm>
            <a:off x="3810000" y="6172200"/>
            <a:ext cx="1828800" cy="365125"/>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None/>
              <a:defRPr b="1" sz="1200">
                <a:solidFill>
                  <a:srgbClr val="7F7F7F"/>
                </a:solidFill>
                <a:latin typeface="Trebuchet MS"/>
                <a:ea typeface="Trebuchet MS"/>
                <a:cs typeface="Trebuchet MS"/>
                <a:sym typeface="Trebuchet MS"/>
              </a:defRPr>
            </a:lvl1pPr>
            <a:lvl2pPr indent="0" lvl="1" marL="0" marR="0" algn="ctr">
              <a:spcBef>
                <a:spcPts val="0"/>
              </a:spcBef>
              <a:spcAft>
                <a:spcPts val="0"/>
              </a:spcAft>
              <a:buNone/>
              <a:defRPr b="1" sz="1200">
                <a:solidFill>
                  <a:srgbClr val="7F7F7F"/>
                </a:solidFill>
                <a:latin typeface="Trebuchet MS"/>
                <a:ea typeface="Trebuchet MS"/>
                <a:cs typeface="Trebuchet MS"/>
                <a:sym typeface="Trebuchet MS"/>
              </a:defRPr>
            </a:lvl2pPr>
            <a:lvl3pPr indent="0" lvl="2" marL="0" marR="0" algn="ctr">
              <a:spcBef>
                <a:spcPts val="0"/>
              </a:spcBef>
              <a:spcAft>
                <a:spcPts val="0"/>
              </a:spcAft>
              <a:buNone/>
              <a:defRPr b="1" sz="1200">
                <a:solidFill>
                  <a:srgbClr val="7F7F7F"/>
                </a:solidFill>
                <a:latin typeface="Trebuchet MS"/>
                <a:ea typeface="Trebuchet MS"/>
                <a:cs typeface="Trebuchet MS"/>
                <a:sym typeface="Trebuchet MS"/>
              </a:defRPr>
            </a:lvl3pPr>
            <a:lvl4pPr indent="0" lvl="3" marL="0" marR="0" algn="ctr">
              <a:spcBef>
                <a:spcPts val="0"/>
              </a:spcBef>
              <a:spcAft>
                <a:spcPts val="0"/>
              </a:spcAft>
              <a:buNone/>
              <a:defRPr b="1" sz="1200">
                <a:solidFill>
                  <a:srgbClr val="7F7F7F"/>
                </a:solidFill>
                <a:latin typeface="Trebuchet MS"/>
                <a:ea typeface="Trebuchet MS"/>
                <a:cs typeface="Trebuchet MS"/>
                <a:sym typeface="Trebuchet MS"/>
              </a:defRPr>
            </a:lvl4pPr>
            <a:lvl5pPr indent="0" lvl="4" marL="0" marR="0" algn="ctr">
              <a:spcBef>
                <a:spcPts val="0"/>
              </a:spcBef>
              <a:spcAft>
                <a:spcPts val="0"/>
              </a:spcAft>
              <a:buNone/>
              <a:defRPr b="1" sz="1200">
                <a:solidFill>
                  <a:srgbClr val="7F7F7F"/>
                </a:solidFill>
                <a:latin typeface="Trebuchet MS"/>
                <a:ea typeface="Trebuchet MS"/>
                <a:cs typeface="Trebuchet MS"/>
                <a:sym typeface="Trebuchet MS"/>
              </a:defRPr>
            </a:lvl5pPr>
            <a:lvl6pPr indent="0" lvl="5" marL="0" marR="0" algn="ctr">
              <a:spcBef>
                <a:spcPts val="0"/>
              </a:spcBef>
              <a:spcAft>
                <a:spcPts val="0"/>
              </a:spcAft>
              <a:buNone/>
              <a:defRPr b="1" sz="1200">
                <a:solidFill>
                  <a:srgbClr val="7F7F7F"/>
                </a:solidFill>
                <a:latin typeface="Trebuchet MS"/>
                <a:ea typeface="Trebuchet MS"/>
                <a:cs typeface="Trebuchet MS"/>
                <a:sym typeface="Trebuchet MS"/>
              </a:defRPr>
            </a:lvl6pPr>
            <a:lvl7pPr indent="0" lvl="6" marL="0" marR="0" algn="ctr">
              <a:spcBef>
                <a:spcPts val="0"/>
              </a:spcBef>
              <a:spcAft>
                <a:spcPts val="0"/>
              </a:spcAft>
              <a:buNone/>
              <a:defRPr b="1" sz="1200">
                <a:solidFill>
                  <a:srgbClr val="7F7F7F"/>
                </a:solidFill>
                <a:latin typeface="Trebuchet MS"/>
                <a:ea typeface="Trebuchet MS"/>
                <a:cs typeface="Trebuchet MS"/>
                <a:sym typeface="Trebuchet MS"/>
              </a:defRPr>
            </a:lvl7pPr>
            <a:lvl8pPr indent="0" lvl="7" marL="0" marR="0" algn="ctr">
              <a:spcBef>
                <a:spcPts val="0"/>
              </a:spcBef>
              <a:spcAft>
                <a:spcPts val="0"/>
              </a:spcAft>
              <a:buNone/>
              <a:defRPr b="1" sz="1200">
                <a:solidFill>
                  <a:srgbClr val="7F7F7F"/>
                </a:solidFill>
                <a:latin typeface="Trebuchet MS"/>
                <a:ea typeface="Trebuchet MS"/>
                <a:cs typeface="Trebuchet MS"/>
                <a:sym typeface="Trebuchet MS"/>
              </a:defRPr>
            </a:lvl8pPr>
            <a:lvl9pPr indent="0" lvl="8" marL="0" marR="0" algn="ctr">
              <a:spcBef>
                <a:spcPts val="0"/>
              </a:spcBef>
              <a:spcAft>
                <a:spcPts val="0"/>
              </a:spcAft>
              <a:buNone/>
              <a:defRPr b="1" sz="1200">
                <a:solidFill>
                  <a:srgbClr val="7F7F7F"/>
                </a:solidFill>
                <a:latin typeface="Trebuchet MS"/>
                <a:ea typeface="Trebuchet MS"/>
                <a:cs typeface="Trebuchet MS"/>
                <a:sym typeface="Trebuchet MS"/>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type="twoObj">
  <p:cSld name="TWO_OBJECTS">
    <p:spTree>
      <p:nvGrpSpPr>
        <p:cNvPr id="892" name="Shape 892"/>
        <p:cNvGrpSpPr/>
        <p:nvPr/>
      </p:nvGrpSpPr>
      <p:grpSpPr>
        <a:xfrm>
          <a:off x="0" y="0"/>
          <a:ext cx="0" cy="0"/>
          <a:chOff x="0" y="0"/>
          <a:chExt cx="0" cy="0"/>
        </a:xfrm>
      </p:grpSpPr>
      <p:sp>
        <p:nvSpPr>
          <p:cNvPr id="893" name="Google Shape;893;p275"/>
          <p:cNvSpPr txBox="1"/>
          <p:nvPr>
            <p:ph type="title"/>
          </p:nvPr>
        </p:nvSpPr>
        <p:spPr>
          <a:xfrm>
            <a:off x="1793875" y="4371975"/>
            <a:ext cx="6511925" cy="11430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2304"/>
              <a:buChar char="*"/>
              <a:defRPr/>
            </a:lvl1pPr>
            <a:lvl2pPr lvl="1" algn="r">
              <a:spcBef>
                <a:spcPts val="0"/>
              </a:spcBef>
              <a:spcAft>
                <a:spcPts val="0"/>
              </a:spcAft>
              <a:buSzPts val="2304"/>
              <a:buChar char="*"/>
              <a:defRPr/>
            </a:lvl2pPr>
            <a:lvl3pPr lvl="2" algn="r">
              <a:spcBef>
                <a:spcPts val="0"/>
              </a:spcBef>
              <a:spcAft>
                <a:spcPts val="0"/>
              </a:spcAft>
              <a:buSzPts val="2304"/>
              <a:buChar char="*"/>
              <a:defRPr/>
            </a:lvl3pPr>
            <a:lvl4pPr lvl="3" algn="r">
              <a:spcBef>
                <a:spcPts val="0"/>
              </a:spcBef>
              <a:spcAft>
                <a:spcPts val="0"/>
              </a:spcAft>
              <a:buSzPts val="2304"/>
              <a:buChar char="*"/>
              <a:defRPr/>
            </a:lvl4pPr>
            <a:lvl5pPr lvl="4" algn="r">
              <a:spcBef>
                <a:spcPts val="0"/>
              </a:spcBef>
              <a:spcAft>
                <a:spcPts val="0"/>
              </a:spcAft>
              <a:buSzPts val="2304"/>
              <a:buChar char="*"/>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4" name="Google Shape;894;p275"/>
          <p:cNvSpPr txBox="1"/>
          <p:nvPr>
            <p:ph idx="1" type="body"/>
          </p:nvPr>
        </p:nvSpPr>
        <p:spPr>
          <a:xfrm>
            <a:off x="1142999" y="731519"/>
            <a:ext cx="3346704" cy="3474720"/>
          </a:xfrm>
          <a:prstGeom prst="rect">
            <a:avLst/>
          </a:prstGeom>
          <a:noFill/>
          <a:ln>
            <a:noFill/>
          </a:ln>
        </p:spPr>
        <p:txBody>
          <a:bodyPr anchorCtr="0" anchor="t" bIns="45700" lIns="91425" spcFirstLastPara="1" rIns="91425" wrap="square" tIns="45700">
            <a:noAutofit/>
          </a:bodyPr>
          <a:lstStyle>
            <a:lvl1pPr indent="-377190" lvl="0" marL="457200" algn="l">
              <a:spcBef>
                <a:spcPts val="360"/>
              </a:spcBef>
              <a:spcAft>
                <a:spcPts val="0"/>
              </a:spcAft>
              <a:buSzPts val="2340"/>
              <a:buChar char="*"/>
              <a:defRPr/>
            </a:lvl1pPr>
            <a:lvl2pPr indent="-377190" lvl="1" marL="914400" algn="l">
              <a:spcBef>
                <a:spcPts val="360"/>
              </a:spcBef>
              <a:spcAft>
                <a:spcPts val="0"/>
              </a:spcAft>
              <a:buSzPts val="2340"/>
              <a:buChar char="*"/>
              <a:defRPr/>
            </a:lvl2pPr>
            <a:lvl3pPr indent="-377189" lvl="2" marL="1371600" algn="l">
              <a:spcBef>
                <a:spcPts val="360"/>
              </a:spcBef>
              <a:spcAft>
                <a:spcPts val="0"/>
              </a:spcAft>
              <a:buSzPts val="2340"/>
              <a:buChar char="*"/>
              <a:defRPr/>
            </a:lvl3pPr>
            <a:lvl4pPr indent="-377189" lvl="3" marL="1828800" algn="l">
              <a:spcBef>
                <a:spcPts val="360"/>
              </a:spcBef>
              <a:spcAft>
                <a:spcPts val="0"/>
              </a:spcAft>
              <a:buSzPts val="2340"/>
              <a:buChar char="*"/>
              <a:defRPr/>
            </a:lvl4pPr>
            <a:lvl5pPr indent="-377189" lvl="4" marL="2286000" algn="l">
              <a:spcBef>
                <a:spcPts val="360"/>
              </a:spcBef>
              <a:spcAft>
                <a:spcPts val="0"/>
              </a:spcAft>
              <a:buSzPts val="2340"/>
              <a:buChar char="*"/>
              <a:defRPr/>
            </a:lvl5pPr>
            <a:lvl6pPr indent="-377189" lvl="5" marL="2743200" algn="l">
              <a:spcBef>
                <a:spcPts val="360"/>
              </a:spcBef>
              <a:spcAft>
                <a:spcPts val="0"/>
              </a:spcAft>
              <a:buSzPts val="2340"/>
              <a:buChar char="*"/>
              <a:defRPr/>
            </a:lvl6pPr>
            <a:lvl7pPr indent="-377189" lvl="6" marL="3200400" algn="l">
              <a:spcBef>
                <a:spcPts val="360"/>
              </a:spcBef>
              <a:spcAft>
                <a:spcPts val="0"/>
              </a:spcAft>
              <a:buSzPts val="2340"/>
              <a:buChar char="*"/>
              <a:defRPr/>
            </a:lvl7pPr>
            <a:lvl8pPr indent="-377190" lvl="7" marL="3657600" algn="l">
              <a:spcBef>
                <a:spcPts val="360"/>
              </a:spcBef>
              <a:spcAft>
                <a:spcPts val="0"/>
              </a:spcAft>
              <a:buSzPts val="2340"/>
              <a:buChar char="*"/>
              <a:defRPr/>
            </a:lvl8pPr>
            <a:lvl9pPr indent="-377190" lvl="8" marL="4114800" algn="l">
              <a:spcBef>
                <a:spcPts val="360"/>
              </a:spcBef>
              <a:spcAft>
                <a:spcPts val="300"/>
              </a:spcAft>
              <a:buSzPts val="2340"/>
              <a:buChar char="*"/>
              <a:defRPr/>
            </a:lvl9pPr>
          </a:lstStyle>
          <a:p/>
        </p:txBody>
      </p:sp>
      <p:sp>
        <p:nvSpPr>
          <p:cNvPr id="895" name="Google Shape;895;p275"/>
          <p:cNvSpPr txBox="1"/>
          <p:nvPr>
            <p:ph idx="2" type="body"/>
          </p:nvPr>
        </p:nvSpPr>
        <p:spPr>
          <a:xfrm>
            <a:off x="4645152" y="731520"/>
            <a:ext cx="3346704" cy="3474720"/>
          </a:xfrm>
          <a:prstGeom prst="rect">
            <a:avLst/>
          </a:prstGeom>
          <a:noFill/>
          <a:ln>
            <a:noFill/>
          </a:ln>
        </p:spPr>
        <p:txBody>
          <a:bodyPr anchorCtr="0" anchor="t" bIns="45700" lIns="91425" spcFirstLastPara="1" rIns="91425" wrap="square" tIns="45700">
            <a:noAutofit/>
          </a:bodyPr>
          <a:lstStyle>
            <a:lvl1pPr indent="-377190" lvl="0" marL="457200" algn="l">
              <a:spcBef>
                <a:spcPts val="360"/>
              </a:spcBef>
              <a:spcAft>
                <a:spcPts val="0"/>
              </a:spcAft>
              <a:buSzPts val="2340"/>
              <a:buChar char="*"/>
              <a:defRPr/>
            </a:lvl1pPr>
            <a:lvl2pPr indent="-377190" lvl="1" marL="914400" algn="l">
              <a:spcBef>
                <a:spcPts val="360"/>
              </a:spcBef>
              <a:spcAft>
                <a:spcPts val="0"/>
              </a:spcAft>
              <a:buSzPts val="2340"/>
              <a:buChar char="*"/>
              <a:defRPr/>
            </a:lvl2pPr>
            <a:lvl3pPr indent="-377189" lvl="2" marL="1371600" algn="l">
              <a:spcBef>
                <a:spcPts val="360"/>
              </a:spcBef>
              <a:spcAft>
                <a:spcPts val="0"/>
              </a:spcAft>
              <a:buSzPts val="2340"/>
              <a:buChar char="*"/>
              <a:defRPr/>
            </a:lvl3pPr>
            <a:lvl4pPr indent="-377189" lvl="3" marL="1828800" algn="l">
              <a:spcBef>
                <a:spcPts val="360"/>
              </a:spcBef>
              <a:spcAft>
                <a:spcPts val="0"/>
              </a:spcAft>
              <a:buSzPts val="2340"/>
              <a:buChar char="*"/>
              <a:defRPr/>
            </a:lvl4pPr>
            <a:lvl5pPr indent="-377189" lvl="4" marL="2286000" algn="l">
              <a:spcBef>
                <a:spcPts val="360"/>
              </a:spcBef>
              <a:spcAft>
                <a:spcPts val="0"/>
              </a:spcAft>
              <a:buSzPts val="2340"/>
              <a:buChar char="*"/>
              <a:defRPr/>
            </a:lvl5pPr>
            <a:lvl6pPr indent="-377189" lvl="5" marL="2743200" algn="l">
              <a:spcBef>
                <a:spcPts val="360"/>
              </a:spcBef>
              <a:spcAft>
                <a:spcPts val="0"/>
              </a:spcAft>
              <a:buSzPts val="2340"/>
              <a:buChar char="*"/>
              <a:defRPr/>
            </a:lvl6pPr>
            <a:lvl7pPr indent="-377189" lvl="6" marL="3200400" algn="l">
              <a:spcBef>
                <a:spcPts val="360"/>
              </a:spcBef>
              <a:spcAft>
                <a:spcPts val="0"/>
              </a:spcAft>
              <a:buSzPts val="2340"/>
              <a:buChar char="*"/>
              <a:defRPr/>
            </a:lvl7pPr>
            <a:lvl8pPr indent="-377190" lvl="7" marL="3657600" algn="l">
              <a:spcBef>
                <a:spcPts val="360"/>
              </a:spcBef>
              <a:spcAft>
                <a:spcPts val="0"/>
              </a:spcAft>
              <a:buSzPts val="2340"/>
              <a:buChar char="*"/>
              <a:defRPr/>
            </a:lvl8pPr>
            <a:lvl9pPr indent="-377190" lvl="8" marL="4114800" algn="l">
              <a:spcBef>
                <a:spcPts val="360"/>
              </a:spcBef>
              <a:spcAft>
                <a:spcPts val="300"/>
              </a:spcAft>
              <a:buSzPts val="2340"/>
              <a:buChar char="*"/>
              <a:defRPr/>
            </a:lvl9pPr>
          </a:lstStyle>
          <a:p/>
        </p:txBody>
      </p:sp>
      <p:sp>
        <p:nvSpPr>
          <p:cNvPr id="896" name="Google Shape;896;p275"/>
          <p:cNvSpPr txBox="1"/>
          <p:nvPr>
            <p:ph idx="10" type="dt"/>
          </p:nvPr>
        </p:nvSpPr>
        <p:spPr>
          <a:xfrm>
            <a:off x="6172200" y="6172200"/>
            <a:ext cx="25146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7" name="Google Shape;897;p275"/>
          <p:cNvSpPr txBox="1"/>
          <p:nvPr>
            <p:ph idx="11" type="ftr"/>
          </p:nvPr>
        </p:nvSpPr>
        <p:spPr>
          <a:xfrm>
            <a:off x="457200" y="6172200"/>
            <a:ext cx="3352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8" name="Google Shape;898;p275"/>
          <p:cNvSpPr txBox="1"/>
          <p:nvPr>
            <p:ph idx="12" type="sldNum"/>
          </p:nvPr>
        </p:nvSpPr>
        <p:spPr>
          <a:xfrm>
            <a:off x="3810000" y="6172200"/>
            <a:ext cx="1828800" cy="365125"/>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None/>
              <a:defRPr b="1" sz="1200">
                <a:solidFill>
                  <a:srgbClr val="7F7F7F"/>
                </a:solidFill>
                <a:latin typeface="Trebuchet MS"/>
                <a:ea typeface="Trebuchet MS"/>
                <a:cs typeface="Trebuchet MS"/>
                <a:sym typeface="Trebuchet MS"/>
              </a:defRPr>
            </a:lvl1pPr>
            <a:lvl2pPr indent="0" lvl="1" marL="0" marR="0" algn="ctr">
              <a:spcBef>
                <a:spcPts val="0"/>
              </a:spcBef>
              <a:spcAft>
                <a:spcPts val="0"/>
              </a:spcAft>
              <a:buNone/>
              <a:defRPr b="1" sz="1200">
                <a:solidFill>
                  <a:srgbClr val="7F7F7F"/>
                </a:solidFill>
                <a:latin typeface="Trebuchet MS"/>
                <a:ea typeface="Trebuchet MS"/>
                <a:cs typeface="Trebuchet MS"/>
                <a:sym typeface="Trebuchet MS"/>
              </a:defRPr>
            </a:lvl2pPr>
            <a:lvl3pPr indent="0" lvl="2" marL="0" marR="0" algn="ctr">
              <a:spcBef>
                <a:spcPts val="0"/>
              </a:spcBef>
              <a:spcAft>
                <a:spcPts val="0"/>
              </a:spcAft>
              <a:buNone/>
              <a:defRPr b="1" sz="1200">
                <a:solidFill>
                  <a:srgbClr val="7F7F7F"/>
                </a:solidFill>
                <a:latin typeface="Trebuchet MS"/>
                <a:ea typeface="Trebuchet MS"/>
                <a:cs typeface="Trebuchet MS"/>
                <a:sym typeface="Trebuchet MS"/>
              </a:defRPr>
            </a:lvl3pPr>
            <a:lvl4pPr indent="0" lvl="3" marL="0" marR="0" algn="ctr">
              <a:spcBef>
                <a:spcPts val="0"/>
              </a:spcBef>
              <a:spcAft>
                <a:spcPts val="0"/>
              </a:spcAft>
              <a:buNone/>
              <a:defRPr b="1" sz="1200">
                <a:solidFill>
                  <a:srgbClr val="7F7F7F"/>
                </a:solidFill>
                <a:latin typeface="Trebuchet MS"/>
                <a:ea typeface="Trebuchet MS"/>
                <a:cs typeface="Trebuchet MS"/>
                <a:sym typeface="Trebuchet MS"/>
              </a:defRPr>
            </a:lvl4pPr>
            <a:lvl5pPr indent="0" lvl="4" marL="0" marR="0" algn="ctr">
              <a:spcBef>
                <a:spcPts val="0"/>
              </a:spcBef>
              <a:spcAft>
                <a:spcPts val="0"/>
              </a:spcAft>
              <a:buNone/>
              <a:defRPr b="1" sz="1200">
                <a:solidFill>
                  <a:srgbClr val="7F7F7F"/>
                </a:solidFill>
                <a:latin typeface="Trebuchet MS"/>
                <a:ea typeface="Trebuchet MS"/>
                <a:cs typeface="Trebuchet MS"/>
                <a:sym typeface="Trebuchet MS"/>
              </a:defRPr>
            </a:lvl5pPr>
            <a:lvl6pPr indent="0" lvl="5" marL="0" marR="0" algn="ctr">
              <a:spcBef>
                <a:spcPts val="0"/>
              </a:spcBef>
              <a:spcAft>
                <a:spcPts val="0"/>
              </a:spcAft>
              <a:buNone/>
              <a:defRPr b="1" sz="1200">
                <a:solidFill>
                  <a:srgbClr val="7F7F7F"/>
                </a:solidFill>
                <a:latin typeface="Trebuchet MS"/>
                <a:ea typeface="Trebuchet MS"/>
                <a:cs typeface="Trebuchet MS"/>
                <a:sym typeface="Trebuchet MS"/>
              </a:defRPr>
            </a:lvl6pPr>
            <a:lvl7pPr indent="0" lvl="6" marL="0" marR="0" algn="ctr">
              <a:spcBef>
                <a:spcPts val="0"/>
              </a:spcBef>
              <a:spcAft>
                <a:spcPts val="0"/>
              </a:spcAft>
              <a:buNone/>
              <a:defRPr b="1" sz="1200">
                <a:solidFill>
                  <a:srgbClr val="7F7F7F"/>
                </a:solidFill>
                <a:latin typeface="Trebuchet MS"/>
                <a:ea typeface="Trebuchet MS"/>
                <a:cs typeface="Trebuchet MS"/>
                <a:sym typeface="Trebuchet MS"/>
              </a:defRPr>
            </a:lvl7pPr>
            <a:lvl8pPr indent="0" lvl="7" marL="0" marR="0" algn="ctr">
              <a:spcBef>
                <a:spcPts val="0"/>
              </a:spcBef>
              <a:spcAft>
                <a:spcPts val="0"/>
              </a:spcAft>
              <a:buNone/>
              <a:defRPr b="1" sz="1200">
                <a:solidFill>
                  <a:srgbClr val="7F7F7F"/>
                </a:solidFill>
                <a:latin typeface="Trebuchet MS"/>
                <a:ea typeface="Trebuchet MS"/>
                <a:cs typeface="Trebuchet MS"/>
                <a:sym typeface="Trebuchet MS"/>
              </a:defRPr>
            </a:lvl8pPr>
            <a:lvl9pPr indent="0" lvl="8" marL="0" marR="0" algn="ctr">
              <a:spcBef>
                <a:spcPts val="0"/>
              </a:spcBef>
              <a:spcAft>
                <a:spcPts val="0"/>
              </a:spcAft>
              <a:buNone/>
              <a:defRPr b="1" sz="1200">
                <a:solidFill>
                  <a:srgbClr val="7F7F7F"/>
                </a:solidFill>
                <a:latin typeface="Trebuchet MS"/>
                <a:ea typeface="Trebuchet MS"/>
                <a:cs typeface="Trebuchet MS"/>
                <a:sym typeface="Trebuchet MS"/>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Σύγκριση" type="twoTxTwoObj">
  <p:cSld name="TWO_OBJECTS_WITH_TEXT">
    <p:spTree>
      <p:nvGrpSpPr>
        <p:cNvPr id="899" name="Shape 899"/>
        <p:cNvGrpSpPr/>
        <p:nvPr/>
      </p:nvGrpSpPr>
      <p:grpSpPr>
        <a:xfrm>
          <a:off x="0" y="0"/>
          <a:ext cx="0" cy="0"/>
          <a:chOff x="0" y="0"/>
          <a:chExt cx="0" cy="0"/>
        </a:xfrm>
      </p:grpSpPr>
      <p:sp>
        <p:nvSpPr>
          <p:cNvPr id="900" name="Google Shape;900;p276"/>
          <p:cNvSpPr txBox="1"/>
          <p:nvPr>
            <p:ph idx="1" type="body"/>
          </p:nvPr>
        </p:nvSpPr>
        <p:spPr>
          <a:xfrm>
            <a:off x="1143000" y="731520"/>
            <a:ext cx="3346704" cy="639762"/>
          </a:xfrm>
          <a:prstGeom prst="rect">
            <a:avLst/>
          </a:prstGeom>
          <a:noFill/>
          <a:ln>
            <a:noFill/>
          </a:ln>
        </p:spPr>
        <p:txBody>
          <a:bodyPr anchorCtr="0" anchor="b" bIns="45700" lIns="91425" spcFirstLastPara="1" rIns="91425" wrap="square" tIns="45700">
            <a:noAutofit/>
          </a:bodyPr>
          <a:lstStyle>
            <a:lvl1pPr indent="-228600" lvl="0" marL="457200" algn="ctr">
              <a:spcBef>
                <a:spcPts val="480"/>
              </a:spcBef>
              <a:spcAft>
                <a:spcPts val="0"/>
              </a:spcAft>
              <a:buSzPts val="3120"/>
              <a:buNone/>
              <a:defRPr b="1" i="0" sz="2400">
                <a:solidFill>
                  <a:schemeClr val="dk1"/>
                </a:solidFill>
                <a:latin typeface="Trebuchet MS"/>
                <a:ea typeface="Trebuchet MS"/>
                <a:cs typeface="Trebuchet MS"/>
                <a:sym typeface="Trebuchet MS"/>
              </a:defRPr>
            </a:lvl1pPr>
            <a:lvl2pPr indent="-228600" lvl="1" marL="914400" algn="l">
              <a:spcBef>
                <a:spcPts val="400"/>
              </a:spcBef>
              <a:spcAft>
                <a:spcPts val="0"/>
              </a:spcAft>
              <a:buSzPts val="2600"/>
              <a:buNone/>
              <a:defRPr b="1" sz="2000"/>
            </a:lvl2pPr>
            <a:lvl3pPr indent="-228600" lvl="2" marL="1371600" algn="l">
              <a:spcBef>
                <a:spcPts val="360"/>
              </a:spcBef>
              <a:spcAft>
                <a:spcPts val="0"/>
              </a:spcAft>
              <a:buSzPts val="2340"/>
              <a:buNone/>
              <a:defRPr b="1" sz="1800"/>
            </a:lvl3pPr>
            <a:lvl4pPr indent="-228600" lvl="3" marL="1828800" algn="l">
              <a:spcBef>
                <a:spcPts val="320"/>
              </a:spcBef>
              <a:spcAft>
                <a:spcPts val="0"/>
              </a:spcAft>
              <a:buSzPts val="2080"/>
              <a:buNone/>
              <a:defRPr b="1" sz="1600"/>
            </a:lvl4pPr>
            <a:lvl5pPr indent="-228600" lvl="4" marL="2286000" algn="l">
              <a:spcBef>
                <a:spcPts val="320"/>
              </a:spcBef>
              <a:spcAft>
                <a:spcPts val="0"/>
              </a:spcAft>
              <a:buSzPts val="2080"/>
              <a:buNone/>
              <a:defRPr b="1" sz="1600"/>
            </a:lvl5pPr>
            <a:lvl6pPr indent="-228600" lvl="5" marL="2743200" algn="l">
              <a:spcBef>
                <a:spcPts val="320"/>
              </a:spcBef>
              <a:spcAft>
                <a:spcPts val="0"/>
              </a:spcAft>
              <a:buSzPts val="2080"/>
              <a:buNone/>
              <a:defRPr b="1" sz="1600"/>
            </a:lvl6pPr>
            <a:lvl7pPr indent="-228600" lvl="6" marL="3200400" algn="l">
              <a:spcBef>
                <a:spcPts val="320"/>
              </a:spcBef>
              <a:spcAft>
                <a:spcPts val="0"/>
              </a:spcAft>
              <a:buSzPts val="2080"/>
              <a:buNone/>
              <a:defRPr b="1" sz="1600"/>
            </a:lvl7pPr>
            <a:lvl8pPr indent="-228600" lvl="7" marL="3657600" algn="l">
              <a:spcBef>
                <a:spcPts val="320"/>
              </a:spcBef>
              <a:spcAft>
                <a:spcPts val="0"/>
              </a:spcAft>
              <a:buSzPts val="2080"/>
              <a:buNone/>
              <a:defRPr b="1" sz="1600"/>
            </a:lvl8pPr>
            <a:lvl9pPr indent="-228600" lvl="8" marL="4114800" algn="l">
              <a:spcBef>
                <a:spcPts val="320"/>
              </a:spcBef>
              <a:spcAft>
                <a:spcPts val="300"/>
              </a:spcAft>
              <a:buSzPts val="2080"/>
              <a:buNone/>
              <a:defRPr b="1" sz="1600"/>
            </a:lvl9pPr>
          </a:lstStyle>
          <a:p/>
        </p:txBody>
      </p:sp>
      <p:sp>
        <p:nvSpPr>
          <p:cNvPr id="901" name="Google Shape;901;p276"/>
          <p:cNvSpPr txBox="1"/>
          <p:nvPr>
            <p:ph idx="2" type="body"/>
          </p:nvPr>
        </p:nvSpPr>
        <p:spPr>
          <a:xfrm>
            <a:off x="1156447" y="1400327"/>
            <a:ext cx="3346704" cy="2743200"/>
          </a:xfrm>
          <a:prstGeom prst="rect">
            <a:avLst/>
          </a:prstGeom>
          <a:noFill/>
          <a:ln>
            <a:noFill/>
          </a:ln>
        </p:spPr>
        <p:txBody>
          <a:bodyPr anchorCtr="0" anchor="t" bIns="45700" lIns="91425" spcFirstLastPara="1" rIns="91425" wrap="square" tIns="45700">
            <a:normAutofit/>
          </a:bodyPr>
          <a:lstStyle>
            <a:lvl1pPr indent="-377190" lvl="0" marL="457200" algn="l">
              <a:spcBef>
                <a:spcPts val="360"/>
              </a:spcBef>
              <a:spcAft>
                <a:spcPts val="0"/>
              </a:spcAft>
              <a:buSzPts val="2340"/>
              <a:buChar char="*"/>
              <a:defRPr sz="1800"/>
            </a:lvl1pPr>
            <a:lvl2pPr indent="-377190" lvl="1" marL="914400" algn="l">
              <a:spcBef>
                <a:spcPts val="360"/>
              </a:spcBef>
              <a:spcAft>
                <a:spcPts val="0"/>
              </a:spcAft>
              <a:buSzPts val="2340"/>
              <a:buChar char="*"/>
              <a:defRPr sz="1800"/>
            </a:lvl2pPr>
            <a:lvl3pPr indent="-360680" lvl="2" marL="1371600" algn="l">
              <a:spcBef>
                <a:spcPts val="320"/>
              </a:spcBef>
              <a:spcAft>
                <a:spcPts val="0"/>
              </a:spcAft>
              <a:buSzPts val="2080"/>
              <a:buChar char="*"/>
              <a:defRPr sz="1600"/>
            </a:lvl3pPr>
            <a:lvl4pPr indent="-360680" lvl="3" marL="1828800" algn="l">
              <a:spcBef>
                <a:spcPts val="320"/>
              </a:spcBef>
              <a:spcAft>
                <a:spcPts val="0"/>
              </a:spcAft>
              <a:buSzPts val="2080"/>
              <a:buChar char="*"/>
              <a:defRPr sz="1600"/>
            </a:lvl4pPr>
            <a:lvl5pPr indent="-360679" lvl="4" marL="2286000" algn="l">
              <a:spcBef>
                <a:spcPts val="320"/>
              </a:spcBef>
              <a:spcAft>
                <a:spcPts val="0"/>
              </a:spcAft>
              <a:buSzPts val="2080"/>
              <a:buChar char="*"/>
              <a:defRPr sz="1600"/>
            </a:lvl5pPr>
            <a:lvl6pPr indent="-360679" lvl="5" marL="2743200" algn="l">
              <a:spcBef>
                <a:spcPts val="320"/>
              </a:spcBef>
              <a:spcAft>
                <a:spcPts val="0"/>
              </a:spcAft>
              <a:buSzPts val="2080"/>
              <a:buChar char="*"/>
              <a:defRPr sz="1600"/>
            </a:lvl6pPr>
            <a:lvl7pPr indent="-360679" lvl="6" marL="3200400" algn="l">
              <a:spcBef>
                <a:spcPts val="320"/>
              </a:spcBef>
              <a:spcAft>
                <a:spcPts val="0"/>
              </a:spcAft>
              <a:buSzPts val="2080"/>
              <a:buChar char="*"/>
              <a:defRPr sz="1600"/>
            </a:lvl7pPr>
            <a:lvl8pPr indent="-360679" lvl="7" marL="3657600" algn="l">
              <a:spcBef>
                <a:spcPts val="320"/>
              </a:spcBef>
              <a:spcAft>
                <a:spcPts val="0"/>
              </a:spcAft>
              <a:buSzPts val="2080"/>
              <a:buChar char="*"/>
              <a:defRPr sz="1600"/>
            </a:lvl8pPr>
            <a:lvl9pPr indent="-360679" lvl="8" marL="4114800" algn="l">
              <a:spcBef>
                <a:spcPts val="320"/>
              </a:spcBef>
              <a:spcAft>
                <a:spcPts val="300"/>
              </a:spcAft>
              <a:buSzPts val="2080"/>
              <a:buChar char="*"/>
              <a:defRPr sz="1600"/>
            </a:lvl9pPr>
          </a:lstStyle>
          <a:p/>
        </p:txBody>
      </p:sp>
      <p:sp>
        <p:nvSpPr>
          <p:cNvPr id="902" name="Google Shape;902;p276"/>
          <p:cNvSpPr txBox="1"/>
          <p:nvPr>
            <p:ph idx="3" type="body"/>
          </p:nvPr>
        </p:nvSpPr>
        <p:spPr>
          <a:xfrm>
            <a:off x="4647302" y="731520"/>
            <a:ext cx="3346704" cy="639762"/>
          </a:xfrm>
          <a:prstGeom prst="rect">
            <a:avLst/>
          </a:prstGeom>
          <a:noFill/>
          <a:ln>
            <a:noFill/>
          </a:ln>
        </p:spPr>
        <p:txBody>
          <a:bodyPr anchorCtr="0" anchor="b" bIns="45700" lIns="91425" spcFirstLastPara="1" rIns="91425" wrap="square" tIns="45700">
            <a:noAutofit/>
          </a:bodyPr>
          <a:lstStyle>
            <a:lvl1pPr indent="-228600" lvl="0" marL="457200" algn="ctr">
              <a:spcBef>
                <a:spcPts val="480"/>
              </a:spcBef>
              <a:spcAft>
                <a:spcPts val="0"/>
              </a:spcAft>
              <a:buSzPts val="3120"/>
              <a:buNone/>
              <a:defRPr b="1" i="0" sz="2400">
                <a:solidFill>
                  <a:schemeClr val="dk1"/>
                </a:solidFill>
                <a:latin typeface="Trebuchet MS"/>
                <a:ea typeface="Trebuchet MS"/>
                <a:cs typeface="Trebuchet MS"/>
                <a:sym typeface="Trebuchet MS"/>
              </a:defRPr>
            </a:lvl1pPr>
            <a:lvl2pPr indent="-228600" lvl="1" marL="914400" algn="l">
              <a:spcBef>
                <a:spcPts val="400"/>
              </a:spcBef>
              <a:spcAft>
                <a:spcPts val="0"/>
              </a:spcAft>
              <a:buSzPts val="2600"/>
              <a:buNone/>
              <a:defRPr b="1" sz="2000"/>
            </a:lvl2pPr>
            <a:lvl3pPr indent="-228600" lvl="2" marL="1371600" algn="l">
              <a:spcBef>
                <a:spcPts val="360"/>
              </a:spcBef>
              <a:spcAft>
                <a:spcPts val="0"/>
              </a:spcAft>
              <a:buSzPts val="2340"/>
              <a:buNone/>
              <a:defRPr b="1" sz="1800"/>
            </a:lvl3pPr>
            <a:lvl4pPr indent="-228600" lvl="3" marL="1828800" algn="l">
              <a:spcBef>
                <a:spcPts val="320"/>
              </a:spcBef>
              <a:spcAft>
                <a:spcPts val="0"/>
              </a:spcAft>
              <a:buSzPts val="2080"/>
              <a:buNone/>
              <a:defRPr b="1" sz="1600"/>
            </a:lvl4pPr>
            <a:lvl5pPr indent="-228600" lvl="4" marL="2286000" algn="l">
              <a:spcBef>
                <a:spcPts val="320"/>
              </a:spcBef>
              <a:spcAft>
                <a:spcPts val="0"/>
              </a:spcAft>
              <a:buSzPts val="2080"/>
              <a:buNone/>
              <a:defRPr b="1" sz="1600"/>
            </a:lvl5pPr>
            <a:lvl6pPr indent="-228600" lvl="5" marL="2743200" algn="l">
              <a:spcBef>
                <a:spcPts val="320"/>
              </a:spcBef>
              <a:spcAft>
                <a:spcPts val="0"/>
              </a:spcAft>
              <a:buSzPts val="2080"/>
              <a:buNone/>
              <a:defRPr b="1" sz="1600"/>
            </a:lvl6pPr>
            <a:lvl7pPr indent="-228600" lvl="6" marL="3200400" algn="l">
              <a:spcBef>
                <a:spcPts val="320"/>
              </a:spcBef>
              <a:spcAft>
                <a:spcPts val="0"/>
              </a:spcAft>
              <a:buSzPts val="2080"/>
              <a:buNone/>
              <a:defRPr b="1" sz="1600"/>
            </a:lvl7pPr>
            <a:lvl8pPr indent="-228600" lvl="7" marL="3657600" algn="l">
              <a:spcBef>
                <a:spcPts val="320"/>
              </a:spcBef>
              <a:spcAft>
                <a:spcPts val="0"/>
              </a:spcAft>
              <a:buSzPts val="2080"/>
              <a:buNone/>
              <a:defRPr b="1" sz="1600"/>
            </a:lvl8pPr>
            <a:lvl9pPr indent="-228600" lvl="8" marL="4114800" algn="l">
              <a:spcBef>
                <a:spcPts val="320"/>
              </a:spcBef>
              <a:spcAft>
                <a:spcPts val="300"/>
              </a:spcAft>
              <a:buSzPts val="2080"/>
              <a:buNone/>
              <a:defRPr b="1" sz="1600"/>
            </a:lvl9pPr>
          </a:lstStyle>
          <a:p/>
        </p:txBody>
      </p:sp>
      <p:sp>
        <p:nvSpPr>
          <p:cNvPr id="903" name="Google Shape;903;p276"/>
          <p:cNvSpPr txBox="1"/>
          <p:nvPr>
            <p:ph idx="4" type="body"/>
          </p:nvPr>
        </p:nvSpPr>
        <p:spPr>
          <a:xfrm>
            <a:off x="4645025" y="1399032"/>
            <a:ext cx="3346704" cy="2743200"/>
          </a:xfrm>
          <a:prstGeom prst="rect">
            <a:avLst/>
          </a:prstGeom>
          <a:noFill/>
          <a:ln>
            <a:noFill/>
          </a:ln>
        </p:spPr>
        <p:txBody>
          <a:bodyPr anchorCtr="0" anchor="t" bIns="45700" lIns="91425" spcFirstLastPara="1" rIns="91425" wrap="square" tIns="45700">
            <a:normAutofit/>
          </a:bodyPr>
          <a:lstStyle>
            <a:lvl1pPr indent="-377190" lvl="0" marL="457200" algn="l">
              <a:spcBef>
                <a:spcPts val="360"/>
              </a:spcBef>
              <a:spcAft>
                <a:spcPts val="0"/>
              </a:spcAft>
              <a:buSzPts val="2340"/>
              <a:buChar char="*"/>
              <a:defRPr sz="1800"/>
            </a:lvl1pPr>
            <a:lvl2pPr indent="-377190" lvl="1" marL="914400" algn="l">
              <a:spcBef>
                <a:spcPts val="360"/>
              </a:spcBef>
              <a:spcAft>
                <a:spcPts val="0"/>
              </a:spcAft>
              <a:buSzPts val="2340"/>
              <a:buChar char="*"/>
              <a:defRPr sz="1800"/>
            </a:lvl2pPr>
            <a:lvl3pPr indent="-360680" lvl="2" marL="1371600" algn="l">
              <a:spcBef>
                <a:spcPts val="320"/>
              </a:spcBef>
              <a:spcAft>
                <a:spcPts val="0"/>
              </a:spcAft>
              <a:buSzPts val="2080"/>
              <a:buChar char="*"/>
              <a:defRPr sz="1600"/>
            </a:lvl3pPr>
            <a:lvl4pPr indent="-360680" lvl="3" marL="1828800" algn="l">
              <a:spcBef>
                <a:spcPts val="320"/>
              </a:spcBef>
              <a:spcAft>
                <a:spcPts val="0"/>
              </a:spcAft>
              <a:buSzPts val="2080"/>
              <a:buChar char="*"/>
              <a:defRPr sz="1600"/>
            </a:lvl4pPr>
            <a:lvl5pPr indent="-360679" lvl="4" marL="2286000" algn="l">
              <a:spcBef>
                <a:spcPts val="320"/>
              </a:spcBef>
              <a:spcAft>
                <a:spcPts val="0"/>
              </a:spcAft>
              <a:buSzPts val="2080"/>
              <a:buChar char="*"/>
              <a:defRPr sz="1600"/>
            </a:lvl5pPr>
            <a:lvl6pPr indent="-360679" lvl="5" marL="2743200" algn="l">
              <a:spcBef>
                <a:spcPts val="320"/>
              </a:spcBef>
              <a:spcAft>
                <a:spcPts val="0"/>
              </a:spcAft>
              <a:buSzPts val="2080"/>
              <a:buChar char="*"/>
              <a:defRPr sz="1600"/>
            </a:lvl6pPr>
            <a:lvl7pPr indent="-360679" lvl="6" marL="3200400" algn="l">
              <a:spcBef>
                <a:spcPts val="320"/>
              </a:spcBef>
              <a:spcAft>
                <a:spcPts val="0"/>
              </a:spcAft>
              <a:buSzPts val="2080"/>
              <a:buChar char="*"/>
              <a:defRPr sz="1600"/>
            </a:lvl7pPr>
            <a:lvl8pPr indent="-360679" lvl="7" marL="3657600" algn="l">
              <a:spcBef>
                <a:spcPts val="320"/>
              </a:spcBef>
              <a:spcAft>
                <a:spcPts val="0"/>
              </a:spcAft>
              <a:buSzPts val="2080"/>
              <a:buChar char="*"/>
              <a:defRPr sz="1600"/>
            </a:lvl8pPr>
            <a:lvl9pPr indent="-360679" lvl="8" marL="4114800" algn="l">
              <a:spcBef>
                <a:spcPts val="320"/>
              </a:spcBef>
              <a:spcAft>
                <a:spcPts val="300"/>
              </a:spcAft>
              <a:buSzPts val="2080"/>
              <a:buChar char="*"/>
              <a:defRPr sz="1600"/>
            </a:lvl9pPr>
          </a:lstStyle>
          <a:p/>
        </p:txBody>
      </p:sp>
      <p:sp>
        <p:nvSpPr>
          <p:cNvPr id="904" name="Google Shape;904;p276"/>
          <p:cNvSpPr txBox="1"/>
          <p:nvPr>
            <p:ph type="title"/>
          </p:nvPr>
        </p:nvSpPr>
        <p:spPr>
          <a:xfrm>
            <a:off x="1793875" y="4371975"/>
            <a:ext cx="6511925" cy="11430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2304"/>
              <a:buChar char="*"/>
              <a:defRPr/>
            </a:lvl1pPr>
            <a:lvl2pPr lvl="1" algn="r">
              <a:spcBef>
                <a:spcPts val="0"/>
              </a:spcBef>
              <a:spcAft>
                <a:spcPts val="0"/>
              </a:spcAft>
              <a:buSzPts val="2304"/>
              <a:buChar char="*"/>
              <a:defRPr/>
            </a:lvl2pPr>
            <a:lvl3pPr lvl="2" algn="r">
              <a:spcBef>
                <a:spcPts val="0"/>
              </a:spcBef>
              <a:spcAft>
                <a:spcPts val="0"/>
              </a:spcAft>
              <a:buSzPts val="2304"/>
              <a:buChar char="*"/>
              <a:defRPr/>
            </a:lvl3pPr>
            <a:lvl4pPr lvl="3" algn="r">
              <a:spcBef>
                <a:spcPts val="0"/>
              </a:spcBef>
              <a:spcAft>
                <a:spcPts val="0"/>
              </a:spcAft>
              <a:buSzPts val="2304"/>
              <a:buChar char="*"/>
              <a:defRPr/>
            </a:lvl4pPr>
            <a:lvl5pPr lvl="4" algn="r">
              <a:spcBef>
                <a:spcPts val="0"/>
              </a:spcBef>
              <a:spcAft>
                <a:spcPts val="0"/>
              </a:spcAft>
              <a:buSzPts val="2304"/>
              <a:buChar char="*"/>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5" name="Google Shape;905;p276"/>
          <p:cNvSpPr txBox="1"/>
          <p:nvPr>
            <p:ph idx="10" type="dt"/>
          </p:nvPr>
        </p:nvSpPr>
        <p:spPr>
          <a:xfrm>
            <a:off x="6172200" y="6172200"/>
            <a:ext cx="25146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6" name="Google Shape;906;p276"/>
          <p:cNvSpPr txBox="1"/>
          <p:nvPr>
            <p:ph idx="11" type="ftr"/>
          </p:nvPr>
        </p:nvSpPr>
        <p:spPr>
          <a:xfrm>
            <a:off x="457200" y="6172200"/>
            <a:ext cx="3352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7" name="Google Shape;907;p276"/>
          <p:cNvSpPr txBox="1"/>
          <p:nvPr>
            <p:ph idx="12" type="sldNum"/>
          </p:nvPr>
        </p:nvSpPr>
        <p:spPr>
          <a:xfrm>
            <a:off x="3810000" y="6172200"/>
            <a:ext cx="1828800" cy="365125"/>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None/>
              <a:defRPr b="1" sz="1200">
                <a:solidFill>
                  <a:srgbClr val="7F7F7F"/>
                </a:solidFill>
                <a:latin typeface="Trebuchet MS"/>
                <a:ea typeface="Trebuchet MS"/>
                <a:cs typeface="Trebuchet MS"/>
                <a:sym typeface="Trebuchet MS"/>
              </a:defRPr>
            </a:lvl1pPr>
            <a:lvl2pPr indent="0" lvl="1" marL="0" marR="0" algn="ctr">
              <a:spcBef>
                <a:spcPts val="0"/>
              </a:spcBef>
              <a:spcAft>
                <a:spcPts val="0"/>
              </a:spcAft>
              <a:buNone/>
              <a:defRPr b="1" sz="1200">
                <a:solidFill>
                  <a:srgbClr val="7F7F7F"/>
                </a:solidFill>
                <a:latin typeface="Trebuchet MS"/>
                <a:ea typeface="Trebuchet MS"/>
                <a:cs typeface="Trebuchet MS"/>
                <a:sym typeface="Trebuchet MS"/>
              </a:defRPr>
            </a:lvl2pPr>
            <a:lvl3pPr indent="0" lvl="2" marL="0" marR="0" algn="ctr">
              <a:spcBef>
                <a:spcPts val="0"/>
              </a:spcBef>
              <a:spcAft>
                <a:spcPts val="0"/>
              </a:spcAft>
              <a:buNone/>
              <a:defRPr b="1" sz="1200">
                <a:solidFill>
                  <a:srgbClr val="7F7F7F"/>
                </a:solidFill>
                <a:latin typeface="Trebuchet MS"/>
                <a:ea typeface="Trebuchet MS"/>
                <a:cs typeface="Trebuchet MS"/>
                <a:sym typeface="Trebuchet MS"/>
              </a:defRPr>
            </a:lvl3pPr>
            <a:lvl4pPr indent="0" lvl="3" marL="0" marR="0" algn="ctr">
              <a:spcBef>
                <a:spcPts val="0"/>
              </a:spcBef>
              <a:spcAft>
                <a:spcPts val="0"/>
              </a:spcAft>
              <a:buNone/>
              <a:defRPr b="1" sz="1200">
                <a:solidFill>
                  <a:srgbClr val="7F7F7F"/>
                </a:solidFill>
                <a:latin typeface="Trebuchet MS"/>
                <a:ea typeface="Trebuchet MS"/>
                <a:cs typeface="Trebuchet MS"/>
                <a:sym typeface="Trebuchet MS"/>
              </a:defRPr>
            </a:lvl4pPr>
            <a:lvl5pPr indent="0" lvl="4" marL="0" marR="0" algn="ctr">
              <a:spcBef>
                <a:spcPts val="0"/>
              </a:spcBef>
              <a:spcAft>
                <a:spcPts val="0"/>
              </a:spcAft>
              <a:buNone/>
              <a:defRPr b="1" sz="1200">
                <a:solidFill>
                  <a:srgbClr val="7F7F7F"/>
                </a:solidFill>
                <a:latin typeface="Trebuchet MS"/>
                <a:ea typeface="Trebuchet MS"/>
                <a:cs typeface="Trebuchet MS"/>
                <a:sym typeface="Trebuchet MS"/>
              </a:defRPr>
            </a:lvl5pPr>
            <a:lvl6pPr indent="0" lvl="5" marL="0" marR="0" algn="ctr">
              <a:spcBef>
                <a:spcPts val="0"/>
              </a:spcBef>
              <a:spcAft>
                <a:spcPts val="0"/>
              </a:spcAft>
              <a:buNone/>
              <a:defRPr b="1" sz="1200">
                <a:solidFill>
                  <a:srgbClr val="7F7F7F"/>
                </a:solidFill>
                <a:latin typeface="Trebuchet MS"/>
                <a:ea typeface="Trebuchet MS"/>
                <a:cs typeface="Trebuchet MS"/>
                <a:sym typeface="Trebuchet MS"/>
              </a:defRPr>
            </a:lvl6pPr>
            <a:lvl7pPr indent="0" lvl="6" marL="0" marR="0" algn="ctr">
              <a:spcBef>
                <a:spcPts val="0"/>
              </a:spcBef>
              <a:spcAft>
                <a:spcPts val="0"/>
              </a:spcAft>
              <a:buNone/>
              <a:defRPr b="1" sz="1200">
                <a:solidFill>
                  <a:srgbClr val="7F7F7F"/>
                </a:solidFill>
                <a:latin typeface="Trebuchet MS"/>
                <a:ea typeface="Trebuchet MS"/>
                <a:cs typeface="Trebuchet MS"/>
                <a:sym typeface="Trebuchet MS"/>
              </a:defRPr>
            </a:lvl7pPr>
            <a:lvl8pPr indent="0" lvl="7" marL="0" marR="0" algn="ctr">
              <a:spcBef>
                <a:spcPts val="0"/>
              </a:spcBef>
              <a:spcAft>
                <a:spcPts val="0"/>
              </a:spcAft>
              <a:buNone/>
              <a:defRPr b="1" sz="1200">
                <a:solidFill>
                  <a:srgbClr val="7F7F7F"/>
                </a:solidFill>
                <a:latin typeface="Trebuchet MS"/>
                <a:ea typeface="Trebuchet MS"/>
                <a:cs typeface="Trebuchet MS"/>
                <a:sym typeface="Trebuchet MS"/>
              </a:defRPr>
            </a:lvl8pPr>
            <a:lvl9pPr indent="0" lvl="8" marL="0" marR="0" algn="ctr">
              <a:spcBef>
                <a:spcPts val="0"/>
              </a:spcBef>
              <a:spcAft>
                <a:spcPts val="0"/>
              </a:spcAft>
              <a:buNone/>
              <a:defRPr b="1" sz="1200">
                <a:solidFill>
                  <a:srgbClr val="7F7F7F"/>
                </a:solidFill>
                <a:latin typeface="Trebuchet MS"/>
                <a:ea typeface="Trebuchet MS"/>
                <a:cs typeface="Trebuchet MS"/>
                <a:sym typeface="Trebuchet MS"/>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908" name="Shape 908"/>
        <p:cNvGrpSpPr/>
        <p:nvPr/>
      </p:nvGrpSpPr>
      <p:grpSpPr>
        <a:xfrm>
          <a:off x="0" y="0"/>
          <a:ext cx="0" cy="0"/>
          <a:chOff x="0" y="0"/>
          <a:chExt cx="0" cy="0"/>
        </a:xfrm>
      </p:grpSpPr>
      <p:sp>
        <p:nvSpPr>
          <p:cNvPr id="909" name="Google Shape;909;p277"/>
          <p:cNvSpPr txBox="1"/>
          <p:nvPr>
            <p:ph type="title"/>
          </p:nvPr>
        </p:nvSpPr>
        <p:spPr>
          <a:xfrm>
            <a:off x="1793875" y="4371975"/>
            <a:ext cx="6511925" cy="11430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2304"/>
              <a:buChar char="*"/>
              <a:defRPr/>
            </a:lvl1pPr>
            <a:lvl2pPr lvl="1" algn="r">
              <a:spcBef>
                <a:spcPts val="0"/>
              </a:spcBef>
              <a:spcAft>
                <a:spcPts val="0"/>
              </a:spcAft>
              <a:buSzPts val="2304"/>
              <a:buChar char="*"/>
              <a:defRPr/>
            </a:lvl2pPr>
            <a:lvl3pPr lvl="2" algn="r">
              <a:spcBef>
                <a:spcPts val="0"/>
              </a:spcBef>
              <a:spcAft>
                <a:spcPts val="0"/>
              </a:spcAft>
              <a:buSzPts val="2304"/>
              <a:buChar char="*"/>
              <a:defRPr/>
            </a:lvl3pPr>
            <a:lvl4pPr lvl="3" algn="r">
              <a:spcBef>
                <a:spcPts val="0"/>
              </a:spcBef>
              <a:spcAft>
                <a:spcPts val="0"/>
              </a:spcAft>
              <a:buSzPts val="2304"/>
              <a:buChar char="*"/>
              <a:defRPr/>
            </a:lvl4pPr>
            <a:lvl5pPr lvl="4" algn="r">
              <a:spcBef>
                <a:spcPts val="0"/>
              </a:spcBef>
              <a:spcAft>
                <a:spcPts val="0"/>
              </a:spcAft>
              <a:buSzPts val="2304"/>
              <a:buChar char="*"/>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0" name="Google Shape;910;p277"/>
          <p:cNvSpPr txBox="1"/>
          <p:nvPr>
            <p:ph idx="10" type="dt"/>
          </p:nvPr>
        </p:nvSpPr>
        <p:spPr>
          <a:xfrm>
            <a:off x="6172200" y="6172200"/>
            <a:ext cx="25146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1" name="Google Shape;911;p277"/>
          <p:cNvSpPr txBox="1"/>
          <p:nvPr>
            <p:ph idx="11" type="ftr"/>
          </p:nvPr>
        </p:nvSpPr>
        <p:spPr>
          <a:xfrm>
            <a:off x="457200" y="6172200"/>
            <a:ext cx="3352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2" name="Google Shape;912;p277"/>
          <p:cNvSpPr txBox="1"/>
          <p:nvPr>
            <p:ph idx="12" type="sldNum"/>
          </p:nvPr>
        </p:nvSpPr>
        <p:spPr>
          <a:xfrm>
            <a:off x="3810000" y="6172200"/>
            <a:ext cx="1828800" cy="365125"/>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None/>
              <a:defRPr b="1" sz="1200">
                <a:solidFill>
                  <a:srgbClr val="7F7F7F"/>
                </a:solidFill>
                <a:latin typeface="Trebuchet MS"/>
                <a:ea typeface="Trebuchet MS"/>
                <a:cs typeface="Trebuchet MS"/>
                <a:sym typeface="Trebuchet MS"/>
              </a:defRPr>
            </a:lvl1pPr>
            <a:lvl2pPr indent="0" lvl="1" marL="0" marR="0" algn="ctr">
              <a:spcBef>
                <a:spcPts val="0"/>
              </a:spcBef>
              <a:spcAft>
                <a:spcPts val="0"/>
              </a:spcAft>
              <a:buNone/>
              <a:defRPr b="1" sz="1200">
                <a:solidFill>
                  <a:srgbClr val="7F7F7F"/>
                </a:solidFill>
                <a:latin typeface="Trebuchet MS"/>
                <a:ea typeface="Trebuchet MS"/>
                <a:cs typeface="Trebuchet MS"/>
                <a:sym typeface="Trebuchet MS"/>
              </a:defRPr>
            </a:lvl2pPr>
            <a:lvl3pPr indent="0" lvl="2" marL="0" marR="0" algn="ctr">
              <a:spcBef>
                <a:spcPts val="0"/>
              </a:spcBef>
              <a:spcAft>
                <a:spcPts val="0"/>
              </a:spcAft>
              <a:buNone/>
              <a:defRPr b="1" sz="1200">
                <a:solidFill>
                  <a:srgbClr val="7F7F7F"/>
                </a:solidFill>
                <a:latin typeface="Trebuchet MS"/>
                <a:ea typeface="Trebuchet MS"/>
                <a:cs typeface="Trebuchet MS"/>
                <a:sym typeface="Trebuchet MS"/>
              </a:defRPr>
            </a:lvl3pPr>
            <a:lvl4pPr indent="0" lvl="3" marL="0" marR="0" algn="ctr">
              <a:spcBef>
                <a:spcPts val="0"/>
              </a:spcBef>
              <a:spcAft>
                <a:spcPts val="0"/>
              </a:spcAft>
              <a:buNone/>
              <a:defRPr b="1" sz="1200">
                <a:solidFill>
                  <a:srgbClr val="7F7F7F"/>
                </a:solidFill>
                <a:latin typeface="Trebuchet MS"/>
                <a:ea typeface="Trebuchet MS"/>
                <a:cs typeface="Trebuchet MS"/>
                <a:sym typeface="Trebuchet MS"/>
              </a:defRPr>
            </a:lvl4pPr>
            <a:lvl5pPr indent="0" lvl="4" marL="0" marR="0" algn="ctr">
              <a:spcBef>
                <a:spcPts val="0"/>
              </a:spcBef>
              <a:spcAft>
                <a:spcPts val="0"/>
              </a:spcAft>
              <a:buNone/>
              <a:defRPr b="1" sz="1200">
                <a:solidFill>
                  <a:srgbClr val="7F7F7F"/>
                </a:solidFill>
                <a:latin typeface="Trebuchet MS"/>
                <a:ea typeface="Trebuchet MS"/>
                <a:cs typeface="Trebuchet MS"/>
                <a:sym typeface="Trebuchet MS"/>
              </a:defRPr>
            </a:lvl5pPr>
            <a:lvl6pPr indent="0" lvl="5" marL="0" marR="0" algn="ctr">
              <a:spcBef>
                <a:spcPts val="0"/>
              </a:spcBef>
              <a:spcAft>
                <a:spcPts val="0"/>
              </a:spcAft>
              <a:buNone/>
              <a:defRPr b="1" sz="1200">
                <a:solidFill>
                  <a:srgbClr val="7F7F7F"/>
                </a:solidFill>
                <a:latin typeface="Trebuchet MS"/>
                <a:ea typeface="Trebuchet MS"/>
                <a:cs typeface="Trebuchet MS"/>
                <a:sym typeface="Trebuchet MS"/>
              </a:defRPr>
            </a:lvl6pPr>
            <a:lvl7pPr indent="0" lvl="6" marL="0" marR="0" algn="ctr">
              <a:spcBef>
                <a:spcPts val="0"/>
              </a:spcBef>
              <a:spcAft>
                <a:spcPts val="0"/>
              </a:spcAft>
              <a:buNone/>
              <a:defRPr b="1" sz="1200">
                <a:solidFill>
                  <a:srgbClr val="7F7F7F"/>
                </a:solidFill>
                <a:latin typeface="Trebuchet MS"/>
                <a:ea typeface="Trebuchet MS"/>
                <a:cs typeface="Trebuchet MS"/>
                <a:sym typeface="Trebuchet MS"/>
              </a:defRPr>
            </a:lvl7pPr>
            <a:lvl8pPr indent="0" lvl="7" marL="0" marR="0" algn="ctr">
              <a:spcBef>
                <a:spcPts val="0"/>
              </a:spcBef>
              <a:spcAft>
                <a:spcPts val="0"/>
              </a:spcAft>
              <a:buNone/>
              <a:defRPr b="1" sz="1200">
                <a:solidFill>
                  <a:srgbClr val="7F7F7F"/>
                </a:solidFill>
                <a:latin typeface="Trebuchet MS"/>
                <a:ea typeface="Trebuchet MS"/>
                <a:cs typeface="Trebuchet MS"/>
                <a:sym typeface="Trebuchet MS"/>
              </a:defRPr>
            </a:lvl8pPr>
            <a:lvl9pPr indent="0" lvl="8" marL="0" marR="0" algn="ctr">
              <a:spcBef>
                <a:spcPts val="0"/>
              </a:spcBef>
              <a:spcAft>
                <a:spcPts val="0"/>
              </a:spcAft>
              <a:buNone/>
              <a:defRPr b="1" sz="1200">
                <a:solidFill>
                  <a:srgbClr val="7F7F7F"/>
                </a:solidFill>
                <a:latin typeface="Trebuchet MS"/>
                <a:ea typeface="Trebuchet MS"/>
                <a:cs typeface="Trebuchet MS"/>
                <a:sym typeface="Trebuchet MS"/>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ή" type="blank">
  <p:cSld name="BLANK">
    <p:spTree>
      <p:nvGrpSpPr>
        <p:cNvPr id="913" name="Shape 913"/>
        <p:cNvGrpSpPr/>
        <p:nvPr/>
      </p:nvGrpSpPr>
      <p:grpSpPr>
        <a:xfrm>
          <a:off x="0" y="0"/>
          <a:ext cx="0" cy="0"/>
          <a:chOff x="0" y="0"/>
          <a:chExt cx="0" cy="0"/>
        </a:xfrm>
      </p:grpSpPr>
      <p:sp>
        <p:nvSpPr>
          <p:cNvPr id="914" name="Google Shape;914;p278"/>
          <p:cNvSpPr txBox="1"/>
          <p:nvPr>
            <p:ph idx="10" type="dt"/>
          </p:nvPr>
        </p:nvSpPr>
        <p:spPr>
          <a:xfrm>
            <a:off x="6172200" y="6172200"/>
            <a:ext cx="25146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5" name="Google Shape;915;p278"/>
          <p:cNvSpPr txBox="1"/>
          <p:nvPr>
            <p:ph idx="11" type="ftr"/>
          </p:nvPr>
        </p:nvSpPr>
        <p:spPr>
          <a:xfrm>
            <a:off x="457200" y="6172200"/>
            <a:ext cx="3352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6" name="Google Shape;916;p278"/>
          <p:cNvSpPr txBox="1"/>
          <p:nvPr>
            <p:ph idx="12" type="sldNum"/>
          </p:nvPr>
        </p:nvSpPr>
        <p:spPr>
          <a:xfrm>
            <a:off x="3810000" y="6172200"/>
            <a:ext cx="1828800" cy="365125"/>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None/>
              <a:defRPr b="1" sz="1200">
                <a:solidFill>
                  <a:srgbClr val="7F7F7F"/>
                </a:solidFill>
                <a:latin typeface="Trebuchet MS"/>
                <a:ea typeface="Trebuchet MS"/>
                <a:cs typeface="Trebuchet MS"/>
                <a:sym typeface="Trebuchet MS"/>
              </a:defRPr>
            </a:lvl1pPr>
            <a:lvl2pPr indent="0" lvl="1" marL="0" marR="0" algn="ctr">
              <a:spcBef>
                <a:spcPts val="0"/>
              </a:spcBef>
              <a:spcAft>
                <a:spcPts val="0"/>
              </a:spcAft>
              <a:buNone/>
              <a:defRPr b="1" sz="1200">
                <a:solidFill>
                  <a:srgbClr val="7F7F7F"/>
                </a:solidFill>
                <a:latin typeface="Trebuchet MS"/>
                <a:ea typeface="Trebuchet MS"/>
                <a:cs typeface="Trebuchet MS"/>
                <a:sym typeface="Trebuchet MS"/>
              </a:defRPr>
            </a:lvl2pPr>
            <a:lvl3pPr indent="0" lvl="2" marL="0" marR="0" algn="ctr">
              <a:spcBef>
                <a:spcPts val="0"/>
              </a:spcBef>
              <a:spcAft>
                <a:spcPts val="0"/>
              </a:spcAft>
              <a:buNone/>
              <a:defRPr b="1" sz="1200">
                <a:solidFill>
                  <a:srgbClr val="7F7F7F"/>
                </a:solidFill>
                <a:latin typeface="Trebuchet MS"/>
                <a:ea typeface="Trebuchet MS"/>
                <a:cs typeface="Trebuchet MS"/>
                <a:sym typeface="Trebuchet MS"/>
              </a:defRPr>
            </a:lvl3pPr>
            <a:lvl4pPr indent="0" lvl="3" marL="0" marR="0" algn="ctr">
              <a:spcBef>
                <a:spcPts val="0"/>
              </a:spcBef>
              <a:spcAft>
                <a:spcPts val="0"/>
              </a:spcAft>
              <a:buNone/>
              <a:defRPr b="1" sz="1200">
                <a:solidFill>
                  <a:srgbClr val="7F7F7F"/>
                </a:solidFill>
                <a:latin typeface="Trebuchet MS"/>
                <a:ea typeface="Trebuchet MS"/>
                <a:cs typeface="Trebuchet MS"/>
                <a:sym typeface="Trebuchet MS"/>
              </a:defRPr>
            </a:lvl4pPr>
            <a:lvl5pPr indent="0" lvl="4" marL="0" marR="0" algn="ctr">
              <a:spcBef>
                <a:spcPts val="0"/>
              </a:spcBef>
              <a:spcAft>
                <a:spcPts val="0"/>
              </a:spcAft>
              <a:buNone/>
              <a:defRPr b="1" sz="1200">
                <a:solidFill>
                  <a:srgbClr val="7F7F7F"/>
                </a:solidFill>
                <a:latin typeface="Trebuchet MS"/>
                <a:ea typeface="Trebuchet MS"/>
                <a:cs typeface="Trebuchet MS"/>
                <a:sym typeface="Trebuchet MS"/>
              </a:defRPr>
            </a:lvl5pPr>
            <a:lvl6pPr indent="0" lvl="5" marL="0" marR="0" algn="ctr">
              <a:spcBef>
                <a:spcPts val="0"/>
              </a:spcBef>
              <a:spcAft>
                <a:spcPts val="0"/>
              </a:spcAft>
              <a:buNone/>
              <a:defRPr b="1" sz="1200">
                <a:solidFill>
                  <a:srgbClr val="7F7F7F"/>
                </a:solidFill>
                <a:latin typeface="Trebuchet MS"/>
                <a:ea typeface="Trebuchet MS"/>
                <a:cs typeface="Trebuchet MS"/>
                <a:sym typeface="Trebuchet MS"/>
              </a:defRPr>
            </a:lvl6pPr>
            <a:lvl7pPr indent="0" lvl="6" marL="0" marR="0" algn="ctr">
              <a:spcBef>
                <a:spcPts val="0"/>
              </a:spcBef>
              <a:spcAft>
                <a:spcPts val="0"/>
              </a:spcAft>
              <a:buNone/>
              <a:defRPr b="1" sz="1200">
                <a:solidFill>
                  <a:srgbClr val="7F7F7F"/>
                </a:solidFill>
                <a:latin typeface="Trebuchet MS"/>
                <a:ea typeface="Trebuchet MS"/>
                <a:cs typeface="Trebuchet MS"/>
                <a:sym typeface="Trebuchet MS"/>
              </a:defRPr>
            </a:lvl7pPr>
            <a:lvl8pPr indent="0" lvl="7" marL="0" marR="0" algn="ctr">
              <a:spcBef>
                <a:spcPts val="0"/>
              </a:spcBef>
              <a:spcAft>
                <a:spcPts val="0"/>
              </a:spcAft>
              <a:buNone/>
              <a:defRPr b="1" sz="1200">
                <a:solidFill>
                  <a:srgbClr val="7F7F7F"/>
                </a:solidFill>
                <a:latin typeface="Trebuchet MS"/>
                <a:ea typeface="Trebuchet MS"/>
                <a:cs typeface="Trebuchet MS"/>
                <a:sym typeface="Trebuchet MS"/>
              </a:defRPr>
            </a:lvl8pPr>
            <a:lvl9pPr indent="0" lvl="8" marL="0" marR="0" algn="ctr">
              <a:spcBef>
                <a:spcPts val="0"/>
              </a:spcBef>
              <a:spcAft>
                <a:spcPts val="0"/>
              </a:spcAft>
              <a:buNone/>
              <a:defRPr b="1" sz="1200">
                <a:solidFill>
                  <a:srgbClr val="7F7F7F"/>
                </a:solidFill>
                <a:latin typeface="Trebuchet MS"/>
                <a:ea typeface="Trebuchet MS"/>
                <a:cs typeface="Trebuchet MS"/>
                <a:sym typeface="Trebuchet MS"/>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type="objTx">
  <p:cSld name="OBJECT_WITH_CAPTION_TEXT">
    <p:spTree>
      <p:nvGrpSpPr>
        <p:cNvPr id="917" name="Shape 917"/>
        <p:cNvGrpSpPr/>
        <p:nvPr/>
      </p:nvGrpSpPr>
      <p:grpSpPr>
        <a:xfrm>
          <a:off x="0" y="0"/>
          <a:ext cx="0" cy="0"/>
          <a:chOff x="0" y="0"/>
          <a:chExt cx="0" cy="0"/>
        </a:xfrm>
      </p:grpSpPr>
      <p:sp>
        <p:nvSpPr>
          <p:cNvPr id="918" name="Google Shape;918;p279"/>
          <p:cNvSpPr txBox="1"/>
          <p:nvPr>
            <p:ph type="title"/>
          </p:nvPr>
        </p:nvSpPr>
        <p:spPr>
          <a:xfrm>
            <a:off x="839095" y="2209800"/>
            <a:ext cx="3636085" cy="1258493"/>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3584"/>
              <a:buChar char="*"/>
              <a:defRPr b="1" sz="2800"/>
            </a:lvl1pPr>
            <a:lvl2pPr lvl="1" algn="r">
              <a:spcBef>
                <a:spcPts val="0"/>
              </a:spcBef>
              <a:spcAft>
                <a:spcPts val="0"/>
              </a:spcAft>
              <a:buSzPts val="2304"/>
              <a:buChar char="*"/>
              <a:defRPr/>
            </a:lvl2pPr>
            <a:lvl3pPr lvl="2" algn="r">
              <a:spcBef>
                <a:spcPts val="0"/>
              </a:spcBef>
              <a:spcAft>
                <a:spcPts val="0"/>
              </a:spcAft>
              <a:buSzPts val="2304"/>
              <a:buChar char="*"/>
              <a:defRPr/>
            </a:lvl3pPr>
            <a:lvl4pPr lvl="3" algn="r">
              <a:spcBef>
                <a:spcPts val="0"/>
              </a:spcBef>
              <a:spcAft>
                <a:spcPts val="0"/>
              </a:spcAft>
              <a:buSzPts val="2304"/>
              <a:buChar char="*"/>
              <a:defRPr/>
            </a:lvl4pPr>
            <a:lvl5pPr lvl="4" algn="r">
              <a:spcBef>
                <a:spcPts val="0"/>
              </a:spcBef>
              <a:spcAft>
                <a:spcPts val="0"/>
              </a:spcAft>
              <a:buSzPts val="2304"/>
              <a:buChar char="*"/>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9" name="Google Shape;919;p279"/>
          <p:cNvSpPr txBox="1"/>
          <p:nvPr>
            <p:ph idx="1" type="body"/>
          </p:nvPr>
        </p:nvSpPr>
        <p:spPr>
          <a:xfrm>
            <a:off x="4593515" y="731520"/>
            <a:ext cx="4017085" cy="4894730"/>
          </a:xfrm>
          <a:prstGeom prst="rect">
            <a:avLst/>
          </a:prstGeom>
          <a:noFill/>
          <a:ln>
            <a:noFill/>
          </a:ln>
        </p:spPr>
        <p:txBody>
          <a:bodyPr anchorCtr="0" anchor="ctr" bIns="45700" lIns="91425" spcFirstLastPara="1" rIns="91425" wrap="square" tIns="45700">
            <a:noAutofit/>
          </a:bodyPr>
          <a:lstStyle>
            <a:lvl1pPr indent="-410210" lvl="0" marL="457200" algn="l">
              <a:spcBef>
                <a:spcPts val="440"/>
              </a:spcBef>
              <a:spcAft>
                <a:spcPts val="0"/>
              </a:spcAft>
              <a:buSzPts val="2860"/>
              <a:buChar char="*"/>
              <a:defRPr sz="2200"/>
            </a:lvl1pPr>
            <a:lvl2pPr indent="-393700" lvl="1" marL="914400" algn="l">
              <a:spcBef>
                <a:spcPts val="400"/>
              </a:spcBef>
              <a:spcAft>
                <a:spcPts val="0"/>
              </a:spcAft>
              <a:buSzPts val="2600"/>
              <a:buChar char="*"/>
              <a:defRPr sz="2000"/>
            </a:lvl2pPr>
            <a:lvl3pPr indent="-377189" lvl="2" marL="1371600" algn="l">
              <a:spcBef>
                <a:spcPts val="360"/>
              </a:spcBef>
              <a:spcAft>
                <a:spcPts val="0"/>
              </a:spcAft>
              <a:buSzPts val="2340"/>
              <a:buChar char="*"/>
              <a:defRPr sz="1800"/>
            </a:lvl3pPr>
            <a:lvl4pPr indent="-360680" lvl="3" marL="1828800" algn="l">
              <a:spcBef>
                <a:spcPts val="320"/>
              </a:spcBef>
              <a:spcAft>
                <a:spcPts val="0"/>
              </a:spcAft>
              <a:buSzPts val="2080"/>
              <a:buChar char="*"/>
              <a:defRPr sz="1600"/>
            </a:lvl4pPr>
            <a:lvl5pPr indent="-344170" lvl="4" marL="2286000" algn="l">
              <a:spcBef>
                <a:spcPts val="300"/>
              </a:spcBef>
              <a:spcAft>
                <a:spcPts val="0"/>
              </a:spcAft>
              <a:buSzPts val="1820"/>
              <a:buChar char="*"/>
              <a:defRPr sz="1400"/>
            </a:lvl5pPr>
            <a:lvl6pPr indent="-393700" lvl="5" marL="2743200" algn="l">
              <a:spcBef>
                <a:spcPts val="400"/>
              </a:spcBef>
              <a:spcAft>
                <a:spcPts val="0"/>
              </a:spcAft>
              <a:buSzPts val="2600"/>
              <a:buChar char="*"/>
              <a:defRPr sz="2000"/>
            </a:lvl6pPr>
            <a:lvl7pPr indent="-393700" lvl="6" marL="3200400" algn="l">
              <a:spcBef>
                <a:spcPts val="400"/>
              </a:spcBef>
              <a:spcAft>
                <a:spcPts val="0"/>
              </a:spcAft>
              <a:buSzPts val="2600"/>
              <a:buChar char="*"/>
              <a:defRPr sz="2000"/>
            </a:lvl7pPr>
            <a:lvl8pPr indent="-393700" lvl="7" marL="3657600" algn="l">
              <a:spcBef>
                <a:spcPts val="400"/>
              </a:spcBef>
              <a:spcAft>
                <a:spcPts val="0"/>
              </a:spcAft>
              <a:buSzPts val="2600"/>
              <a:buChar char="*"/>
              <a:defRPr sz="2000"/>
            </a:lvl8pPr>
            <a:lvl9pPr indent="-393700" lvl="8" marL="4114800" algn="l">
              <a:spcBef>
                <a:spcPts val="400"/>
              </a:spcBef>
              <a:spcAft>
                <a:spcPts val="300"/>
              </a:spcAft>
              <a:buSzPts val="2600"/>
              <a:buChar char="*"/>
              <a:defRPr sz="2000"/>
            </a:lvl9pPr>
          </a:lstStyle>
          <a:p/>
        </p:txBody>
      </p:sp>
      <p:sp>
        <p:nvSpPr>
          <p:cNvPr id="920" name="Google Shape;920;p279"/>
          <p:cNvSpPr txBox="1"/>
          <p:nvPr>
            <p:ph idx="2" type="body"/>
          </p:nvPr>
        </p:nvSpPr>
        <p:spPr>
          <a:xfrm>
            <a:off x="1075765" y="3497802"/>
            <a:ext cx="3388660" cy="2139518"/>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SzPts val="1820"/>
              <a:buNone/>
              <a:defRPr sz="1400"/>
            </a:lvl1pPr>
            <a:lvl2pPr indent="-228600" lvl="1" marL="914400" algn="l">
              <a:spcBef>
                <a:spcPts val="300"/>
              </a:spcBef>
              <a:spcAft>
                <a:spcPts val="0"/>
              </a:spcAft>
              <a:buSzPts val="1560"/>
              <a:buNone/>
              <a:defRPr sz="1200"/>
            </a:lvl2pPr>
            <a:lvl3pPr indent="-228600" lvl="2" marL="1371600" algn="l">
              <a:spcBef>
                <a:spcPts val="300"/>
              </a:spcBef>
              <a:spcAft>
                <a:spcPts val="0"/>
              </a:spcAft>
              <a:buSzPts val="1300"/>
              <a:buNone/>
              <a:defRPr sz="1000"/>
            </a:lvl3pPr>
            <a:lvl4pPr indent="-228600" lvl="3" marL="1828800" algn="l">
              <a:spcBef>
                <a:spcPts val="300"/>
              </a:spcBef>
              <a:spcAft>
                <a:spcPts val="0"/>
              </a:spcAft>
              <a:buSzPts val="1170"/>
              <a:buNone/>
              <a:defRPr sz="900"/>
            </a:lvl4pPr>
            <a:lvl5pPr indent="-228600" lvl="4" marL="2286000" algn="l">
              <a:spcBef>
                <a:spcPts val="300"/>
              </a:spcBef>
              <a:spcAft>
                <a:spcPts val="0"/>
              </a:spcAft>
              <a:buSzPts val="1170"/>
              <a:buNone/>
              <a:defRPr sz="900"/>
            </a:lvl5pPr>
            <a:lvl6pPr indent="-228600" lvl="5" marL="2743200" algn="l">
              <a:spcBef>
                <a:spcPts val="300"/>
              </a:spcBef>
              <a:spcAft>
                <a:spcPts val="0"/>
              </a:spcAft>
              <a:buSzPts val="1170"/>
              <a:buNone/>
              <a:defRPr sz="900"/>
            </a:lvl6pPr>
            <a:lvl7pPr indent="-228600" lvl="6" marL="3200400" algn="l">
              <a:spcBef>
                <a:spcPts val="300"/>
              </a:spcBef>
              <a:spcAft>
                <a:spcPts val="0"/>
              </a:spcAft>
              <a:buSzPts val="1170"/>
              <a:buNone/>
              <a:defRPr sz="900"/>
            </a:lvl7pPr>
            <a:lvl8pPr indent="-228600" lvl="7" marL="3657600" algn="l">
              <a:spcBef>
                <a:spcPts val="300"/>
              </a:spcBef>
              <a:spcAft>
                <a:spcPts val="0"/>
              </a:spcAft>
              <a:buSzPts val="1170"/>
              <a:buNone/>
              <a:defRPr sz="900"/>
            </a:lvl8pPr>
            <a:lvl9pPr indent="-228600" lvl="8" marL="4114800" algn="l">
              <a:spcBef>
                <a:spcPts val="300"/>
              </a:spcBef>
              <a:spcAft>
                <a:spcPts val="300"/>
              </a:spcAft>
              <a:buSzPts val="1170"/>
              <a:buNone/>
              <a:defRPr sz="900"/>
            </a:lvl9pPr>
          </a:lstStyle>
          <a:p/>
        </p:txBody>
      </p:sp>
      <p:sp>
        <p:nvSpPr>
          <p:cNvPr id="921" name="Google Shape;921;p279"/>
          <p:cNvSpPr txBox="1"/>
          <p:nvPr>
            <p:ph idx="10" type="dt"/>
          </p:nvPr>
        </p:nvSpPr>
        <p:spPr>
          <a:xfrm>
            <a:off x="6172200" y="6172200"/>
            <a:ext cx="25146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2" name="Google Shape;922;p279"/>
          <p:cNvSpPr txBox="1"/>
          <p:nvPr>
            <p:ph idx="11" type="ftr"/>
          </p:nvPr>
        </p:nvSpPr>
        <p:spPr>
          <a:xfrm>
            <a:off x="457200" y="6172200"/>
            <a:ext cx="3352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3" name="Google Shape;923;p279"/>
          <p:cNvSpPr txBox="1"/>
          <p:nvPr>
            <p:ph idx="12" type="sldNum"/>
          </p:nvPr>
        </p:nvSpPr>
        <p:spPr>
          <a:xfrm>
            <a:off x="3810000" y="6172200"/>
            <a:ext cx="1828800" cy="365125"/>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None/>
              <a:defRPr b="1" sz="1200">
                <a:solidFill>
                  <a:srgbClr val="7F7F7F"/>
                </a:solidFill>
                <a:latin typeface="Trebuchet MS"/>
                <a:ea typeface="Trebuchet MS"/>
                <a:cs typeface="Trebuchet MS"/>
                <a:sym typeface="Trebuchet MS"/>
              </a:defRPr>
            </a:lvl1pPr>
            <a:lvl2pPr indent="0" lvl="1" marL="0" marR="0" algn="ctr">
              <a:spcBef>
                <a:spcPts val="0"/>
              </a:spcBef>
              <a:spcAft>
                <a:spcPts val="0"/>
              </a:spcAft>
              <a:buNone/>
              <a:defRPr b="1" sz="1200">
                <a:solidFill>
                  <a:srgbClr val="7F7F7F"/>
                </a:solidFill>
                <a:latin typeface="Trebuchet MS"/>
                <a:ea typeface="Trebuchet MS"/>
                <a:cs typeface="Trebuchet MS"/>
                <a:sym typeface="Trebuchet MS"/>
              </a:defRPr>
            </a:lvl2pPr>
            <a:lvl3pPr indent="0" lvl="2" marL="0" marR="0" algn="ctr">
              <a:spcBef>
                <a:spcPts val="0"/>
              </a:spcBef>
              <a:spcAft>
                <a:spcPts val="0"/>
              </a:spcAft>
              <a:buNone/>
              <a:defRPr b="1" sz="1200">
                <a:solidFill>
                  <a:srgbClr val="7F7F7F"/>
                </a:solidFill>
                <a:latin typeface="Trebuchet MS"/>
                <a:ea typeface="Trebuchet MS"/>
                <a:cs typeface="Trebuchet MS"/>
                <a:sym typeface="Trebuchet MS"/>
              </a:defRPr>
            </a:lvl3pPr>
            <a:lvl4pPr indent="0" lvl="3" marL="0" marR="0" algn="ctr">
              <a:spcBef>
                <a:spcPts val="0"/>
              </a:spcBef>
              <a:spcAft>
                <a:spcPts val="0"/>
              </a:spcAft>
              <a:buNone/>
              <a:defRPr b="1" sz="1200">
                <a:solidFill>
                  <a:srgbClr val="7F7F7F"/>
                </a:solidFill>
                <a:latin typeface="Trebuchet MS"/>
                <a:ea typeface="Trebuchet MS"/>
                <a:cs typeface="Trebuchet MS"/>
                <a:sym typeface="Trebuchet MS"/>
              </a:defRPr>
            </a:lvl4pPr>
            <a:lvl5pPr indent="0" lvl="4" marL="0" marR="0" algn="ctr">
              <a:spcBef>
                <a:spcPts val="0"/>
              </a:spcBef>
              <a:spcAft>
                <a:spcPts val="0"/>
              </a:spcAft>
              <a:buNone/>
              <a:defRPr b="1" sz="1200">
                <a:solidFill>
                  <a:srgbClr val="7F7F7F"/>
                </a:solidFill>
                <a:latin typeface="Trebuchet MS"/>
                <a:ea typeface="Trebuchet MS"/>
                <a:cs typeface="Trebuchet MS"/>
                <a:sym typeface="Trebuchet MS"/>
              </a:defRPr>
            </a:lvl5pPr>
            <a:lvl6pPr indent="0" lvl="5" marL="0" marR="0" algn="ctr">
              <a:spcBef>
                <a:spcPts val="0"/>
              </a:spcBef>
              <a:spcAft>
                <a:spcPts val="0"/>
              </a:spcAft>
              <a:buNone/>
              <a:defRPr b="1" sz="1200">
                <a:solidFill>
                  <a:srgbClr val="7F7F7F"/>
                </a:solidFill>
                <a:latin typeface="Trebuchet MS"/>
                <a:ea typeface="Trebuchet MS"/>
                <a:cs typeface="Trebuchet MS"/>
                <a:sym typeface="Trebuchet MS"/>
              </a:defRPr>
            </a:lvl6pPr>
            <a:lvl7pPr indent="0" lvl="6" marL="0" marR="0" algn="ctr">
              <a:spcBef>
                <a:spcPts val="0"/>
              </a:spcBef>
              <a:spcAft>
                <a:spcPts val="0"/>
              </a:spcAft>
              <a:buNone/>
              <a:defRPr b="1" sz="1200">
                <a:solidFill>
                  <a:srgbClr val="7F7F7F"/>
                </a:solidFill>
                <a:latin typeface="Trebuchet MS"/>
                <a:ea typeface="Trebuchet MS"/>
                <a:cs typeface="Trebuchet MS"/>
                <a:sym typeface="Trebuchet MS"/>
              </a:defRPr>
            </a:lvl7pPr>
            <a:lvl8pPr indent="0" lvl="7" marL="0" marR="0" algn="ctr">
              <a:spcBef>
                <a:spcPts val="0"/>
              </a:spcBef>
              <a:spcAft>
                <a:spcPts val="0"/>
              </a:spcAft>
              <a:buNone/>
              <a:defRPr b="1" sz="1200">
                <a:solidFill>
                  <a:srgbClr val="7F7F7F"/>
                </a:solidFill>
                <a:latin typeface="Trebuchet MS"/>
                <a:ea typeface="Trebuchet MS"/>
                <a:cs typeface="Trebuchet MS"/>
                <a:sym typeface="Trebuchet MS"/>
              </a:defRPr>
            </a:lvl8pPr>
            <a:lvl9pPr indent="0" lvl="8" marL="0" marR="0" algn="ctr">
              <a:spcBef>
                <a:spcPts val="0"/>
              </a:spcBef>
              <a:spcAft>
                <a:spcPts val="0"/>
              </a:spcAft>
              <a:buNone/>
              <a:defRPr b="1" sz="1200">
                <a:solidFill>
                  <a:srgbClr val="7F7F7F"/>
                </a:solidFill>
                <a:latin typeface="Trebuchet MS"/>
                <a:ea typeface="Trebuchet MS"/>
                <a:cs typeface="Trebuchet MS"/>
                <a:sym typeface="Trebuchet MS"/>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showMasterSp="0" type="picTx">
  <p:cSld name="PICTURE_WITH_CAPTION_TEXT">
    <p:spTree>
      <p:nvGrpSpPr>
        <p:cNvPr id="924" name="Shape 924"/>
        <p:cNvGrpSpPr/>
        <p:nvPr/>
      </p:nvGrpSpPr>
      <p:grpSpPr>
        <a:xfrm>
          <a:off x="0" y="0"/>
          <a:ext cx="0" cy="0"/>
          <a:chOff x="0" y="0"/>
          <a:chExt cx="0" cy="0"/>
        </a:xfrm>
      </p:grpSpPr>
      <p:sp>
        <p:nvSpPr>
          <p:cNvPr id="925" name="Google Shape;925;p280"/>
          <p:cNvSpPr/>
          <p:nvPr/>
        </p:nvSpPr>
        <p:spPr>
          <a:xfrm>
            <a:off x="0" y="3866920"/>
            <a:ext cx="9144000" cy="2991080"/>
          </a:xfrm>
          <a:prstGeom prst="rect">
            <a:avLst/>
          </a:prstGeom>
          <a:gradFill>
            <a:gsLst>
              <a:gs pos="0">
                <a:srgbClr val="FFFFFF">
                  <a:alpha val="91764"/>
                </a:srgbClr>
              </a:gs>
              <a:gs pos="37000">
                <a:srgbClr val="FFFFFF">
                  <a:alpha val="76862"/>
                </a:srgbClr>
              </a:gs>
              <a:gs pos="100000">
                <a:srgbClr val="B4DCFA">
                  <a:alpha val="80000"/>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26" name="Google Shape;926;p280"/>
          <p:cNvSpPr/>
          <p:nvPr/>
        </p:nvSpPr>
        <p:spPr>
          <a:xfrm>
            <a:off x="0" y="0"/>
            <a:ext cx="9144000" cy="3866920"/>
          </a:xfrm>
          <a:prstGeom prst="rect">
            <a:avLst/>
          </a:prstGeom>
          <a:gradFill>
            <a:gsLst>
              <a:gs pos="0">
                <a:srgbClr val="FFFFFF">
                  <a:alpha val="89803"/>
                </a:srgbClr>
              </a:gs>
              <a:gs pos="48000">
                <a:srgbClr val="FFFFFF">
                  <a:alpha val="62745"/>
                </a:srgbClr>
              </a:gs>
              <a:gs pos="100000">
                <a:srgbClr val="B4DCFA">
                  <a:alpha val="80000"/>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27" name="Google Shape;927;p280"/>
          <p:cNvSpPr/>
          <p:nvPr/>
        </p:nvSpPr>
        <p:spPr>
          <a:xfrm>
            <a:off x="0" y="2652713"/>
            <a:ext cx="9144000" cy="2286000"/>
          </a:xfrm>
          <a:prstGeom prst="rect">
            <a:avLst/>
          </a:prstGeom>
          <a:gradFill>
            <a:gsLst>
              <a:gs pos="0">
                <a:srgbClr val="FFFFFF">
                  <a:alpha val="0"/>
                </a:srgbClr>
              </a:gs>
              <a:gs pos="29000">
                <a:srgbClr val="FFFFFF">
                  <a:alpha val="29803"/>
                </a:srgbClr>
              </a:gs>
              <a:gs pos="45000">
                <a:srgbClr val="B4DCFA">
                  <a:alpha val="40000"/>
                </a:srgbClr>
              </a:gs>
              <a:gs pos="55000">
                <a:srgbClr val="FFFFFF">
                  <a:alpha val="25882"/>
                </a:srgbClr>
              </a:gs>
              <a:gs pos="65000">
                <a:srgbClr val="B4DCFA">
                  <a:alpha val="60000"/>
                </a:srgbClr>
              </a:gs>
              <a:gs pos="100000">
                <a:srgbClr val="FFFFFF">
                  <a:alpha val="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28" name="Google Shape;928;p280"/>
          <p:cNvSpPr/>
          <p:nvPr/>
        </p:nvSpPr>
        <p:spPr>
          <a:xfrm>
            <a:off x="0" y="1600200"/>
            <a:ext cx="9144000" cy="5105400"/>
          </a:xfrm>
          <a:prstGeom prst="ellipse">
            <a:avLst/>
          </a:prstGeom>
          <a:gradFill>
            <a:gsLst>
              <a:gs pos="0">
                <a:schemeClr val="lt1"/>
              </a:gs>
              <a:gs pos="54000">
                <a:srgbClr val="FFFFFF">
                  <a:alpha val="0"/>
                </a:srgbClr>
              </a:gs>
              <a:gs pos="100000">
                <a:srgbClr val="FFFFFF">
                  <a:alpha val="0"/>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29" name="Google Shape;929;p280"/>
          <p:cNvSpPr/>
          <p:nvPr>
            <p:ph idx="2" type="pic"/>
          </p:nvPr>
        </p:nvSpPr>
        <p:spPr>
          <a:xfrm>
            <a:off x="4475175" y="1143000"/>
            <a:ext cx="4114800" cy="3127806"/>
          </a:xfrm>
          <a:prstGeom prst="roundRect">
            <a:avLst>
              <a:gd fmla="val 4230" name="adj"/>
            </a:avLst>
          </a:prstGeom>
          <a:solidFill>
            <a:srgbClr val="8BC9F7"/>
          </a:solidFill>
          <a:ln>
            <a:noFill/>
          </a:ln>
          <a:effectLst>
            <a:reflection blurRad="0" dir="0" dist="0" endA="300" endPos="28000" kx="0" rotWithShape="0" algn="bl" stA="23000" stPos="0" sy="-100000" ky="0"/>
          </a:effectLst>
        </p:spPr>
        <p:txBody>
          <a:bodyPr anchorCtr="0" anchor="t" bIns="45700" lIns="91425" spcFirstLastPara="1" rIns="91425" wrap="square" tIns="45700">
            <a:normAutofit/>
          </a:bodyPr>
          <a:lstStyle>
            <a:lvl1pPr lvl="0" marR="0" rtl="0" algn="ctr">
              <a:spcBef>
                <a:spcPts val="400"/>
              </a:spcBef>
              <a:spcAft>
                <a:spcPts val="0"/>
              </a:spcAft>
              <a:buClr>
                <a:srgbClr val="C3260C"/>
              </a:buClr>
              <a:buSzPts val="2600"/>
              <a:buFont typeface="Georgia"/>
              <a:buNone/>
              <a:defRPr b="0" i="0" sz="2000" u="none" cap="none" strike="noStrike">
                <a:solidFill>
                  <a:srgbClr val="404040"/>
                </a:solidFill>
                <a:latin typeface="Trebuchet MS"/>
                <a:ea typeface="Trebuchet MS"/>
                <a:cs typeface="Trebuchet MS"/>
                <a:sym typeface="Trebuchet MS"/>
              </a:defRPr>
            </a:lvl1pPr>
            <a:lvl2pPr lvl="1" marR="0" rtl="0" algn="l">
              <a:spcBef>
                <a:spcPts val="560"/>
              </a:spcBef>
              <a:spcAft>
                <a:spcPts val="0"/>
              </a:spcAft>
              <a:buClr>
                <a:srgbClr val="C3260C"/>
              </a:buClr>
              <a:buSzPts val="3640"/>
              <a:buFont typeface="Georgia"/>
              <a:buNone/>
              <a:defRPr b="0" i="0" sz="2800" u="none" cap="none" strike="noStrike">
                <a:solidFill>
                  <a:srgbClr val="404040"/>
                </a:solidFill>
                <a:latin typeface="Trebuchet MS"/>
                <a:ea typeface="Trebuchet MS"/>
                <a:cs typeface="Trebuchet MS"/>
                <a:sym typeface="Trebuchet MS"/>
              </a:defRPr>
            </a:lvl2pPr>
            <a:lvl3pPr lvl="2" marR="0" rtl="0" algn="l">
              <a:spcBef>
                <a:spcPts val="480"/>
              </a:spcBef>
              <a:spcAft>
                <a:spcPts val="0"/>
              </a:spcAft>
              <a:buClr>
                <a:srgbClr val="C3260C"/>
              </a:buClr>
              <a:buSzPts val="3120"/>
              <a:buFont typeface="Georgia"/>
              <a:buNone/>
              <a:defRPr b="0" i="0" sz="2400" u="none" cap="none" strike="noStrike">
                <a:solidFill>
                  <a:srgbClr val="404040"/>
                </a:solidFill>
                <a:latin typeface="Trebuchet MS"/>
                <a:ea typeface="Trebuchet MS"/>
                <a:cs typeface="Trebuchet MS"/>
                <a:sym typeface="Trebuchet MS"/>
              </a:defRPr>
            </a:lvl3pPr>
            <a:lvl4pPr lvl="3" marR="0" rtl="0" algn="l">
              <a:spcBef>
                <a:spcPts val="400"/>
              </a:spcBef>
              <a:spcAft>
                <a:spcPts val="0"/>
              </a:spcAft>
              <a:buClr>
                <a:srgbClr val="C3260C"/>
              </a:buClr>
              <a:buSzPts val="2600"/>
              <a:buFont typeface="Georgia"/>
              <a:buNone/>
              <a:defRPr b="0" i="0" sz="2000" u="none" cap="none" strike="noStrike">
                <a:solidFill>
                  <a:srgbClr val="404040"/>
                </a:solidFill>
                <a:latin typeface="Trebuchet MS"/>
                <a:ea typeface="Trebuchet MS"/>
                <a:cs typeface="Trebuchet MS"/>
                <a:sym typeface="Trebuchet MS"/>
              </a:defRPr>
            </a:lvl4pPr>
            <a:lvl5pPr lvl="4" marR="0" rtl="0" algn="l">
              <a:spcBef>
                <a:spcPts val="400"/>
              </a:spcBef>
              <a:spcAft>
                <a:spcPts val="0"/>
              </a:spcAft>
              <a:buClr>
                <a:srgbClr val="C3260C"/>
              </a:buClr>
              <a:buSzPts val="2600"/>
              <a:buFont typeface="Georgia"/>
              <a:buNone/>
              <a:defRPr b="0" i="0" sz="2000" u="none" cap="none" strike="noStrike">
                <a:solidFill>
                  <a:srgbClr val="404040"/>
                </a:solidFill>
                <a:latin typeface="Trebuchet MS"/>
                <a:ea typeface="Trebuchet MS"/>
                <a:cs typeface="Trebuchet MS"/>
                <a:sym typeface="Trebuchet MS"/>
              </a:defRPr>
            </a:lvl5pPr>
            <a:lvl6pPr lvl="5" marR="0" rtl="0" algn="l">
              <a:spcBef>
                <a:spcPts val="400"/>
              </a:spcBef>
              <a:spcAft>
                <a:spcPts val="0"/>
              </a:spcAft>
              <a:buClr>
                <a:srgbClr val="C3260C"/>
              </a:buClr>
              <a:buSzPts val="2600"/>
              <a:buFont typeface="Georgia"/>
              <a:buNone/>
              <a:defRPr b="0" i="0" sz="2000" u="none" cap="none" strike="noStrike">
                <a:solidFill>
                  <a:srgbClr val="3F3F3F"/>
                </a:solidFill>
                <a:latin typeface="Trebuchet MS"/>
                <a:ea typeface="Trebuchet MS"/>
                <a:cs typeface="Trebuchet MS"/>
                <a:sym typeface="Trebuchet MS"/>
              </a:defRPr>
            </a:lvl6pPr>
            <a:lvl7pPr lvl="6" marR="0" rtl="0" algn="l">
              <a:spcBef>
                <a:spcPts val="400"/>
              </a:spcBef>
              <a:spcAft>
                <a:spcPts val="0"/>
              </a:spcAft>
              <a:buClr>
                <a:srgbClr val="C3260C"/>
              </a:buClr>
              <a:buSzPts val="2600"/>
              <a:buFont typeface="Georgia"/>
              <a:buNone/>
              <a:defRPr b="0" i="0" sz="2000" u="none" cap="none" strike="noStrike">
                <a:solidFill>
                  <a:srgbClr val="3F3F3F"/>
                </a:solidFill>
                <a:latin typeface="Trebuchet MS"/>
                <a:ea typeface="Trebuchet MS"/>
                <a:cs typeface="Trebuchet MS"/>
                <a:sym typeface="Trebuchet MS"/>
              </a:defRPr>
            </a:lvl7pPr>
            <a:lvl8pPr lvl="7" marR="0" rtl="0" algn="l">
              <a:spcBef>
                <a:spcPts val="400"/>
              </a:spcBef>
              <a:spcAft>
                <a:spcPts val="0"/>
              </a:spcAft>
              <a:buClr>
                <a:srgbClr val="C3260C"/>
              </a:buClr>
              <a:buSzPts val="2600"/>
              <a:buFont typeface="Georgia"/>
              <a:buNone/>
              <a:defRPr b="0" i="0" sz="2000" u="none" cap="none" strike="noStrike">
                <a:solidFill>
                  <a:srgbClr val="3F3F3F"/>
                </a:solidFill>
                <a:latin typeface="Trebuchet MS"/>
                <a:ea typeface="Trebuchet MS"/>
                <a:cs typeface="Trebuchet MS"/>
                <a:sym typeface="Trebuchet MS"/>
              </a:defRPr>
            </a:lvl8pPr>
            <a:lvl9pPr lvl="8" marR="0" rtl="0" algn="l">
              <a:spcBef>
                <a:spcPts val="400"/>
              </a:spcBef>
              <a:spcAft>
                <a:spcPts val="300"/>
              </a:spcAft>
              <a:buClr>
                <a:srgbClr val="C3260C"/>
              </a:buClr>
              <a:buSzPts val="2600"/>
              <a:buFont typeface="Georgia"/>
              <a:buNone/>
              <a:defRPr b="0" i="0" sz="2000" u="none" cap="none" strike="noStrike">
                <a:solidFill>
                  <a:srgbClr val="3F3F3F"/>
                </a:solidFill>
                <a:latin typeface="Trebuchet MS"/>
                <a:ea typeface="Trebuchet MS"/>
                <a:cs typeface="Trebuchet MS"/>
                <a:sym typeface="Trebuchet MS"/>
              </a:defRPr>
            </a:lvl9pPr>
          </a:lstStyle>
          <a:p/>
        </p:txBody>
      </p:sp>
      <p:sp>
        <p:nvSpPr>
          <p:cNvPr id="930" name="Google Shape;930;p280"/>
          <p:cNvSpPr txBox="1"/>
          <p:nvPr>
            <p:ph idx="1" type="body"/>
          </p:nvPr>
        </p:nvSpPr>
        <p:spPr>
          <a:xfrm>
            <a:off x="877887" y="1010486"/>
            <a:ext cx="3694114" cy="2163020"/>
          </a:xfrm>
          <a:prstGeom prst="rect">
            <a:avLst/>
          </a:prstGeom>
          <a:noFill/>
          <a:ln>
            <a:noFill/>
          </a:ln>
        </p:spPr>
        <p:txBody>
          <a:bodyPr anchorCtr="0" anchor="b" bIns="45700" lIns="91425" spcFirstLastPara="1" rIns="91425" wrap="square" tIns="45700">
            <a:noAutofit/>
          </a:bodyPr>
          <a:lstStyle>
            <a:lvl1pPr indent="-360680" lvl="0" marL="457200" algn="l">
              <a:spcBef>
                <a:spcPts val="320"/>
              </a:spcBef>
              <a:spcAft>
                <a:spcPts val="0"/>
              </a:spcAft>
              <a:buSzPts val="2080"/>
              <a:buFont typeface="Georgia"/>
              <a:buChar char="*"/>
              <a:defRPr sz="1600"/>
            </a:lvl1pPr>
            <a:lvl2pPr indent="-228600" lvl="1" marL="914400" algn="l">
              <a:spcBef>
                <a:spcPts val="300"/>
              </a:spcBef>
              <a:spcAft>
                <a:spcPts val="0"/>
              </a:spcAft>
              <a:buSzPts val="1560"/>
              <a:buNone/>
              <a:defRPr sz="1200"/>
            </a:lvl2pPr>
            <a:lvl3pPr indent="-228600" lvl="2" marL="1371600" algn="l">
              <a:spcBef>
                <a:spcPts val="300"/>
              </a:spcBef>
              <a:spcAft>
                <a:spcPts val="0"/>
              </a:spcAft>
              <a:buSzPts val="1300"/>
              <a:buNone/>
              <a:defRPr sz="1000"/>
            </a:lvl3pPr>
            <a:lvl4pPr indent="-228600" lvl="3" marL="1828800" algn="l">
              <a:spcBef>
                <a:spcPts val="300"/>
              </a:spcBef>
              <a:spcAft>
                <a:spcPts val="0"/>
              </a:spcAft>
              <a:buSzPts val="1170"/>
              <a:buNone/>
              <a:defRPr sz="900"/>
            </a:lvl4pPr>
            <a:lvl5pPr indent="-228600" lvl="4" marL="2286000" algn="l">
              <a:spcBef>
                <a:spcPts val="300"/>
              </a:spcBef>
              <a:spcAft>
                <a:spcPts val="0"/>
              </a:spcAft>
              <a:buSzPts val="1170"/>
              <a:buNone/>
              <a:defRPr sz="900"/>
            </a:lvl5pPr>
            <a:lvl6pPr indent="-228600" lvl="5" marL="2743200" algn="l">
              <a:spcBef>
                <a:spcPts val="300"/>
              </a:spcBef>
              <a:spcAft>
                <a:spcPts val="0"/>
              </a:spcAft>
              <a:buSzPts val="1170"/>
              <a:buNone/>
              <a:defRPr sz="900"/>
            </a:lvl6pPr>
            <a:lvl7pPr indent="-228600" lvl="6" marL="3200400" algn="l">
              <a:spcBef>
                <a:spcPts val="300"/>
              </a:spcBef>
              <a:spcAft>
                <a:spcPts val="0"/>
              </a:spcAft>
              <a:buSzPts val="1170"/>
              <a:buNone/>
              <a:defRPr sz="900"/>
            </a:lvl7pPr>
            <a:lvl8pPr indent="-228600" lvl="7" marL="3657600" algn="l">
              <a:spcBef>
                <a:spcPts val="300"/>
              </a:spcBef>
              <a:spcAft>
                <a:spcPts val="0"/>
              </a:spcAft>
              <a:buSzPts val="1170"/>
              <a:buNone/>
              <a:defRPr sz="900"/>
            </a:lvl8pPr>
            <a:lvl9pPr indent="-228600" lvl="8" marL="4114800" algn="l">
              <a:spcBef>
                <a:spcPts val="300"/>
              </a:spcBef>
              <a:spcAft>
                <a:spcPts val="300"/>
              </a:spcAft>
              <a:buSzPts val="1170"/>
              <a:buNone/>
              <a:defRPr sz="900"/>
            </a:lvl9pPr>
          </a:lstStyle>
          <a:p/>
        </p:txBody>
      </p:sp>
      <p:sp>
        <p:nvSpPr>
          <p:cNvPr id="931" name="Google Shape;931;p280"/>
          <p:cNvSpPr txBox="1"/>
          <p:nvPr>
            <p:ph type="title"/>
          </p:nvPr>
        </p:nvSpPr>
        <p:spPr>
          <a:xfrm>
            <a:off x="727268" y="4464421"/>
            <a:ext cx="6383538" cy="11430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5888"/>
              <a:buChar char="*"/>
              <a:defRPr b="1" sz="4600"/>
            </a:lvl1pPr>
            <a:lvl2pPr lvl="1" algn="r">
              <a:spcBef>
                <a:spcPts val="0"/>
              </a:spcBef>
              <a:spcAft>
                <a:spcPts val="0"/>
              </a:spcAft>
              <a:buSzPts val="2304"/>
              <a:buChar char="*"/>
              <a:defRPr/>
            </a:lvl2pPr>
            <a:lvl3pPr lvl="2" algn="r">
              <a:spcBef>
                <a:spcPts val="0"/>
              </a:spcBef>
              <a:spcAft>
                <a:spcPts val="0"/>
              </a:spcAft>
              <a:buSzPts val="2304"/>
              <a:buChar char="*"/>
              <a:defRPr/>
            </a:lvl3pPr>
            <a:lvl4pPr lvl="3" algn="r">
              <a:spcBef>
                <a:spcPts val="0"/>
              </a:spcBef>
              <a:spcAft>
                <a:spcPts val="0"/>
              </a:spcAft>
              <a:buSzPts val="2304"/>
              <a:buChar char="*"/>
              <a:defRPr/>
            </a:lvl4pPr>
            <a:lvl5pPr lvl="4" algn="r">
              <a:spcBef>
                <a:spcPts val="0"/>
              </a:spcBef>
              <a:spcAft>
                <a:spcPts val="0"/>
              </a:spcAft>
              <a:buSzPts val="2304"/>
              <a:buChar char="*"/>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2" name="Google Shape;932;p280"/>
          <p:cNvSpPr txBox="1"/>
          <p:nvPr>
            <p:ph idx="10" type="dt"/>
          </p:nvPr>
        </p:nvSpPr>
        <p:spPr>
          <a:xfrm>
            <a:off x="6172200" y="6172200"/>
            <a:ext cx="25146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3" name="Google Shape;933;p280"/>
          <p:cNvSpPr txBox="1"/>
          <p:nvPr>
            <p:ph idx="11" type="ftr"/>
          </p:nvPr>
        </p:nvSpPr>
        <p:spPr>
          <a:xfrm>
            <a:off x="457200" y="6172200"/>
            <a:ext cx="3352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4" name="Google Shape;934;p280"/>
          <p:cNvSpPr txBox="1"/>
          <p:nvPr>
            <p:ph idx="12" type="sldNum"/>
          </p:nvPr>
        </p:nvSpPr>
        <p:spPr>
          <a:xfrm>
            <a:off x="3810000" y="6172200"/>
            <a:ext cx="1828800" cy="365125"/>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None/>
              <a:defRPr b="1" sz="1200">
                <a:solidFill>
                  <a:srgbClr val="7F7F7F"/>
                </a:solidFill>
                <a:latin typeface="Trebuchet MS"/>
                <a:ea typeface="Trebuchet MS"/>
                <a:cs typeface="Trebuchet MS"/>
                <a:sym typeface="Trebuchet MS"/>
              </a:defRPr>
            </a:lvl1pPr>
            <a:lvl2pPr indent="0" lvl="1" marL="0" marR="0" algn="ctr">
              <a:spcBef>
                <a:spcPts val="0"/>
              </a:spcBef>
              <a:spcAft>
                <a:spcPts val="0"/>
              </a:spcAft>
              <a:buNone/>
              <a:defRPr b="1" sz="1200">
                <a:solidFill>
                  <a:srgbClr val="7F7F7F"/>
                </a:solidFill>
                <a:latin typeface="Trebuchet MS"/>
                <a:ea typeface="Trebuchet MS"/>
                <a:cs typeface="Trebuchet MS"/>
                <a:sym typeface="Trebuchet MS"/>
              </a:defRPr>
            </a:lvl2pPr>
            <a:lvl3pPr indent="0" lvl="2" marL="0" marR="0" algn="ctr">
              <a:spcBef>
                <a:spcPts val="0"/>
              </a:spcBef>
              <a:spcAft>
                <a:spcPts val="0"/>
              </a:spcAft>
              <a:buNone/>
              <a:defRPr b="1" sz="1200">
                <a:solidFill>
                  <a:srgbClr val="7F7F7F"/>
                </a:solidFill>
                <a:latin typeface="Trebuchet MS"/>
                <a:ea typeface="Trebuchet MS"/>
                <a:cs typeface="Trebuchet MS"/>
                <a:sym typeface="Trebuchet MS"/>
              </a:defRPr>
            </a:lvl3pPr>
            <a:lvl4pPr indent="0" lvl="3" marL="0" marR="0" algn="ctr">
              <a:spcBef>
                <a:spcPts val="0"/>
              </a:spcBef>
              <a:spcAft>
                <a:spcPts val="0"/>
              </a:spcAft>
              <a:buNone/>
              <a:defRPr b="1" sz="1200">
                <a:solidFill>
                  <a:srgbClr val="7F7F7F"/>
                </a:solidFill>
                <a:latin typeface="Trebuchet MS"/>
                <a:ea typeface="Trebuchet MS"/>
                <a:cs typeface="Trebuchet MS"/>
                <a:sym typeface="Trebuchet MS"/>
              </a:defRPr>
            </a:lvl4pPr>
            <a:lvl5pPr indent="0" lvl="4" marL="0" marR="0" algn="ctr">
              <a:spcBef>
                <a:spcPts val="0"/>
              </a:spcBef>
              <a:spcAft>
                <a:spcPts val="0"/>
              </a:spcAft>
              <a:buNone/>
              <a:defRPr b="1" sz="1200">
                <a:solidFill>
                  <a:srgbClr val="7F7F7F"/>
                </a:solidFill>
                <a:latin typeface="Trebuchet MS"/>
                <a:ea typeface="Trebuchet MS"/>
                <a:cs typeface="Trebuchet MS"/>
                <a:sym typeface="Trebuchet MS"/>
              </a:defRPr>
            </a:lvl5pPr>
            <a:lvl6pPr indent="0" lvl="5" marL="0" marR="0" algn="ctr">
              <a:spcBef>
                <a:spcPts val="0"/>
              </a:spcBef>
              <a:spcAft>
                <a:spcPts val="0"/>
              </a:spcAft>
              <a:buNone/>
              <a:defRPr b="1" sz="1200">
                <a:solidFill>
                  <a:srgbClr val="7F7F7F"/>
                </a:solidFill>
                <a:latin typeface="Trebuchet MS"/>
                <a:ea typeface="Trebuchet MS"/>
                <a:cs typeface="Trebuchet MS"/>
                <a:sym typeface="Trebuchet MS"/>
              </a:defRPr>
            </a:lvl6pPr>
            <a:lvl7pPr indent="0" lvl="6" marL="0" marR="0" algn="ctr">
              <a:spcBef>
                <a:spcPts val="0"/>
              </a:spcBef>
              <a:spcAft>
                <a:spcPts val="0"/>
              </a:spcAft>
              <a:buNone/>
              <a:defRPr b="1" sz="1200">
                <a:solidFill>
                  <a:srgbClr val="7F7F7F"/>
                </a:solidFill>
                <a:latin typeface="Trebuchet MS"/>
                <a:ea typeface="Trebuchet MS"/>
                <a:cs typeface="Trebuchet MS"/>
                <a:sym typeface="Trebuchet MS"/>
              </a:defRPr>
            </a:lvl7pPr>
            <a:lvl8pPr indent="0" lvl="7" marL="0" marR="0" algn="ctr">
              <a:spcBef>
                <a:spcPts val="0"/>
              </a:spcBef>
              <a:spcAft>
                <a:spcPts val="0"/>
              </a:spcAft>
              <a:buNone/>
              <a:defRPr b="1" sz="1200">
                <a:solidFill>
                  <a:srgbClr val="7F7F7F"/>
                </a:solidFill>
                <a:latin typeface="Trebuchet MS"/>
                <a:ea typeface="Trebuchet MS"/>
                <a:cs typeface="Trebuchet MS"/>
                <a:sym typeface="Trebuchet MS"/>
              </a:defRPr>
            </a:lvl8pPr>
            <a:lvl9pPr indent="0" lvl="8" marL="0" marR="0" algn="ctr">
              <a:spcBef>
                <a:spcPts val="0"/>
              </a:spcBef>
              <a:spcAft>
                <a:spcPts val="0"/>
              </a:spcAft>
              <a:buNone/>
              <a:defRPr b="1" sz="1200">
                <a:solidFill>
                  <a:srgbClr val="7F7F7F"/>
                </a:solidFill>
                <a:latin typeface="Trebuchet MS"/>
                <a:ea typeface="Trebuchet MS"/>
                <a:cs typeface="Trebuchet MS"/>
                <a:sym typeface="Trebuchet MS"/>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95" name="Shape 95"/>
        <p:cNvGrpSpPr/>
        <p:nvPr/>
      </p:nvGrpSpPr>
      <p:grpSpPr>
        <a:xfrm>
          <a:off x="0" y="0"/>
          <a:ext cx="0" cy="0"/>
          <a:chOff x="0" y="0"/>
          <a:chExt cx="0" cy="0"/>
        </a:xfrm>
      </p:grpSpPr>
      <p:sp>
        <p:nvSpPr>
          <p:cNvPr id="96" name="Google Shape;96;p1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7" name="Google Shape;97;p1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1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1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Κατακόρυφο κείμενο" type="vertTx">
  <p:cSld name="VERTICAL_TEXT">
    <p:spTree>
      <p:nvGrpSpPr>
        <p:cNvPr id="935" name="Shape 935"/>
        <p:cNvGrpSpPr/>
        <p:nvPr/>
      </p:nvGrpSpPr>
      <p:grpSpPr>
        <a:xfrm>
          <a:off x="0" y="0"/>
          <a:ext cx="0" cy="0"/>
          <a:chOff x="0" y="0"/>
          <a:chExt cx="0" cy="0"/>
        </a:xfrm>
      </p:grpSpPr>
      <p:sp>
        <p:nvSpPr>
          <p:cNvPr id="936" name="Google Shape;936;p281"/>
          <p:cNvSpPr txBox="1"/>
          <p:nvPr>
            <p:ph type="title"/>
          </p:nvPr>
        </p:nvSpPr>
        <p:spPr>
          <a:xfrm>
            <a:off x="1793875" y="4371975"/>
            <a:ext cx="6511925" cy="1143000"/>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2304"/>
              <a:buChar char="*"/>
              <a:defRPr/>
            </a:lvl1pPr>
            <a:lvl2pPr lvl="1" algn="r">
              <a:spcBef>
                <a:spcPts val="0"/>
              </a:spcBef>
              <a:spcAft>
                <a:spcPts val="0"/>
              </a:spcAft>
              <a:buSzPts val="2304"/>
              <a:buChar char="*"/>
              <a:defRPr/>
            </a:lvl2pPr>
            <a:lvl3pPr lvl="2" algn="r">
              <a:spcBef>
                <a:spcPts val="0"/>
              </a:spcBef>
              <a:spcAft>
                <a:spcPts val="0"/>
              </a:spcAft>
              <a:buSzPts val="2304"/>
              <a:buChar char="*"/>
              <a:defRPr/>
            </a:lvl3pPr>
            <a:lvl4pPr lvl="3" algn="r">
              <a:spcBef>
                <a:spcPts val="0"/>
              </a:spcBef>
              <a:spcAft>
                <a:spcPts val="0"/>
              </a:spcAft>
              <a:buSzPts val="2304"/>
              <a:buChar char="*"/>
              <a:defRPr/>
            </a:lvl4pPr>
            <a:lvl5pPr lvl="4" algn="r">
              <a:spcBef>
                <a:spcPts val="0"/>
              </a:spcBef>
              <a:spcAft>
                <a:spcPts val="0"/>
              </a:spcAft>
              <a:buSzPts val="2304"/>
              <a:buChar char="*"/>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7" name="Google Shape;937;p281"/>
          <p:cNvSpPr txBox="1"/>
          <p:nvPr>
            <p:ph idx="1" type="body"/>
          </p:nvPr>
        </p:nvSpPr>
        <p:spPr>
          <a:xfrm rot="5400000">
            <a:off x="3368040" y="-731521"/>
            <a:ext cx="3474720" cy="6400800"/>
          </a:xfrm>
          <a:prstGeom prst="rect">
            <a:avLst/>
          </a:prstGeom>
          <a:noFill/>
          <a:ln>
            <a:noFill/>
          </a:ln>
        </p:spPr>
        <p:txBody>
          <a:bodyPr anchorCtr="0" anchor="t" bIns="45700" lIns="91425" spcFirstLastPara="1" rIns="91425" wrap="square" tIns="45700">
            <a:noAutofit/>
          </a:bodyPr>
          <a:lstStyle>
            <a:lvl1pPr indent="-377190" lvl="0" marL="457200" algn="l">
              <a:spcBef>
                <a:spcPts val="360"/>
              </a:spcBef>
              <a:spcAft>
                <a:spcPts val="0"/>
              </a:spcAft>
              <a:buSzPts val="2340"/>
              <a:buChar char="*"/>
              <a:defRPr/>
            </a:lvl1pPr>
            <a:lvl2pPr indent="-377190" lvl="1" marL="914400" algn="l">
              <a:spcBef>
                <a:spcPts val="360"/>
              </a:spcBef>
              <a:spcAft>
                <a:spcPts val="0"/>
              </a:spcAft>
              <a:buSzPts val="2340"/>
              <a:buChar char="*"/>
              <a:defRPr/>
            </a:lvl2pPr>
            <a:lvl3pPr indent="-377189" lvl="2" marL="1371600" algn="l">
              <a:spcBef>
                <a:spcPts val="360"/>
              </a:spcBef>
              <a:spcAft>
                <a:spcPts val="0"/>
              </a:spcAft>
              <a:buSzPts val="2340"/>
              <a:buChar char="*"/>
              <a:defRPr/>
            </a:lvl3pPr>
            <a:lvl4pPr indent="-377189" lvl="3" marL="1828800" algn="l">
              <a:spcBef>
                <a:spcPts val="360"/>
              </a:spcBef>
              <a:spcAft>
                <a:spcPts val="0"/>
              </a:spcAft>
              <a:buSzPts val="2340"/>
              <a:buChar char="*"/>
              <a:defRPr/>
            </a:lvl4pPr>
            <a:lvl5pPr indent="-377189" lvl="4" marL="2286000" algn="l">
              <a:spcBef>
                <a:spcPts val="360"/>
              </a:spcBef>
              <a:spcAft>
                <a:spcPts val="0"/>
              </a:spcAft>
              <a:buSzPts val="2340"/>
              <a:buChar char="*"/>
              <a:defRPr/>
            </a:lvl5pPr>
            <a:lvl6pPr indent="-377189" lvl="5" marL="2743200" algn="l">
              <a:spcBef>
                <a:spcPts val="360"/>
              </a:spcBef>
              <a:spcAft>
                <a:spcPts val="0"/>
              </a:spcAft>
              <a:buSzPts val="2340"/>
              <a:buChar char="*"/>
              <a:defRPr/>
            </a:lvl6pPr>
            <a:lvl7pPr indent="-377189" lvl="6" marL="3200400" algn="l">
              <a:spcBef>
                <a:spcPts val="360"/>
              </a:spcBef>
              <a:spcAft>
                <a:spcPts val="0"/>
              </a:spcAft>
              <a:buSzPts val="2340"/>
              <a:buChar char="*"/>
              <a:defRPr/>
            </a:lvl7pPr>
            <a:lvl8pPr indent="-377190" lvl="7" marL="3657600" algn="l">
              <a:spcBef>
                <a:spcPts val="360"/>
              </a:spcBef>
              <a:spcAft>
                <a:spcPts val="0"/>
              </a:spcAft>
              <a:buSzPts val="2340"/>
              <a:buChar char="*"/>
              <a:defRPr/>
            </a:lvl8pPr>
            <a:lvl9pPr indent="-377190" lvl="8" marL="4114800" algn="l">
              <a:spcBef>
                <a:spcPts val="360"/>
              </a:spcBef>
              <a:spcAft>
                <a:spcPts val="300"/>
              </a:spcAft>
              <a:buSzPts val="2340"/>
              <a:buChar char="*"/>
              <a:defRPr/>
            </a:lvl9pPr>
          </a:lstStyle>
          <a:p/>
        </p:txBody>
      </p:sp>
      <p:sp>
        <p:nvSpPr>
          <p:cNvPr id="938" name="Google Shape;938;p281"/>
          <p:cNvSpPr txBox="1"/>
          <p:nvPr>
            <p:ph idx="10" type="dt"/>
          </p:nvPr>
        </p:nvSpPr>
        <p:spPr>
          <a:xfrm>
            <a:off x="6172200" y="6172200"/>
            <a:ext cx="25146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9" name="Google Shape;939;p281"/>
          <p:cNvSpPr txBox="1"/>
          <p:nvPr>
            <p:ph idx="11" type="ftr"/>
          </p:nvPr>
        </p:nvSpPr>
        <p:spPr>
          <a:xfrm>
            <a:off x="457200" y="6172200"/>
            <a:ext cx="3352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0" name="Google Shape;940;p281"/>
          <p:cNvSpPr txBox="1"/>
          <p:nvPr>
            <p:ph idx="12" type="sldNum"/>
          </p:nvPr>
        </p:nvSpPr>
        <p:spPr>
          <a:xfrm>
            <a:off x="3810000" y="6172200"/>
            <a:ext cx="1828800" cy="365125"/>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None/>
              <a:defRPr b="1" sz="1200">
                <a:solidFill>
                  <a:srgbClr val="7F7F7F"/>
                </a:solidFill>
                <a:latin typeface="Trebuchet MS"/>
                <a:ea typeface="Trebuchet MS"/>
                <a:cs typeface="Trebuchet MS"/>
                <a:sym typeface="Trebuchet MS"/>
              </a:defRPr>
            </a:lvl1pPr>
            <a:lvl2pPr indent="0" lvl="1" marL="0" marR="0" algn="ctr">
              <a:spcBef>
                <a:spcPts val="0"/>
              </a:spcBef>
              <a:spcAft>
                <a:spcPts val="0"/>
              </a:spcAft>
              <a:buNone/>
              <a:defRPr b="1" sz="1200">
                <a:solidFill>
                  <a:srgbClr val="7F7F7F"/>
                </a:solidFill>
                <a:latin typeface="Trebuchet MS"/>
                <a:ea typeface="Trebuchet MS"/>
                <a:cs typeface="Trebuchet MS"/>
                <a:sym typeface="Trebuchet MS"/>
              </a:defRPr>
            </a:lvl2pPr>
            <a:lvl3pPr indent="0" lvl="2" marL="0" marR="0" algn="ctr">
              <a:spcBef>
                <a:spcPts val="0"/>
              </a:spcBef>
              <a:spcAft>
                <a:spcPts val="0"/>
              </a:spcAft>
              <a:buNone/>
              <a:defRPr b="1" sz="1200">
                <a:solidFill>
                  <a:srgbClr val="7F7F7F"/>
                </a:solidFill>
                <a:latin typeface="Trebuchet MS"/>
                <a:ea typeface="Trebuchet MS"/>
                <a:cs typeface="Trebuchet MS"/>
                <a:sym typeface="Trebuchet MS"/>
              </a:defRPr>
            </a:lvl3pPr>
            <a:lvl4pPr indent="0" lvl="3" marL="0" marR="0" algn="ctr">
              <a:spcBef>
                <a:spcPts val="0"/>
              </a:spcBef>
              <a:spcAft>
                <a:spcPts val="0"/>
              </a:spcAft>
              <a:buNone/>
              <a:defRPr b="1" sz="1200">
                <a:solidFill>
                  <a:srgbClr val="7F7F7F"/>
                </a:solidFill>
                <a:latin typeface="Trebuchet MS"/>
                <a:ea typeface="Trebuchet MS"/>
                <a:cs typeface="Trebuchet MS"/>
                <a:sym typeface="Trebuchet MS"/>
              </a:defRPr>
            </a:lvl4pPr>
            <a:lvl5pPr indent="0" lvl="4" marL="0" marR="0" algn="ctr">
              <a:spcBef>
                <a:spcPts val="0"/>
              </a:spcBef>
              <a:spcAft>
                <a:spcPts val="0"/>
              </a:spcAft>
              <a:buNone/>
              <a:defRPr b="1" sz="1200">
                <a:solidFill>
                  <a:srgbClr val="7F7F7F"/>
                </a:solidFill>
                <a:latin typeface="Trebuchet MS"/>
                <a:ea typeface="Trebuchet MS"/>
                <a:cs typeface="Trebuchet MS"/>
                <a:sym typeface="Trebuchet MS"/>
              </a:defRPr>
            </a:lvl5pPr>
            <a:lvl6pPr indent="0" lvl="5" marL="0" marR="0" algn="ctr">
              <a:spcBef>
                <a:spcPts val="0"/>
              </a:spcBef>
              <a:spcAft>
                <a:spcPts val="0"/>
              </a:spcAft>
              <a:buNone/>
              <a:defRPr b="1" sz="1200">
                <a:solidFill>
                  <a:srgbClr val="7F7F7F"/>
                </a:solidFill>
                <a:latin typeface="Trebuchet MS"/>
                <a:ea typeface="Trebuchet MS"/>
                <a:cs typeface="Trebuchet MS"/>
                <a:sym typeface="Trebuchet MS"/>
              </a:defRPr>
            </a:lvl6pPr>
            <a:lvl7pPr indent="0" lvl="6" marL="0" marR="0" algn="ctr">
              <a:spcBef>
                <a:spcPts val="0"/>
              </a:spcBef>
              <a:spcAft>
                <a:spcPts val="0"/>
              </a:spcAft>
              <a:buNone/>
              <a:defRPr b="1" sz="1200">
                <a:solidFill>
                  <a:srgbClr val="7F7F7F"/>
                </a:solidFill>
                <a:latin typeface="Trebuchet MS"/>
                <a:ea typeface="Trebuchet MS"/>
                <a:cs typeface="Trebuchet MS"/>
                <a:sym typeface="Trebuchet MS"/>
              </a:defRPr>
            </a:lvl7pPr>
            <a:lvl8pPr indent="0" lvl="7" marL="0" marR="0" algn="ctr">
              <a:spcBef>
                <a:spcPts val="0"/>
              </a:spcBef>
              <a:spcAft>
                <a:spcPts val="0"/>
              </a:spcAft>
              <a:buNone/>
              <a:defRPr b="1" sz="1200">
                <a:solidFill>
                  <a:srgbClr val="7F7F7F"/>
                </a:solidFill>
                <a:latin typeface="Trebuchet MS"/>
                <a:ea typeface="Trebuchet MS"/>
                <a:cs typeface="Trebuchet MS"/>
                <a:sym typeface="Trebuchet MS"/>
              </a:defRPr>
            </a:lvl8pPr>
            <a:lvl9pPr indent="0" lvl="8" marL="0" marR="0" algn="ctr">
              <a:spcBef>
                <a:spcPts val="0"/>
              </a:spcBef>
              <a:spcAft>
                <a:spcPts val="0"/>
              </a:spcAft>
              <a:buNone/>
              <a:defRPr b="1" sz="1200">
                <a:solidFill>
                  <a:srgbClr val="7F7F7F"/>
                </a:solidFill>
                <a:latin typeface="Trebuchet MS"/>
                <a:ea typeface="Trebuchet MS"/>
                <a:cs typeface="Trebuchet MS"/>
                <a:sym typeface="Trebuchet MS"/>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ατακόρυφος τίτλος και Κείμενο" type="vertTitleAndTx">
  <p:cSld name="VERTICAL_TITLE_AND_VERTICAL_TEXT">
    <p:spTree>
      <p:nvGrpSpPr>
        <p:cNvPr id="941" name="Shape 941"/>
        <p:cNvGrpSpPr/>
        <p:nvPr/>
      </p:nvGrpSpPr>
      <p:grpSpPr>
        <a:xfrm>
          <a:off x="0" y="0"/>
          <a:ext cx="0" cy="0"/>
          <a:chOff x="0" y="0"/>
          <a:chExt cx="0" cy="0"/>
        </a:xfrm>
      </p:grpSpPr>
      <p:sp>
        <p:nvSpPr>
          <p:cNvPr id="942" name="Google Shape;942;p282"/>
          <p:cNvSpPr txBox="1"/>
          <p:nvPr>
            <p:ph type="title"/>
          </p:nvPr>
        </p:nvSpPr>
        <p:spPr>
          <a:xfrm rot="5400000">
            <a:off x="-436711" y="1966986"/>
            <a:ext cx="5238339" cy="20574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5888"/>
              <a:buChar char="*"/>
              <a:defRPr/>
            </a:lvl1pPr>
            <a:lvl2pPr lvl="1" algn="r">
              <a:spcBef>
                <a:spcPts val="0"/>
              </a:spcBef>
              <a:spcAft>
                <a:spcPts val="0"/>
              </a:spcAft>
              <a:buSzPts val="2304"/>
              <a:buChar char="*"/>
              <a:defRPr/>
            </a:lvl2pPr>
            <a:lvl3pPr lvl="2" algn="r">
              <a:spcBef>
                <a:spcPts val="0"/>
              </a:spcBef>
              <a:spcAft>
                <a:spcPts val="0"/>
              </a:spcAft>
              <a:buSzPts val="2304"/>
              <a:buChar char="*"/>
              <a:defRPr/>
            </a:lvl3pPr>
            <a:lvl4pPr lvl="3" algn="r">
              <a:spcBef>
                <a:spcPts val="0"/>
              </a:spcBef>
              <a:spcAft>
                <a:spcPts val="0"/>
              </a:spcAft>
              <a:buSzPts val="2304"/>
              <a:buChar char="*"/>
              <a:defRPr/>
            </a:lvl4pPr>
            <a:lvl5pPr lvl="4" algn="r">
              <a:spcBef>
                <a:spcPts val="0"/>
              </a:spcBef>
              <a:spcAft>
                <a:spcPts val="0"/>
              </a:spcAft>
              <a:buSzPts val="2304"/>
              <a:buChar char="*"/>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3" name="Google Shape;943;p282"/>
          <p:cNvSpPr txBox="1"/>
          <p:nvPr>
            <p:ph idx="1" type="body"/>
          </p:nvPr>
        </p:nvSpPr>
        <p:spPr>
          <a:xfrm rot="5400000">
            <a:off x="3291392" y="764240"/>
            <a:ext cx="4894729" cy="4829287"/>
          </a:xfrm>
          <a:prstGeom prst="rect">
            <a:avLst/>
          </a:prstGeom>
          <a:noFill/>
          <a:ln>
            <a:noFill/>
          </a:ln>
        </p:spPr>
        <p:txBody>
          <a:bodyPr anchorCtr="0" anchor="t" bIns="45700" lIns="91425" spcFirstLastPara="1" rIns="91425" wrap="square" tIns="45700">
            <a:noAutofit/>
          </a:bodyPr>
          <a:lstStyle>
            <a:lvl1pPr indent="-377190" lvl="0" marL="457200" algn="l">
              <a:spcBef>
                <a:spcPts val="360"/>
              </a:spcBef>
              <a:spcAft>
                <a:spcPts val="0"/>
              </a:spcAft>
              <a:buSzPts val="2340"/>
              <a:buChar char="*"/>
              <a:defRPr/>
            </a:lvl1pPr>
            <a:lvl2pPr indent="-377190" lvl="1" marL="914400" algn="l">
              <a:spcBef>
                <a:spcPts val="360"/>
              </a:spcBef>
              <a:spcAft>
                <a:spcPts val="0"/>
              </a:spcAft>
              <a:buSzPts val="2340"/>
              <a:buChar char="*"/>
              <a:defRPr/>
            </a:lvl2pPr>
            <a:lvl3pPr indent="-377189" lvl="2" marL="1371600" algn="l">
              <a:spcBef>
                <a:spcPts val="360"/>
              </a:spcBef>
              <a:spcAft>
                <a:spcPts val="0"/>
              </a:spcAft>
              <a:buSzPts val="2340"/>
              <a:buChar char="*"/>
              <a:defRPr/>
            </a:lvl3pPr>
            <a:lvl4pPr indent="-377189" lvl="3" marL="1828800" algn="l">
              <a:spcBef>
                <a:spcPts val="360"/>
              </a:spcBef>
              <a:spcAft>
                <a:spcPts val="0"/>
              </a:spcAft>
              <a:buSzPts val="2340"/>
              <a:buChar char="*"/>
              <a:defRPr/>
            </a:lvl4pPr>
            <a:lvl5pPr indent="-377189" lvl="4" marL="2286000" algn="l">
              <a:spcBef>
                <a:spcPts val="360"/>
              </a:spcBef>
              <a:spcAft>
                <a:spcPts val="0"/>
              </a:spcAft>
              <a:buSzPts val="2340"/>
              <a:buChar char="*"/>
              <a:defRPr/>
            </a:lvl5pPr>
            <a:lvl6pPr indent="-377189" lvl="5" marL="2743200" algn="l">
              <a:spcBef>
                <a:spcPts val="360"/>
              </a:spcBef>
              <a:spcAft>
                <a:spcPts val="0"/>
              </a:spcAft>
              <a:buSzPts val="2340"/>
              <a:buChar char="*"/>
              <a:defRPr/>
            </a:lvl6pPr>
            <a:lvl7pPr indent="-377189" lvl="6" marL="3200400" algn="l">
              <a:spcBef>
                <a:spcPts val="360"/>
              </a:spcBef>
              <a:spcAft>
                <a:spcPts val="0"/>
              </a:spcAft>
              <a:buSzPts val="2340"/>
              <a:buChar char="*"/>
              <a:defRPr/>
            </a:lvl7pPr>
            <a:lvl8pPr indent="-377190" lvl="7" marL="3657600" algn="l">
              <a:spcBef>
                <a:spcPts val="360"/>
              </a:spcBef>
              <a:spcAft>
                <a:spcPts val="0"/>
              </a:spcAft>
              <a:buSzPts val="2340"/>
              <a:buChar char="*"/>
              <a:defRPr/>
            </a:lvl8pPr>
            <a:lvl9pPr indent="-377190" lvl="8" marL="4114800" algn="l">
              <a:spcBef>
                <a:spcPts val="360"/>
              </a:spcBef>
              <a:spcAft>
                <a:spcPts val="300"/>
              </a:spcAft>
              <a:buSzPts val="2340"/>
              <a:buChar char="*"/>
              <a:defRPr/>
            </a:lvl9pPr>
          </a:lstStyle>
          <a:p/>
        </p:txBody>
      </p:sp>
      <p:sp>
        <p:nvSpPr>
          <p:cNvPr id="944" name="Google Shape;944;p282"/>
          <p:cNvSpPr txBox="1"/>
          <p:nvPr>
            <p:ph idx="10" type="dt"/>
          </p:nvPr>
        </p:nvSpPr>
        <p:spPr>
          <a:xfrm>
            <a:off x="6172200" y="6172200"/>
            <a:ext cx="25146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5" name="Google Shape;945;p282"/>
          <p:cNvSpPr txBox="1"/>
          <p:nvPr>
            <p:ph idx="11" type="ftr"/>
          </p:nvPr>
        </p:nvSpPr>
        <p:spPr>
          <a:xfrm>
            <a:off x="457200" y="6172200"/>
            <a:ext cx="3352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6" name="Google Shape;946;p282"/>
          <p:cNvSpPr txBox="1"/>
          <p:nvPr>
            <p:ph idx="12" type="sldNum"/>
          </p:nvPr>
        </p:nvSpPr>
        <p:spPr>
          <a:xfrm>
            <a:off x="3810000" y="6172200"/>
            <a:ext cx="1828800" cy="365125"/>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None/>
              <a:defRPr b="1" sz="1200">
                <a:solidFill>
                  <a:srgbClr val="7F7F7F"/>
                </a:solidFill>
                <a:latin typeface="Trebuchet MS"/>
                <a:ea typeface="Trebuchet MS"/>
                <a:cs typeface="Trebuchet MS"/>
                <a:sym typeface="Trebuchet MS"/>
              </a:defRPr>
            </a:lvl1pPr>
            <a:lvl2pPr indent="0" lvl="1" marL="0" marR="0" algn="ctr">
              <a:spcBef>
                <a:spcPts val="0"/>
              </a:spcBef>
              <a:spcAft>
                <a:spcPts val="0"/>
              </a:spcAft>
              <a:buNone/>
              <a:defRPr b="1" sz="1200">
                <a:solidFill>
                  <a:srgbClr val="7F7F7F"/>
                </a:solidFill>
                <a:latin typeface="Trebuchet MS"/>
                <a:ea typeface="Trebuchet MS"/>
                <a:cs typeface="Trebuchet MS"/>
                <a:sym typeface="Trebuchet MS"/>
              </a:defRPr>
            </a:lvl2pPr>
            <a:lvl3pPr indent="0" lvl="2" marL="0" marR="0" algn="ctr">
              <a:spcBef>
                <a:spcPts val="0"/>
              </a:spcBef>
              <a:spcAft>
                <a:spcPts val="0"/>
              </a:spcAft>
              <a:buNone/>
              <a:defRPr b="1" sz="1200">
                <a:solidFill>
                  <a:srgbClr val="7F7F7F"/>
                </a:solidFill>
                <a:latin typeface="Trebuchet MS"/>
                <a:ea typeface="Trebuchet MS"/>
                <a:cs typeface="Trebuchet MS"/>
                <a:sym typeface="Trebuchet MS"/>
              </a:defRPr>
            </a:lvl3pPr>
            <a:lvl4pPr indent="0" lvl="3" marL="0" marR="0" algn="ctr">
              <a:spcBef>
                <a:spcPts val="0"/>
              </a:spcBef>
              <a:spcAft>
                <a:spcPts val="0"/>
              </a:spcAft>
              <a:buNone/>
              <a:defRPr b="1" sz="1200">
                <a:solidFill>
                  <a:srgbClr val="7F7F7F"/>
                </a:solidFill>
                <a:latin typeface="Trebuchet MS"/>
                <a:ea typeface="Trebuchet MS"/>
                <a:cs typeface="Trebuchet MS"/>
                <a:sym typeface="Trebuchet MS"/>
              </a:defRPr>
            </a:lvl4pPr>
            <a:lvl5pPr indent="0" lvl="4" marL="0" marR="0" algn="ctr">
              <a:spcBef>
                <a:spcPts val="0"/>
              </a:spcBef>
              <a:spcAft>
                <a:spcPts val="0"/>
              </a:spcAft>
              <a:buNone/>
              <a:defRPr b="1" sz="1200">
                <a:solidFill>
                  <a:srgbClr val="7F7F7F"/>
                </a:solidFill>
                <a:latin typeface="Trebuchet MS"/>
                <a:ea typeface="Trebuchet MS"/>
                <a:cs typeface="Trebuchet MS"/>
                <a:sym typeface="Trebuchet MS"/>
              </a:defRPr>
            </a:lvl5pPr>
            <a:lvl6pPr indent="0" lvl="5" marL="0" marR="0" algn="ctr">
              <a:spcBef>
                <a:spcPts val="0"/>
              </a:spcBef>
              <a:spcAft>
                <a:spcPts val="0"/>
              </a:spcAft>
              <a:buNone/>
              <a:defRPr b="1" sz="1200">
                <a:solidFill>
                  <a:srgbClr val="7F7F7F"/>
                </a:solidFill>
                <a:latin typeface="Trebuchet MS"/>
                <a:ea typeface="Trebuchet MS"/>
                <a:cs typeface="Trebuchet MS"/>
                <a:sym typeface="Trebuchet MS"/>
              </a:defRPr>
            </a:lvl6pPr>
            <a:lvl7pPr indent="0" lvl="6" marL="0" marR="0" algn="ctr">
              <a:spcBef>
                <a:spcPts val="0"/>
              </a:spcBef>
              <a:spcAft>
                <a:spcPts val="0"/>
              </a:spcAft>
              <a:buNone/>
              <a:defRPr b="1" sz="1200">
                <a:solidFill>
                  <a:srgbClr val="7F7F7F"/>
                </a:solidFill>
                <a:latin typeface="Trebuchet MS"/>
                <a:ea typeface="Trebuchet MS"/>
                <a:cs typeface="Trebuchet MS"/>
                <a:sym typeface="Trebuchet MS"/>
              </a:defRPr>
            </a:lvl7pPr>
            <a:lvl8pPr indent="0" lvl="7" marL="0" marR="0" algn="ctr">
              <a:spcBef>
                <a:spcPts val="0"/>
              </a:spcBef>
              <a:spcAft>
                <a:spcPts val="0"/>
              </a:spcAft>
              <a:buNone/>
              <a:defRPr b="1" sz="1200">
                <a:solidFill>
                  <a:srgbClr val="7F7F7F"/>
                </a:solidFill>
                <a:latin typeface="Trebuchet MS"/>
                <a:ea typeface="Trebuchet MS"/>
                <a:cs typeface="Trebuchet MS"/>
                <a:sym typeface="Trebuchet MS"/>
              </a:defRPr>
            </a:lvl8pPr>
            <a:lvl9pPr indent="0" lvl="8" marL="0" marR="0" algn="ctr">
              <a:spcBef>
                <a:spcPts val="0"/>
              </a:spcBef>
              <a:spcAft>
                <a:spcPts val="0"/>
              </a:spcAft>
              <a:buNone/>
              <a:defRPr b="1" sz="1200">
                <a:solidFill>
                  <a:srgbClr val="7F7F7F"/>
                </a:solidFill>
                <a:latin typeface="Trebuchet MS"/>
                <a:ea typeface="Trebuchet MS"/>
                <a:cs typeface="Trebuchet MS"/>
                <a:sym typeface="Trebuchet MS"/>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Αντικείμενο" type="obj">
  <p:cSld name="OBJECT">
    <p:spTree>
      <p:nvGrpSpPr>
        <p:cNvPr id="953" name="Shape 953"/>
        <p:cNvGrpSpPr/>
        <p:nvPr/>
      </p:nvGrpSpPr>
      <p:grpSpPr>
        <a:xfrm>
          <a:off x="0" y="0"/>
          <a:ext cx="0" cy="0"/>
          <a:chOff x="0" y="0"/>
          <a:chExt cx="0" cy="0"/>
        </a:xfrm>
      </p:grpSpPr>
      <p:sp>
        <p:nvSpPr>
          <p:cNvPr id="954" name="Google Shape;954;p135"/>
          <p:cNvSpPr txBox="1"/>
          <p:nvPr>
            <p:ph idx="1" type="body"/>
          </p:nvPr>
        </p:nvSpPr>
        <p:spPr>
          <a:xfrm>
            <a:off x="457200" y="1524000"/>
            <a:ext cx="8229600" cy="4572000"/>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955" name="Google Shape;955;p135"/>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6" name="Google Shape;956;p135"/>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7" name="Google Shape;957;p135"/>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8" name="Google Shape;958;p135"/>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rgbClr val="FEFAC9"/>
                </a:solidFill>
                <a:latin typeface="Constantia"/>
                <a:ea typeface="Constantia"/>
                <a:cs typeface="Constantia"/>
                <a:sym typeface="Constantia"/>
              </a:defRPr>
            </a:lvl1pPr>
            <a:lvl2pPr indent="0" lvl="1" marL="0" marR="0" algn="ctr">
              <a:spcBef>
                <a:spcPts val="0"/>
              </a:spcBef>
              <a:spcAft>
                <a:spcPts val="0"/>
              </a:spcAft>
              <a:buNone/>
              <a:defRPr sz="1600">
                <a:solidFill>
                  <a:srgbClr val="FEFAC9"/>
                </a:solidFill>
                <a:latin typeface="Constantia"/>
                <a:ea typeface="Constantia"/>
                <a:cs typeface="Constantia"/>
                <a:sym typeface="Constantia"/>
              </a:defRPr>
            </a:lvl2pPr>
            <a:lvl3pPr indent="0" lvl="2" marL="0" marR="0" algn="ctr">
              <a:spcBef>
                <a:spcPts val="0"/>
              </a:spcBef>
              <a:spcAft>
                <a:spcPts val="0"/>
              </a:spcAft>
              <a:buNone/>
              <a:defRPr sz="1600">
                <a:solidFill>
                  <a:srgbClr val="FEFAC9"/>
                </a:solidFill>
                <a:latin typeface="Constantia"/>
                <a:ea typeface="Constantia"/>
                <a:cs typeface="Constantia"/>
                <a:sym typeface="Constantia"/>
              </a:defRPr>
            </a:lvl3pPr>
            <a:lvl4pPr indent="0" lvl="3" marL="0" marR="0" algn="ctr">
              <a:spcBef>
                <a:spcPts val="0"/>
              </a:spcBef>
              <a:spcAft>
                <a:spcPts val="0"/>
              </a:spcAft>
              <a:buNone/>
              <a:defRPr sz="1600">
                <a:solidFill>
                  <a:srgbClr val="FEFAC9"/>
                </a:solidFill>
                <a:latin typeface="Constantia"/>
                <a:ea typeface="Constantia"/>
                <a:cs typeface="Constantia"/>
                <a:sym typeface="Constantia"/>
              </a:defRPr>
            </a:lvl4pPr>
            <a:lvl5pPr indent="0" lvl="4" marL="0" marR="0" algn="ctr">
              <a:spcBef>
                <a:spcPts val="0"/>
              </a:spcBef>
              <a:spcAft>
                <a:spcPts val="0"/>
              </a:spcAft>
              <a:buNone/>
              <a:defRPr sz="1600">
                <a:solidFill>
                  <a:srgbClr val="FEFAC9"/>
                </a:solidFill>
                <a:latin typeface="Constantia"/>
                <a:ea typeface="Constantia"/>
                <a:cs typeface="Constantia"/>
                <a:sym typeface="Constantia"/>
              </a:defRPr>
            </a:lvl5pPr>
            <a:lvl6pPr indent="0" lvl="5" marL="0" marR="0" algn="ctr">
              <a:spcBef>
                <a:spcPts val="0"/>
              </a:spcBef>
              <a:spcAft>
                <a:spcPts val="0"/>
              </a:spcAft>
              <a:buNone/>
              <a:defRPr sz="1600">
                <a:solidFill>
                  <a:srgbClr val="FEFAC9"/>
                </a:solidFill>
                <a:latin typeface="Constantia"/>
                <a:ea typeface="Constantia"/>
                <a:cs typeface="Constantia"/>
                <a:sym typeface="Constantia"/>
              </a:defRPr>
            </a:lvl6pPr>
            <a:lvl7pPr indent="0" lvl="6" marL="0" marR="0" algn="ctr">
              <a:spcBef>
                <a:spcPts val="0"/>
              </a:spcBef>
              <a:spcAft>
                <a:spcPts val="0"/>
              </a:spcAft>
              <a:buNone/>
              <a:defRPr sz="1600">
                <a:solidFill>
                  <a:srgbClr val="FEFAC9"/>
                </a:solidFill>
                <a:latin typeface="Constantia"/>
                <a:ea typeface="Constantia"/>
                <a:cs typeface="Constantia"/>
                <a:sym typeface="Constantia"/>
              </a:defRPr>
            </a:lvl7pPr>
            <a:lvl8pPr indent="0" lvl="7" marL="0" marR="0" algn="ctr">
              <a:spcBef>
                <a:spcPts val="0"/>
              </a:spcBef>
              <a:spcAft>
                <a:spcPts val="0"/>
              </a:spcAft>
              <a:buNone/>
              <a:defRPr sz="1600">
                <a:solidFill>
                  <a:srgbClr val="FEFAC9"/>
                </a:solidFill>
                <a:latin typeface="Constantia"/>
                <a:ea typeface="Constantia"/>
                <a:cs typeface="Constantia"/>
                <a:sym typeface="Constantia"/>
              </a:defRPr>
            </a:lvl8pPr>
            <a:lvl9pPr indent="0" lvl="8" marL="0" marR="0" algn="ctr">
              <a:spcBef>
                <a:spcPts val="0"/>
              </a:spcBef>
              <a:spcAft>
                <a:spcPts val="0"/>
              </a:spcAft>
              <a:buNone/>
              <a:defRPr sz="1600">
                <a:solidFill>
                  <a:srgbClr val="FEFAC9"/>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type="title">
  <p:cSld name="TITLE">
    <p:spTree>
      <p:nvGrpSpPr>
        <p:cNvPr id="959" name="Shape 959"/>
        <p:cNvGrpSpPr/>
        <p:nvPr/>
      </p:nvGrpSpPr>
      <p:grpSpPr>
        <a:xfrm>
          <a:off x="0" y="0"/>
          <a:ext cx="0" cy="0"/>
          <a:chOff x="0" y="0"/>
          <a:chExt cx="0" cy="0"/>
        </a:xfrm>
      </p:grpSpPr>
      <p:cxnSp>
        <p:nvCxnSpPr>
          <p:cNvPr id="960" name="Google Shape;960;p283"/>
          <p:cNvCxnSpPr/>
          <p:nvPr/>
        </p:nvCxnSpPr>
        <p:spPr>
          <a:xfrm>
            <a:off x="1463675" y="3549650"/>
            <a:ext cx="2971800" cy="1588"/>
          </a:xfrm>
          <a:prstGeom prst="straightConnector1">
            <a:avLst/>
          </a:prstGeom>
          <a:noFill/>
          <a:ln cap="flat" cmpd="sng" w="9525">
            <a:solidFill>
              <a:srgbClr val="E8E8E7"/>
            </a:solidFill>
            <a:prstDash val="solid"/>
            <a:round/>
            <a:headEnd len="sm" w="sm" type="none"/>
            <a:tailEnd len="sm" w="sm" type="none"/>
          </a:ln>
          <a:effectLst>
            <a:outerShdw blurRad="31750" rotWithShape="0" algn="tl">
              <a:srgbClr val="000000">
                <a:alpha val="54901"/>
              </a:srgbClr>
            </a:outerShdw>
          </a:effectLst>
        </p:spPr>
      </p:cxnSp>
      <p:cxnSp>
        <p:nvCxnSpPr>
          <p:cNvPr id="961" name="Google Shape;961;p283"/>
          <p:cNvCxnSpPr/>
          <p:nvPr/>
        </p:nvCxnSpPr>
        <p:spPr>
          <a:xfrm>
            <a:off x="4708525" y="3549650"/>
            <a:ext cx="2971800" cy="1588"/>
          </a:xfrm>
          <a:prstGeom prst="straightConnector1">
            <a:avLst/>
          </a:prstGeom>
          <a:noFill/>
          <a:ln cap="flat" cmpd="sng" w="9525">
            <a:solidFill>
              <a:srgbClr val="E8E8E7"/>
            </a:solidFill>
            <a:prstDash val="solid"/>
            <a:round/>
            <a:headEnd len="sm" w="sm" type="none"/>
            <a:tailEnd len="sm" w="sm" type="none"/>
          </a:ln>
          <a:effectLst>
            <a:outerShdw blurRad="31750" rotWithShape="0" algn="tl">
              <a:srgbClr val="000000">
                <a:alpha val="54901"/>
              </a:srgbClr>
            </a:outerShdw>
          </a:effectLst>
        </p:spPr>
      </p:cxnSp>
      <p:sp>
        <p:nvSpPr>
          <p:cNvPr id="962" name="Google Shape;962;p283"/>
          <p:cNvSpPr/>
          <p:nvPr/>
        </p:nvSpPr>
        <p:spPr>
          <a:xfrm>
            <a:off x="4540250" y="3525838"/>
            <a:ext cx="46038" cy="46037"/>
          </a:xfrm>
          <a:prstGeom prst="ellipse">
            <a:avLst/>
          </a:prstGeom>
          <a:solidFill>
            <a:schemeClr val="accent2"/>
          </a:solidFill>
          <a:ln cap="flat" cmpd="sng" w="38100">
            <a:solidFill>
              <a:schemeClr val="accent2"/>
            </a:solidFill>
            <a:prstDash val="solid"/>
            <a:round/>
            <a:headEnd len="sm" w="sm" type="none"/>
            <a:tailEnd len="sm" w="sm" type="none"/>
          </a:ln>
          <a:effectLst>
            <a:outerShdw blurRad="31750" rotWithShape="0" algn="tl">
              <a:srgbClr val="000000">
                <a:alpha val="5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963" name="Google Shape;963;p283"/>
          <p:cNvSpPr txBox="1"/>
          <p:nvPr>
            <p:ph idx="1" type="subTitle"/>
          </p:nvPr>
        </p:nvSpPr>
        <p:spPr>
          <a:xfrm>
            <a:off x="457200" y="3699804"/>
            <a:ext cx="8305800" cy="1143000"/>
          </a:xfrm>
          <a:prstGeom prst="rect">
            <a:avLst/>
          </a:prstGeom>
          <a:noFill/>
          <a:ln>
            <a:noFill/>
          </a:ln>
        </p:spPr>
        <p:txBody>
          <a:bodyPr anchorCtr="0" anchor="t" bIns="45700" lIns="91425" spcFirstLastPara="1" rIns="91425" wrap="square" tIns="45700">
            <a:noAutofit/>
          </a:bodyPr>
          <a:lstStyle>
            <a:lvl1pPr lvl="0" algn="ctr">
              <a:spcBef>
                <a:spcPts val="600"/>
              </a:spcBef>
              <a:spcAft>
                <a:spcPts val="0"/>
              </a:spcAft>
              <a:buSzPts val="1870"/>
              <a:buNone/>
              <a:defRPr sz="2200">
                <a:solidFill>
                  <a:schemeClr val="lt2"/>
                </a:solidFill>
              </a:defRPr>
            </a:lvl1pPr>
            <a:lvl2pPr lvl="1" algn="ctr">
              <a:spcBef>
                <a:spcPts val="300"/>
              </a:spcBef>
              <a:spcAft>
                <a:spcPts val="0"/>
              </a:spcAft>
              <a:buSzPts val="1530"/>
              <a:buNone/>
              <a:defRPr/>
            </a:lvl2pPr>
            <a:lvl3pPr lvl="2" algn="ctr">
              <a:spcBef>
                <a:spcPts val="300"/>
              </a:spcBef>
              <a:spcAft>
                <a:spcPts val="0"/>
              </a:spcAft>
              <a:buSzPts val="1530"/>
              <a:buNone/>
              <a:defRPr/>
            </a:lvl3pPr>
            <a:lvl4pPr lvl="3" algn="ctr">
              <a:spcBef>
                <a:spcPts val="300"/>
              </a:spcBef>
              <a:spcAft>
                <a:spcPts val="0"/>
              </a:spcAft>
              <a:buSzPts val="1530"/>
              <a:buNone/>
              <a:defRPr/>
            </a:lvl4pPr>
            <a:lvl5pPr lvl="4" algn="ctr">
              <a:spcBef>
                <a:spcPts val="338"/>
              </a:spcBef>
              <a:spcAft>
                <a:spcPts val="0"/>
              </a:spcAft>
              <a:buSzPts val="1530"/>
              <a:buNone/>
              <a:defRPr/>
            </a:lvl5pPr>
            <a:lvl6pPr lvl="5" algn="ctr">
              <a:spcBef>
                <a:spcPts val="340"/>
              </a:spcBef>
              <a:spcAft>
                <a:spcPts val="0"/>
              </a:spcAft>
              <a:buSzPts val="1530"/>
              <a:buNone/>
              <a:defRPr/>
            </a:lvl6pPr>
            <a:lvl7pPr lvl="6" algn="ctr">
              <a:spcBef>
                <a:spcPts val="340"/>
              </a:spcBef>
              <a:spcAft>
                <a:spcPts val="0"/>
              </a:spcAft>
              <a:buSzPts val="1530"/>
              <a:buNone/>
              <a:defRPr/>
            </a:lvl7pPr>
            <a:lvl8pPr lvl="7" algn="ctr">
              <a:spcBef>
                <a:spcPts val="340"/>
              </a:spcBef>
              <a:spcAft>
                <a:spcPts val="0"/>
              </a:spcAft>
              <a:buSzPts val="1530"/>
              <a:buNone/>
              <a:defRPr/>
            </a:lvl8pPr>
            <a:lvl9pPr lvl="8" algn="ctr">
              <a:spcBef>
                <a:spcPts val="340"/>
              </a:spcBef>
              <a:spcAft>
                <a:spcPts val="0"/>
              </a:spcAft>
              <a:buSzPts val="1530"/>
              <a:buNone/>
              <a:defRPr/>
            </a:lvl9pPr>
          </a:lstStyle>
          <a:p/>
        </p:txBody>
      </p:sp>
      <p:sp>
        <p:nvSpPr>
          <p:cNvPr id="964" name="Google Shape;964;p283"/>
          <p:cNvSpPr txBox="1"/>
          <p:nvPr>
            <p:ph type="ctrTitle"/>
          </p:nvPr>
        </p:nvSpPr>
        <p:spPr>
          <a:xfrm>
            <a:off x="457200" y="1433732"/>
            <a:ext cx="8305800" cy="19812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b="0" sz="4800">
                <a:solidFill>
                  <a:srgbClr val="F9F9F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5" name="Google Shape;965;p283"/>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6" name="Google Shape;966;p283"/>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rgbClr val="FEFAC9"/>
                </a:solidFill>
                <a:latin typeface="Constantia"/>
                <a:ea typeface="Constantia"/>
                <a:cs typeface="Constantia"/>
                <a:sym typeface="Constantia"/>
              </a:defRPr>
            </a:lvl1pPr>
            <a:lvl2pPr indent="0" lvl="1" marL="0" marR="0" algn="ctr">
              <a:spcBef>
                <a:spcPts val="0"/>
              </a:spcBef>
              <a:spcAft>
                <a:spcPts val="0"/>
              </a:spcAft>
              <a:buNone/>
              <a:defRPr sz="1600">
                <a:solidFill>
                  <a:srgbClr val="FEFAC9"/>
                </a:solidFill>
                <a:latin typeface="Constantia"/>
                <a:ea typeface="Constantia"/>
                <a:cs typeface="Constantia"/>
                <a:sym typeface="Constantia"/>
              </a:defRPr>
            </a:lvl2pPr>
            <a:lvl3pPr indent="0" lvl="2" marL="0" marR="0" algn="ctr">
              <a:spcBef>
                <a:spcPts val="0"/>
              </a:spcBef>
              <a:spcAft>
                <a:spcPts val="0"/>
              </a:spcAft>
              <a:buNone/>
              <a:defRPr sz="1600">
                <a:solidFill>
                  <a:srgbClr val="FEFAC9"/>
                </a:solidFill>
                <a:latin typeface="Constantia"/>
                <a:ea typeface="Constantia"/>
                <a:cs typeface="Constantia"/>
                <a:sym typeface="Constantia"/>
              </a:defRPr>
            </a:lvl3pPr>
            <a:lvl4pPr indent="0" lvl="3" marL="0" marR="0" algn="ctr">
              <a:spcBef>
                <a:spcPts val="0"/>
              </a:spcBef>
              <a:spcAft>
                <a:spcPts val="0"/>
              </a:spcAft>
              <a:buNone/>
              <a:defRPr sz="1600">
                <a:solidFill>
                  <a:srgbClr val="FEFAC9"/>
                </a:solidFill>
                <a:latin typeface="Constantia"/>
                <a:ea typeface="Constantia"/>
                <a:cs typeface="Constantia"/>
                <a:sym typeface="Constantia"/>
              </a:defRPr>
            </a:lvl4pPr>
            <a:lvl5pPr indent="0" lvl="4" marL="0" marR="0" algn="ctr">
              <a:spcBef>
                <a:spcPts val="0"/>
              </a:spcBef>
              <a:spcAft>
                <a:spcPts val="0"/>
              </a:spcAft>
              <a:buNone/>
              <a:defRPr sz="1600">
                <a:solidFill>
                  <a:srgbClr val="FEFAC9"/>
                </a:solidFill>
                <a:latin typeface="Constantia"/>
                <a:ea typeface="Constantia"/>
                <a:cs typeface="Constantia"/>
                <a:sym typeface="Constantia"/>
              </a:defRPr>
            </a:lvl5pPr>
            <a:lvl6pPr indent="0" lvl="5" marL="0" marR="0" algn="ctr">
              <a:spcBef>
                <a:spcPts val="0"/>
              </a:spcBef>
              <a:spcAft>
                <a:spcPts val="0"/>
              </a:spcAft>
              <a:buNone/>
              <a:defRPr sz="1600">
                <a:solidFill>
                  <a:srgbClr val="FEFAC9"/>
                </a:solidFill>
                <a:latin typeface="Constantia"/>
                <a:ea typeface="Constantia"/>
                <a:cs typeface="Constantia"/>
                <a:sym typeface="Constantia"/>
              </a:defRPr>
            </a:lvl6pPr>
            <a:lvl7pPr indent="0" lvl="6" marL="0" marR="0" algn="ctr">
              <a:spcBef>
                <a:spcPts val="0"/>
              </a:spcBef>
              <a:spcAft>
                <a:spcPts val="0"/>
              </a:spcAft>
              <a:buNone/>
              <a:defRPr sz="1600">
                <a:solidFill>
                  <a:srgbClr val="FEFAC9"/>
                </a:solidFill>
                <a:latin typeface="Constantia"/>
                <a:ea typeface="Constantia"/>
                <a:cs typeface="Constantia"/>
                <a:sym typeface="Constantia"/>
              </a:defRPr>
            </a:lvl7pPr>
            <a:lvl8pPr indent="0" lvl="7" marL="0" marR="0" algn="ctr">
              <a:spcBef>
                <a:spcPts val="0"/>
              </a:spcBef>
              <a:spcAft>
                <a:spcPts val="0"/>
              </a:spcAft>
              <a:buNone/>
              <a:defRPr sz="1600">
                <a:solidFill>
                  <a:srgbClr val="FEFAC9"/>
                </a:solidFill>
                <a:latin typeface="Constantia"/>
                <a:ea typeface="Constantia"/>
                <a:cs typeface="Constantia"/>
                <a:sym typeface="Constantia"/>
              </a:defRPr>
            </a:lvl8pPr>
            <a:lvl9pPr indent="0" lvl="8" marL="0" marR="0" algn="ctr">
              <a:spcBef>
                <a:spcPts val="0"/>
              </a:spcBef>
              <a:spcAft>
                <a:spcPts val="0"/>
              </a:spcAft>
              <a:buNone/>
              <a:defRPr sz="1600">
                <a:solidFill>
                  <a:srgbClr val="FEFAC9"/>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
        <p:nvSpPr>
          <p:cNvPr id="967" name="Google Shape;967;p283"/>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type="secHead">
  <p:cSld name="SECTION_HEADER">
    <p:spTree>
      <p:nvGrpSpPr>
        <p:cNvPr id="968" name="Shape 968"/>
        <p:cNvGrpSpPr/>
        <p:nvPr/>
      </p:nvGrpSpPr>
      <p:grpSpPr>
        <a:xfrm>
          <a:off x="0" y="0"/>
          <a:ext cx="0" cy="0"/>
          <a:chOff x="0" y="0"/>
          <a:chExt cx="0" cy="0"/>
        </a:xfrm>
      </p:grpSpPr>
      <p:cxnSp>
        <p:nvCxnSpPr>
          <p:cNvPr id="969" name="Google Shape;969;p284"/>
          <p:cNvCxnSpPr/>
          <p:nvPr/>
        </p:nvCxnSpPr>
        <p:spPr>
          <a:xfrm>
            <a:off x="685800" y="4916488"/>
            <a:ext cx="7924800" cy="4762"/>
          </a:xfrm>
          <a:prstGeom prst="straightConnector1">
            <a:avLst/>
          </a:prstGeom>
          <a:noFill/>
          <a:ln cap="flat" cmpd="sng" w="9525">
            <a:solidFill>
              <a:srgbClr val="E9E9E8"/>
            </a:solidFill>
            <a:prstDash val="solid"/>
            <a:round/>
            <a:headEnd len="sm" w="sm" type="none"/>
            <a:tailEnd len="sm" w="sm" type="none"/>
          </a:ln>
          <a:effectLst>
            <a:outerShdw blurRad="31750" rotWithShape="0" algn="tl">
              <a:srgbClr val="000000">
                <a:alpha val="54901"/>
              </a:srgbClr>
            </a:outerShdw>
          </a:effectLst>
        </p:spPr>
      </p:cxnSp>
      <p:sp>
        <p:nvSpPr>
          <p:cNvPr id="970" name="Google Shape;970;p284"/>
          <p:cNvSpPr txBox="1"/>
          <p:nvPr>
            <p:ph type="title"/>
          </p:nvPr>
        </p:nvSpPr>
        <p:spPr>
          <a:xfrm>
            <a:off x="685800" y="3505200"/>
            <a:ext cx="7924800" cy="13716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rgbClr val="F9F9F9"/>
              </a:buClr>
              <a:buSzPts val="4800"/>
              <a:buFont typeface="Constantia"/>
              <a:buNone/>
              <a:defRPr b="0" sz="4800">
                <a:solidFill>
                  <a:srgbClr val="F9F9F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1" name="Google Shape;971;p284"/>
          <p:cNvSpPr txBox="1"/>
          <p:nvPr>
            <p:ph idx="1" type="body"/>
          </p:nvPr>
        </p:nvSpPr>
        <p:spPr>
          <a:xfrm>
            <a:off x="685800" y="4958864"/>
            <a:ext cx="7924800" cy="984736"/>
          </a:xfrm>
          <a:prstGeom prst="rect">
            <a:avLst/>
          </a:prstGeom>
          <a:noFill/>
          <a:ln>
            <a:noFill/>
          </a:ln>
        </p:spPr>
        <p:txBody>
          <a:bodyPr anchorCtr="0" anchor="t" bIns="45700" lIns="91425" spcFirstLastPara="1" rIns="91425" wrap="square" tIns="45700">
            <a:noAutofit/>
          </a:bodyPr>
          <a:lstStyle>
            <a:lvl1pPr indent="-228600" lvl="0" marL="457200" algn="l">
              <a:spcBef>
                <a:spcPts val="600"/>
              </a:spcBef>
              <a:spcAft>
                <a:spcPts val="0"/>
              </a:spcAft>
              <a:buSzPts val="1700"/>
              <a:buNone/>
              <a:defRPr sz="2000">
                <a:solidFill>
                  <a:schemeClr val="lt2"/>
                </a:solidFill>
              </a:defRPr>
            </a:lvl1pPr>
            <a:lvl2pPr indent="-228600" lvl="1" marL="914400" algn="l">
              <a:spcBef>
                <a:spcPts val="300"/>
              </a:spcBef>
              <a:spcAft>
                <a:spcPts val="0"/>
              </a:spcAft>
              <a:buSzPts val="1530"/>
              <a:buNone/>
              <a:defRPr sz="1800">
                <a:solidFill>
                  <a:schemeClr val="lt1"/>
                </a:solidFill>
              </a:defRPr>
            </a:lvl2pPr>
            <a:lvl3pPr indent="-228600" lvl="2" marL="1371600" algn="l">
              <a:spcBef>
                <a:spcPts val="300"/>
              </a:spcBef>
              <a:spcAft>
                <a:spcPts val="0"/>
              </a:spcAft>
              <a:buSzPts val="1360"/>
              <a:buNone/>
              <a:defRPr sz="1600">
                <a:solidFill>
                  <a:schemeClr val="lt1"/>
                </a:solidFill>
              </a:defRPr>
            </a:lvl3pPr>
            <a:lvl4pPr indent="-228600" lvl="3" marL="1828800" algn="l">
              <a:spcBef>
                <a:spcPts val="300"/>
              </a:spcBef>
              <a:spcAft>
                <a:spcPts val="0"/>
              </a:spcAft>
              <a:buSzPts val="1190"/>
              <a:buNone/>
              <a:defRPr sz="1400">
                <a:solidFill>
                  <a:schemeClr val="lt1"/>
                </a:solidFill>
              </a:defRPr>
            </a:lvl4pPr>
            <a:lvl5pPr indent="-228600" lvl="4" marL="2286000" algn="l">
              <a:spcBef>
                <a:spcPts val="338"/>
              </a:spcBef>
              <a:spcAft>
                <a:spcPts val="0"/>
              </a:spcAft>
              <a:buSzPts val="1190"/>
              <a:buNone/>
              <a:defRPr sz="1400">
                <a:solidFill>
                  <a:schemeClr val="lt1"/>
                </a:solidFill>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972" name="Google Shape;972;p284"/>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3" name="Google Shape;973;p284"/>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4" name="Google Shape;974;p284"/>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rgbClr val="FEFAC9"/>
                </a:solidFill>
                <a:latin typeface="Constantia"/>
                <a:ea typeface="Constantia"/>
                <a:cs typeface="Constantia"/>
                <a:sym typeface="Constantia"/>
              </a:defRPr>
            </a:lvl1pPr>
            <a:lvl2pPr indent="0" lvl="1" marL="0" marR="0" algn="ctr">
              <a:spcBef>
                <a:spcPts val="0"/>
              </a:spcBef>
              <a:spcAft>
                <a:spcPts val="0"/>
              </a:spcAft>
              <a:buNone/>
              <a:defRPr sz="1600">
                <a:solidFill>
                  <a:srgbClr val="FEFAC9"/>
                </a:solidFill>
                <a:latin typeface="Constantia"/>
                <a:ea typeface="Constantia"/>
                <a:cs typeface="Constantia"/>
                <a:sym typeface="Constantia"/>
              </a:defRPr>
            </a:lvl2pPr>
            <a:lvl3pPr indent="0" lvl="2" marL="0" marR="0" algn="ctr">
              <a:spcBef>
                <a:spcPts val="0"/>
              </a:spcBef>
              <a:spcAft>
                <a:spcPts val="0"/>
              </a:spcAft>
              <a:buNone/>
              <a:defRPr sz="1600">
                <a:solidFill>
                  <a:srgbClr val="FEFAC9"/>
                </a:solidFill>
                <a:latin typeface="Constantia"/>
                <a:ea typeface="Constantia"/>
                <a:cs typeface="Constantia"/>
                <a:sym typeface="Constantia"/>
              </a:defRPr>
            </a:lvl3pPr>
            <a:lvl4pPr indent="0" lvl="3" marL="0" marR="0" algn="ctr">
              <a:spcBef>
                <a:spcPts val="0"/>
              </a:spcBef>
              <a:spcAft>
                <a:spcPts val="0"/>
              </a:spcAft>
              <a:buNone/>
              <a:defRPr sz="1600">
                <a:solidFill>
                  <a:srgbClr val="FEFAC9"/>
                </a:solidFill>
                <a:latin typeface="Constantia"/>
                <a:ea typeface="Constantia"/>
                <a:cs typeface="Constantia"/>
                <a:sym typeface="Constantia"/>
              </a:defRPr>
            </a:lvl4pPr>
            <a:lvl5pPr indent="0" lvl="4" marL="0" marR="0" algn="ctr">
              <a:spcBef>
                <a:spcPts val="0"/>
              </a:spcBef>
              <a:spcAft>
                <a:spcPts val="0"/>
              </a:spcAft>
              <a:buNone/>
              <a:defRPr sz="1600">
                <a:solidFill>
                  <a:srgbClr val="FEFAC9"/>
                </a:solidFill>
                <a:latin typeface="Constantia"/>
                <a:ea typeface="Constantia"/>
                <a:cs typeface="Constantia"/>
                <a:sym typeface="Constantia"/>
              </a:defRPr>
            </a:lvl5pPr>
            <a:lvl6pPr indent="0" lvl="5" marL="0" marR="0" algn="ctr">
              <a:spcBef>
                <a:spcPts val="0"/>
              </a:spcBef>
              <a:spcAft>
                <a:spcPts val="0"/>
              </a:spcAft>
              <a:buNone/>
              <a:defRPr sz="1600">
                <a:solidFill>
                  <a:srgbClr val="FEFAC9"/>
                </a:solidFill>
                <a:latin typeface="Constantia"/>
                <a:ea typeface="Constantia"/>
                <a:cs typeface="Constantia"/>
                <a:sym typeface="Constantia"/>
              </a:defRPr>
            </a:lvl6pPr>
            <a:lvl7pPr indent="0" lvl="6" marL="0" marR="0" algn="ctr">
              <a:spcBef>
                <a:spcPts val="0"/>
              </a:spcBef>
              <a:spcAft>
                <a:spcPts val="0"/>
              </a:spcAft>
              <a:buNone/>
              <a:defRPr sz="1600">
                <a:solidFill>
                  <a:srgbClr val="FEFAC9"/>
                </a:solidFill>
                <a:latin typeface="Constantia"/>
                <a:ea typeface="Constantia"/>
                <a:cs typeface="Constantia"/>
                <a:sym typeface="Constantia"/>
              </a:defRPr>
            </a:lvl7pPr>
            <a:lvl8pPr indent="0" lvl="7" marL="0" marR="0" algn="ctr">
              <a:spcBef>
                <a:spcPts val="0"/>
              </a:spcBef>
              <a:spcAft>
                <a:spcPts val="0"/>
              </a:spcAft>
              <a:buNone/>
              <a:defRPr sz="1600">
                <a:solidFill>
                  <a:srgbClr val="FEFAC9"/>
                </a:solidFill>
                <a:latin typeface="Constantia"/>
                <a:ea typeface="Constantia"/>
                <a:cs typeface="Constantia"/>
                <a:sym typeface="Constantia"/>
              </a:defRPr>
            </a:lvl8pPr>
            <a:lvl9pPr indent="0" lvl="8" marL="0" marR="0" algn="ctr">
              <a:spcBef>
                <a:spcPts val="0"/>
              </a:spcBef>
              <a:spcAft>
                <a:spcPts val="0"/>
              </a:spcAft>
              <a:buNone/>
              <a:defRPr sz="1600">
                <a:solidFill>
                  <a:srgbClr val="FEFAC9"/>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type="twoObj">
  <p:cSld name="TWO_OBJECTS">
    <p:spTree>
      <p:nvGrpSpPr>
        <p:cNvPr id="975" name="Shape 975"/>
        <p:cNvGrpSpPr/>
        <p:nvPr/>
      </p:nvGrpSpPr>
      <p:grpSpPr>
        <a:xfrm>
          <a:off x="0" y="0"/>
          <a:ext cx="0" cy="0"/>
          <a:chOff x="0" y="0"/>
          <a:chExt cx="0" cy="0"/>
        </a:xfrm>
      </p:grpSpPr>
      <p:sp>
        <p:nvSpPr>
          <p:cNvPr id="976" name="Google Shape;976;p285"/>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7" name="Google Shape;977;p285"/>
          <p:cNvSpPr txBox="1"/>
          <p:nvPr>
            <p:ph idx="1" type="body"/>
          </p:nvPr>
        </p:nvSpPr>
        <p:spPr>
          <a:xfrm>
            <a:off x="457200" y="1524000"/>
            <a:ext cx="4059936" cy="4572000"/>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978" name="Google Shape;978;p285"/>
          <p:cNvSpPr txBox="1"/>
          <p:nvPr>
            <p:ph idx="2" type="body"/>
          </p:nvPr>
        </p:nvSpPr>
        <p:spPr>
          <a:xfrm>
            <a:off x="4648200" y="1524000"/>
            <a:ext cx="4059936" cy="4572000"/>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979" name="Google Shape;979;p285"/>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0" name="Google Shape;980;p285"/>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1" name="Google Shape;981;p285"/>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rgbClr val="FEFAC9"/>
                </a:solidFill>
                <a:latin typeface="Constantia"/>
                <a:ea typeface="Constantia"/>
                <a:cs typeface="Constantia"/>
                <a:sym typeface="Constantia"/>
              </a:defRPr>
            </a:lvl1pPr>
            <a:lvl2pPr indent="0" lvl="1" marL="0" marR="0" algn="ctr">
              <a:spcBef>
                <a:spcPts val="0"/>
              </a:spcBef>
              <a:spcAft>
                <a:spcPts val="0"/>
              </a:spcAft>
              <a:buNone/>
              <a:defRPr sz="1600">
                <a:solidFill>
                  <a:srgbClr val="FEFAC9"/>
                </a:solidFill>
                <a:latin typeface="Constantia"/>
                <a:ea typeface="Constantia"/>
                <a:cs typeface="Constantia"/>
                <a:sym typeface="Constantia"/>
              </a:defRPr>
            </a:lvl2pPr>
            <a:lvl3pPr indent="0" lvl="2" marL="0" marR="0" algn="ctr">
              <a:spcBef>
                <a:spcPts val="0"/>
              </a:spcBef>
              <a:spcAft>
                <a:spcPts val="0"/>
              </a:spcAft>
              <a:buNone/>
              <a:defRPr sz="1600">
                <a:solidFill>
                  <a:srgbClr val="FEFAC9"/>
                </a:solidFill>
                <a:latin typeface="Constantia"/>
                <a:ea typeface="Constantia"/>
                <a:cs typeface="Constantia"/>
                <a:sym typeface="Constantia"/>
              </a:defRPr>
            </a:lvl3pPr>
            <a:lvl4pPr indent="0" lvl="3" marL="0" marR="0" algn="ctr">
              <a:spcBef>
                <a:spcPts val="0"/>
              </a:spcBef>
              <a:spcAft>
                <a:spcPts val="0"/>
              </a:spcAft>
              <a:buNone/>
              <a:defRPr sz="1600">
                <a:solidFill>
                  <a:srgbClr val="FEFAC9"/>
                </a:solidFill>
                <a:latin typeface="Constantia"/>
                <a:ea typeface="Constantia"/>
                <a:cs typeface="Constantia"/>
                <a:sym typeface="Constantia"/>
              </a:defRPr>
            </a:lvl4pPr>
            <a:lvl5pPr indent="0" lvl="4" marL="0" marR="0" algn="ctr">
              <a:spcBef>
                <a:spcPts val="0"/>
              </a:spcBef>
              <a:spcAft>
                <a:spcPts val="0"/>
              </a:spcAft>
              <a:buNone/>
              <a:defRPr sz="1600">
                <a:solidFill>
                  <a:srgbClr val="FEFAC9"/>
                </a:solidFill>
                <a:latin typeface="Constantia"/>
                <a:ea typeface="Constantia"/>
                <a:cs typeface="Constantia"/>
                <a:sym typeface="Constantia"/>
              </a:defRPr>
            </a:lvl5pPr>
            <a:lvl6pPr indent="0" lvl="5" marL="0" marR="0" algn="ctr">
              <a:spcBef>
                <a:spcPts val="0"/>
              </a:spcBef>
              <a:spcAft>
                <a:spcPts val="0"/>
              </a:spcAft>
              <a:buNone/>
              <a:defRPr sz="1600">
                <a:solidFill>
                  <a:srgbClr val="FEFAC9"/>
                </a:solidFill>
                <a:latin typeface="Constantia"/>
                <a:ea typeface="Constantia"/>
                <a:cs typeface="Constantia"/>
                <a:sym typeface="Constantia"/>
              </a:defRPr>
            </a:lvl6pPr>
            <a:lvl7pPr indent="0" lvl="6" marL="0" marR="0" algn="ctr">
              <a:spcBef>
                <a:spcPts val="0"/>
              </a:spcBef>
              <a:spcAft>
                <a:spcPts val="0"/>
              </a:spcAft>
              <a:buNone/>
              <a:defRPr sz="1600">
                <a:solidFill>
                  <a:srgbClr val="FEFAC9"/>
                </a:solidFill>
                <a:latin typeface="Constantia"/>
                <a:ea typeface="Constantia"/>
                <a:cs typeface="Constantia"/>
                <a:sym typeface="Constantia"/>
              </a:defRPr>
            </a:lvl7pPr>
            <a:lvl8pPr indent="0" lvl="7" marL="0" marR="0" algn="ctr">
              <a:spcBef>
                <a:spcPts val="0"/>
              </a:spcBef>
              <a:spcAft>
                <a:spcPts val="0"/>
              </a:spcAft>
              <a:buNone/>
              <a:defRPr sz="1600">
                <a:solidFill>
                  <a:srgbClr val="FEFAC9"/>
                </a:solidFill>
                <a:latin typeface="Constantia"/>
                <a:ea typeface="Constantia"/>
                <a:cs typeface="Constantia"/>
                <a:sym typeface="Constantia"/>
              </a:defRPr>
            </a:lvl8pPr>
            <a:lvl9pPr indent="0" lvl="8" marL="0" marR="0" algn="ctr">
              <a:spcBef>
                <a:spcPts val="0"/>
              </a:spcBef>
              <a:spcAft>
                <a:spcPts val="0"/>
              </a:spcAft>
              <a:buNone/>
              <a:defRPr sz="1600">
                <a:solidFill>
                  <a:srgbClr val="FEFAC9"/>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Σύγκριση" type="twoTxTwoObj">
  <p:cSld name="TWO_OBJECTS_WITH_TEXT">
    <p:spTree>
      <p:nvGrpSpPr>
        <p:cNvPr id="982" name="Shape 982"/>
        <p:cNvGrpSpPr/>
        <p:nvPr/>
      </p:nvGrpSpPr>
      <p:grpSpPr>
        <a:xfrm>
          <a:off x="0" y="0"/>
          <a:ext cx="0" cy="0"/>
          <a:chOff x="0" y="0"/>
          <a:chExt cx="0" cy="0"/>
        </a:xfrm>
      </p:grpSpPr>
      <p:cxnSp>
        <p:nvCxnSpPr>
          <p:cNvPr id="983" name="Google Shape;983;p286"/>
          <p:cNvCxnSpPr/>
          <p:nvPr/>
        </p:nvCxnSpPr>
        <p:spPr>
          <a:xfrm>
            <a:off x="563563" y="2179638"/>
            <a:ext cx="3748087" cy="1587"/>
          </a:xfrm>
          <a:prstGeom prst="straightConnector1">
            <a:avLst/>
          </a:prstGeom>
          <a:noFill/>
          <a:ln cap="flat" cmpd="sng" w="12700">
            <a:solidFill>
              <a:srgbClr val="E8E8E7"/>
            </a:solidFill>
            <a:prstDash val="solid"/>
            <a:round/>
            <a:headEnd len="sm" w="sm" type="none"/>
            <a:tailEnd len="sm" w="sm" type="none"/>
          </a:ln>
          <a:effectLst>
            <a:outerShdw blurRad="34925" rotWithShape="0" algn="tl">
              <a:srgbClr val="000000">
                <a:alpha val="54901"/>
              </a:srgbClr>
            </a:outerShdw>
          </a:effectLst>
        </p:spPr>
      </p:cxnSp>
      <p:cxnSp>
        <p:nvCxnSpPr>
          <p:cNvPr id="984" name="Google Shape;984;p286"/>
          <p:cNvCxnSpPr/>
          <p:nvPr/>
        </p:nvCxnSpPr>
        <p:spPr>
          <a:xfrm>
            <a:off x="4754563" y="2179638"/>
            <a:ext cx="3749675" cy="1587"/>
          </a:xfrm>
          <a:prstGeom prst="straightConnector1">
            <a:avLst/>
          </a:prstGeom>
          <a:noFill/>
          <a:ln cap="flat" cmpd="sng" w="12700">
            <a:solidFill>
              <a:srgbClr val="E8E8E7"/>
            </a:solidFill>
            <a:prstDash val="solid"/>
            <a:round/>
            <a:headEnd len="sm" w="sm" type="none"/>
            <a:tailEnd len="sm" w="sm" type="none"/>
          </a:ln>
          <a:effectLst>
            <a:outerShdw blurRad="34925" rotWithShape="0" algn="tl">
              <a:srgbClr val="000000">
                <a:alpha val="54901"/>
              </a:srgbClr>
            </a:outerShdw>
          </a:effectLst>
        </p:spPr>
      </p:cxnSp>
      <p:sp>
        <p:nvSpPr>
          <p:cNvPr id="985" name="Google Shape;985;p286"/>
          <p:cNvSpPr txBox="1"/>
          <p:nvPr>
            <p:ph idx="1" type="body"/>
          </p:nvPr>
        </p:nvSpPr>
        <p:spPr>
          <a:xfrm>
            <a:off x="457200" y="1399593"/>
            <a:ext cx="4040188" cy="762000"/>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SzPts val="2210"/>
              <a:buNone/>
              <a:defRPr b="1" sz="2600">
                <a:solidFill>
                  <a:schemeClr val="lt2"/>
                </a:solidFill>
                <a:latin typeface="Constantia"/>
                <a:ea typeface="Constantia"/>
                <a:cs typeface="Constantia"/>
                <a:sym typeface="Constantia"/>
              </a:defRPr>
            </a:lvl1pPr>
            <a:lvl2pPr indent="-228600" lvl="1" marL="914400" algn="l">
              <a:spcBef>
                <a:spcPts val="300"/>
              </a:spcBef>
              <a:spcAft>
                <a:spcPts val="0"/>
              </a:spcAft>
              <a:buSzPts val="1700"/>
              <a:buNone/>
              <a:defRPr b="1" sz="2000">
                <a:solidFill>
                  <a:schemeClr val="lt1"/>
                </a:solidFill>
                <a:latin typeface="Constantia"/>
                <a:ea typeface="Constantia"/>
                <a:cs typeface="Constantia"/>
                <a:sym typeface="Constantia"/>
              </a:defRPr>
            </a:lvl2pPr>
            <a:lvl3pPr indent="-228600" lvl="2" marL="1371600" algn="l">
              <a:spcBef>
                <a:spcPts val="300"/>
              </a:spcBef>
              <a:spcAft>
                <a:spcPts val="0"/>
              </a:spcAft>
              <a:buSzPts val="1530"/>
              <a:buNone/>
              <a:defRPr b="1" sz="1800">
                <a:solidFill>
                  <a:schemeClr val="lt1"/>
                </a:solidFill>
                <a:latin typeface="Constantia"/>
                <a:ea typeface="Constantia"/>
                <a:cs typeface="Constantia"/>
                <a:sym typeface="Constantia"/>
              </a:defRPr>
            </a:lvl3pPr>
            <a:lvl4pPr indent="-228600" lvl="3" marL="1828800" algn="l">
              <a:spcBef>
                <a:spcPts val="300"/>
              </a:spcBef>
              <a:spcAft>
                <a:spcPts val="0"/>
              </a:spcAft>
              <a:buSzPts val="1360"/>
              <a:buNone/>
              <a:defRPr b="1" sz="1600">
                <a:solidFill>
                  <a:schemeClr val="lt1"/>
                </a:solidFill>
                <a:latin typeface="Constantia"/>
                <a:ea typeface="Constantia"/>
                <a:cs typeface="Constantia"/>
                <a:sym typeface="Constantia"/>
              </a:defRPr>
            </a:lvl4pPr>
            <a:lvl5pPr indent="-228600" lvl="4" marL="2286000" algn="l">
              <a:spcBef>
                <a:spcPts val="338"/>
              </a:spcBef>
              <a:spcAft>
                <a:spcPts val="0"/>
              </a:spcAft>
              <a:buSzPts val="1360"/>
              <a:buNone/>
              <a:defRPr b="1" sz="1600">
                <a:solidFill>
                  <a:schemeClr val="lt1"/>
                </a:solidFill>
                <a:latin typeface="Constantia"/>
                <a:ea typeface="Constantia"/>
                <a:cs typeface="Constantia"/>
                <a:sym typeface="Constantia"/>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986" name="Google Shape;986;p286"/>
          <p:cNvSpPr txBox="1"/>
          <p:nvPr>
            <p:ph idx="2" type="body"/>
          </p:nvPr>
        </p:nvSpPr>
        <p:spPr>
          <a:xfrm>
            <a:off x="457200" y="2201896"/>
            <a:ext cx="4038600" cy="3913632"/>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987" name="Google Shape;987;p286"/>
          <p:cNvSpPr txBox="1"/>
          <p:nvPr>
            <p:ph idx="3" type="body"/>
          </p:nvPr>
        </p:nvSpPr>
        <p:spPr>
          <a:xfrm>
            <a:off x="4649788" y="2201896"/>
            <a:ext cx="4038600" cy="3913632"/>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988" name="Google Shape;988;p286"/>
          <p:cNvSpPr txBox="1"/>
          <p:nvPr>
            <p:ph type="title"/>
          </p:nvPr>
        </p:nvSpPr>
        <p:spPr>
          <a:xfrm>
            <a:off x="457200" y="155448"/>
            <a:ext cx="8229600" cy="11430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9" name="Google Shape;989;p286"/>
          <p:cNvSpPr txBox="1"/>
          <p:nvPr>
            <p:ph idx="4" type="body"/>
          </p:nvPr>
        </p:nvSpPr>
        <p:spPr>
          <a:xfrm>
            <a:off x="4648200" y="1399593"/>
            <a:ext cx="4040188" cy="762000"/>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SzPts val="2210"/>
              <a:buNone/>
              <a:defRPr b="1" sz="2600">
                <a:solidFill>
                  <a:schemeClr val="lt2"/>
                </a:solidFill>
                <a:latin typeface="Constantia"/>
                <a:ea typeface="Constantia"/>
                <a:cs typeface="Constantia"/>
                <a:sym typeface="Constantia"/>
              </a:defRPr>
            </a:lvl1pPr>
            <a:lvl2pPr indent="-228600" lvl="1" marL="914400" algn="l">
              <a:spcBef>
                <a:spcPts val="300"/>
              </a:spcBef>
              <a:spcAft>
                <a:spcPts val="0"/>
              </a:spcAft>
              <a:buSzPts val="1700"/>
              <a:buNone/>
              <a:defRPr b="1" sz="2000">
                <a:solidFill>
                  <a:schemeClr val="lt1"/>
                </a:solidFill>
                <a:latin typeface="Constantia"/>
                <a:ea typeface="Constantia"/>
                <a:cs typeface="Constantia"/>
                <a:sym typeface="Constantia"/>
              </a:defRPr>
            </a:lvl2pPr>
            <a:lvl3pPr indent="-228600" lvl="2" marL="1371600" algn="l">
              <a:spcBef>
                <a:spcPts val="300"/>
              </a:spcBef>
              <a:spcAft>
                <a:spcPts val="0"/>
              </a:spcAft>
              <a:buSzPts val="1530"/>
              <a:buNone/>
              <a:defRPr b="1" sz="1800">
                <a:solidFill>
                  <a:schemeClr val="lt1"/>
                </a:solidFill>
                <a:latin typeface="Constantia"/>
                <a:ea typeface="Constantia"/>
                <a:cs typeface="Constantia"/>
                <a:sym typeface="Constantia"/>
              </a:defRPr>
            </a:lvl3pPr>
            <a:lvl4pPr indent="-228600" lvl="3" marL="1828800" algn="l">
              <a:spcBef>
                <a:spcPts val="300"/>
              </a:spcBef>
              <a:spcAft>
                <a:spcPts val="0"/>
              </a:spcAft>
              <a:buSzPts val="1360"/>
              <a:buNone/>
              <a:defRPr b="1" sz="1600">
                <a:solidFill>
                  <a:schemeClr val="lt1"/>
                </a:solidFill>
                <a:latin typeface="Constantia"/>
                <a:ea typeface="Constantia"/>
                <a:cs typeface="Constantia"/>
                <a:sym typeface="Constantia"/>
              </a:defRPr>
            </a:lvl4pPr>
            <a:lvl5pPr indent="-228600" lvl="4" marL="2286000" algn="l">
              <a:spcBef>
                <a:spcPts val="338"/>
              </a:spcBef>
              <a:spcAft>
                <a:spcPts val="0"/>
              </a:spcAft>
              <a:buSzPts val="1360"/>
              <a:buNone/>
              <a:defRPr b="1" sz="1600">
                <a:solidFill>
                  <a:schemeClr val="lt1"/>
                </a:solidFill>
                <a:latin typeface="Constantia"/>
                <a:ea typeface="Constantia"/>
                <a:cs typeface="Constantia"/>
                <a:sym typeface="Constantia"/>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990" name="Google Shape;990;p286"/>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rgbClr val="FEFAC9"/>
                </a:solidFill>
                <a:latin typeface="Constantia"/>
                <a:ea typeface="Constantia"/>
                <a:cs typeface="Constantia"/>
                <a:sym typeface="Constantia"/>
              </a:defRPr>
            </a:lvl1pPr>
            <a:lvl2pPr indent="0" lvl="1" marL="0" marR="0" algn="ctr">
              <a:spcBef>
                <a:spcPts val="0"/>
              </a:spcBef>
              <a:spcAft>
                <a:spcPts val="0"/>
              </a:spcAft>
              <a:buNone/>
              <a:defRPr sz="1600">
                <a:solidFill>
                  <a:srgbClr val="FEFAC9"/>
                </a:solidFill>
                <a:latin typeface="Constantia"/>
                <a:ea typeface="Constantia"/>
                <a:cs typeface="Constantia"/>
                <a:sym typeface="Constantia"/>
              </a:defRPr>
            </a:lvl2pPr>
            <a:lvl3pPr indent="0" lvl="2" marL="0" marR="0" algn="ctr">
              <a:spcBef>
                <a:spcPts val="0"/>
              </a:spcBef>
              <a:spcAft>
                <a:spcPts val="0"/>
              </a:spcAft>
              <a:buNone/>
              <a:defRPr sz="1600">
                <a:solidFill>
                  <a:srgbClr val="FEFAC9"/>
                </a:solidFill>
                <a:latin typeface="Constantia"/>
                <a:ea typeface="Constantia"/>
                <a:cs typeface="Constantia"/>
                <a:sym typeface="Constantia"/>
              </a:defRPr>
            </a:lvl3pPr>
            <a:lvl4pPr indent="0" lvl="3" marL="0" marR="0" algn="ctr">
              <a:spcBef>
                <a:spcPts val="0"/>
              </a:spcBef>
              <a:spcAft>
                <a:spcPts val="0"/>
              </a:spcAft>
              <a:buNone/>
              <a:defRPr sz="1600">
                <a:solidFill>
                  <a:srgbClr val="FEFAC9"/>
                </a:solidFill>
                <a:latin typeface="Constantia"/>
                <a:ea typeface="Constantia"/>
                <a:cs typeface="Constantia"/>
                <a:sym typeface="Constantia"/>
              </a:defRPr>
            </a:lvl4pPr>
            <a:lvl5pPr indent="0" lvl="4" marL="0" marR="0" algn="ctr">
              <a:spcBef>
                <a:spcPts val="0"/>
              </a:spcBef>
              <a:spcAft>
                <a:spcPts val="0"/>
              </a:spcAft>
              <a:buNone/>
              <a:defRPr sz="1600">
                <a:solidFill>
                  <a:srgbClr val="FEFAC9"/>
                </a:solidFill>
                <a:latin typeface="Constantia"/>
                <a:ea typeface="Constantia"/>
                <a:cs typeface="Constantia"/>
                <a:sym typeface="Constantia"/>
              </a:defRPr>
            </a:lvl5pPr>
            <a:lvl6pPr indent="0" lvl="5" marL="0" marR="0" algn="ctr">
              <a:spcBef>
                <a:spcPts val="0"/>
              </a:spcBef>
              <a:spcAft>
                <a:spcPts val="0"/>
              </a:spcAft>
              <a:buNone/>
              <a:defRPr sz="1600">
                <a:solidFill>
                  <a:srgbClr val="FEFAC9"/>
                </a:solidFill>
                <a:latin typeface="Constantia"/>
                <a:ea typeface="Constantia"/>
                <a:cs typeface="Constantia"/>
                <a:sym typeface="Constantia"/>
              </a:defRPr>
            </a:lvl6pPr>
            <a:lvl7pPr indent="0" lvl="6" marL="0" marR="0" algn="ctr">
              <a:spcBef>
                <a:spcPts val="0"/>
              </a:spcBef>
              <a:spcAft>
                <a:spcPts val="0"/>
              </a:spcAft>
              <a:buNone/>
              <a:defRPr sz="1600">
                <a:solidFill>
                  <a:srgbClr val="FEFAC9"/>
                </a:solidFill>
                <a:latin typeface="Constantia"/>
                <a:ea typeface="Constantia"/>
                <a:cs typeface="Constantia"/>
                <a:sym typeface="Constantia"/>
              </a:defRPr>
            </a:lvl7pPr>
            <a:lvl8pPr indent="0" lvl="7" marL="0" marR="0" algn="ctr">
              <a:spcBef>
                <a:spcPts val="0"/>
              </a:spcBef>
              <a:spcAft>
                <a:spcPts val="0"/>
              </a:spcAft>
              <a:buNone/>
              <a:defRPr sz="1600">
                <a:solidFill>
                  <a:srgbClr val="FEFAC9"/>
                </a:solidFill>
                <a:latin typeface="Constantia"/>
                <a:ea typeface="Constantia"/>
                <a:cs typeface="Constantia"/>
                <a:sym typeface="Constantia"/>
              </a:defRPr>
            </a:lvl8pPr>
            <a:lvl9pPr indent="0" lvl="8" marL="0" marR="0" algn="ctr">
              <a:spcBef>
                <a:spcPts val="0"/>
              </a:spcBef>
              <a:spcAft>
                <a:spcPts val="0"/>
              </a:spcAft>
              <a:buNone/>
              <a:defRPr sz="1600">
                <a:solidFill>
                  <a:srgbClr val="FEFAC9"/>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
        <p:nvSpPr>
          <p:cNvPr id="991" name="Google Shape;991;p286"/>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2" name="Google Shape;992;p286"/>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993" name="Shape 993"/>
        <p:cNvGrpSpPr/>
        <p:nvPr/>
      </p:nvGrpSpPr>
      <p:grpSpPr>
        <a:xfrm>
          <a:off x="0" y="0"/>
          <a:ext cx="0" cy="0"/>
          <a:chOff x="0" y="0"/>
          <a:chExt cx="0" cy="0"/>
        </a:xfrm>
      </p:grpSpPr>
      <p:sp>
        <p:nvSpPr>
          <p:cNvPr id="994" name="Google Shape;994;p287"/>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5" name="Google Shape;995;p287"/>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6" name="Google Shape;996;p287"/>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7" name="Google Shape;997;p287"/>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rgbClr val="FEFAC9"/>
                </a:solidFill>
                <a:latin typeface="Constantia"/>
                <a:ea typeface="Constantia"/>
                <a:cs typeface="Constantia"/>
                <a:sym typeface="Constantia"/>
              </a:defRPr>
            </a:lvl1pPr>
            <a:lvl2pPr indent="0" lvl="1" marL="0" marR="0" algn="ctr">
              <a:spcBef>
                <a:spcPts val="0"/>
              </a:spcBef>
              <a:spcAft>
                <a:spcPts val="0"/>
              </a:spcAft>
              <a:buNone/>
              <a:defRPr sz="1600">
                <a:solidFill>
                  <a:srgbClr val="FEFAC9"/>
                </a:solidFill>
                <a:latin typeface="Constantia"/>
                <a:ea typeface="Constantia"/>
                <a:cs typeface="Constantia"/>
                <a:sym typeface="Constantia"/>
              </a:defRPr>
            </a:lvl2pPr>
            <a:lvl3pPr indent="0" lvl="2" marL="0" marR="0" algn="ctr">
              <a:spcBef>
                <a:spcPts val="0"/>
              </a:spcBef>
              <a:spcAft>
                <a:spcPts val="0"/>
              </a:spcAft>
              <a:buNone/>
              <a:defRPr sz="1600">
                <a:solidFill>
                  <a:srgbClr val="FEFAC9"/>
                </a:solidFill>
                <a:latin typeface="Constantia"/>
                <a:ea typeface="Constantia"/>
                <a:cs typeface="Constantia"/>
                <a:sym typeface="Constantia"/>
              </a:defRPr>
            </a:lvl3pPr>
            <a:lvl4pPr indent="0" lvl="3" marL="0" marR="0" algn="ctr">
              <a:spcBef>
                <a:spcPts val="0"/>
              </a:spcBef>
              <a:spcAft>
                <a:spcPts val="0"/>
              </a:spcAft>
              <a:buNone/>
              <a:defRPr sz="1600">
                <a:solidFill>
                  <a:srgbClr val="FEFAC9"/>
                </a:solidFill>
                <a:latin typeface="Constantia"/>
                <a:ea typeface="Constantia"/>
                <a:cs typeface="Constantia"/>
                <a:sym typeface="Constantia"/>
              </a:defRPr>
            </a:lvl4pPr>
            <a:lvl5pPr indent="0" lvl="4" marL="0" marR="0" algn="ctr">
              <a:spcBef>
                <a:spcPts val="0"/>
              </a:spcBef>
              <a:spcAft>
                <a:spcPts val="0"/>
              </a:spcAft>
              <a:buNone/>
              <a:defRPr sz="1600">
                <a:solidFill>
                  <a:srgbClr val="FEFAC9"/>
                </a:solidFill>
                <a:latin typeface="Constantia"/>
                <a:ea typeface="Constantia"/>
                <a:cs typeface="Constantia"/>
                <a:sym typeface="Constantia"/>
              </a:defRPr>
            </a:lvl5pPr>
            <a:lvl6pPr indent="0" lvl="5" marL="0" marR="0" algn="ctr">
              <a:spcBef>
                <a:spcPts val="0"/>
              </a:spcBef>
              <a:spcAft>
                <a:spcPts val="0"/>
              </a:spcAft>
              <a:buNone/>
              <a:defRPr sz="1600">
                <a:solidFill>
                  <a:srgbClr val="FEFAC9"/>
                </a:solidFill>
                <a:latin typeface="Constantia"/>
                <a:ea typeface="Constantia"/>
                <a:cs typeface="Constantia"/>
                <a:sym typeface="Constantia"/>
              </a:defRPr>
            </a:lvl6pPr>
            <a:lvl7pPr indent="0" lvl="6" marL="0" marR="0" algn="ctr">
              <a:spcBef>
                <a:spcPts val="0"/>
              </a:spcBef>
              <a:spcAft>
                <a:spcPts val="0"/>
              </a:spcAft>
              <a:buNone/>
              <a:defRPr sz="1600">
                <a:solidFill>
                  <a:srgbClr val="FEFAC9"/>
                </a:solidFill>
                <a:latin typeface="Constantia"/>
                <a:ea typeface="Constantia"/>
                <a:cs typeface="Constantia"/>
                <a:sym typeface="Constantia"/>
              </a:defRPr>
            </a:lvl7pPr>
            <a:lvl8pPr indent="0" lvl="7" marL="0" marR="0" algn="ctr">
              <a:spcBef>
                <a:spcPts val="0"/>
              </a:spcBef>
              <a:spcAft>
                <a:spcPts val="0"/>
              </a:spcAft>
              <a:buNone/>
              <a:defRPr sz="1600">
                <a:solidFill>
                  <a:srgbClr val="FEFAC9"/>
                </a:solidFill>
                <a:latin typeface="Constantia"/>
                <a:ea typeface="Constantia"/>
                <a:cs typeface="Constantia"/>
                <a:sym typeface="Constantia"/>
              </a:defRPr>
            </a:lvl8pPr>
            <a:lvl9pPr indent="0" lvl="8" marL="0" marR="0" algn="ctr">
              <a:spcBef>
                <a:spcPts val="0"/>
              </a:spcBef>
              <a:spcAft>
                <a:spcPts val="0"/>
              </a:spcAft>
              <a:buNone/>
              <a:defRPr sz="1600">
                <a:solidFill>
                  <a:srgbClr val="FEFAC9"/>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ή" type="blank">
  <p:cSld name="BLANK">
    <p:spTree>
      <p:nvGrpSpPr>
        <p:cNvPr id="998" name="Shape 998"/>
        <p:cNvGrpSpPr/>
        <p:nvPr/>
      </p:nvGrpSpPr>
      <p:grpSpPr>
        <a:xfrm>
          <a:off x="0" y="0"/>
          <a:ext cx="0" cy="0"/>
          <a:chOff x="0" y="0"/>
          <a:chExt cx="0" cy="0"/>
        </a:xfrm>
      </p:grpSpPr>
      <p:sp>
        <p:nvSpPr>
          <p:cNvPr id="999" name="Google Shape;999;p288"/>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0" name="Google Shape;1000;p288"/>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1" name="Google Shape;1001;p288"/>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rgbClr val="FEFAC9"/>
                </a:solidFill>
                <a:latin typeface="Constantia"/>
                <a:ea typeface="Constantia"/>
                <a:cs typeface="Constantia"/>
                <a:sym typeface="Constantia"/>
              </a:defRPr>
            </a:lvl1pPr>
            <a:lvl2pPr indent="0" lvl="1" marL="0" marR="0" algn="ctr">
              <a:spcBef>
                <a:spcPts val="0"/>
              </a:spcBef>
              <a:spcAft>
                <a:spcPts val="0"/>
              </a:spcAft>
              <a:buNone/>
              <a:defRPr sz="1600">
                <a:solidFill>
                  <a:srgbClr val="FEFAC9"/>
                </a:solidFill>
                <a:latin typeface="Constantia"/>
                <a:ea typeface="Constantia"/>
                <a:cs typeface="Constantia"/>
                <a:sym typeface="Constantia"/>
              </a:defRPr>
            </a:lvl2pPr>
            <a:lvl3pPr indent="0" lvl="2" marL="0" marR="0" algn="ctr">
              <a:spcBef>
                <a:spcPts val="0"/>
              </a:spcBef>
              <a:spcAft>
                <a:spcPts val="0"/>
              </a:spcAft>
              <a:buNone/>
              <a:defRPr sz="1600">
                <a:solidFill>
                  <a:srgbClr val="FEFAC9"/>
                </a:solidFill>
                <a:latin typeface="Constantia"/>
                <a:ea typeface="Constantia"/>
                <a:cs typeface="Constantia"/>
                <a:sym typeface="Constantia"/>
              </a:defRPr>
            </a:lvl3pPr>
            <a:lvl4pPr indent="0" lvl="3" marL="0" marR="0" algn="ctr">
              <a:spcBef>
                <a:spcPts val="0"/>
              </a:spcBef>
              <a:spcAft>
                <a:spcPts val="0"/>
              </a:spcAft>
              <a:buNone/>
              <a:defRPr sz="1600">
                <a:solidFill>
                  <a:srgbClr val="FEFAC9"/>
                </a:solidFill>
                <a:latin typeface="Constantia"/>
                <a:ea typeface="Constantia"/>
                <a:cs typeface="Constantia"/>
                <a:sym typeface="Constantia"/>
              </a:defRPr>
            </a:lvl4pPr>
            <a:lvl5pPr indent="0" lvl="4" marL="0" marR="0" algn="ctr">
              <a:spcBef>
                <a:spcPts val="0"/>
              </a:spcBef>
              <a:spcAft>
                <a:spcPts val="0"/>
              </a:spcAft>
              <a:buNone/>
              <a:defRPr sz="1600">
                <a:solidFill>
                  <a:srgbClr val="FEFAC9"/>
                </a:solidFill>
                <a:latin typeface="Constantia"/>
                <a:ea typeface="Constantia"/>
                <a:cs typeface="Constantia"/>
                <a:sym typeface="Constantia"/>
              </a:defRPr>
            </a:lvl5pPr>
            <a:lvl6pPr indent="0" lvl="5" marL="0" marR="0" algn="ctr">
              <a:spcBef>
                <a:spcPts val="0"/>
              </a:spcBef>
              <a:spcAft>
                <a:spcPts val="0"/>
              </a:spcAft>
              <a:buNone/>
              <a:defRPr sz="1600">
                <a:solidFill>
                  <a:srgbClr val="FEFAC9"/>
                </a:solidFill>
                <a:latin typeface="Constantia"/>
                <a:ea typeface="Constantia"/>
                <a:cs typeface="Constantia"/>
                <a:sym typeface="Constantia"/>
              </a:defRPr>
            </a:lvl6pPr>
            <a:lvl7pPr indent="0" lvl="6" marL="0" marR="0" algn="ctr">
              <a:spcBef>
                <a:spcPts val="0"/>
              </a:spcBef>
              <a:spcAft>
                <a:spcPts val="0"/>
              </a:spcAft>
              <a:buNone/>
              <a:defRPr sz="1600">
                <a:solidFill>
                  <a:srgbClr val="FEFAC9"/>
                </a:solidFill>
                <a:latin typeface="Constantia"/>
                <a:ea typeface="Constantia"/>
                <a:cs typeface="Constantia"/>
                <a:sym typeface="Constantia"/>
              </a:defRPr>
            </a:lvl7pPr>
            <a:lvl8pPr indent="0" lvl="7" marL="0" marR="0" algn="ctr">
              <a:spcBef>
                <a:spcPts val="0"/>
              </a:spcBef>
              <a:spcAft>
                <a:spcPts val="0"/>
              </a:spcAft>
              <a:buNone/>
              <a:defRPr sz="1600">
                <a:solidFill>
                  <a:srgbClr val="FEFAC9"/>
                </a:solidFill>
                <a:latin typeface="Constantia"/>
                <a:ea typeface="Constantia"/>
                <a:cs typeface="Constantia"/>
                <a:sym typeface="Constantia"/>
              </a:defRPr>
            </a:lvl8pPr>
            <a:lvl9pPr indent="0" lvl="8" marL="0" marR="0" algn="ctr">
              <a:spcBef>
                <a:spcPts val="0"/>
              </a:spcBef>
              <a:spcAft>
                <a:spcPts val="0"/>
              </a:spcAft>
              <a:buNone/>
              <a:defRPr sz="1600">
                <a:solidFill>
                  <a:srgbClr val="FEFAC9"/>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type="objTx">
  <p:cSld name="OBJECT_WITH_CAPTION_TEXT">
    <p:spTree>
      <p:nvGrpSpPr>
        <p:cNvPr id="1002" name="Shape 1002"/>
        <p:cNvGrpSpPr/>
        <p:nvPr/>
      </p:nvGrpSpPr>
      <p:grpSpPr>
        <a:xfrm>
          <a:off x="0" y="0"/>
          <a:ext cx="0" cy="0"/>
          <a:chOff x="0" y="0"/>
          <a:chExt cx="0" cy="0"/>
        </a:xfrm>
      </p:grpSpPr>
      <p:sp>
        <p:nvSpPr>
          <p:cNvPr id="1003" name="Google Shape;1003;p289"/>
          <p:cNvSpPr txBox="1"/>
          <p:nvPr>
            <p:ph idx="1" type="body"/>
          </p:nvPr>
        </p:nvSpPr>
        <p:spPr>
          <a:xfrm>
            <a:off x="457200" y="457200"/>
            <a:ext cx="6248400" cy="5715000"/>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1004" name="Google Shape;1004;p289"/>
          <p:cNvSpPr txBox="1"/>
          <p:nvPr>
            <p:ph idx="2" type="body"/>
          </p:nvPr>
        </p:nvSpPr>
        <p:spPr>
          <a:xfrm>
            <a:off x="6781800" y="1600200"/>
            <a:ext cx="1984248" cy="3733800"/>
          </a:xfrm>
          <a:prstGeom prst="rect">
            <a:avLst/>
          </a:prstGeom>
          <a:noFill/>
          <a:ln>
            <a:noFill/>
          </a:ln>
        </p:spPr>
        <p:txBody>
          <a:bodyPr anchorCtr="0" anchor="t" bIns="45700" lIns="91425" spcFirstLastPara="1" rIns="91425" wrap="square" tIns="45700">
            <a:noAutofit/>
          </a:bodyPr>
          <a:lstStyle>
            <a:lvl1pPr indent="-228600" lvl="0" marL="457200" algn="l">
              <a:lnSpc>
                <a:spcPct val="125000"/>
              </a:lnSpc>
              <a:spcBef>
                <a:spcPts val="600"/>
              </a:spcBef>
              <a:spcAft>
                <a:spcPts val="0"/>
              </a:spcAft>
              <a:buSzPts val="1360"/>
              <a:buNone/>
              <a:defRPr sz="1600">
                <a:solidFill>
                  <a:schemeClr val="lt2"/>
                </a:solidFill>
              </a:defRPr>
            </a:lvl1pPr>
            <a:lvl2pPr indent="-228600" lvl="1" marL="914400" algn="l">
              <a:spcBef>
                <a:spcPts val="1000"/>
              </a:spcBef>
              <a:spcAft>
                <a:spcPts val="0"/>
              </a:spcAft>
              <a:buSzPts val="1020"/>
              <a:buNone/>
              <a:defRPr sz="1200"/>
            </a:lvl2pPr>
            <a:lvl3pPr indent="-228600" lvl="2" marL="1371600" algn="l">
              <a:spcBef>
                <a:spcPts val="300"/>
              </a:spcBef>
              <a:spcAft>
                <a:spcPts val="0"/>
              </a:spcAft>
              <a:buSzPts val="850"/>
              <a:buNone/>
              <a:defRPr sz="1000"/>
            </a:lvl3pPr>
            <a:lvl4pPr indent="-228600" lvl="3" marL="1828800" algn="l">
              <a:spcBef>
                <a:spcPts val="300"/>
              </a:spcBef>
              <a:spcAft>
                <a:spcPts val="0"/>
              </a:spcAft>
              <a:buSzPts val="765"/>
              <a:buNone/>
              <a:defRPr sz="900"/>
            </a:lvl4pPr>
            <a:lvl5pPr indent="-228600" lvl="4" marL="2286000" algn="l">
              <a:spcBef>
                <a:spcPts val="338"/>
              </a:spcBef>
              <a:spcAft>
                <a:spcPts val="0"/>
              </a:spcAft>
              <a:buSzPts val="765"/>
              <a:buNone/>
              <a:defRPr sz="900"/>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1005" name="Google Shape;1005;p289"/>
          <p:cNvSpPr txBox="1"/>
          <p:nvPr>
            <p:ph type="title"/>
          </p:nvPr>
        </p:nvSpPr>
        <p:spPr>
          <a:xfrm>
            <a:off x="6781800" y="457200"/>
            <a:ext cx="1981200" cy="1066800"/>
          </a:xfrm>
          <a:prstGeom prst="rect">
            <a:avLst/>
          </a:prstGeom>
          <a:noFill/>
          <a:ln>
            <a:noFill/>
          </a:ln>
        </p:spPr>
        <p:txBody>
          <a:bodyPr anchorCtr="0" anchor="b" bIns="45700" lIns="91425" spcFirstLastPara="1" rIns="91425" wrap="square" tIns="91425">
            <a:normAutofit/>
          </a:bodyPr>
          <a:lstStyle>
            <a:lvl1pPr lvl="0" algn="l">
              <a:spcBef>
                <a:spcPts val="0"/>
              </a:spcBef>
              <a:spcAft>
                <a:spcPts val="0"/>
              </a:spcAft>
              <a:buClr>
                <a:schemeClr val="lt2"/>
              </a:buClr>
              <a:buSzPts val="1800"/>
              <a:buFont typeface="Constantia"/>
              <a:buNone/>
              <a:defRPr b="1" sz="1800">
                <a:solidFill>
                  <a:schemeClr val="lt2"/>
                </a:solidFill>
                <a:latin typeface="Constantia"/>
                <a:ea typeface="Constantia"/>
                <a:cs typeface="Constantia"/>
                <a:sym typeface="Constanti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6" name="Google Shape;1006;p289"/>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7" name="Google Shape;1007;p289"/>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rgbClr val="FEFAC9"/>
                </a:solidFill>
                <a:latin typeface="Constantia"/>
                <a:ea typeface="Constantia"/>
                <a:cs typeface="Constantia"/>
                <a:sym typeface="Constantia"/>
              </a:defRPr>
            </a:lvl1pPr>
            <a:lvl2pPr indent="0" lvl="1" marL="0" marR="0" algn="ctr">
              <a:spcBef>
                <a:spcPts val="0"/>
              </a:spcBef>
              <a:spcAft>
                <a:spcPts val="0"/>
              </a:spcAft>
              <a:buNone/>
              <a:defRPr sz="1600">
                <a:solidFill>
                  <a:srgbClr val="FEFAC9"/>
                </a:solidFill>
                <a:latin typeface="Constantia"/>
                <a:ea typeface="Constantia"/>
                <a:cs typeface="Constantia"/>
                <a:sym typeface="Constantia"/>
              </a:defRPr>
            </a:lvl2pPr>
            <a:lvl3pPr indent="0" lvl="2" marL="0" marR="0" algn="ctr">
              <a:spcBef>
                <a:spcPts val="0"/>
              </a:spcBef>
              <a:spcAft>
                <a:spcPts val="0"/>
              </a:spcAft>
              <a:buNone/>
              <a:defRPr sz="1600">
                <a:solidFill>
                  <a:srgbClr val="FEFAC9"/>
                </a:solidFill>
                <a:latin typeface="Constantia"/>
                <a:ea typeface="Constantia"/>
                <a:cs typeface="Constantia"/>
                <a:sym typeface="Constantia"/>
              </a:defRPr>
            </a:lvl3pPr>
            <a:lvl4pPr indent="0" lvl="3" marL="0" marR="0" algn="ctr">
              <a:spcBef>
                <a:spcPts val="0"/>
              </a:spcBef>
              <a:spcAft>
                <a:spcPts val="0"/>
              </a:spcAft>
              <a:buNone/>
              <a:defRPr sz="1600">
                <a:solidFill>
                  <a:srgbClr val="FEFAC9"/>
                </a:solidFill>
                <a:latin typeface="Constantia"/>
                <a:ea typeface="Constantia"/>
                <a:cs typeface="Constantia"/>
                <a:sym typeface="Constantia"/>
              </a:defRPr>
            </a:lvl4pPr>
            <a:lvl5pPr indent="0" lvl="4" marL="0" marR="0" algn="ctr">
              <a:spcBef>
                <a:spcPts val="0"/>
              </a:spcBef>
              <a:spcAft>
                <a:spcPts val="0"/>
              </a:spcAft>
              <a:buNone/>
              <a:defRPr sz="1600">
                <a:solidFill>
                  <a:srgbClr val="FEFAC9"/>
                </a:solidFill>
                <a:latin typeface="Constantia"/>
                <a:ea typeface="Constantia"/>
                <a:cs typeface="Constantia"/>
                <a:sym typeface="Constantia"/>
              </a:defRPr>
            </a:lvl5pPr>
            <a:lvl6pPr indent="0" lvl="5" marL="0" marR="0" algn="ctr">
              <a:spcBef>
                <a:spcPts val="0"/>
              </a:spcBef>
              <a:spcAft>
                <a:spcPts val="0"/>
              </a:spcAft>
              <a:buNone/>
              <a:defRPr sz="1600">
                <a:solidFill>
                  <a:srgbClr val="FEFAC9"/>
                </a:solidFill>
                <a:latin typeface="Constantia"/>
                <a:ea typeface="Constantia"/>
                <a:cs typeface="Constantia"/>
                <a:sym typeface="Constantia"/>
              </a:defRPr>
            </a:lvl6pPr>
            <a:lvl7pPr indent="0" lvl="6" marL="0" marR="0" algn="ctr">
              <a:spcBef>
                <a:spcPts val="0"/>
              </a:spcBef>
              <a:spcAft>
                <a:spcPts val="0"/>
              </a:spcAft>
              <a:buNone/>
              <a:defRPr sz="1600">
                <a:solidFill>
                  <a:srgbClr val="FEFAC9"/>
                </a:solidFill>
                <a:latin typeface="Constantia"/>
                <a:ea typeface="Constantia"/>
                <a:cs typeface="Constantia"/>
                <a:sym typeface="Constantia"/>
              </a:defRPr>
            </a:lvl7pPr>
            <a:lvl8pPr indent="0" lvl="7" marL="0" marR="0" algn="ctr">
              <a:spcBef>
                <a:spcPts val="0"/>
              </a:spcBef>
              <a:spcAft>
                <a:spcPts val="0"/>
              </a:spcAft>
              <a:buNone/>
              <a:defRPr sz="1600">
                <a:solidFill>
                  <a:srgbClr val="FEFAC9"/>
                </a:solidFill>
                <a:latin typeface="Constantia"/>
                <a:ea typeface="Constantia"/>
                <a:cs typeface="Constantia"/>
                <a:sym typeface="Constantia"/>
              </a:defRPr>
            </a:lvl8pPr>
            <a:lvl9pPr indent="0" lvl="8" marL="0" marR="0" algn="ctr">
              <a:spcBef>
                <a:spcPts val="0"/>
              </a:spcBef>
              <a:spcAft>
                <a:spcPts val="0"/>
              </a:spcAft>
              <a:buNone/>
              <a:defRPr sz="1600">
                <a:solidFill>
                  <a:srgbClr val="FEFAC9"/>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
        <p:nvSpPr>
          <p:cNvPr id="1008" name="Google Shape;1008;p289"/>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Αντικείμενο" type="obj">
  <p:cSld name="OBJECT">
    <p:spTree>
      <p:nvGrpSpPr>
        <p:cNvPr id="100" name="Shape 100"/>
        <p:cNvGrpSpPr/>
        <p:nvPr/>
      </p:nvGrpSpPr>
      <p:grpSpPr>
        <a:xfrm>
          <a:off x="0" y="0"/>
          <a:ext cx="0" cy="0"/>
          <a:chOff x="0" y="0"/>
          <a:chExt cx="0" cy="0"/>
        </a:xfrm>
      </p:grpSpPr>
      <p:sp>
        <p:nvSpPr>
          <p:cNvPr id="101" name="Google Shape;101;p1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2" name="Google Shape;102;p11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3" name="Google Shape;103;p1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1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1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type="picTx">
  <p:cSld name="PICTURE_WITH_CAPTION_TEXT">
    <p:spTree>
      <p:nvGrpSpPr>
        <p:cNvPr id="1009" name="Shape 1009"/>
        <p:cNvGrpSpPr/>
        <p:nvPr/>
      </p:nvGrpSpPr>
      <p:grpSpPr>
        <a:xfrm>
          <a:off x="0" y="0"/>
          <a:ext cx="0" cy="0"/>
          <a:chOff x="0" y="0"/>
          <a:chExt cx="0" cy="0"/>
        </a:xfrm>
      </p:grpSpPr>
      <p:sp>
        <p:nvSpPr>
          <p:cNvPr id="1010" name="Google Shape;1010;p290"/>
          <p:cNvSpPr txBox="1"/>
          <p:nvPr>
            <p:ph type="title"/>
          </p:nvPr>
        </p:nvSpPr>
        <p:spPr>
          <a:xfrm>
            <a:off x="6629400" y="457200"/>
            <a:ext cx="2057400" cy="1066800"/>
          </a:xfrm>
          <a:prstGeom prst="rect">
            <a:avLst/>
          </a:prstGeom>
          <a:noFill/>
          <a:ln>
            <a:noFill/>
          </a:ln>
        </p:spPr>
        <p:txBody>
          <a:bodyPr anchorCtr="0" anchor="b" bIns="45700" lIns="91425" spcFirstLastPara="1" rIns="91425" wrap="square" tIns="91425">
            <a:normAutofit/>
          </a:bodyPr>
          <a:lstStyle>
            <a:lvl1pPr lvl="0" algn="l">
              <a:spcBef>
                <a:spcPts val="0"/>
              </a:spcBef>
              <a:spcAft>
                <a:spcPts val="0"/>
              </a:spcAft>
              <a:buClr>
                <a:schemeClr val="lt2"/>
              </a:buClr>
              <a:buSzPts val="1800"/>
              <a:buFont typeface="Constantia"/>
              <a:buNone/>
              <a:defRPr b="1" sz="1800">
                <a:solidFill>
                  <a:schemeClr val="lt2"/>
                </a:solidFill>
                <a:latin typeface="Constantia"/>
                <a:ea typeface="Constantia"/>
                <a:cs typeface="Constantia"/>
                <a:sym typeface="Constanti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1" name="Google Shape;1011;p290"/>
          <p:cNvSpPr/>
          <p:nvPr>
            <p:ph idx="2" type="pic"/>
          </p:nvPr>
        </p:nvSpPr>
        <p:spPr>
          <a:xfrm>
            <a:off x="457200" y="457200"/>
            <a:ext cx="6019800" cy="5562600"/>
          </a:xfrm>
          <a:prstGeom prst="rect">
            <a:avLst/>
          </a:prstGeom>
          <a:solidFill>
            <a:srgbClr val="FFFDEB"/>
          </a:solidFill>
          <a:ln>
            <a:noFill/>
          </a:ln>
          <a:effectLst>
            <a:outerShdw blurRad="88900" sx="103000" rotWithShape="0" algn="ctr" sy="103000">
              <a:srgbClr val="000000">
                <a:alpha val="31764"/>
              </a:srgbClr>
            </a:outerShdw>
          </a:effectLst>
        </p:spPr>
        <p:txBody>
          <a:bodyPr anchorCtr="0" anchor="t" bIns="45700" lIns="91425" spcFirstLastPara="1" rIns="91425" wrap="square" tIns="45700">
            <a:normAutofit/>
          </a:bodyPr>
          <a:lstStyle>
            <a:lvl1pPr lvl="0" marR="0" rtl="0" algn="l">
              <a:spcBef>
                <a:spcPts val="600"/>
              </a:spcBef>
              <a:spcAft>
                <a:spcPts val="0"/>
              </a:spcAft>
              <a:buClr>
                <a:schemeClr val="accent2"/>
              </a:buClr>
              <a:buSzPts val="2720"/>
              <a:buFont typeface="Noto Sans Symbols"/>
              <a:buNone/>
              <a:defRPr b="0" i="0" sz="3200" u="none" cap="none" strike="noStrike">
                <a:solidFill>
                  <a:schemeClr val="dk1"/>
                </a:solidFill>
                <a:latin typeface="Constantia"/>
                <a:ea typeface="Constantia"/>
                <a:cs typeface="Constantia"/>
                <a:sym typeface="Constantia"/>
              </a:defRPr>
            </a:lvl1pPr>
            <a:lvl2pPr lvl="1" marR="0" rtl="0" algn="l">
              <a:spcBef>
                <a:spcPts val="300"/>
              </a:spcBef>
              <a:spcAft>
                <a:spcPts val="0"/>
              </a:spcAft>
              <a:buClr>
                <a:srgbClr val="D6903D"/>
              </a:buClr>
              <a:buSzPts val="2040"/>
              <a:buFont typeface="Noto Sans Symbols"/>
              <a:buChar char="⚫"/>
              <a:defRPr b="0" i="0" sz="2400" u="none" cap="none" strike="noStrike">
                <a:solidFill>
                  <a:schemeClr val="lt2"/>
                </a:solidFill>
                <a:latin typeface="Constantia"/>
                <a:ea typeface="Constantia"/>
                <a:cs typeface="Constantia"/>
                <a:sym typeface="Constantia"/>
              </a:defRPr>
            </a:lvl2pPr>
            <a:lvl3pPr lvl="2" marR="0" rtl="0" algn="l">
              <a:spcBef>
                <a:spcPts val="300"/>
              </a:spcBef>
              <a:spcAft>
                <a:spcPts val="0"/>
              </a:spcAft>
              <a:buClr>
                <a:srgbClr val="B37732"/>
              </a:buClr>
              <a:buSzPts val="1785"/>
              <a:buFont typeface="Noto Sans Symbols"/>
              <a:buChar char="⚫"/>
              <a:defRPr b="0" i="0" sz="2100" u="none" cap="none" strike="noStrike">
                <a:solidFill>
                  <a:schemeClr val="lt1"/>
                </a:solidFill>
                <a:latin typeface="Constantia"/>
                <a:ea typeface="Constantia"/>
                <a:cs typeface="Constantia"/>
                <a:sym typeface="Constantia"/>
              </a:defRPr>
            </a:lvl3pPr>
            <a:lvl4pPr lvl="3" marR="0" rtl="0" algn="l">
              <a:spcBef>
                <a:spcPts val="300"/>
              </a:spcBef>
              <a:spcAft>
                <a:spcPts val="0"/>
              </a:spcAft>
              <a:buClr>
                <a:srgbClr val="D6903D"/>
              </a:buClr>
              <a:buSzPts val="1615"/>
              <a:buFont typeface="Noto Sans Symbols"/>
              <a:buChar char="⚫"/>
              <a:defRPr b="0" i="0" sz="1900" u="none" cap="none" strike="noStrike">
                <a:solidFill>
                  <a:schemeClr val="lt1"/>
                </a:solidFill>
                <a:latin typeface="Constantia"/>
                <a:ea typeface="Constantia"/>
                <a:cs typeface="Constantia"/>
                <a:sym typeface="Constantia"/>
              </a:defRPr>
            </a:lvl4pPr>
            <a:lvl5pPr lvl="4" marR="0" rtl="0" algn="l">
              <a:spcBef>
                <a:spcPts val="338"/>
              </a:spcBef>
              <a:spcAft>
                <a:spcPts val="0"/>
              </a:spcAft>
              <a:buClr>
                <a:srgbClr val="D6903D"/>
              </a:buClr>
              <a:buSzPts val="1360"/>
              <a:buFont typeface="Noto Sans Symbols"/>
              <a:buChar char="⚫"/>
              <a:defRPr b="0" i="0" sz="1600" u="none" cap="none" strike="noStrike">
                <a:solidFill>
                  <a:schemeClr val="lt1"/>
                </a:solidFill>
                <a:latin typeface="Constantia"/>
                <a:ea typeface="Constantia"/>
                <a:cs typeface="Constantia"/>
                <a:sym typeface="Constantia"/>
              </a:defRPr>
            </a:lvl5pPr>
            <a:lvl6pPr lvl="5" marR="0" rtl="0" algn="l">
              <a:spcBef>
                <a:spcPts val="340"/>
              </a:spcBef>
              <a:spcAft>
                <a:spcPts val="0"/>
              </a:spcAft>
              <a:buClr>
                <a:srgbClr val="D58F3E"/>
              </a:buClr>
              <a:buSzPts val="1445"/>
              <a:buFont typeface="Noto Sans Symbols"/>
              <a:buChar char="🖙"/>
              <a:defRPr b="0" i="0" sz="1700" u="none" cap="none" strike="noStrike">
                <a:solidFill>
                  <a:schemeClr val="lt1"/>
                </a:solidFill>
                <a:latin typeface="Constantia"/>
                <a:ea typeface="Constantia"/>
                <a:cs typeface="Constantia"/>
                <a:sym typeface="Constantia"/>
              </a:defRPr>
            </a:lvl6pPr>
            <a:lvl7pPr lvl="6" marR="0" rtl="0" algn="l">
              <a:spcBef>
                <a:spcPts val="340"/>
              </a:spcBef>
              <a:spcAft>
                <a:spcPts val="0"/>
              </a:spcAft>
              <a:buClr>
                <a:srgbClr val="D58F3E"/>
              </a:buClr>
              <a:buSzPts val="1360"/>
              <a:buFont typeface="Noto Sans Symbols"/>
              <a:buChar char="🖙"/>
              <a:defRPr b="0" i="0" sz="1600" u="none" cap="none" strike="noStrike">
                <a:solidFill>
                  <a:schemeClr val="lt1"/>
                </a:solidFill>
                <a:latin typeface="Constantia"/>
                <a:ea typeface="Constantia"/>
                <a:cs typeface="Constantia"/>
                <a:sym typeface="Constantia"/>
              </a:defRPr>
            </a:lvl7pPr>
            <a:lvl8pPr lvl="7" marR="0" rtl="0" algn="l">
              <a:spcBef>
                <a:spcPts val="340"/>
              </a:spcBef>
              <a:spcAft>
                <a:spcPts val="0"/>
              </a:spcAft>
              <a:buClr>
                <a:srgbClr val="D58F3E"/>
              </a:buClr>
              <a:buSzPts val="1275"/>
              <a:buFont typeface="Noto Sans Symbols"/>
              <a:buChar char="🖙"/>
              <a:defRPr b="0" i="0" sz="1500" u="none" cap="none" strike="noStrike">
                <a:solidFill>
                  <a:schemeClr val="lt1"/>
                </a:solidFill>
                <a:latin typeface="Constantia"/>
                <a:ea typeface="Constantia"/>
                <a:cs typeface="Constantia"/>
                <a:sym typeface="Constantia"/>
              </a:defRPr>
            </a:lvl8pPr>
            <a:lvl9pPr lvl="8" marR="0" rtl="0" algn="l">
              <a:spcBef>
                <a:spcPts val="340"/>
              </a:spcBef>
              <a:spcAft>
                <a:spcPts val="0"/>
              </a:spcAft>
              <a:buClr>
                <a:srgbClr val="D58F3E"/>
              </a:buClr>
              <a:buSzPts val="1275"/>
              <a:buFont typeface="Noto Sans Symbols"/>
              <a:buChar char="🖙"/>
              <a:defRPr b="0" i="0" sz="1500" u="none" cap="none" strike="noStrike">
                <a:solidFill>
                  <a:schemeClr val="lt1"/>
                </a:solidFill>
                <a:latin typeface="Constantia"/>
                <a:ea typeface="Constantia"/>
                <a:cs typeface="Constantia"/>
                <a:sym typeface="Constantia"/>
              </a:defRPr>
            </a:lvl9pPr>
          </a:lstStyle>
          <a:p/>
        </p:txBody>
      </p:sp>
      <p:sp>
        <p:nvSpPr>
          <p:cNvPr id="1012" name="Google Shape;1012;p290"/>
          <p:cNvSpPr txBox="1"/>
          <p:nvPr>
            <p:ph idx="1" type="body"/>
          </p:nvPr>
        </p:nvSpPr>
        <p:spPr>
          <a:xfrm>
            <a:off x="6629400" y="1600200"/>
            <a:ext cx="2057400" cy="4419600"/>
          </a:xfrm>
          <a:prstGeom prst="rect">
            <a:avLst/>
          </a:prstGeom>
          <a:noFill/>
          <a:ln>
            <a:noFill/>
          </a:ln>
        </p:spPr>
        <p:txBody>
          <a:bodyPr anchorCtr="0" anchor="t" bIns="45700" lIns="91425" spcFirstLastPara="1" rIns="91425" wrap="square" tIns="45700">
            <a:noAutofit/>
          </a:bodyPr>
          <a:lstStyle>
            <a:lvl1pPr indent="-228600" lvl="0" marL="457200" algn="l">
              <a:lnSpc>
                <a:spcPct val="125000"/>
              </a:lnSpc>
              <a:spcBef>
                <a:spcPts val="600"/>
              </a:spcBef>
              <a:spcAft>
                <a:spcPts val="0"/>
              </a:spcAft>
              <a:buSzPts val="1360"/>
              <a:buFont typeface="Constantia"/>
              <a:buNone/>
              <a:defRPr b="0" sz="1600">
                <a:solidFill>
                  <a:schemeClr val="lt2"/>
                </a:solidFill>
              </a:defRPr>
            </a:lvl1pPr>
            <a:lvl2pPr indent="-293369" lvl="1" marL="914400" algn="l">
              <a:spcBef>
                <a:spcPts val="1000"/>
              </a:spcBef>
              <a:spcAft>
                <a:spcPts val="0"/>
              </a:spcAft>
              <a:buSzPts val="1020"/>
              <a:buChar char="⚫"/>
              <a:defRPr sz="1200"/>
            </a:lvl2pPr>
            <a:lvl3pPr indent="-282575" lvl="2" marL="1371600" algn="l">
              <a:spcBef>
                <a:spcPts val="300"/>
              </a:spcBef>
              <a:spcAft>
                <a:spcPts val="0"/>
              </a:spcAft>
              <a:buSzPts val="850"/>
              <a:buChar char="⚫"/>
              <a:defRPr sz="1000"/>
            </a:lvl3pPr>
            <a:lvl4pPr indent="-277177" lvl="3" marL="1828800" algn="l">
              <a:spcBef>
                <a:spcPts val="300"/>
              </a:spcBef>
              <a:spcAft>
                <a:spcPts val="0"/>
              </a:spcAft>
              <a:buSzPts val="765"/>
              <a:buChar char="⚫"/>
              <a:defRPr sz="900"/>
            </a:lvl4pPr>
            <a:lvl5pPr indent="-277177" lvl="4" marL="2286000" algn="l">
              <a:spcBef>
                <a:spcPts val="338"/>
              </a:spcBef>
              <a:spcAft>
                <a:spcPts val="0"/>
              </a:spcAft>
              <a:buSzPts val="765"/>
              <a:buChar char="⚫"/>
              <a:defRPr sz="900"/>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1013" name="Google Shape;1013;p290"/>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4" name="Google Shape;1014;p290"/>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rgbClr val="FEFAC9"/>
                </a:solidFill>
                <a:latin typeface="Constantia"/>
                <a:ea typeface="Constantia"/>
                <a:cs typeface="Constantia"/>
                <a:sym typeface="Constantia"/>
              </a:defRPr>
            </a:lvl1pPr>
            <a:lvl2pPr indent="0" lvl="1" marL="0" marR="0" algn="ctr">
              <a:spcBef>
                <a:spcPts val="0"/>
              </a:spcBef>
              <a:spcAft>
                <a:spcPts val="0"/>
              </a:spcAft>
              <a:buNone/>
              <a:defRPr sz="1600">
                <a:solidFill>
                  <a:srgbClr val="FEFAC9"/>
                </a:solidFill>
                <a:latin typeface="Constantia"/>
                <a:ea typeface="Constantia"/>
                <a:cs typeface="Constantia"/>
                <a:sym typeface="Constantia"/>
              </a:defRPr>
            </a:lvl2pPr>
            <a:lvl3pPr indent="0" lvl="2" marL="0" marR="0" algn="ctr">
              <a:spcBef>
                <a:spcPts val="0"/>
              </a:spcBef>
              <a:spcAft>
                <a:spcPts val="0"/>
              </a:spcAft>
              <a:buNone/>
              <a:defRPr sz="1600">
                <a:solidFill>
                  <a:srgbClr val="FEFAC9"/>
                </a:solidFill>
                <a:latin typeface="Constantia"/>
                <a:ea typeface="Constantia"/>
                <a:cs typeface="Constantia"/>
                <a:sym typeface="Constantia"/>
              </a:defRPr>
            </a:lvl3pPr>
            <a:lvl4pPr indent="0" lvl="3" marL="0" marR="0" algn="ctr">
              <a:spcBef>
                <a:spcPts val="0"/>
              </a:spcBef>
              <a:spcAft>
                <a:spcPts val="0"/>
              </a:spcAft>
              <a:buNone/>
              <a:defRPr sz="1600">
                <a:solidFill>
                  <a:srgbClr val="FEFAC9"/>
                </a:solidFill>
                <a:latin typeface="Constantia"/>
                <a:ea typeface="Constantia"/>
                <a:cs typeface="Constantia"/>
                <a:sym typeface="Constantia"/>
              </a:defRPr>
            </a:lvl4pPr>
            <a:lvl5pPr indent="0" lvl="4" marL="0" marR="0" algn="ctr">
              <a:spcBef>
                <a:spcPts val="0"/>
              </a:spcBef>
              <a:spcAft>
                <a:spcPts val="0"/>
              </a:spcAft>
              <a:buNone/>
              <a:defRPr sz="1600">
                <a:solidFill>
                  <a:srgbClr val="FEFAC9"/>
                </a:solidFill>
                <a:latin typeface="Constantia"/>
                <a:ea typeface="Constantia"/>
                <a:cs typeface="Constantia"/>
                <a:sym typeface="Constantia"/>
              </a:defRPr>
            </a:lvl5pPr>
            <a:lvl6pPr indent="0" lvl="5" marL="0" marR="0" algn="ctr">
              <a:spcBef>
                <a:spcPts val="0"/>
              </a:spcBef>
              <a:spcAft>
                <a:spcPts val="0"/>
              </a:spcAft>
              <a:buNone/>
              <a:defRPr sz="1600">
                <a:solidFill>
                  <a:srgbClr val="FEFAC9"/>
                </a:solidFill>
                <a:latin typeface="Constantia"/>
                <a:ea typeface="Constantia"/>
                <a:cs typeface="Constantia"/>
                <a:sym typeface="Constantia"/>
              </a:defRPr>
            </a:lvl6pPr>
            <a:lvl7pPr indent="0" lvl="6" marL="0" marR="0" algn="ctr">
              <a:spcBef>
                <a:spcPts val="0"/>
              </a:spcBef>
              <a:spcAft>
                <a:spcPts val="0"/>
              </a:spcAft>
              <a:buNone/>
              <a:defRPr sz="1600">
                <a:solidFill>
                  <a:srgbClr val="FEFAC9"/>
                </a:solidFill>
                <a:latin typeface="Constantia"/>
                <a:ea typeface="Constantia"/>
                <a:cs typeface="Constantia"/>
                <a:sym typeface="Constantia"/>
              </a:defRPr>
            </a:lvl7pPr>
            <a:lvl8pPr indent="0" lvl="7" marL="0" marR="0" algn="ctr">
              <a:spcBef>
                <a:spcPts val="0"/>
              </a:spcBef>
              <a:spcAft>
                <a:spcPts val="0"/>
              </a:spcAft>
              <a:buNone/>
              <a:defRPr sz="1600">
                <a:solidFill>
                  <a:srgbClr val="FEFAC9"/>
                </a:solidFill>
                <a:latin typeface="Constantia"/>
                <a:ea typeface="Constantia"/>
                <a:cs typeface="Constantia"/>
                <a:sym typeface="Constantia"/>
              </a:defRPr>
            </a:lvl8pPr>
            <a:lvl9pPr indent="0" lvl="8" marL="0" marR="0" algn="ctr">
              <a:spcBef>
                <a:spcPts val="0"/>
              </a:spcBef>
              <a:spcAft>
                <a:spcPts val="0"/>
              </a:spcAft>
              <a:buNone/>
              <a:defRPr sz="1600">
                <a:solidFill>
                  <a:srgbClr val="FEFAC9"/>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
        <p:nvSpPr>
          <p:cNvPr id="1015" name="Google Shape;1015;p290"/>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Κατακόρυφο κείμενο" type="vertTx">
  <p:cSld name="VERTICAL_TEXT">
    <p:spTree>
      <p:nvGrpSpPr>
        <p:cNvPr id="1016" name="Shape 1016"/>
        <p:cNvGrpSpPr/>
        <p:nvPr/>
      </p:nvGrpSpPr>
      <p:grpSpPr>
        <a:xfrm>
          <a:off x="0" y="0"/>
          <a:ext cx="0" cy="0"/>
          <a:chOff x="0" y="0"/>
          <a:chExt cx="0" cy="0"/>
        </a:xfrm>
      </p:grpSpPr>
      <p:sp>
        <p:nvSpPr>
          <p:cNvPr id="1017" name="Google Shape;1017;p291"/>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8" name="Google Shape;1018;p291"/>
          <p:cNvSpPr txBox="1"/>
          <p:nvPr>
            <p:ph idx="1" type="body"/>
          </p:nvPr>
        </p:nvSpPr>
        <p:spPr>
          <a:xfrm rot="5400000">
            <a:off x="2232818" y="-327819"/>
            <a:ext cx="4678363" cy="8229600"/>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1019" name="Google Shape;1019;p291"/>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0" name="Google Shape;1020;p291"/>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1" name="Google Shape;1021;p291"/>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rgbClr val="FEFAC9"/>
                </a:solidFill>
                <a:latin typeface="Constantia"/>
                <a:ea typeface="Constantia"/>
                <a:cs typeface="Constantia"/>
                <a:sym typeface="Constantia"/>
              </a:defRPr>
            </a:lvl1pPr>
            <a:lvl2pPr indent="0" lvl="1" marL="0" marR="0" algn="ctr">
              <a:spcBef>
                <a:spcPts val="0"/>
              </a:spcBef>
              <a:spcAft>
                <a:spcPts val="0"/>
              </a:spcAft>
              <a:buNone/>
              <a:defRPr sz="1600">
                <a:solidFill>
                  <a:srgbClr val="FEFAC9"/>
                </a:solidFill>
                <a:latin typeface="Constantia"/>
                <a:ea typeface="Constantia"/>
                <a:cs typeface="Constantia"/>
                <a:sym typeface="Constantia"/>
              </a:defRPr>
            </a:lvl2pPr>
            <a:lvl3pPr indent="0" lvl="2" marL="0" marR="0" algn="ctr">
              <a:spcBef>
                <a:spcPts val="0"/>
              </a:spcBef>
              <a:spcAft>
                <a:spcPts val="0"/>
              </a:spcAft>
              <a:buNone/>
              <a:defRPr sz="1600">
                <a:solidFill>
                  <a:srgbClr val="FEFAC9"/>
                </a:solidFill>
                <a:latin typeface="Constantia"/>
                <a:ea typeface="Constantia"/>
                <a:cs typeface="Constantia"/>
                <a:sym typeface="Constantia"/>
              </a:defRPr>
            </a:lvl3pPr>
            <a:lvl4pPr indent="0" lvl="3" marL="0" marR="0" algn="ctr">
              <a:spcBef>
                <a:spcPts val="0"/>
              </a:spcBef>
              <a:spcAft>
                <a:spcPts val="0"/>
              </a:spcAft>
              <a:buNone/>
              <a:defRPr sz="1600">
                <a:solidFill>
                  <a:srgbClr val="FEFAC9"/>
                </a:solidFill>
                <a:latin typeface="Constantia"/>
                <a:ea typeface="Constantia"/>
                <a:cs typeface="Constantia"/>
                <a:sym typeface="Constantia"/>
              </a:defRPr>
            </a:lvl4pPr>
            <a:lvl5pPr indent="0" lvl="4" marL="0" marR="0" algn="ctr">
              <a:spcBef>
                <a:spcPts val="0"/>
              </a:spcBef>
              <a:spcAft>
                <a:spcPts val="0"/>
              </a:spcAft>
              <a:buNone/>
              <a:defRPr sz="1600">
                <a:solidFill>
                  <a:srgbClr val="FEFAC9"/>
                </a:solidFill>
                <a:latin typeface="Constantia"/>
                <a:ea typeface="Constantia"/>
                <a:cs typeface="Constantia"/>
                <a:sym typeface="Constantia"/>
              </a:defRPr>
            </a:lvl5pPr>
            <a:lvl6pPr indent="0" lvl="5" marL="0" marR="0" algn="ctr">
              <a:spcBef>
                <a:spcPts val="0"/>
              </a:spcBef>
              <a:spcAft>
                <a:spcPts val="0"/>
              </a:spcAft>
              <a:buNone/>
              <a:defRPr sz="1600">
                <a:solidFill>
                  <a:srgbClr val="FEFAC9"/>
                </a:solidFill>
                <a:latin typeface="Constantia"/>
                <a:ea typeface="Constantia"/>
                <a:cs typeface="Constantia"/>
                <a:sym typeface="Constantia"/>
              </a:defRPr>
            </a:lvl6pPr>
            <a:lvl7pPr indent="0" lvl="6" marL="0" marR="0" algn="ctr">
              <a:spcBef>
                <a:spcPts val="0"/>
              </a:spcBef>
              <a:spcAft>
                <a:spcPts val="0"/>
              </a:spcAft>
              <a:buNone/>
              <a:defRPr sz="1600">
                <a:solidFill>
                  <a:srgbClr val="FEFAC9"/>
                </a:solidFill>
                <a:latin typeface="Constantia"/>
                <a:ea typeface="Constantia"/>
                <a:cs typeface="Constantia"/>
                <a:sym typeface="Constantia"/>
              </a:defRPr>
            </a:lvl7pPr>
            <a:lvl8pPr indent="0" lvl="7" marL="0" marR="0" algn="ctr">
              <a:spcBef>
                <a:spcPts val="0"/>
              </a:spcBef>
              <a:spcAft>
                <a:spcPts val="0"/>
              </a:spcAft>
              <a:buNone/>
              <a:defRPr sz="1600">
                <a:solidFill>
                  <a:srgbClr val="FEFAC9"/>
                </a:solidFill>
                <a:latin typeface="Constantia"/>
                <a:ea typeface="Constantia"/>
                <a:cs typeface="Constantia"/>
                <a:sym typeface="Constantia"/>
              </a:defRPr>
            </a:lvl8pPr>
            <a:lvl9pPr indent="0" lvl="8" marL="0" marR="0" algn="ctr">
              <a:spcBef>
                <a:spcPts val="0"/>
              </a:spcBef>
              <a:spcAft>
                <a:spcPts val="0"/>
              </a:spcAft>
              <a:buNone/>
              <a:defRPr sz="1600">
                <a:solidFill>
                  <a:srgbClr val="FEFAC9"/>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ατακόρυφος τίτλος και Κείμενο" type="vertTitleAndTx">
  <p:cSld name="VERTICAL_TITLE_AND_VERTICAL_TEXT">
    <p:spTree>
      <p:nvGrpSpPr>
        <p:cNvPr id="1022" name="Shape 1022"/>
        <p:cNvGrpSpPr/>
        <p:nvPr/>
      </p:nvGrpSpPr>
      <p:grpSpPr>
        <a:xfrm>
          <a:off x="0" y="0"/>
          <a:ext cx="0" cy="0"/>
          <a:chOff x="0" y="0"/>
          <a:chExt cx="0" cy="0"/>
        </a:xfrm>
      </p:grpSpPr>
      <p:sp>
        <p:nvSpPr>
          <p:cNvPr id="1023" name="Google Shape;1023;p292"/>
          <p:cNvSpPr txBox="1"/>
          <p:nvPr>
            <p:ph type="title"/>
          </p:nvPr>
        </p:nvSpPr>
        <p:spPr>
          <a:xfrm rot="5400000">
            <a:off x="4732337" y="2171700"/>
            <a:ext cx="5851525" cy="20574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4" name="Google Shape;1024;p292"/>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1025" name="Google Shape;1025;p292"/>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6" name="Google Shape;1026;p292"/>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7" name="Google Shape;1027;p292"/>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rgbClr val="FEFAC9"/>
                </a:solidFill>
                <a:latin typeface="Constantia"/>
                <a:ea typeface="Constantia"/>
                <a:cs typeface="Constantia"/>
                <a:sym typeface="Constantia"/>
              </a:defRPr>
            </a:lvl1pPr>
            <a:lvl2pPr indent="0" lvl="1" marL="0" marR="0" algn="ctr">
              <a:spcBef>
                <a:spcPts val="0"/>
              </a:spcBef>
              <a:spcAft>
                <a:spcPts val="0"/>
              </a:spcAft>
              <a:buNone/>
              <a:defRPr sz="1600">
                <a:solidFill>
                  <a:srgbClr val="FEFAC9"/>
                </a:solidFill>
                <a:latin typeface="Constantia"/>
                <a:ea typeface="Constantia"/>
                <a:cs typeface="Constantia"/>
                <a:sym typeface="Constantia"/>
              </a:defRPr>
            </a:lvl2pPr>
            <a:lvl3pPr indent="0" lvl="2" marL="0" marR="0" algn="ctr">
              <a:spcBef>
                <a:spcPts val="0"/>
              </a:spcBef>
              <a:spcAft>
                <a:spcPts val="0"/>
              </a:spcAft>
              <a:buNone/>
              <a:defRPr sz="1600">
                <a:solidFill>
                  <a:srgbClr val="FEFAC9"/>
                </a:solidFill>
                <a:latin typeface="Constantia"/>
                <a:ea typeface="Constantia"/>
                <a:cs typeface="Constantia"/>
                <a:sym typeface="Constantia"/>
              </a:defRPr>
            </a:lvl3pPr>
            <a:lvl4pPr indent="0" lvl="3" marL="0" marR="0" algn="ctr">
              <a:spcBef>
                <a:spcPts val="0"/>
              </a:spcBef>
              <a:spcAft>
                <a:spcPts val="0"/>
              </a:spcAft>
              <a:buNone/>
              <a:defRPr sz="1600">
                <a:solidFill>
                  <a:srgbClr val="FEFAC9"/>
                </a:solidFill>
                <a:latin typeface="Constantia"/>
                <a:ea typeface="Constantia"/>
                <a:cs typeface="Constantia"/>
                <a:sym typeface="Constantia"/>
              </a:defRPr>
            </a:lvl4pPr>
            <a:lvl5pPr indent="0" lvl="4" marL="0" marR="0" algn="ctr">
              <a:spcBef>
                <a:spcPts val="0"/>
              </a:spcBef>
              <a:spcAft>
                <a:spcPts val="0"/>
              </a:spcAft>
              <a:buNone/>
              <a:defRPr sz="1600">
                <a:solidFill>
                  <a:srgbClr val="FEFAC9"/>
                </a:solidFill>
                <a:latin typeface="Constantia"/>
                <a:ea typeface="Constantia"/>
                <a:cs typeface="Constantia"/>
                <a:sym typeface="Constantia"/>
              </a:defRPr>
            </a:lvl5pPr>
            <a:lvl6pPr indent="0" lvl="5" marL="0" marR="0" algn="ctr">
              <a:spcBef>
                <a:spcPts val="0"/>
              </a:spcBef>
              <a:spcAft>
                <a:spcPts val="0"/>
              </a:spcAft>
              <a:buNone/>
              <a:defRPr sz="1600">
                <a:solidFill>
                  <a:srgbClr val="FEFAC9"/>
                </a:solidFill>
                <a:latin typeface="Constantia"/>
                <a:ea typeface="Constantia"/>
                <a:cs typeface="Constantia"/>
                <a:sym typeface="Constantia"/>
              </a:defRPr>
            </a:lvl6pPr>
            <a:lvl7pPr indent="0" lvl="6" marL="0" marR="0" algn="ctr">
              <a:spcBef>
                <a:spcPts val="0"/>
              </a:spcBef>
              <a:spcAft>
                <a:spcPts val="0"/>
              </a:spcAft>
              <a:buNone/>
              <a:defRPr sz="1600">
                <a:solidFill>
                  <a:srgbClr val="FEFAC9"/>
                </a:solidFill>
                <a:latin typeface="Constantia"/>
                <a:ea typeface="Constantia"/>
                <a:cs typeface="Constantia"/>
                <a:sym typeface="Constantia"/>
              </a:defRPr>
            </a:lvl7pPr>
            <a:lvl8pPr indent="0" lvl="7" marL="0" marR="0" algn="ctr">
              <a:spcBef>
                <a:spcPts val="0"/>
              </a:spcBef>
              <a:spcAft>
                <a:spcPts val="0"/>
              </a:spcAft>
              <a:buNone/>
              <a:defRPr sz="1600">
                <a:solidFill>
                  <a:srgbClr val="FEFAC9"/>
                </a:solidFill>
                <a:latin typeface="Constantia"/>
                <a:ea typeface="Constantia"/>
                <a:cs typeface="Constantia"/>
                <a:sym typeface="Constantia"/>
              </a:defRPr>
            </a:lvl8pPr>
            <a:lvl9pPr indent="0" lvl="8" marL="0" marR="0" algn="ctr">
              <a:spcBef>
                <a:spcPts val="0"/>
              </a:spcBef>
              <a:spcAft>
                <a:spcPts val="0"/>
              </a:spcAft>
              <a:buNone/>
              <a:defRPr sz="1600">
                <a:solidFill>
                  <a:srgbClr val="FEFAC9"/>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Αντικείμενο" type="obj">
  <p:cSld name="OBJECT">
    <p:spTree>
      <p:nvGrpSpPr>
        <p:cNvPr id="1034" name="Shape 1034"/>
        <p:cNvGrpSpPr/>
        <p:nvPr/>
      </p:nvGrpSpPr>
      <p:grpSpPr>
        <a:xfrm>
          <a:off x="0" y="0"/>
          <a:ext cx="0" cy="0"/>
          <a:chOff x="0" y="0"/>
          <a:chExt cx="0" cy="0"/>
        </a:xfrm>
      </p:grpSpPr>
      <p:sp>
        <p:nvSpPr>
          <p:cNvPr id="1035" name="Google Shape;1035;p13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36" name="Google Shape;1036;p13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37" name="Google Shape;1037;p1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8" name="Google Shape;1038;p1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9" name="Google Shape;1039;p1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type="title">
  <p:cSld name="TITLE">
    <p:spTree>
      <p:nvGrpSpPr>
        <p:cNvPr id="1040" name="Shape 1040"/>
        <p:cNvGrpSpPr/>
        <p:nvPr/>
      </p:nvGrpSpPr>
      <p:grpSpPr>
        <a:xfrm>
          <a:off x="0" y="0"/>
          <a:ext cx="0" cy="0"/>
          <a:chOff x="0" y="0"/>
          <a:chExt cx="0" cy="0"/>
        </a:xfrm>
      </p:grpSpPr>
      <p:sp>
        <p:nvSpPr>
          <p:cNvPr id="1041" name="Google Shape;1041;p29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42" name="Google Shape;1042;p29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043" name="Google Shape;1043;p29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4" name="Google Shape;1044;p29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5" name="Google Shape;1045;p29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type="secHead">
  <p:cSld name="SECTION_HEADER">
    <p:spTree>
      <p:nvGrpSpPr>
        <p:cNvPr id="1046" name="Shape 1046"/>
        <p:cNvGrpSpPr/>
        <p:nvPr/>
      </p:nvGrpSpPr>
      <p:grpSpPr>
        <a:xfrm>
          <a:off x="0" y="0"/>
          <a:ext cx="0" cy="0"/>
          <a:chOff x="0" y="0"/>
          <a:chExt cx="0" cy="0"/>
        </a:xfrm>
      </p:grpSpPr>
      <p:sp>
        <p:nvSpPr>
          <p:cNvPr id="1047" name="Google Shape;1047;p29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48" name="Google Shape;1048;p29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049" name="Google Shape;1049;p29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0" name="Google Shape;1050;p29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1" name="Google Shape;1051;p29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type="twoObj">
  <p:cSld name="TWO_OBJECTS">
    <p:spTree>
      <p:nvGrpSpPr>
        <p:cNvPr id="1052" name="Shape 1052"/>
        <p:cNvGrpSpPr/>
        <p:nvPr/>
      </p:nvGrpSpPr>
      <p:grpSpPr>
        <a:xfrm>
          <a:off x="0" y="0"/>
          <a:ext cx="0" cy="0"/>
          <a:chOff x="0" y="0"/>
          <a:chExt cx="0" cy="0"/>
        </a:xfrm>
      </p:grpSpPr>
      <p:sp>
        <p:nvSpPr>
          <p:cNvPr id="1053" name="Google Shape;1053;p29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54" name="Google Shape;1054;p29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055" name="Google Shape;1055;p29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056" name="Google Shape;1056;p29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7" name="Google Shape;1057;p29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8" name="Google Shape;1058;p29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Σύγκριση" type="twoTxTwoObj">
  <p:cSld name="TWO_OBJECTS_WITH_TEXT">
    <p:spTree>
      <p:nvGrpSpPr>
        <p:cNvPr id="1059" name="Shape 1059"/>
        <p:cNvGrpSpPr/>
        <p:nvPr/>
      </p:nvGrpSpPr>
      <p:grpSpPr>
        <a:xfrm>
          <a:off x="0" y="0"/>
          <a:ext cx="0" cy="0"/>
          <a:chOff x="0" y="0"/>
          <a:chExt cx="0" cy="0"/>
        </a:xfrm>
      </p:grpSpPr>
      <p:sp>
        <p:nvSpPr>
          <p:cNvPr id="1060" name="Google Shape;1060;p29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61" name="Google Shape;1061;p29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062" name="Google Shape;1062;p29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063" name="Google Shape;1063;p29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064" name="Google Shape;1064;p29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065" name="Google Shape;1065;p29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6" name="Google Shape;1066;p29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7" name="Google Shape;1067;p29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1068" name="Shape 1068"/>
        <p:cNvGrpSpPr/>
        <p:nvPr/>
      </p:nvGrpSpPr>
      <p:grpSpPr>
        <a:xfrm>
          <a:off x="0" y="0"/>
          <a:ext cx="0" cy="0"/>
          <a:chOff x="0" y="0"/>
          <a:chExt cx="0" cy="0"/>
        </a:xfrm>
      </p:grpSpPr>
      <p:sp>
        <p:nvSpPr>
          <p:cNvPr id="1069" name="Google Shape;1069;p29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70" name="Google Shape;1070;p29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1" name="Google Shape;1071;p29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2" name="Google Shape;1072;p29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ή" type="blank">
  <p:cSld name="BLANK">
    <p:spTree>
      <p:nvGrpSpPr>
        <p:cNvPr id="1073" name="Shape 1073"/>
        <p:cNvGrpSpPr/>
        <p:nvPr/>
      </p:nvGrpSpPr>
      <p:grpSpPr>
        <a:xfrm>
          <a:off x="0" y="0"/>
          <a:ext cx="0" cy="0"/>
          <a:chOff x="0" y="0"/>
          <a:chExt cx="0" cy="0"/>
        </a:xfrm>
      </p:grpSpPr>
      <p:sp>
        <p:nvSpPr>
          <p:cNvPr id="1074" name="Google Shape;1074;p29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5" name="Google Shape;1075;p29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6" name="Google Shape;1076;p29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type="twoObj">
  <p:cSld name="TWO_OBJECTS">
    <p:spTree>
      <p:nvGrpSpPr>
        <p:cNvPr id="106" name="Shape 106"/>
        <p:cNvGrpSpPr/>
        <p:nvPr/>
      </p:nvGrpSpPr>
      <p:grpSpPr>
        <a:xfrm>
          <a:off x="0" y="0"/>
          <a:ext cx="0" cy="0"/>
          <a:chOff x="0" y="0"/>
          <a:chExt cx="0" cy="0"/>
        </a:xfrm>
      </p:grpSpPr>
      <p:sp>
        <p:nvSpPr>
          <p:cNvPr id="107" name="Google Shape;107;p17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8" name="Google Shape;108;p17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09" name="Google Shape;109;p17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10" name="Google Shape;110;p17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17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17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type="objTx">
  <p:cSld name="OBJECT_WITH_CAPTION_TEXT">
    <p:spTree>
      <p:nvGrpSpPr>
        <p:cNvPr id="1077" name="Shape 1077"/>
        <p:cNvGrpSpPr/>
        <p:nvPr/>
      </p:nvGrpSpPr>
      <p:grpSpPr>
        <a:xfrm>
          <a:off x="0" y="0"/>
          <a:ext cx="0" cy="0"/>
          <a:chOff x="0" y="0"/>
          <a:chExt cx="0" cy="0"/>
        </a:xfrm>
      </p:grpSpPr>
      <p:sp>
        <p:nvSpPr>
          <p:cNvPr id="1078" name="Google Shape;1078;p29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79" name="Google Shape;1079;p29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080" name="Google Shape;1080;p29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081" name="Google Shape;1081;p29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2" name="Google Shape;1082;p29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3" name="Google Shape;1083;p29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type="picTx">
  <p:cSld name="PICTURE_WITH_CAPTION_TEXT">
    <p:spTree>
      <p:nvGrpSpPr>
        <p:cNvPr id="1084" name="Shape 1084"/>
        <p:cNvGrpSpPr/>
        <p:nvPr/>
      </p:nvGrpSpPr>
      <p:grpSpPr>
        <a:xfrm>
          <a:off x="0" y="0"/>
          <a:ext cx="0" cy="0"/>
          <a:chOff x="0" y="0"/>
          <a:chExt cx="0" cy="0"/>
        </a:xfrm>
      </p:grpSpPr>
      <p:sp>
        <p:nvSpPr>
          <p:cNvPr id="1085" name="Google Shape;1085;p30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86" name="Google Shape;1086;p300"/>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rm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087" name="Google Shape;1087;p30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088" name="Google Shape;1088;p30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9" name="Google Shape;1089;p30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0" name="Google Shape;1090;p30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Κατακόρυφο κείμενο" type="vertTx">
  <p:cSld name="VERTICAL_TEXT">
    <p:spTree>
      <p:nvGrpSpPr>
        <p:cNvPr id="1091" name="Shape 1091"/>
        <p:cNvGrpSpPr/>
        <p:nvPr/>
      </p:nvGrpSpPr>
      <p:grpSpPr>
        <a:xfrm>
          <a:off x="0" y="0"/>
          <a:ext cx="0" cy="0"/>
          <a:chOff x="0" y="0"/>
          <a:chExt cx="0" cy="0"/>
        </a:xfrm>
      </p:grpSpPr>
      <p:sp>
        <p:nvSpPr>
          <p:cNvPr id="1092" name="Google Shape;1092;p30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93" name="Google Shape;1093;p301"/>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94" name="Google Shape;1094;p30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5" name="Google Shape;1095;p30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6" name="Google Shape;1096;p30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ατακόρυφος τίτλος και Κείμενο" type="vertTitleAndTx">
  <p:cSld name="VERTICAL_TITLE_AND_VERTICAL_TEXT">
    <p:spTree>
      <p:nvGrpSpPr>
        <p:cNvPr id="1097" name="Shape 1097"/>
        <p:cNvGrpSpPr/>
        <p:nvPr/>
      </p:nvGrpSpPr>
      <p:grpSpPr>
        <a:xfrm>
          <a:off x="0" y="0"/>
          <a:ext cx="0" cy="0"/>
          <a:chOff x="0" y="0"/>
          <a:chExt cx="0" cy="0"/>
        </a:xfrm>
      </p:grpSpPr>
      <p:sp>
        <p:nvSpPr>
          <p:cNvPr id="1098" name="Google Shape;1098;p302"/>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99" name="Google Shape;1099;p302"/>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00" name="Google Shape;1100;p30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1" name="Google Shape;1101;p30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2" name="Google Shape;1102;p30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Περιεχόμενο" type="obj">
  <p:cSld name="OBJECT">
    <p:spTree>
      <p:nvGrpSpPr>
        <p:cNvPr id="1110" name="Shape 1110"/>
        <p:cNvGrpSpPr/>
        <p:nvPr/>
      </p:nvGrpSpPr>
      <p:grpSpPr>
        <a:xfrm>
          <a:off x="0" y="0"/>
          <a:ext cx="0" cy="0"/>
          <a:chOff x="0" y="0"/>
          <a:chExt cx="0" cy="0"/>
        </a:xfrm>
      </p:grpSpPr>
      <p:sp>
        <p:nvSpPr>
          <p:cNvPr id="1111" name="Google Shape;1111;p139"/>
          <p:cNvSpPr txBox="1"/>
          <p:nvPr>
            <p:ph type="title"/>
          </p:nvPr>
        </p:nvSpPr>
        <p:spPr>
          <a:xfrm>
            <a:off x="1371600" y="274638"/>
            <a:ext cx="73152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2" name="Google Shape;1112;p139"/>
          <p:cNvSpPr txBox="1"/>
          <p:nvPr>
            <p:ph idx="1" type="body"/>
          </p:nvPr>
        </p:nvSpPr>
        <p:spPr>
          <a:xfrm>
            <a:off x="1447800" y="1600200"/>
            <a:ext cx="72390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2"/>
              </a:buClr>
              <a:buSzPts val="1800"/>
              <a:buChar char="•"/>
              <a:defRPr/>
            </a:lvl1pPr>
            <a:lvl2pPr indent="-342900" lvl="1" marL="914400" algn="l">
              <a:spcBef>
                <a:spcPts val="360"/>
              </a:spcBef>
              <a:spcAft>
                <a:spcPts val="0"/>
              </a:spcAft>
              <a:buClr>
                <a:schemeClr val="dk2"/>
              </a:buClr>
              <a:buSzPts val="1800"/>
              <a:buChar char="–"/>
              <a:defRPr/>
            </a:lvl2pPr>
            <a:lvl3pPr indent="-342900" lvl="2" marL="1371600" algn="l">
              <a:spcBef>
                <a:spcPts val="360"/>
              </a:spcBef>
              <a:spcAft>
                <a:spcPts val="0"/>
              </a:spcAft>
              <a:buClr>
                <a:schemeClr val="dk2"/>
              </a:buClr>
              <a:buSzPts val="1800"/>
              <a:buChar char="•"/>
              <a:defRPr/>
            </a:lvl3pPr>
            <a:lvl4pPr indent="-342900" lvl="3" marL="1828800" algn="l">
              <a:spcBef>
                <a:spcPts val="360"/>
              </a:spcBef>
              <a:spcAft>
                <a:spcPts val="0"/>
              </a:spcAft>
              <a:buClr>
                <a:schemeClr val="dk2"/>
              </a:buClr>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2"/>
              </a:buClr>
              <a:buSzPts val="1800"/>
              <a:buChar char="»"/>
              <a:defRPr/>
            </a:lvl6pPr>
            <a:lvl7pPr indent="-342900" lvl="6" marL="3200400" algn="l">
              <a:spcBef>
                <a:spcPts val="360"/>
              </a:spcBef>
              <a:spcAft>
                <a:spcPts val="0"/>
              </a:spcAft>
              <a:buClr>
                <a:schemeClr val="dk2"/>
              </a:buClr>
              <a:buSzPts val="1800"/>
              <a:buChar char="»"/>
              <a:defRPr/>
            </a:lvl7pPr>
            <a:lvl8pPr indent="-342900" lvl="7" marL="3657600" algn="l">
              <a:spcBef>
                <a:spcPts val="360"/>
              </a:spcBef>
              <a:spcAft>
                <a:spcPts val="0"/>
              </a:spcAft>
              <a:buClr>
                <a:schemeClr val="dk2"/>
              </a:buClr>
              <a:buSzPts val="1800"/>
              <a:buChar char="»"/>
              <a:defRPr/>
            </a:lvl8pPr>
            <a:lvl9pPr indent="-342900" lvl="8" marL="4114800" algn="l">
              <a:spcBef>
                <a:spcPts val="360"/>
              </a:spcBef>
              <a:spcAft>
                <a:spcPts val="0"/>
              </a:spcAft>
              <a:buClr>
                <a:schemeClr val="dk2"/>
              </a:buClr>
              <a:buSzPts val="1800"/>
              <a:buChar char="»"/>
              <a:defRPr/>
            </a:lvl9pPr>
          </a:lstStyle>
          <a:p/>
        </p:txBody>
      </p:sp>
      <p:sp>
        <p:nvSpPr>
          <p:cNvPr id="1113" name="Google Shape;1113;p139"/>
          <p:cNvSpPr txBox="1"/>
          <p:nvPr>
            <p:ph idx="10" type="dt"/>
          </p:nvPr>
        </p:nvSpPr>
        <p:spPr>
          <a:xfrm>
            <a:off x="1447800" y="6245225"/>
            <a:ext cx="19050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4" name="Google Shape;1114;p139"/>
          <p:cNvSpPr txBox="1"/>
          <p:nvPr>
            <p:ph idx="11" type="ftr"/>
          </p:nvPr>
        </p:nvSpPr>
        <p:spPr>
          <a:xfrm>
            <a:off x="3505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5" name="Google Shape;1115;p139"/>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200">
                <a:solidFill>
                  <a:schemeClr val="dk2"/>
                </a:solidFill>
                <a:latin typeface="Garamond"/>
                <a:ea typeface="Garamond"/>
                <a:cs typeface="Garamond"/>
                <a:sym typeface="Garamond"/>
              </a:defRPr>
            </a:lvl1pPr>
            <a:lvl2pPr indent="0" lvl="1" marL="0" marR="0" algn="r">
              <a:spcBef>
                <a:spcPts val="0"/>
              </a:spcBef>
              <a:spcAft>
                <a:spcPts val="0"/>
              </a:spcAft>
              <a:buNone/>
              <a:defRPr sz="1200">
                <a:solidFill>
                  <a:schemeClr val="dk2"/>
                </a:solidFill>
                <a:latin typeface="Garamond"/>
                <a:ea typeface="Garamond"/>
                <a:cs typeface="Garamond"/>
                <a:sym typeface="Garamond"/>
              </a:defRPr>
            </a:lvl2pPr>
            <a:lvl3pPr indent="0" lvl="2" marL="0" marR="0" algn="r">
              <a:spcBef>
                <a:spcPts val="0"/>
              </a:spcBef>
              <a:spcAft>
                <a:spcPts val="0"/>
              </a:spcAft>
              <a:buNone/>
              <a:defRPr sz="1200">
                <a:solidFill>
                  <a:schemeClr val="dk2"/>
                </a:solidFill>
                <a:latin typeface="Garamond"/>
                <a:ea typeface="Garamond"/>
                <a:cs typeface="Garamond"/>
                <a:sym typeface="Garamond"/>
              </a:defRPr>
            </a:lvl3pPr>
            <a:lvl4pPr indent="0" lvl="3" marL="0" marR="0" algn="r">
              <a:spcBef>
                <a:spcPts val="0"/>
              </a:spcBef>
              <a:spcAft>
                <a:spcPts val="0"/>
              </a:spcAft>
              <a:buNone/>
              <a:defRPr sz="1200">
                <a:solidFill>
                  <a:schemeClr val="dk2"/>
                </a:solidFill>
                <a:latin typeface="Garamond"/>
                <a:ea typeface="Garamond"/>
                <a:cs typeface="Garamond"/>
                <a:sym typeface="Garamond"/>
              </a:defRPr>
            </a:lvl4pPr>
            <a:lvl5pPr indent="0" lvl="4" marL="0" marR="0" algn="r">
              <a:spcBef>
                <a:spcPts val="0"/>
              </a:spcBef>
              <a:spcAft>
                <a:spcPts val="0"/>
              </a:spcAft>
              <a:buNone/>
              <a:defRPr sz="1200">
                <a:solidFill>
                  <a:schemeClr val="dk2"/>
                </a:solidFill>
                <a:latin typeface="Garamond"/>
                <a:ea typeface="Garamond"/>
                <a:cs typeface="Garamond"/>
                <a:sym typeface="Garamond"/>
              </a:defRPr>
            </a:lvl5pPr>
            <a:lvl6pPr indent="0" lvl="5" marL="0" marR="0" algn="r">
              <a:spcBef>
                <a:spcPts val="0"/>
              </a:spcBef>
              <a:spcAft>
                <a:spcPts val="0"/>
              </a:spcAft>
              <a:buNone/>
              <a:defRPr sz="1200">
                <a:solidFill>
                  <a:schemeClr val="dk2"/>
                </a:solidFill>
                <a:latin typeface="Garamond"/>
                <a:ea typeface="Garamond"/>
                <a:cs typeface="Garamond"/>
                <a:sym typeface="Garamond"/>
              </a:defRPr>
            </a:lvl6pPr>
            <a:lvl7pPr indent="0" lvl="6" marL="0" marR="0" algn="r">
              <a:spcBef>
                <a:spcPts val="0"/>
              </a:spcBef>
              <a:spcAft>
                <a:spcPts val="0"/>
              </a:spcAft>
              <a:buNone/>
              <a:defRPr sz="1200">
                <a:solidFill>
                  <a:schemeClr val="dk2"/>
                </a:solidFill>
                <a:latin typeface="Garamond"/>
                <a:ea typeface="Garamond"/>
                <a:cs typeface="Garamond"/>
                <a:sym typeface="Garamond"/>
              </a:defRPr>
            </a:lvl7pPr>
            <a:lvl8pPr indent="0" lvl="7" marL="0" marR="0" algn="r">
              <a:spcBef>
                <a:spcPts val="0"/>
              </a:spcBef>
              <a:spcAft>
                <a:spcPts val="0"/>
              </a:spcAft>
              <a:buNone/>
              <a:defRPr sz="1200">
                <a:solidFill>
                  <a:schemeClr val="dk2"/>
                </a:solidFill>
                <a:latin typeface="Garamond"/>
                <a:ea typeface="Garamond"/>
                <a:cs typeface="Garamond"/>
                <a:sym typeface="Garamond"/>
              </a:defRPr>
            </a:lvl8pPr>
            <a:lvl9pPr indent="0" lvl="8" marL="0" marR="0" algn="r">
              <a:spcBef>
                <a:spcPts val="0"/>
              </a:spcBef>
              <a:spcAft>
                <a:spcPts val="0"/>
              </a:spcAft>
              <a:buNone/>
              <a:defRPr sz="1200">
                <a:solidFill>
                  <a:schemeClr val="dk2"/>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1116" name="Shape 1116"/>
        <p:cNvGrpSpPr/>
        <p:nvPr/>
      </p:nvGrpSpPr>
      <p:grpSpPr>
        <a:xfrm>
          <a:off x="0" y="0"/>
          <a:ext cx="0" cy="0"/>
          <a:chOff x="0" y="0"/>
          <a:chExt cx="0" cy="0"/>
        </a:xfrm>
      </p:grpSpPr>
      <p:sp>
        <p:nvSpPr>
          <p:cNvPr id="1117" name="Google Shape;1117;p177"/>
          <p:cNvSpPr txBox="1"/>
          <p:nvPr>
            <p:ph type="title"/>
          </p:nvPr>
        </p:nvSpPr>
        <p:spPr>
          <a:xfrm>
            <a:off x="1371600" y="274638"/>
            <a:ext cx="73152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8" name="Google Shape;1118;p177"/>
          <p:cNvSpPr txBox="1"/>
          <p:nvPr>
            <p:ph idx="10" type="dt"/>
          </p:nvPr>
        </p:nvSpPr>
        <p:spPr>
          <a:xfrm>
            <a:off x="1447800" y="6245225"/>
            <a:ext cx="19050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9" name="Google Shape;1119;p177"/>
          <p:cNvSpPr txBox="1"/>
          <p:nvPr>
            <p:ph idx="11" type="ftr"/>
          </p:nvPr>
        </p:nvSpPr>
        <p:spPr>
          <a:xfrm>
            <a:off x="3505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0" name="Google Shape;1120;p177"/>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200">
                <a:solidFill>
                  <a:schemeClr val="dk2"/>
                </a:solidFill>
                <a:latin typeface="Garamond"/>
                <a:ea typeface="Garamond"/>
                <a:cs typeface="Garamond"/>
                <a:sym typeface="Garamond"/>
              </a:defRPr>
            </a:lvl1pPr>
            <a:lvl2pPr indent="0" lvl="1" marL="0" marR="0" algn="r">
              <a:spcBef>
                <a:spcPts val="0"/>
              </a:spcBef>
              <a:spcAft>
                <a:spcPts val="0"/>
              </a:spcAft>
              <a:buNone/>
              <a:defRPr sz="1200">
                <a:solidFill>
                  <a:schemeClr val="dk2"/>
                </a:solidFill>
                <a:latin typeface="Garamond"/>
                <a:ea typeface="Garamond"/>
                <a:cs typeface="Garamond"/>
                <a:sym typeface="Garamond"/>
              </a:defRPr>
            </a:lvl2pPr>
            <a:lvl3pPr indent="0" lvl="2" marL="0" marR="0" algn="r">
              <a:spcBef>
                <a:spcPts val="0"/>
              </a:spcBef>
              <a:spcAft>
                <a:spcPts val="0"/>
              </a:spcAft>
              <a:buNone/>
              <a:defRPr sz="1200">
                <a:solidFill>
                  <a:schemeClr val="dk2"/>
                </a:solidFill>
                <a:latin typeface="Garamond"/>
                <a:ea typeface="Garamond"/>
                <a:cs typeface="Garamond"/>
                <a:sym typeface="Garamond"/>
              </a:defRPr>
            </a:lvl3pPr>
            <a:lvl4pPr indent="0" lvl="3" marL="0" marR="0" algn="r">
              <a:spcBef>
                <a:spcPts val="0"/>
              </a:spcBef>
              <a:spcAft>
                <a:spcPts val="0"/>
              </a:spcAft>
              <a:buNone/>
              <a:defRPr sz="1200">
                <a:solidFill>
                  <a:schemeClr val="dk2"/>
                </a:solidFill>
                <a:latin typeface="Garamond"/>
                <a:ea typeface="Garamond"/>
                <a:cs typeface="Garamond"/>
                <a:sym typeface="Garamond"/>
              </a:defRPr>
            </a:lvl4pPr>
            <a:lvl5pPr indent="0" lvl="4" marL="0" marR="0" algn="r">
              <a:spcBef>
                <a:spcPts val="0"/>
              </a:spcBef>
              <a:spcAft>
                <a:spcPts val="0"/>
              </a:spcAft>
              <a:buNone/>
              <a:defRPr sz="1200">
                <a:solidFill>
                  <a:schemeClr val="dk2"/>
                </a:solidFill>
                <a:latin typeface="Garamond"/>
                <a:ea typeface="Garamond"/>
                <a:cs typeface="Garamond"/>
                <a:sym typeface="Garamond"/>
              </a:defRPr>
            </a:lvl5pPr>
            <a:lvl6pPr indent="0" lvl="5" marL="0" marR="0" algn="r">
              <a:spcBef>
                <a:spcPts val="0"/>
              </a:spcBef>
              <a:spcAft>
                <a:spcPts val="0"/>
              </a:spcAft>
              <a:buNone/>
              <a:defRPr sz="1200">
                <a:solidFill>
                  <a:schemeClr val="dk2"/>
                </a:solidFill>
                <a:latin typeface="Garamond"/>
                <a:ea typeface="Garamond"/>
                <a:cs typeface="Garamond"/>
                <a:sym typeface="Garamond"/>
              </a:defRPr>
            </a:lvl6pPr>
            <a:lvl7pPr indent="0" lvl="6" marL="0" marR="0" algn="r">
              <a:spcBef>
                <a:spcPts val="0"/>
              </a:spcBef>
              <a:spcAft>
                <a:spcPts val="0"/>
              </a:spcAft>
              <a:buNone/>
              <a:defRPr sz="1200">
                <a:solidFill>
                  <a:schemeClr val="dk2"/>
                </a:solidFill>
                <a:latin typeface="Garamond"/>
                <a:ea typeface="Garamond"/>
                <a:cs typeface="Garamond"/>
                <a:sym typeface="Garamond"/>
              </a:defRPr>
            </a:lvl7pPr>
            <a:lvl8pPr indent="0" lvl="7" marL="0" marR="0" algn="r">
              <a:spcBef>
                <a:spcPts val="0"/>
              </a:spcBef>
              <a:spcAft>
                <a:spcPts val="0"/>
              </a:spcAft>
              <a:buNone/>
              <a:defRPr sz="1200">
                <a:solidFill>
                  <a:schemeClr val="dk2"/>
                </a:solidFill>
                <a:latin typeface="Garamond"/>
                <a:ea typeface="Garamond"/>
                <a:cs typeface="Garamond"/>
                <a:sym typeface="Garamond"/>
              </a:defRPr>
            </a:lvl8pPr>
            <a:lvl9pPr indent="0" lvl="8" marL="0" marR="0" algn="r">
              <a:spcBef>
                <a:spcPts val="0"/>
              </a:spcBef>
              <a:spcAft>
                <a:spcPts val="0"/>
              </a:spcAft>
              <a:buNone/>
              <a:defRPr sz="1200">
                <a:solidFill>
                  <a:schemeClr val="dk2"/>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showMasterSp="0" type="title">
  <p:cSld name="TITLE">
    <p:spTree>
      <p:nvGrpSpPr>
        <p:cNvPr id="1121" name="Shape 1121"/>
        <p:cNvGrpSpPr/>
        <p:nvPr/>
      </p:nvGrpSpPr>
      <p:grpSpPr>
        <a:xfrm>
          <a:off x="0" y="0"/>
          <a:ext cx="0" cy="0"/>
          <a:chOff x="0" y="0"/>
          <a:chExt cx="0" cy="0"/>
        </a:xfrm>
      </p:grpSpPr>
      <p:pic>
        <p:nvPicPr>
          <p:cNvPr id="1122" name="Google Shape;1122;p303"/>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1123" name="Google Shape;1123;p303"/>
          <p:cNvSpPr txBox="1"/>
          <p:nvPr>
            <p:ph type="ctrTitle"/>
          </p:nvPr>
        </p:nvSpPr>
        <p:spPr>
          <a:xfrm>
            <a:off x="1371600" y="1143000"/>
            <a:ext cx="7467600" cy="14700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4" name="Google Shape;1124;p303"/>
          <p:cNvSpPr txBox="1"/>
          <p:nvPr>
            <p:ph idx="1" type="subTitle"/>
          </p:nvPr>
        </p:nvSpPr>
        <p:spPr>
          <a:xfrm>
            <a:off x="2362200" y="3048000"/>
            <a:ext cx="6400800" cy="1752600"/>
          </a:xfrm>
          <a:prstGeom prst="rect">
            <a:avLst/>
          </a:prstGeom>
          <a:noFill/>
          <a:ln>
            <a:noFill/>
          </a:ln>
        </p:spPr>
        <p:txBody>
          <a:bodyPr anchorCtr="0" anchor="t" bIns="45700" lIns="91425" spcFirstLastPara="1" rIns="91425" wrap="square" tIns="45700">
            <a:noAutofit/>
          </a:bodyPr>
          <a:lstStyle>
            <a:lvl1pPr lvl="0" algn="r">
              <a:spcBef>
                <a:spcPts val="640"/>
              </a:spcBef>
              <a:spcAft>
                <a:spcPts val="0"/>
              </a:spcAft>
              <a:buClr>
                <a:schemeClr val="dk2"/>
              </a:buClr>
              <a:buSzPts val="3200"/>
              <a:buFont typeface="Garamond"/>
              <a:buNone/>
              <a:defRPr/>
            </a:lvl1pPr>
            <a:lvl2pPr lvl="1" algn="l">
              <a:spcBef>
                <a:spcPts val="360"/>
              </a:spcBef>
              <a:spcAft>
                <a:spcPts val="0"/>
              </a:spcAft>
              <a:buClr>
                <a:schemeClr val="dk2"/>
              </a:buClr>
              <a:buSzPts val="1800"/>
              <a:buChar char="–"/>
              <a:defRPr/>
            </a:lvl2pPr>
            <a:lvl3pPr lvl="2" algn="l">
              <a:spcBef>
                <a:spcPts val="360"/>
              </a:spcBef>
              <a:spcAft>
                <a:spcPts val="0"/>
              </a:spcAft>
              <a:buClr>
                <a:schemeClr val="dk2"/>
              </a:buClr>
              <a:buSzPts val="1800"/>
              <a:buChar char="•"/>
              <a:defRPr/>
            </a:lvl3pPr>
            <a:lvl4pPr lvl="3" algn="l">
              <a:spcBef>
                <a:spcPts val="360"/>
              </a:spcBef>
              <a:spcAft>
                <a:spcPts val="0"/>
              </a:spcAft>
              <a:buClr>
                <a:schemeClr val="dk2"/>
              </a:buClr>
              <a:buSzPts val="1800"/>
              <a:buChar char="–"/>
              <a:defRPr/>
            </a:lvl4pPr>
            <a:lvl5pPr lvl="4" algn="l">
              <a:spcBef>
                <a:spcPts val="360"/>
              </a:spcBef>
              <a:spcAft>
                <a:spcPts val="0"/>
              </a:spcAft>
              <a:buClr>
                <a:schemeClr val="dk2"/>
              </a:buClr>
              <a:buSzPts val="1800"/>
              <a:buChar char="»"/>
              <a:defRPr/>
            </a:lvl5pPr>
            <a:lvl6pPr lvl="5" algn="l">
              <a:spcBef>
                <a:spcPts val="360"/>
              </a:spcBef>
              <a:spcAft>
                <a:spcPts val="0"/>
              </a:spcAft>
              <a:buClr>
                <a:schemeClr val="dk2"/>
              </a:buClr>
              <a:buSzPts val="1800"/>
              <a:buChar char="»"/>
              <a:defRPr/>
            </a:lvl6pPr>
            <a:lvl7pPr lvl="6" algn="l">
              <a:spcBef>
                <a:spcPts val="360"/>
              </a:spcBef>
              <a:spcAft>
                <a:spcPts val="0"/>
              </a:spcAft>
              <a:buClr>
                <a:schemeClr val="dk2"/>
              </a:buClr>
              <a:buSzPts val="1800"/>
              <a:buChar char="»"/>
              <a:defRPr/>
            </a:lvl7pPr>
            <a:lvl8pPr lvl="7" algn="l">
              <a:spcBef>
                <a:spcPts val="360"/>
              </a:spcBef>
              <a:spcAft>
                <a:spcPts val="0"/>
              </a:spcAft>
              <a:buClr>
                <a:schemeClr val="dk2"/>
              </a:buClr>
              <a:buSzPts val="1800"/>
              <a:buChar char="»"/>
              <a:defRPr/>
            </a:lvl8pPr>
            <a:lvl9pPr lvl="8" algn="l">
              <a:spcBef>
                <a:spcPts val="360"/>
              </a:spcBef>
              <a:spcAft>
                <a:spcPts val="0"/>
              </a:spcAft>
              <a:buClr>
                <a:schemeClr val="dk2"/>
              </a:buClr>
              <a:buSzPts val="1800"/>
              <a:buChar char="»"/>
              <a:defRPr/>
            </a:lvl9pPr>
          </a:lstStyle>
          <a:p/>
        </p:txBody>
      </p:sp>
      <p:sp>
        <p:nvSpPr>
          <p:cNvPr id="1125" name="Google Shape;1125;p303"/>
          <p:cNvSpPr txBox="1"/>
          <p:nvPr>
            <p:ph idx="10" type="dt"/>
          </p:nvPr>
        </p:nvSpPr>
        <p:spPr>
          <a:xfrm>
            <a:off x="1447800" y="6245225"/>
            <a:ext cx="19050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6" name="Google Shape;1126;p303"/>
          <p:cNvSpPr txBox="1"/>
          <p:nvPr>
            <p:ph idx="11" type="ftr"/>
          </p:nvPr>
        </p:nvSpPr>
        <p:spPr>
          <a:xfrm>
            <a:off x="3505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7" name="Google Shape;1127;p303"/>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200">
                <a:solidFill>
                  <a:schemeClr val="dk2"/>
                </a:solidFill>
                <a:latin typeface="Garamond"/>
                <a:ea typeface="Garamond"/>
                <a:cs typeface="Garamond"/>
                <a:sym typeface="Garamond"/>
              </a:defRPr>
            </a:lvl1pPr>
            <a:lvl2pPr indent="0" lvl="1" marL="0" marR="0" algn="r">
              <a:spcBef>
                <a:spcPts val="0"/>
              </a:spcBef>
              <a:spcAft>
                <a:spcPts val="0"/>
              </a:spcAft>
              <a:buNone/>
              <a:defRPr sz="1200">
                <a:solidFill>
                  <a:schemeClr val="dk2"/>
                </a:solidFill>
                <a:latin typeface="Garamond"/>
                <a:ea typeface="Garamond"/>
                <a:cs typeface="Garamond"/>
                <a:sym typeface="Garamond"/>
              </a:defRPr>
            </a:lvl2pPr>
            <a:lvl3pPr indent="0" lvl="2" marL="0" marR="0" algn="r">
              <a:spcBef>
                <a:spcPts val="0"/>
              </a:spcBef>
              <a:spcAft>
                <a:spcPts val="0"/>
              </a:spcAft>
              <a:buNone/>
              <a:defRPr sz="1200">
                <a:solidFill>
                  <a:schemeClr val="dk2"/>
                </a:solidFill>
                <a:latin typeface="Garamond"/>
                <a:ea typeface="Garamond"/>
                <a:cs typeface="Garamond"/>
                <a:sym typeface="Garamond"/>
              </a:defRPr>
            </a:lvl3pPr>
            <a:lvl4pPr indent="0" lvl="3" marL="0" marR="0" algn="r">
              <a:spcBef>
                <a:spcPts val="0"/>
              </a:spcBef>
              <a:spcAft>
                <a:spcPts val="0"/>
              </a:spcAft>
              <a:buNone/>
              <a:defRPr sz="1200">
                <a:solidFill>
                  <a:schemeClr val="dk2"/>
                </a:solidFill>
                <a:latin typeface="Garamond"/>
                <a:ea typeface="Garamond"/>
                <a:cs typeface="Garamond"/>
                <a:sym typeface="Garamond"/>
              </a:defRPr>
            </a:lvl4pPr>
            <a:lvl5pPr indent="0" lvl="4" marL="0" marR="0" algn="r">
              <a:spcBef>
                <a:spcPts val="0"/>
              </a:spcBef>
              <a:spcAft>
                <a:spcPts val="0"/>
              </a:spcAft>
              <a:buNone/>
              <a:defRPr sz="1200">
                <a:solidFill>
                  <a:schemeClr val="dk2"/>
                </a:solidFill>
                <a:latin typeface="Garamond"/>
                <a:ea typeface="Garamond"/>
                <a:cs typeface="Garamond"/>
                <a:sym typeface="Garamond"/>
              </a:defRPr>
            </a:lvl5pPr>
            <a:lvl6pPr indent="0" lvl="5" marL="0" marR="0" algn="r">
              <a:spcBef>
                <a:spcPts val="0"/>
              </a:spcBef>
              <a:spcAft>
                <a:spcPts val="0"/>
              </a:spcAft>
              <a:buNone/>
              <a:defRPr sz="1200">
                <a:solidFill>
                  <a:schemeClr val="dk2"/>
                </a:solidFill>
                <a:latin typeface="Garamond"/>
                <a:ea typeface="Garamond"/>
                <a:cs typeface="Garamond"/>
                <a:sym typeface="Garamond"/>
              </a:defRPr>
            </a:lvl6pPr>
            <a:lvl7pPr indent="0" lvl="6" marL="0" marR="0" algn="r">
              <a:spcBef>
                <a:spcPts val="0"/>
              </a:spcBef>
              <a:spcAft>
                <a:spcPts val="0"/>
              </a:spcAft>
              <a:buNone/>
              <a:defRPr sz="1200">
                <a:solidFill>
                  <a:schemeClr val="dk2"/>
                </a:solidFill>
                <a:latin typeface="Garamond"/>
                <a:ea typeface="Garamond"/>
                <a:cs typeface="Garamond"/>
                <a:sym typeface="Garamond"/>
              </a:defRPr>
            </a:lvl7pPr>
            <a:lvl8pPr indent="0" lvl="7" marL="0" marR="0" algn="r">
              <a:spcBef>
                <a:spcPts val="0"/>
              </a:spcBef>
              <a:spcAft>
                <a:spcPts val="0"/>
              </a:spcAft>
              <a:buNone/>
              <a:defRPr sz="1200">
                <a:solidFill>
                  <a:schemeClr val="dk2"/>
                </a:solidFill>
                <a:latin typeface="Garamond"/>
                <a:ea typeface="Garamond"/>
                <a:cs typeface="Garamond"/>
                <a:sym typeface="Garamond"/>
              </a:defRPr>
            </a:lvl8pPr>
            <a:lvl9pPr indent="0" lvl="8" marL="0" marR="0" algn="r">
              <a:spcBef>
                <a:spcPts val="0"/>
              </a:spcBef>
              <a:spcAft>
                <a:spcPts val="0"/>
              </a:spcAft>
              <a:buNone/>
              <a:defRPr sz="1200">
                <a:solidFill>
                  <a:schemeClr val="dk2"/>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type="secHead">
  <p:cSld name="SECTION_HEADER">
    <p:spTree>
      <p:nvGrpSpPr>
        <p:cNvPr id="1128" name="Shape 1128"/>
        <p:cNvGrpSpPr/>
        <p:nvPr/>
      </p:nvGrpSpPr>
      <p:grpSpPr>
        <a:xfrm>
          <a:off x="0" y="0"/>
          <a:ext cx="0" cy="0"/>
          <a:chOff x="0" y="0"/>
          <a:chExt cx="0" cy="0"/>
        </a:xfrm>
      </p:grpSpPr>
      <p:sp>
        <p:nvSpPr>
          <p:cNvPr id="1129" name="Google Shape;1129;p30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0" name="Google Shape;1130;p30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chemeClr val="dk2"/>
              </a:buClr>
              <a:buSzPts val="2000"/>
              <a:buFont typeface="Garamond"/>
              <a:buNone/>
              <a:defRPr sz="2000"/>
            </a:lvl1pPr>
            <a:lvl2pPr indent="-228600" lvl="1" marL="914400" algn="l">
              <a:spcBef>
                <a:spcPts val="360"/>
              </a:spcBef>
              <a:spcAft>
                <a:spcPts val="0"/>
              </a:spcAft>
              <a:buClr>
                <a:schemeClr val="dk2"/>
              </a:buClr>
              <a:buSzPts val="1800"/>
              <a:buFont typeface="Garamond"/>
              <a:buNone/>
              <a:defRPr sz="1800"/>
            </a:lvl2pPr>
            <a:lvl3pPr indent="-228600" lvl="2" marL="1371600" algn="l">
              <a:spcBef>
                <a:spcPts val="320"/>
              </a:spcBef>
              <a:spcAft>
                <a:spcPts val="0"/>
              </a:spcAft>
              <a:buClr>
                <a:schemeClr val="dk2"/>
              </a:buClr>
              <a:buSzPts val="1600"/>
              <a:buFont typeface="Garamond"/>
              <a:buNone/>
              <a:defRPr sz="1600"/>
            </a:lvl3pPr>
            <a:lvl4pPr indent="-228600" lvl="3" marL="1828800" algn="l">
              <a:spcBef>
                <a:spcPts val="280"/>
              </a:spcBef>
              <a:spcAft>
                <a:spcPts val="0"/>
              </a:spcAft>
              <a:buClr>
                <a:schemeClr val="dk2"/>
              </a:buClr>
              <a:buSzPts val="1400"/>
              <a:buFont typeface="Garamond"/>
              <a:buNone/>
              <a:defRPr sz="1400"/>
            </a:lvl4pPr>
            <a:lvl5pPr indent="-228600" lvl="4" marL="2286000" algn="l">
              <a:spcBef>
                <a:spcPts val="280"/>
              </a:spcBef>
              <a:spcAft>
                <a:spcPts val="0"/>
              </a:spcAft>
              <a:buClr>
                <a:schemeClr val="dk2"/>
              </a:buClr>
              <a:buSzPts val="1400"/>
              <a:buFont typeface="Garamond"/>
              <a:buNone/>
              <a:defRPr sz="1400"/>
            </a:lvl5pPr>
            <a:lvl6pPr indent="-228600" lvl="5" marL="2743200" algn="l">
              <a:spcBef>
                <a:spcPts val="280"/>
              </a:spcBef>
              <a:spcAft>
                <a:spcPts val="0"/>
              </a:spcAft>
              <a:buClr>
                <a:schemeClr val="dk2"/>
              </a:buClr>
              <a:buSzPts val="1400"/>
              <a:buFont typeface="Garamond"/>
              <a:buNone/>
              <a:defRPr sz="1400"/>
            </a:lvl6pPr>
            <a:lvl7pPr indent="-228600" lvl="6" marL="3200400" algn="l">
              <a:spcBef>
                <a:spcPts val="280"/>
              </a:spcBef>
              <a:spcAft>
                <a:spcPts val="0"/>
              </a:spcAft>
              <a:buClr>
                <a:schemeClr val="dk2"/>
              </a:buClr>
              <a:buSzPts val="1400"/>
              <a:buFont typeface="Garamond"/>
              <a:buNone/>
              <a:defRPr sz="1400"/>
            </a:lvl7pPr>
            <a:lvl8pPr indent="-228600" lvl="7" marL="3657600" algn="l">
              <a:spcBef>
                <a:spcPts val="280"/>
              </a:spcBef>
              <a:spcAft>
                <a:spcPts val="0"/>
              </a:spcAft>
              <a:buClr>
                <a:schemeClr val="dk2"/>
              </a:buClr>
              <a:buSzPts val="1400"/>
              <a:buFont typeface="Garamond"/>
              <a:buNone/>
              <a:defRPr sz="1400"/>
            </a:lvl8pPr>
            <a:lvl9pPr indent="-228600" lvl="8" marL="4114800" algn="l">
              <a:spcBef>
                <a:spcPts val="280"/>
              </a:spcBef>
              <a:spcAft>
                <a:spcPts val="0"/>
              </a:spcAft>
              <a:buClr>
                <a:schemeClr val="dk2"/>
              </a:buClr>
              <a:buSzPts val="1400"/>
              <a:buFont typeface="Garamond"/>
              <a:buNone/>
              <a:defRPr sz="1400"/>
            </a:lvl9pPr>
          </a:lstStyle>
          <a:p/>
        </p:txBody>
      </p:sp>
      <p:sp>
        <p:nvSpPr>
          <p:cNvPr id="1131" name="Google Shape;1131;p304"/>
          <p:cNvSpPr txBox="1"/>
          <p:nvPr>
            <p:ph idx="10" type="dt"/>
          </p:nvPr>
        </p:nvSpPr>
        <p:spPr>
          <a:xfrm>
            <a:off x="1447800" y="6245225"/>
            <a:ext cx="19050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2" name="Google Shape;1132;p304"/>
          <p:cNvSpPr txBox="1"/>
          <p:nvPr>
            <p:ph idx="11" type="ftr"/>
          </p:nvPr>
        </p:nvSpPr>
        <p:spPr>
          <a:xfrm>
            <a:off x="3505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3" name="Google Shape;1133;p304"/>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200">
                <a:solidFill>
                  <a:schemeClr val="dk2"/>
                </a:solidFill>
                <a:latin typeface="Garamond"/>
                <a:ea typeface="Garamond"/>
                <a:cs typeface="Garamond"/>
                <a:sym typeface="Garamond"/>
              </a:defRPr>
            </a:lvl1pPr>
            <a:lvl2pPr indent="0" lvl="1" marL="0" marR="0" algn="r">
              <a:spcBef>
                <a:spcPts val="0"/>
              </a:spcBef>
              <a:spcAft>
                <a:spcPts val="0"/>
              </a:spcAft>
              <a:buNone/>
              <a:defRPr sz="1200">
                <a:solidFill>
                  <a:schemeClr val="dk2"/>
                </a:solidFill>
                <a:latin typeface="Garamond"/>
                <a:ea typeface="Garamond"/>
                <a:cs typeface="Garamond"/>
                <a:sym typeface="Garamond"/>
              </a:defRPr>
            </a:lvl2pPr>
            <a:lvl3pPr indent="0" lvl="2" marL="0" marR="0" algn="r">
              <a:spcBef>
                <a:spcPts val="0"/>
              </a:spcBef>
              <a:spcAft>
                <a:spcPts val="0"/>
              </a:spcAft>
              <a:buNone/>
              <a:defRPr sz="1200">
                <a:solidFill>
                  <a:schemeClr val="dk2"/>
                </a:solidFill>
                <a:latin typeface="Garamond"/>
                <a:ea typeface="Garamond"/>
                <a:cs typeface="Garamond"/>
                <a:sym typeface="Garamond"/>
              </a:defRPr>
            </a:lvl3pPr>
            <a:lvl4pPr indent="0" lvl="3" marL="0" marR="0" algn="r">
              <a:spcBef>
                <a:spcPts val="0"/>
              </a:spcBef>
              <a:spcAft>
                <a:spcPts val="0"/>
              </a:spcAft>
              <a:buNone/>
              <a:defRPr sz="1200">
                <a:solidFill>
                  <a:schemeClr val="dk2"/>
                </a:solidFill>
                <a:latin typeface="Garamond"/>
                <a:ea typeface="Garamond"/>
                <a:cs typeface="Garamond"/>
                <a:sym typeface="Garamond"/>
              </a:defRPr>
            </a:lvl4pPr>
            <a:lvl5pPr indent="0" lvl="4" marL="0" marR="0" algn="r">
              <a:spcBef>
                <a:spcPts val="0"/>
              </a:spcBef>
              <a:spcAft>
                <a:spcPts val="0"/>
              </a:spcAft>
              <a:buNone/>
              <a:defRPr sz="1200">
                <a:solidFill>
                  <a:schemeClr val="dk2"/>
                </a:solidFill>
                <a:latin typeface="Garamond"/>
                <a:ea typeface="Garamond"/>
                <a:cs typeface="Garamond"/>
                <a:sym typeface="Garamond"/>
              </a:defRPr>
            </a:lvl5pPr>
            <a:lvl6pPr indent="0" lvl="5" marL="0" marR="0" algn="r">
              <a:spcBef>
                <a:spcPts val="0"/>
              </a:spcBef>
              <a:spcAft>
                <a:spcPts val="0"/>
              </a:spcAft>
              <a:buNone/>
              <a:defRPr sz="1200">
                <a:solidFill>
                  <a:schemeClr val="dk2"/>
                </a:solidFill>
                <a:latin typeface="Garamond"/>
                <a:ea typeface="Garamond"/>
                <a:cs typeface="Garamond"/>
                <a:sym typeface="Garamond"/>
              </a:defRPr>
            </a:lvl6pPr>
            <a:lvl7pPr indent="0" lvl="6" marL="0" marR="0" algn="r">
              <a:spcBef>
                <a:spcPts val="0"/>
              </a:spcBef>
              <a:spcAft>
                <a:spcPts val="0"/>
              </a:spcAft>
              <a:buNone/>
              <a:defRPr sz="1200">
                <a:solidFill>
                  <a:schemeClr val="dk2"/>
                </a:solidFill>
                <a:latin typeface="Garamond"/>
                <a:ea typeface="Garamond"/>
                <a:cs typeface="Garamond"/>
                <a:sym typeface="Garamond"/>
              </a:defRPr>
            </a:lvl7pPr>
            <a:lvl8pPr indent="0" lvl="7" marL="0" marR="0" algn="r">
              <a:spcBef>
                <a:spcPts val="0"/>
              </a:spcBef>
              <a:spcAft>
                <a:spcPts val="0"/>
              </a:spcAft>
              <a:buNone/>
              <a:defRPr sz="1200">
                <a:solidFill>
                  <a:schemeClr val="dk2"/>
                </a:solidFill>
                <a:latin typeface="Garamond"/>
                <a:ea typeface="Garamond"/>
                <a:cs typeface="Garamond"/>
                <a:sym typeface="Garamond"/>
              </a:defRPr>
            </a:lvl8pPr>
            <a:lvl9pPr indent="0" lvl="8" marL="0" marR="0" algn="r">
              <a:spcBef>
                <a:spcPts val="0"/>
              </a:spcBef>
              <a:spcAft>
                <a:spcPts val="0"/>
              </a:spcAft>
              <a:buNone/>
              <a:defRPr sz="1200">
                <a:solidFill>
                  <a:schemeClr val="dk2"/>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type="twoObj">
  <p:cSld name="TWO_OBJECTS">
    <p:spTree>
      <p:nvGrpSpPr>
        <p:cNvPr id="1134" name="Shape 1134"/>
        <p:cNvGrpSpPr/>
        <p:nvPr/>
      </p:nvGrpSpPr>
      <p:grpSpPr>
        <a:xfrm>
          <a:off x="0" y="0"/>
          <a:ext cx="0" cy="0"/>
          <a:chOff x="0" y="0"/>
          <a:chExt cx="0" cy="0"/>
        </a:xfrm>
      </p:grpSpPr>
      <p:sp>
        <p:nvSpPr>
          <p:cNvPr id="1135" name="Google Shape;1135;p305"/>
          <p:cNvSpPr txBox="1"/>
          <p:nvPr>
            <p:ph type="title"/>
          </p:nvPr>
        </p:nvSpPr>
        <p:spPr>
          <a:xfrm>
            <a:off x="1371600" y="274638"/>
            <a:ext cx="73152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6" name="Google Shape;1136;p305"/>
          <p:cNvSpPr txBox="1"/>
          <p:nvPr>
            <p:ph idx="1" type="body"/>
          </p:nvPr>
        </p:nvSpPr>
        <p:spPr>
          <a:xfrm>
            <a:off x="1447800" y="1600200"/>
            <a:ext cx="35433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2"/>
              </a:buClr>
              <a:buSzPts val="2800"/>
              <a:buFont typeface="Garamond"/>
              <a:buChar char="•"/>
              <a:defRPr sz="2800"/>
            </a:lvl1pPr>
            <a:lvl2pPr indent="-381000" lvl="1" marL="914400" algn="l">
              <a:spcBef>
                <a:spcPts val="480"/>
              </a:spcBef>
              <a:spcAft>
                <a:spcPts val="0"/>
              </a:spcAft>
              <a:buClr>
                <a:schemeClr val="dk2"/>
              </a:buClr>
              <a:buSzPts val="2400"/>
              <a:buFont typeface="Garamond"/>
              <a:buChar char="–"/>
              <a:defRPr sz="2400"/>
            </a:lvl2pPr>
            <a:lvl3pPr indent="-355600" lvl="2" marL="1371600" algn="l">
              <a:spcBef>
                <a:spcPts val="400"/>
              </a:spcBef>
              <a:spcAft>
                <a:spcPts val="0"/>
              </a:spcAft>
              <a:buClr>
                <a:schemeClr val="dk2"/>
              </a:buClr>
              <a:buSzPts val="2000"/>
              <a:buFont typeface="Garamond"/>
              <a:buChar char="•"/>
              <a:defRPr sz="2000"/>
            </a:lvl3pPr>
            <a:lvl4pPr indent="-342900" lvl="3" marL="1828800" algn="l">
              <a:spcBef>
                <a:spcPts val="360"/>
              </a:spcBef>
              <a:spcAft>
                <a:spcPts val="0"/>
              </a:spcAft>
              <a:buClr>
                <a:schemeClr val="dk2"/>
              </a:buClr>
              <a:buSzPts val="1800"/>
              <a:buFont typeface="Garamond"/>
              <a:buChar char="–"/>
              <a:defRPr sz="1800"/>
            </a:lvl4pPr>
            <a:lvl5pPr indent="-342900" lvl="4" marL="2286000" algn="l">
              <a:spcBef>
                <a:spcPts val="360"/>
              </a:spcBef>
              <a:spcAft>
                <a:spcPts val="0"/>
              </a:spcAft>
              <a:buClr>
                <a:schemeClr val="dk2"/>
              </a:buClr>
              <a:buSzPts val="1800"/>
              <a:buFont typeface="Garamond"/>
              <a:buChar char="»"/>
              <a:defRPr sz="1800"/>
            </a:lvl5pPr>
            <a:lvl6pPr indent="-342900" lvl="5" marL="2743200" algn="l">
              <a:spcBef>
                <a:spcPts val="360"/>
              </a:spcBef>
              <a:spcAft>
                <a:spcPts val="0"/>
              </a:spcAft>
              <a:buClr>
                <a:schemeClr val="dk2"/>
              </a:buClr>
              <a:buSzPts val="1800"/>
              <a:buFont typeface="Garamond"/>
              <a:buChar char="»"/>
              <a:defRPr sz="1800"/>
            </a:lvl6pPr>
            <a:lvl7pPr indent="-342900" lvl="6" marL="3200400" algn="l">
              <a:spcBef>
                <a:spcPts val="360"/>
              </a:spcBef>
              <a:spcAft>
                <a:spcPts val="0"/>
              </a:spcAft>
              <a:buClr>
                <a:schemeClr val="dk2"/>
              </a:buClr>
              <a:buSzPts val="1800"/>
              <a:buFont typeface="Garamond"/>
              <a:buChar char="»"/>
              <a:defRPr sz="1800"/>
            </a:lvl7pPr>
            <a:lvl8pPr indent="-342900" lvl="7" marL="3657600" algn="l">
              <a:spcBef>
                <a:spcPts val="360"/>
              </a:spcBef>
              <a:spcAft>
                <a:spcPts val="0"/>
              </a:spcAft>
              <a:buClr>
                <a:schemeClr val="dk2"/>
              </a:buClr>
              <a:buSzPts val="1800"/>
              <a:buFont typeface="Garamond"/>
              <a:buChar char="»"/>
              <a:defRPr sz="1800"/>
            </a:lvl8pPr>
            <a:lvl9pPr indent="-342900" lvl="8" marL="4114800" algn="l">
              <a:spcBef>
                <a:spcPts val="360"/>
              </a:spcBef>
              <a:spcAft>
                <a:spcPts val="0"/>
              </a:spcAft>
              <a:buClr>
                <a:schemeClr val="dk2"/>
              </a:buClr>
              <a:buSzPts val="1800"/>
              <a:buFont typeface="Garamond"/>
              <a:buChar char="»"/>
              <a:defRPr sz="1800"/>
            </a:lvl9pPr>
          </a:lstStyle>
          <a:p/>
        </p:txBody>
      </p:sp>
      <p:sp>
        <p:nvSpPr>
          <p:cNvPr id="1137" name="Google Shape;1137;p305"/>
          <p:cNvSpPr txBox="1"/>
          <p:nvPr>
            <p:ph idx="2" type="body"/>
          </p:nvPr>
        </p:nvSpPr>
        <p:spPr>
          <a:xfrm>
            <a:off x="5143500" y="1600200"/>
            <a:ext cx="35433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2"/>
              </a:buClr>
              <a:buSzPts val="2800"/>
              <a:buFont typeface="Garamond"/>
              <a:buChar char="•"/>
              <a:defRPr sz="2800"/>
            </a:lvl1pPr>
            <a:lvl2pPr indent="-381000" lvl="1" marL="914400" algn="l">
              <a:spcBef>
                <a:spcPts val="480"/>
              </a:spcBef>
              <a:spcAft>
                <a:spcPts val="0"/>
              </a:spcAft>
              <a:buClr>
                <a:schemeClr val="dk2"/>
              </a:buClr>
              <a:buSzPts val="2400"/>
              <a:buFont typeface="Garamond"/>
              <a:buChar char="–"/>
              <a:defRPr sz="2400"/>
            </a:lvl2pPr>
            <a:lvl3pPr indent="-355600" lvl="2" marL="1371600" algn="l">
              <a:spcBef>
                <a:spcPts val="400"/>
              </a:spcBef>
              <a:spcAft>
                <a:spcPts val="0"/>
              </a:spcAft>
              <a:buClr>
                <a:schemeClr val="dk2"/>
              </a:buClr>
              <a:buSzPts val="2000"/>
              <a:buFont typeface="Garamond"/>
              <a:buChar char="•"/>
              <a:defRPr sz="2000"/>
            </a:lvl3pPr>
            <a:lvl4pPr indent="-342900" lvl="3" marL="1828800" algn="l">
              <a:spcBef>
                <a:spcPts val="360"/>
              </a:spcBef>
              <a:spcAft>
                <a:spcPts val="0"/>
              </a:spcAft>
              <a:buClr>
                <a:schemeClr val="dk2"/>
              </a:buClr>
              <a:buSzPts val="1800"/>
              <a:buFont typeface="Garamond"/>
              <a:buChar char="–"/>
              <a:defRPr sz="1800"/>
            </a:lvl4pPr>
            <a:lvl5pPr indent="-342900" lvl="4" marL="2286000" algn="l">
              <a:spcBef>
                <a:spcPts val="360"/>
              </a:spcBef>
              <a:spcAft>
                <a:spcPts val="0"/>
              </a:spcAft>
              <a:buClr>
                <a:schemeClr val="dk2"/>
              </a:buClr>
              <a:buSzPts val="1800"/>
              <a:buFont typeface="Garamond"/>
              <a:buChar char="»"/>
              <a:defRPr sz="1800"/>
            </a:lvl5pPr>
            <a:lvl6pPr indent="-342900" lvl="5" marL="2743200" algn="l">
              <a:spcBef>
                <a:spcPts val="360"/>
              </a:spcBef>
              <a:spcAft>
                <a:spcPts val="0"/>
              </a:spcAft>
              <a:buClr>
                <a:schemeClr val="dk2"/>
              </a:buClr>
              <a:buSzPts val="1800"/>
              <a:buFont typeface="Garamond"/>
              <a:buChar char="»"/>
              <a:defRPr sz="1800"/>
            </a:lvl6pPr>
            <a:lvl7pPr indent="-342900" lvl="6" marL="3200400" algn="l">
              <a:spcBef>
                <a:spcPts val="360"/>
              </a:spcBef>
              <a:spcAft>
                <a:spcPts val="0"/>
              </a:spcAft>
              <a:buClr>
                <a:schemeClr val="dk2"/>
              </a:buClr>
              <a:buSzPts val="1800"/>
              <a:buFont typeface="Garamond"/>
              <a:buChar char="»"/>
              <a:defRPr sz="1800"/>
            </a:lvl7pPr>
            <a:lvl8pPr indent="-342900" lvl="7" marL="3657600" algn="l">
              <a:spcBef>
                <a:spcPts val="360"/>
              </a:spcBef>
              <a:spcAft>
                <a:spcPts val="0"/>
              </a:spcAft>
              <a:buClr>
                <a:schemeClr val="dk2"/>
              </a:buClr>
              <a:buSzPts val="1800"/>
              <a:buFont typeface="Garamond"/>
              <a:buChar char="»"/>
              <a:defRPr sz="1800"/>
            </a:lvl8pPr>
            <a:lvl9pPr indent="-342900" lvl="8" marL="4114800" algn="l">
              <a:spcBef>
                <a:spcPts val="360"/>
              </a:spcBef>
              <a:spcAft>
                <a:spcPts val="0"/>
              </a:spcAft>
              <a:buClr>
                <a:schemeClr val="dk2"/>
              </a:buClr>
              <a:buSzPts val="1800"/>
              <a:buFont typeface="Garamond"/>
              <a:buChar char="»"/>
              <a:defRPr sz="1800"/>
            </a:lvl9pPr>
          </a:lstStyle>
          <a:p/>
        </p:txBody>
      </p:sp>
      <p:sp>
        <p:nvSpPr>
          <p:cNvPr id="1138" name="Google Shape;1138;p305"/>
          <p:cNvSpPr txBox="1"/>
          <p:nvPr>
            <p:ph idx="10" type="dt"/>
          </p:nvPr>
        </p:nvSpPr>
        <p:spPr>
          <a:xfrm>
            <a:off x="1447800" y="6245225"/>
            <a:ext cx="19050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9" name="Google Shape;1139;p305"/>
          <p:cNvSpPr txBox="1"/>
          <p:nvPr>
            <p:ph idx="11" type="ftr"/>
          </p:nvPr>
        </p:nvSpPr>
        <p:spPr>
          <a:xfrm>
            <a:off x="3505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0" name="Google Shape;1140;p305"/>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200">
                <a:solidFill>
                  <a:schemeClr val="dk2"/>
                </a:solidFill>
                <a:latin typeface="Garamond"/>
                <a:ea typeface="Garamond"/>
                <a:cs typeface="Garamond"/>
                <a:sym typeface="Garamond"/>
              </a:defRPr>
            </a:lvl1pPr>
            <a:lvl2pPr indent="0" lvl="1" marL="0" marR="0" algn="r">
              <a:spcBef>
                <a:spcPts val="0"/>
              </a:spcBef>
              <a:spcAft>
                <a:spcPts val="0"/>
              </a:spcAft>
              <a:buNone/>
              <a:defRPr sz="1200">
                <a:solidFill>
                  <a:schemeClr val="dk2"/>
                </a:solidFill>
                <a:latin typeface="Garamond"/>
                <a:ea typeface="Garamond"/>
                <a:cs typeface="Garamond"/>
                <a:sym typeface="Garamond"/>
              </a:defRPr>
            </a:lvl2pPr>
            <a:lvl3pPr indent="0" lvl="2" marL="0" marR="0" algn="r">
              <a:spcBef>
                <a:spcPts val="0"/>
              </a:spcBef>
              <a:spcAft>
                <a:spcPts val="0"/>
              </a:spcAft>
              <a:buNone/>
              <a:defRPr sz="1200">
                <a:solidFill>
                  <a:schemeClr val="dk2"/>
                </a:solidFill>
                <a:latin typeface="Garamond"/>
                <a:ea typeface="Garamond"/>
                <a:cs typeface="Garamond"/>
                <a:sym typeface="Garamond"/>
              </a:defRPr>
            </a:lvl3pPr>
            <a:lvl4pPr indent="0" lvl="3" marL="0" marR="0" algn="r">
              <a:spcBef>
                <a:spcPts val="0"/>
              </a:spcBef>
              <a:spcAft>
                <a:spcPts val="0"/>
              </a:spcAft>
              <a:buNone/>
              <a:defRPr sz="1200">
                <a:solidFill>
                  <a:schemeClr val="dk2"/>
                </a:solidFill>
                <a:latin typeface="Garamond"/>
                <a:ea typeface="Garamond"/>
                <a:cs typeface="Garamond"/>
                <a:sym typeface="Garamond"/>
              </a:defRPr>
            </a:lvl4pPr>
            <a:lvl5pPr indent="0" lvl="4" marL="0" marR="0" algn="r">
              <a:spcBef>
                <a:spcPts val="0"/>
              </a:spcBef>
              <a:spcAft>
                <a:spcPts val="0"/>
              </a:spcAft>
              <a:buNone/>
              <a:defRPr sz="1200">
                <a:solidFill>
                  <a:schemeClr val="dk2"/>
                </a:solidFill>
                <a:latin typeface="Garamond"/>
                <a:ea typeface="Garamond"/>
                <a:cs typeface="Garamond"/>
                <a:sym typeface="Garamond"/>
              </a:defRPr>
            </a:lvl5pPr>
            <a:lvl6pPr indent="0" lvl="5" marL="0" marR="0" algn="r">
              <a:spcBef>
                <a:spcPts val="0"/>
              </a:spcBef>
              <a:spcAft>
                <a:spcPts val="0"/>
              </a:spcAft>
              <a:buNone/>
              <a:defRPr sz="1200">
                <a:solidFill>
                  <a:schemeClr val="dk2"/>
                </a:solidFill>
                <a:latin typeface="Garamond"/>
                <a:ea typeface="Garamond"/>
                <a:cs typeface="Garamond"/>
                <a:sym typeface="Garamond"/>
              </a:defRPr>
            </a:lvl6pPr>
            <a:lvl7pPr indent="0" lvl="6" marL="0" marR="0" algn="r">
              <a:spcBef>
                <a:spcPts val="0"/>
              </a:spcBef>
              <a:spcAft>
                <a:spcPts val="0"/>
              </a:spcAft>
              <a:buNone/>
              <a:defRPr sz="1200">
                <a:solidFill>
                  <a:schemeClr val="dk2"/>
                </a:solidFill>
                <a:latin typeface="Garamond"/>
                <a:ea typeface="Garamond"/>
                <a:cs typeface="Garamond"/>
                <a:sym typeface="Garamond"/>
              </a:defRPr>
            </a:lvl7pPr>
            <a:lvl8pPr indent="0" lvl="7" marL="0" marR="0" algn="r">
              <a:spcBef>
                <a:spcPts val="0"/>
              </a:spcBef>
              <a:spcAft>
                <a:spcPts val="0"/>
              </a:spcAft>
              <a:buNone/>
              <a:defRPr sz="1200">
                <a:solidFill>
                  <a:schemeClr val="dk2"/>
                </a:solidFill>
                <a:latin typeface="Garamond"/>
                <a:ea typeface="Garamond"/>
                <a:cs typeface="Garamond"/>
                <a:sym typeface="Garamond"/>
              </a:defRPr>
            </a:lvl8pPr>
            <a:lvl9pPr indent="0" lvl="8" marL="0" marR="0" algn="r">
              <a:spcBef>
                <a:spcPts val="0"/>
              </a:spcBef>
              <a:spcAft>
                <a:spcPts val="0"/>
              </a:spcAft>
              <a:buNone/>
              <a:defRPr sz="1200">
                <a:solidFill>
                  <a:schemeClr val="dk2"/>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Σύγκριση" type="twoTxTwoObj">
  <p:cSld name="TWO_OBJECTS_WITH_TEXT">
    <p:spTree>
      <p:nvGrpSpPr>
        <p:cNvPr id="1141" name="Shape 1141"/>
        <p:cNvGrpSpPr/>
        <p:nvPr/>
      </p:nvGrpSpPr>
      <p:grpSpPr>
        <a:xfrm>
          <a:off x="0" y="0"/>
          <a:ext cx="0" cy="0"/>
          <a:chOff x="0" y="0"/>
          <a:chExt cx="0" cy="0"/>
        </a:xfrm>
      </p:grpSpPr>
      <p:sp>
        <p:nvSpPr>
          <p:cNvPr id="1142" name="Google Shape;1142;p30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3" name="Google Shape;1143;p30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2"/>
              </a:buClr>
              <a:buSzPts val="2400"/>
              <a:buFont typeface="Garamond"/>
              <a:buNone/>
              <a:defRPr b="1" sz="2400"/>
            </a:lvl1pPr>
            <a:lvl2pPr indent="-228600" lvl="1" marL="914400" algn="l">
              <a:spcBef>
                <a:spcPts val="400"/>
              </a:spcBef>
              <a:spcAft>
                <a:spcPts val="0"/>
              </a:spcAft>
              <a:buClr>
                <a:schemeClr val="dk2"/>
              </a:buClr>
              <a:buSzPts val="2000"/>
              <a:buFont typeface="Garamond"/>
              <a:buNone/>
              <a:defRPr b="1" sz="2000"/>
            </a:lvl2pPr>
            <a:lvl3pPr indent="-228600" lvl="2" marL="1371600" algn="l">
              <a:spcBef>
                <a:spcPts val="360"/>
              </a:spcBef>
              <a:spcAft>
                <a:spcPts val="0"/>
              </a:spcAft>
              <a:buClr>
                <a:schemeClr val="dk2"/>
              </a:buClr>
              <a:buSzPts val="1800"/>
              <a:buFont typeface="Garamond"/>
              <a:buNone/>
              <a:defRPr b="1" sz="1800"/>
            </a:lvl3pPr>
            <a:lvl4pPr indent="-228600" lvl="3" marL="1828800" algn="l">
              <a:spcBef>
                <a:spcPts val="320"/>
              </a:spcBef>
              <a:spcAft>
                <a:spcPts val="0"/>
              </a:spcAft>
              <a:buClr>
                <a:schemeClr val="dk2"/>
              </a:buClr>
              <a:buSzPts val="1600"/>
              <a:buFont typeface="Garamond"/>
              <a:buNone/>
              <a:defRPr b="1" sz="1600"/>
            </a:lvl4pPr>
            <a:lvl5pPr indent="-228600" lvl="4" marL="2286000" algn="l">
              <a:spcBef>
                <a:spcPts val="320"/>
              </a:spcBef>
              <a:spcAft>
                <a:spcPts val="0"/>
              </a:spcAft>
              <a:buClr>
                <a:schemeClr val="dk2"/>
              </a:buClr>
              <a:buSzPts val="1600"/>
              <a:buFont typeface="Garamond"/>
              <a:buNone/>
              <a:defRPr b="1" sz="1600"/>
            </a:lvl5pPr>
            <a:lvl6pPr indent="-228600" lvl="5" marL="2743200" algn="l">
              <a:spcBef>
                <a:spcPts val="320"/>
              </a:spcBef>
              <a:spcAft>
                <a:spcPts val="0"/>
              </a:spcAft>
              <a:buClr>
                <a:schemeClr val="dk2"/>
              </a:buClr>
              <a:buSzPts val="1600"/>
              <a:buFont typeface="Garamond"/>
              <a:buNone/>
              <a:defRPr b="1" sz="1600"/>
            </a:lvl6pPr>
            <a:lvl7pPr indent="-228600" lvl="6" marL="3200400" algn="l">
              <a:spcBef>
                <a:spcPts val="320"/>
              </a:spcBef>
              <a:spcAft>
                <a:spcPts val="0"/>
              </a:spcAft>
              <a:buClr>
                <a:schemeClr val="dk2"/>
              </a:buClr>
              <a:buSzPts val="1600"/>
              <a:buFont typeface="Garamond"/>
              <a:buNone/>
              <a:defRPr b="1" sz="1600"/>
            </a:lvl7pPr>
            <a:lvl8pPr indent="-228600" lvl="7" marL="3657600" algn="l">
              <a:spcBef>
                <a:spcPts val="320"/>
              </a:spcBef>
              <a:spcAft>
                <a:spcPts val="0"/>
              </a:spcAft>
              <a:buClr>
                <a:schemeClr val="dk2"/>
              </a:buClr>
              <a:buSzPts val="1600"/>
              <a:buFont typeface="Garamond"/>
              <a:buNone/>
              <a:defRPr b="1" sz="1600"/>
            </a:lvl8pPr>
            <a:lvl9pPr indent="-228600" lvl="8" marL="4114800" algn="l">
              <a:spcBef>
                <a:spcPts val="320"/>
              </a:spcBef>
              <a:spcAft>
                <a:spcPts val="0"/>
              </a:spcAft>
              <a:buClr>
                <a:schemeClr val="dk2"/>
              </a:buClr>
              <a:buSzPts val="1600"/>
              <a:buFont typeface="Garamond"/>
              <a:buNone/>
              <a:defRPr b="1" sz="1600"/>
            </a:lvl9pPr>
          </a:lstStyle>
          <a:p/>
        </p:txBody>
      </p:sp>
      <p:sp>
        <p:nvSpPr>
          <p:cNvPr id="1144" name="Google Shape;1144;p30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2"/>
              </a:buClr>
              <a:buSzPts val="2400"/>
              <a:buFont typeface="Garamond"/>
              <a:buChar char="•"/>
              <a:defRPr sz="2400"/>
            </a:lvl1pPr>
            <a:lvl2pPr indent="-355600" lvl="1" marL="914400" algn="l">
              <a:spcBef>
                <a:spcPts val="400"/>
              </a:spcBef>
              <a:spcAft>
                <a:spcPts val="0"/>
              </a:spcAft>
              <a:buClr>
                <a:schemeClr val="dk2"/>
              </a:buClr>
              <a:buSzPts val="2000"/>
              <a:buFont typeface="Garamond"/>
              <a:buChar char="–"/>
              <a:defRPr sz="2000"/>
            </a:lvl2pPr>
            <a:lvl3pPr indent="-342900" lvl="2" marL="1371600" algn="l">
              <a:spcBef>
                <a:spcPts val="360"/>
              </a:spcBef>
              <a:spcAft>
                <a:spcPts val="0"/>
              </a:spcAft>
              <a:buClr>
                <a:schemeClr val="dk2"/>
              </a:buClr>
              <a:buSzPts val="1800"/>
              <a:buFont typeface="Garamond"/>
              <a:buChar char="•"/>
              <a:defRPr sz="1800"/>
            </a:lvl3pPr>
            <a:lvl4pPr indent="-330200" lvl="3" marL="1828800" algn="l">
              <a:spcBef>
                <a:spcPts val="320"/>
              </a:spcBef>
              <a:spcAft>
                <a:spcPts val="0"/>
              </a:spcAft>
              <a:buClr>
                <a:schemeClr val="dk2"/>
              </a:buClr>
              <a:buSzPts val="1600"/>
              <a:buFont typeface="Garamond"/>
              <a:buChar char="–"/>
              <a:defRPr sz="1600"/>
            </a:lvl4pPr>
            <a:lvl5pPr indent="-330200" lvl="4" marL="2286000" algn="l">
              <a:spcBef>
                <a:spcPts val="320"/>
              </a:spcBef>
              <a:spcAft>
                <a:spcPts val="0"/>
              </a:spcAft>
              <a:buClr>
                <a:schemeClr val="dk2"/>
              </a:buClr>
              <a:buSzPts val="1600"/>
              <a:buFont typeface="Garamond"/>
              <a:buChar char="»"/>
              <a:defRPr sz="1600"/>
            </a:lvl5pPr>
            <a:lvl6pPr indent="-330200" lvl="5" marL="2743200" algn="l">
              <a:spcBef>
                <a:spcPts val="320"/>
              </a:spcBef>
              <a:spcAft>
                <a:spcPts val="0"/>
              </a:spcAft>
              <a:buClr>
                <a:schemeClr val="dk2"/>
              </a:buClr>
              <a:buSzPts val="1600"/>
              <a:buFont typeface="Garamond"/>
              <a:buChar char="»"/>
              <a:defRPr sz="1600"/>
            </a:lvl6pPr>
            <a:lvl7pPr indent="-330200" lvl="6" marL="3200400" algn="l">
              <a:spcBef>
                <a:spcPts val="320"/>
              </a:spcBef>
              <a:spcAft>
                <a:spcPts val="0"/>
              </a:spcAft>
              <a:buClr>
                <a:schemeClr val="dk2"/>
              </a:buClr>
              <a:buSzPts val="1600"/>
              <a:buFont typeface="Garamond"/>
              <a:buChar char="»"/>
              <a:defRPr sz="1600"/>
            </a:lvl7pPr>
            <a:lvl8pPr indent="-330200" lvl="7" marL="3657600" algn="l">
              <a:spcBef>
                <a:spcPts val="320"/>
              </a:spcBef>
              <a:spcAft>
                <a:spcPts val="0"/>
              </a:spcAft>
              <a:buClr>
                <a:schemeClr val="dk2"/>
              </a:buClr>
              <a:buSzPts val="1600"/>
              <a:buFont typeface="Garamond"/>
              <a:buChar char="»"/>
              <a:defRPr sz="1600"/>
            </a:lvl8pPr>
            <a:lvl9pPr indent="-330200" lvl="8" marL="4114800" algn="l">
              <a:spcBef>
                <a:spcPts val="320"/>
              </a:spcBef>
              <a:spcAft>
                <a:spcPts val="0"/>
              </a:spcAft>
              <a:buClr>
                <a:schemeClr val="dk2"/>
              </a:buClr>
              <a:buSzPts val="1600"/>
              <a:buFont typeface="Garamond"/>
              <a:buChar char="»"/>
              <a:defRPr sz="1600"/>
            </a:lvl9pPr>
          </a:lstStyle>
          <a:p/>
        </p:txBody>
      </p:sp>
      <p:sp>
        <p:nvSpPr>
          <p:cNvPr id="1145" name="Google Shape;1145;p30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2"/>
              </a:buClr>
              <a:buSzPts val="2400"/>
              <a:buFont typeface="Garamond"/>
              <a:buNone/>
              <a:defRPr b="1" sz="2400"/>
            </a:lvl1pPr>
            <a:lvl2pPr indent="-228600" lvl="1" marL="914400" algn="l">
              <a:spcBef>
                <a:spcPts val="400"/>
              </a:spcBef>
              <a:spcAft>
                <a:spcPts val="0"/>
              </a:spcAft>
              <a:buClr>
                <a:schemeClr val="dk2"/>
              </a:buClr>
              <a:buSzPts val="2000"/>
              <a:buFont typeface="Garamond"/>
              <a:buNone/>
              <a:defRPr b="1" sz="2000"/>
            </a:lvl2pPr>
            <a:lvl3pPr indent="-228600" lvl="2" marL="1371600" algn="l">
              <a:spcBef>
                <a:spcPts val="360"/>
              </a:spcBef>
              <a:spcAft>
                <a:spcPts val="0"/>
              </a:spcAft>
              <a:buClr>
                <a:schemeClr val="dk2"/>
              </a:buClr>
              <a:buSzPts val="1800"/>
              <a:buFont typeface="Garamond"/>
              <a:buNone/>
              <a:defRPr b="1" sz="1800"/>
            </a:lvl3pPr>
            <a:lvl4pPr indent="-228600" lvl="3" marL="1828800" algn="l">
              <a:spcBef>
                <a:spcPts val="320"/>
              </a:spcBef>
              <a:spcAft>
                <a:spcPts val="0"/>
              </a:spcAft>
              <a:buClr>
                <a:schemeClr val="dk2"/>
              </a:buClr>
              <a:buSzPts val="1600"/>
              <a:buFont typeface="Garamond"/>
              <a:buNone/>
              <a:defRPr b="1" sz="1600"/>
            </a:lvl4pPr>
            <a:lvl5pPr indent="-228600" lvl="4" marL="2286000" algn="l">
              <a:spcBef>
                <a:spcPts val="320"/>
              </a:spcBef>
              <a:spcAft>
                <a:spcPts val="0"/>
              </a:spcAft>
              <a:buClr>
                <a:schemeClr val="dk2"/>
              </a:buClr>
              <a:buSzPts val="1600"/>
              <a:buFont typeface="Garamond"/>
              <a:buNone/>
              <a:defRPr b="1" sz="1600"/>
            </a:lvl5pPr>
            <a:lvl6pPr indent="-228600" lvl="5" marL="2743200" algn="l">
              <a:spcBef>
                <a:spcPts val="320"/>
              </a:spcBef>
              <a:spcAft>
                <a:spcPts val="0"/>
              </a:spcAft>
              <a:buClr>
                <a:schemeClr val="dk2"/>
              </a:buClr>
              <a:buSzPts val="1600"/>
              <a:buFont typeface="Garamond"/>
              <a:buNone/>
              <a:defRPr b="1" sz="1600"/>
            </a:lvl6pPr>
            <a:lvl7pPr indent="-228600" lvl="6" marL="3200400" algn="l">
              <a:spcBef>
                <a:spcPts val="320"/>
              </a:spcBef>
              <a:spcAft>
                <a:spcPts val="0"/>
              </a:spcAft>
              <a:buClr>
                <a:schemeClr val="dk2"/>
              </a:buClr>
              <a:buSzPts val="1600"/>
              <a:buFont typeface="Garamond"/>
              <a:buNone/>
              <a:defRPr b="1" sz="1600"/>
            </a:lvl7pPr>
            <a:lvl8pPr indent="-228600" lvl="7" marL="3657600" algn="l">
              <a:spcBef>
                <a:spcPts val="320"/>
              </a:spcBef>
              <a:spcAft>
                <a:spcPts val="0"/>
              </a:spcAft>
              <a:buClr>
                <a:schemeClr val="dk2"/>
              </a:buClr>
              <a:buSzPts val="1600"/>
              <a:buFont typeface="Garamond"/>
              <a:buNone/>
              <a:defRPr b="1" sz="1600"/>
            </a:lvl8pPr>
            <a:lvl9pPr indent="-228600" lvl="8" marL="4114800" algn="l">
              <a:spcBef>
                <a:spcPts val="320"/>
              </a:spcBef>
              <a:spcAft>
                <a:spcPts val="0"/>
              </a:spcAft>
              <a:buClr>
                <a:schemeClr val="dk2"/>
              </a:buClr>
              <a:buSzPts val="1600"/>
              <a:buFont typeface="Garamond"/>
              <a:buNone/>
              <a:defRPr b="1" sz="1600"/>
            </a:lvl9pPr>
          </a:lstStyle>
          <a:p/>
        </p:txBody>
      </p:sp>
      <p:sp>
        <p:nvSpPr>
          <p:cNvPr id="1146" name="Google Shape;1146;p30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2"/>
              </a:buClr>
              <a:buSzPts val="2400"/>
              <a:buFont typeface="Garamond"/>
              <a:buChar char="•"/>
              <a:defRPr sz="2400"/>
            </a:lvl1pPr>
            <a:lvl2pPr indent="-355600" lvl="1" marL="914400" algn="l">
              <a:spcBef>
                <a:spcPts val="400"/>
              </a:spcBef>
              <a:spcAft>
                <a:spcPts val="0"/>
              </a:spcAft>
              <a:buClr>
                <a:schemeClr val="dk2"/>
              </a:buClr>
              <a:buSzPts val="2000"/>
              <a:buFont typeface="Garamond"/>
              <a:buChar char="–"/>
              <a:defRPr sz="2000"/>
            </a:lvl2pPr>
            <a:lvl3pPr indent="-342900" lvl="2" marL="1371600" algn="l">
              <a:spcBef>
                <a:spcPts val="360"/>
              </a:spcBef>
              <a:spcAft>
                <a:spcPts val="0"/>
              </a:spcAft>
              <a:buClr>
                <a:schemeClr val="dk2"/>
              </a:buClr>
              <a:buSzPts val="1800"/>
              <a:buFont typeface="Garamond"/>
              <a:buChar char="•"/>
              <a:defRPr sz="1800"/>
            </a:lvl3pPr>
            <a:lvl4pPr indent="-330200" lvl="3" marL="1828800" algn="l">
              <a:spcBef>
                <a:spcPts val="320"/>
              </a:spcBef>
              <a:spcAft>
                <a:spcPts val="0"/>
              </a:spcAft>
              <a:buClr>
                <a:schemeClr val="dk2"/>
              </a:buClr>
              <a:buSzPts val="1600"/>
              <a:buFont typeface="Garamond"/>
              <a:buChar char="–"/>
              <a:defRPr sz="1600"/>
            </a:lvl4pPr>
            <a:lvl5pPr indent="-330200" lvl="4" marL="2286000" algn="l">
              <a:spcBef>
                <a:spcPts val="320"/>
              </a:spcBef>
              <a:spcAft>
                <a:spcPts val="0"/>
              </a:spcAft>
              <a:buClr>
                <a:schemeClr val="dk2"/>
              </a:buClr>
              <a:buSzPts val="1600"/>
              <a:buFont typeface="Garamond"/>
              <a:buChar char="»"/>
              <a:defRPr sz="1600"/>
            </a:lvl5pPr>
            <a:lvl6pPr indent="-330200" lvl="5" marL="2743200" algn="l">
              <a:spcBef>
                <a:spcPts val="320"/>
              </a:spcBef>
              <a:spcAft>
                <a:spcPts val="0"/>
              </a:spcAft>
              <a:buClr>
                <a:schemeClr val="dk2"/>
              </a:buClr>
              <a:buSzPts val="1600"/>
              <a:buFont typeface="Garamond"/>
              <a:buChar char="»"/>
              <a:defRPr sz="1600"/>
            </a:lvl6pPr>
            <a:lvl7pPr indent="-330200" lvl="6" marL="3200400" algn="l">
              <a:spcBef>
                <a:spcPts val="320"/>
              </a:spcBef>
              <a:spcAft>
                <a:spcPts val="0"/>
              </a:spcAft>
              <a:buClr>
                <a:schemeClr val="dk2"/>
              </a:buClr>
              <a:buSzPts val="1600"/>
              <a:buFont typeface="Garamond"/>
              <a:buChar char="»"/>
              <a:defRPr sz="1600"/>
            </a:lvl7pPr>
            <a:lvl8pPr indent="-330200" lvl="7" marL="3657600" algn="l">
              <a:spcBef>
                <a:spcPts val="320"/>
              </a:spcBef>
              <a:spcAft>
                <a:spcPts val="0"/>
              </a:spcAft>
              <a:buClr>
                <a:schemeClr val="dk2"/>
              </a:buClr>
              <a:buSzPts val="1600"/>
              <a:buFont typeface="Garamond"/>
              <a:buChar char="»"/>
              <a:defRPr sz="1600"/>
            </a:lvl8pPr>
            <a:lvl9pPr indent="-330200" lvl="8" marL="4114800" algn="l">
              <a:spcBef>
                <a:spcPts val="320"/>
              </a:spcBef>
              <a:spcAft>
                <a:spcPts val="0"/>
              </a:spcAft>
              <a:buClr>
                <a:schemeClr val="dk2"/>
              </a:buClr>
              <a:buSzPts val="1600"/>
              <a:buFont typeface="Garamond"/>
              <a:buChar char="»"/>
              <a:defRPr sz="1600"/>
            </a:lvl9pPr>
          </a:lstStyle>
          <a:p/>
        </p:txBody>
      </p:sp>
      <p:sp>
        <p:nvSpPr>
          <p:cNvPr id="1147" name="Google Shape;1147;p306"/>
          <p:cNvSpPr txBox="1"/>
          <p:nvPr>
            <p:ph idx="10" type="dt"/>
          </p:nvPr>
        </p:nvSpPr>
        <p:spPr>
          <a:xfrm>
            <a:off x="1447800" y="6245225"/>
            <a:ext cx="19050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8" name="Google Shape;1148;p306"/>
          <p:cNvSpPr txBox="1"/>
          <p:nvPr>
            <p:ph idx="11" type="ftr"/>
          </p:nvPr>
        </p:nvSpPr>
        <p:spPr>
          <a:xfrm>
            <a:off x="3505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9" name="Google Shape;1149;p306"/>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200">
                <a:solidFill>
                  <a:schemeClr val="dk2"/>
                </a:solidFill>
                <a:latin typeface="Garamond"/>
                <a:ea typeface="Garamond"/>
                <a:cs typeface="Garamond"/>
                <a:sym typeface="Garamond"/>
              </a:defRPr>
            </a:lvl1pPr>
            <a:lvl2pPr indent="0" lvl="1" marL="0" marR="0" algn="r">
              <a:spcBef>
                <a:spcPts val="0"/>
              </a:spcBef>
              <a:spcAft>
                <a:spcPts val="0"/>
              </a:spcAft>
              <a:buNone/>
              <a:defRPr sz="1200">
                <a:solidFill>
                  <a:schemeClr val="dk2"/>
                </a:solidFill>
                <a:latin typeface="Garamond"/>
                <a:ea typeface="Garamond"/>
                <a:cs typeface="Garamond"/>
                <a:sym typeface="Garamond"/>
              </a:defRPr>
            </a:lvl2pPr>
            <a:lvl3pPr indent="0" lvl="2" marL="0" marR="0" algn="r">
              <a:spcBef>
                <a:spcPts val="0"/>
              </a:spcBef>
              <a:spcAft>
                <a:spcPts val="0"/>
              </a:spcAft>
              <a:buNone/>
              <a:defRPr sz="1200">
                <a:solidFill>
                  <a:schemeClr val="dk2"/>
                </a:solidFill>
                <a:latin typeface="Garamond"/>
                <a:ea typeface="Garamond"/>
                <a:cs typeface="Garamond"/>
                <a:sym typeface="Garamond"/>
              </a:defRPr>
            </a:lvl3pPr>
            <a:lvl4pPr indent="0" lvl="3" marL="0" marR="0" algn="r">
              <a:spcBef>
                <a:spcPts val="0"/>
              </a:spcBef>
              <a:spcAft>
                <a:spcPts val="0"/>
              </a:spcAft>
              <a:buNone/>
              <a:defRPr sz="1200">
                <a:solidFill>
                  <a:schemeClr val="dk2"/>
                </a:solidFill>
                <a:latin typeface="Garamond"/>
                <a:ea typeface="Garamond"/>
                <a:cs typeface="Garamond"/>
                <a:sym typeface="Garamond"/>
              </a:defRPr>
            </a:lvl4pPr>
            <a:lvl5pPr indent="0" lvl="4" marL="0" marR="0" algn="r">
              <a:spcBef>
                <a:spcPts val="0"/>
              </a:spcBef>
              <a:spcAft>
                <a:spcPts val="0"/>
              </a:spcAft>
              <a:buNone/>
              <a:defRPr sz="1200">
                <a:solidFill>
                  <a:schemeClr val="dk2"/>
                </a:solidFill>
                <a:latin typeface="Garamond"/>
                <a:ea typeface="Garamond"/>
                <a:cs typeface="Garamond"/>
                <a:sym typeface="Garamond"/>
              </a:defRPr>
            </a:lvl5pPr>
            <a:lvl6pPr indent="0" lvl="5" marL="0" marR="0" algn="r">
              <a:spcBef>
                <a:spcPts val="0"/>
              </a:spcBef>
              <a:spcAft>
                <a:spcPts val="0"/>
              </a:spcAft>
              <a:buNone/>
              <a:defRPr sz="1200">
                <a:solidFill>
                  <a:schemeClr val="dk2"/>
                </a:solidFill>
                <a:latin typeface="Garamond"/>
                <a:ea typeface="Garamond"/>
                <a:cs typeface="Garamond"/>
                <a:sym typeface="Garamond"/>
              </a:defRPr>
            </a:lvl6pPr>
            <a:lvl7pPr indent="0" lvl="6" marL="0" marR="0" algn="r">
              <a:spcBef>
                <a:spcPts val="0"/>
              </a:spcBef>
              <a:spcAft>
                <a:spcPts val="0"/>
              </a:spcAft>
              <a:buNone/>
              <a:defRPr sz="1200">
                <a:solidFill>
                  <a:schemeClr val="dk2"/>
                </a:solidFill>
                <a:latin typeface="Garamond"/>
                <a:ea typeface="Garamond"/>
                <a:cs typeface="Garamond"/>
                <a:sym typeface="Garamond"/>
              </a:defRPr>
            </a:lvl7pPr>
            <a:lvl8pPr indent="0" lvl="7" marL="0" marR="0" algn="r">
              <a:spcBef>
                <a:spcPts val="0"/>
              </a:spcBef>
              <a:spcAft>
                <a:spcPts val="0"/>
              </a:spcAft>
              <a:buNone/>
              <a:defRPr sz="1200">
                <a:solidFill>
                  <a:schemeClr val="dk2"/>
                </a:solidFill>
                <a:latin typeface="Garamond"/>
                <a:ea typeface="Garamond"/>
                <a:cs typeface="Garamond"/>
                <a:sym typeface="Garamond"/>
              </a:defRPr>
            </a:lvl8pPr>
            <a:lvl9pPr indent="0" lvl="8" marL="0" marR="0" algn="r">
              <a:spcBef>
                <a:spcPts val="0"/>
              </a:spcBef>
              <a:spcAft>
                <a:spcPts val="0"/>
              </a:spcAft>
              <a:buNone/>
              <a:defRPr sz="1200">
                <a:solidFill>
                  <a:schemeClr val="dk2"/>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type="title">
  <p:cSld name="TITLE">
    <p:spTree>
      <p:nvGrpSpPr>
        <p:cNvPr id="113" name="Shape 113"/>
        <p:cNvGrpSpPr/>
        <p:nvPr/>
      </p:nvGrpSpPr>
      <p:grpSpPr>
        <a:xfrm>
          <a:off x="0" y="0"/>
          <a:ext cx="0" cy="0"/>
          <a:chOff x="0" y="0"/>
          <a:chExt cx="0" cy="0"/>
        </a:xfrm>
      </p:grpSpPr>
      <p:sp>
        <p:nvSpPr>
          <p:cNvPr id="114" name="Google Shape;114;p238"/>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5" name="Google Shape;115;p23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16" name="Google Shape;116;p2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2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2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ή" type="blank">
  <p:cSld name="BLANK">
    <p:spTree>
      <p:nvGrpSpPr>
        <p:cNvPr id="1150" name="Shape 1150"/>
        <p:cNvGrpSpPr/>
        <p:nvPr/>
      </p:nvGrpSpPr>
      <p:grpSpPr>
        <a:xfrm>
          <a:off x="0" y="0"/>
          <a:ext cx="0" cy="0"/>
          <a:chOff x="0" y="0"/>
          <a:chExt cx="0" cy="0"/>
        </a:xfrm>
      </p:grpSpPr>
      <p:sp>
        <p:nvSpPr>
          <p:cNvPr id="1151" name="Google Shape;1151;p307"/>
          <p:cNvSpPr txBox="1"/>
          <p:nvPr>
            <p:ph idx="10" type="dt"/>
          </p:nvPr>
        </p:nvSpPr>
        <p:spPr>
          <a:xfrm>
            <a:off x="1447800" y="6245225"/>
            <a:ext cx="19050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2" name="Google Shape;1152;p307"/>
          <p:cNvSpPr txBox="1"/>
          <p:nvPr>
            <p:ph idx="11" type="ftr"/>
          </p:nvPr>
        </p:nvSpPr>
        <p:spPr>
          <a:xfrm>
            <a:off x="3505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3" name="Google Shape;1153;p307"/>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200">
                <a:solidFill>
                  <a:schemeClr val="dk2"/>
                </a:solidFill>
                <a:latin typeface="Garamond"/>
                <a:ea typeface="Garamond"/>
                <a:cs typeface="Garamond"/>
                <a:sym typeface="Garamond"/>
              </a:defRPr>
            </a:lvl1pPr>
            <a:lvl2pPr indent="0" lvl="1" marL="0" marR="0" algn="r">
              <a:spcBef>
                <a:spcPts val="0"/>
              </a:spcBef>
              <a:spcAft>
                <a:spcPts val="0"/>
              </a:spcAft>
              <a:buNone/>
              <a:defRPr sz="1200">
                <a:solidFill>
                  <a:schemeClr val="dk2"/>
                </a:solidFill>
                <a:latin typeface="Garamond"/>
                <a:ea typeface="Garamond"/>
                <a:cs typeface="Garamond"/>
                <a:sym typeface="Garamond"/>
              </a:defRPr>
            </a:lvl2pPr>
            <a:lvl3pPr indent="0" lvl="2" marL="0" marR="0" algn="r">
              <a:spcBef>
                <a:spcPts val="0"/>
              </a:spcBef>
              <a:spcAft>
                <a:spcPts val="0"/>
              </a:spcAft>
              <a:buNone/>
              <a:defRPr sz="1200">
                <a:solidFill>
                  <a:schemeClr val="dk2"/>
                </a:solidFill>
                <a:latin typeface="Garamond"/>
                <a:ea typeface="Garamond"/>
                <a:cs typeface="Garamond"/>
                <a:sym typeface="Garamond"/>
              </a:defRPr>
            </a:lvl3pPr>
            <a:lvl4pPr indent="0" lvl="3" marL="0" marR="0" algn="r">
              <a:spcBef>
                <a:spcPts val="0"/>
              </a:spcBef>
              <a:spcAft>
                <a:spcPts val="0"/>
              </a:spcAft>
              <a:buNone/>
              <a:defRPr sz="1200">
                <a:solidFill>
                  <a:schemeClr val="dk2"/>
                </a:solidFill>
                <a:latin typeface="Garamond"/>
                <a:ea typeface="Garamond"/>
                <a:cs typeface="Garamond"/>
                <a:sym typeface="Garamond"/>
              </a:defRPr>
            </a:lvl4pPr>
            <a:lvl5pPr indent="0" lvl="4" marL="0" marR="0" algn="r">
              <a:spcBef>
                <a:spcPts val="0"/>
              </a:spcBef>
              <a:spcAft>
                <a:spcPts val="0"/>
              </a:spcAft>
              <a:buNone/>
              <a:defRPr sz="1200">
                <a:solidFill>
                  <a:schemeClr val="dk2"/>
                </a:solidFill>
                <a:latin typeface="Garamond"/>
                <a:ea typeface="Garamond"/>
                <a:cs typeface="Garamond"/>
                <a:sym typeface="Garamond"/>
              </a:defRPr>
            </a:lvl5pPr>
            <a:lvl6pPr indent="0" lvl="5" marL="0" marR="0" algn="r">
              <a:spcBef>
                <a:spcPts val="0"/>
              </a:spcBef>
              <a:spcAft>
                <a:spcPts val="0"/>
              </a:spcAft>
              <a:buNone/>
              <a:defRPr sz="1200">
                <a:solidFill>
                  <a:schemeClr val="dk2"/>
                </a:solidFill>
                <a:latin typeface="Garamond"/>
                <a:ea typeface="Garamond"/>
                <a:cs typeface="Garamond"/>
                <a:sym typeface="Garamond"/>
              </a:defRPr>
            </a:lvl6pPr>
            <a:lvl7pPr indent="0" lvl="6" marL="0" marR="0" algn="r">
              <a:spcBef>
                <a:spcPts val="0"/>
              </a:spcBef>
              <a:spcAft>
                <a:spcPts val="0"/>
              </a:spcAft>
              <a:buNone/>
              <a:defRPr sz="1200">
                <a:solidFill>
                  <a:schemeClr val="dk2"/>
                </a:solidFill>
                <a:latin typeface="Garamond"/>
                <a:ea typeface="Garamond"/>
                <a:cs typeface="Garamond"/>
                <a:sym typeface="Garamond"/>
              </a:defRPr>
            </a:lvl7pPr>
            <a:lvl8pPr indent="0" lvl="7" marL="0" marR="0" algn="r">
              <a:spcBef>
                <a:spcPts val="0"/>
              </a:spcBef>
              <a:spcAft>
                <a:spcPts val="0"/>
              </a:spcAft>
              <a:buNone/>
              <a:defRPr sz="1200">
                <a:solidFill>
                  <a:schemeClr val="dk2"/>
                </a:solidFill>
                <a:latin typeface="Garamond"/>
                <a:ea typeface="Garamond"/>
                <a:cs typeface="Garamond"/>
                <a:sym typeface="Garamond"/>
              </a:defRPr>
            </a:lvl8pPr>
            <a:lvl9pPr indent="0" lvl="8" marL="0" marR="0" algn="r">
              <a:spcBef>
                <a:spcPts val="0"/>
              </a:spcBef>
              <a:spcAft>
                <a:spcPts val="0"/>
              </a:spcAft>
              <a:buNone/>
              <a:defRPr sz="1200">
                <a:solidFill>
                  <a:schemeClr val="dk2"/>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type="objTx">
  <p:cSld name="OBJECT_WITH_CAPTION_TEXT">
    <p:spTree>
      <p:nvGrpSpPr>
        <p:cNvPr id="1154" name="Shape 1154"/>
        <p:cNvGrpSpPr/>
        <p:nvPr/>
      </p:nvGrpSpPr>
      <p:grpSpPr>
        <a:xfrm>
          <a:off x="0" y="0"/>
          <a:ext cx="0" cy="0"/>
          <a:chOff x="0" y="0"/>
          <a:chExt cx="0" cy="0"/>
        </a:xfrm>
      </p:grpSpPr>
      <p:sp>
        <p:nvSpPr>
          <p:cNvPr id="1155" name="Google Shape;1155;p308"/>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6" name="Google Shape;1156;p308"/>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2"/>
              </a:buClr>
              <a:buSzPts val="3200"/>
              <a:buFont typeface="Garamond"/>
              <a:buChar char="•"/>
              <a:defRPr sz="3200"/>
            </a:lvl1pPr>
            <a:lvl2pPr indent="-406400" lvl="1" marL="914400" algn="l">
              <a:spcBef>
                <a:spcPts val="560"/>
              </a:spcBef>
              <a:spcAft>
                <a:spcPts val="0"/>
              </a:spcAft>
              <a:buClr>
                <a:schemeClr val="dk2"/>
              </a:buClr>
              <a:buSzPts val="2800"/>
              <a:buFont typeface="Garamond"/>
              <a:buChar char="–"/>
              <a:defRPr sz="2800"/>
            </a:lvl2pPr>
            <a:lvl3pPr indent="-381000" lvl="2" marL="1371600" algn="l">
              <a:spcBef>
                <a:spcPts val="480"/>
              </a:spcBef>
              <a:spcAft>
                <a:spcPts val="0"/>
              </a:spcAft>
              <a:buClr>
                <a:schemeClr val="dk2"/>
              </a:buClr>
              <a:buSzPts val="2400"/>
              <a:buFont typeface="Garamond"/>
              <a:buChar char="•"/>
              <a:defRPr sz="2400"/>
            </a:lvl3pPr>
            <a:lvl4pPr indent="-355600" lvl="3" marL="1828800" algn="l">
              <a:spcBef>
                <a:spcPts val="400"/>
              </a:spcBef>
              <a:spcAft>
                <a:spcPts val="0"/>
              </a:spcAft>
              <a:buClr>
                <a:schemeClr val="dk2"/>
              </a:buClr>
              <a:buSzPts val="2000"/>
              <a:buFont typeface="Garamond"/>
              <a:buChar char="–"/>
              <a:defRPr sz="2000"/>
            </a:lvl4pPr>
            <a:lvl5pPr indent="-355600" lvl="4" marL="2286000" algn="l">
              <a:spcBef>
                <a:spcPts val="400"/>
              </a:spcBef>
              <a:spcAft>
                <a:spcPts val="0"/>
              </a:spcAft>
              <a:buClr>
                <a:schemeClr val="dk2"/>
              </a:buClr>
              <a:buSzPts val="2000"/>
              <a:buFont typeface="Garamond"/>
              <a:buChar char="»"/>
              <a:defRPr sz="2000"/>
            </a:lvl5pPr>
            <a:lvl6pPr indent="-355600" lvl="5" marL="2743200" algn="l">
              <a:spcBef>
                <a:spcPts val="400"/>
              </a:spcBef>
              <a:spcAft>
                <a:spcPts val="0"/>
              </a:spcAft>
              <a:buClr>
                <a:schemeClr val="dk2"/>
              </a:buClr>
              <a:buSzPts val="2000"/>
              <a:buFont typeface="Garamond"/>
              <a:buChar char="»"/>
              <a:defRPr sz="2000"/>
            </a:lvl6pPr>
            <a:lvl7pPr indent="-355600" lvl="6" marL="3200400" algn="l">
              <a:spcBef>
                <a:spcPts val="400"/>
              </a:spcBef>
              <a:spcAft>
                <a:spcPts val="0"/>
              </a:spcAft>
              <a:buClr>
                <a:schemeClr val="dk2"/>
              </a:buClr>
              <a:buSzPts val="2000"/>
              <a:buFont typeface="Garamond"/>
              <a:buChar char="»"/>
              <a:defRPr sz="2000"/>
            </a:lvl7pPr>
            <a:lvl8pPr indent="-355600" lvl="7" marL="3657600" algn="l">
              <a:spcBef>
                <a:spcPts val="400"/>
              </a:spcBef>
              <a:spcAft>
                <a:spcPts val="0"/>
              </a:spcAft>
              <a:buClr>
                <a:schemeClr val="dk2"/>
              </a:buClr>
              <a:buSzPts val="2000"/>
              <a:buFont typeface="Garamond"/>
              <a:buChar char="»"/>
              <a:defRPr sz="2000"/>
            </a:lvl8pPr>
            <a:lvl9pPr indent="-355600" lvl="8" marL="4114800" algn="l">
              <a:spcBef>
                <a:spcPts val="400"/>
              </a:spcBef>
              <a:spcAft>
                <a:spcPts val="0"/>
              </a:spcAft>
              <a:buClr>
                <a:schemeClr val="dk2"/>
              </a:buClr>
              <a:buSzPts val="2000"/>
              <a:buFont typeface="Garamond"/>
              <a:buChar char="»"/>
              <a:defRPr sz="2000"/>
            </a:lvl9pPr>
          </a:lstStyle>
          <a:p/>
        </p:txBody>
      </p:sp>
      <p:sp>
        <p:nvSpPr>
          <p:cNvPr id="1157" name="Google Shape;1157;p308"/>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2"/>
              </a:buClr>
              <a:buSzPts val="1400"/>
              <a:buFont typeface="Garamond"/>
              <a:buNone/>
              <a:defRPr sz="1400"/>
            </a:lvl1pPr>
            <a:lvl2pPr indent="-228600" lvl="1" marL="914400" algn="l">
              <a:spcBef>
                <a:spcPts val="240"/>
              </a:spcBef>
              <a:spcAft>
                <a:spcPts val="0"/>
              </a:spcAft>
              <a:buClr>
                <a:schemeClr val="dk2"/>
              </a:buClr>
              <a:buSzPts val="1200"/>
              <a:buFont typeface="Garamond"/>
              <a:buNone/>
              <a:defRPr sz="1200"/>
            </a:lvl2pPr>
            <a:lvl3pPr indent="-228600" lvl="2" marL="1371600" algn="l">
              <a:spcBef>
                <a:spcPts val="200"/>
              </a:spcBef>
              <a:spcAft>
                <a:spcPts val="0"/>
              </a:spcAft>
              <a:buClr>
                <a:schemeClr val="dk2"/>
              </a:buClr>
              <a:buSzPts val="1000"/>
              <a:buFont typeface="Garamond"/>
              <a:buNone/>
              <a:defRPr sz="1000"/>
            </a:lvl3pPr>
            <a:lvl4pPr indent="-228600" lvl="3" marL="1828800" algn="l">
              <a:spcBef>
                <a:spcPts val="180"/>
              </a:spcBef>
              <a:spcAft>
                <a:spcPts val="0"/>
              </a:spcAft>
              <a:buClr>
                <a:schemeClr val="dk2"/>
              </a:buClr>
              <a:buSzPts val="900"/>
              <a:buFont typeface="Garamond"/>
              <a:buNone/>
              <a:defRPr sz="900"/>
            </a:lvl4pPr>
            <a:lvl5pPr indent="-228600" lvl="4" marL="2286000" algn="l">
              <a:spcBef>
                <a:spcPts val="180"/>
              </a:spcBef>
              <a:spcAft>
                <a:spcPts val="0"/>
              </a:spcAft>
              <a:buClr>
                <a:schemeClr val="dk2"/>
              </a:buClr>
              <a:buSzPts val="900"/>
              <a:buFont typeface="Garamond"/>
              <a:buNone/>
              <a:defRPr sz="900"/>
            </a:lvl5pPr>
            <a:lvl6pPr indent="-228600" lvl="5" marL="2743200" algn="l">
              <a:spcBef>
                <a:spcPts val="180"/>
              </a:spcBef>
              <a:spcAft>
                <a:spcPts val="0"/>
              </a:spcAft>
              <a:buClr>
                <a:schemeClr val="dk2"/>
              </a:buClr>
              <a:buSzPts val="900"/>
              <a:buFont typeface="Garamond"/>
              <a:buNone/>
              <a:defRPr sz="900"/>
            </a:lvl6pPr>
            <a:lvl7pPr indent="-228600" lvl="6" marL="3200400" algn="l">
              <a:spcBef>
                <a:spcPts val="180"/>
              </a:spcBef>
              <a:spcAft>
                <a:spcPts val="0"/>
              </a:spcAft>
              <a:buClr>
                <a:schemeClr val="dk2"/>
              </a:buClr>
              <a:buSzPts val="900"/>
              <a:buFont typeface="Garamond"/>
              <a:buNone/>
              <a:defRPr sz="900"/>
            </a:lvl7pPr>
            <a:lvl8pPr indent="-228600" lvl="7" marL="3657600" algn="l">
              <a:spcBef>
                <a:spcPts val="180"/>
              </a:spcBef>
              <a:spcAft>
                <a:spcPts val="0"/>
              </a:spcAft>
              <a:buClr>
                <a:schemeClr val="dk2"/>
              </a:buClr>
              <a:buSzPts val="900"/>
              <a:buFont typeface="Garamond"/>
              <a:buNone/>
              <a:defRPr sz="900"/>
            </a:lvl8pPr>
            <a:lvl9pPr indent="-228600" lvl="8" marL="4114800" algn="l">
              <a:spcBef>
                <a:spcPts val="180"/>
              </a:spcBef>
              <a:spcAft>
                <a:spcPts val="0"/>
              </a:spcAft>
              <a:buClr>
                <a:schemeClr val="dk2"/>
              </a:buClr>
              <a:buSzPts val="900"/>
              <a:buFont typeface="Garamond"/>
              <a:buNone/>
              <a:defRPr sz="900"/>
            </a:lvl9pPr>
          </a:lstStyle>
          <a:p/>
        </p:txBody>
      </p:sp>
      <p:sp>
        <p:nvSpPr>
          <p:cNvPr id="1158" name="Google Shape;1158;p308"/>
          <p:cNvSpPr txBox="1"/>
          <p:nvPr>
            <p:ph idx="10" type="dt"/>
          </p:nvPr>
        </p:nvSpPr>
        <p:spPr>
          <a:xfrm>
            <a:off x="1447800" y="6245225"/>
            <a:ext cx="19050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9" name="Google Shape;1159;p308"/>
          <p:cNvSpPr txBox="1"/>
          <p:nvPr>
            <p:ph idx="11" type="ftr"/>
          </p:nvPr>
        </p:nvSpPr>
        <p:spPr>
          <a:xfrm>
            <a:off x="3505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0" name="Google Shape;1160;p308"/>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200">
                <a:solidFill>
                  <a:schemeClr val="dk2"/>
                </a:solidFill>
                <a:latin typeface="Garamond"/>
                <a:ea typeface="Garamond"/>
                <a:cs typeface="Garamond"/>
                <a:sym typeface="Garamond"/>
              </a:defRPr>
            </a:lvl1pPr>
            <a:lvl2pPr indent="0" lvl="1" marL="0" marR="0" algn="r">
              <a:spcBef>
                <a:spcPts val="0"/>
              </a:spcBef>
              <a:spcAft>
                <a:spcPts val="0"/>
              </a:spcAft>
              <a:buNone/>
              <a:defRPr sz="1200">
                <a:solidFill>
                  <a:schemeClr val="dk2"/>
                </a:solidFill>
                <a:latin typeface="Garamond"/>
                <a:ea typeface="Garamond"/>
                <a:cs typeface="Garamond"/>
                <a:sym typeface="Garamond"/>
              </a:defRPr>
            </a:lvl2pPr>
            <a:lvl3pPr indent="0" lvl="2" marL="0" marR="0" algn="r">
              <a:spcBef>
                <a:spcPts val="0"/>
              </a:spcBef>
              <a:spcAft>
                <a:spcPts val="0"/>
              </a:spcAft>
              <a:buNone/>
              <a:defRPr sz="1200">
                <a:solidFill>
                  <a:schemeClr val="dk2"/>
                </a:solidFill>
                <a:latin typeface="Garamond"/>
                <a:ea typeface="Garamond"/>
                <a:cs typeface="Garamond"/>
                <a:sym typeface="Garamond"/>
              </a:defRPr>
            </a:lvl3pPr>
            <a:lvl4pPr indent="0" lvl="3" marL="0" marR="0" algn="r">
              <a:spcBef>
                <a:spcPts val="0"/>
              </a:spcBef>
              <a:spcAft>
                <a:spcPts val="0"/>
              </a:spcAft>
              <a:buNone/>
              <a:defRPr sz="1200">
                <a:solidFill>
                  <a:schemeClr val="dk2"/>
                </a:solidFill>
                <a:latin typeface="Garamond"/>
                <a:ea typeface="Garamond"/>
                <a:cs typeface="Garamond"/>
                <a:sym typeface="Garamond"/>
              </a:defRPr>
            </a:lvl4pPr>
            <a:lvl5pPr indent="0" lvl="4" marL="0" marR="0" algn="r">
              <a:spcBef>
                <a:spcPts val="0"/>
              </a:spcBef>
              <a:spcAft>
                <a:spcPts val="0"/>
              </a:spcAft>
              <a:buNone/>
              <a:defRPr sz="1200">
                <a:solidFill>
                  <a:schemeClr val="dk2"/>
                </a:solidFill>
                <a:latin typeface="Garamond"/>
                <a:ea typeface="Garamond"/>
                <a:cs typeface="Garamond"/>
                <a:sym typeface="Garamond"/>
              </a:defRPr>
            </a:lvl5pPr>
            <a:lvl6pPr indent="0" lvl="5" marL="0" marR="0" algn="r">
              <a:spcBef>
                <a:spcPts val="0"/>
              </a:spcBef>
              <a:spcAft>
                <a:spcPts val="0"/>
              </a:spcAft>
              <a:buNone/>
              <a:defRPr sz="1200">
                <a:solidFill>
                  <a:schemeClr val="dk2"/>
                </a:solidFill>
                <a:latin typeface="Garamond"/>
                <a:ea typeface="Garamond"/>
                <a:cs typeface="Garamond"/>
                <a:sym typeface="Garamond"/>
              </a:defRPr>
            </a:lvl6pPr>
            <a:lvl7pPr indent="0" lvl="6" marL="0" marR="0" algn="r">
              <a:spcBef>
                <a:spcPts val="0"/>
              </a:spcBef>
              <a:spcAft>
                <a:spcPts val="0"/>
              </a:spcAft>
              <a:buNone/>
              <a:defRPr sz="1200">
                <a:solidFill>
                  <a:schemeClr val="dk2"/>
                </a:solidFill>
                <a:latin typeface="Garamond"/>
                <a:ea typeface="Garamond"/>
                <a:cs typeface="Garamond"/>
                <a:sym typeface="Garamond"/>
              </a:defRPr>
            </a:lvl7pPr>
            <a:lvl8pPr indent="0" lvl="7" marL="0" marR="0" algn="r">
              <a:spcBef>
                <a:spcPts val="0"/>
              </a:spcBef>
              <a:spcAft>
                <a:spcPts val="0"/>
              </a:spcAft>
              <a:buNone/>
              <a:defRPr sz="1200">
                <a:solidFill>
                  <a:schemeClr val="dk2"/>
                </a:solidFill>
                <a:latin typeface="Garamond"/>
                <a:ea typeface="Garamond"/>
                <a:cs typeface="Garamond"/>
                <a:sym typeface="Garamond"/>
              </a:defRPr>
            </a:lvl8pPr>
            <a:lvl9pPr indent="0" lvl="8" marL="0" marR="0" algn="r">
              <a:spcBef>
                <a:spcPts val="0"/>
              </a:spcBef>
              <a:spcAft>
                <a:spcPts val="0"/>
              </a:spcAft>
              <a:buNone/>
              <a:defRPr sz="1200">
                <a:solidFill>
                  <a:schemeClr val="dk2"/>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type="picTx">
  <p:cSld name="PICTURE_WITH_CAPTION_TEXT">
    <p:spTree>
      <p:nvGrpSpPr>
        <p:cNvPr id="1161" name="Shape 1161"/>
        <p:cNvGrpSpPr/>
        <p:nvPr/>
      </p:nvGrpSpPr>
      <p:grpSpPr>
        <a:xfrm>
          <a:off x="0" y="0"/>
          <a:ext cx="0" cy="0"/>
          <a:chOff x="0" y="0"/>
          <a:chExt cx="0" cy="0"/>
        </a:xfrm>
      </p:grpSpPr>
      <p:sp>
        <p:nvSpPr>
          <p:cNvPr id="1162" name="Google Shape;1162;p309"/>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3" name="Google Shape;1163;p309"/>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2"/>
              </a:buClr>
              <a:buSzPts val="3200"/>
              <a:buFont typeface="Garamond"/>
              <a:buNone/>
              <a:defRPr b="0" i="0" sz="3200" u="none" cap="none" strike="noStrike">
                <a:solidFill>
                  <a:schemeClr val="dk2"/>
                </a:solidFill>
                <a:latin typeface="Garamond"/>
                <a:ea typeface="Garamond"/>
                <a:cs typeface="Garamond"/>
                <a:sym typeface="Garamond"/>
              </a:defRPr>
            </a:lvl1pPr>
            <a:lvl2pPr lvl="1" marR="0" rtl="0" algn="l">
              <a:spcBef>
                <a:spcPts val="560"/>
              </a:spcBef>
              <a:spcAft>
                <a:spcPts val="0"/>
              </a:spcAft>
              <a:buClr>
                <a:schemeClr val="dk2"/>
              </a:buClr>
              <a:buSzPts val="2800"/>
              <a:buFont typeface="Garamond"/>
              <a:buNone/>
              <a:defRPr b="0" i="0" sz="2800" u="none" cap="none" strike="noStrike">
                <a:solidFill>
                  <a:schemeClr val="dk2"/>
                </a:solidFill>
                <a:latin typeface="Garamond"/>
                <a:ea typeface="Garamond"/>
                <a:cs typeface="Garamond"/>
                <a:sym typeface="Garamond"/>
              </a:defRPr>
            </a:lvl2pPr>
            <a:lvl3pPr lvl="2" marR="0" rtl="0" algn="l">
              <a:spcBef>
                <a:spcPts val="480"/>
              </a:spcBef>
              <a:spcAft>
                <a:spcPts val="0"/>
              </a:spcAft>
              <a:buClr>
                <a:schemeClr val="dk2"/>
              </a:buClr>
              <a:buSzPts val="2400"/>
              <a:buFont typeface="Garamond"/>
              <a:buNone/>
              <a:defRPr b="0" i="0" sz="2400" u="none" cap="none" strike="noStrike">
                <a:solidFill>
                  <a:schemeClr val="dk2"/>
                </a:solidFill>
                <a:latin typeface="Garamond"/>
                <a:ea typeface="Garamond"/>
                <a:cs typeface="Garamond"/>
                <a:sym typeface="Garamond"/>
              </a:defRPr>
            </a:lvl3pPr>
            <a:lvl4pPr lvl="3" marR="0" rtl="0" algn="l">
              <a:spcBef>
                <a:spcPts val="400"/>
              </a:spcBef>
              <a:spcAft>
                <a:spcPts val="0"/>
              </a:spcAft>
              <a:buClr>
                <a:schemeClr val="dk2"/>
              </a:buClr>
              <a:buSzPts val="2000"/>
              <a:buFont typeface="Garamond"/>
              <a:buNone/>
              <a:defRPr b="0" i="0" sz="2000" u="none" cap="none" strike="noStrike">
                <a:solidFill>
                  <a:schemeClr val="dk2"/>
                </a:solidFill>
                <a:latin typeface="Garamond"/>
                <a:ea typeface="Garamond"/>
                <a:cs typeface="Garamond"/>
                <a:sym typeface="Garamond"/>
              </a:defRPr>
            </a:lvl4pPr>
            <a:lvl5pPr lvl="4" marR="0" rtl="0" algn="l">
              <a:spcBef>
                <a:spcPts val="400"/>
              </a:spcBef>
              <a:spcAft>
                <a:spcPts val="0"/>
              </a:spcAft>
              <a:buClr>
                <a:schemeClr val="dk2"/>
              </a:buClr>
              <a:buSzPts val="2000"/>
              <a:buFont typeface="Garamond"/>
              <a:buNone/>
              <a:defRPr b="0" i="0" sz="2000" u="none" cap="none" strike="noStrike">
                <a:solidFill>
                  <a:schemeClr val="dk2"/>
                </a:solidFill>
                <a:latin typeface="Garamond"/>
                <a:ea typeface="Garamond"/>
                <a:cs typeface="Garamond"/>
                <a:sym typeface="Garamond"/>
              </a:defRPr>
            </a:lvl5pPr>
            <a:lvl6pPr lvl="5" marR="0" rtl="0" algn="l">
              <a:spcBef>
                <a:spcPts val="400"/>
              </a:spcBef>
              <a:spcAft>
                <a:spcPts val="0"/>
              </a:spcAft>
              <a:buClr>
                <a:schemeClr val="dk2"/>
              </a:buClr>
              <a:buSzPts val="2000"/>
              <a:buFont typeface="Garamond"/>
              <a:buNone/>
              <a:defRPr b="0" i="0" sz="2000" u="none" cap="none" strike="noStrike">
                <a:solidFill>
                  <a:schemeClr val="dk2"/>
                </a:solidFill>
                <a:latin typeface="Garamond"/>
                <a:ea typeface="Garamond"/>
                <a:cs typeface="Garamond"/>
                <a:sym typeface="Garamond"/>
              </a:defRPr>
            </a:lvl6pPr>
            <a:lvl7pPr lvl="6" marR="0" rtl="0" algn="l">
              <a:spcBef>
                <a:spcPts val="400"/>
              </a:spcBef>
              <a:spcAft>
                <a:spcPts val="0"/>
              </a:spcAft>
              <a:buClr>
                <a:schemeClr val="dk2"/>
              </a:buClr>
              <a:buSzPts val="2000"/>
              <a:buFont typeface="Garamond"/>
              <a:buNone/>
              <a:defRPr b="0" i="0" sz="2000" u="none" cap="none" strike="noStrike">
                <a:solidFill>
                  <a:schemeClr val="dk2"/>
                </a:solidFill>
                <a:latin typeface="Garamond"/>
                <a:ea typeface="Garamond"/>
                <a:cs typeface="Garamond"/>
                <a:sym typeface="Garamond"/>
              </a:defRPr>
            </a:lvl7pPr>
            <a:lvl8pPr lvl="7" marR="0" rtl="0" algn="l">
              <a:spcBef>
                <a:spcPts val="400"/>
              </a:spcBef>
              <a:spcAft>
                <a:spcPts val="0"/>
              </a:spcAft>
              <a:buClr>
                <a:schemeClr val="dk2"/>
              </a:buClr>
              <a:buSzPts val="2000"/>
              <a:buFont typeface="Garamond"/>
              <a:buNone/>
              <a:defRPr b="0" i="0" sz="2000" u="none" cap="none" strike="noStrike">
                <a:solidFill>
                  <a:schemeClr val="dk2"/>
                </a:solidFill>
                <a:latin typeface="Garamond"/>
                <a:ea typeface="Garamond"/>
                <a:cs typeface="Garamond"/>
                <a:sym typeface="Garamond"/>
              </a:defRPr>
            </a:lvl8pPr>
            <a:lvl9pPr lvl="8" marR="0" rtl="0" algn="l">
              <a:spcBef>
                <a:spcPts val="400"/>
              </a:spcBef>
              <a:spcAft>
                <a:spcPts val="0"/>
              </a:spcAft>
              <a:buClr>
                <a:schemeClr val="dk2"/>
              </a:buClr>
              <a:buSzPts val="2000"/>
              <a:buFont typeface="Garamond"/>
              <a:buNone/>
              <a:defRPr b="0" i="0" sz="2000" u="none" cap="none" strike="noStrike">
                <a:solidFill>
                  <a:schemeClr val="dk2"/>
                </a:solidFill>
                <a:latin typeface="Garamond"/>
                <a:ea typeface="Garamond"/>
                <a:cs typeface="Garamond"/>
                <a:sym typeface="Garamond"/>
              </a:defRPr>
            </a:lvl9pPr>
          </a:lstStyle>
          <a:p/>
        </p:txBody>
      </p:sp>
      <p:sp>
        <p:nvSpPr>
          <p:cNvPr id="1164" name="Google Shape;1164;p309"/>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2"/>
              </a:buClr>
              <a:buSzPts val="1400"/>
              <a:buFont typeface="Garamond"/>
              <a:buNone/>
              <a:defRPr sz="1400"/>
            </a:lvl1pPr>
            <a:lvl2pPr indent="-228600" lvl="1" marL="914400" algn="l">
              <a:spcBef>
                <a:spcPts val="240"/>
              </a:spcBef>
              <a:spcAft>
                <a:spcPts val="0"/>
              </a:spcAft>
              <a:buClr>
                <a:schemeClr val="dk2"/>
              </a:buClr>
              <a:buSzPts val="1200"/>
              <a:buFont typeface="Garamond"/>
              <a:buNone/>
              <a:defRPr sz="1200"/>
            </a:lvl2pPr>
            <a:lvl3pPr indent="-228600" lvl="2" marL="1371600" algn="l">
              <a:spcBef>
                <a:spcPts val="200"/>
              </a:spcBef>
              <a:spcAft>
                <a:spcPts val="0"/>
              </a:spcAft>
              <a:buClr>
                <a:schemeClr val="dk2"/>
              </a:buClr>
              <a:buSzPts val="1000"/>
              <a:buFont typeface="Garamond"/>
              <a:buNone/>
              <a:defRPr sz="1000"/>
            </a:lvl3pPr>
            <a:lvl4pPr indent="-228600" lvl="3" marL="1828800" algn="l">
              <a:spcBef>
                <a:spcPts val="180"/>
              </a:spcBef>
              <a:spcAft>
                <a:spcPts val="0"/>
              </a:spcAft>
              <a:buClr>
                <a:schemeClr val="dk2"/>
              </a:buClr>
              <a:buSzPts val="900"/>
              <a:buFont typeface="Garamond"/>
              <a:buNone/>
              <a:defRPr sz="900"/>
            </a:lvl4pPr>
            <a:lvl5pPr indent="-228600" lvl="4" marL="2286000" algn="l">
              <a:spcBef>
                <a:spcPts val="180"/>
              </a:spcBef>
              <a:spcAft>
                <a:spcPts val="0"/>
              </a:spcAft>
              <a:buClr>
                <a:schemeClr val="dk2"/>
              </a:buClr>
              <a:buSzPts val="900"/>
              <a:buFont typeface="Garamond"/>
              <a:buNone/>
              <a:defRPr sz="900"/>
            </a:lvl5pPr>
            <a:lvl6pPr indent="-228600" lvl="5" marL="2743200" algn="l">
              <a:spcBef>
                <a:spcPts val="180"/>
              </a:spcBef>
              <a:spcAft>
                <a:spcPts val="0"/>
              </a:spcAft>
              <a:buClr>
                <a:schemeClr val="dk2"/>
              </a:buClr>
              <a:buSzPts val="900"/>
              <a:buFont typeface="Garamond"/>
              <a:buNone/>
              <a:defRPr sz="900"/>
            </a:lvl6pPr>
            <a:lvl7pPr indent="-228600" lvl="6" marL="3200400" algn="l">
              <a:spcBef>
                <a:spcPts val="180"/>
              </a:spcBef>
              <a:spcAft>
                <a:spcPts val="0"/>
              </a:spcAft>
              <a:buClr>
                <a:schemeClr val="dk2"/>
              </a:buClr>
              <a:buSzPts val="900"/>
              <a:buFont typeface="Garamond"/>
              <a:buNone/>
              <a:defRPr sz="900"/>
            </a:lvl7pPr>
            <a:lvl8pPr indent="-228600" lvl="7" marL="3657600" algn="l">
              <a:spcBef>
                <a:spcPts val="180"/>
              </a:spcBef>
              <a:spcAft>
                <a:spcPts val="0"/>
              </a:spcAft>
              <a:buClr>
                <a:schemeClr val="dk2"/>
              </a:buClr>
              <a:buSzPts val="900"/>
              <a:buFont typeface="Garamond"/>
              <a:buNone/>
              <a:defRPr sz="900"/>
            </a:lvl8pPr>
            <a:lvl9pPr indent="-228600" lvl="8" marL="4114800" algn="l">
              <a:spcBef>
                <a:spcPts val="180"/>
              </a:spcBef>
              <a:spcAft>
                <a:spcPts val="0"/>
              </a:spcAft>
              <a:buClr>
                <a:schemeClr val="dk2"/>
              </a:buClr>
              <a:buSzPts val="900"/>
              <a:buFont typeface="Garamond"/>
              <a:buNone/>
              <a:defRPr sz="900"/>
            </a:lvl9pPr>
          </a:lstStyle>
          <a:p/>
        </p:txBody>
      </p:sp>
      <p:sp>
        <p:nvSpPr>
          <p:cNvPr id="1165" name="Google Shape;1165;p309"/>
          <p:cNvSpPr txBox="1"/>
          <p:nvPr>
            <p:ph idx="10" type="dt"/>
          </p:nvPr>
        </p:nvSpPr>
        <p:spPr>
          <a:xfrm>
            <a:off x="1447800" y="6245225"/>
            <a:ext cx="19050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6" name="Google Shape;1166;p309"/>
          <p:cNvSpPr txBox="1"/>
          <p:nvPr>
            <p:ph idx="11" type="ftr"/>
          </p:nvPr>
        </p:nvSpPr>
        <p:spPr>
          <a:xfrm>
            <a:off x="3505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7" name="Google Shape;1167;p309"/>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200">
                <a:solidFill>
                  <a:schemeClr val="dk2"/>
                </a:solidFill>
                <a:latin typeface="Garamond"/>
                <a:ea typeface="Garamond"/>
                <a:cs typeface="Garamond"/>
                <a:sym typeface="Garamond"/>
              </a:defRPr>
            </a:lvl1pPr>
            <a:lvl2pPr indent="0" lvl="1" marL="0" marR="0" algn="r">
              <a:spcBef>
                <a:spcPts val="0"/>
              </a:spcBef>
              <a:spcAft>
                <a:spcPts val="0"/>
              </a:spcAft>
              <a:buNone/>
              <a:defRPr sz="1200">
                <a:solidFill>
                  <a:schemeClr val="dk2"/>
                </a:solidFill>
                <a:latin typeface="Garamond"/>
                <a:ea typeface="Garamond"/>
                <a:cs typeface="Garamond"/>
                <a:sym typeface="Garamond"/>
              </a:defRPr>
            </a:lvl2pPr>
            <a:lvl3pPr indent="0" lvl="2" marL="0" marR="0" algn="r">
              <a:spcBef>
                <a:spcPts val="0"/>
              </a:spcBef>
              <a:spcAft>
                <a:spcPts val="0"/>
              </a:spcAft>
              <a:buNone/>
              <a:defRPr sz="1200">
                <a:solidFill>
                  <a:schemeClr val="dk2"/>
                </a:solidFill>
                <a:latin typeface="Garamond"/>
                <a:ea typeface="Garamond"/>
                <a:cs typeface="Garamond"/>
                <a:sym typeface="Garamond"/>
              </a:defRPr>
            </a:lvl3pPr>
            <a:lvl4pPr indent="0" lvl="3" marL="0" marR="0" algn="r">
              <a:spcBef>
                <a:spcPts val="0"/>
              </a:spcBef>
              <a:spcAft>
                <a:spcPts val="0"/>
              </a:spcAft>
              <a:buNone/>
              <a:defRPr sz="1200">
                <a:solidFill>
                  <a:schemeClr val="dk2"/>
                </a:solidFill>
                <a:latin typeface="Garamond"/>
                <a:ea typeface="Garamond"/>
                <a:cs typeface="Garamond"/>
                <a:sym typeface="Garamond"/>
              </a:defRPr>
            </a:lvl4pPr>
            <a:lvl5pPr indent="0" lvl="4" marL="0" marR="0" algn="r">
              <a:spcBef>
                <a:spcPts val="0"/>
              </a:spcBef>
              <a:spcAft>
                <a:spcPts val="0"/>
              </a:spcAft>
              <a:buNone/>
              <a:defRPr sz="1200">
                <a:solidFill>
                  <a:schemeClr val="dk2"/>
                </a:solidFill>
                <a:latin typeface="Garamond"/>
                <a:ea typeface="Garamond"/>
                <a:cs typeface="Garamond"/>
                <a:sym typeface="Garamond"/>
              </a:defRPr>
            </a:lvl5pPr>
            <a:lvl6pPr indent="0" lvl="5" marL="0" marR="0" algn="r">
              <a:spcBef>
                <a:spcPts val="0"/>
              </a:spcBef>
              <a:spcAft>
                <a:spcPts val="0"/>
              </a:spcAft>
              <a:buNone/>
              <a:defRPr sz="1200">
                <a:solidFill>
                  <a:schemeClr val="dk2"/>
                </a:solidFill>
                <a:latin typeface="Garamond"/>
                <a:ea typeface="Garamond"/>
                <a:cs typeface="Garamond"/>
                <a:sym typeface="Garamond"/>
              </a:defRPr>
            </a:lvl6pPr>
            <a:lvl7pPr indent="0" lvl="6" marL="0" marR="0" algn="r">
              <a:spcBef>
                <a:spcPts val="0"/>
              </a:spcBef>
              <a:spcAft>
                <a:spcPts val="0"/>
              </a:spcAft>
              <a:buNone/>
              <a:defRPr sz="1200">
                <a:solidFill>
                  <a:schemeClr val="dk2"/>
                </a:solidFill>
                <a:latin typeface="Garamond"/>
                <a:ea typeface="Garamond"/>
                <a:cs typeface="Garamond"/>
                <a:sym typeface="Garamond"/>
              </a:defRPr>
            </a:lvl7pPr>
            <a:lvl8pPr indent="0" lvl="7" marL="0" marR="0" algn="r">
              <a:spcBef>
                <a:spcPts val="0"/>
              </a:spcBef>
              <a:spcAft>
                <a:spcPts val="0"/>
              </a:spcAft>
              <a:buNone/>
              <a:defRPr sz="1200">
                <a:solidFill>
                  <a:schemeClr val="dk2"/>
                </a:solidFill>
                <a:latin typeface="Garamond"/>
                <a:ea typeface="Garamond"/>
                <a:cs typeface="Garamond"/>
                <a:sym typeface="Garamond"/>
              </a:defRPr>
            </a:lvl8pPr>
            <a:lvl9pPr indent="0" lvl="8" marL="0" marR="0" algn="r">
              <a:spcBef>
                <a:spcPts val="0"/>
              </a:spcBef>
              <a:spcAft>
                <a:spcPts val="0"/>
              </a:spcAft>
              <a:buNone/>
              <a:defRPr sz="1200">
                <a:solidFill>
                  <a:schemeClr val="dk2"/>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Κατακόρυφο κείμενο" type="vertTx">
  <p:cSld name="VERTICAL_TEXT">
    <p:spTree>
      <p:nvGrpSpPr>
        <p:cNvPr id="1168" name="Shape 1168"/>
        <p:cNvGrpSpPr/>
        <p:nvPr/>
      </p:nvGrpSpPr>
      <p:grpSpPr>
        <a:xfrm>
          <a:off x="0" y="0"/>
          <a:ext cx="0" cy="0"/>
          <a:chOff x="0" y="0"/>
          <a:chExt cx="0" cy="0"/>
        </a:xfrm>
      </p:grpSpPr>
      <p:sp>
        <p:nvSpPr>
          <p:cNvPr id="1169" name="Google Shape;1169;p310"/>
          <p:cNvSpPr txBox="1"/>
          <p:nvPr>
            <p:ph type="title"/>
          </p:nvPr>
        </p:nvSpPr>
        <p:spPr>
          <a:xfrm>
            <a:off x="1371600" y="274638"/>
            <a:ext cx="73152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0" name="Google Shape;1170;p310"/>
          <p:cNvSpPr txBox="1"/>
          <p:nvPr>
            <p:ph idx="1" type="body"/>
          </p:nvPr>
        </p:nvSpPr>
        <p:spPr>
          <a:xfrm rot="5400000">
            <a:off x="2804318" y="243681"/>
            <a:ext cx="4525963" cy="72390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2"/>
              </a:buClr>
              <a:buSzPts val="1800"/>
              <a:buChar char="•"/>
              <a:defRPr/>
            </a:lvl1pPr>
            <a:lvl2pPr indent="-342900" lvl="1" marL="914400" algn="l">
              <a:spcBef>
                <a:spcPts val="360"/>
              </a:spcBef>
              <a:spcAft>
                <a:spcPts val="0"/>
              </a:spcAft>
              <a:buClr>
                <a:schemeClr val="dk2"/>
              </a:buClr>
              <a:buSzPts val="1800"/>
              <a:buChar char="–"/>
              <a:defRPr/>
            </a:lvl2pPr>
            <a:lvl3pPr indent="-342900" lvl="2" marL="1371600" algn="l">
              <a:spcBef>
                <a:spcPts val="360"/>
              </a:spcBef>
              <a:spcAft>
                <a:spcPts val="0"/>
              </a:spcAft>
              <a:buClr>
                <a:schemeClr val="dk2"/>
              </a:buClr>
              <a:buSzPts val="1800"/>
              <a:buChar char="•"/>
              <a:defRPr/>
            </a:lvl3pPr>
            <a:lvl4pPr indent="-342900" lvl="3" marL="1828800" algn="l">
              <a:spcBef>
                <a:spcPts val="360"/>
              </a:spcBef>
              <a:spcAft>
                <a:spcPts val="0"/>
              </a:spcAft>
              <a:buClr>
                <a:schemeClr val="dk2"/>
              </a:buClr>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2"/>
              </a:buClr>
              <a:buSzPts val="1800"/>
              <a:buChar char="»"/>
              <a:defRPr/>
            </a:lvl6pPr>
            <a:lvl7pPr indent="-342900" lvl="6" marL="3200400" algn="l">
              <a:spcBef>
                <a:spcPts val="360"/>
              </a:spcBef>
              <a:spcAft>
                <a:spcPts val="0"/>
              </a:spcAft>
              <a:buClr>
                <a:schemeClr val="dk2"/>
              </a:buClr>
              <a:buSzPts val="1800"/>
              <a:buChar char="»"/>
              <a:defRPr/>
            </a:lvl7pPr>
            <a:lvl8pPr indent="-342900" lvl="7" marL="3657600" algn="l">
              <a:spcBef>
                <a:spcPts val="360"/>
              </a:spcBef>
              <a:spcAft>
                <a:spcPts val="0"/>
              </a:spcAft>
              <a:buClr>
                <a:schemeClr val="dk2"/>
              </a:buClr>
              <a:buSzPts val="1800"/>
              <a:buChar char="»"/>
              <a:defRPr/>
            </a:lvl8pPr>
            <a:lvl9pPr indent="-342900" lvl="8" marL="4114800" algn="l">
              <a:spcBef>
                <a:spcPts val="360"/>
              </a:spcBef>
              <a:spcAft>
                <a:spcPts val="0"/>
              </a:spcAft>
              <a:buClr>
                <a:schemeClr val="dk2"/>
              </a:buClr>
              <a:buSzPts val="1800"/>
              <a:buChar char="»"/>
              <a:defRPr/>
            </a:lvl9pPr>
          </a:lstStyle>
          <a:p/>
        </p:txBody>
      </p:sp>
      <p:sp>
        <p:nvSpPr>
          <p:cNvPr id="1171" name="Google Shape;1171;p310"/>
          <p:cNvSpPr txBox="1"/>
          <p:nvPr>
            <p:ph idx="10" type="dt"/>
          </p:nvPr>
        </p:nvSpPr>
        <p:spPr>
          <a:xfrm>
            <a:off x="1447800" y="6245225"/>
            <a:ext cx="19050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2" name="Google Shape;1172;p310"/>
          <p:cNvSpPr txBox="1"/>
          <p:nvPr>
            <p:ph idx="11" type="ftr"/>
          </p:nvPr>
        </p:nvSpPr>
        <p:spPr>
          <a:xfrm>
            <a:off x="3505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3" name="Google Shape;1173;p310"/>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200">
                <a:solidFill>
                  <a:schemeClr val="dk2"/>
                </a:solidFill>
                <a:latin typeface="Garamond"/>
                <a:ea typeface="Garamond"/>
                <a:cs typeface="Garamond"/>
                <a:sym typeface="Garamond"/>
              </a:defRPr>
            </a:lvl1pPr>
            <a:lvl2pPr indent="0" lvl="1" marL="0" marR="0" algn="r">
              <a:spcBef>
                <a:spcPts val="0"/>
              </a:spcBef>
              <a:spcAft>
                <a:spcPts val="0"/>
              </a:spcAft>
              <a:buNone/>
              <a:defRPr sz="1200">
                <a:solidFill>
                  <a:schemeClr val="dk2"/>
                </a:solidFill>
                <a:latin typeface="Garamond"/>
                <a:ea typeface="Garamond"/>
                <a:cs typeface="Garamond"/>
                <a:sym typeface="Garamond"/>
              </a:defRPr>
            </a:lvl2pPr>
            <a:lvl3pPr indent="0" lvl="2" marL="0" marR="0" algn="r">
              <a:spcBef>
                <a:spcPts val="0"/>
              </a:spcBef>
              <a:spcAft>
                <a:spcPts val="0"/>
              </a:spcAft>
              <a:buNone/>
              <a:defRPr sz="1200">
                <a:solidFill>
                  <a:schemeClr val="dk2"/>
                </a:solidFill>
                <a:latin typeface="Garamond"/>
                <a:ea typeface="Garamond"/>
                <a:cs typeface="Garamond"/>
                <a:sym typeface="Garamond"/>
              </a:defRPr>
            </a:lvl3pPr>
            <a:lvl4pPr indent="0" lvl="3" marL="0" marR="0" algn="r">
              <a:spcBef>
                <a:spcPts val="0"/>
              </a:spcBef>
              <a:spcAft>
                <a:spcPts val="0"/>
              </a:spcAft>
              <a:buNone/>
              <a:defRPr sz="1200">
                <a:solidFill>
                  <a:schemeClr val="dk2"/>
                </a:solidFill>
                <a:latin typeface="Garamond"/>
                <a:ea typeface="Garamond"/>
                <a:cs typeface="Garamond"/>
                <a:sym typeface="Garamond"/>
              </a:defRPr>
            </a:lvl4pPr>
            <a:lvl5pPr indent="0" lvl="4" marL="0" marR="0" algn="r">
              <a:spcBef>
                <a:spcPts val="0"/>
              </a:spcBef>
              <a:spcAft>
                <a:spcPts val="0"/>
              </a:spcAft>
              <a:buNone/>
              <a:defRPr sz="1200">
                <a:solidFill>
                  <a:schemeClr val="dk2"/>
                </a:solidFill>
                <a:latin typeface="Garamond"/>
                <a:ea typeface="Garamond"/>
                <a:cs typeface="Garamond"/>
                <a:sym typeface="Garamond"/>
              </a:defRPr>
            </a:lvl5pPr>
            <a:lvl6pPr indent="0" lvl="5" marL="0" marR="0" algn="r">
              <a:spcBef>
                <a:spcPts val="0"/>
              </a:spcBef>
              <a:spcAft>
                <a:spcPts val="0"/>
              </a:spcAft>
              <a:buNone/>
              <a:defRPr sz="1200">
                <a:solidFill>
                  <a:schemeClr val="dk2"/>
                </a:solidFill>
                <a:latin typeface="Garamond"/>
                <a:ea typeface="Garamond"/>
                <a:cs typeface="Garamond"/>
                <a:sym typeface="Garamond"/>
              </a:defRPr>
            </a:lvl6pPr>
            <a:lvl7pPr indent="0" lvl="6" marL="0" marR="0" algn="r">
              <a:spcBef>
                <a:spcPts val="0"/>
              </a:spcBef>
              <a:spcAft>
                <a:spcPts val="0"/>
              </a:spcAft>
              <a:buNone/>
              <a:defRPr sz="1200">
                <a:solidFill>
                  <a:schemeClr val="dk2"/>
                </a:solidFill>
                <a:latin typeface="Garamond"/>
                <a:ea typeface="Garamond"/>
                <a:cs typeface="Garamond"/>
                <a:sym typeface="Garamond"/>
              </a:defRPr>
            </a:lvl7pPr>
            <a:lvl8pPr indent="0" lvl="7" marL="0" marR="0" algn="r">
              <a:spcBef>
                <a:spcPts val="0"/>
              </a:spcBef>
              <a:spcAft>
                <a:spcPts val="0"/>
              </a:spcAft>
              <a:buNone/>
              <a:defRPr sz="1200">
                <a:solidFill>
                  <a:schemeClr val="dk2"/>
                </a:solidFill>
                <a:latin typeface="Garamond"/>
                <a:ea typeface="Garamond"/>
                <a:cs typeface="Garamond"/>
                <a:sym typeface="Garamond"/>
              </a:defRPr>
            </a:lvl8pPr>
            <a:lvl9pPr indent="0" lvl="8" marL="0" marR="0" algn="r">
              <a:spcBef>
                <a:spcPts val="0"/>
              </a:spcBef>
              <a:spcAft>
                <a:spcPts val="0"/>
              </a:spcAft>
              <a:buNone/>
              <a:defRPr sz="1200">
                <a:solidFill>
                  <a:schemeClr val="dk2"/>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ατακόρυφος τίτλος και Κείμενο" type="vertTitleAndTx">
  <p:cSld name="VERTICAL_TITLE_AND_VERTICAL_TEXT">
    <p:spTree>
      <p:nvGrpSpPr>
        <p:cNvPr id="1174" name="Shape 1174"/>
        <p:cNvGrpSpPr/>
        <p:nvPr/>
      </p:nvGrpSpPr>
      <p:grpSpPr>
        <a:xfrm>
          <a:off x="0" y="0"/>
          <a:ext cx="0" cy="0"/>
          <a:chOff x="0" y="0"/>
          <a:chExt cx="0" cy="0"/>
        </a:xfrm>
      </p:grpSpPr>
      <p:sp>
        <p:nvSpPr>
          <p:cNvPr id="1175" name="Google Shape;1175;p311"/>
          <p:cNvSpPr txBox="1"/>
          <p:nvPr>
            <p:ph type="title"/>
          </p:nvPr>
        </p:nvSpPr>
        <p:spPr>
          <a:xfrm rot="5400000">
            <a:off x="4846637" y="2286001"/>
            <a:ext cx="5851525" cy="18288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6" name="Google Shape;1176;p311"/>
          <p:cNvSpPr txBox="1"/>
          <p:nvPr>
            <p:ph idx="1" type="body"/>
          </p:nvPr>
        </p:nvSpPr>
        <p:spPr>
          <a:xfrm rot="5400000">
            <a:off x="1112837" y="533401"/>
            <a:ext cx="5851525" cy="53340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2"/>
              </a:buClr>
              <a:buSzPts val="1800"/>
              <a:buChar char="•"/>
              <a:defRPr/>
            </a:lvl1pPr>
            <a:lvl2pPr indent="-342900" lvl="1" marL="914400" algn="l">
              <a:spcBef>
                <a:spcPts val="360"/>
              </a:spcBef>
              <a:spcAft>
                <a:spcPts val="0"/>
              </a:spcAft>
              <a:buClr>
                <a:schemeClr val="dk2"/>
              </a:buClr>
              <a:buSzPts val="1800"/>
              <a:buChar char="–"/>
              <a:defRPr/>
            </a:lvl2pPr>
            <a:lvl3pPr indent="-342900" lvl="2" marL="1371600" algn="l">
              <a:spcBef>
                <a:spcPts val="360"/>
              </a:spcBef>
              <a:spcAft>
                <a:spcPts val="0"/>
              </a:spcAft>
              <a:buClr>
                <a:schemeClr val="dk2"/>
              </a:buClr>
              <a:buSzPts val="1800"/>
              <a:buChar char="•"/>
              <a:defRPr/>
            </a:lvl3pPr>
            <a:lvl4pPr indent="-342900" lvl="3" marL="1828800" algn="l">
              <a:spcBef>
                <a:spcPts val="360"/>
              </a:spcBef>
              <a:spcAft>
                <a:spcPts val="0"/>
              </a:spcAft>
              <a:buClr>
                <a:schemeClr val="dk2"/>
              </a:buClr>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2"/>
              </a:buClr>
              <a:buSzPts val="1800"/>
              <a:buChar char="»"/>
              <a:defRPr/>
            </a:lvl6pPr>
            <a:lvl7pPr indent="-342900" lvl="6" marL="3200400" algn="l">
              <a:spcBef>
                <a:spcPts val="360"/>
              </a:spcBef>
              <a:spcAft>
                <a:spcPts val="0"/>
              </a:spcAft>
              <a:buClr>
                <a:schemeClr val="dk2"/>
              </a:buClr>
              <a:buSzPts val="1800"/>
              <a:buChar char="»"/>
              <a:defRPr/>
            </a:lvl7pPr>
            <a:lvl8pPr indent="-342900" lvl="7" marL="3657600" algn="l">
              <a:spcBef>
                <a:spcPts val="360"/>
              </a:spcBef>
              <a:spcAft>
                <a:spcPts val="0"/>
              </a:spcAft>
              <a:buClr>
                <a:schemeClr val="dk2"/>
              </a:buClr>
              <a:buSzPts val="1800"/>
              <a:buChar char="»"/>
              <a:defRPr/>
            </a:lvl8pPr>
            <a:lvl9pPr indent="-342900" lvl="8" marL="4114800" algn="l">
              <a:spcBef>
                <a:spcPts val="360"/>
              </a:spcBef>
              <a:spcAft>
                <a:spcPts val="0"/>
              </a:spcAft>
              <a:buClr>
                <a:schemeClr val="dk2"/>
              </a:buClr>
              <a:buSzPts val="1800"/>
              <a:buChar char="»"/>
              <a:defRPr/>
            </a:lvl9pPr>
          </a:lstStyle>
          <a:p/>
        </p:txBody>
      </p:sp>
      <p:sp>
        <p:nvSpPr>
          <p:cNvPr id="1177" name="Google Shape;1177;p311"/>
          <p:cNvSpPr txBox="1"/>
          <p:nvPr>
            <p:ph idx="10" type="dt"/>
          </p:nvPr>
        </p:nvSpPr>
        <p:spPr>
          <a:xfrm>
            <a:off x="1447800" y="6245225"/>
            <a:ext cx="19050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8" name="Google Shape;1178;p311"/>
          <p:cNvSpPr txBox="1"/>
          <p:nvPr>
            <p:ph idx="11" type="ftr"/>
          </p:nvPr>
        </p:nvSpPr>
        <p:spPr>
          <a:xfrm>
            <a:off x="3505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9" name="Google Shape;1179;p31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200">
                <a:solidFill>
                  <a:schemeClr val="dk2"/>
                </a:solidFill>
                <a:latin typeface="Garamond"/>
                <a:ea typeface="Garamond"/>
                <a:cs typeface="Garamond"/>
                <a:sym typeface="Garamond"/>
              </a:defRPr>
            </a:lvl1pPr>
            <a:lvl2pPr indent="0" lvl="1" marL="0" marR="0" algn="r">
              <a:spcBef>
                <a:spcPts val="0"/>
              </a:spcBef>
              <a:spcAft>
                <a:spcPts val="0"/>
              </a:spcAft>
              <a:buNone/>
              <a:defRPr sz="1200">
                <a:solidFill>
                  <a:schemeClr val="dk2"/>
                </a:solidFill>
                <a:latin typeface="Garamond"/>
                <a:ea typeface="Garamond"/>
                <a:cs typeface="Garamond"/>
                <a:sym typeface="Garamond"/>
              </a:defRPr>
            </a:lvl2pPr>
            <a:lvl3pPr indent="0" lvl="2" marL="0" marR="0" algn="r">
              <a:spcBef>
                <a:spcPts val="0"/>
              </a:spcBef>
              <a:spcAft>
                <a:spcPts val="0"/>
              </a:spcAft>
              <a:buNone/>
              <a:defRPr sz="1200">
                <a:solidFill>
                  <a:schemeClr val="dk2"/>
                </a:solidFill>
                <a:latin typeface="Garamond"/>
                <a:ea typeface="Garamond"/>
                <a:cs typeface="Garamond"/>
                <a:sym typeface="Garamond"/>
              </a:defRPr>
            </a:lvl3pPr>
            <a:lvl4pPr indent="0" lvl="3" marL="0" marR="0" algn="r">
              <a:spcBef>
                <a:spcPts val="0"/>
              </a:spcBef>
              <a:spcAft>
                <a:spcPts val="0"/>
              </a:spcAft>
              <a:buNone/>
              <a:defRPr sz="1200">
                <a:solidFill>
                  <a:schemeClr val="dk2"/>
                </a:solidFill>
                <a:latin typeface="Garamond"/>
                <a:ea typeface="Garamond"/>
                <a:cs typeface="Garamond"/>
                <a:sym typeface="Garamond"/>
              </a:defRPr>
            </a:lvl4pPr>
            <a:lvl5pPr indent="0" lvl="4" marL="0" marR="0" algn="r">
              <a:spcBef>
                <a:spcPts val="0"/>
              </a:spcBef>
              <a:spcAft>
                <a:spcPts val="0"/>
              </a:spcAft>
              <a:buNone/>
              <a:defRPr sz="1200">
                <a:solidFill>
                  <a:schemeClr val="dk2"/>
                </a:solidFill>
                <a:latin typeface="Garamond"/>
                <a:ea typeface="Garamond"/>
                <a:cs typeface="Garamond"/>
                <a:sym typeface="Garamond"/>
              </a:defRPr>
            </a:lvl5pPr>
            <a:lvl6pPr indent="0" lvl="5" marL="0" marR="0" algn="r">
              <a:spcBef>
                <a:spcPts val="0"/>
              </a:spcBef>
              <a:spcAft>
                <a:spcPts val="0"/>
              </a:spcAft>
              <a:buNone/>
              <a:defRPr sz="1200">
                <a:solidFill>
                  <a:schemeClr val="dk2"/>
                </a:solidFill>
                <a:latin typeface="Garamond"/>
                <a:ea typeface="Garamond"/>
                <a:cs typeface="Garamond"/>
                <a:sym typeface="Garamond"/>
              </a:defRPr>
            </a:lvl6pPr>
            <a:lvl7pPr indent="0" lvl="6" marL="0" marR="0" algn="r">
              <a:spcBef>
                <a:spcPts val="0"/>
              </a:spcBef>
              <a:spcAft>
                <a:spcPts val="0"/>
              </a:spcAft>
              <a:buNone/>
              <a:defRPr sz="1200">
                <a:solidFill>
                  <a:schemeClr val="dk2"/>
                </a:solidFill>
                <a:latin typeface="Garamond"/>
                <a:ea typeface="Garamond"/>
                <a:cs typeface="Garamond"/>
                <a:sym typeface="Garamond"/>
              </a:defRPr>
            </a:lvl7pPr>
            <a:lvl8pPr indent="0" lvl="7" marL="0" marR="0" algn="r">
              <a:spcBef>
                <a:spcPts val="0"/>
              </a:spcBef>
              <a:spcAft>
                <a:spcPts val="0"/>
              </a:spcAft>
              <a:buNone/>
              <a:defRPr sz="1200">
                <a:solidFill>
                  <a:schemeClr val="dk2"/>
                </a:solidFill>
                <a:latin typeface="Garamond"/>
                <a:ea typeface="Garamond"/>
                <a:cs typeface="Garamond"/>
                <a:sym typeface="Garamond"/>
              </a:defRPr>
            </a:lvl8pPr>
            <a:lvl9pPr indent="0" lvl="8" marL="0" marR="0" algn="r">
              <a:spcBef>
                <a:spcPts val="0"/>
              </a:spcBef>
              <a:spcAft>
                <a:spcPts val="0"/>
              </a:spcAft>
              <a:buNone/>
              <a:defRPr sz="1200">
                <a:solidFill>
                  <a:schemeClr val="dk2"/>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Αντικείμενο" type="obj">
  <p:cSld name="OBJECT">
    <p:spTree>
      <p:nvGrpSpPr>
        <p:cNvPr id="1186" name="Shape 1186"/>
        <p:cNvGrpSpPr/>
        <p:nvPr/>
      </p:nvGrpSpPr>
      <p:grpSpPr>
        <a:xfrm>
          <a:off x="0" y="0"/>
          <a:ext cx="0" cy="0"/>
          <a:chOff x="0" y="0"/>
          <a:chExt cx="0" cy="0"/>
        </a:xfrm>
      </p:grpSpPr>
      <p:sp>
        <p:nvSpPr>
          <p:cNvPr id="1187" name="Google Shape;1187;p141"/>
          <p:cNvSpPr txBox="1"/>
          <p:nvPr>
            <p:ph idx="1" type="body"/>
          </p:nvPr>
        </p:nvSpPr>
        <p:spPr>
          <a:xfrm>
            <a:off x="457200" y="1524000"/>
            <a:ext cx="8229600" cy="4572000"/>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1188" name="Google Shape;1188;p141"/>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9" name="Google Shape;1189;p141"/>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0" name="Google Shape;1190;p141"/>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1" name="Google Shape;1191;p141"/>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rgbClr val="FEFAC9"/>
                </a:solidFill>
                <a:latin typeface="Constantia"/>
                <a:ea typeface="Constantia"/>
                <a:cs typeface="Constantia"/>
                <a:sym typeface="Constantia"/>
              </a:defRPr>
            </a:lvl1pPr>
            <a:lvl2pPr indent="0" lvl="1" marL="0" marR="0" algn="ctr">
              <a:spcBef>
                <a:spcPts val="0"/>
              </a:spcBef>
              <a:spcAft>
                <a:spcPts val="0"/>
              </a:spcAft>
              <a:buNone/>
              <a:defRPr sz="1600">
                <a:solidFill>
                  <a:srgbClr val="FEFAC9"/>
                </a:solidFill>
                <a:latin typeface="Constantia"/>
                <a:ea typeface="Constantia"/>
                <a:cs typeface="Constantia"/>
                <a:sym typeface="Constantia"/>
              </a:defRPr>
            </a:lvl2pPr>
            <a:lvl3pPr indent="0" lvl="2" marL="0" marR="0" algn="ctr">
              <a:spcBef>
                <a:spcPts val="0"/>
              </a:spcBef>
              <a:spcAft>
                <a:spcPts val="0"/>
              </a:spcAft>
              <a:buNone/>
              <a:defRPr sz="1600">
                <a:solidFill>
                  <a:srgbClr val="FEFAC9"/>
                </a:solidFill>
                <a:latin typeface="Constantia"/>
                <a:ea typeface="Constantia"/>
                <a:cs typeface="Constantia"/>
                <a:sym typeface="Constantia"/>
              </a:defRPr>
            </a:lvl3pPr>
            <a:lvl4pPr indent="0" lvl="3" marL="0" marR="0" algn="ctr">
              <a:spcBef>
                <a:spcPts val="0"/>
              </a:spcBef>
              <a:spcAft>
                <a:spcPts val="0"/>
              </a:spcAft>
              <a:buNone/>
              <a:defRPr sz="1600">
                <a:solidFill>
                  <a:srgbClr val="FEFAC9"/>
                </a:solidFill>
                <a:latin typeface="Constantia"/>
                <a:ea typeface="Constantia"/>
                <a:cs typeface="Constantia"/>
                <a:sym typeface="Constantia"/>
              </a:defRPr>
            </a:lvl4pPr>
            <a:lvl5pPr indent="0" lvl="4" marL="0" marR="0" algn="ctr">
              <a:spcBef>
                <a:spcPts val="0"/>
              </a:spcBef>
              <a:spcAft>
                <a:spcPts val="0"/>
              </a:spcAft>
              <a:buNone/>
              <a:defRPr sz="1600">
                <a:solidFill>
                  <a:srgbClr val="FEFAC9"/>
                </a:solidFill>
                <a:latin typeface="Constantia"/>
                <a:ea typeface="Constantia"/>
                <a:cs typeface="Constantia"/>
                <a:sym typeface="Constantia"/>
              </a:defRPr>
            </a:lvl5pPr>
            <a:lvl6pPr indent="0" lvl="5" marL="0" marR="0" algn="ctr">
              <a:spcBef>
                <a:spcPts val="0"/>
              </a:spcBef>
              <a:spcAft>
                <a:spcPts val="0"/>
              </a:spcAft>
              <a:buNone/>
              <a:defRPr sz="1600">
                <a:solidFill>
                  <a:srgbClr val="FEFAC9"/>
                </a:solidFill>
                <a:latin typeface="Constantia"/>
                <a:ea typeface="Constantia"/>
                <a:cs typeface="Constantia"/>
                <a:sym typeface="Constantia"/>
              </a:defRPr>
            </a:lvl6pPr>
            <a:lvl7pPr indent="0" lvl="6" marL="0" marR="0" algn="ctr">
              <a:spcBef>
                <a:spcPts val="0"/>
              </a:spcBef>
              <a:spcAft>
                <a:spcPts val="0"/>
              </a:spcAft>
              <a:buNone/>
              <a:defRPr sz="1600">
                <a:solidFill>
                  <a:srgbClr val="FEFAC9"/>
                </a:solidFill>
                <a:latin typeface="Constantia"/>
                <a:ea typeface="Constantia"/>
                <a:cs typeface="Constantia"/>
                <a:sym typeface="Constantia"/>
              </a:defRPr>
            </a:lvl7pPr>
            <a:lvl8pPr indent="0" lvl="7" marL="0" marR="0" algn="ctr">
              <a:spcBef>
                <a:spcPts val="0"/>
              </a:spcBef>
              <a:spcAft>
                <a:spcPts val="0"/>
              </a:spcAft>
              <a:buNone/>
              <a:defRPr sz="1600">
                <a:solidFill>
                  <a:srgbClr val="FEFAC9"/>
                </a:solidFill>
                <a:latin typeface="Constantia"/>
                <a:ea typeface="Constantia"/>
                <a:cs typeface="Constantia"/>
                <a:sym typeface="Constantia"/>
              </a:defRPr>
            </a:lvl8pPr>
            <a:lvl9pPr indent="0" lvl="8" marL="0" marR="0" algn="ctr">
              <a:spcBef>
                <a:spcPts val="0"/>
              </a:spcBef>
              <a:spcAft>
                <a:spcPts val="0"/>
              </a:spcAft>
              <a:buNone/>
              <a:defRPr sz="1600">
                <a:solidFill>
                  <a:srgbClr val="FEFAC9"/>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type="title">
  <p:cSld name="TITLE">
    <p:spTree>
      <p:nvGrpSpPr>
        <p:cNvPr id="1192" name="Shape 1192"/>
        <p:cNvGrpSpPr/>
        <p:nvPr/>
      </p:nvGrpSpPr>
      <p:grpSpPr>
        <a:xfrm>
          <a:off x="0" y="0"/>
          <a:ext cx="0" cy="0"/>
          <a:chOff x="0" y="0"/>
          <a:chExt cx="0" cy="0"/>
        </a:xfrm>
      </p:grpSpPr>
      <p:cxnSp>
        <p:nvCxnSpPr>
          <p:cNvPr id="1193" name="Google Shape;1193;p322"/>
          <p:cNvCxnSpPr/>
          <p:nvPr/>
        </p:nvCxnSpPr>
        <p:spPr>
          <a:xfrm>
            <a:off x="1463675" y="3549650"/>
            <a:ext cx="2971800" cy="1588"/>
          </a:xfrm>
          <a:prstGeom prst="straightConnector1">
            <a:avLst/>
          </a:prstGeom>
          <a:noFill/>
          <a:ln cap="flat" cmpd="sng" w="9525">
            <a:solidFill>
              <a:srgbClr val="E8E8E7"/>
            </a:solidFill>
            <a:prstDash val="solid"/>
            <a:round/>
            <a:headEnd len="sm" w="sm" type="none"/>
            <a:tailEnd len="sm" w="sm" type="none"/>
          </a:ln>
          <a:effectLst>
            <a:outerShdw blurRad="31750" rotWithShape="0" algn="tl">
              <a:srgbClr val="000000">
                <a:alpha val="54901"/>
              </a:srgbClr>
            </a:outerShdw>
          </a:effectLst>
        </p:spPr>
      </p:cxnSp>
      <p:cxnSp>
        <p:nvCxnSpPr>
          <p:cNvPr id="1194" name="Google Shape;1194;p322"/>
          <p:cNvCxnSpPr/>
          <p:nvPr/>
        </p:nvCxnSpPr>
        <p:spPr>
          <a:xfrm>
            <a:off x="4708525" y="3549650"/>
            <a:ext cx="2971800" cy="1588"/>
          </a:xfrm>
          <a:prstGeom prst="straightConnector1">
            <a:avLst/>
          </a:prstGeom>
          <a:noFill/>
          <a:ln cap="flat" cmpd="sng" w="9525">
            <a:solidFill>
              <a:srgbClr val="E8E8E7"/>
            </a:solidFill>
            <a:prstDash val="solid"/>
            <a:round/>
            <a:headEnd len="sm" w="sm" type="none"/>
            <a:tailEnd len="sm" w="sm" type="none"/>
          </a:ln>
          <a:effectLst>
            <a:outerShdw blurRad="31750" rotWithShape="0" algn="tl">
              <a:srgbClr val="000000">
                <a:alpha val="54901"/>
              </a:srgbClr>
            </a:outerShdw>
          </a:effectLst>
        </p:spPr>
      </p:cxnSp>
      <p:sp>
        <p:nvSpPr>
          <p:cNvPr id="1195" name="Google Shape;1195;p322"/>
          <p:cNvSpPr/>
          <p:nvPr/>
        </p:nvSpPr>
        <p:spPr>
          <a:xfrm>
            <a:off x="4540250" y="3525838"/>
            <a:ext cx="46038" cy="46037"/>
          </a:xfrm>
          <a:prstGeom prst="ellipse">
            <a:avLst/>
          </a:prstGeom>
          <a:solidFill>
            <a:schemeClr val="accent2"/>
          </a:solidFill>
          <a:ln cap="flat" cmpd="sng" w="38100">
            <a:solidFill>
              <a:schemeClr val="accent2"/>
            </a:solidFill>
            <a:prstDash val="solid"/>
            <a:round/>
            <a:headEnd len="sm" w="sm" type="none"/>
            <a:tailEnd len="sm" w="sm" type="none"/>
          </a:ln>
          <a:effectLst>
            <a:outerShdw blurRad="31750" rotWithShape="0" algn="tl">
              <a:srgbClr val="000000">
                <a:alpha val="5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196" name="Google Shape;1196;p322"/>
          <p:cNvSpPr txBox="1"/>
          <p:nvPr>
            <p:ph idx="1" type="subTitle"/>
          </p:nvPr>
        </p:nvSpPr>
        <p:spPr>
          <a:xfrm>
            <a:off x="457200" y="3699804"/>
            <a:ext cx="8305800" cy="1143000"/>
          </a:xfrm>
          <a:prstGeom prst="rect">
            <a:avLst/>
          </a:prstGeom>
          <a:noFill/>
          <a:ln>
            <a:noFill/>
          </a:ln>
        </p:spPr>
        <p:txBody>
          <a:bodyPr anchorCtr="0" anchor="t" bIns="45700" lIns="91425" spcFirstLastPara="1" rIns="91425" wrap="square" tIns="45700">
            <a:noAutofit/>
          </a:bodyPr>
          <a:lstStyle>
            <a:lvl1pPr lvl="0" algn="ctr">
              <a:spcBef>
                <a:spcPts val="600"/>
              </a:spcBef>
              <a:spcAft>
                <a:spcPts val="0"/>
              </a:spcAft>
              <a:buSzPts val="1870"/>
              <a:buNone/>
              <a:defRPr sz="2200">
                <a:solidFill>
                  <a:schemeClr val="lt2"/>
                </a:solidFill>
              </a:defRPr>
            </a:lvl1pPr>
            <a:lvl2pPr lvl="1" algn="ctr">
              <a:spcBef>
                <a:spcPts val="300"/>
              </a:spcBef>
              <a:spcAft>
                <a:spcPts val="0"/>
              </a:spcAft>
              <a:buSzPts val="1530"/>
              <a:buNone/>
              <a:defRPr/>
            </a:lvl2pPr>
            <a:lvl3pPr lvl="2" algn="ctr">
              <a:spcBef>
                <a:spcPts val="300"/>
              </a:spcBef>
              <a:spcAft>
                <a:spcPts val="0"/>
              </a:spcAft>
              <a:buSzPts val="1530"/>
              <a:buNone/>
              <a:defRPr/>
            </a:lvl3pPr>
            <a:lvl4pPr lvl="3" algn="ctr">
              <a:spcBef>
                <a:spcPts val="300"/>
              </a:spcBef>
              <a:spcAft>
                <a:spcPts val="0"/>
              </a:spcAft>
              <a:buSzPts val="1530"/>
              <a:buNone/>
              <a:defRPr/>
            </a:lvl4pPr>
            <a:lvl5pPr lvl="4" algn="ctr">
              <a:spcBef>
                <a:spcPts val="338"/>
              </a:spcBef>
              <a:spcAft>
                <a:spcPts val="0"/>
              </a:spcAft>
              <a:buSzPts val="1530"/>
              <a:buNone/>
              <a:defRPr/>
            </a:lvl5pPr>
            <a:lvl6pPr lvl="5" algn="ctr">
              <a:spcBef>
                <a:spcPts val="340"/>
              </a:spcBef>
              <a:spcAft>
                <a:spcPts val="0"/>
              </a:spcAft>
              <a:buSzPts val="1530"/>
              <a:buNone/>
              <a:defRPr/>
            </a:lvl6pPr>
            <a:lvl7pPr lvl="6" algn="ctr">
              <a:spcBef>
                <a:spcPts val="340"/>
              </a:spcBef>
              <a:spcAft>
                <a:spcPts val="0"/>
              </a:spcAft>
              <a:buSzPts val="1530"/>
              <a:buNone/>
              <a:defRPr/>
            </a:lvl7pPr>
            <a:lvl8pPr lvl="7" algn="ctr">
              <a:spcBef>
                <a:spcPts val="340"/>
              </a:spcBef>
              <a:spcAft>
                <a:spcPts val="0"/>
              </a:spcAft>
              <a:buSzPts val="1530"/>
              <a:buNone/>
              <a:defRPr/>
            </a:lvl8pPr>
            <a:lvl9pPr lvl="8" algn="ctr">
              <a:spcBef>
                <a:spcPts val="340"/>
              </a:spcBef>
              <a:spcAft>
                <a:spcPts val="0"/>
              </a:spcAft>
              <a:buSzPts val="1530"/>
              <a:buNone/>
              <a:defRPr/>
            </a:lvl9pPr>
          </a:lstStyle>
          <a:p/>
        </p:txBody>
      </p:sp>
      <p:sp>
        <p:nvSpPr>
          <p:cNvPr id="1197" name="Google Shape;1197;p322"/>
          <p:cNvSpPr txBox="1"/>
          <p:nvPr>
            <p:ph type="ctrTitle"/>
          </p:nvPr>
        </p:nvSpPr>
        <p:spPr>
          <a:xfrm>
            <a:off x="457200" y="1433732"/>
            <a:ext cx="8305800" cy="19812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b="0" sz="4800">
                <a:solidFill>
                  <a:srgbClr val="F9F9F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8" name="Google Shape;1198;p322"/>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9" name="Google Shape;1199;p322"/>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rgbClr val="FEFAC9"/>
                </a:solidFill>
                <a:latin typeface="Constantia"/>
                <a:ea typeface="Constantia"/>
                <a:cs typeface="Constantia"/>
                <a:sym typeface="Constantia"/>
              </a:defRPr>
            </a:lvl1pPr>
            <a:lvl2pPr indent="0" lvl="1" marL="0" marR="0" algn="ctr">
              <a:spcBef>
                <a:spcPts val="0"/>
              </a:spcBef>
              <a:spcAft>
                <a:spcPts val="0"/>
              </a:spcAft>
              <a:buNone/>
              <a:defRPr sz="1600">
                <a:solidFill>
                  <a:srgbClr val="FEFAC9"/>
                </a:solidFill>
                <a:latin typeface="Constantia"/>
                <a:ea typeface="Constantia"/>
                <a:cs typeface="Constantia"/>
                <a:sym typeface="Constantia"/>
              </a:defRPr>
            </a:lvl2pPr>
            <a:lvl3pPr indent="0" lvl="2" marL="0" marR="0" algn="ctr">
              <a:spcBef>
                <a:spcPts val="0"/>
              </a:spcBef>
              <a:spcAft>
                <a:spcPts val="0"/>
              </a:spcAft>
              <a:buNone/>
              <a:defRPr sz="1600">
                <a:solidFill>
                  <a:srgbClr val="FEFAC9"/>
                </a:solidFill>
                <a:latin typeface="Constantia"/>
                <a:ea typeface="Constantia"/>
                <a:cs typeface="Constantia"/>
                <a:sym typeface="Constantia"/>
              </a:defRPr>
            </a:lvl3pPr>
            <a:lvl4pPr indent="0" lvl="3" marL="0" marR="0" algn="ctr">
              <a:spcBef>
                <a:spcPts val="0"/>
              </a:spcBef>
              <a:spcAft>
                <a:spcPts val="0"/>
              </a:spcAft>
              <a:buNone/>
              <a:defRPr sz="1600">
                <a:solidFill>
                  <a:srgbClr val="FEFAC9"/>
                </a:solidFill>
                <a:latin typeface="Constantia"/>
                <a:ea typeface="Constantia"/>
                <a:cs typeface="Constantia"/>
                <a:sym typeface="Constantia"/>
              </a:defRPr>
            </a:lvl4pPr>
            <a:lvl5pPr indent="0" lvl="4" marL="0" marR="0" algn="ctr">
              <a:spcBef>
                <a:spcPts val="0"/>
              </a:spcBef>
              <a:spcAft>
                <a:spcPts val="0"/>
              </a:spcAft>
              <a:buNone/>
              <a:defRPr sz="1600">
                <a:solidFill>
                  <a:srgbClr val="FEFAC9"/>
                </a:solidFill>
                <a:latin typeface="Constantia"/>
                <a:ea typeface="Constantia"/>
                <a:cs typeface="Constantia"/>
                <a:sym typeface="Constantia"/>
              </a:defRPr>
            </a:lvl5pPr>
            <a:lvl6pPr indent="0" lvl="5" marL="0" marR="0" algn="ctr">
              <a:spcBef>
                <a:spcPts val="0"/>
              </a:spcBef>
              <a:spcAft>
                <a:spcPts val="0"/>
              </a:spcAft>
              <a:buNone/>
              <a:defRPr sz="1600">
                <a:solidFill>
                  <a:srgbClr val="FEFAC9"/>
                </a:solidFill>
                <a:latin typeface="Constantia"/>
                <a:ea typeface="Constantia"/>
                <a:cs typeface="Constantia"/>
                <a:sym typeface="Constantia"/>
              </a:defRPr>
            </a:lvl6pPr>
            <a:lvl7pPr indent="0" lvl="6" marL="0" marR="0" algn="ctr">
              <a:spcBef>
                <a:spcPts val="0"/>
              </a:spcBef>
              <a:spcAft>
                <a:spcPts val="0"/>
              </a:spcAft>
              <a:buNone/>
              <a:defRPr sz="1600">
                <a:solidFill>
                  <a:srgbClr val="FEFAC9"/>
                </a:solidFill>
                <a:latin typeface="Constantia"/>
                <a:ea typeface="Constantia"/>
                <a:cs typeface="Constantia"/>
                <a:sym typeface="Constantia"/>
              </a:defRPr>
            </a:lvl7pPr>
            <a:lvl8pPr indent="0" lvl="7" marL="0" marR="0" algn="ctr">
              <a:spcBef>
                <a:spcPts val="0"/>
              </a:spcBef>
              <a:spcAft>
                <a:spcPts val="0"/>
              </a:spcAft>
              <a:buNone/>
              <a:defRPr sz="1600">
                <a:solidFill>
                  <a:srgbClr val="FEFAC9"/>
                </a:solidFill>
                <a:latin typeface="Constantia"/>
                <a:ea typeface="Constantia"/>
                <a:cs typeface="Constantia"/>
                <a:sym typeface="Constantia"/>
              </a:defRPr>
            </a:lvl8pPr>
            <a:lvl9pPr indent="0" lvl="8" marL="0" marR="0" algn="ctr">
              <a:spcBef>
                <a:spcPts val="0"/>
              </a:spcBef>
              <a:spcAft>
                <a:spcPts val="0"/>
              </a:spcAft>
              <a:buNone/>
              <a:defRPr sz="1600">
                <a:solidFill>
                  <a:srgbClr val="FEFAC9"/>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
        <p:nvSpPr>
          <p:cNvPr id="1200" name="Google Shape;1200;p322"/>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type="secHead">
  <p:cSld name="SECTION_HEADER">
    <p:spTree>
      <p:nvGrpSpPr>
        <p:cNvPr id="1201" name="Shape 1201"/>
        <p:cNvGrpSpPr/>
        <p:nvPr/>
      </p:nvGrpSpPr>
      <p:grpSpPr>
        <a:xfrm>
          <a:off x="0" y="0"/>
          <a:ext cx="0" cy="0"/>
          <a:chOff x="0" y="0"/>
          <a:chExt cx="0" cy="0"/>
        </a:xfrm>
      </p:grpSpPr>
      <p:cxnSp>
        <p:nvCxnSpPr>
          <p:cNvPr id="1202" name="Google Shape;1202;p323"/>
          <p:cNvCxnSpPr/>
          <p:nvPr/>
        </p:nvCxnSpPr>
        <p:spPr>
          <a:xfrm>
            <a:off x="685800" y="4916488"/>
            <a:ext cx="7924800" cy="4762"/>
          </a:xfrm>
          <a:prstGeom prst="straightConnector1">
            <a:avLst/>
          </a:prstGeom>
          <a:noFill/>
          <a:ln cap="flat" cmpd="sng" w="9525">
            <a:solidFill>
              <a:srgbClr val="E9E9E8"/>
            </a:solidFill>
            <a:prstDash val="solid"/>
            <a:round/>
            <a:headEnd len="sm" w="sm" type="none"/>
            <a:tailEnd len="sm" w="sm" type="none"/>
          </a:ln>
          <a:effectLst>
            <a:outerShdw blurRad="31750" rotWithShape="0" algn="tl">
              <a:srgbClr val="000000">
                <a:alpha val="54901"/>
              </a:srgbClr>
            </a:outerShdw>
          </a:effectLst>
        </p:spPr>
      </p:cxnSp>
      <p:sp>
        <p:nvSpPr>
          <p:cNvPr id="1203" name="Google Shape;1203;p323"/>
          <p:cNvSpPr txBox="1"/>
          <p:nvPr>
            <p:ph type="title"/>
          </p:nvPr>
        </p:nvSpPr>
        <p:spPr>
          <a:xfrm>
            <a:off x="685800" y="3505200"/>
            <a:ext cx="7924800" cy="13716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rgbClr val="F9F9F9"/>
              </a:buClr>
              <a:buSzPts val="4800"/>
              <a:buFont typeface="Constantia"/>
              <a:buNone/>
              <a:defRPr b="0" sz="4800">
                <a:solidFill>
                  <a:srgbClr val="F9F9F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4" name="Google Shape;1204;p323"/>
          <p:cNvSpPr txBox="1"/>
          <p:nvPr>
            <p:ph idx="1" type="body"/>
          </p:nvPr>
        </p:nvSpPr>
        <p:spPr>
          <a:xfrm>
            <a:off x="685800" y="4958864"/>
            <a:ext cx="7924800" cy="984736"/>
          </a:xfrm>
          <a:prstGeom prst="rect">
            <a:avLst/>
          </a:prstGeom>
          <a:noFill/>
          <a:ln>
            <a:noFill/>
          </a:ln>
        </p:spPr>
        <p:txBody>
          <a:bodyPr anchorCtr="0" anchor="t" bIns="45700" lIns="91425" spcFirstLastPara="1" rIns="91425" wrap="square" tIns="45700">
            <a:noAutofit/>
          </a:bodyPr>
          <a:lstStyle>
            <a:lvl1pPr indent="-228600" lvl="0" marL="457200" algn="l">
              <a:spcBef>
                <a:spcPts val="600"/>
              </a:spcBef>
              <a:spcAft>
                <a:spcPts val="0"/>
              </a:spcAft>
              <a:buSzPts val="1700"/>
              <a:buNone/>
              <a:defRPr sz="2000">
                <a:solidFill>
                  <a:schemeClr val="lt2"/>
                </a:solidFill>
              </a:defRPr>
            </a:lvl1pPr>
            <a:lvl2pPr indent="-228600" lvl="1" marL="914400" algn="l">
              <a:spcBef>
                <a:spcPts val="300"/>
              </a:spcBef>
              <a:spcAft>
                <a:spcPts val="0"/>
              </a:spcAft>
              <a:buSzPts val="1530"/>
              <a:buNone/>
              <a:defRPr sz="1800">
                <a:solidFill>
                  <a:schemeClr val="lt1"/>
                </a:solidFill>
              </a:defRPr>
            </a:lvl2pPr>
            <a:lvl3pPr indent="-228600" lvl="2" marL="1371600" algn="l">
              <a:spcBef>
                <a:spcPts val="300"/>
              </a:spcBef>
              <a:spcAft>
                <a:spcPts val="0"/>
              </a:spcAft>
              <a:buSzPts val="1360"/>
              <a:buNone/>
              <a:defRPr sz="1600">
                <a:solidFill>
                  <a:schemeClr val="lt1"/>
                </a:solidFill>
              </a:defRPr>
            </a:lvl3pPr>
            <a:lvl4pPr indent="-228600" lvl="3" marL="1828800" algn="l">
              <a:spcBef>
                <a:spcPts val="300"/>
              </a:spcBef>
              <a:spcAft>
                <a:spcPts val="0"/>
              </a:spcAft>
              <a:buSzPts val="1190"/>
              <a:buNone/>
              <a:defRPr sz="1400">
                <a:solidFill>
                  <a:schemeClr val="lt1"/>
                </a:solidFill>
              </a:defRPr>
            </a:lvl4pPr>
            <a:lvl5pPr indent="-228600" lvl="4" marL="2286000" algn="l">
              <a:spcBef>
                <a:spcPts val="338"/>
              </a:spcBef>
              <a:spcAft>
                <a:spcPts val="0"/>
              </a:spcAft>
              <a:buSzPts val="1190"/>
              <a:buNone/>
              <a:defRPr sz="1400">
                <a:solidFill>
                  <a:schemeClr val="lt1"/>
                </a:solidFill>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1205" name="Google Shape;1205;p323"/>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6" name="Google Shape;1206;p323"/>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7" name="Google Shape;1207;p323"/>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rgbClr val="FEFAC9"/>
                </a:solidFill>
                <a:latin typeface="Constantia"/>
                <a:ea typeface="Constantia"/>
                <a:cs typeface="Constantia"/>
                <a:sym typeface="Constantia"/>
              </a:defRPr>
            </a:lvl1pPr>
            <a:lvl2pPr indent="0" lvl="1" marL="0" marR="0" algn="ctr">
              <a:spcBef>
                <a:spcPts val="0"/>
              </a:spcBef>
              <a:spcAft>
                <a:spcPts val="0"/>
              </a:spcAft>
              <a:buNone/>
              <a:defRPr sz="1600">
                <a:solidFill>
                  <a:srgbClr val="FEFAC9"/>
                </a:solidFill>
                <a:latin typeface="Constantia"/>
                <a:ea typeface="Constantia"/>
                <a:cs typeface="Constantia"/>
                <a:sym typeface="Constantia"/>
              </a:defRPr>
            </a:lvl2pPr>
            <a:lvl3pPr indent="0" lvl="2" marL="0" marR="0" algn="ctr">
              <a:spcBef>
                <a:spcPts val="0"/>
              </a:spcBef>
              <a:spcAft>
                <a:spcPts val="0"/>
              </a:spcAft>
              <a:buNone/>
              <a:defRPr sz="1600">
                <a:solidFill>
                  <a:srgbClr val="FEFAC9"/>
                </a:solidFill>
                <a:latin typeface="Constantia"/>
                <a:ea typeface="Constantia"/>
                <a:cs typeface="Constantia"/>
                <a:sym typeface="Constantia"/>
              </a:defRPr>
            </a:lvl3pPr>
            <a:lvl4pPr indent="0" lvl="3" marL="0" marR="0" algn="ctr">
              <a:spcBef>
                <a:spcPts val="0"/>
              </a:spcBef>
              <a:spcAft>
                <a:spcPts val="0"/>
              </a:spcAft>
              <a:buNone/>
              <a:defRPr sz="1600">
                <a:solidFill>
                  <a:srgbClr val="FEFAC9"/>
                </a:solidFill>
                <a:latin typeface="Constantia"/>
                <a:ea typeface="Constantia"/>
                <a:cs typeface="Constantia"/>
                <a:sym typeface="Constantia"/>
              </a:defRPr>
            </a:lvl4pPr>
            <a:lvl5pPr indent="0" lvl="4" marL="0" marR="0" algn="ctr">
              <a:spcBef>
                <a:spcPts val="0"/>
              </a:spcBef>
              <a:spcAft>
                <a:spcPts val="0"/>
              </a:spcAft>
              <a:buNone/>
              <a:defRPr sz="1600">
                <a:solidFill>
                  <a:srgbClr val="FEFAC9"/>
                </a:solidFill>
                <a:latin typeface="Constantia"/>
                <a:ea typeface="Constantia"/>
                <a:cs typeface="Constantia"/>
                <a:sym typeface="Constantia"/>
              </a:defRPr>
            </a:lvl5pPr>
            <a:lvl6pPr indent="0" lvl="5" marL="0" marR="0" algn="ctr">
              <a:spcBef>
                <a:spcPts val="0"/>
              </a:spcBef>
              <a:spcAft>
                <a:spcPts val="0"/>
              </a:spcAft>
              <a:buNone/>
              <a:defRPr sz="1600">
                <a:solidFill>
                  <a:srgbClr val="FEFAC9"/>
                </a:solidFill>
                <a:latin typeface="Constantia"/>
                <a:ea typeface="Constantia"/>
                <a:cs typeface="Constantia"/>
                <a:sym typeface="Constantia"/>
              </a:defRPr>
            </a:lvl6pPr>
            <a:lvl7pPr indent="0" lvl="6" marL="0" marR="0" algn="ctr">
              <a:spcBef>
                <a:spcPts val="0"/>
              </a:spcBef>
              <a:spcAft>
                <a:spcPts val="0"/>
              </a:spcAft>
              <a:buNone/>
              <a:defRPr sz="1600">
                <a:solidFill>
                  <a:srgbClr val="FEFAC9"/>
                </a:solidFill>
                <a:latin typeface="Constantia"/>
                <a:ea typeface="Constantia"/>
                <a:cs typeface="Constantia"/>
                <a:sym typeface="Constantia"/>
              </a:defRPr>
            </a:lvl7pPr>
            <a:lvl8pPr indent="0" lvl="7" marL="0" marR="0" algn="ctr">
              <a:spcBef>
                <a:spcPts val="0"/>
              </a:spcBef>
              <a:spcAft>
                <a:spcPts val="0"/>
              </a:spcAft>
              <a:buNone/>
              <a:defRPr sz="1600">
                <a:solidFill>
                  <a:srgbClr val="FEFAC9"/>
                </a:solidFill>
                <a:latin typeface="Constantia"/>
                <a:ea typeface="Constantia"/>
                <a:cs typeface="Constantia"/>
                <a:sym typeface="Constantia"/>
              </a:defRPr>
            </a:lvl8pPr>
            <a:lvl9pPr indent="0" lvl="8" marL="0" marR="0" algn="ctr">
              <a:spcBef>
                <a:spcPts val="0"/>
              </a:spcBef>
              <a:spcAft>
                <a:spcPts val="0"/>
              </a:spcAft>
              <a:buNone/>
              <a:defRPr sz="1600">
                <a:solidFill>
                  <a:srgbClr val="FEFAC9"/>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type="twoObj">
  <p:cSld name="TWO_OBJECTS">
    <p:spTree>
      <p:nvGrpSpPr>
        <p:cNvPr id="1208" name="Shape 1208"/>
        <p:cNvGrpSpPr/>
        <p:nvPr/>
      </p:nvGrpSpPr>
      <p:grpSpPr>
        <a:xfrm>
          <a:off x="0" y="0"/>
          <a:ext cx="0" cy="0"/>
          <a:chOff x="0" y="0"/>
          <a:chExt cx="0" cy="0"/>
        </a:xfrm>
      </p:grpSpPr>
      <p:sp>
        <p:nvSpPr>
          <p:cNvPr id="1209" name="Google Shape;1209;p324"/>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0" name="Google Shape;1210;p324"/>
          <p:cNvSpPr txBox="1"/>
          <p:nvPr>
            <p:ph idx="1" type="body"/>
          </p:nvPr>
        </p:nvSpPr>
        <p:spPr>
          <a:xfrm>
            <a:off x="457200" y="1524000"/>
            <a:ext cx="4059936" cy="4572000"/>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1211" name="Google Shape;1211;p324"/>
          <p:cNvSpPr txBox="1"/>
          <p:nvPr>
            <p:ph idx="2" type="body"/>
          </p:nvPr>
        </p:nvSpPr>
        <p:spPr>
          <a:xfrm>
            <a:off x="4648200" y="1524000"/>
            <a:ext cx="4059936" cy="4572000"/>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1212" name="Google Shape;1212;p324"/>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3" name="Google Shape;1213;p324"/>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4" name="Google Shape;1214;p324"/>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rgbClr val="FEFAC9"/>
                </a:solidFill>
                <a:latin typeface="Constantia"/>
                <a:ea typeface="Constantia"/>
                <a:cs typeface="Constantia"/>
                <a:sym typeface="Constantia"/>
              </a:defRPr>
            </a:lvl1pPr>
            <a:lvl2pPr indent="0" lvl="1" marL="0" marR="0" algn="ctr">
              <a:spcBef>
                <a:spcPts val="0"/>
              </a:spcBef>
              <a:spcAft>
                <a:spcPts val="0"/>
              </a:spcAft>
              <a:buNone/>
              <a:defRPr sz="1600">
                <a:solidFill>
                  <a:srgbClr val="FEFAC9"/>
                </a:solidFill>
                <a:latin typeface="Constantia"/>
                <a:ea typeface="Constantia"/>
                <a:cs typeface="Constantia"/>
                <a:sym typeface="Constantia"/>
              </a:defRPr>
            </a:lvl2pPr>
            <a:lvl3pPr indent="0" lvl="2" marL="0" marR="0" algn="ctr">
              <a:spcBef>
                <a:spcPts val="0"/>
              </a:spcBef>
              <a:spcAft>
                <a:spcPts val="0"/>
              </a:spcAft>
              <a:buNone/>
              <a:defRPr sz="1600">
                <a:solidFill>
                  <a:srgbClr val="FEFAC9"/>
                </a:solidFill>
                <a:latin typeface="Constantia"/>
                <a:ea typeface="Constantia"/>
                <a:cs typeface="Constantia"/>
                <a:sym typeface="Constantia"/>
              </a:defRPr>
            </a:lvl3pPr>
            <a:lvl4pPr indent="0" lvl="3" marL="0" marR="0" algn="ctr">
              <a:spcBef>
                <a:spcPts val="0"/>
              </a:spcBef>
              <a:spcAft>
                <a:spcPts val="0"/>
              </a:spcAft>
              <a:buNone/>
              <a:defRPr sz="1600">
                <a:solidFill>
                  <a:srgbClr val="FEFAC9"/>
                </a:solidFill>
                <a:latin typeface="Constantia"/>
                <a:ea typeface="Constantia"/>
                <a:cs typeface="Constantia"/>
                <a:sym typeface="Constantia"/>
              </a:defRPr>
            </a:lvl4pPr>
            <a:lvl5pPr indent="0" lvl="4" marL="0" marR="0" algn="ctr">
              <a:spcBef>
                <a:spcPts val="0"/>
              </a:spcBef>
              <a:spcAft>
                <a:spcPts val="0"/>
              </a:spcAft>
              <a:buNone/>
              <a:defRPr sz="1600">
                <a:solidFill>
                  <a:srgbClr val="FEFAC9"/>
                </a:solidFill>
                <a:latin typeface="Constantia"/>
                <a:ea typeface="Constantia"/>
                <a:cs typeface="Constantia"/>
                <a:sym typeface="Constantia"/>
              </a:defRPr>
            </a:lvl5pPr>
            <a:lvl6pPr indent="0" lvl="5" marL="0" marR="0" algn="ctr">
              <a:spcBef>
                <a:spcPts val="0"/>
              </a:spcBef>
              <a:spcAft>
                <a:spcPts val="0"/>
              </a:spcAft>
              <a:buNone/>
              <a:defRPr sz="1600">
                <a:solidFill>
                  <a:srgbClr val="FEFAC9"/>
                </a:solidFill>
                <a:latin typeface="Constantia"/>
                <a:ea typeface="Constantia"/>
                <a:cs typeface="Constantia"/>
                <a:sym typeface="Constantia"/>
              </a:defRPr>
            </a:lvl6pPr>
            <a:lvl7pPr indent="0" lvl="6" marL="0" marR="0" algn="ctr">
              <a:spcBef>
                <a:spcPts val="0"/>
              </a:spcBef>
              <a:spcAft>
                <a:spcPts val="0"/>
              </a:spcAft>
              <a:buNone/>
              <a:defRPr sz="1600">
                <a:solidFill>
                  <a:srgbClr val="FEFAC9"/>
                </a:solidFill>
                <a:latin typeface="Constantia"/>
                <a:ea typeface="Constantia"/>
                <a:cs typeface="Constantia"/>
                <a:sym typeface="Constantia"/>
              </a:defRPr>
            </a:lvl7pPr>
            <a:lvl8pPr indent="0" lvl="7" marL="0" marR="0" algn="ctr">
              <a:spcBef>
                <a:spcPts val="0"/>
              </a:spcBef>
              <a:spcAft>
                <a:spcPts val="0"/>
              </a:spcAft>
              <a:buNone/>
              <a:defRPr sz="1600">
                <a:solidFill>
                  <a:srgbClr val="FEFAC9"/>
                </a:solidFill>
                <a:latin typeface="Constantia"/>
                <a:ea typeface="Constantia"/>
                <a:cs typeface="Constantia"/>
                <a:sym typeface="Constantia"/>
              </a:defRPr>
            </a:lvl8pPr>
            <a:lvl9pPr indent="0" lvl="8" marL="0" marR="0" algn="ctr">
              <a:spcBef>
                <a:spcPts val="0"/>
              </a:spcBef>
              <a:spcAft>
                <a:spcPts val="0"/>
              </a:spcAft>
              <a:buNone/>
              <a:defRPr sz="1600">
                <a:solidFill>
                  <a:srgbClr val="FEFAC9"/>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Σύγκριση" type="twoTxTwoObj">
  <p:cSld name="TWO_OBJECTS_WITH_TEXT">
    <p:spTree>
      <p:nvGrpSpPr>
        <p:cNvPr id="1215" name="Shape 1215"/>
        <p:cNvGrpSpPr/>
        <p:nvPr/>
      </p:nvGrpSpPr>
      <p:grpSpPr>
        <a:xfrm>
          <a:off x="0" y="0"/>
          <a:ext cx="0" cy="0"/>
          <a:chOff x="0" y="0"/>
          <a:chExt cx="0" cy="0"/>
        </a:xfrm>
      </p:grpSpPr>
      <p:cxnSp>
        <p:nvCxnSpPr>
          <p:cNvPr id="1216" name="Google Shape;1216;p325"/>
          <p:cNvCxnSpPr/>
          <p:nvPr/>
        </p:nvCxnSpPr>
        <p:spPr>
          <a:xfrm>
            <a:off x="563563" y="2179638"/>
            <a:ext cx="3748087" cy="1587"/>
          </a:xfrm>
          <a:prstGeom prst="straightConnector1">
            <a:avLst/>
          </a:prstGeom>
          <a:noFill/>
          <a:ln cap="flat" cmpd="sng" w="12700">
            <a:solidFill>
              <a:srgbClr val="E8E8E7"/>
            </a:solidFill>
            <a:prstDash val="solid"/>
            <a:round/>
            <a:headEnd len="sm" w="sm" type="none"/>
            <a:tailEnd len="sm" w="sm" type="none"/>
          </a:ln>
          <a:effectLst>
            <a:outerShdw blurRad="34925" rotWithShape="0" algn="tl">
              <a:srgbClr val="000000">
                <a:alpha val="54901"/>
              </a:srgbClr>
            </a:outerShdw>
          </a:effectLst>
        </p:spPr>
      </p:cxnSp>
      <p:cxnSp>
        <p:nvCxnSpPr>
          <p:cNvPr id="1217" name="Google Shape;1217;p325"/>
          <p:cNvCxnSpPr/>
          <p:nvPr/>
        </p:nvCxnSpPr>
        <p:spPr>
          <a:xfrm>
            <a:off x="4754563" y="2179638"/>
            <a:ext cx="3749675" cy="1587"/>
          </a:xfrm>
          <a:prstGeom prst="straightConnector1">
            <a:avLst/>
          </a:prstGeom>
          <a:noFill/>
          <a:ln cap="flat" cmpd="sng" w="12700">
            <a:solidFill>
              <a:srgbClr val="E8E8E7"/>
            </a:solidFill>
            <a:prstDash val="solid"/>
            <a:round/>
            <a:headEnd len="sm" w="sm" type="none"/>
            <a:tailEnd len="sm" w="sm" type="none"/>
          </a:ln>
          <a:effectLst>
            <a:outerShdw blurRad="34925" rotWithShape="0" algn="tl">
              <a:srgbClr val="000000">
                <a:alpha val="54901"/>
              </a:srgbClr>
            </a:outerShdw>
          </a:effectLst>
        </p:spPr>
      </p:cxnSp>
      <p:sp>
        <p:nvSpPr>
          <p:cNvPr id="1218" name="Google Shape;1218;p325"/>
          <p:cNvSpPr txBox="1"/>
          <p:nvPr>
            <p:ph idx="1" type="body"/>
          </p:nvPr>
        </p:nvSpPr>
        <p:spPr>
          <a:xfrm>
            <a:off x="457200" y="1399593"/>
            <a:ext cx="4040188" cy="762000"/>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SzPts val="2210"/>
              <a:buNone/>
              <a:defRPr b="1" sz="2600">
                <a:solidFill>
                  <a:schemeClr val="lt2"/>
                </a:solidFill>
                <a:latin typeface="Constantia"/>
                <a:ea typeface="Constantia"/>
                <a:cs typeface="Constantia"/>
                <a:sym typeface="Constantia"/>
              </a:defRPr>
            </a:lvl1pPr>
            <a:lvl2pPr indent="-228600" lvl="1" marL="914400" algn="l">
              <a:spcBef>
                <a:spcPts val="300"/>
              </a:spcBef>
              <a:spcAft>
                <a:spcPts val="0"/>
              </a:spcAft>
              <a:buSzPts val="1700"/>
              <a:buNone/>
              <a:defRPr b="1" sz="2000">
                <a:solidFill>
                  <a:schemeClr val="lt1"/>
                </a:solidFill>
                <a:latin typeface="Constantia"/>
                <a:ea typeface="Constantia"/>
                <a:cs typeface="Constantia"/>
                <a:sym typeface="Constantia"/>
              </a:defRPr>
            </a:lvl2pPr>
            <a:lvl3pPr indent="-228600" lvl="2" marL="1371600" algn="l">
              <a:spcBef>
                <a:spcPts val="300"/>
              </a:spcBef>
              <a:spcAft>
                <a:spcPts val="0"/>
              </a:spcAft>
              <a:buSzPts val="1530"/>
              <a:buNone/>
              <a:defRPr b="1" sz="1800">
                <a:solidFill>
                  <a:schemeClr val="lt1"/>
                </a:solidFill>
                <a:latin typeface="Constantia"/>
                <a:ea typeface="Constantia"/>
                <a:cs typeface="Constantia"/>
                <a:sym typeface="Constantia"/>
              </a:defRPr>
            </a:lvl3pPr>
            <a:lvl4pPr indent="-228600" lvl="3" marL="1828800" algn="l">
              <a:spcBef>
                <a:spcPts val="300"/>
              </a:spcBef>
              <a:spcAft>
                <a:spcPts val="0"/>
              </a:spcAft>
              <a:buSzPts val="1360"/>
              <a:buNone/>
              <a:defRPr b="1" sz="1600">
                <a:solidFill>
                  <a:schemeClr val="lt1"/>
                </a:solidFill>
                <a:latin typeface="Constantia"/>
                <a:ea typeface="Constantia"/>
                <a:cs typeface="Constantia"/>
                <a:sym typeface="Constantia"/>
              </a:defRPr>
            </a:lvl4pPr>
            <a:lvl5pPr indent="-228600" lvl="4" marL="2286000" algn="l">
              <a:spcBef>
                <a:spcPts val="338"/>
              </a:spcBef>
              <a:spcAft>
                <a:spcPts val="0"/>
              </a:spcAft>
              <a:buSzPts val="1360"/>
              <a:buNone/>
              <a:defRPr b="1" sz="1600">
                <a:solidFill>
                  <a:schemeClr val="lt1"/>
                </a:solidFill>
                <a:latin typeface="Constantia"/>
                <a:ea typeface="Constantia"/>
                <a:cs typeface="Constantia"/>
                <a:sym typeface="Constantia"/>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1219" name="Google Shape;1219;p325"/>
          <p:cNvSpPr txBox="1"/>
          <p:nvPr>
            <p:ph idx="2" type="body"/>
          </p:nvPr>
        </p:nvSpPr>
        <p:spPr>
          <a:xfrm>
            <a:off x="457200" y="2201896"/>
            <a:ext cx="4038600" cy="3913632"/>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1220" name="Google Shape;1220;p325"/>
          <p:cNvSpPr txBox="1"/>
          <p:nvPr>
            <p:ph idx="3" type="body"/>
          </p:nvPr>
        </p:nvSpPr>
        <p:spPr>
          <a:xfrm>
            <a:off x="4649788" y="2201896"/>
            <a:ext cx="4038600" cy="3913632"/>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1221" name="Google Shape;1221;p325"/>
          <p:cNvSpPr txBox="1"/>
          <p:nvPr>
            <p:ph type="title"/>
          </p:nvPr>
        </p:nvSpPr>
        <p:spPr>
          <a:xfrm>
            <a:off x="457200" y="155448"/>
            <a:ext cx="8229600" cy="11430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2" name="Google Shape;1222;p325"/>
          <p:cNvSpPr txBox="1"/>
          <p:nvPr>
            <p:ph idx="4" type="body"/>
          </p:nvPr>
        </p:nvSpPr>
        <p:spPr>
          <a:xfrm>
            <a:off x="4648200" y="1399593"/>
            <a:ext cx="4040188" cy="762000"/>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SzPts val="2210"/>
              <a:buNone/>
              <a:defRPr b="1" sz="2600">
                <a:solidFill>
                  <a:schemeClr val="lt2"/>
                </a:solidFill>
                <a:latin typeface="Constantia"/>
                <a:ea typeface="Constantia"/>
                <a:cs typeface="Constantia"/>
                <a:sym typeface="Constantia"/>
              </a:defRPr>
            </a:lvl1pPr>
            <a:lvl2pPr indent="-228600" lvl="1" marL="914400" algn="l">
              <a:spcBef>
                <a:spcPts val="300"/>
              </a:spcBef>
              <a:spcAft>
                <a:spcPts val="0"/>
              </a:spcAft>
              <a:buSzPts val="1700"/>
              <a:buNone/>
              <a:defRPr b="1" sz="2000">
                <a:solidFill>
                  <a:schemeClr val="lt1"/>
                </a:solidFill>
                <a:latin typeface="Constantia"/>
                <a:ea typeface="Constantia"/>
                <a:cs typeface="Constantia"/>
                <a:sym typeface="Constantia"/>
              </a:defRPr>
            </a:lvl2pPr>
            <a:lvl3pPr indent="-228600" lvl="2" marL="1371600" algn="l">
              <a:spcBef>
                <a:spcPts val="300"/>
              </a:spcBef>
              <a:spcAft>
                <a:spcPts val="0"/>
              </a:spcAft>
              <a:buSzPts val="1530"/>
              <a:buNone/>
              <a:defRPr b="1" sz="1800">
                <a:solidFill>
                  <a:schemeClr val="lt1"/>
                </a:solidFill>
                <a:latin typeface="Constantia"/>
                <a:ea typeface="Constantia"/>
                <a:cs typeface="Constantia"/>
                <a:sym typeface="Constantia"/>
              </a:defRPr>
            </a:lvl3pPr>
            <a:lvl4pPr indent="-228600" lvl="3" marL="1828800" algn="l">
              <a:spcBef>
                <a:spcPts val="300"/>
              </a:spcBef>
              <a:spcAft>
                <a:spcPts val="0"/>
              </a:spcAft>
              <a:buSzPts val="1360"/>
              <a:buNone/>
              <a:defRPr b="1" sz="1600">
                <a:solidFill>
                  <a:schemeClr val="lt1"/>
                </a:solidFill>
                <a:latin typeface="Constantia"/>
                <a:ea typeface="Constantia"/>
                <a:cs typeface="Constantia"/>
                <a:sym typeface="Constantia"/>
              </a:defRPr>
            </a:lvl4pPr>
            <a:lvl5pPr indent="-228600" lvl="4" marL="2286000" algn="l">
              <a:spcBef>
                <a:spcPts val="338"/>
              </a:spcBef>
              <a:spcAft>
                <a:spcPts val="0"/>
              </a:spcAft>
              <a:buSzPts val="1360"/>
              <a:buNone/>
              <a:defRPr b="1" sz="1600">
                <a:solidFill>
                  <a:schemeClr val="lt1"/>
                </a:solidFill>
                <a:latin typeface="Constantia"/>
                <a:ea typeface="Constantia"/>
                <a:cs typeface="Constantia"/>
                <a:sym typeface="Constantia"/>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1223" name="Google Shape;1223;p325"/>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rgbClr val="FEFAC9"/>
                </a:solidFill>
                <a:latin typeface="Constantia"/>
                <a:ea typeface="Constantia"/>
                <a:cs typeface="Constantia"/>
                <a:sym typeface="Constantia"/>
              </a:defRPr>
            </a:lvl1pPr>
            <a:lvl2pPr indent="0" lvl="1" marL="0" marR="0" algn="ctr">
              <a:spcBef>
                <a:spcPts val="0"/>
              </a:spcBef>
              <a:spcAft>
                <a:spcPts val="0"/>
              </a:spcAft>
              <a:buNone/>
              <a:defRPr sz="1600">
                <a:solidFill>
                  <a:srgbClr val="FEFAC9"/>
                </a:solidFill>
                <a:latin typeface="Constantia"/>
                <a:ea typeface="Constantia"/>
                <a:cs typeface="Constantia"/>
                <a:sym typeface="Constantia"/>
              </a:defRPr>
            </a:lvl2pPr>
            <a:lvl3pPr indent="0" lvl="2" marL="0" marR="0" algn="ctr">
              <a:spcBef>
                <a:spcPts val="0"/>
              </a:spcBef>
              <a:spcAft>
                <a:spcPts val="0"/>
              </a:spcAft>
              <a:buNone/>
              <a:defRPr sz="1600">
                <a:solidFill>
                  <a:srgbClr val="FEFAC9"/>
                </a:solidFill>
                <a:latin typeface="Constantia"/>
                <a:ea typeface="Constantia"/>
                <a:cs typeface="Constantia"/>
                <a:sym typeface="Constantia"/>
              </a:defRPr>
            </a:lvl3pPr>
            <a:lvl4pPr indent="0" lvl="3" marL="0" marR="0" algn="ctr">
              <a:spcBef>
                <a:spcPts val="0"/>
              </a:spcBef>
              <a:spcAft>
                <a:spcPts val="0"/>
              </a:spcAft>
              <a:buNone/>
              <a:defRPr sz="1600">
                <a:solidFill>
                  <a:srgbClr val="FEFAC9"/>
                </a:solidFill>
                <a:latin typeface="Constantia"/>
                <a:ea typeface="Constantia"/>
                <a:cs typeface="Constantia"/>
                <a:sym typeface="Constantia"/>
              </a:defRPr>
            </a:lvl4pPr>
            <a:lvl5pPr indent="0" lvl="4" marL="0" marR="0" algn="ctr">
              <a:spcBef>
                <a:spcPts val="0"/>
              </a:spcBef>
              <a:spcAft>
                <a:spcPts val="0"/>
              </a:spcAft>
              <a:buNone/>
              <a:defRPr sz="1600">
                <a:solidFill>
                  <a:srgbClr val="FEFAC9"/>
                </a:solidFill>
                <a:latin typeface="Constantia"/>
                <a:ea typeface="Constantia"/>
                <a:cs typeface="Constantia"/>
                <a:sym typeface="Constantia"/>
              </a:defRPr>
            </a:lvl5pPr>
            <a:lvl6pPr indent="0" lvl="5" marL="0" marR="0" algn="ctr">
              <a:spcBef>
                <a:spcPts val="0"/>
              </a:spcBef>
              <a:spcAft>
                <a:spcPts val="0"/>
              </a:spcAft>
              <a:buNone/>
              <a:defRPr sz="1600">
                <a:solidFill>
                  <a:srgbClr val="FEFAC9"/>
                </a:solidFill>
                <a:latin typeface="Constantia"/>
                <a:ea typeface="Constantia"/>
                <a:cs typeface="Constantia"/>
                <a:sym typeface="Constantia"/>
              </a:defRPr>
            </a:lvl6pPr>
            <a:lvl7pPr indent="0" lvl="6" marL="0" marR="0" algn="ctr">
              <a:spcBef>
                <a:spcPts val="0"/>
              </a:spcBef>
              <a:spcAft>
                <a:spcPts val="0"/>
              </a:spcAft>
              <a:buNone/>
              <a:defRPr sz="1600">
                <a:solidFill>
                  <a:srgbClr val="FEFAC9"/>
                </a:solidFill>
                <a:latin typeface="Constantia"/>
                <a:ea typeface="Constantia"/>
                <a:cs typeface="Constantia"/>
                <a:sym typeface="Constantia"/>
              </a:defRPr>
            </a:lvl7pPr>
            <a:lvl8pPr indent="0" lvl="7" marL="0" marR="0" algn="ctr">
              <a:spcBef>
                <a:spcPts val="0"/>
              </a:spcBef>
              <a:spcAft>
                <a:spcPts val="0"/>
              </a:spcAft>
              <a:buNone/>
              <a:defRPr sz="1600">
                <a:solidFill>
                  <a:srgbClr val="FEFAC9"/>
                </a:solidFill>
                <a:latin typeface="Constantia"/>
                <a:ea typeface="Constantia"/>
                <a:cs typeface="Constantia"/>
                <a:sym typeface="Constantia"/>
              </a:defRPr>
            </a:lvl8pPr>
            <a:lvl9pPr indent="0" lvl="8" marL="0" marR="0" algn="ctr">
              <a:spcBef>
                <a:spcPts val="0"/>
              </a:spcBef>
              <a:spcAft>
                <a:spcPts val="0"/>
              </a:spcAft>
              <a:buNone/>
              <a:defRPr sz="1600">
                <a:solidFill>
                  <a:srgbClr val="FEFAC9"/>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
        <p:nvSpPr>
          <p:cNvPr id="1224" name="Google Shape;1224;p325"/>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5" name="Google Shape;1225;p325"/>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type="secHead">
  <p:cSld name="SECTION_HEADER">
    <p:spTree>
      <p:nvGrpSpPr>
        <p:cNvPr id="119" name="Shape 119"/>
        <p:cNvGrpSpPr/>
        <p:nvPr/>
      </p:nvGrpSpPr>
      <p:grpSpPr>
        <a:xfrm>
          <a:off x="0" y="0"/>
          <a:ext cx="0" cy="0"/>
          <a:chOff x="0" y="0"/>
          <a:chExt cx="0" cy="0"/>
        </a:xfrm>
      </p:grpSpPr>
      <p:sp>
        <p:nvSpPr>
          <p:cNvPr id="120" name="Google Shape;120;p239"/>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21" name="Google Shape;121;p239"/>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22" name="Google Shape;122;p2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2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2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1226" name="Shape 1226"/>
        <p:cNvGrpSpPr/>
        <p:nvPr/>
      </p:nvGrpSpPr>
      <p:grpSpPr>
        <a:xfrm>
          <a:off x="0" y="0"/>
          <a:ext cx="0" cy="0"/>
          <a:chOff x="0" y="0"/>
          <a:chExt cx="0" cy="0"/>
        </a:xfrm>
      </p:grpSpPr>
      <p:sp>
        <p:nvSpPr>
          <p:cNvPr id="1227" name="Google Shape;1227;p326"/>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8" name="Google Shape;1228;p326"/>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9" name="Google Shape;1229;p326"/>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0" name="Google Shape;1230;p326"/>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rgbClr val="FEFAC9"/>
                </a:solidFill>
                <a:latin typeface="Constantia"/>
                <a:ea typeface="Constantia"/>
                <a:cs typeface="Constantia"/>
                <a:sym typeface="Constantia"/>
              </a:defRPr>
            </a:lvl1pPr>
            <a:lvl2pPr indent="0" lvl="1" marL="0" marR="0" algn="ctr">
              <a:spcBef>
                <a:spcPts val="0"/>
              </a:spcBef>
              <a:spcAft>
                <a:spcPts val="0"/>
              </a:spcAft>
              <a:buNone/>
              <a:defRPr sz="1600">
                <a:solidFill>
                  <a:srgbClr val="FEFAC9"/>
                </a:solidFill>
                <a:latin typeface="Constantia"/>
                <a:ea typeface="Constantia"/>
                <a:cs typeface="Constantia"/>
                <a:sym typeface="Constantia"/>
              </a:defRPr>
            </a:lvl2pPr>
            <a:lvl3pPr indent="0" lvl="2" marL="0" marR="0" algn="ctr">
              <a:spcBef>
                <a:spcPts val="0"/>
              </a:spcBef>
              <a:spcAft>
                <a:spcPts val="0"/>
              </a:spcAft>
              <a:buNone/>
              <a:defRPr sz="1600">
                <a:solidFill>
                  <a:srgbClr val="FEFAC9"/>
                </a:solidFill>
                <a:latin typeface="Constantia"/>
                <a:ea typeface="Constantia"/>
                <a:cs typeface="Constantia"/>
                <a:sym typeface="Constantia"/>
              </a:defRPr>
            </a:lvl3pPr>
            <a:lvl4pPr indent="0" lvl="3" marL="0" marR="0" algn="ctr">
              <a:spcBef>
                <a:spcPts val="0"/>
              </a:spcBef>
              <a:spcAft>
                <a:spcPts val="0"/>
              </a:spcAft>
              <a:buNone/>
              <a:defRPr sz="1600">
                <a:solidFill>
                  <a:srgbClr val="FEFAC9"/>
                </a:solidFill>
                <a:latin typeface="Constantia"/>
                <a:ea typeface="Constantia"/>
                <a:cs typeface="Constantia"/>
                <a:sym typeface="Constantia"/>
              </a:defRPr>
            </a:lvl4pPr>
            <a:lvl5pPr indent="0" lvl="4" marL="0" marR="0" algn="ctr">
              <a:spcBef>
                <a:spcPts val="0"/>
              </a:spcBef>
              <a:spcAft>
                <a:spcPts val="0"/>
              </a:spcAft>
              <a:buNone/>
              <a:defRPr sz="1600">
                <a:solidFill>
                  <a:srgbClr val="FEFAC9"/>
                </a:solidFill>
                <a:latin typeface="Constantia"/>
                <a:ea typeface="Constantia"/>
                <a:cs typeface="Constantia"/>
                <a:sym typeface="Constantia"/>
              </a:defRPr>
            </a:lvl5pPr>
            <a:lvl6pPr indent="0" lvl="5" marL="0" marR="0" algn="ctr">
              <a:spcBef>
                <a:spcPts val="0"/>
              </a:spcBef>
              <a:spcAft>
                <a:spcPts val="0"/>
              </a:spcAft>
              <a:buNone/>
              <a:defRPr sz="1600">
                <a:solidFill>
                  <a:srgbClr val="FEFAC9"/>
                </a:solidFill>
                <a:latin typeface="Constantia"/>
                <a:ea typeface="Constantia"/>
                <a:cs typeface="Constantia"/>
                <a:sym typeface="Constantia"/>
              </a:defRPr>
            </a:lvl6pPr>
            <a:lvl7pPr indent="0" lvl="6" marL="0" marR="0" algn="ctr">
              <a:spcBef>
                <a:spcPts val="0"/>
              </a:spcBef>
              <a:spcAft>
                <a:spcPts val="0"/>
              </a:spcAft>
              <a:buNone/>
              <a:defRPr sz="1600">
                <a:solidFill>
                  <a:srgbClr val="FEFAC9"/>
                </a:solidFill>
                <a:latin typeface="Constantia"/>
                <a:ea typeface="Constantia"/>
                <a:cs typeface="Constantia"/>
                <a:sym typeface="Constantia"/>
              </a:defRPr>
            </a:lvl7pPr>
            <a:lvl8pPr indent="0" lvl="7" marL="0" marR="0" algn="ctr">
              <a:spcBef>
                <a:spcPts val="0"/>
              </a:spcBef>
              <a:spcAft>
                <a:spcPts val="0"/>
              </a:spcAft>
              <a:buNone/>
              <a:defRPr sz="1600">
                <a:solidFill>
                  <a:srgbClr val="FEFAC9"/>
                </a:solidFill>
                <a:latin typeface="Constantia"/>
                <a:ea typeface="Constantia"/>
                <a:cs typeface="Constantia"/>
                <a:sym typeface="Constantia"/>
              </a:defRPr>
            </a:lvl8pPr>
            <a:lvl9pPr indent="0" lvl="8" marL="0" marR="0" algn="ctr">
              <a:spcBef>
                <a:spcPts val="0"/>
              </a:spcBef>
              <a:spcAft>
                <a:spcPts val="0"/>
              </a:spcAft>
              <a:buNone/>
              <a:defRPr sz="1600">
                <a:solidFill>
                  <a:srgbClr val="FEFAC9"/>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ή" type="blank">
  <p:cSld name="BLANK">
    <p:spTree>
      <p:nvGrpSpPr>
        <p:cNvPr id="1231" name="Shape 1231"/>
        <p:cNvGrpSpPr/>
        <p:nvPr/>
      </p:nvGrpSpPr>
      <p:grpSpPr>
        <a:xfrm>
          <a:off x="0" y="0"/>
          <a:ext cx="0" cy="0"/>
          <a:chOff x="0" y="0"/>
          <a:chExt cx="0" cy="0"/>
        </a:xfrm>
      </p:grpSpPr>
      <p:sp>
        <p:nvSpPr>
          <p:cNvPr id="1232" name="Google Shape;1232;p327"/>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3" name="Google Shape;1233;p327"/>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4" name="Google Shape;1234;p327"/>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rgbClr val="FEFAC9"/>
                </a:solidFill>
                <a:latin typeface="Constantia"/>
                <a:ea typeface="Constantia"/>
                <a:cs typeface="Constantia"/>
                <a:sym typeface="Constantia"/>
              </a:defRPr>
            </a:lvl1pPr>
            <a:lvl2pPr indent="0" lvl="1" marL="0" marR="0" algn="ctr">
              <a:spcBef>
                <a:spcPts val="0"/>
              </a:spcBef>
              <a:spcAft>
                <a:spcPts val="0"/>
              </a:spcAft>
              <a:buNone/>
              <a:defRPr sz="1600">
                <a:solidFill>
                  <a:srgbClr val="FEFAC9"/>
                </a:solidFill>
                <a:latin typeface="Constantia"/>
                <a:ea typeface="Constantia"/>
                <a:cs typeface="Constantia"/>
                <a:sym typeface="Constantia"/>
              </a:defRPr>
            </a:lvl2pPr>
            <a:lvl3pPr indent="0" lvl="2" marL="0" marR="0" algn="ctr">
              <a:spcBef>
                <a:spcPts val="0"/>
              </a:spcBef>
              <a:spcAft>
                <a:spcPts val="0"/>
              </a:spcAft>
              <a:buNone/>
              <a:defRPr sz="1600">
                <a:solidFill>
                  <a:srgbClr val="FEFAC9"/>
                </a:solidFill>
                <a:latin typeface="Constantia"/>
                <a:ea typeface="Constantia"/>
                <a:cs typeface="Constantia"/>
                <a:sym typeface="Constantia"/>
              </a:defRPr>
            </a:lvl3pPr>
            <a:lvl4pPr indent="0" lvl="3" marL="0" marR="0" algn="ctr">
              <a:spcBef>
                <a:spcPts val="0"/>
              </a:spcBef>
              <a:spcAft>
                <a:spcPts val="0"/>
              </a:spcAft>
              <a:buNone/>
              <a:defRPr sz="1600">
                <a:solidFill>
                  <a:srgbClr val="FEFAC9"/>
                </a:solidFill>
                <a:latin typeface="Constantia"/>
                <a:ea typeface="Constantia"/>
                <a:cs typeface="Constantia"/>
                <a:sym typeface="Constantia"/>
              </a:defRPr>
            </a:lvl4pPr>
            <a:lvl5pPr indent="0" lvl="4" marL="0" marR="0" algn="ctr">
              <a:spcBef>
                <a:spcPts val="0"/>
              </a:spcBef>
              <a:spcAft>
                <a:spcPts val="0"/>
              </a:spcAft>
              <a:buNone/>
              <a:defRPr sz="1600">
                <a:solidFill>
                  <a:srgbClr val="FEFAC9"/>
                </a:solidFill>
                <a:latin typeface="Constantia"/>
                <a:ea typeface="Constantia"/>
                <a:cs typeface="Constantia"/>
                <a:sym typeface="Constantia"/>
              </a:defRPr>
            </a:lvl5pPr>
            <a:lvl6pPr indent="0" lvl="5" marL="0" marR="0" algn="ctr">
              <a:spcBef>
                <a:spcPts val="0"/>
              </a:spcBef>
              <a:spcAft>
                <a:spcPts val="0"/>
              </a:spcAft>
              <a:buNone/>
              <a:defRPr sz="1600">
                <a:solidFill>
                  <a:srgbClr val="FEFAC9"/>
                </a:solidFill>
                <a:latin typeface="Constantia"/>
                <a:ea typeface="Constantia"/>
                <a:cs typeface="Constantia"/>
                <a:sym typeface="Constantia"/>
              </a:defRPr>
            </a:lvl6pPr>
            <a:lvl7pPr indent="0" lvl="6" marL="0" marR="0" algn="ctr">
              <a:spcBef>
                <a:spcPts val="0"/>
              </a:spcBef>
              <a:spcAft>
                <a:spcPts val="0"/>
              </a:spcAft>
              <a:buNone/>
              <a:defRPr sz="1600">
                <a:solidFill>
                  <a:srgbClr val="FEFAC9"/>
                </a:solidFill>
                <a:latin typeface="Constantia"/>
                <a:ea typeface="Constantia"/>
                <a:cs typeface="Constantia"/>
                <a:sym typeface="Constantia"/>
              </a:defRPr>
            </a:lvl7pPr>
            <a:lvl8pPr indent="0" lvl="7" marL="0" marR="0" algn="ctr">
              <a:spcBef>
                <a:spcPts val="0"/>
              </a:spcBef>
              <a:spcAft>
                <a:spcPts val="0"/>
              </a:spcAft>
              <a:buNone/>
              <a:defRPr sz="1600">
                <a:solidFill>
                  <a:srgbClr val="FEFAC9"/>
                </a:solidFill>
                <a:latin typeface="Constantia"/>
                <a:ea typeface="Constantia"/>
                <a:cs typeface="Constantia"/>
                <a:sym typeface="Constantia"/>
              </a:defRPr>
            </a:lvl8pPr>
            <a:lvl9pPr indent="0" lvl="8" marL="0" marR="0" algn="ctr">
              <a:spcBef>
                <a:spcPts val="0"/>
              </a:spcBef>
              <a:spcAft>
                <a:spcPts val="0"/>
              </a:spcAft>
              <a:buNone/>
              <a:defRPr sz="1600">
                <a:solidFill>
                  <a:srgbClr val="FEFAC9"/>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type="objTx">
  <p:cSld name="OBJECT_WITH_CAPTION_TEXT">
    <p:spTree>
      <p:nvGrpSpPr>
        <p:cNvPr id="1235" name="Shape 1235"/>
        <p:cNvGrpSpPr/>
        <p:nvPr/>
      </p:nvGrpSpPr>
      <p:grpSpPr>
        <a:xfrm>
          <a:off x="0" y="0"/>
          <a:ext cx="0" cy="0"/>
          <a:chOff x="0" y="0"/>
          <a:chExt cx="0" cy="0"/>
        </a:xfrm>
      </p:grpSpPr>
      <p:sp>
        <p:nvSpPr>
          <p:cNvPr id="1236" name="Google Shape;1236;p328"/>
          <p:cNvSpPr txBox="1"/>
          <p:nvPr>
            <p:ph idx="1" type="body"/>
          </p:nvPr>
        </p:nvSpPr>
        <p:spPr>
          <a:xfrm>
            <a:off x="457200" y="457200"/>
            <a:ext cx="6248400" cy="5715000"/>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1237" name="Google Shape;1237;p328"/>
          <p:cNvSpPr txBox="1"/>
          <p:nvPr>
            <p:ph idx="2" type="body"/>
          </p:nvPr>
        </p:nvSpPr>
        <p:spPr>
          <a:xfrm>
            <a:off x="6781800" y="1600200"/>
            <a:ext cx="1984248" cy="3733800"/>
          </a:xfrm>
          <a:prstGeom prst="rect">
            <a:avLst/>
          </a:prstGeom>
          <a:noFill/>
          <a:ln>
            <a:noFill/>
          </a:ln>
        </p:spPr>
        <p:txBody>
          <a:bodyPr anchorCtr="0" anchor="t" bIns="45700" lIns="91425" spcFirstLastPara="1" rIns="91425" wrap="square" tIns="45700">
            <a:noAutofit/>
          </a:bodyPr>
          <a:lstStyle>
            <a:lvl1pPr indent="-228600" lvl="0" marL="457200" algn="l">
              <a:lnSpc>
                <a:spcPct val="125000"/>
              </a:lnSpc>
              <a:spcBef>
                <a:spcPts val="600"/>
              </a:spcBef>
              <a:spcAft>
                <a:spcPts val="0"/>
              </a:spcAft>
              <a:buSzPts val="1360"/>
              <a:buNone/>
              <a:defRPr sz="1600">
                <a:solidFill>
                  <a:schemeClr val="lt2"/>
                </a:solidFill>
              </a:defRPr>
            </a:lvl1pPr>
            <a:lvl2pPr indent="-228600" lvl="1" marL="914400" algn="l">
              <a:spcBef>
                <a:spcPts val="1000"/>
              </a:spcBef>
              <a:spcAft>
                <a:spcPts val="0"/>
              </a:spcAft>
              <a:buSzPts val="1020"/>
              <a:buNone/>
              <a:defRPr sz="1200"/>
            </a:lvl2pPr>
            <a:lvl3pPr indent="-228600" lvl="2" marL="1371600" algn="l">
              <a:spcBef>
                <a:spcPts val="300"/>
              </a:spcBef>
              <a:spcAft>
                <a:spcPts val="0"/>
              </a:spcAft>
              <a:buSzPts val="850"/>
              <a:buNone/>
              <a:defRPr sz="1000"/>
            </a:lvl3pPr>
            <a:lvl4pPr indent="-228600" lvl="3" marL="1828800" algn="l">
              <a:spcBef>
                <a:spcPts val="300"/>
              </a:spcBef>
              <a:spcAft>
                <a:spcPts val="0"/>
              </a:spcAft>
              <a:buSzPts val="765"/>
              <a:buNone/>
              <a:defRPr sz="900"/>
            </a:lvl4pPr>
            <a:lvl5pPr indent="-228600" lvl="4" marL="2286000" algn="l">
              <a:spcBef>
                <a:spcPts val="338"/>
              </a:spcBef>
              <a:spcAft>
                <a:spcPts val="0"/>
              </a:spcAft>
              <a:buSzPts val="765"/>
              <a:buNone/>
              <a:defRPr sz="900"/>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1238" name="Google Shape;1238;p328"/>
          <p:cNvSpPr txBox="1"/>
          <p:nvPr>
            <p:ph type="title"/>
          </p:nvPr>
        </p:nvSpPr>
        <p:spPr>
          <a:xfrm>
            <a:off x="6781800" y="457200"/>
            <a:ext cx="1981200" cy="1066800"/>
          </a:xfrm>
          <a:prstGeom prst="rect">
            <a:avLst/>
          </a:prstGeom>
          <a:noFill/>
          <a:ln>
            <a:noFill/>
          </a:ln>
        </p:spPr>
        <p:txBody>
          <a:bodyPr anchorCtr="0" anchor="b" bIns="45700" lIns="91425" spcFirstLastPara="1" rIns="91425" wrap="square" tIns="91425">
            <a:normAutofit/>
          </a:bodyPr>
          <a:lstStyle>
            <a:lvl1pPr lvl="0" algn="l">
              <a:spcBef>
                <a:spcPts val="0"/>
              </a:spcBef>
              <a:spcAft>
                <a:spcPts val="0"/>
              </a:spcAft>
              <a:buClr>
                <a:schemeClr val="lt2"/>
              </a:buClr>
              <a:buSzPts val="1800"/>
              <a:buFont typeface="Constantia"/>
              <a:buNone/>
              <a:defRPr b="1" sz="1800">
                <a:solidFill>
                  <a:schemeClr val="lt2"/>
                </a:solidFill>
                <a:latin typeface="Constantia"/>
                <a:ea typeface="Constantia"/>
                <a:cs typeface="Constantia"/>
                <a:sym typeface="Constanti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9" name="Google Shape;1239;p328"/>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0" name="Google Shape;1240;p328"/>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rgbClr val="FEFAC9"/>
                </a:solidFill>
                <a:latin typeface="Constantia"/>
                <a:ea typeface="Constantia"/>
                <a:cs typeface="Constantia"/>
                <a:sym typeface="Constantia"/>
              </a:defRPr>
            </a:lvl1pPr>
            <a:lvl2pPr indent="0" lvl="1" marL="0" marR="0" algn="ctr">
              <a:spcBef>
                <a:spcPts val="0"/>
              </a:spcBef>
              <a:spcAft>
                <a:spcPts val="0"/>
              </a:spcAft>
              <a:buNone/>
              <a:defRPr sz="1600">
                <a:solidFill>
                  <a:srgbClr val="FEFAC9"/>
                </a:solidFill>
                <a:latin typeface="Constantia"/>
                <a:ea typeface="Constantia"/>
                <a:cs typeface="Constantia"/>
                <a:sym typeface="Constantia"/>
              </a:defRPr>
            </a:lvl2pPr>
            <a:lvl3pPr indent="0" lvl="2" marL="0" marR="0" algn="ctr">
              <a:spcBef>
                <a:spcPts val="0"/>
              </a:spcBef>
              <a:spcAft>
                <a:spcPts val="0"/>
              </a:spcAft>
              <a:buNone/>
              <a:defRPr sz="1600">
                <a:solidFill>
                  <a:srgbClr val="FEFAC9"/>
                </a:solidFill>
                <a:latin typeface="Constantia"/>
                <a:ea typeface="Constantia"/>
                <a:cs typeface="Constantia"/>
                <a:sym typeface="Constantia"/>
              </a:defRPr>
            </a:lvl3pPr>
            <a:lvl4pPr indent="0" lvl="3" marL="0" marR="0" algn="ctr">
              <a:spcBef>
                <a:spcPts val="0"/>
              </a:spcBef>
              <a:spcAft>
                <a:spcPts val="0"/>
              </a:spcAft>
              <a:buNone/>
              <a:defRPr sz="1600">
                <a:solidFill>
                  <a:srgbClr val="FEFAC9"/>
                </a:solidFill>
                <a:latin typeface="Constantia"/>
                <a:ea typeface="Constantia"/>
                <a:cs typeface="Constantia"/>
                <a:sym typeface="Constantia"/>
              </a:defRPr>
            </a:lvl4pPr>
            <a:lvl5pPr indent="0" lvl="4" marL="0" marR="0" algn="ctr">
              <a:spcBef>
                <a:spcPts val="0"/>
              </a:spcBef>
              <a:spcAft>
                <a:spcPts val="0"/>
              </a:spcAft>
              <a:buNone/>
              <a:defRPr sz="1600">
                <a:solidFill>
                  <a:srgbClr val="FEFAC9"/>
                </a:solidFill>
                <a:latin typeface="Constantia"/>
                <a:ea typeface="Constantia"/>
                <a:cs typeface="Constantia"/>
                <a:sym typeface="Constantia"/>
              </a:defRPr>
            </a:lvl5pPr>
            <a:lvl6pPr indent="0" lvl="5" marL="0" marR="0" algn="ctr">
              <a:spcBef>
                <a:spcPts val="0"/>
              </a:spcBef>
              <a:spcAft>
                <a:spcPts val="0"/>
              </a:spcAft>
              <a:buNone/>
              <a:defRPr sz="1600">
                <a:solidFill>
                  <a:srgbClr val="FEFAC9"/>
                </a:solidFill>
                <a:latin typeface="Constantia"/>
                <a:ea typeface="Constantia"/>
                <a:cs typeface="Constantia"/>
                <a:sym typeface="Constantia"/>
              </a:defRPr>
            </a:lvl6pPr>
            <a:lvl7pPr indent="0" lvl="6" marL="0" marR="0" algn="ctr">
              <a:spcBef>
                <a:spcPts val="0"/>
              </a:spcBef>
              <a:spcAft>
                <a:spcPts val="0"/>
              </a:spcAft>
              <a:buNone/>
              <a:defRPr sz="1600">
                <a:solidFill>
                  <a:srgbClr val="FEFAC9"/>
                </a:solidFill>
                <a:latin typeface="Constantia"/>
                <a:ea typeface="Constantia"/>
                <a:cs typeface="Constantia"/>
                <a:sym typeface="Constantia"/>
              </a:defRPr>
            </a:lvl7pPr>
            <a:lvl8pPr indent="0" lvl="7" marL="0" marR="0" algn="ctr">
              <a:spcBef>
                <a:spcPts val="0"/>
              </a:spcBef>
              <a:spcAft>
                <a:spcPts val="0"/>
              </a:spcAft>
              <a:buNone/>
              <a:defRPr sz="1600">
                <a:solidFill>
                  <a:srgbClr val="FEFAC9"/>
                </a:solidFill>
                <a:latin typeface="Constantia"/>
                <a:ea typeface="Constantia"/>
                <a:cs typeface="Constantia"/>
                <a:sym typeface="Constantia"/>
              </a:defRPr>
            </a:lvl8pPr>
            <a:lvl9pPr indent="0" lvl="8" marL="0" marR="0" algn="ctr">
              <a:spcBef>
                <a:spcPts val="0"/>
              </a:spcBef>
              <a:spcAft>
                <a:spcPts val="0"/>
              </a:spcAft>
              <a:buNone/>
              <a:defRPr sz="1600">
                <a:solidFill>
                  <a:srgbClr val="FEFAC9"/>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
        <p:nvSpPr>
          <p:cNvPr id="1241" name="Google Shape;1241;p328"/>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type="picTx">
  <p:cSld name="PICTURE_WITH_CAPTION_TEXT">
    <p:spTree>
      <p:nvGrpSpPr>
        <p:cNvPr id="1242" name="Shape 1242"/>
        <p:cNvGrpSpPr/>
        <p:nvPr/>
      </p:nvGrpSpPr>
      <p:grpSpPr>
        <a:xfrm>
          <a:off x="0" y="0"/>
          <a:ext cx="0" cy="0"/>
          <a:chOff x="0" y="0"/>
          <a:chExt cx="0" cy="0"/>
        </a:xfrm>
      </p:grpSpPr>
      <p:sp>
        <p:nvSpPr>
          <p:cNvPr id="1243" name="Google Shape;1243;p329"/>
          <p:cNvSpPr txBox="1"/>
          <p:nvPr>
            <p:ph type="title"/>
          </p:nvPr>
        </p:nvSpPr>
        <p:spPr>
          <a:xfrm>
            <a:off x="6629400" y="457200"/>
            <a:ext cx="2057400" cy="1066800"/>
          </a:xfrm>
          <a:prstGeom prst="rect">
            <a:avLst/>
          </a:prstGeom>
          <a:noFill/>
          <a:ln>
            <a:noFill/>
          </a:ln>
        </p:spPr>
        <p:txBody>
          <a:bodyPr anchorCtr="0" anchor="b" bIns="45700" lIns="91425" spcFirstLastPara="1" rIns="91425" wrap="square" tIns="91425">
            <a:normAutofit/>
          </a:bodyPr>
          <a:lstStyle>
            <a:lvl1pPr lvl="0" algn="l">
              <a:spcBef>
                <a:spcPts val="0"/>
              </a:spcBef>
              <a:spcAft>
                <a:spcPts val="0"/>
              </a:spcAft>
              <a:buClr>
                <a:schemeClr val="lt2"/>
              </a:buClr>
              <a:buSzPts val="1800"/>
              <a:buFont typeface="Constantia"/>
              <a:buNone/>
              <a:defRPr b="1" sz="1800">
                <a:solidFill>
                  <a:schemeClr val="lt2"/>
                </a:solidFill>
                <a:latin typeface="Constantia"/>
                <a:ea typeface="Constantia"/>
                <a:cs typeface="Constantia"/>
                <a:sym typeface="Constanti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4" name="Google Shape;1244;p329"/>
          <p:cNvSpPr/>
          <p:nvPr>
            <p:ph idx="2" type="pic"/>
          </p:nvPr>
        </p:nvSpPr>
        <p:spPr>
          <a:xfrm>
            <a:off x="457200" y="457200"/>
            <a:ext cx="6019800" cy="5562600"/>
          </a:xfrm>
          <a:prstGeom prst="rect">
            <a:avLst/>
          </a:prstGeom>
          <a:solidFill>
            <a:srgbClr val="FFFDEB"/>
          </a:solidFill>
          <a:ln>
            <a:noFill/>
          </a:ln>
          <a:effectLst>
            <a:outerShdw blurRad="88900" sx="103000" rotWithShape="0" algn="ctr" sy="103000">
              <a:srgbClr val="000000">
                <a:alpha val="31764"/>
              </a:srgbClr>
            </a:outerShdw>
          </a:effectLst>
        </p:spPr>
        <p:txBody>
          <a:bodyPr anchorCtr="0" anchor="t" bIns="45700" lIns="91425" spcFirstLastPara="1" rIns="91425" wrap="square" tIns="45700">
            <a:normAutofit/>
          </a:bodyPr>
          <a:lstStyle>
            <a:lvl1pPr lvl="0" marR="0" rtl="0" algn="l">
              <a:spcBef>
                <a:spcPts val="600"/>
              </a:spcBef>
              <a:spcAft>
                <a:spcPts val="0"/>
              </a:spcAft>
              <a:buClr>
                <a:schemeClr val="accent2"/>
              </a:buClr>
              <a:buSzPts val="2720"/>
              <a:buFont typeface="Noto Sans Symbols"/>
              <a:buNone/>
              <a:defRPr b="0" i="0" sz="3200" u="none" cap="none" strike="noStrike">
                <a:solidFill>
                  <a:schemeClr val="dk1"/>
                </a:solidFill>
                <a:latin typeface="Constantia"/>
                <a:ea typeface="Constantia"/>
                <a:cs typeface="Constantia"/>
                <a:sym typeface="Constantia"/>
              </a:defRPr>
            </a:lvl1pPr>
            <a:lvl2pPr lvl="1" marR="0" rtl="0" algn="l">
              <a:spcBef>
                <a:spcPts val="300"/>
              </a:spcBef>
              <a:spcAft>
                <a:spcPts val="0"/>
              </a:spcAft>
              <a:buClr>
                <a:srgbClr val="D6903D"/>
              </a:buClr>
              <a:buSzPts val="2040"/>
              <a:buFont typeface="Noto Sans Symbols"/>
              <a:buChar char="⚫"/>
              <a:defRPr b="0" i="0" sz="2400" u="none" cap="none" strike="noStrike">
                <a:solidFill>
                  <a:schemeClr val="lt2"/>
                </a:solidFill>
                <a:latin typeface="Constantia"/>
                <a:ea typeface="Constantia"/>
                <a:cs typeface="Constantia"/>
                <a:sym typeface="Constantia"/>
              </a:defRPr>
            </a:lvl2pPr>
            <a:lvl3pPr lvl="2" marR="0" rtl="0" algn="l">
              <a:spcBef>
                <a:spcPts val="300"/>
              </a:spcBef>
              <a:spcAft>
                <a:spcPts val="0"/>
              </a:spcAft>
              <a:buClr>
                <a:srgbClr val="B37732"/>
              </a:buClr>
              <a:buSzPts val="1785"/>
              <a:buFont typeface="Noto Sans Symbols"/>
              <a:buChar char="⚫"/>
              <a:defRPr b="0" i="0" sz="2100" u="none" cap="none" strike="noStrike">
                <a:solidFill>
                  <a:schemeClr val="lt1"/>
                </a:solidFill>
                <a:latin typeface="Constantia"/>
                <a:ea typeface="Constantia"/>
                <a:cs typeface="Constantia"/>
                <a:sym typeface="Constantia"/>
              </a:defRPr>
            </a:lvl3pPr>
            <a:lvl4pPr lvl="3" marR="0" rtl="0" algn="l">
              <a:spcBef>
                <a:spcPts val="300"/>
              </a:spcBef>
              <a:spcAft>
                <a:spcPts val="0"/>
              </a:spcAft>
              <a:buClr>
                <a:srgbClr val="D6903D"/>
              </a:buClr>
              <a:buSzPts val="1615"/>
              <a:buFont typeface="Noto Sans Symbols"/>
              <a:buChar char="⚫"/>
              <a:defRPr b="0" i="0" sz="1900" u="none" cap="none" strike="noStrike">
                <a:solidFill>
                  <a:schemeClr val="lt1"/>
                </a:solidFill>
                <a:latin typeface="Constantia"/>
                <a:ea typeface="Constantia"/>
                <a:cs typeface="Constantia"/>
                <a:sym typeface="Constantia"/>
              </a:defRPr>
            </a:lvl4pPr>
            <a:lvl5pPr lvl="4" marR="0" rtl="0" algn="l">
              <a:spcBef>
                <a:spcPts val="338"/>
              </a:spcBef>
              <a:spcAft>
                <a:spcPts val="0"/>
              </a:spcAft>
              <a:buClr>
                <a:srgbClr val="D6903D"/>
              </a:buClr>
              <a:buSzPts val="1360"/>
              <a:buFont typeface="Noto Sans Symbols"/>
              <a:buChar char="⚫"/>
              <a:defRPr b="0" i="0" sz="1600" u="none" cap="none" strike="noStrike">
                <a:solidFill>
                  <a:schemeClr val="lt1"/>
                </a:solidFill>
                <a:latin typeface="Constantia"/>
                <a:ea typeface="Constantia"/>
                <a:cs typeface="Constantia"/>
                <a:sym typeface="Constantia"/>
              </a:defRPr>
            </a:lvl5pPr>
            <a:lvl6pPr lvl="5" marR="0" rtl="0" algn="l">
              <a:spcBef>
                <a:spcPts val="340"/>
              </a:spcBef>
              <a:spcAft>
                <a:spcPts val="0"/>
              </a:spcAft>
              <a:buClr>
                <a:srgbClr val="D58F3E"/>
              </a:buClr>
              <a:buSzPts val="1445"/>
              <a:buFont typeface="Noto Sans Symbols"/>
              <a:buChar char="🖙"/>
              <a:defRPr b="0" i="0" sz="1700" u="none" cap="none" strike="noStrike">
                <a:solidFill>
                  <a:schemeClr val="lt1"/>
                </a:solidFill>
                <a:latin typeface="Constantia"/>
                <a:ea typeface="Constantia"/>
                <a:cs typeface="Constantia"/>
                <a:sym typeface="Constantia"/>
              </a:defRPr>
            </a:lvl6pPr>
            <a:lvl7pPr lvl="6" marR="0" rtl="0" algn="l">
              <a:spcBef>
                <a:spcPts val="340"/>
              </a:spcBef>
              <a:spcAft>
                <a:spcPts val="0"/>
              </a:spcAft>
              <a:buClr>
                <a:srgbClr val="D58F3E"/>
              </a:buClr>
              <a:buSzPts val="1360"/>
              <a:buFont typeface="Noto Sans Symbols"/>
              <a:buChar char="🖙"/>
              <a:defRPr b="0" i="0" sz="1600" u="none" cap="none" strike="noStrike">
                <a:solidFill>
                  <a:schemeClr val="lt1"/>
                </a:solidFill>
                <a:latin typeface="Constantia"/>
                <a:ea typeface="Constantia"/>
                <a:cs typeface="Constantia"/>
                <a:sym typeface="Constantia"/>
              </a:defRPr>
            </a:lvl7pPr>
            <a:lvl8pPr lvl="7" marR="0" rtl="0" algn="l">
              <a:spcBef>
                <a:spcPts val="340"/>
              </a:spcBef>
              <a:spcAft>
                <a:spcPts val="0"/>
              </a:spcAft>
              <a:buClr>
                <a:srgbClr val="D58F3E"/>
              </a:buClr>
              <a:buSzPts val="1275"/>
              <a:buFont typeface="Noto Sans Symbols"/>
              <a:buChar char="🖙"/>
              <a:defRPr b="0" i="0" sz="1500" u="none" cap="none" strike="noStrike">
                <a:solidFill>
                  <a:schemeClr val="lt1"/>
                </a:solidFill>
                <a:latin typeface="Constantia"/>
                <a:ea typeface="Constantia"/>
                <a:cs typeface="Constantia"/>
                <a:sym typeface="Constantia"/>
              </a:defRPr>
            </a:lvl8pPr>
            <a:lvl9pPr lvl="8" marR="0" rtl="0" algn="l">
              <a:spcBef>
                <a:spcPts val="340"/>
              </a:spcBef>
              <a:spcAft>
                <a:spcPts val="0"/>
              </a:spcAft>
              <a:buClr>
                <a:srgbClr val="D58F3E"/>
              </a:buClr>
              <a:buSzPts val="1275"/>
              <a:buFont typeface="Noto Sans Symbols"/>
              <a:buChar char="🖙"/>
              <a:defRPr b="0" i="0" sz="1500" u="none" cap="none" strike="noStrike">
                <a:solidFill>
                  <a:schemeClr val="lt1"/>
                </a:solidFill>
                <a:latin typeface="Constantia"/>
                <a:ea typeface="Constantia"/>
                <a:cs typeface="Constantia"/>
                <a:sym typeface="Constantia"/>
              </a:defRPr>
            </a:lvl9pPr>
          </a:lstStyle>
          <a:p/>
        </p:txBody>
      </p:sp>
      <p:sp>
        <p:nvSpPr>
          <p:cNvPr id="1245" name="Google Shape;1245;p329"/>
          <p:cNvSpPr txBox="1"/>
          <p:nvPr>
            <p:ph idx="1" type="body"/>
          </p:nvPr>
        </p:nvSpPr>
        <p:spPr>
          <a:xfrm>
            <a:off x="6629400" y="1600200"/>
            <a:ext cx="2057400" cy="4419600"/>
          </a:xfrm>
          <a:prstGeom prst="rect">
            <a:avLst/>
          </a:prstGeom>
          <a:noFill/>
          <a:ln>
            <a:noFill/>
          </a:ln>
        </p:spPr>
        <p:txBody>
          <a:bodyPr anchorCtr="0" anchor="t" bIns="45700" lIns="91425" spcFirstLastPara="1" rIns="91425" wrap="square" tIns="45700">
            <a:noAutofit/>
          </a:bodyPr>
          <a:lstStyle>
            <a:lvl1pPr indent="-228600" lvl="0" marL="457200" algn="l">
              <a:lnSpc>
                <a:spcPct val="125000"/>
              </a:lnSpc>
              <a:spcBef>
                <a:spcPts val="600"/>
              </a:spcBef>
              <a:spcAft>
                <a:spcPts val="0"/>
              </a:spcAft>
              <a:buSzPts val="1360"/>
              <a:buFont typeface="Constantia"/>
              <a:buNone/>
              <a:defRPr b="0" sz="1600">
                <a:solidFill>
                  <a:schemeClr val="lt2"/>
                </a:solidFill>
              </a:defRPr>
            </a:lvl1pPr>
            <a:lvl2pPr indent="-293369" lvl="1" marL="914400" algn="l">
              <a:spcBef>
                <a:spcPts val="1000"/>
              </a:spcBef>
              <a:spcAft>
                <a:spcPts val="0"/>
              </a:spcAft>
              <a:buSzPts val="1020"/>
              <a:buChar char="⚫"/>
              <a:defRPr sz="1200"/>
            </a:lvl2pPr>
            <a:lvl3pPr indent="-282575" lvl="2" marL="1371600" algn="l">
              <a:spcBef>
                <a:spcPts val="300"/>
              </a:spcBef>
              <a:spcAft>
                <a:spcPts val="0"/>
              </a:spcAft>
              <a:buSzPts val="850"/>
              <a:buChar char="⚫"/>
              <a:defRPr sz="1000"/>
            </a:lvl3pPr>
            <a:lvl4pPr indent="-277177" lvl="3" marL="1828800" algn="l">
              <a:spcBef>
                <a:spcPts val="300"/>
              </a:spcBef>
              <a:spcAft>
                <a:spcPts val="0"/>
              </a:spcAft>
              <a:buSzPts val="765"/>
              <a:buChar char="⚫"/>
              <a:defRPr sz="900"/>
            </a:lvl4pPr>
            <a:lvl5pPr indent="-277177" lvl="4" marL="2286000" algn="l">
              <a:spcBef>
                <a:spcPts val="338"/>
              </a:spcBef>
              <a:spcAft>
                <a:spcPts val="0"/>
              </a:spcAft>
              <a:buSzPts val="765"/>
              <a:buChar char="⚫"/>
              <a:defRPr sz="900"/>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1246" name="Google Shape;1246;p329"/>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7" name="Google Shape;1247;p329"/>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rgbClr val="FEFAC9"/>
                </a:solidFill>
                <a:latin typeface="Constantia"/>
                <a:ea typeface="Constantia"/>
                <a:cs typeface="Constantia"/>
                <a:sym typeface="Constantia"/>
              </a:defRPr>
            </a:lvl1pPr>
            <a:lvl2pPr indent="0" lvl="1" marL="0" marR="0" algn="ctr">
              <a:spcBef>
                <a:spcPts val="0"/>
              </a:spcBef>
              <a:spcAft>
                <a:spcPts val="0"/>
              </a:spcAft>
              <a:buNone/>
              <a:defRPr sz="1600">
                <a:solidFill>
                  <a:srgbClr val="FEFAC9"/>
                </a:solidFill>
                <a:latin typeface="Constantia"/>
                <a:ea typeface="Constantia"/>
                <a:cs typeface="Constantia"/>
                <a:sym typeface="Constantia"/>
              </a:defRPr>
            </a:lvl2pPr>
            <a:lvl3pPr indent="0" lvl="2" marL="0" marR="0" algn="ctr">
              <a:spcBef>
                <a:spcPts val="0"/>
              </a:spcBef>
              <a:spcAft>
                <a:spcPts val="0"/>
              </a:spcAft>
              <a:buNone/>
              <a:defRPr sz="1600">
                <a:solidFill>
                  <a:srgbClr val="FEFAC9"/>
                </a:solidFill>
                <a:latin typeface="Constantia"/>
                <a:ea typeface="Constantia"/>
                <a:cs typeface="Constantia"/>
                <a:sym typeface="Constantia"/>
              </a:defRPr>
            </a:lvl3pPr>
            <a:lvl4pPr indent="0" lvl="3" marL="0" marR="0" algn="ctr">
              <a:spcBef>
                <a:spcPts val="0"/>
              </a:spcBef>
              <a:spcAft>
                <a:spcPts val="0"/>
              </a:spcAft>
              <a:buNone/>
              <a:defRPr sz="1600">
                <a:solidFill>
                  <a:srgbClr val="FEFAC9"/>
                </a:solidFill>
                <a:latin typeface="Constantia"/>
                <a:ea typeface="Constantia"/>
                <a:cs typeface="Constantia"/>
                <a:sym typeface="Constantia"/>
              </a:defRPr>
            </a:lvl4pPr>
            <a:lvl5pPr indent="0" lvl="4" marL="0" marR="0" algn="ctr">
              <a:spcBef>
                <a:spcPts val="0"/>
              </a:spcBef>
              <a:spcAft>
                <a:spcPts val="0"/>
              </a:spcAft>
              <a:buNone/>
              <a:defRPr sz="1600">
                <a:solidFill>
                  <a:srgbClr val="FEFAC9"/>
                </a:solidFill>
                <a:latin typeface="Constantia"/>
                <a:ea typeface="Constantia"/>
                <a:cs typeface="Constantia"/>
                <a:sym typeface="Constantia"/>
              </a:defRPr>
            </a:lvl5pPr>
            <a:lvl6pPr indent="0" lvl="5" marL="0" marR="0" algn="ctr">
              <a:spcBef>
                <a:spcPts val="0"/>
              </a:spcBef>
              <a:spcAft>
                <a:spcPts val="0"/>
              </a:spcAft>
              <a:buNone/>
              <a:defRPr sz="1600">
                <a:solidFill>
                  <a:srgbClr val="FEFAC9"/>
                </a:solidFill>
                <a:latin typeface="Constantia"/>
                <a:ea typeface="Constantia"/>
                <a:cs typeface="Constantia"/>
                <a:sym typeface="Constantia"/>
              </a:defRPr>
            </a:lvl6pPr>
            <a:lvl7pPr indent="0" lvl="6" marL="0" marR="0" algn="ctr">
              <a:spcBef>
                <a:spcPts val="0"/>
              </a:spcBef>
              <a:spcAft>
                <a:spcPts val="0"/>
              </a:spcAft>
              <a:buNone/>
              <a:defRPr sz="1600">
                <a:solidFill>
                  <a:srgbClr val="FEFAC9"/>
                </a:solidFill>
                <a:latin typeface="Constantia"/>
                <a:ea typeface="Constantia"/>
                <a:cs typeface="Constantia"/>
                <a:sym typeface="Constantia"/>
              </a:defRPr>
            </a:lvl7pPr>
            <a:lvl8pPr indent="0" lvl="7" marL="0" marR="0" algn="ctr">
              <a:spcBef>
                <a:spcPts val="0"/>
              </a:spcBef>
              <a:spcAft>
                <a:spcPts val="0"/>
              </a:spcAft>
              <a:buNone/>
              <a:defRPr sz="1600">
                <a:solidFill>
                  <a:srgbClr val="FEFAC9"/>
                </a:solidFill>
                <a:latin typeface="Constantia"/>
                <a:ea typeface="Constantia"/>
                <a:cs typeface="Constantia"/>
                <a:sym typeface="Constantia"/>
              </a:defRPr>
            </a:lvl8pPr>
            <a:lvl9pPr indent="0" lvl="8" marL="0" marR="0" algn="ctr">
              <a:spcBef>
                <a:spcPts val="0"/>
              </a:spcBef>
              <a:spcAft>
                <a:spcPts val="0"/>
              </a:spcAft>
              <a:buNone/>
              <a:defRPr sz="1600">
                <a:solidFill>
                  <a:srgbClr val="FEFAC9"/>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
        <p:nvSpPr>
          <p:cNvPr id="1248" name="Google Shape;1248;p329"/>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Κατακόρυφο κείμενο" type="vertTx">
  <p:cSld name="VERTICAL_TEXT">
    <p:spTree>
      <p:nvGrpSpPr>
        <p:cNvPr id="1249" name="Shape 1249"/>
        <p:cNvGrpSpPr/>
        <p:nvPr/>
      </p:nvGrpSpPr>
      <p:grpSpPr>
        <a:xfrm>
          <a:off x="0" y="0"/>
          <a:ext cx="0" cy="0"/>
          <a:chOff x="0" y="0"/>
          <a:chExt cx="0" cy="0"/>
        </a:xfrm>
      </p:grpSpPr>
      <p:sp>
        <p:nvSpPr>
          <p:cNvPr id="1250" name="Google Shape;1250;p330"/>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1" name="Google Shape;1251;p330"/>
          <p:cNvSpPr txBox="1"/>
          <p:nvPr>
            <p:ph idx="1" type="body"/>
          </p:nvPr>
        </p:nvSpPr>
        <p:spPr>
          <a:xfrm rot="5400000">
            <a:off x="2232818" y="-327819"/>
            <a:ext cx="4678363" cy="8229600"/>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1252" name="Google Shape;1252;p330"/>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3" name="Google Shape;1253;p330"/>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4" name="Google Shape;1254;p330"/>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rgbClr val="FEFAC9"/>
                </a:solidFill>
                <a:latin typeface="Constantia"/>
                <a:ea typeface="Constantia"/>
                <a:cs typeface="Constantia"/>
                <a:sym typeface="Constantia"/>
              </a:defRPr>
            </a:lvl1pPr>
            <a:lvl2pPr indent="0" lvl="1" marL="0" marR="0" algn="ctr">
              <a:spcBef>
                <a:spcPts val="0"/>
              </a:spcBef>
              <a:spcAft>
                <a:spcPts val="0"/>
              </a:spcAft>
              <a:buNone/>
              <a:defRPr sz="1600">
                <a:solidFill>
                  <a:srgbClr val="FEFAC9"/>
                </a:solidFill>
                <a:latin typeface="Constantia"/>
                <a:ea typeface="Constantia"/>
                <a:cs typeface="Constantia"/>
                <a:sym typeface="Constantia"/>
              </a:defRPr>
            </a:lvl2pPr>
            <a:lvl3pPr indent="0" lvl="2" marL="0" marR="0" algn="ctr">
              <a:spcBef>
                <a:spcPts val="0"/>
              </a:spcBef>
              <a:spcAft>
                <a:spcPts val="0"/>
              </a:spcAft>
              <a:buNone/>
              <a:defRPr sz="1600">
                <a:solidFill>
                  <a:srgbClr val="FEFAC9"/>
                </a:solidFill>
                <a:latin typeface="Constantia"/>
                <a:ea typeface="Constantia"/>
                <a:cs typeface="Constantia"/>
                <a:sym typeface="Constantia"/>
              </a:defRPr>
            </a:lvl3pPr>
            <a:lvl4pPr indent="0" lvl="3" marL="0" marR="0" algn="ctr">
              <a:spcBef>
                <a:spcPts val="0"/>
              </a:spcBef>
              <a:spcAft>
                <a:spcPts val="0"/>
              </a:spcAft>
              <a:buNone/>
              <a:defRPr sz="1600">
                <a:solidFill>
                  <a:srgbClr val="FEFAC9"/>
                </a:solidFill>
                <a:latin typeface="Constantia"/>
                <a:ea typeface="Constantia"/>
                <a:cs typeface="Constantia"/>
                <a:sym typeface="Constantia"/>
              </a:defRPr>
            </a:lvl4pPr>
            <a:lvl5pPr indent="0" lvl="4" marL="0" marR="0" algn="ctr">
              <a:spcBef>
                <a:spcPts val="0"/>
              </a:spcBef>
              <a:spcAft>
                <a:spcPts val="0"/>
              </a:spcAft>
              <a:buNone/>
              <a:defRPr sz="1600">
                <a:solidFill>
                  <a:srgbClr val="FEFAC9"/>
                </a:solidFill>
                <a:latin typeface="Constantia"/>
                <a:ea typeface="Constantia"/>
                <a:cs typeface="Constantia"/>
                <a:sym typeface="Constantia"/>
              </a:defRPr>
            </a:lvl5pPr>
            <a:lvl6pPr indent="0" lvl="5" marL="0" marR="0" algn="ctr">
              <a:spcBef>
                <a:spcPts val="0"/>
              </a:spcBef>
              <a:spcAft>
                <a:spcPts val="0"/>
              </a:spcAft>
              <a:buNone/>
              <a:defRPr sz="1600">
                <a:solidFill>
                  <a:srgbClr val="FEFAC9"/>
                </a:solidFill>
                <a:latin typeface="Constantia"/>
                <a:ea typeface="Constantia"/>
                <a:cs typeface="Constantia"/>
                <a:sym typeface="Constantia"/>
              </a:defRPr>
            </a:lvl6pPr>
            <a:lvl7pPr indent="0" lvl="6" marL="0" marR="0" algn="ctr">
              <a:spcBef>
                <a:spcPts val="0"/>
              </a:spcBef>
              <a:spcAft>
                <a:spcPts val="0"/>
              </a:spcAft>
              <a:buNone/>
              <a:defRPr sz="1600">
                <a:solidFill>
                  <a:srgbClr val="FEFAC9"/>
                </a:solidFill>
                <a:latin typeface="Constantia"/>
                <a:ea typeface="Constantia"/>
                <a:cs typeface="Constantia"/>
                <a:sym typeface="Constantia"/>
              </a:defRPr>
            </a:lvl7pPr>
            <a:lvl8pPr indent="0" lvl="7" marL="0" marR="0" algn="ctr">
              <a:spcBef>
                <a:spcPts val="0"/>
              </a:spcBef>
              <a:spcAft>
                <a:spcPts val="0"/>
              </a:spcAft>
              <a:buNone/>
              <a:defRPr sz="1600">
                <a:solidFill>
                  <a:srgbClr val="FEFAC9"/>
                </a:solidFill>
                <a:latin typeface="Constantia"/>
                <a:ea typeface="Constantia"/>
                <a:cs typeface="Constantia"/>
                <a:sym typeface="Constantia"/>
              </a:defRPr>
            </a:lvl8pPr>
            <a:lvl9pPr indent="0" lvl="8" marL="0" marR="0" algn="ctr">
              <a:spcBef>
                <a:spcPts val="0"/>
              </a:spcBef>
              <a:spcAft>
                <a:spcPts val="0"/>
              </a:spcAft>
              <a:buNone/>
              <a:defRPr sz="1600">
                <a:solidFill>
                  <a:srgbClr val="FEFAC9"/>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ατακόρυφος τίτλος και Κείμενο" type="vertTitleAndTx">
  <p:cSld name="VERTICAL_TITLE_AND_VERTICAL_TEXT">
    <p:spTree>
      <p:nvGrpSpPr>
        <p:cNvPr id="1255" name="Shape 1255"/>
        <p:cNvGrpSpPr/>
        <p:nvPr/>
      </p:nvGrpSpPr>
      <p:grpSpPr>
        <a:xfrm>
          <a:off x="0" y="0"/>
          <a:ext cx="0" cy="0"/>
          <a:chOff x="0" y="0"/>
          <a:chExt cx="0" cy="0"/>
        </a:xfrm>
      </p:grpSpPr>
      <p:sp>
        <p:nvSpPr>
          <p:cNvPr id="1256" name="Google Shape;1256;p331"/>
          <p:cNvSpPr txBox="1"/>
          <p:nvPr>
            <p:ph type="title"/>
          </p:nvPr>
        </p:nvSpPr>
        <p:spPr>
          <a:xfrm rot="5400000">
            <a:off x="4732337" y="2171700"/>
            <a:ext cx="5851525" cy="20574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7" name="Google Shape;1257;p331"/>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1258" name="Google Shape;1258;p331"/>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9" name="Google Shape;1259;p331"/>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0" name="Google Shape;1260;p331"/>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rgbClr val="FEFAC9"/>
                </a:solidFill>
                <a:latin typeface="Constantia"/>
                <a:ea typeface="Constantia"/>
                <a:cs typeface="Constantia"/>
                <a:sym typeface="Constantia"/>
              </a:defRPr>
            </a:lvl1pPr>
            <a:lvl2pPr indent="0" lvl="1" marL="0" marR="0" algn="ctr">
              <a:spcBef>
                <a:spcPts val="0"/>
              </a:spcBef>
              <a:spcAft>
                <a:spcPts val="0"/>
              </a:spcAft>
              <a:buNone/>
              <a:defRPr sz="1600">
                <a:solidFill>
                  <a:srgbClr val="FEFAC9"/>
                </a:solidFill>
                <a:latin typeface="Constantia"/>
                <a:ea typeface="Constantia"/>
                <a:cs typeface="Constantia"/>
                <a:sym typeface="Constantia"/>
              </a:defRPr>
            </a:lvl2pPr>
            <a:lvl3pPr indent="0" lvl="2" marL="0" marR="0" algn="ctr">
              <a:spcBef>
                <a:spcPts val="0"/>
              </a:spcBef>
              <a:spcAft>
                <a:spcPts val="0"/>
              </a:spcAft>
              <a:buNone/>
              <a:defRPr sz="1600">
                <a:solidFill>
                  <a:srgbClr val="FEFAC9"/>
                </a:solidFill>
                <a:latin typeface="Constantia"/>
                <a:ea typeface="Constantia"/>
                <a:cs typeface="Constantia"/>
                <a:sym typeface="Constantia"/>
              </a:defRPr>
            </a:lvl3pPr>
            <a:lvl4pPr indent="0" lvl="3" marL="0" marR="0" algn="ctr">
              <a:spcBef>
                <a:spcPts val="0"/>
              </a:spcBef>
              <a:spcAft>
                <a:spcPts val="0"/>
              </a:spcAft>
              <a:buNone/>
              <a:defRPr sz="1600">
                <a:solidFill>
                  <a:srgbClr val="FEFAC9"/>
                </a:solidFill>
                <a:latin typeface="Constantia"/>
                <a:ea typeface="Constantia"/>
                <a:cs typeface="Constantia"/>
                <a:sym typeface="Constantia"/>
              </a:defRPr>
            </a:lvl4pPr>
            <a:lvl5pPr indent="0" lvl="4" marL="0" marR="0" algn="ctr">
              <a:spcBef>
                <a:spcPts val="0"/>
              </a:spcBef>
              <a:spcAft>
                <a:spcPts val="0"/>
              </a:spcAft>
              <a:buNone/>
              <a:defRPr sz="1600">
                <a:solidFill>
                  <a:srgbClr val="FEFAC9"/>
                </a:solidFill>
                <a:latin typeface="Constantia"/>
                <a:ea typeface="Constantia"/>
                <a:cs typeface="Constantia"/>
                <a:sym typeface="Constantia"/>
              </a:defRPr>
            </a:lvl5pPr>
            <a:lvl6pPr indent="0" lvl="5" marL="0" marR="0" algn="ctr">
              <a:spcBef>
                <a:spcPts val="0"/>
              </a:spcBef>
              <a:spcAft>
                <a:spcPts val="0"/>
              </a:spcAft>
              <a:buNone/>
              <a:defRPr sz="1600">
                <a:solidFill>
                  <a:srgbClr val="FEFAC9"/>
                </a:solidFill>
                <a:latin typeface="Constantia"/>
                <a:ea typeface="Constantia"/>
                <a:cs typeface="Constantia"/>
                <a:sym typeface="Constantia"/>
              </a:defRPr>
            </a:lvl6pPr>
            <a:lvl7pPr indent="0" lvl="6" marL="0" marR="0" algn="ctr">
              <a:spcBef>
                <a:spcPts val="0"/>
              </a:spcBef>
              <a:spcAft>
                <a:spcPts val="0"/>
              </a:spcAft>
              <a:buNone/>
              <a:defRPr sz="1600">
                <a:solidFill>
                  <a:srgbClr val="FEFAC9"/>
                </a:solidFill>
                <a:latin typeface="Constantia"/>
                <a:ea typeface="Constantia"/>
                <a:cs typeface="Constantia"/>
                <a:sym typeface="Constantia"/>
              </a:defRPr>
            </a:lvl7pPr>
            <a:lvl8pPr indent="0" lvl="7" marL="0" marR="0" algn="ctr">
              <a:spcBef>
                <a:spcPts val="0"/>
              </a:spcBef>
              <a:spcAft>
                <a:spcPts val="0"/>
              </a:spcAft>
              <a:buNone/>
              <a:defRPr sz="1600">
                <a:solidFill>
                  <a:srgbClr val="FEFAC9"/>
                </a:solidFill>
                <a:latin typeface="Constantia"/>
                <a:ea typeface="Constantia"/>
                <a:cs typeface="Constantia"/>
                <a:sym typeface="Constantia"/>
              </a:defRPr>
            </a:lvl8pPr>
            <a:lvl9pPr indent="0" lvl="8" marL="0" marR="0" algn="ctr">
              <a:spcBef>
                <a:spcPts val="0"/>
              </a:spcBef>
              <a:spcAft>
                <a:spcPts val="0"/>
              </a:spcAft>
              <a:buNone/>
              <a:defRPr sz="1600">
                <a:solidFill>
                  <a:srgbClr val="FEFAC9"/>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Αντικείμενο" type="obj">
  <p:cSld name="OBJECT">
    <p:spTree>
      <p:nvGrpSpPr>
        <p:cNvPr id="1276" name="Shape 1276"/>
        <p:cNvGrpSpPr/>
        <p:nvPr/>
      </p:nvGrpSpPr>
      <p:grpSpPr>
        <a:xfrm>
          <a:off x="0" y="0"/>
          <a:ext cx="0" cy="0"/>
          <a:chOff x="0" y="0"/>
          <a:chExt cx="0" cy="0"/>
        </a:xfrm>
      </p:grpSpPr>
      <p:sp>
        <p:nvSpPr>
          <p:cNvPr id="1277" name="Google Shape;1277;p143"/>
          <p:cNvSpPr txBox="1"/>
          <p:nvPr>
            <p:ph type="title"/>
          </p:nvPr>
        </p:nvSpPr>
        <p:spPr>
          <a:xfrm>
            <a:off x="914400" y="512763"/>
            <a:ext cx="7772400" cy="9144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8" name="Google Shape;1278;p143"/>
          <p:cNvSpPr txBox="1"/>
          <p:nvPr>
            <p:ph idx="1" type="body"/>
          </p:nvPr>
        </p:nvSpPr>
        <p:spPr>
          <a:xfrm>
            <a:off x="914400" y="1784350"/>
            <a:ext cx="7772400" cy="4572000"/>
          </a:xfrm>
          <a:prstGeom prst="rect">
            <a:avLst/>
          </a:prstGeom>
          <a:noFill/>
          <a:ln>
            <a:noFill/>
          </a:ln>
        </p:spPr>
        <p:txBody>
          <a:bodyPr anchorCtr="0" anchor="t" bIns="45700" lIns="91425" spcFirstLastPara="1" rIns="91425" wrap="square" tIns="45700">
            <a:noAutofit/>
          </a:bodyPr>
          <a:lstStyle>
            <a:lvl1pPr indent="-337185" lvl="0" marL="457200" algn="l">
              <a:spcBef>
                <a:spcPts val="700"/>
              </a:spcBef>
              <a:spcAft>
                <a:spcPts val="0"/>
              </a:spcAft>
              <a:buSzPts val="1710"/>
              <a:buChar char="▪"/>
              <a:defRPr/>
            </a:lvl1pPr>
            <a:lvl2pPr indent="-331469" lvl="1" marL="914400" algn="l">
              <a:spcBef>
                <a:spcPts val="360"/>
              </a:spcBef>
              <a:spcAft>
                <a:spcPts val="0"/>
              </a:spcAft>
              <a:buSzPts val="162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279" name="Google Shape;1279;p143"/>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0" name="Google Shape;1280;p143"/>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1" name="Google Shape;1281;p143"/>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rgbClr val="D6ECFF"/>
                </a:solidFill>
                <a:latin typeface="Corbel"/>
                <a:ea typeface="Corbel"/>
                <a:cs typeface="Corbel"/>
                <a:sym typeface="Corbel"/>
              </a:defRPr>
            </a:lvl1pPr>
            <a:lvl2pPr indent="0" lvl="1" marL="0" marR="0" algn="l">
              <a:spcBef>
                <a:spcPts val="0"/>
              </a:spcBef>
              <a:spcAft>
                <a:spcPts val="0"/>
              </a:spcAft>
              <a:buNone/>
              <a:defRPr sz="1200">
                <a:solidFill>
                  <a:srgbClr val="D6ECFF"/>
                </a:solidFill>
                <a:latin typeface="Corbel"/>
                <a:ea typeface="Corbel"/>
                <a:cs typeface="Corbel"/>
                <a:sym typeface="Corbel"/>
              </a:defRPr>
            </a:lvl2pPr>
            <a:lvl3pPr indent="0" lvl="2" marL="0" marR="0" algn="l">
              <a:spcBef>
                <a:spcPts val="0"/>
              </a:spcBef>
              <a:spcAft>
                <a:spcPts val="0"/>
              </a:spcAft>
              <a:buNone/>
              <a:defRPr sz="1200">
                <a:solidFill>
                  <a:srgbClr val="D6ECFF"/>
                </a:solidFill>
                <a:latin typeface="Corbel"/>
                <a:ea typeface="Corbel"/>
                <a:cs typeface="Corbel"/>
                <a:sym typeface="Corbel"/>
              </a:defRPr>
            </a:lvl3pPr>
            <a:lvl4pPr indent="0" lvl="3" marL="0" marR="0" algn="l">
              <a:spcBef>
                <a:spcPts val="0"/>
              </a:spcBef>
              <a:spcAft>
                <a:spcPts val="0"/>
              </a:spcAft>
              <a:buNone/>
              <a:defRPr sz="1200">
                <a:solidFill>
                  <a:srgbClr val="D6ECFF"/>
                </a:solidFill>
                <a:latin typeface="Corbel"/>
                <a:ea typeface="Corbel"/>
                <a:cs typeface="Corbel"/>
                <a:sym typeface="Corbel"/>
              </a:defRPr>
            </a:lvl4pPr>
            <a:lvl5pPr indent="0" lvl="4" marL="0" marR="0" algn="l">
              <a:spcBef>
                <a:spcPts val="0"/>
              </a:spcBef>
              <a:spcAft>
                <a:spcPts val="0"/>
              </a:spcAft>
              <a:buNone/>
              <a:defRPr sz="1200">
                <a:solidFill>
                  <a:srgbClr val="D6ECFF"/>
                </a:solidFill>
                <a:latin typeface="Corbel"/>
                <a:ea typeface="Corbel"/>
                <a:cs typeface="Corbel"/>
                <a:sym typeface="Corbel"/>
              </a:defRPr>
            </a:lvl5pPr>
            <a:lvl6pPr indent="0" lvl="5" marL="0" marR="0" algn="l">
              <a:spcBef>
                <a:spcPts val="0"/>
              </a:spcBef>
              <a:spcAft>
                <a:spcPts val="0"/>
              </a:spcAft>
              <a:buNone/>
              <a:defRPr sz="1200">
                <a:solidFill>
                  <a:srgbClr val="D6ECFF"/>
                </a:solidFill>
                <a:latin typeface="Corbel"/>
                <a:ea typeface="Corbel"/>
                <a:cs typeface="Corbel"/>
                <a:sym typeface="Corbel"/>
              </a:defRPr>
            </a:lvl6pPr>
            <a:lvl7pPr indent="0" lvl="6" marL="0" marR="0" algn="l">
              <a:spcBef>
                <a:spcPts val="0"/>
              </a:spcBef>
              <a:spcAft>
                <a:spcPts val="0"/>
              </a:spcAft>
              <a:buNone/>
              <a:defRPr sz="1200">
                <a:solidFill>
                  <a:srgbClr val="D6ECFF"/>
                </a:solidFill>
                <a:latin typeface="Corbel"/>
                <a:ea typeface="Corbel"/>
                <a:cs typeface="Corbel"/>
                <a:sym typeface="Corbel"/>
              </a:defRPr>
            </a:lvl7pPr>
            <a:lvl8pPr indent="0" lvl="7" marL="0" marR="0" algn="l">
              <a:spcBef>
                <a:spcPts val="0"/>
              </a:spcBef>
              <a:spcAft>
                <a:spcPts val="0"/>
              </a:spcAft>
              <a:buNone/>
              <a:defRPr sz="1200">
                <a:solidFill>
                  <a:srgbClr val="D6ECFF"/>
                </a:solidFill>
                <a:latin typeface="Corbel"/>
                <a:ea typeface="Corbel"/>
                <a:cs typeface="Corbel"/>
                <a:sym typeface="Corbel"/>
              </a:defRPr>
            </a:lvl8pPr>
            <a:lvl9pPr indent="0" lvl="8" marL="0" marR="0" algn="l">
              <a:spcBef>
                <a:spcPts val="0"/>
              </a:spcBef>
              <a:spcAft>
                <a:spcPts val="0"/>
              </a:spcAft>
              <a:buNone/>
              <a:defRPr sz="1200">
                <a:solidFill>
                  <a:srgbClr val="D6ECFF"/>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showMasterSp="0" type="title">
  <p:cSld name="TITLE">
    <p:spTree>
      <p:nvGrpSpPr>
        <p:cNvPr id="1282" name="Shape 1282"/>
        <p:cNvGrpSpPr/>
        <p:nvPr/>
      </p:nvGrpSpPr>
      <p:grpSpPr>
        <a:xfrm>
          <a:off x="0" y="0"/>
          <a:ext cx="0" cy="0"/>
          <a:chOff x="0" y="0"/>
          <a:chExt cx="0" cy="0"/>
        </a:xfrm>
      </p:grpSpPr>
      <p:sp>
        <p:nvSpPr>
          <p:cNvPr id="1283" name="Google Shape;1283;p332"/>
          <p:cNvSpPr/>
          <p:nvPr/>
        </p:nvSpPr>
        <p:spPr>
          <a:xfrm>
            <a:off x="0" y="0"/>
            <a:ext cx="365125" cy="6854825"/>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284" name="Google Shape;1284;p332"/>
          <p:cNvSpPr/>
          <p:nvPr/>
        </p:nvSpPr>
        <p:spPr>
          <a:xfrm>
            <a:off x="309563" y="681038"/>
            <a:ext cx="46037"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285" name="Google Shape;1285;p332"/>
          <p:cNvSpPr/>
          <p:nvPr/>
        </p:nvSpPr>
        <p:spPr>
          <a:xfrm>
            <a:off x="268288" y="681038"/>
            <a:ext cx="28575"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286" name="Google Shape;1286;p332"/>
          <p:cNvSpPr/>
          <p:nvPr/>
        </p:nvSpPr>
        <p:spPr>
          <a:xfrm>
            <a:off x="249238" y="681038"/>
            <a:ext cx="9525"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287" name="Google Shape;1287;p332"/>
          <p:cNvSpPr/>
          <p:nvPr/>
        </p:nvSpPr>
        <p:spPr>
          <a:xfrm>
            <a:off x="222250" y="681038"/>
            <a:ext cx="7938"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288" name="Google Shape;1288;p332"/>
          <p:cNvSpPr/>
          <p:nvPr/>
        </p:nvSpPr>
        <p:spPr>
          <a:xfrm>
            <a:off x="255588" y="5046663"/>
            <a:ext cx="73025" cy="169227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289" name="Google Shape;1289;p332"/>
          <p:cNvSpPr/>
          <p:nvPr/>
        </p:nvSpPr>
        <p:spPr>
          <a:xfrm>
            <a:off x="255588" y="4797425"/>
            <a:ext cx="73025" cy="228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290" name="Google Shape;1290;p332"/>
          <p:cNvSpPr/>
          <p:nvPr/>
        </p:nvSpPr>
        <p:spPr>
          <a:xfrm>
            <a:off x="255588" y="4637088"/>
            <a:ext cx="73025" cy="138112"/>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291" name="Google Shape;1291;p332"/>
          <p:cNvSpPr/>
          <p:nvPr/>
        </p:nvSpPr>
        <p:spPr>
          <a:xfrm>
            <a:off x="255588" y="4541838"/>
            <a:ext cx="73025" cy="7461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292" name="Google Shape;1292;p332"/>
          <p:cNvSpPr txBox="1"/>
          <p:nvPr>
            <p:ph type="ctrTitle"/>
          </p:nvPr>
        </p:nvSpPr>
        <p:spPr>
          <a:xfrm>
            <a:off x="914400" y="4343400"/>
            <a:ext cx="7772400" cy="1975104"/>
          </a:xfrm>
          <a:prstGeom prst="rect">
            <a:avLst/>
          </a:prstGeom>
          <a:noFill/>
          <a:ln>
            <a:noFill/>
          </a:ln>
        </p:spPr>
        <p:txBody>
          <a:bodyPr anchorCtr="0" anchor="t" bIns="45700" lIns="91425" spcFirstLastPara="1" rIns="91425" wrap="square" tIns="45700">
            <a:noAutofit/>
          </a:bodyPr>
          <a:lstStyle>
            <a:lvl1pPr lvl="0" marR="9144" algn="l">
              <a:spcBef>
                <a:spcPts val="0"/>
              </a:spcBef>
              <a:spcAft>
                <a:spcPts val="0"/>
              </a:spcAft>
              <a:buSzPts val="1400"/>
              <a:buNone/>
              <a:defRPr b="1"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3" name="Google Shape;1293;p332"/>
          <p:cNvSpPr txBox="1"/>
          <p:nvPr>
            <p:ph idx="1" type="subTitle"/>
          </p:nvPr>
        </p:nvSpPr>
        <p:spPr>
          <a:xfrm>
            <a:off x="914400" y="2834640"/>
            <a:ext cx="7772400" cy="1508760"/>
          </a:xfrm>
          <a:prstGeom prst="rect">
            <a:avLst/>
          </a:prstGeom>
          <a:noFill/>
          <a:ln>
            <a:noFill/>
          </a:ln>
        </p:spPr>
        <p:txBody>
          <a:bodyPr anchorCtr="0" anchor="b" bIns="45700" lIns="100575" spcFirstLastPara="1" rIns="91425" wrap="square" tIns="45700">
            <a:noAutofit/>
          </a:bodyPr>
          <a:lstStyle>
            <a:lvl1pPr lvl="0" algn="l">
              <a:spcBef>
                <a:spcPts val="0"/>
              </a:spcBef>
              <a:spcAft>
                <a:spcPts val="0"/>
              </a:spcAft>
              <a:buSzPts val="1900"/>
              <a:buNone/>
              <a:defRPr sz="2000">
                <a:solidFill>
                  <a:schemeClr val="lt1"/>
                </a:solidFill>
              </a:defRPr>
            </a:lvl1pPr>
            <a:lvl2pPr lvl="1" algn="ctr">
              <a:spcBef>
                <a:spcPts val="360"/>
              </a:spcBef>
              <a:spcAft>
                <a:spcPts val="0"/>
              </a:spcAft>
              <a:buSzPts val="1620"/>
              <a:buNone/>
              <a:defRPr/>
            </a:lvl2pPr>
            <a:lvl3pPr lvl="2" algn="ctr">
              <a:spcBef>
                <a:spcPts val="360"/>
              </a:spcBef>
              <a:spcAft>
                <a:spcPts val="0"/>
              </a:spcAft>
              <a:buSzPts val="1800"/>
              <a:buNone/>
              <a:defRPr/>
            </a:lvl3pPr>
            <a:lvl4pPr lvl="3" algn="ctr">
              <a:spcBef>
                <a:spcPts val="360"/>
              </a:spcBef>
              <a:spcAft>
                <a:spcPts val="0"/>
              </a:spcAft>
              <a:buSzPts val="1800"/>
              <a:buNone/>
              <a:defRPr/>
            </a:lvl4pPr>
            <a:lvl5pPr lvl="4" algn="ctr">
              <a:spcBef>
                <a:spcPts val="360"/>
              </a:spcBef>
              <a:spcAft>
                <a:spcPts val="0"/>
              </a:spcAft>
              <a:buSzPts val="1800"/>
              <a:buNone/>
              <a:defRPr/>
            </a:lvl5pPr>
            <a:lvl6pPr lvl="5" algn="ctr">
              <a:spcBef>
                <a:spcPts val="360"/>
              </a:spcBef>
              <a:spcAft>
                <a:spcPts val="0"/>
              </a:spcAft>
              <a:buSzPts val="1800"/>
              <a:buNone/>
              <a:defRPr/>
            </a:lvl6pPr>
            <a:lvl7pPr lvl="6" algn="ctr">
              <a:spcBef>
                <a:spcPts val="360"/>
              </a:spcBef>
              <a:spcAft>
                <a:spcPts val="0"/>
              </a:spcAft>
              <a:buSzPts val="180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p:txBody>
      </p:sp>
      <p:sp>
        <p:nvSpPr>
          <p:cNvPr id="1294" name="Google Shape;1294;p332"/>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5" name="Google Shape;1295;p332"/>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6" name="Google Shape;1296;p332"/>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rgbClr val="D6ECFF"/>
                </a:solidFill>
                <a:latin typeface="Corbel"/>
                <a:ea typeface="Corbel"/>
                <a:cs typeface="Corbel"/>
                <a:sym typeface="Corbel"/>
              </a:defRPr>
            </a:lvl1pPr>
            <a:lvl2pPr indent="0" lvl="1" marL="0" marR="0" algn="l">
              <a:spcBef>
                <a:spcPts val="0"/>
              </a:spcBef>
              <a:spcAft>
                <a:spcPts val="0"/>
              </a:spcAft>
              <a:buNone/>
              <a:defRPr sz="1200">
                <a:solidFill>
                  <a:srgbClr val="D6ECFF"/>
                </a:solidFill>
                <a:latin typeface="Corbel"/>
                <a:ea typeface="Corbel"/>
                <a:cs typeface="Corbel"/>
                <a:sym typeface="Corbel"/>
              </a:defRPr>
            </a:lvl2pPr>
            <a:lvl3pPr indent="0" lvl="2" marL="0" marR="0" algn="l">
              <a:spcBef>
                <a:spcPts val="0"/>
              </a:spcBef>
              <a:spcAft>
                <a:spcPts val="0"/>
              </a:spcAft>
              <a:buNone/>
              <a:defRPr sz="1200">
                <a:solidFill>
                  <a:srgbClr val="D6ECFF"/>
                </a:solidFill>
                <a:latin typeface="Corbel"/>
                <a:ea typeface="Corbel"/>
                <a:cs typeface="Corbel"/>
                <a:sym typeface="Corbel"/>
              </a:defRPr>
            </a:lvl3pPr>
            <a:lvl4pPr indent="0" lvl="3" marL="0" marR="0" algn="l">
              <a:spcBef>
                <a:spcPts val="0"/>
              </a:spcBef>
              <a:spcAft>
                <a:spcPts val="0"/>
              </a:spcAft>
              <a:buNone/>
              <a:defRPr sz="1200">
                <a:solidFill>
                  <a:srgbClr val="D6ECFF"/>
                </a:solidFill>
                <a:latin typeface="Corbel"/>
                <a:ea typeface="Corbel"/>
                <a:cs typeface="Corbel"/>
                <a:sym typeface="Corbel"/>
              </a:defRPr>
            </a:lvl4pPr>
            <a:lvl5pPr indent="0" lvl="4" marL="0" marR="0" algn="l">
              <a:spcBef>
                <a:spcPts val="0"/>
              </a:spcBef>
              <a:spcAft>
                <a:spcPts val="0"/>
              </a:spcAft>
              <a:buNone/>
              <a:defRPr sz="1200">
                <a:solidFill>
                  <a:srgbClr val="D6ECFF"/>
                </a:solidFill>
                <a:latin typeface="Corbel"/>
                <a:ea typeface="Corbel"/>
                <a:cs typeface="Corbel"/>
                <a:sym typeface="Corbel"/>
              </a:defRPr>
            </a:lvl5pPr>
            <a:lvl6pPr indent="0" lvl="5" marL="0" marR="0" algn="l">
              <a:spcBef>
                <a:spcPts val="0"/>
              </a:spcBef>
              <a:spcAft>
                <a:spcPts val="0"/>
              </a:spcAft>
              <a:buNone/>
              <a:defRPr sz="1200">
                <a:solidFill>
                  <a:srgbClr val="D6ECFF"/>
                </a:solidFill>
                <a:latin typeface="Corbel"/>
                <a:ea typeface="Corbel"/>
                <a:cs typeface="Corbel"/>
                <a:sym typeface="Corbel"/>
              </a:defRPr>
            </a:lvl6pPr>
            <a:lvl7pPr indent="0" lvl="6" marL="0" marR="0" algn="l">
              <a:spcBef>
                <a:spcPts val="0"/>
              </a:spcBef>
              <a:spcAft>
                <a:spcPts val="0"/>
              </a:spcAft>
              <a:buNone/>
              <a:defRPr sz="1200">
                <a:solidFill>
                  <a:srgbClr val="D6ECFF"/>
                </a:solidFill>
                <a:latin typeface="Corbel"/>
                <a:ea typeface="Corbel"/>
                <a:cs typeface="Corbel"/>
                <a:sym typeface="Corbel"/>
              </a:defRPr>
            </a:lvl7pPr>
            <a:lvl8pPr indent="0" lvl="7" marL="0" marR="0" algn="l">
              <a:spcBef>
                <a:spcPts val="0"/>
              </a:spcBef>
              <a:spcAft>
                <a:spcPts val="0"/>
              </a:spcAft>
              <a:buNone/>
              <a:defRPr sz="1200">
                <a:solidFill>
                  <a:srgbClr val="D6ECFF"/>
                </a:solidFill>
                <a:latin typeface="Corbel"/>
                <a:ea typeface="Corbel"/>
                <a:cs typeface="Corbel"/>
                <a:sym typeface="Corbel"/>
              </a:defRPr>
            </a:lvl8pPr>
            <a:lvl9pPr indent="0" lvl="8" marL="0" marR="0" algn="l">
              <a:spcBef>
                <a:spcPts val="0"/>
              </a:spcBef>
              <a:spcAft>
                <a:spcPts val="0"/>
              </a:spcAft>
              <a:buNone/>
              <a:defRPr sz="1200">
                <a:solidFill>
                  <a:srgbClr val="D6ECFF"/>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type="secHead">
  <p:cSld name="SECTION_HEADER">
    <p:spTree>
      <p:nvGrpSpPr>
        <p:cNvPr id="1297" name="Shape 1297"/>
        <p:cNvGrpSpPr/>
        <p:nvPr/>
      </p:nvGrpSpPr>
      <p:grpSpPr>
        <a:xfrm>
          <a:off x="0" y="0"/>
          <a:ext cx="0" cy="0"/>
          <a:chOff x="0" y="0"/>
          <a:chExt cx="0" cy="0"/>
        </a:xfrm>
      </p:grpSpPr>
      <p:sp>
        <p:nvSpPr>
          <p:cNvPr id="1298" name="Google Shape;1298;p333"/>
          <p:cNvSpPr/>
          <p:nvPr/>
        </p:nvSpPr>
        <p:spPr>
          <a:xfrm>
            <a:off x="4829175" y="1073150"/>
            <a:ext cx="4321175" cy="5791200"/>
          </a:xfrm>
          <a:custGeom>
            <a:rect b="b" l="l" r="r" t="t"/>
            <a:pathLst>
              <a:path extrusionOk="0" h="3648" w="2736">
                <a:moveTo>
                  <a:pt x="0" y="3648"/>
                </a:moveTo>
                <a:lnTo>
                  <a:pt x="720" y="2016"/>
                </a:lnTo>
                <a:lnTo>
                  <a:pt x="2736" y="672"/>
                </a:lnTo>
                <a:lnTo>
                  <a:pt x="2736" y="720"/>
                </a:lnTo>
                <a:lnTo>
                  <a:pt x="744" y="2038"/>
                </a:lnTo>
                <a:lnTo>
                  <a:pt x="48" y="3648"/>
                </a:lnTo>
                <a:lnTo>
                  <a:pt x="48" y="3648"/>
                </a:lnTo>
                <a:close/>
              </a:path>
            </a:pathLst>
          </a:custGeom>
          <a:noFill/>
          <a:ln cap="flat" cmpd="sng" w="9525">
            <a:solidFill>
              <a:schemeClr val="accent2">
                <a:alpha val="52941"/>
              </a:schemeClr>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1299" name="Google Shape;1299;p333"/>
          <p:cNvSpPr/>
          <p:nvPr/>
        </p:nvSpPr>
        <p:spPr>
          <a:xfrm>
            <a:off x="374650" y="0"/>
            <a:ext cx="5513388" cy="6615113"/>
          </a:xfrm>
          <a:custGeom>
            <a:rect b="b" l="l" r="r" t="t"/>
            <a:pathLst>
              <a:path extrusionOk="0" h="4128" w="3504">
                <a:moveTo>
                  <a:pt x="0" y="4080"/>
                </a:moveTo>
                <a:lnTo>
                  <a:pt x="0" y="4128"/>
                </a:lnTo>
                <a:lnTo>
                  <a:pt x="3504" y="2640"/>
                </a:lnTo>
                <a:lnTo>
                  <a:pt x="2880" y="0"/>
                </a:lnTo>
                <a:lnTo>
                  <a:pt x="2832" y="0"/>
                </a:lnTo>
                <a:lnTo>
                  <a:pt x="3465" y="2619"/>
                </a:lnTo>
                <a:lnTo>
                  <a:pt x="0" y="4080"/>
                </a:lnTo>
                <a:close/>
              </a:path>
            </a:pathLst>
          </a:custGeom>
          <a:noFill/>
          <a:ln cap="flat" cmpd="sng" w="9525">
            <a:solidFill>
              <a:schemeClr val="accent2">
                <a:alpha val="52941"/>
              </a:schemeClr>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1300" name="Google Shape;1300;p333"/>
          <p:cNvSpPr/>
          <p:nvPr/>
        </p:nvSpPr>
        <p:spPr>
          <a:xfrm rot="5236414">
            <a:off x="4461669" y="1483519"/>
            <a:ext cx="4114800" cy="1189038"/>
          </a:xfrm>
          <a:custGeom>
            <a:rect b="b" l="l" r="r" t="t"/>
            <a:pathLst>
              <a:path extrusionOk="0" h="1344" w="3552">
                <a:moveTo>
                  <a:pt x="0" y="0"/>
                </a:moveTo>
                <a:lnTo>
                  <a:pt x="3552" y="1344"/>
                </a:lnTo>
                <a:lnTo>
                  <a:pt x="0" y="48"/>
                </a:lnTo>
                <a:lnTo>
                  <a:pt x="0" y="0"/>
                </a:lnTo>
                <a:close/>
              </a:path>
            </a:pathLst>
          </a:custGeom>
          <a:solidFill>
            <a:srgbClr val="566885">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1301" name="Google Shape;1301;p333"/>
          <p:cNvSpPr/>
          <p:nvPr/>
        </p:nvSpPr>
        <p:spPr>
          <a:xfrm>
            <a:off x="5943600" y="0"/>
            <a:ext cx="2743200" cy="4267200"/>
          </a:xfrm>
          <a:custGeom>
            <a:rect b="b" l="l" r="r" t="t"/>
            <a:pathLst>
              <a:path extrusionOk="0" h="2688" w="1728">
                <a:moveTo>
                  <a:pt x="1104" y="0"/>
                </a:moveTo>
                <a:lnTo>
                  <a:pt x="1728" y="0"/>
                </a:lnTo>
                <a:lnTo>
                  <a:pt x="0" y="2688"/>
                </a:lnTo>
                <a:lnTo>
                  <a:pt x="1104"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1302" name="Google Shape;1302;p333"/>
          <p:cNvSpPr/>
          <p:nvPr/>
        </p:nvSpPr>
        <p:spPr>
          <a:xfrm>
            <a:off x="5943600" y="4267200"/>
            <a:ext cx="3200400" cy="1143000"/>
          </a:xfrm>
          <a:custGeom>
            <a:rect b="b" l="l" r="r" t="t"/>
            <a:pathLst>
              <a:path extrusionOk="0" h="720" w="2016">
                <a:moveTo>
                  <a:pt x="0" y="0"/>
                </a:moveTo>
                <a:lnTo>
                  <a:pt x="2016" y="240"/>
                </a:lnTo>
                <a:lnTo>
                  <a:pt x="2016" y="720"/>
                </a:lnTo>
                <a:lnTo>
                  <a:pt x="0"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1303" name="Google Shape;1303;p333"/>
          <p:cNvSpPr/>
          <p:nvPr/>
        </p:nvSpPr>
        <p:spPr>
          <a:xfrm>
            <a:off x="5943600" y="0"/>
            <a:ext cx="1371600" cy="4267200"/>
          </a:xfrm>
          <a:custGeom>
            <a:rect b="b" l="l" r="r" t="t"/>
            <a:pathLst>
              <a:path extrusionOk="0" h="2688" w="864">
                <a:moveTo>
                  <a:pt x="864" y="0"/>
                </a:moveTo>
                <a:lnTo>
                  <a:pt x="0" y="2688"/>
                </a:lnTo>
                <a:lnTo>
                  <a:pt x="768" y="0"/>
                </a:lnTo>
                <a:lnTo>
                  <a:pt x="864"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1304" name="Google Shape;1304;p333"/>
          <p:cNvSpPr/>
          <p:nvPr/>
        </p:nvSpPr>
        <p:spPr>
          <a:xfrm>
            <a:off x="5948363" y="4246563"/>
            <a:ext cx="2090737" cy="2611437"/>
          </a:xfrm>
          <a:custGeom>
            <a:rect b="b" l="l" r="r" t="t"/>
            <a:pathLst>
              <a:path extrusionOk="0" h="1645" w="1317">
                <a:moveTo>
                  <a:pt x="1071" y="1645"/>
                </a:moveTo>
                <a:lnTo>
                  <a:pt x="1317" y="1645"/>
                </a:lnTo>
                <a:lnTo>
                  <a:pt x="0" y="0"/>
                </a:lnTo>
                <a:lnTo>
                  <a:pt x="1071" y="1645"/>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1305" name="Google Shape;1305;p333"/>
          <p:cNvSpPr/>
          <p:nvPr/>
        </p:nvSpPr>
        <p:spPr>
          <a:xfrm>
            <a:off x="5943600" y="4267200"/>
            <a:ext cx="1600200" cy="2590800"/>
          </a:xfrm>
          <a:custGeom>
            <a:rect b="b" l="l" r="r" t="t"/>
            <a:pathLst>
              <a:path extrusionOk="0" h="1632" w="1008">
                <a:moveTo>
                  <a:pt x="1008" y="1632"/>
                </a:moveTo>
                <a:lnTo>
                  <a:pt x="0" y="0"/>
                </a:lnTo>
                <a:lnTo>
                  <a:pt x="960" y="1632"/>
                </a:lnTo>
                <a:lnTo>
                  <a:pt x="1008" y="1632"/>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1306" name="Google Shape;1306;p333"/>
          <p:cNvSpPr/>
          <p:nvPr/>
        </p:nvSpPr>
        <p:spPr>
          <a:xfrm>
            <a:off x="5943600" y="1371600"/>
            <a:ext cx="3200400" cy="2895600"/>
          </a:xfrm>
          <a:custGeom>
            <a:rect b="b" l="l" r="r" t="t"/>
            <a:pathLst>
              <a:path extrusionOk="0" h="1824" w="2016">
                <a:moveTo>
                  <a:pt x="2016" y="0"/>
                </a:moveTo>
                <a:lnTo>
                  <a:pt x="2016" y="144"/>
                </a:lnTo>
                <a:lnTo>
                  <a:pt x="0" y="1824"/>
                </a:lnTo>
                <a:lnTo>
                  <a:pt x="2016"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1307" name="Google Shape;1307;p333"/>
          <p:cNvSpPr/>
          <p:nvPr/>
        </p:nvSpPr>
        <p:spPr>
          <a:xfrm>
            <a:off x="5943600" y="1752600"/>
            <a:ext cx="3200400" cy="2514600"/>
          </a:xfrm>
          <a:custGeom>
            <a:rect b="b" l="l" r="r" t="t"/>
            <a:pathLst>
              <a:path extrusionOk="0" h="1584" w="2016">
                <a:moveTo>
                  <a:pt x="2016" y="0"/>
                </a:moveTo>
                <a:lnTo>
                  <a:pt x="0" y="1584"/>
                </a:lnTo>
                <a:lnTo>
                  <a:pt x="2016" y="48"/>
                </a:lnTo>
                <a:lnTo>
                  <a:pt x="2016"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1308" name="Google Shape;1308;p333"/>
          <p:cNvSpPr/>
          <p:nvPr/>
        </p:nvSpPr>
        <p:spPr>
          <a:xfrm>
            <a:off x="990600" y="4267200"/>
            <a:ext cx="4953000" cy="2590800"/>
          </a:xfrm>
          <a:custGeom>
            <a:rect b="b" l="l" r="r" t="t"/>
            <a:pathLst>
              <a:path extrusionOk="0" h="1632" w="3120">
                <a:moveTo>
                  <a:pt x="0" y="1632"/>
                </a:moveTo>
                <a:lnTo>
                  <a:pt x="3120" y="0"/>
                </a:lnTo>
                <a:lnTo>
                  <a:pt x="1056" y="1632"/>
                </a:lnTo>
                <a:lnTo>
                  <a:pt x="0" y="1632"/>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1309" name="Google Shape;1309;p333"/>
          <p:cNvSpPr/>
          <p:nvPr/>
        </p:nvSpPr>
        <p:spPr>
          <a:xfrm>
            <a:off x="533400" y="4267200"/>
            <a:ext cx="5334000" cy="2590800"/>
          </a:xfrm>
          <a:custGeom>
            <a:rect b="b" l="l" r="r" t="t"/>
            <a:pathLst>
              <a:path extrusionOk="0" h="1632" w="3360">
                <a:moveTo>
                  <a:pt x="0" y="1632"/>
                </a:moveTo>
                <a:lnTo>
                  <a:pt x="3360" y="0"/>
                </a:lnTo>
                <a:lnTo>
                  <a:pt x="144" y="1632"/>
                </a:lnTo>
                <a:lnTo>
                  <a:pt x="0" y="1632"/>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1310" name="Google Shape;1310;p333"/>
          <p:cNvSpPr/>
          <p:nvPr/>
        </p:nvSpPr>
        <p:spPr>
          <a:xfrm>
            <a:off x="366713" y="2438400"/>
            <a:ext cx="5638800" cy="1828800"/>
          </a:xfrm>
          <a:custGeom>
            <a:rect b="b" l="l" r="r" t="t"/>
            <a:pathLst>
              <a:path extrusionOk="0" h="1152" w="3552">
                <a:moveTo>
                  <a:pt x="0" y="0"/>
                </a:moveTo>
                <a:lnTo>
                  <a:pt x="3504" y="1152"/>
                </a:lnTo>
                <a:lnTo>
                  <a:pt x="0" y="384"/>
                </a:lnTo>
                <a:lnTo>
                  <a:pt x="0"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1311" name="Google Shape;1311;p333"/>
          <p:cNvSpPr/>
          <p:nvPr/>
        </p:nvSpPr>
        <p:spPr>
          <a:xfrm>
            <a:off x="366713" y="2133600"/>
            <a:ext cx="5638800" cy="2133600"/>
          </a:xfrm>
          <a:custGeom>
            <a:rect b="b" l="l" r="r" t="t"/>
            <a:pathLst>
              <a:path extrusionOk="0" h="1344" w="3552">
                <a:moveTo>
                  <a:pt x="0" y="0"/>
                </a:moveTo>
                <a:lnTo>
                  <a:pt x="3552" y="1344"/>
                </a:lnTo>
                <a:lnTo>
                  <a:pt x="0" y="48"/>
                </a:lnTo>
                <a:lnTo>
                  <a:pt x="0"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1312" name="Google Shape;1312;p333"/>
          <p:cNvSpPr/>
          <p:nvPr/>
        </p:nvSpPr>
        <p:spPr>
          <a:xfrm>
            <a:off x="4572000" y="4267200"/>
            <a:ext cx="1371600" cy="2590800"/>
          </a:xfrm>
          <a:custGeom>
            <a:rect b="b" l="l" r="r" t="t"/>
            <a:pathLst>
              <a:path extrusionOk="0" h="1632" w="864">
                <a:moveTo>
                  <a:pt x="0" y="1632"/>
                </a:moveTo>
                <a:lnTo>
                  <a:pt x="96" y="1632"/>
                </a:lnTo>
                <a:lnTo>
                  <a:pt x="864" y="0"/>
                </a:lnTo>
                <a:lnTo>
                  <a:pt x="0" y="1632"/>
                </a:lnTo>
                <a:close/>
              </a:path>
            </a:pathLst>
          </a:custGeom>
          <a:solidFill>
            <a:srgbClr val="566885">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1313" name="Google Shape;1313;p333"/>
          <p:cNvSpPr/>
          <p:nvPr/>
        </p:nvSpPr>
        <p:spPr>
          <a:xfrm>
            <a:off x="363538" y="401638"/>
            <a:ext cx="8504237" cy="887412"/>
          </a:xfrm>
          <a:prstGeom prst="rect">
            <a:avLst/>
          </a:prstGeom>
          <a:solidFill>
            <a:srgbClr val="566885">
              <a:alpha val="4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314" name="Google Shape;1314;p333"/>
          <p:cNvSpPr/>
          <p:nvPr/>
        </p:nvSpPr>
        <p:spPr>
          <a:xfrm flipH="1">
            <a:off x="371475" y="681038"/>
            <a:ext cx="26988"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315" name="Google Shape;1315;p333"/>
          <p:cNvSpPr/>
          <p:nvPr/>
        </p:nvSpPr>
        <p:spPr>
          <a:xfrm flipH="1">
            <a:off x="411163" y="681038"/>
            <a:ext cx="26987"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316" name="Google Shape;1316;p333"/>
          <p:cNvSpPr/>
          <p:nvPr/>
        </p:nvSpPr>
        <p:spPr>
          <a:xfrm flipH="1">
            <a:off x="447675" y="681038"/>
            <a:ext cx="9525"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317" name="Google Shape;1317;p333"/>
          <p:cNvSpPr/>
          <p:nvPr/>
        </p:nvSpPr>
        <p:spPr>
          <a:xfrm flipH="1">
            <a:off x="476250" y="681038"/>
            <a:ext cx="9525"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318" name="Google Shape;1318;p333"/>
          <p:cNvSpPr/>
          <p:nvPr/>
        </p:nvSpPr>
        <p:spPr>
          <a:xfrm>
            <a:off x="500063" y="681038"/>
            <a:ext cx="36512"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319" name="Google Shape;1319;p333"/>
          <p:cNvSpPr txBox="1"/>
          <p:nvPr>
            <p:ph idx="1" type="body"/>
          </p:nvPr>
        </p:nvSpPr>
        <p:spPr>
          <a:xfrm>
            <a:off x="706902" y="1351672"/>
            <a:ext cx="5718048" cy="977486"/>
          </a:xfrm>
          <a:prstGeom prst="rect">
            <a:avLst/>
          </a:prstGeom>
          <a:noFill/>
          <a:ln>
            <a:noFill/>
          </a:ln>
        </p:spPr>
        <p:txBody>
          <a:bodyPr anchorCtr="0" anchor="t" bIns="0" lIns="82275" spcFirstLastPara="1" rIns="91425" wrap="square" tIns="45700">
            <a:noAutofit/>
          </a:bodyPr>
          <a:lstStyle>
            <a:lvl1pPr indent="-228600" lvl="0" marL="457200" algn="l">
              <a:spcBef>
                <a:spcPts val="700"/>
              </a:spcBef>
              <a:spcAft>
                <a:spcPts val="0"/>
              </a:spcAft>
              <a:buSzPts val="1900"/>
              <a:buNone/>
              <a:defRPr sz="2000">
                <a:solidFill>
                  <a:schemeClr val="lt1"/>
                </a:solidFill>
              </a:defRPr>
            </a:lvl1pPr>
            <a:lvl2pPr indent="-228600" lvl="1" marL="914400" algn="l">
              <a:spcBef>
                <a:spcPts val="360"/>
              </a:spcBef>
              <a:spcAft>
                <a:spcPts val="0"/>
              </a:spcAft>
              <a:buSzPts val="1620"/>
              <a:buNone/>
              <a:defRPr sz="1800">
                <a:solidFill>
                  <a:schemeClr val="lt1"/>
                </a:solidFill>
              </a:defRPr>
            </a:lvl2pPr>
            <a:lvl3pPr indent="-228600" lvl="2" marL="1371600" algn="l">
              <a:spcBef>
                <a:spcPts val="320"/>
              </a:spcBef>
              <a:spcAft>
                <a:spcPts val="0"/>
              </a:spcAft>
              <a:buSzPts val="1600"/>
              <a:buNone/>
              <a:defRPr sz="1600">
                <a:solidFill>
                  <a:schemeClr val="lt1"/>
                </a:solidFill>
              </a:defRPr>
            </a:lvl3pPr>
            <a:lvl4pPr indent="-228600" lvl="3" marL="1828800" algn="l">
              <a:spcBef>
                <a:spcPts val="280"/>
              </a:spcBef>
              <a:spcAft>
                <a:spcPts val="0"/>
              </a:spcAft>
              <a:buSzPts val="1400"/>
              <a:buNone/>
              <a:defRPr sz="1400">
                <a:solidFill>
                  <a:schemeClr val="lt1"/>
                </a:solidFill>
              </a:defRPr>
            </a:lvl4pPr>
            <a:lvl5pPr indent="-228600" lvl="4" marL="2286000" algn="l">
              <a:spcBef>
                <a:spcPts val="280"/>
              </a:spcBef>
              <a:spcAft>
                <a:spcPts val="0"/>
              </a:spcAft>
              <a:buSzPts val="1400"/>
              <a:buNone/>
              <a:defRPr sz="1400">
                <a:solidFill>
                  <a:schemeClr val="lt1"/>
                </a:solidFill>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320" name="Google Shape;1320;p333"/>
          <p:cNvSpPr txBox="1"/>
          <p:nvPr>
            <p:ph type="title"/>
          </p:nvPr>
        </p:nvSpPr>
        <p:spPr>
          <a:xfrm>
            <a:off x="706902" y="512064"/>
            <a:ext cx="8156448" cy="777240"/>
          </a:xfrm>
          <a:prstGeom prst="rect">
            <a:avLst/>
          </a:prstGeom>
          <a:noFill/>
          <a:ln>
            <a:noFill/>
          </a:ln>
        </p:spPr>
        <p:txBody>
          <a:bodyPr anchorCtr="0" anchor="t" bIns="45700" lIns="91425" spcFirstLastPara="1" rIns="91425" wrap="square" tIns="64000">
            <a:noAutofit/>
          </a:bodyPr>
          <a:lstStyle>
            <a:lvl1pPr lvl="0" algn="l">
              <a:spcBef>
                <a:spcPts val="0"/>
              </a:spcBef>
              <a:spcAft>
                <a:spcPts val="0"/>
              </a:spcAft>
              <a:buClr>
                <a:srgbClr val="C1EEFF"/>
              </a:buClr>
              <a:buSzPts val="3800"/>
              <a:buFont typeface="Consolas"/>
              <a:buNone/>
              <a:defRPr b="0" sz="38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1" name="Google Shape;1321;p333"/>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2" name="Google Shape;1322;p333"/>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3" name="Google Shape;1323;p333"/>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rgbClr val="D6ECFF"/>
                </a:solidFill>
                <a:latin typeface="Corbel"/>
                <a:ea typeface="Corbel"/>
                <a:cs typeface="Corbel"/>
                <a:sym typeface="Corbel"/>
              </a:defRPr>
            </a:lvl1pPr>
            <a:lvl2pPr indent="0" lvl="1" marL="0" marR="0" algn="l">
              <a:spcBef>
                <a:spcPts val="0"/>
              </a:spcBef>
              <a:spcAft>
                <a:spcPts val="0"/>
              </a:spcAft>
              <a:buNone/>
              <a:defRPr sz="1200">
                <a:solidFill>
                  <a:srgbClr val="D6ECFF"/>
                </a:solidFill>
                <a:latin typeface="Corbel"/>
                <a:ea typeface="Corbel"/>
                <a:cs typeface="Corbel"/>
                <a:sym typeface="Corbel"/>
              </a:defRPr>
            </a:lvl2pPr>
            <a:lvl3pPr indent="0" lvl="2" marL="0" marR="0" algn="l">
              <a:spcBef>
                <a:spcPts val="0"/>
              </a:spcBef>
              <a:spcAft>
                <a:spcPts val="0"/>
              </a:spcAft>
              <a:buNone/>
              <a:defRPr sz="1200">
                <a:solidFill>
                  <a:srgbClr val="D6ECFF"/>
                </a:solidFill>
                <a:latin typeface="Corbel"/>
                <a:ea typeface="Corbel"/>
                <a:cs typeface="Corbel"/>
                <a:sym typeface="Corbel"/>
              </a:defRPr>
            </a:lvl3pPr>
            <a:lvl4pPr indent="0" lvl="3" marL="0" marR="0" algn="l">
              <a:spcBef>
                <a:spcPts val="0"/>
              </a:spcBef>
              <a:spcAft>
                <a:spcPts val="0"/>
              </a:spcAft>
              <a:buNone/>
              <a:defRPr sz="1200">
                <a:solidFill>
                  <a:srgbClr val="D6ECFF"/>
                </a:solidFill>
                <a:latin typeface="Corbel"/>
                <a:ea typeface="Corbel"/>
                <a:cs typeface="Corbel"/>
                <a:sym typeface="Corbel"/>
              </a:defRPr>
            </a:lvl4pPr>
            <a:lvl5pPr indent="0" lvl="4" marL="0" marR="0" algn="l">
              <a:spcBef>
                <a:spcPts val="0"/>
              </a:spcBef>
              <a:spcAft>
                <a:spcPts val="0"/>
              </a:spcAft>
              <a:buNone/>
              <a:defRPr sz="1200">
                <a:solidFill>
                  <a:srgbClr val="D6ECFF"/>
                </a:solidFill>
                <a:latin typeface="Corbel"/>
                <a:ea typeface="Corbel"/>
                <a:cs typeface="Corbel"/>
                <a:sym typeface="Corbel"/>
              </a:defRPr>
            </a:lvl5pPr>
            <a:lvl6pPr indent="0" lvl="5" marL="0" marR="0" algn="l">
              <a:spcBef>
                <a:spcPts val="0"/>
              </a:spcBef>
              <a:spcAft>
                <a:spcPts val="0"/>
              </a:spcAft>
              <a:buNone/>
              <a:defRPr sz="1200">
                <a:solidFill>
                  <a:srgbClr val="D6ECFF"/>
                </a:solidFill>
                <a:latin typeface="Corbel"/>
                <a:ea typeface="Corbel"/>
                <a:cs typeface="Corbel"/>
                <a:sym typeface="Corbel"/>
              </a:defRPr>
            </a:lvl6pPr>
            <a:lvl7pPr indent="0" lvl="6" marL="0" marR="0" algn="l">
              <a:spcBef>
                <a:spcPts val="0"/>
              </a:spcBef>
              <a:spcAft>
                <a:spcPts val="0"/>
              </a:spcAft>
              <a:buNone/>
              <a:defRPr sz="1200">
                <a:solidFill>
                  <a:srgbClr val="D6ECFF"/>
                </a:solidFill>
                <a:latin typeface="Corbel"/>
                <a:ea typeface="Corbel"/>
                <a:cs typeface="Corbel"/>
                <a:sym typeface="Corbel"/>
              </a:defRPr>
            </a:lvl7pPr>
            <a:lvl8pPr indent="0" lvl="7" marL="0" marR="0" algn="l">
              <a:spcBef>
                <a:spcPts val="0"/>
              </a:spcBef>
              <a:spcAft>
                <a:spcPts val="0"/>
              </a:spcAft>
              <a:buNone/>
              <a:defRPr sz="1200">
                <a:solidFill>
                  <a:srgbClr val="D6ECFF"/>
                </a:solidFill>
                <a:latin typeface="Corbel"/>
                <a:ea typeface="Corbel"/>
                <a:cs typeface="Corbel"/>
                <a:sym typeface="Corbel"/>
              </a:defRPr>
            </a:lvl8pPr>
            <a:lvl9pPr indent="0" lvl="8" marL="0" marR="0" algn="l">
              <a:spcBef>
                <a:spcPts val="0"/>
              </a:spcBef>
              <a:spcAft>
                <a:spcPts val="0"/>
              </a:spcAft>
              <a:buNone/>
              <a:defRPr sz="1200">
                <a:solidFill>
                  <a:srgbClr val="D6ECFF"/>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showMasterSp="0" type="twoObj">
  <p:cSld name="TWO_OBJECTS">
    <p:spTree>
      <p:nvGrpSpPr>
        <p:cNvPr id="1324" name="Shape 1324"/>
        <p:cNvGrpSpPr/>
        <p:nvPr/>
      </p:nvGrpSpPr>
      <p:grpSpPr>
        <a:xfrm>
          <a:off x="0" y="0"/>
          <a:ext cx="0" cy="0"/>
          <a:chOff x="0" y="0"/>
          <a:chExt cx="0" cy="0"/>
        </a:xfrm>
      </p:grpSpPr>
      <p:sp>
        <p:nvSpPr>
          <p:cNvPr id="1325" name="Google Shape;1325;p334"/>
          <p:cNvSpPr txBox="1"/>
          <p:nvPr>
            <p:ph type="title"/>
          </p:nvPr>
        </p:nvSpPr>
        <p:spPr>
          <a:xfrm>
            <a:off x="457200" y="512064"/>
            <a:ext cx="8229600" cy="9144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6" name="Google Shape;1326;p334"/>
          <p:cNvSpPr txBox="1"/>
          <p:nvPr>
            <p:ph idx="1" type="body"/>
          </p:nvPr>
        </p:nvSpPr>
        <p:spPr>
          <a:xfrm>
            <a:off x="464344" y="1770501"/>
            <a:ext cx="4038600" cy="4525963"/>
          </a:xfrm>
          <a:prstGeom prst="rect">
            <a:avLst/>
          </a:prstGeom>
          <a:noFill/>
          <a:ln>
            <a:noFill/>
          </a:ln>
        </p:spPr>
        <p:txBody>
          <a:bodyPr anchorCtr="0" anchor="t" bIns="45700" lIns="91425" spcFirstLastPara="1" rIns="91425" wrap="square" tIns="45700">
            <a:noAutofit/>
          </a:bodyPr>
          <a:lstStyle>
            <a:lvl1pPr indent="-397510" lvl="0" marL="457200" algn="l">
              <a:spcBef>
                <a:spcPts val="700"/>
              </a:spcBef>
              <a:spcAft>
                <a:spcPts val="0"/>
              </a:spcAft>
              <a:buSzPts val="2660"/>
              <a:buChar char="▪"/>
              <a:defRPr sz="2800"/>
            </a:lvl1pPr>
            <a:lvl2pPr indent="-365760" lvl="1" marL="914400" algn="l">
              <a:spcBef>
                <a:spcPts val="480"/>
              </a:spcBef>
              <a:spcAft>
                <a:spcPts val="0"/>
              </a:spcAft>
              <a:buSzPts val="2160"/>
              <a:buChar char="🢭"/>
              <a:defRPr sz="2400"/>
            </a:lvl2pPr>
            <a:lvl3pPr indent="-355600" lvl="2" marL="1371600" algn="l">
              <a:spcBef>
                <a:spcPts val="400"/>
              </a:spcBef>
              <a:spcAft>
                <a:spcPts val="0"/>
              </a:spcAft>
              <a:buSzPts val="2000"/>
              <a:buChar char="■"/>
              <a:defRPr sz="2000"/>
            </a:lvl3pPr>
            <a:lvl4pPr indent="-342900" lvl="3" marL="1828800" algn="l">
              <a:spcBef>
                <a:spcPts val="360"/>
              </a:spcBef>
              <a:spcAft>
                <a:spcPts val="0"/>
              </a:spcAft>
              <a:buSzPts val="1800"/>
              <a:buChar char="🢝"/>
              <a:defRPr sz="1800"/>
            </a:lvl4pPr>
            <a:lvl5pPr indent="-342900" lvl="4" marL="2286000" algn="l">
              <a:spcBef>
                <a:spcPts val="360"/>
              </a:spcBef>
              <a:spcAft>
                <a:spcPts val="0"/>
              </a:spcAft>
              <a:buSzPts val="1800"/>
              <a:buChar char="●"/>
              <a:defRPr sz="18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327" name="Google Shape;1327;p334"/>
          <p:cNvSpPr txBox="1"/>
          <p:nvPr>
            <p:ph idx="2" type="body"/>
          </p:nvPr>
        </p:nvSpPr>
        <p:spPr>
          <a:xfrm>
            <a:off x="4655344" y="1770501"/>
            <a:ext cx="4038600" cy="4525963"/>
          </a:xfrm>
          <a:prstGeom prst="rect">
            <a:avLst/>
          </a:prstGeom>
          <a:noFill/>
          <a:ln>
            <a:noFill/>
          </a:ln>
        </p:spPr>
        <p:txBody>
          <a:bodyPr anchorCtr="0" anchor="t" bIns="45700" lIns="91425" spcFirstLastPara="1" rIns="91425" wrap="square" tIns="45700">
            <a:noAutofit/>
          </a:bodyPr>
          <a:lstStyle>
            <a:lvl1pPr indent="-397510" lvl="0" marL="457200" algn="l">
              <a:spcBef>
                <a:spcPts val="700"/>
              </a:spcBef>
              <a:spcAft>
                <a:spcPts val="0"/>
              </a:spcAft>
              <a:buSzPts val="2660"/>
              <a:buChar char="▪"/>
              <a:defRPr sz="2800"/>
            </a:lvl1pPr>
            <a:lvl2pPr indent="-365760" lvl="1" marL="914400" algn="l">
              <a:spcBef>
                <a:spcPts val="480"/>
              </a:spcBef>
              <a:spcAft>
                <a:spcPts val="0"/>
              </a:spcAft>
              <a:buSzPts val="2160"/>
              <a:buChar char="🢭"/>
              <a:defRPr sz="2400"/>
            </a:lvl2pPr>
            <a:lvl3pPr indent="-355600" lvl="2" marL="1371600" algn="l">
              <a:spcBef>
                <a:spcPts val="400"/>
              </a:spcBef>
              <a:spcAft>
                <a:spcPts val="0"/>
              </a:spcAft>
              <a:buSzPts val="2000"/>
              <a:buChar char="■"/>
              <a:defRPr sz="2000"/>
            </a:lvl3pPr>
            <a:lvl4pPr indent="-342900" lvl="3" marL="1828800" algn="l">
              <a:spcBef>
                <a:spcPts val="360"/>
              </a:spcBef>
              <a:spcAft>
                <a:spcPts val="0"/>
              </a:spcAft>
              <a:buSzPts val="1800"/>
              <a:buChar char="🢝"/>
              <a:defRPr sz="1800"/>
            </a:lvl4pPr>
            <a:lvl5pPr indent="-342900" lvl="4" marL="2286000" algn="l">
              <a:spcBef>
                <a:spcPts val="360"/>
              </a:spcBef>
              <a:spcAft>
                <a:spcPts val="0"/>
              </a:spcAft>
              <a:buSzPts val="1800"/>
              <a:buChar char="●"/>
              <a:defRPr sz="18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328" name="Google Shape;1328;p334"/>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9" name="Google Shape;1329;p334"/>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0" name="Google Shape;1330;p334"/>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rgbClr val="D6ECFF"/>
                </a:solidFill>
                <a:latin typeface="Corbel"/>
                <a:ea typeface="Corbel"/>
                <a:cs typeface="Corbel"/>
                <a:sym typeface="Corbel"/>
              </a:defRPr>
            </a:lvl1pPr>
            <a:lvl2pPr indent="0" lvl="1" marL="0" marR="0" algn="l">
              <a:spcBef>
                <a:spcPts val="0"/>
              </a:spcBef>
              <a:spcAft>
                <a:spcPts val="0"/>
              </a:spcAft>
              <a:buNone/>
              <a:defRPr sz="1200">
                <a:solidFill>
                  <a:srgbClr val="D6ECFF"/>
                </a:solidFill>
                <a:latin typeface="Corbel"/>
                <a:ea typeface="Corbel"/>
                <a:cs typeface="Corbel"/>
                <a:sym typeface="Corbel"/>
              </a:defRPr>
            </a:lvl2pPr>
            <a:lvl3pPr indent="0" lvl="2" marL="0" marR="0" algn="l">
              <a:spcBef>
                <a:spcPts val="0"/>
              </a:spcBef>
              <a:spcAft>
                <a:spcPts val="0"/>
              </a:spcAft>
              <a:buNone/>
              <a:defRPr sz="1200">
                <a:solidFill>
                  <a:srgbClr val="D6ECFF"/>
                </a:solidFill>
                <a:latin typeface="Corbel"/>
                <a:ea typeface="Corbel"/>
                <a:cs typeface="Corbel"/>
                <a:sym typeface="Corbel"/>
              </a:defRPr>
            </a:lvl3pPr>
            <a:lvl4pPr indent="0" lvl="3" marL="0" marR="0" algn="l">
              <a:spcBef>
                <a:spcPts val="0"/>
              </a:spcBef>
              <a:spcAft>
                <a:spcPts val="0"/>
              </a:spcAft>
              <a:buNone/>
              <a:defRPr sz="1200">
                <a:solidFill>
                  <a:srgbClr val="D6ECFF"/>
                </a:solidFill>
                <a:latin typeface="Corbel"/>
                <a:ea typeface="Corbel"/>
                <a:cs typeface="Corbel"/>
                <a:sym typeface="Corbel"/>
              </a:defRPr>
            </a:lvl4pPr>
            <a:lvl5pPr indent="0" lvl="4" marL="0" marR="0" algn="l">
              <a:spcBef>
                <a:spcPts val="0"/>
              </a:spcBef>
              <a:spcAft>
                <a:spcPts val="0"/>
              </a:spcAft>
              <a:buNone/>
              <a:defRPr sz="1200">
                <a:solidFill>
                  <a:srgbClr val="D6ECFF"/>
                </a:solidFill>
                <a:latin typeface="Corbel"/>
                <a:ea typeface="Corbel"/>
                <a:cs typeface="Corbel"/>
                <a:sym typeface="Corbel"/>
              </a:defRPr>
            </a:lvl5pPr>
            <a:lvl6pPr indent="0" lvl="5" marL="0" marR="0" algn="l">
              <a:spcBef>
                <a:spcPts val="0"/>
              </a:spcBef>
              <a:spcAft>
                <a:spcPts val="0"/>
              </a:spcAft>
              <a:buNone/>
              <a:defRPr sz="1200">
                <a:solidFill>
                  <a:srgbClr val="D6ECFF"/>
                </a:solidFill>
                <a:latin typeface="Corbel"/>
                <a:ea typeface="Corbel"/>
                <a:cs typeface="Corbel"/>
                <a:sym typeface="Corbel"/>
              </a:defRPr>
            </a:lvl6pPr>
            <a:lvl7pPr indent="0" lvl="6" marL="0" marR="0" algn="l">
              <a:spcBef>
                <a:spcPts val="0"/>
              </a:spcBef>
              <a:spcAft>
                <a:spcPts val="0"/>
              </a:spcAft>
              <a:buNone/>
              <a:defRPr sz="1200">
                <a:solidFill>
                  <a:srgbClr val="D6ECFF"/>
                </a:solidFill>
                <a:latin typeface="Corbel"/>
                <a:ea typeface="Corbel"/>
                <a:cs typeface="Corbel"/>
                <a:sym typeface="Corbel"/>
              </a:defRPr>
            </a:lvl7pPr>
            <a:lvl8pPr indent="0" lvl="7" marL="0" marR="0" algn="l">
              <a:spcBef>
                <a:spcPts val="0"/>
              </a:spcBef>
              <a:spcAft>
                <a:spcPts val="0"/>
              </a:spcAft>
              <a:buNone/>
              <a:defRPr sz="1200">
                <a:solidFill>
                  <a:srgbClr val="D6ECFF"/>
                </a:solidFill>
                <a:latin typeface="Corbel"/>
                <a:ea typeface="Corbel"/>
                <a:cs typeface="Corbel"/>
                <a:sym typeface="Corbel"/>
              </a:defRPr>
            </a:lvl8pPr>
            <a:lvl9pPr indent="0" lvl="8" marL="0" marR="0" algn="l">
              <a:spcBef>
                <a:spcPts val="0"/>
              </a:spcBef>
              <a:spcAft>
                <a:spcPts val="0"/>
              </a:spcAft>
              <a:buNone/>
              <a:defRPr sz="1200">
                <a:solidFill>
                  <a:srgbClr val="D6ECFF"/>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Σύγκριση" type="twoTxTwoObj">
  <p:cSld name="TWO_OBJECTS_WITH_TEXT">
    <p:spTree>
      <p:nvGrpSpPr>
        <p:cNvPr id="125" name="Shape 125"/>
        <p:cNvGrpSpPr/>
        <p:nvPr/>
      </p:nvGrpSpPr>
      <p:grpSpPr>
        <a:xfrm>
          <a:off x="0" y="0"/>
          <a:ext cx="0" cy="0"/>
          <a:chOff x="0" y="0"/>
          <a:chExt cx="0" cy="0"/>
        </a:xfrm>
      </p:grpSpPr>
      <p:sp>
        <p:nvSpPr>
          <p:cNvPr id="126" name="Google Shape;126;p24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27" name="Google Shape;127;p24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28" name="Google Shape;128;p24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29" name="Google Shape;129;p24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30" name="Google Shape;130;p24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31" name="Google Shape;131;p2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2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2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Σύγκριση" showMasterSp="0" type="twoTxTwoObj">
  <p:cSld name="TWO_OBJECTS_WITH_TEXT">
    <p:spTree>
      <p:nvGrpSpPr>
        <p:cNvPr id="1331" name="Shape 1331"/>
        <p:cNvGrpSpPr/>
        <p:nvPr/>
      </p:nvGrpSpPr>
      <p:grpSpPr>
        <a:xfrm>
          <a:off x="0" y="0"/>
          <a:ext cx="0" cy="0"/>
          <a:chOff x="0" y="0"/>
          <a:chExt cx="0" cy="0"/>
        </a:xfrm>
      </p:grpSpPr>
      <p:sp>
        <p:nvSpPr>
          <p:cNvPr id="1332" name="Google Shape;1332;p335"/>
          <p:cNvSpPr/>
          <p:nvPr/>
        </p:nvSpPr>
        <p:spPr>
          <a:xfrm>
            <a:off x="0" y="401638"/>
            <a:ext cx="8867775" cy="887412"/>
          </a:xfrm>
          <a:prstGeom prst="rect">
            <a:avLst/>
          </a:prstGeom>
          <a:solidFill>
            <a:srgbClr val="566885">
              <a:alpha val="4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333" name="Google Shape;1333;p335"/>
          <p:cNvSpPr/>
          <p:nvPr/>
        </p:nvSpPr>
        <p:spPr>
          <a:xfrm>
            <a:off x="87313" y="681038"/>
            <a:ext cx="46037"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334" name="Google Shape;1334;p335"/>
          <p:cNvSpPr/>
          <p:nvPr/>
        </p:nvSpPr>
        <p:spPr>
          <a:xfrm>
            <a:off x="47625" y="681038"/>
            <a:ext cx="26988"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335" name="Google Shape;1335;p335"/>
          <p:cNvSpPr/>
          <p:nvPr/>
        </p:nvSpPr>
        <p:spPr>
          <a:xfrm>
            <a:off x="28575" y="681038"/>
            <a:ext cx="9525"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336" name="Google Shape;1336;p335"/>
          <p:cNvSpPr/>
          <p:nvPr/>
        </p:nvSpPr>
        <p:spPr>
          <a:xfrm>
            <a:off x="0" y="681038"/>
            <a:ext cx="9525"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337" name="Google Shape;1337;p335"/>
          <p:cNvSpPr/>
          <p:nvPr/>
        </p:nvSpPr>
        <p:spPr>
          <a:xfrm flipH="1">
            <a:off x="149225" y="681038"/>
            <a:ext cx="28575"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338" name="Google Shape;1338;p335"/>
          <p:cNvSpPr/>
          <p:nvPr/>
        </p:nvSpPr>
        <p:spPr>
          <a:xfrm flipH="1">
            <a:off x="188913" y="681038"/>
            <a:ext cx="28575"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339" name="Google Shape;1339;p335"/>
          <p:cNvSpPr/>
          <p:nvPr/>
        </p:nvSpPr>
        <p:spPr>
          <a:xfrm flipH="1">
            <a:off x="227013" y="681038"/>
            <a:ext cx="9525"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340" name="Google Shape;1340;p335"/>
          <p:cNvSpPr/>
          <p:nvPr/>
        </p:nvSpPr>
        <p:spPr>
          <a:xfrm flipH="1">
            <a:off x="255588" y="681038"/>
            <a:ext cx="7937"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341" name="Google Shape;1341;p335"/>
          <p:cNvSpPr/>
          <p:nvPr/>
        </p:nvSpPr>
        <p:spPr>
          <a:xfrm>
            <a:off x="279400" y="681038"/>
            <a:ext cx="36513"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342" name="Google Shape;1342;p335"/>
          <p:cNvSpPr txBox="1"/>
          <p:nvPr>
            <p:ph type="title"/>
          </p:nvPr>
        </p:nvSpPr>
        <p:spPr>
          <a:xfrm>
            <a:off x="504824" y="512064"/>
            <a:ext cx="7772400" cy="9144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sz="4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3" name="Google Shape;1343;p335"/>
          <p:cNvSpPr txBox="1"/>
          <p:nvPr>
            <p:ph idx="1" type="body"/>
          </p:nvPr>
        </p:nvSpPr>
        <p:spPr>
          <a:xfrm>
            <a:off x="457200" y="1809750"/>
            <a:ext cx="4040188" cy="639762"/>
          </a:xfrm>
          <a:prstGeom prst="rect">
            <a:avLst/>
          </a:prstGeom>
          <a:noFill/>
          <a:ln>
            <a:noFill/>
          </a:ln>
        </p:spPr>
        <p:txBody>
          <a:bodyPr anchorCtr="0" anchor="ctr" bIns="45700" lIns="91425" spcFirstLastPara="1" rIns="91425" wrap="square" tIns="45700">
            <a:noAutofit/>
          </a:bodyPr>
          <a:lstStyle>
            <a:lvl1pPr indent="-228600" lvl="0" marL="457200" algn="l">
              <a:spcBef>
                <a:spcPts val="700"/>
              </a:spcBef>
              <a:spcAft>
                <a:spcPts val="0"/>
              </a:spcAft>
              <a:buSzPts val="2280"/>
              <a:buNone/>
              <a:defRPr b="1" sz="2400">
                <a:solidFill>
                  <a:schemeClr val="accent2"/>
                </a:solidFill>
              </a:defRPr>
            </a:lvl1pPr>
            <a:lvl2pPr indent="-228600" lvl="1" marL="914400" algn="l">
              <a:spcBef>
                <a:spcPts val="400"/>
              </a:spcBef>
              <a:spcAft>
                <a:spcPts val="0"/>
              </a:spcAft>
              <a:buSzPts val="1800"/>
              <a:buNone/>
              <a:defRPr b="1" sz="2000"/>
            </a:lvl2pPr>
            <a:lvl3pPr indent="-228600" lvl="2" marL="1371600" algn="l">
              <a:spcBef>
                <a:spcPts val="360"/>
              </a:spcBef>
              <a:spcAft>
                <a:spcPts val="0"/>
              </a:spcAft>
              <a:buSzPts val="180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344" name="Google Shape;1344;p335"/>
          <p:cNvSpPr txBox="1"/>
          <p:nvPr>
            <p:ph idx="2" type="body"/>
          </p:nvPr>
        </p:nvSpPr>
        <p:spPr>
          <a:xfrm>
            <a:off x="4645025" y="1809750"/>
            <a:ext cx="4041775" cy="639762"/>
          </a:xfrm>
          <a:prstGeom prst="rect">
            <a:avLst/>
          </a:prstGeom>
          <a:noFill/>
          <a:ln>
            <a:noFill/>
          </a:ln>
        </p:spPr>
        <p:txBody>
          <a:bodyPr anchorCtr="0" anchor="ctr" bIns="45700" lIns="91425" spcFirstLastPara="1" rIns="91425" wrap="square" tIns="45700">
            <a:noAutofit/>
          </a:bodyPr>
          <a:lstStyle>
            <a:lvl1pPr indent="-228600" lvl="0" marL="457200" algn="l">
              <a:spcBef>
                <a:spcPts val="700"/>
              </a:spcBef>
              <a:spcAft>
                <a:spcPts val="0"/>
              </a:spcAft>
              <a:buSzPts val="2280"/>
              <a:buNone/>
              <a:defRPr b="1" sz="2400">
                <a:solidFill>
                  <a:schemeClr val="accent2"/>
                </a:solidFill>
              </a:defRPr>
            </a:lvl1pPr>
            <a:lvl2pPr indent="-228600" lvl="1" marL="914400" algn="l">
              <a:spcBef>
                <a:spcPts val="400"/>
              </a:spcBef>
              <a:spcAft>
                <a:spcPts val="0"/>
              </a:spcAft>
              <a:buSzPts val="1800"/>
              <a:buNone/>
              <a:defRPr b="1" sz="2000"/>
            </a:lvl2pPr>
            <a:lvl3pPr indent="-228600" lvl="2" marL="1371600" algn="l">
              <a:spcBef>
                <a:spcPts val="360"/>
              </a:spcBef>
              <a:spcAft>
                <a:spcPts val="0"/>
              </a:spcAft>
              <a:buSzPts val="180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345" name="Google Shape;1345;p335"/>
          <p:cNvSpPr txBox="1"/>
          <p:nvPr>
            <p:ph idx="3" type="body"/>
          </p:nvPr>
        </p:nvSpPr>
        <p:spPr>
          <a:xfrm>
            <a:off x="457200" y="2459037"/>
            <a:ext cx="4040188" cy="3959352"/>
          </a:xfrm>
          <a:prstGeom prst="rect">
            <a:avLst/>
          </a:prstGeom>
          <a:noFill/>
          <a:ln>
            <a:noFill/>
          </a:ln>
        </p:spPr>
        <p:txBody>
          <a:bodyPr anchorCtr="0" anchor="t" bIns="45700" lIns="91425" spcFirstLastPara="1" rIns="91425" wrap="square" tIns="45700">
            <a:noAutofit/>
          </a:bodyPr>
          <a:lstStyle>
            <a:lvl1pPr indent="-373380" lvl="0" marL="457200" algn="l">
              <a:spcBef>
                <a:spcPts val="700"/>
              </a:spcBef>
              <a:spcAft>
                <a:spcPts val="0"/>
              </a:spcAft>
              <a:buSzPts val="2280"/>
              <a:buChar char="▪"/>
              <a:defRPr sz="2400"/>
            </a:lvl1pPr>
            <a:lvl2pPr indent="-342900" lvl="1" marL="914400" algn="l">
              <a:spcBef>
                <a:spcPts val="400"/>
              </a:spcBef>
              <a:spcAft>
                <a:spcPts val="0"/>
              </a:spcAft>
              <a:buSzPts val="1800"/>
              <a:buChar char="🢭"/>
              <a:defRPr sz="2000"/>
            </a:lvl2pPr>
            <a:lvl3pPr indent="-342900" lvl="2" marL="1371600" algn="l">
              <a:spcBef>
                <a:spcPts val="360"/>
              </a:spcBef>
              <a:spcAft>
                <a:spcPts val="0"/>
              </a:spcAft>
              <a:buSzPts val="1800"/>
              <a:buChar char="■"/>
              <a:defRPr sz="1800"/>
            </a:lvl3pPr>
            <a:lvl4pPr indent="-330200" lvl="3" marL="1828800" algn="l">
              <a:spcBef>
                <a:spcPts val="320"/>
              </a:spcBef>
              <a:spcAft>
                <a:spcPts val="0"/>
              </a:spcAft>
              <a:buSzPts val="1600"/>
              <a:buChar char="🢝"/>
              <a:defRPr sz="1600"/>
            </a:lvl4pPr>
            <a:lvl5pPr indent="-330200" lvl="4" marL="2286000" algn="l">
              <a:spcBef>
                <a:spcPts val="320"/>
              </a:spcBef>
              <a:spcAft>
                <a:spcPts val="0"/>
              </a:spcAft>
              <a:buSzPts val="1600"/>
              <a:buChar char="●"/>
              <a:defRPr sz="16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346" name="Google Shape;1346;p335"/>
          <p:cNvSpPr txBox="1"/>
          <p:nvPr>
            <p:ph idx="4" type="body"/>
          </p:nvPr>
        </p:nvSpPr>
        <p:spPr>
          <a:xfrm>
            <a:off x="4645025" y="2459037"/>
            <a:ext cx="4041775" cy="3959352"/>
          </a:xfrm>
          <a:prstGeom prst="rect">
            <a:avLst/>
          </a:prstGeom>
          <a:noFill/>
          <a:ln>
            <a:noFill/>
          </a:ln>
        </p:spPr>
        <p:txBody>
          <a:bodyPr anchorCtr="0" anchor="t" bIns="45700" lIns="91425" spcFirstLastPara="1" rIns="91425" wrap="square" tIns="45700">
            <a:noAutofit/>
          </a:bodyPr>
          <a:lstStyle>
            <a:lvl1pPr indent="-373380" lvl="0" marL="457200" algn="l">
              <a:spcBef>
                <a:spcPts val="700"/>
              </a:spcBef>
              <a:spcAft>
                <a:spcPts val="0"/>
              </a:spcAft>
              <a:buSzPts val="2280"/>
              <a:buChar char="▪"/>
              <a:defRPr sz="2400"/>
            </a:lvl1pPr>
            <a:lvl2pPr indent="-342900" lvl="1" marL="914400" algn="l">
              <a:spcBef>
                <a:spcPts val="400"/>
              </a:spcBef>
              <a:spcAft>
                <a:spcPts val="0"/>
              </a:spcAft>
              <a:buSzPts val="1800"/>
              <a:buChar char="🢭"/>
              <a:defRPr sz="2000"/>
            </a:lvl2pPr>
            <a:lvl3pPr indent="-342900" lvl="2" marL="1371600" algn="l">
              <a:spcBef>
                <a:spcPts val="360"/>
              </a:spcBef>
              <a:spcAft>
                <a:spcPts val="0"/>
              </a:spcAft>
              <a:buSzPts val="1800"/>
              <a:buChar char="■"/>
              <a:defRPr sz="1800"/>
            </a:lvl3pPr>
            <a:lvl4pPr indent="-330200" lvl="3" marL="1828800" algn="l">
              <a:spcBef>
                <a:spcPts val="320"/>
              </a:spcBef>
              <a:spcAft>
                <a:spcPts val="0"/>
              </a:spcAft>
              <a:buSzPts val="1600"/>
              <a:buChar char="🢝"/>
              <a:defRPr sz="1600"/>
            </a:lvl4pPr>
            <a:lvl5pPr indent="-330200" lvl="4" marL="2286000" algn="l">
              <a:spcBef>
                <a:spcPts val="320"/>
              </a:spcBef>
              <a:spcAft>
                <a:spcPts val="0"/>
              </a:spcAft>
              <a:buSzPts val="1600"/>
              <a:buChar char="●"/>
              <a:defRPr sz="16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347" name="Google Shape;1347;p335"/>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8" name="Google Shape;1348;p335"/>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9" name="Google Shape;1349;p335"/>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rgbClr val="D6ECFF"/>
                </a:solidFill>
                <a:latin typeface="Corbel"/>
                <a:ea typeface="Corbel"/>
                <a:cs typeface="Corbel"/>
                <a:sym typeface="Corbel"/>
              </a:defRPr>
            </a:lvl1pPr>
            <a:lvl2pPr indent="0" lvl="1" marL="0" marR="0" algn="l">
              <a:spcBef>
                <a:spcPts val="0"/>
              </a:spcBef>
              <a:spcAft>
                <a:spcPts val="0"/>
              </a:spcAft>
              <a:buNone/>
              <a:defRPr sz="1200">
                <a:solidFill>
                  <a:srgbClr val="D6ECFF"/>
                </a:solidFill>
                <a:latin typeface="Corbel"/>
                <a:ea typeface="Corbel"/>
                <a:cs typeface="Corbel"/>
                <a:sym typeface="Corbel"/>
              </a:defRPr>
            </a:lvl2pPr>
            <a:lvl3pPr indent="0" lvl="2" marL="0" marR="0" algn="l">
              <a:spcBef>
                <a:spcPts val="0"/>
              </a:spcBef>
              <a:spcAft>
                <a:spcPts val="0"/>
              </a:spcAft>
              <a:buNone/>
              <a:defRPr sz="1200">
                <a:solidFill>
                  <a:srgbClr val="D6ECFF"/>
                </a:solidFill>
                <a:latin typeface="Corbel"/>
                <a:ea typeface="Corbel"/>
                <a:cs typeface="Corbel"/>
                <a:sym typeface="Corbel"/>
              </a:defRPr>
            </a:lvl3pPr>
            <a:lvl4pPr indent="0" lvl="3" marL="0" marR="0" algn="l">
              <a:spcBef>
                <a:spcPts val="0"/>
              </a:spcBef>
              <a:spcAft>
                <a:spcPts val="0"/>
              </a:spcAft>
              <a:buNone/>
              <a:defRPr sz="1200">
                <a:solidFill>
                  <a:srgbClr val="D6ECFF"/>
                </a:solidFill>
                <a:latin typeface="Corbel"/>
                <a:ea typeface="Corbel"/>
                <a:cs typeface="Corbel"/>
                <a:sym typeface="Corbel"/>
              </a:defRPr>
            </a:lvl4pPr>
            <a:lvl5pPr indent="0" lvl="4" marL="0" marR="0" algn="l">
              <a:spcBef>
                <a:spcPts val="0"/>
              </a:spcBef>
              <a:spcAft>
                <a:spcPts val="0"/>
              </a:spcAft>
              <a:buNone/>
              <a:defRPr sz="1200">
                <a:solidFill>
                  <a:srgbClr val="D6ECFF"/>
                </a:solidFill>
                <a:latin typeface="Corbel"/>
                <a:ea typeface="Corbel"/>
                <a:cs typeface="Corbel"/>
                <a:sym typeface="Corbel"/>
              </a:defRPr>
            </a:lvl5pPr>
            <a:lvl6pPr indent="0" lvl="5" marL="0" marR="0" algn="l">
              <a:spcBef>
                <a:spcPts val="0"/>
              </a:spcBef>
              <a:spcAft>
                <a:spcPts val="0"/>
              </a:spcAft>
              <a:buNone/>
              <a:defRPr sz="1200">
                <a:solidFill>
                  <a:srgbClr val="D6ECFF"/>
                </a:solidFill>
                <a:latin typeface="Corbel"/>
                <a:ea typeface="Corbel"/>
                <a:cs typeface="Corbel"/>
                <a:sym typeface="Corbel"/>
              </a:defRPr>
            </a:lvl6pPr>
            <a:lvl7pPr indent="0" lvl="6" marL="0" marR="0" algn="l">
              <a:spcBef>
                <a:spcPts val="0"/>
              </a:spcBef>
              <a:spcAft>
                <a:spcPts val="0"/>
              </a:spcAft>
              <a:buNone/>
              <a:defRPr sz="1200">
                <a:solidFill>
                  <a:srgbClr val="D6ECFF"/>
                </a:solidFill>
                <a:latin typeface="Corbel"/>
                <a:ea typeface="Corbel"/>
                <a:cs typeface="Corbel"/>
                <a:sym typeface="Corbel"/>
              </a:defRPr>
            </a:lvl7pPr>
            <a:lvl8pPr indent="0" lvl="7" marL="0" marR="0" algn="l">
              <a:spcBef>
                <a:spcPts val="0"/>
              </a:spcBef>
              <a:spcAft>
                <a:spcPts val="0"/>
              </a:spcAft>
              <a:buNone/>
              <a:defRPr sz="1200">
                <a:solidFill>
                  <a:srgbClr val="D6ECFF"/>
                </a:solidFill>
                <a:latin typeface="Corbel"/>
                <a:ea typeface="Corbel"/>
                <a:cs typeface="Corbel"/>
                <a:sym typeface="Corbel"/>
              </a:defRPr>
            </a:lvl8pPr>
            <a:lvl9pPr indent="0" lvl="8" marL="0" marR="0" algn="l">
              <a:spcBef>
                <a:spcPts val="0"/>
              </a:spcBef>
              <a:spcAft>
                <a:spcPts val="0"/>
              </a:spcAft>
              <a:buNone/>
              <a:defRPr sz="1200">
                <a:solidFill>
                  <a:srgbClr val="D6ECFF"/>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1350" name="Shape 1350"/>
        <p:cNvGrpSpPr/>
        <p:nvPr/>
      </p:nvGrpSpPr>
      <p:grpSpPr>
        <a:xfrm>
          <a:off x="0" y="0"/>
          <a:ext cx="0" cy="0"/>
          <a:chOff x="0" y="0"/>
          <a:chExt cx="0" cy="0"/>
        </a:xfrm>
      </p:grpSpPr>
      <p:sp>
        <p:nvSpPr>
          <p:cNvPr id="1351" name="Google Shape;1351;p336"/>
          <p:cNvSpPr txBox="1"/>
          <p:nvPr>
            <p:ph type="title"/>
          </p:nvPr>
        </p:nvSpPr>
        <p:spPr>
          <a:xfrm>
            <a:off x="914400" y="512064"/>
            <a:ext cx="7772400" cy="9144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2" name="Google Shape;1352;p336"/>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3" name="Google Shape;1353;p336"/>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4" name="Google Shape;1354;p336"/>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rgbClr val="D6ECFF"/>
                </a:solidFill>
                <a:latin typeface="Corbel"/>
                <a:ea typeface="Corbel"/>
                <a:cs typeface="Corbel"/>
                <a:sym typeface="Corbel"/>
              </a:defRPr>
            </a:lvl1pPr>
            <a:lvl2pPr indent="0" lvl="1" marL="0" marR="0" algn="l">
              <a:spcBef>
                <a:spcPts val="0"/>
              </a:spcBef>
              <a:spcAft>
                <a:spcPts val="0"/>
              </a:spcAft>
              <a:buNone/>
              <a:defRPr sz="1200">
                <a:solidFill>
                  <a:srgbClr val="D6ECFF"/>
                </a:solidFill>
                <a:latin typeface="Corbel"/>
                <a:ea typeface="Corbel"/>
                <a:cs typeface="Corbel"/>
                <a:sym typeface="Corbel"/>
              </a:defRPr>
            </a:lvl2pPr>
            <a:lvl3pPr indent="0" lvl="2" marL="0" marR="0" algn="l">
              <a:spcBef>
                <a:spcPts val="0"/>
              </a:spcBef>
              <a:spcAft>
                <a:spcPts val="0"/>
              </a:spcAft>
              <a:buNone/>
              <a:defRPr sz="1200">
                <a:solidFill>
                  <a:srgbClr val="D6ECFF"/>
                </a:solidFill>
                <a:latin typeface="Corbel"/>
                <a:ea typeface="Corbel"/>
                <a:cs typeface="Corbel"/>
                <a:sym typeface="Corbel"/>
              </a:defRPr>
            </a:lvl3pPr>
            <a:lvl4pPr indent="0" lvl="3" marL="0" marR="0" algn="l">
              <a:spcBef>
                <a:spcPts val="0"/>
              </a:spcBef>
              <a:spcAft>
                <a:spcPts val="0"/>
              </a:spcAft>
              <a:buNone/>
              <a:defRPr sz="1200">
                <a:solidFill>
                  <a:srgbClr val="D6ECFF"/>
                </a:solidFill>
                <a:latin typeface="Corbel"/>
                <a:ea typeface="Corbel"/>
                <a:cs typeface="Corbel"/>
                <a:sym typeface="Corbel"/>
              </a:defRPr>
            </a:lvl4pPr>
            <a:lvl5pPr indent="0" lvl="4" marL="0" marR="0" algn="l">
              <a:spcBef>
                <a:spcPts val="0"/>
              </a:spcBef>
              <a:spcAft>
                <a:spcPts val="0"/>
              </a:spcAft>
              <a:buNone/>
              <a:defRPr sz="1200">
                <a:solidFill>
                  <a:srgbClr val="D6ECFF"/>
                </a:solidFill>
                <a:latin typeface="Corbel"/>
                <a:ea typeface="Corbel"/>
                <a:cs typeface="Corbel"/>
                <a:sym typeface="Corbel"/>
              </a:defRPr>
            </a:lvl5pPr>
            <a:lvl6pPr indent="0" lvl="5" marL="0" marR="0" algn="l">
              <a:spcBef>
                <a:spcPts val="0"/>
              </a:spcBef>
              <a:spcAft>
                <a:spcPts val="0"/>
              </a:spcAft>
              <a:buNone/>
              <a:defRPr sz="1200">
                <a:solidFill>
                  <a:srgbClr val="D6ECFF"/>
                </a:solidFill>
                <a:latin typeface="Corbel"/>
                <a:ea typeface="Corbel"/>
                <a:cs typeface="Corbel"/>
                <a:sym typeface="Corbel"/>
              </a:defRPr>
            </a:lvl6pPr>
            <a:lvl7pPr indent="0" lvl="6" marL="0" marR="0" algn="l">
              <a:spcBef>
                <a:spcPts val="0"/>
              </a:spcBef>
              <a:spcAft>
                <a:spcPts val="0"/>
              </a:spcAft>
              <a:buNone/>
              <a:defRPr sz="1200">
                <a:solidFill>
                  <a:srgbClr val="D6ECFF"/>
                </a:solidFill>
                <a:latin typeface="Corbel"/>
                <a:ea typeface="Corbel"/>
                <a:cs typeface="Corbel"/>
                <a:sym typeface="Corbel"/>
              </a:defRPr>
            </a:lvl7pPr>
            <a:lvl8pPr indent="0" lvl="7" marL="0" marR="0" algn="l">
              <a:spcBef>
                <a:spcPts val="0"/>
              </a:spcBef>
              <a:spcAft>
                <a:spcPts val="0"/>
              </a:spcAft>
              <a:buNone/>
              <a:defRPr sz="1200">
                <a:solidFill>
                  <a:srgbClr val="D6ECFF"/>
                </a:solidFill>
                <a:latin typeface="Corbel"/>
                <a:ea typeface="Corbel"/>
                <a:cs typeface="Corbel"/>
                <a:sym typeface="Corbel"/>
              </a:defRPr>
            </a:lvl8pPr>
            <a:lvl9pPr indent="0" lvl="8" marL="0" marR="0" algn="l">
              <a:spcBef>
                <a:spcPts val="0"/>
              </a:spcBef>
              <a:spcAft>
                <a:spcPts val="0"/>
              </a:spcAft>
              <a:buNone/>
              <a:defRPr sz="1200">
                <a:solidFill>
                  <a:srgbClr val="D6ECFF"/>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ή" showMasterSp="0" type="blank">
  <p:cSld name="BLANK">
    <p:spTree>
      <p:nvGrpSpPr>
        <p:cNvPr id="1355" name="Shape 1355"/>
        <p:cNvGrpSpPr/>
        <p:nvPr/>
      </p:nvGrpSpPr>
      <p:grpSpPr>
        <a:xfrm>
          <a:off x="0" y="0"/>
          <a:ext cx="0" cy="0"/>
          <a:chOff x="0" y="0"/>
          <a:chExt cx="0" cy="0"/>
        </a:xfrm>
      </p:grpSpPr>
      <p:sp>
        <p:nvSpPr>
          <p:cNvPr id="1356" name="Google Shape;1356;p337"/>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7" name="Google Shape;1357;p337"/>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8" name="Google Shape;1358;p337"/>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rgbClr val="D6ECFF"/>
                </a:solidFill>
                <a:latin typeface="Corbel"/>
                <a:ea typeface="Corbel"/>
                <a:cs typeface="Corbel"/>
                <a:sym typeface="Corbel"/>
              </a:defRPr>
            </a:lvl1pPr>
            <a:lvl2pPr indent="0" lvl="1" marL="0" marR="0" algn="l">
              <a:spcBef>
                <a:spcPts val="0"/>
              </a:spcBef>
              <a:spcAft>
                <a:spcPts val="0"/>
              </a:spcAft>
              <a:buNone/>
              <a:defRPr sz="1200">
                <a:solidFill>
                  <a:srgbClr val="D6ECFF"/>
                </a:solidFill>
                <a:latin typeface="Corbel"/>
                <a:ea typeface="Corbel"/>
                <a:cs typeface="Corbel"/>
                <a:sym typeface="Corbel"/>
              </a:defRPr>
            </a:lvl2pPr>
            <a:lvl3pPr indent="0" lvl="2" marL="0" marR="0" algn="l">
              <a:spcBef>
                <a:spcPts val="0"/>
              </a:spcBef>
              <a:spcAft>
                <a:spcPts val="0"/>
              </a:spcAft>
              <a:buNone/>
              <a:defRPr sz="1200">
                <a:solidFill>
                  <a:srgbClr val="D6ECFF"/>
                </a:solidFill>
                <a:latin typeface="Corbel"/>
                <a:ea typeface="Corbel"/>
                <a:cs typeface="Corbel"/>
                <a:sym typeface="Corbel"/>
              </a:defRPr>
            </a:lvl3pPr>
            <a:lvl4pPr indent="0" lvl="3" marL="0" marR="0" algn="l">
              <a:spcBef>
                <a:spcPts val="0"/>
              </a:spcBef>
              <a:spcAft>
                <a:spcPts val="0"/>
              </a:spcAft>
              <a:buNone/>
              <a:defRPr sz="1200">
                <a:solidFill>
                  <a:srgbClr val="D6ECFF"/>
                </a:solidFill>
                <a:latin typeface="Corbel"/>
                <a:ea typeface="Corbel"/>
                <a:cs typeface="Corbel"/>
                <a:sym typeface="Corbel"/>
              </a:defRPr>
            </a:lvl4pPr>
            <a:lvl5pPr indent="0" lvl="4" marL="0" marR="0" algn="l">
              <a:spcBef>
                <a:spcPts val="0"/>
              </a:spcBef>
              <a:spcAft>
                <a:spcPts val="0"/>
              </a:spcAft>
              <a:buNone/>
              <a:defRPr sz="1200">
                <a:solidFill>
                  <a:srgbClr val="D6ECFF"/>
                </a:solidFill>
                <a:latin typeface="Corbel"/>
                <a:ea typeface="Corbel"/>
                <a:cs typeface="Corbel"/>
                <a:sym typeface="Corbel"/>
              </a:defRPr>
            </a:lvl5pPr>
            <a:lvl6pPr indent="0" lvl="5" marL="0" marR="0" algn="l">
              <a:spcBef>
                <a:spcPts val="0"/>
              </a:spcBef>
              <a:spcAft>
                <a:spcPts val="0"/>
              </a:spcAft>
              <a:buNone/>
              <a:defRPr sz="1200">
                <a:solidFill>
                  <a:srgbClr val="D6ECFF"/>
                </a:solidFill>
                <a:latin typeface="Corbel"/>
                <a:ea typeface="Corbel"/>
                <a:cs typeface="Corbel"/>
                <a:sym typeface="Corbel"/>
              </a:defRPr>
            </a:lvl6pPr>
            <a:lvl7pPr indent="0" lvl="6" marL="0" marR="0" algn="l">
              <a:spcBef>
                <a:spcPts val="0"/>
              </a:spcBef>
              <a:spcAft>
                <a:spcPts val="0"/>
              </a:spcAft>
              <a:buNone/>
              <a:defRPr sz="1200">
                <a:solidFill>
                  <a:srgbClr val="D6ECFF"/>
                </a:solidFill>
                <a:latin typeface="Corbel"/>
                <a:ea typeface="Corbel"/>
                <a:cs typeface="Corbel"/>
                <a:sym typeface="Corbel"/>
              </a:defRPr>
            </a:lvl7pPr>
            <a:lvl8pPr indent="0" lvl="7" marL="0" marR="0" algn="l">
              <a:spcBef>
                <a:spcPts val="0"/>
              </a:spcBef>
              <a:spcAft>
                <a:spcPts val="0"/>
              </a:spcAft>
              <a:buNone/>
              <a:defRPr sz="1200">
                <a:solidFill>
                  <a:srgbClr val="D6ECFF"/>
                </a:solidFill>
                <a:latin typeface="Corbel"/>
                <a:ea typeface="Corbel"/>
                <a:cs typeface="Corbel"/>
                <a:sym typeface="Corbel"/>
              </a:defRPr>
            </a:lvl8pPr>
            <a:lvl9pPr indent="0" lvl="8" marL="0" marR="0" algn="l">
              <a:spcBef>
                <a:spcPts val="0"/>
              </a:spcBef>
              <a:spcAft>
                <a:spcPts val="0"/>
              </a:spcAft>
              <a:buNone/>
              <a:defRPr sz="1200">
                <a:solidFill>
                  <a:srgbClr val="D6ECFF"/>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type="objTx">
  <p:cSld name="OBJECT_WITH_CAPTION_TEXT">
    <p:spTree>
      <p:nvGrpSpPr>
        <p:cNvPr id="1359" name="Shape 1359"/>
        <p:cNvGrpSpPr/>
        <p:nvPr/>
      </p:nvGrpSpPr>
      <p:grpSpPr>
        <a:xfrm>
          <a:off x="0" y="0"/>
          <a:ext cx="0" cy="0"/>
          <a:chOff x="0" y="0"/>
          <a:chExt cx="0" cy="0"/>
        </a:xfrm>
      </p:grpSpPr>
      <p:sp>
        <p:nvSpPr>
          <p:cNvPr id="1360" name="Google Shape;1360;p338"/>
          <p:cNvSpPr txBox="1"/>
          <p:nvPr>
            <p:ph type="title"/>
          </p:nvPr>
        </p:nvSpPr>
        <p:spPr>
          <a:xfrm>
            <a:off x="685800" y="273050"/>
            <a:ext cx="8229600" cy="11620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C1EEFF"/>
              </a:buClr>
              <a:buSzPts val="3600"/>
              <a:buFont typeface="Consolas"/>
              <a:buNone/>
              <a:defRPr b="0"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1" name="Google Shape;1361;p338"/>
          <p:cNvSpPr txBox="1"/>
          <p:nvPr>
            <p:ph idx="1" type="body"/>
          </p:nvPr>
        </p:nvSpPr>
        <p:spPr>
          <a:xfrm>
            <a:off x="685800" y="1435100"/>
            <a:ext cx="2514600" cy="457200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710"/>
              <a:buNone/>
              <a:defRPr sz="1800"/>
            </a:lvl1pPr>
            <a:lvl2pPr indent="-228600" lvl="1" marL="914400" algn="l">
              <a:spcBef>
                <a:spcPts val="240"/>
              </a:spcBef>
              <a:spcAft>
                <a:spcPts val="0"/>
              </a:spcAft>
              <a:buSzPts val="1080"/>
              <a:buNone/>
              <a:defRPr sz="1200"/>
            </a:lvl2pPr>
            <a:lvl3pPr indent="-228600" lvl="2" marL="1371600" algn="l">
              <a:spcBef>
                <a:spcPts val="200"/>
              </a:spcBef>
              <a:spcAft>
                <a:spcPts val="0"/>
              </a:spcAft>
              <a:buSzPts val="1000"/>
              <a:buNone/>
              <a:defRPr sz="1000"/>
            </a:lvl3pPr>
            <a:lvl4pPr indent="-228600" lvl="3" marL="1828800" algn="l">
              <a:spcBef>
                <a:spcPts val="180"/>
              </a:spcBef>
              <a:spcAft>
                <a:spcPts val="0"/>
              </a:spcAft>
              <a:buSzPts val="900"/>
              <a:buNone/>
              <a:defRPr sz="900"/>
            </a:lvl4pPr>
            <a:lvl5pPr indent="-228600" lvl="4" marL="2286000" algn="l">
              <a:spcBef>
                <a:spcPts val="180"/>
              </a:spcBef>
              <a:spcAft>
                <a:spcPts val="0"/>
              </a:spcAft>
              <a:buSzPts val="900"/>
              <a:buNone/>
              <a:defRPr sz="9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362" name="Google Shape;1362;p338"/>
          <p:cNvSpPr txBox="1"/>
          <p:nvPr>
            <p:ph idx="2" type="body"/>
          </p:nvPr>
        </p:nvSpPr>
        <p:spPr>
          <a:xfrm>
            <a:off x="3429000" y="1435100"/>
            <a:ext cx="5486400" cy="4572000"/>
          </a:xfrm>
          <a:prstGeom prst="rect">
            <a:avLst/>
          </a:prstGeom>
          <a:noFill/>
          <a:ln>
            <a:noFill/>
          </a:ln>
        </p:spPr>
        <p:txBody>
          <a:bodyPr anchorCtr="0" anchor="t" bIns="45700" lIns="91425" spcFirstLastPara="1" rIns="91425" wrap="square" tIns="45700">
            <a:noAutofit/>
          </a:bodyPr>
          <a:lstStyle>
            <a:lvl1pPr indent="-421640" lvl="0" marL="457200" algn="l">
              <a:spcBef>
                <a:spcPts val="700"/>
              </a:spcBef>
              <a:spcAft>
                <a:spcPts val="0"/>
              </a:spcAft>
              <a:buSzPts val="3040"/>
              <a:buChar char="▪"/>
              <a:defRPr sz="3200"/>
            </a:lvl1pPr>
            <a:lvl2pPr indent="-388619" lvl="1" marL="914400" algn="l">
              <a:spcBef>
                <a:spcPts val="560"/>
              </a:spcBef>
              <a:spcAft>
                <a:spcPts val="0"/>
              </a:spcAft>
              <a:buSzPts val="2520"/>
              <a:buChar char="🢭"/>
              <a:defRPr sz="2800"/>
            </a:lvl2pPr>
            <a:lvl3pPr indent="-381000" lvl="2" marL="1371600" algn="l">
              <a:spcBef>
                <a:spcPts val="480"/>
              </a:spcBef>
              <a:spcAft>
                <a:spcPts val="0"/>
              </a:spcAft>
              <a:buSzPts val="2400"/>
              <a:buChar char="■"/>
              <a:defRPr sz="2400"/>
            </a:lvl3pPr>
            <a:lvl4pPr indent="-355600" lvl="3" marL="1828800" algn="l">
              <a:spcBef>
                <a:spcPts val="400"/>
              </a:spcBef>
              <a:spcAft>
                <a:spcPts val="0"/>
              </a:spcAft>
              <a:buSzPts val="2000"/>
              <a:buChar char="🢝"/>
              <a:defRPr sz="2000"/>
            </a:lvl4pPr>
            <a:lvl5pPr indent="-355600" lvl="4" marL="2286000" algn="l">
              <a:spcBef>
                <a:spcPts val="400"/>
              </a:spcBef>
              <a:spcAft>
                <a:spcPts val="0"/>
              </a:spcAft>
              <a:buSzPts val="2000"/>
              <a:buChar char="●"/>
              <a:defRPr sz="20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363" name="Google Shape;1363;p338"/>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4" name="Google Shape;1364;p338"/>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5" name="Google Shape;1365;p338"/>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rgbClr val="D6ECFF"/>
                </a:solidFill>
                <a:latin typeface="Corbel"/>
                <a:ea typeface="Corbel"/>
                <a:cs typeface="Corbel"/>
                <a:sym typeface="Corbel"/>
              </a:defRPr>
            </a:lvl1pPr>
            <a:lvl2pPr indent="0" lvl="1" marL="0" marR="0" algn="l">
              <a:spcBef>
                <a:spcPts val="0"/>
              </a:spcBef>
              <a:spcAft>
                <a:spcPts val="0"/>
              </a:spcAft>
              <a:buNone/>
              <a:defRPr sz="1200">
                <a:solidFill>
                  <a:srgbClr val="D6ECFF"/>
                </a:solidFill>
                <a:latin typeface="Corbel"/>
                <a:ea typeface="Corbel"/>
                <a:cs typeface="Corbel"/>
                <a:sym typeface="Corbel"/>
              </a:defRPr>
            </a:lvl2pPr>
            <a:lvl3pPr indent="0" lvl="2" marL="0" marR="0" algn="l">
              <a:spcBef>
                <a:spcPts val="0"/>
              </a:spcBef>
              <a:spcAft>
                <a:spcPts val="0"/>
              </a:spcAft>
              <a:buNone/>
              <a:defRPr sz="1200">
                <a:solidFill>
                  <a:srgbClr val="D6ECFF"/>
                </a:solidFill>
                <a:latin typeface="Corbel"/>
                <a:ea typeface="Corbel"/>
                <a:cs typeface="Corbel"/>
                <a:sym typeface="Corbel"/>
              </a:defRPr>
            </a:lvl3pPr>
            <a:lvl4pPr indent="0" lvl="3" marL="0" marR="0" algn="l">
              <a:spcBef>
                <a:spcPts val="0"/>
              </a:spcBef>
              <a:spcAft>
                <a:spcPts val="0"/>
              </a:spcAft>
              <a:buNone/>
              <a:defRPr sz="1200">
                <a:solidFill>
                  <a:srgbClr val="D6ECFF"/>
                </a:solidFill>
                <a:latin typeface="Corbel"/>
                <a:ea typeface="Corbel"/>
                <a:cs typeface="Corbel"/>
                <a:sym typeface="Corbel"/>
              </a:defRPr>
            </a:lvl4pPr>
            <a:lvl5pPr indent="0" lvl="4" marL="0" marR="0" algn="l">
              <a:spcBef>
                <a:spcPts val="0"/>
              </a:spcBef>
              <a:spcAft>
                <a:spcPts val="0"/>
              </a:spcAft>
              <a:buNone/>
              <a:defRPr sz="1200">
                <a:solidFill>
                  <a:srgbClr val="D6ECFF"/>
                </a:solidFill>
                <a:latin typeface="Corbel"/>
                <a:ea typeface="Corbel"/>
                <a:cs typeface="Corbel"/>
                <a:sym typeface="Corbel"/>
              </a:defRPr>
            </a:lvl5pPr>
            <a:lvl6pPr indent="0" lvl="5" marL="0" marR="0" algn="l">
              <a:spcBef>
                <a:spcPts val="0"/>
              </a:spcBef>
              <a:spcAft>
                <a:spcPts val="0"/>
              </a:spcAft>
              <a:buNone/>
              <a:defRPr sz="1200">
                <a:solidFill>
                  <a:srgbClr val="D6ECFF"/>
                </a:solidFill>
                <a:latin typeface="Corbel"/>
                <a:ea typeface="Corbel"/>
                <a:cs typeface="Corbel"/>
                <a:sym typeface="Corbel"/>
              </a:defRPr>
            </a:lvl6pPr>
            <a:lvl7pPr indent="0" lvl="6" marL="0" marR="0" algn="l">
              <a:spcBef>
                <a:spcPts val="0"/>
              </a:spcBef>
              <a:spcAft>
                <a:spcPts val="0"/>
              </a:spcAft>
              <a:buNone/>
              <a:defRPr sz="1200">
                <a:solidFill>
                  <a:srgbClr val="D6ECFF"/>
                </a:solidFill>
                <a:latin typeface="Corbel"/>
                <a:ea typeface="Corbel"/>
                <a:cs typeface="Corbel"/>
                <a:sym typeface="Corbel"/>
              </a:defRPr>
            </a:lvl7pPr>
            <a:lvl8pPr indent="0" lvl="7" marL="0" marR="0" algn="l">
              <a:spcBef>
                <a:spcPts val="0"/>
              </a:spcBef>
              <a:spcAft>
                <a:spcPts val="0"/>
              </a:spcAft>
              <a:buNone/>
              <a:defRPr sz="1200">
                <a:solidFill>
                  <a:srgbClr val="D6ECFF"/>
                </a:solidFill>
                <a:latin typeface="Corbel"/>
                <a:ea typeface="Corbel"/>
                <a:cs typeface="Corbel"/>
                <a:sym typeface="Corbel"/>
              </a:defRPr>
            </a:lvl8pPr>
            <a:lvl9pPr indent="0" lvl="8" marL="0" marR="0" algn="l">
              <a:spcBef>
                <a:spcPts val="0"/>
              </a:spcBef>
              <a:spcAft>
                <a:spcPts val="0"/>
              </a:spcAft>
              <a:buNone/>
              <a:defRPr sz="1200">
                <a:solidFill>
                  <a:srgbClr val="D6ECFF"/>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type="picTx">
  <p:cSld name="PICTURE_WITH_CAPTION_TEXT">
    <p:spTree>
      <p:nvGrpSpPr>
        <p:cNvPr id="1366" name="Shape 1366"/>
        <p:cNvGrpSpPr/>
        <p:nvPr/>
      </p:nvGrpSpPr>
      <p:grpSpPr>
        <a:xfrm>
          <a:off x="0" y="0"/>
          <a:ext cx="0" cy="0"/>
          <a:chOff x="0" y="0"/>
          <a:chExt cx="0" cy="0"/>
        </a:xfrm>
      </p:grpSpPr>
      <p:sp>
        <p:nvSpPr>
          <p:cNvPr id="1367" name="Google Shape;1367;p339"/>
          <p:cNvSpPr/>
          <p:nvPr/>
        </p:nvSpPr>
        <p:spPr>
          <a:xfrm>
            <a:off x="368300" y="0"/>
            <a:ext cx="8777288" cy="1878013"/>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cxnSp>
        <p:nvCxnSpPr>
          <p:cNvPr id="1368" name="Google Shape;1368;p339"/>
          <p:cNvCxnSpPr/>
          <p:nvPr/>
        </p:nvCxnSpPr>
        <p:spPr>
          <a:xfrm>
            <a:off x="363538" y="1884363"/>
            <a:ext cx="8782050" cy="0"/>
          </a:xfrm>
          <a:prstGeom prst="straightConnector1">
            <a:avLst/>
          </a:prstGeom>
          <a:noFill/>
          <a:ln cap="flat" cmpd="sng" w="19050">
            <a:solidFill>
              <a:srgbClr val="FFFFFF"/>
            </a:solidFill>
            <a:prstDash val="solid"/>
            <a:miter lim="800000"/>
            <a:headEnd len="sm" w="sm" type="none"/>
            <a:tailEnd len="sm" w="sm" type="none"/>
          </a:ln>
        </p:spPr>
      </p:cxnSp>
      <p:grpSp>
        <p:nvGrpSpPr>
          <p:cNvPr id="1369" name="Google Shape;1369;p339"/>
          <p:cNvGrpSpPr/>
          <p:nvPr/>
        </p:nvGrpSpPr>
        <p:grpSpPr>
          <a:xfrm rot="5400000">
            <a:off x="8516145" y="1218407"/>
            <a:ext cx="131762" cy="130176"/>
            <a:chOff x="6668088" y="1295812"/>
            <a:chExt cx="161840" cy="158537"/>
          </a:xfrm>
        </p:grpSpPr>
        <p:cxnSp>
          <p:nvCxnSpPr>
            <p:cNvPr id="1370" name="Google Shape;1370;p339"/>
            <p:cNvCxnSpPr/>
            <p:nvPr/>
          </p:nvCxnSpPr>
          <p:spPr>
            <a:xfrm rot="-5400000">
              <a:off x="6663593" y="1300308"/>
              <a:ext cx="88935" cy="79945"/>
            </a:xfrm>
            <a:prstGeom prst="straightConnector1">
              <a:avLst/>
            </a:prstGeom>
            <a:noFill/>
            <a:ln cap="rnd" cmpd="sng" w="25400">
              <a:solidFill>
                <a:srgbClr val="FFFFFF"/>
              </a:solidFill>
              <a:prstDash val="solid"/>
              <a:round/>
              <a:headEnd len="sm" w="sm" type="none"/>
              <a:tailEnd len="sm" w="sm" type="none"/>
            </a:ln>
          </p:spPr>
        </p:cxnSp>
        <p:cxnSp>
          <p:nvCxnSpPr>
            <p:cNvPr id="1371" name="Google Shape;1371;p339"/>
            <p:cNvCxnSpPr/>
            <p:nvPr/>
          </p:nvCxnSpPr>
          <p:spPr>
            <a:xfrm rot="-5400000">
              <a:off x="6685198" y="1391515"/>
              <a:ext cx="125668" cy="0"/>
            </a:xfrm>
            <a:prstGeom prst="straightConnector1">
              <a:avLst/>
            </a:prstGeom>
            <a:noFill/>
            <a:ln cap="rnd" cmpd="sng" w="25400">
              <a:solidFill>
                <a:srgbClr val="FFFFFF"/>
              </a:solidFill>
              <a:prstDash val="solid"/>
              <a:round/>
              <a:headEnd len="sm" w="sm" type="none"/>
              <a:tailEnd len="sm" w="sm" type="none"/>
            </a:ln>
          </p:spPr>
        </p:cxnSp>
        <p:cxnSp>
          <p:nvCxnSpPr>
            <p:cNvPr id="1372" name="Google Shape;1372;p339"/>
            <p:cNvCxnSpPr/>
            <p:nvPr/>
          </p:nvCxnSpPr>
          <p:spPr>
            <a:xfrm flipH="1" rot="5400000">
              <a:off x="6744513" y="1299332"/>
              <a:ext cx="88935" cy="81895"/>
            </a:xfrm>
            <a:prstGeom prst="straightConnector1">
              <a:avLst/>
            </a:prstGeom>
            <a:noFill/>
            <a:ln cap="rnd" cmpd="sng" w="25400">
              <a:solidFill>
                <a:srgbClr val="FFFFFF"/>
              </a:solidFill>
              <a:prstDash val="solid"/>
              <a:round/>
              <a:headEnd len="sm" w="sm" type="none"/>
              <a:tailEnd len="sm" w="sm" type="none"/>
            </a:ln>
          </p:spPr>
        </p:cxnSp>
      </p:grpSp>
      <p:grpSp>
        <p:nvGrpSpPr>
          <p:cNvPr id="1373" name="Google Shape;1373;p339"/>
          <p:cNvGrpSpPr/>
          <p:nvPr/>
        </p:nvGrpSpPr>
        <p:grpSpPr>
          <a:xfrm rot="5400000">
            <a:off x="8668545" y="1370807"/>
            <a:ext cx="131762" cy="130176"/>
            <a:chOff x="6668088" y="1295812"/>
            <a:chExt cx="161840" cy="158537"/>
          </a:xfrm>
        </p:grpSpPr>
        <p:cxnSp>
          <p:nvCxnSpPr>
            <p:cNvPr id="1374" name="Google Shape;1374;p339"/>
            <p:cNvCxnSpPr/>
            <p:nvPr/>
          </p:nvCxnSpPr>
          <p:spPr>
            <a:xfrm rot="-5400000">
              <a:off x="6663593" y="1300308"/>
              <a:ext cx="88935" cy="79945"/>
            </a:xfrm>
            <a:prstGeom prst="straightConnector1">
              <a:avLst/>
            </a:prstGeom>
            <a:noFill/>
            <a:ln cap="rnd" cmpd="sng" w="25400">
              <a:solidFill>
                <a:srgbClr val="FFFFFF"/>
              </a:solidFill>
              <a:prstDash val="solid"/>
              <a:round/>
              <a:headEnd len="sm" w="sm" type="none"/>
              <a:tailEnd len="sm" w="sm" type="none"/>
            </a:ln>
          </p:spPr>
        </p:cxnSp>
        <p:cxnSp>
          <p:nvCxnSpPr>
            <p:cNvPr id="1375" name="Google Shape;1375;p339"/>
            <p:cNvCxnSpPr/>
            <p:nvPr/>
          </p:nvCxnSpPr>
          <p:spPr>
            <a:xfrm rot="-5400000">
              <a:off x="6685198" y="1391515"/>
              <a:ext cx="125668" cy="0"/>
            </a:xfrm>
            <a:prstGeom prst="straightConnector1">
              <a:avLst/>
            </a:prstGeom>
            <a:noFill/>
            <a:ln cap="rnd" cmpd="sng" w="25400">
              <a:solidFill>
                <a:srgbClr val="FFFFFF"/>
              </a:solidFill>
              <a:prstDash val="solid"/>
              <a:round/>
              <a:headEnd len="sm" w="sm" type="none"/>
              <a:tailEnd len="sm" w="sm" type="none"/>
            </a:ln>
          </p:spPr>
        </p:cxnSp>
        <p:cxnSp>
          <p:nvCxnSpPr>
            <p:cNvPr id="1376" name="Google Shape;1376;p339"/>
            <p:cNvCxnSpPr/>
            <p:nvPr/>
          </p:nvCxnSpPr>
          <p:spPr>
            <a:xfrm flipH="1" rot="5400000">
              <a:off x="6744513" y="1299332"/>
              <a:ext cx="88935" cy="81895"/>
            </a:xfrm>
            <a:prstGeom prst="straightConnector1">
              <a:avLst/>
            </a:prstGeom>
            <a:noFill/>
            <a:ln cap="rnd" cmpd="sng" w="25400">
              <a:solidFill>
                <a:srgbClr val="FFFFFF"/>
              </a:solidFill>
              <a:prstDash val="solid"/>
              <a:round/>
              <a:headEnd len="sm" w="sm" type="none"/>
              <a:tailEnd len="sm" w="sm" type="none"/>
            </a:ln>
          </p:spPr>
        </p:cxnSp>
      </p:grpSp>
      <p:grpSp>
        <p:nvGrpSpPr>
          <p:cNvPr id="1377" name="Google Shape;1377;p339"/>
          <p:cNvGrpSpPr/>
          <p:nvPr/>
        </p:nvGrpSpPr>
        <p:grpSpPr>
          <a:xfrm rot="5400000">
            <a:off x="8320882" y="1473994"/>
            <a:ext cx="131763" cy="130175"/>
            <a:chOff x="6668087" y="1295812"/>
            <a:chExt cx="161840" cy="158534"/>
          </a:xfrm>
        </p:grpSpPr>
        <p:cxnSp>
          <p:nvCxnSpPr>
            <p:cNvPr id="1378" name="Google Shape;1378;p339"/>
            <p:cNvCxnSpPr/>
            <p:nvPr/>
          </p:nvCxnSpPr>
          <p:spPr>
            <a:xfrm rot="-5400000">
              <a:off x="6663592" y="1300307"/>
              <a:ext cx="88934" cy="79945"/>
            </a:xfrm>
            <a:prstGeom prst="straightConnector1">
              <a:avLst/>
            </a:prstGeom>
            <a:noFill/>
            <a:ln cap="rnd" cmpd="sng" w="25400">
              <a:solidFill>
                <a:srgbClr val="FFFFFF"/>
              </a:solidFill>
              <a:prstDash val="solid"/>
              <a:round/>
              <a:headEnd len="sm" w="sm" type="none"/>
              <a:tailEnd len="sm" w="sm" type="none"/>
            </a:ln>
          </p:spPr>
        </p:cxnSp>
        <p:cxnSp>
          <p:nvCxnSpPr>
            <p:cNvPr id="1379" name="Google Shape;1379;p339"/>
            <p:cNvCxnSpPr/>
            <p:nvPr/>
          </p:nvCxnSpPr>
          <p:spPr>
            <a:xfrm rot="-5400000">
              <a:off x="6685198" y="1391513"/>
              <a:ext cx="125668" cy="0"/>
            </a:xfrm>
            <a:prstGeom prst="straightConnector1">
              <a:avLst/>
            </a:prstGeom>
            <a:noFill/>
            <a:ln cap="rnd" cmpd="sng" w="25400">
              <a:solidFill>
                <a:srgbClr val="FFFFFF"/>
              </a:solidFill>
              <a:prstDash val="solid"/>
              <a:round/>
              <a:headEnd len="sm" w="sm" type="none"/>
              <a:tailEnd len="sm" w="sm" type="none"/>
            </a:ln>
          </p:spPr>
        </p:cxnSp>
        <p:cxnSp>
          <p:nvCxnSpPr>
            <p:cNvPr id="1380" name="Google Shape;1380;p339"/>
            <p:cNvCxnSpPr/>
            <p:nvPr/>
          </p:nvCxnSpPr>
          <p:spPr>
            <a:xfrm flipH="1" rot="5400000">
              <a:off x="6744512" y="1299332"/>
              <a:ext cx="88934" cy="81895"/>
            </a:xfrm>
            <a:prstGeom prst="straightConnector1">
              <a:avLst/>
            </a:prstGeom>
            <a:noFill/>
            <a:ln cap="rnd" cmpd="sng" w="25400">
              <a:solidFill>
                <a:srgbClr val="FFFFFF"/>
              </a:solidFill>
              <a:prstDash val="solid"/>
              <a:round/>
              <a:headEnd len="sm" w="sm" type="none"/>
              <a:tailEnd len="sm" w="sm" type="none"/>
            </a:ln>
          </p:spPr>
        </p:cxnSp>
      </p:grpSp>
      <p:sp>
        <p:nvSpPr>
          <p:cNvPr id="1381" name="Google Shape;1381;p339"/>
          <p:cNvSpPr txBox="1"/>
          <p:nvPr>
            <p:ph type="title"/>
          </p:nvPr>
        </p:nvSpPr>
        <p:spPr>
          <a:xfrm>
            <a:off x="914400" y="441251"/>
            <a:ext cx="6858000" cy="701749"/>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rgbClr val="C1EEFF"/>
              </a:buClr>
              <a:buSzPts val="2100"/>
              <a:buFont typeface="Consolas"/>
              <a:buNone/>
              <a:defRPr b="0" sz="21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2" name="Google Shape;1382;p339"/>
          <p:cNvSpPr/>
          <p:nvPr>
            <p:ph idx="2" type="pic"/>
          </p:nvPr>
        </p:nvSpPr>
        <p:spPr>
          <a:xfrm>
            <a:off x="368032" y="1893781"/>
            <a:ext cx="8778240" cy="4960144"/>
          </a:xfrm>
          <a:prstGeom prst="rect">
            <a:avLst/>
          </a:prstGeom>
          <a:solidFill>
            <a:schemeClr val="dk2"/>
          </a:solidFill>
          <a:ln>
            <a:noFill/>
          </a:ln>
        </p:spPr>
        <p:txBody>
          <a:bodyPr anchorCtr="0" anchor="t" bIns="45700" lIns="91425" spcFirstLastPara="1" rIns="91425" wrap="square" tIns="45700">
            <a:normAutofit/>
          </a:bodyPr>
          <a:lstStyle>
            <a:lvl1pPr lvl="0" marR="0" rtl="0" algn="l">
              <a:spcBef>
                <a:spcPts val="700"/>
              </a:spcBef>
              <a:spcAft>
                <a:spcPts val="0"/>
              </a:spcAft>
              <a:buClr>
                <a:schemeClr val="lt2"/>
              </a:buClr>
              <a:buSzPts val="3040"/>
              <a:buFont typeface="Noto Sans Symbols"/>
              <a:buNone/>
              <a:defRPr b="0" i="0" sz="3200" u="none" cap="none" strike="noStrike">
                <a:solidFill>
                  <a:schemeClr val="lt1"/>
                </a:solidFill>
                <a:latin typeface="Corbel"/>
                <a:ea typeface="Corbel"/>
                <a:cs typeface="Corbel"/>
                <a:sym typeface="Corbel"/>
              </a:defRPr>
            </a:lvl1pPr>
            <a:lvl2pPr lvl="1" marR="0" rtl="0" algn="l">
              <a:spcBef>
                <a:spcPts val="520"/>
              </a:spcBef>
              <a:spcAft>
                <a:spcPts val="0"/>
              </a:spcAft>
              <a:buClr>
                <a:schemeClr val="accent2"/>
              </a:buClr>
              <a:buSzPts val="2340"/>
              <a:buFont typeface="Noto Sans Symbols"/>
              <a:buChar char="🢭"/>
              <a:defRPr b="0" i="0" sz="2600" u="none" cap="none" strike="noStrike">
                <a:solidFill>
                  <a:schemeClr val="lt1"/>
                </a:solidFill>
                <a:latin typeface="Corbel"/>
                <a:ea typeface="Corbel"/>
                <a:cs typeface="Corbel"/>
                <a:sym typeface="Corbel"/>
              </a:defRPr>
            </a:lvl2pPr>
            <a:lvl3pPr lvl="2" marR="0" rtl="0" algn="l">
              <a:spcBef>
                <a:spcPts val="480"/>
              </a:spcBef>
              <a:spcAft>
                <a:spcPts val="0"/>
              </a:spcAft>
              <a:buClr>
                <a:schemeClr val="accent2"/>
              </a:buClr>
              <a:buSzPts val="2400"/>
              <a:buFont typeface="Noto Sans Symbols"/>
              <a:buChar char="■"/>
              <a:defRPr b="0" i="0" sz="2400" u="none" cap="none" strike="noStrike">
                <a:solidFill>
                  <a:schemeClr val="lt1"/>
                </a:solidFill>
                <a:latin typeface="Corbel"/>
                <a:ea typeface="Corbel"/>
                <a:cs typeface="Corbel"/>
                <a:sym typeface="Corbel"/>
              </a:defRPr>
            </a:lvl3pPr>
            <a:lvl4pPr lvl="3" marR="0" rtl="0" algn="l">
              <a:spcBef>
                <a:spcPts val="440"/>
              </a:spcBef>
              <a:spcAft>
                <a:spcPts val="0"/>
              </a:spcAft>
              <a:buClr>
                <a:srgbClr val="FEB80A"/>
              </a:buClr>
              <a:buSzPts val="2200"/>
              <a:buFont typeface="Noto Sans Symbols"/>
              <a:buChar char="🢝"/>
              <a:defRPr b="0" i="0" sz="2200" u="none" cap="none" strike="noStrike">
                <a:solidFill>
                  <a:schemeClr val="lt1"/>
                </a:solidFill>
                <a:latin typeface="Corbel"/>
                <a:ea typeface="Corbel"/>
                <a:cs typeface="Corbel"/>
                <a:sym typeface="Corbel"/>
              </a:defRPr>
            </a:lvl4pPr>
            <a:lvl5pPr lvl="4" marR="0" rtl="0" algn="l">
              <a:spcBef>
                <a:spcPts val="400"/>
              </a:spcBef>
              <a:spcAft>
                <a:spcPts val="0"/>
              </a:spcAft>
              <a:buClr>
                <a:srgbClr val="FEB80A"/>
              </a:buClr>
              <a:buSzPts val="2000"/>
              <a:buFont typeface="Noto Sans Symbols"/>
              <a:buChar char="●"/>
              <a:defRPr b="0" i="0" sz="2000" u="none" cap="none" strike="noStrike">
                <a:solidFill>
                  <a:schemeClr val="lt1"/>
                </a:solidFill>
                <a:latin typeface="Corbel"/>
                <a:ea typeface="Corbel"/>
                <a:cs typeface="Corbel"/>
                <a:sym typeface="Corbel"/>
              </a:defRPr>
            </a:lvl5pPr>
            <a:lvl6pPr lvl="5" marR="0" rtl="0" algn="l">
              <a:spcBef>
                <a:spcPts val="360"/>
              </a:spcBef>
              <a:spcAft>
                <a:spcPts val="0"/>
              </a:spcAft>
              <a:buClr>
                <a:schemeClr val="accent3"/>
              </a:buClr>
              <a:buSzPts val="1800"/>
              <a:buFont typeface="Noto Sans Symbols"/>
              <a:buChar char="●"/>
              <a:defRPr b="0" i="0" sz="1800" u="none" cap="none" strike="noStrike">
                <a:solidFill>
                  <a:schemeClr val="lt1"/>
                </a:solidFill>
                <a:latin typeface="Corbel"/>
                <a:ea typeface="Corbel"/>
                <a:cs typeface="Corbel"/>
                <a:sym typeface="Corbel"/>
              </a:defRPr>
            </a:lvl6pPr>
            <a:lvl7pPr lvl="6" marR="0" rtl="0" algn="l">
              <a:spcBef>
                <a:spcPts val="320"/>
              </a:spcBef>
              <a:spcAft>
                <a:spcPts val="0"/>
              </a:spcAft>
              <a:buClr>
                <a:schemeClr val="accent4"/>
              </a:buClr>
              <a:buSzPts val="1600"/>
              <a:buFont typeface="Noto Sans Symbols"/>
              <a:buChar char="●"/>
              <a:defRPr b="0" i="0" sz="1600" u="none" cap="none" strike="noStrike">
                <a:solidFill>
                  <a:schemeClr val="lt1"/>
                </a:solidFill>
                <a:latin typeface="Corbel"/>
                <a:ea typeface="Corbel"/>
                <a:cs typeface="Corbel"/>
                <a:sym typeface="Corbel"/>
              </a:defRPr>
            </a:lvl7pPr>
            <a:lvl8pPr lvl="7" marR="0" rtl="0" algn="l">
              <a:spcBef>
                <a:spcPts val="320"/>
              </a:spcBef>
              <a:spcAft>
                <a:spcPts val="0"/>
              </a:spcAft>
              <a:buClr>
                <a:schemeClr val="accent4"/>
              </a:buClr>
              <a:buSzPts val="1600"/>
              <a:buFont typeface="Noto Sans Symbols"/>
              <a:buChar char="●"/>
              <a:defRPr b="0" i="0" sz="1600" u="none" cap="none" strike="noStrike">
                <a:solidFill>
                  <a:schemeClr val="lt1"/>
                </a:solidFill>
                <a:latin typeface="Corbel"/>
                <a:ea typeface="Corbel"/>
                <a:cs typeface="Corbel"/>
                <a:sym typeface="Corbel"/>
              </a:defRPr>
            </a:lvl8pPr>
            <a:lvl9pPr lvl="8" marR="0" rtl="0" algn="l">
              <a:spcBef>
                <a:spcPts val="320"/>
              </a:spcBef>
              <a:spcAft>
                <a:spcPts val="0"/>
              </a:spcAft>
              <a:buClr>
                <a:schemeClr val="accent4"/>
              </a:buClr>
              <a:buSzPts val="1600"/>
              <a:buFont typeface="Noto Sans Symbols"/>
              <a:buChar char="●"/>
              <a:defRPr b="0" i="0" sz="1600" u="none" cap="none" strike="noStrike">
                <a:solidFill>
                  <a:schemeClr val="lt1"/>
                </a:solidFill>
                <a:latin typeface="Corbel"/>
                <a:ea typeface="Corbel"/>
                <a:cs typeface="Corbel"/>
                <a:sym typeface="Corbel"/>
              </a:defRPr>
            </a:lvl9pPr>
          </a:lstStyle>
          <a:p/>
        </p:txBody>
      </p:sp>
      <p:sp>
        <p:nvSpPr>
          <p:cNvPr id="1383" name="Google Shape;1383;p339"/>
          <p:cNvSpPr txBox="1"/>
          <p:nvPr>
            <p:ph idx="1" type="body"/>
          </p:nvPr>
        </p:nvSpPr>
        <p:spPr>
          <a:xfrm>
            <a:off x="914400" y="1150144"/>
            <a:ext cx="6858000" cy="685800"/>
          </a:xfrm>
          <a:prstGeom prst="rect">
            <a:avLst/>
          </a:prstGeom>
          <a:noFill/>
          <a:ln>
            <a:noFill/>
          </a:ln>
        </p:spPr>
        <p:txBody>
          <a:bodyPr anchorCtr="0" anchor="t" bIns="45700" lIns="91425" spcFirstLastPara="1" rIns="91425" wrap="square" tIns="45700">
            <a:noAutofit/>
          </a:bodyPr>
          <a:lstStyle>
            <a:lvl1pPr indent="-228600" lvl="0" marL="457200" algn="l">
              <a:spcBef>
                <a:spcPts val="0"/>
              </a:spcBef>
              <a:spcAft>
                <a:spcPts val="0"/>
              </a:spcAft>
              <a:buSzPts val="1330"/>
              <a:buNone/>
              <a:defRPr sz="1400">
                <a:solidFill>
                  <a:srgbClr val="FFFFFF"/>
                </a:solidFill>
              </a:defRPr>
            </a:lvl1pPr>
            <a:lvl2pPr indent="-297180" lvl="1" marL="914400" algn="l">
              <a:spcBef>
                <a:spcPts val="240"/>
              </a:spcBef>
              <a:spcAft>
                <a:spcPts val="0"/>
              </a:spcAft>
              <a:buSzPts val="1080"/>
              <a:buChar char="🢭"/>
              <a:defRPr sz="1200"/>
            </a:lvl2pPr>
            <a:lvl3pPr indent="-292100" lvl="2" marL="1371600" algn="l">
              <a:spcBef>
                <a:spcPts val="200"/>
              </a:spcBef>
              <a:spcAft>
                <a:spcPts val="0"/>
              </a:spcAft>
              <a:buSzPts val="1000"/>
              <a:buChar char="■"/>
              <a:defRPr sz="1000"/>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384" name="Google Shape;1384;p339"/>
          <p:cNvSpPr txBox="1"/>
          <p:nvPr>
            <p:ph idx="10" type="dt"/>
          </p:nvPr>
        </p:nvSpPr>
        <p:spPr>
          <a:xfrm>
            <a:off x="6477000" y="55563"/>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5" name="Google Shape;1385;p339"/>
          <p:cNvSpPr txBox="1"/>
          <p:nvPr>
            <p:ph idx="11" type="ftr"/>
          </p:nvPr>
        </p:nvSpPr>
        <p:spPr>
          <a:xfrm>
            <a:off x="914400" y="55563"/>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6" name="Google Shape;1386;p339"/>
          <p:cNvSpPr txBox="1"/>
          <p:nvPr>
            <p:ph idx="12" type="sldNum"/>
          </p:nvPr>
        </p:nvSpPr>
        <p:spPr>
          <a:xfrm>
            <a:off x="8610600" y="55563"/>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rgbClr val="D6ECFF"/>
                </a:solidFill>
                <a:latin typeface="Corbel"/>
                <a:ea typeface="Corbel"/>
                <a:cs typeface="Corbel"/>
                <a:sym typeface="Corbel"/>
              </a:defRPr>
            </a:lvl1pPr>
            <a:lvl2pPr indent="0" lvl="1" marL="0" marR="0" algn="l">
              <a:spcBef>
                <a:spcPts val="0"/>
              </a:spcBef>
              <a:spcAft>
                <a:spcPts val="0"/>
              </a:spcAft>
              <a:buNone/>
              <a:defRPr sz="1200">
                <a:solidFill>
                  <a:srgbClr val="D6ECFF"/>
                </a:solidFill>
                <a:latin typeface="Corbel"/>
                <a:ea typeface="Corbel"/>
                <a:cs typeface="Corbel"/>
                <a:sym typeface="Corbel"/>
              </a:defRPr>
            </a:lvl2pPr>
            <a:lvl3pPr indent="0" lvl="2" marL="0" marR="0" algn="l">
              <a:spcBef>
                <a:spcPts val="0"/>
              </a:spcBef>
              <a:spcAft>
                <a:spcPts val="0"/>
              </a:spcAft>
              <a:buNone/>
              <a:defRPr sz="1200">
                <a:solidFill>
                  <a:srgbClr val="D6ECFF"/>
                </a:solidFill>
                <a:latin typeface="Corbel"/>
                <a:ea typeface="Corbel"/>
                <a:cs typeface="Corbel"/>
                <a:sym typeface="Corbel"/>
              </a:defRPr>
            </a:lvl3pPr>
            <a:lvl4pPr indent="0" lvl="3" marL="0" marR="0" algn="l">
              <a:spcBef>
                <a:spcPts val="0"/>
              </a:spcBef>
              <a:spcAft>
                <a:spcPts val="0"/>
              </a:spcAft>
              <a:buNone/>
              <a:defRPr sz="1200">
                <a:solidFill>
                  <a:srgbClr val="D6ECFF"/>
                </a:solidFill>
                <a:latin typeface="Corbel"/>
                <a:ea typeface="Corbel"/>
                <a:cs typeface="Corbel"/>
                <a:sym typeface="Corbel"/>
              </a:defRPr>
            </a:lvl4pPr>
            <a:lvl5pPr indent="0" lvl="4" marL="0" marR="0" algn="l">
              <a:spcBef>
                <a:spcPts val="0"/>
              </a:spcBef>
              <a:spcAft>
                <a:spcPts val="0"/>
              </a:spcAft>
              <a:buNone/>
              <a:defRPr sz="1200">
                <a:solidFill>
                  <a:srgbClr val="D6ECFF"/>
                </a:solidFill>
                <a:latin typeface="Corbel"/>
                <a:ea typeface="Corbel"/>
                <a:cs typeface="Corbel"/>
                <a:sym typeface="Corbel"/>
              </a:defRPr>
            </a:lvl5pPr>
            <a:lvl6pPr indent="0" lvl="5" marL="0" marR="0" algn="l">
              <a:spcBef>
                <a:spcPts val="0"/>
              </a:spcBef>
              <a:spcAft>
                <a:spcPts val="0"/>
              </a:spcAft>
              <a:buNone/>
              <a:defRPr sz="1200">
                <a:solidFill>
                  <a:srgbClr val="D6ECFF"/>
                </a:solidFill>
                <a:latin typeface="Corbel"/>
                <a:ea typeface="Corbel"/>
                <a:cs typeface="Corbel"/>
                <a:sym typeface="Corbel"/>
              </a:defRPr>
            </a:lvl6pPr>
            <a:lvl7pPr indent="0" lvl="6" marL="0" marR="0" algn="l">
              <a:spcBef>
                <a:spcPts val="0"/>
              </a:spcBef>
              <a:spcAft>
                <a:spcPts val="0"/>
              </a:spcAft>
              <a:buNone/>
              <a:defRPr sz="1200">
                <a:solidFill>
                  <a:srgbClr val="D6ECFF"/>
                </a:solidFill>
                <a:latin typeface="Corbel"/>
                <a:ea typeface="Corbel"/>
                <a:cs typeface="Corbel"/>
                <a:sym typeface="Corbel"/>
              </a:defRPr>
            </a:lvl7pPr>
            <a:lvl8pPr indent="0" lvl="7" marL="0" marR="0" algn="l">
              <a:spcBef>
                <a:spcPts val="0"/>
              </a:spcBef>
              <a:spcAft>
                <a:spcPts val="0"/>
              </a:spcAft>
              <a:buNone/>
              <a:defRPr sz="1200">
                <a:solidFill>
                  <a:srgbClr val="D6ECFF"/>
                </a:solidFill>
                <a:latin typeface="Corbel"/>
                <a:ea typeface="Corbel"/>
                <a:cs typeface="Corbel"/>
                <a:sym typeface="Corbel"/>
              </a:defRPr>
            </a:lvl8pPr>
            <a:lvl9pPr indent="0" lvl="8" marL="0" marR="0" algn="l">
              <a:spcBef>
                <a:spcPts val="0"/>
              </a:spcBef>
              <a:spcAft>
                <a:spcPts val="0"/>
              </a:spcAft>
              <a:buNone/>
              <a:defRPr sz="1200">
                <a:solidFill>
                  <a:srgbClr val="D6ECFF"/>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Κατακόρυφο κείμενο" type="vertTx">
  <p:cSld name="VERTICAL_TEXT">
    <p:spTree>
      <p:nvGrpSpPr>
        <p:cNvPr id="1387" name="Shape 1387"/>
        <p:cNvGrpSpPr/>
        <p:nvPr/>
      </p:nvGrpSpPr>
      <p:grpSpPr>
        <a:xfrm>
          <a:off x="0" y="0"/>
          <a:ext cx="0" cy="0"/>
          <a:chOff x="0" y="0"/>
          <a:chExt cx="0" cy="0"/>
        </a:xfrm>
      </p:grpSpPr>
      <p:sp>
        <p:nvSpPr>
          <p:cNvPr id="1388" name="Google Shape;1388;p340"/>
          <p:cNvSpPr txBox="1"/>
          <p:nvPr>
            <p:ph type="title"/>
          </p:nvPr>
        </p:nvSpPr>
        <p:spPr>
          <a:xfrm>
            <a:off x="914400" y="512763"/>
            <a:ext cx="7772400" cy="9144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9" name="Google Shape;1389;p340"/>
          <p:cNvSpPr txBox="1"/>
          <p:nvPr>
            <p:ph idx="1" type="body"/>
          </p:nvPr>
        </p:nvSpPr>
        <p:spPr>
          <a:xfrm rot="5400000">
            <a:off x="2514600" y="184150"/>
            <a:ext cx="4572000" cy="7772400"/>
          </a:xfrm>
          <a:prstGeom prst="rect">
            <a:avLst/>
          </a:prstGeom>
          <a:noFill/>
          <a:ln>
            <a:noFill/>
          </a:ln>
        </p:spPr>
        <p:txBody>
          <a:bodyPr anchorCtr="0" anchor="t" bIns="45700" lIns="91425" spcFirstLastPara="1" rIns="91425" wrap="square" tIns="45700">
            <a:noAutofit/>
          </a:bodyPr>
          <a:lstStyle>
            <a:lvl1pPr indent="-337185" lvl="0" marL="457200" algn="l">
              <a:spcBef>
                <a:spcPts val="700"/>
              </a:spcBef>
              <a:spcAft>
                <a:spcPts val="0"/>
              </a:spcAft>
              <a:buSzPts val="1710"/>
              <a:buChar char="▪"/>
              <a:defRPr/>
            </a:lvl1pPr>
            <a:lvl2pPr indent="-331469" lvl="1" marL="914400" algn="l">
              <a:spcBef>
                <a:spcPts val="360"/>
              </a:spcBef>
              <a:spcAft>
                <a:spcPts val="0"/>
              </a:spcAft>
              <a:buSzPts val="162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390" name="Google Shape;1390;p340"/>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1" name="Google Shape;1391;p340"/>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2" name="Google Shape;1392;p340"/>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rgbClr val="D6ECFF"/>
                </a:solidFill>
                <a:latin typeface="Corbel"/>
                <a:ea typeface="Corbel"/>
                <a:cs typeface="Corbel"/>
                <a:sym typeface="Corbel"/>
              </a:defRPr>
            </a:lvl1pPr>
            <a:lvl2pPr indent="0" lvl="1" marL="0" marR="0" algn="l">
              <a:spcBef>
                <a:spcPts val="0"/>
              </a:spcBef>
              <a:spcAft>
                <a:spcPts val="0"/>
              </a:spcAft>
              <a:buNone/>
              <a:defRPr sz="1200">
                <a:solidFill>
                  <a:srgbClr val="D6ECFF"/>
                </a:solidFill>
                <a:latin typeface="Corbel"/>
                <a:ea typeface="Corbel"/>
                <a:cs typeface="Corbel"/>
                <a:sym typeface="Corbel"/>
              </a:defRPr>
            </a:lvl2pPr>
            <a:lvl3pPr indent="0" lvl="2" marL="0" marR="0" algn="l">
              <a:spcBef>
                <a:spcPts val="0"/>
              </a:spcBef>
              <a:spcAft>
                <a:spcPts val="0"/>
              </a:spcAft>
              <a:buNone/>
              <a:defRPr sz="1200">
                <a:solidFill>
                  <a:srgbClr val="D6ECFF"/>
                </a:solidFill>
                <a:latin typeface="Corbel"/>
                <a:ea typeface="Corbel"/>
                <a:cs typeface="Corbel"/>
                <a:sym typeface="Corbel"/>
              </a:defRPr>
            </a:lvl3pPr>
            <a:lvl4pPr indent="0" lvl="3" marL="0" marR="0" algn="l">
              <a:spcBef>
                <a:spcPts val="0"/>
              </a:spcBef>
              <a:spcAft>
                <a:spcPts val="0"/>
              </a:spcAft>
              <a:buNone/>
              <a:defRPr sz="1200">
                <a:solidFill>
                  <a:srgbClr val="D6ECFF"/>
                </a:solidFill>
                <a:latin typeface="Corbel"/>
                <a:ea typeface="Corbel"/>
                <a:cs typeface="Corbel"/>
                <a:sym typeface="Corbel"/>
              </a:defRPr>
            </a:lvl4pPr>
            <a:lvl5pPr indent="0" lvl="4" marL="0" marR="0" algn="l">
              <a:spcBef>
                <a:spcPts val="0"/>
              </a:spcBef>
              <a:spcAft>
                <a:spcPts val="0"/>
              </a:spcAft>
              <a:buNone/>
              <a:defRPr sz="1200">
                <a:solidFill>
                  <a:srgbClr val="D6ECFF"/>
                </a:solidFill>
                <a:latin typeface="Corbel"/>
                <a:ea typeface="Corbel"/>
                <a:cs typeface="Corbel"/>
                <a:sym typeface="Corbel"/>
              </a:defRPr>
            </a:lvl5pPr>
            <a:lvl6pPr indent="0" lvl="5" marL="0" marR="0" algn="l">
              <a:spcBef>
                <a:spcPts val="0"/>
              </a:spcBef>
              <a:spcAft>
                <a:spcPts val="0"/>
              </a:spcAft>
              <a:buNone/>
              <a:defRPr sz="1200">
                <a:solidFill>
                  <a:srgbClr val="D6ECFF"/>
                </a:solidFill>
                <a:latin typeface="Corbel"/>
                <a:ea typeface="Corbel"/>
                <a:cs typeface="Corbel"/>
                <a:sym typeface="Corbel"/>
              </a:defRPr>
            </a:lvl6pPr>
            <a:lvl7pPr indent="0" lvl="6" marL="0" marR="0" algn="l">
              <a:spcBef>
                <a:spcPts val="0"/>
              </a:spcBef>
              <a:spcAft>
                <a:spcPts val="0"/>
              </a:spcAft>
              <a:buNone/>
              <a:defRPr sz="1200">
                <a:solidFill>
                  <a:srgbClr val="D6ECFF"/>
                </a:solidFill>
                <a:latin typeface="Corbel"/>
                <a:ea typeface="Corbel"/>
                <a:cs typeface="Corbel"/>
                <a:sym typeface="Corbel"/>
              </a:defRPr>
            </a:lvl7pPr>
            <a:lvl8pPr indent="0" lvl="7" marL="0" marR="0" algn="l">
              <a:spcBef>
                <a:spcPts val="0"/>
              </a:spcBef>
              <a:spcAft>
                <a:spcPts val="0"/>
              </a:spcAft>
              <a:buNone/>
              <a:defRPr sz="1200">
                <a:solidFill>
                  <a:srgbClr val="D6ECFF"/>
                </a:solidFill>
                <a:latin typeface="Corbel"/>
                <a:ea typeface="Corbel"/>
                <a:cs typeface="Corbel"/>
                <a:sym typeface="Corbel"/>
              </a:defRPr>
            </a:lvl8pPr>
            <a:lvl9pPr indent="0" lvl="8" marL="0" marR="0" algn="l">
              <a:spcBef>
                <a:spcPts val="0"/>
              </a:spcBef>
              <a:spcAft>
                <a:spcPts val="0"/>
              </a:spcAft>
              <a:buNone/>
              <a:defRPr sz="1200">
                <a:solidFill>
                  <a:srgbClr val="D6ECFF"/>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ατακόρυφος τίτλος και Κείμενο" type="vertTitleAndTx">
  <p:cSld name="VERTICAL_TITLE_AND_VERTICAL_TEXT">
    <p:spTree>
      <p:nvGrpSpPr>
        <p:cNvPr id="1393" name="Shape 1393"/>
        <p:cNvGrpSpPr/>
        <p:nvPr/>
      </p:nvGrpSpPr>
      <p:grpSpPr>
        <a:xfrm>
          <a:off x="0" y="0"/>
          <a:ext cx="0" cy="0"/>
          <a:chOff x="0" y="0"/>
          <a:chExt cx="0" cy="0"/>
        </a:xfrm>
      </p:grpSpPr>
      <p:sp>
        <p:nvSpPr>
          <p:cNvPr id="1394" name="Google Shape;1394;p341"/>
          <p:cNvSpPr txBox="1"/>
          <p:nvPr>
            <p:ph type="title"/>
          </p:nvPr>
        </p:nvSpPr>
        <p:spPr>
          <a:xfrm rot="5400000">
            <a:off x="4694238" y="2209802"/>
            <a:ext cx="5851525" cy="19812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5" name="Google Shape;1395;p341"/>
          <p:cNvSpPr txBox="1"/>
          <p:nvPr>
            <p:ph idx="1" type="body"/>
          </p:nvPr>
        </p:nvSpPr>
        <p:spPr>
          <a:xfrm rot="5400000">
            <a:off x="617537" y="266701"/>
            <a:ext cx="5851525" cy="5867400"/>
          </a:xfrm>
          <a:prstGeom prst="rect">
            <a:avLst/>
          </a:prstGeom>
          <a:noFill/>
          <a:ln>
            <a:noFill/>
          </a:ln>
        </p:spPr>
        <p:txBody>
          <a:bodyPr anchorCtr="0" anchor="t" bIns="45700" lIns="91425" spcFirstLastPara="1" rIns="91425" wrap="square" tIns="45700">
            <a:noAutofit/>
          </a:bodyPr>
          <a:lstStyle>
            <a:lvl1pPr indent="-337185" lvl="0" marL="457200" algn="l">
              <a:spcBef>
                <a:spcPts val="700"/>
              </a:spcBef>
              <a:spcAft>
                <a:spcPts val="0"/>
              </a:spcAft>
              <a:buSzPts val="1710"/>
              <a:buChar char="▪"/>
              <a:defRPr/>
            </a:lvl1pPr>
            <a:lvl2pPr indent="-331469" lvl="1" marL="914400" algn="l">
              <a:spcBef>
                <a:spcPts val="360"/>
              </a:spcBef>
              <a:spcAft>
                <a:spcPts val="0"/>
              </a:spcAft>
              <a:buSzPts val="162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396" name="Google Shape;1396;p341"/>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7" name="Google Shape;1397;p341"/>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8" name="Google Shape;1398;p341"/>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rgbClr val="D6ECFF"/>
                </a:solidFill>
                <a:latin typeface="Corbel"/>
                <a:ea typeface="Corbel"/>
                <a:cs typeface="Corbel"/>
                <a:sym typeface="Corbel"/>
              </a:defRPr>
            </a:lvl1pPr>
            <a:lvl2pPr indent="0" lvl="1" marL="0" marR="0" algn="l">
              <a:spcBef>
                <a:spcPts val="0"/>
              </a:spcBef>
              <a:spcAft>
                <a:spcPts val="0"/>
              </a:spcAft>
              <a:buNone/>
              <a:defRPr sz="1200">
                <a:solidFill>
                  <a:srgbClr val="D6ECFF"/>
                </a:solidFill>
                <a:latin typeface="Corbel"/>
                <a:ea typeface="Corbel"/>
                <a:cs typeface="Corbel"/>
                <a:sym typeface="Corbel"/>
              </a:defRPr>
            </a:lvl2pPr>
            <a:lvl3pPr indent="0" lvl="2" marL="0" marR="0" algn="l">
              <a:spcBef>
                <a:spcPts val="0"/>
              </a:spcBef>
              <a:spcAft>
                <a:spcPts val="0"/>
              </a:spcAft>
              <a:buNone/>
              <a:defRPr sz="1200">
                <a:solidFill>
                  <a:srgbClr val="D6ECFF"/>
                </a:solidFill>
                <a:latin typeface="Corbel"/>
                <a:ea typeface="Corbel"/>
                <a:cs typeface="Corbel"/>
                <a:sym typeface="Corbel"/>
              </a:defRPr>
            </a:lvl3pPr>
            <a:lvl4pPr indent="0" lvl="3" marL="0" marR="0" algn="l">
              <a:spcBef>
                <a:spcPts val="0"/>
              </a:spcBef>
              <a:spcAft>
                <a:spcPts val="0"/>
              </a:spcAft>
              <a:buNone/>
              <a:defRPr sz="1200">
                <a:solidFill>
                  <a:srgbClr val="D6ECFF"/>
                </a:solidFill>
                <a:latin typeface="Corbel"/>
                <a:ea typeface="Corbel"/>
                <a:cs typeface="Corbel"/>
                <a:sym typeface="Corbel"/>
              </a:defRPr>
            </a:lvl4pPr>
            <a:lvl5pPr indent="0" lvl="4" marL="0" marR="0" algn="l">
              <a:spcBef>
                <a:spcPts val="0"/>
              </a:spcBef>
              <a:spcAft>
                <a:spcPts val="0"/>
              </a:spcAft>
              <a:buNone/>
              <a:defRPr sz="1200">
                <a:solidFill>
                  <a:srgbClr val="D6ECFF"/>
                </a:solidFill>
                <a:latin typeface="Corbel"/>
                <a:ea typeface="Corbel"/>
                <a:cs typeface="Corbel"/>
                <a:sym typeface="Corbel"/>
              </a:defRPr>
            </a:lvl5pPr>
            <a:lvl6pPr indent="0" lvl="5" marL="0" marR="0" algn="l">
              <a:spcBef>
                <a:spcPts val="0"/>
              </a:spcBef>
              <a:spcAft>
                <a:spcPts val="0"/>
              </a:spcAft>
              <a:buNone/>
              <a:defRPr sz="1200">
                <a:solidFill>
                  <a:srgbClr val="D6ECFF"/>
                </a:solidFill>
                <a:latin typeface="Corbel"/>
                <a:ea typeface="Corbel"/>
                <a:cs typeface="Corbel"/>
                <a:sym typeface="Corbel"/>
              </a:defRPr>
            </a:lvl6pPr>
            <a:lvl7pPr indent="0" lvl="6" marL="0" marR="0" algn="l">
              <a:spcBef>
                <a:spcPts val="0"/>
              </a:spcBef>
              <a:spcAft>
                <a:spcPts val="0"/>
              </a:spcAft>
              <a:buNone/>
              <a:defRPr sz="1200">
                <a:solidFill>
                  <a:srgbClr val="D6ECFF"/>
                </a:solidFill>
                <a:latin typeface="Corbel"/>
                <a:ea typeface="Corbel"/>
                <a:cs typeface="Corbel"/>
                <a:sym typeface="Corbel"/>
              </a:defRPr>
            </a:lvl7pPr>
            <a:lvl8pPr indent="0" lvl="7" marL="0" marR="0" algn="l">
              <a:spcBef>
                <a:spcPts val="0"/>
              </a:spcBef>
              <a:spcAft>
                <a:spcPts val="0"/>
              </a:spcAft>
              <a:buNone/>
              <a:defRPr sz="1200">
                <a:solidFill>
                  <a:srgbClr val="D6ECFF"/>
                </a:solidFill>
                <a:latin typeface="Corbel"/>
                <a:ea typeface="Corbel"/>
                <a:cs typeface="Corbel"/>
                <a:sym typeface="Corbel"/>
              </a:defRPr>
            </a:lvl8pPr>
            <a:lvl9pPr indent="0" lvl="8" marL="0" marR="0" algn="l">
              <a:spcBef>
                <a:spcPts val="0"/>
              </a:spcBef>
              <a:spcAft>
                <a:spcPts val="0"/>
              </a:spcAft>
              <a:buNone/>
              <a:defRPr sz="1200">
                <a:solidFill>
                  <a:srgbClr val="D6ECFF"/>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Αντικείμενο" type="obj">
  <p:cSld name="OBJECT">
    <p:spTree>
      <p:nvGrpSpPr>
        <p:cNvPr id="1414" name="Shape 1414"/>
        <p:cNvGrpSpPr/>
        <p:nvPr/>
      </p:nvGrpSpPr>
      <p:grpSpPr>
        <a:xfrm>
          <a:off x="0" y="0"/>
          <a:ext cx="0" cy="0"/>
          <a:chOff x="0" y="0"/>
          <a:chExt cx="0" cy="0"/>
        </a:xfrm>
      </p:grpSpPr>
      <p:sp>
        <p:nvSpPr>
          <p:cNvPr id="1415" name="Google Shape;1415;p145"/>
          <p:cNvSpPr txBox="1"/>
          <p:nvPr>
            <p:ph type="title"/>
          </p:nvPr>
        </p:nvSpPr>
        <p:spPr>
          <a:xfrm>
            <a:off x="914400" y="512763"/>
            <a:ext cx="7772400" cy="9144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6" name="Google Shape;1416;p145"/>
          <p:cNvSpPr txBox="1"/>
          <p:nvPr>
            <p:ph idx="1" type="body"/>
          </p:nvPr>
        </p:nvSpPr>
        <p:spPr>
          <a:xfrm>
            <a:off x="914400" y="1784350"/>
            <a:ext cx="7772400" cy="4572000"/>
          </a:xfrm>
          <a:prstGeom prst="rect">
            <a:avLst/>
          </a:prstGeom>
          <a:noFill/>
          <a:ln>
            <a:noFill/>
          </a:ln>
        </p:spPr>
        <p:txBody>
          <a:bodyPr anchorCtr="0" anchor="t" bIns="45700" lIns="91425" spcFirstLastPara="1" rIns="91425" wrap="square" tIns="45700">
            <a:noAutofit/>
          </a:bodyPr>
          <a:lstStyle>
            <a:lvl1pPr indent="-337185" lvl="0" marL="457200" algn="l">
              <a:spcBef>
                <a:spcPts val="700"/>
              </a:spcBef>
              <a:spcAft>
                <a:spcPts val="0"/>
              </a:spcAft>
              <a:buSzPts val="1710"/>
              <a:buChar char="▪"/>
              <a:defRPr/>
            </a:lvl1pPr>
            <a:lvl2pPr indent="-331469" lvl="1" marL="914400" algn="l">
              <a:spcBef>
                <a:spcPts val="360"/>
              </a:spcBef>
              <a:spcAft>
                <a:spcPts val="0"/>
              </a:spcAft>
              <a:buSzPts val="162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417" name="Google Shape;1417;p145"/>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8" name="Google Shape;1418;p145"/>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9" name="Google Shape;1419;p145"/>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chemeClr val="lt2"/>
                </a:solidFill>
                <a:latin typeface="Corbel"/>
                <a:ea typeface="Corbel"/>
                <a:cs typeface="Corbel"/>
                <a:sym typeface="Corbel"/>
              </a:defRPr>
            </a:lvl1pPr>
            <a:lvl2pPr indent="0" lvl="1" marL="0" marR="0" algn="l">
              <a:spcBef>
                <a:spcPts val="0"/>
              </a:spcBef>
              <a:spcAft>
                <a:spcPts val="0"/>
              </a:spcAft>
              <a:buNone/>
              <a:defRPr sz="1200">
                <a:solidFill>
                  <a:schemeClr val="lt2"/>
                </a:solidFill>
                <a:latin typeface="Corbel"/>
                <a:ea typeface="Corbel"/>
                <a:cs typeface="Corbel"/>
                <a:sym typeface="Corbel"/>
              </a:defRPr>
            </a:lvl2pPr>
            <a:lvl3pPr indent="0" lvl="2" marL="0" marR="0" algn="l">
              <a:spcBef>
                <a:spcPts val="0"/>
              </a:spcBef>
              <a:spcAft>
                <a:spcPts val="0"/>
              </a:spcAft>
              <a:buNone/>
              <a:defRPr sz="1200">
                <a:solidFill>
                  <a:schemeClr val="lt2"/>
                </a:solidFill>
                <a:latin typeface="Corbel"/>
                <a:ea typeface="Corbel"/>
                <a:cs typeface="Corbel"/>
                <a:sym typeface="Corbel"/>
              </a:defRPr>
            </a:lvl3pPr>
            <a:lvl4pPr indent="0" lvl="3" marL="0" marR="0" algn="l">
              <a:spcBef>
                <a:spcPts val="0"/>
              </a:spcBef>
              <a:spcAft>
                <a:spcPts val="0"/>
              </a:spcAft>
              <a:buNone/>
              <a:defRPr sz="1200">
                <a:solidFill>
                  <a:schemeClr val="lt2"/>
                </a:solidFill>
                <a:latin typeface="Corbel"/>
                <a:ea typeface="Corbel"/>
                <a:cs typeface="Corbel"/>
                <a:sym typeface="Corbel"/>
              </a:defRPr>
            </a:lvl4pPr>
            <a:lvl5pPr indent="0" lvl="4" marL="0" marR="0" algn="l">
              <a:spcBef>
                <a:spcPts val="0"/>
              </a:spcBef>
              <a:spcAft>
                <a:spcPts val="0"/>
              </a:spcAft>
              <a:buNone/>
              <a:defRPr sz="1200">
                <a:solidFill>
                  <a:schemeClr val="lt2"/>
                </a:solidFill>
                <a:latin typeface="Corbel"/>
                <a:ea typeface="Corbel"/>
                <a:cs typeface="Corbel"/>
                <a:sym typeface="Corbel"/>
              </a:defRPr>
            </a:lvl5pPr>
            <a:lvl6pPr indent="0" lvl="5" marL="0" marR="0" algn="l">
              <a:spcBef>
                <a:spcPts val="0"/>
              </a:spcBef>
              <a:spcAft>
                <a:spcPts val="0"/>
              </a:spcAft>
              <a:buNone/>
              <a:defRPr sz="1200">
                <a:solidFill>
                  <a:schemeClr val="lt2"/>
                </a:solidFill>
                <a:latin typeface="Corbel"/>
                <a:ea typeface="Corbel"/>
                <a:cs typeface="Corbel"/>
                <a:sym typeface="Corbel"/>
              </a:defRPr>
            </a:lvl6pPr>
            <a:lvl7pPr indent="0" lvl="6" marL="0" marR="0" algn="l">
              <a:spcBef>
                <a:spcPts val="0"/>
              </a:spcBef>
              <a:spcAft>
                <a:spcPts val="0"/>
              </a:spcAft>
              <a:buNone/>
              <a:defRPr sz="1200">
                <a:solidFill>
                  <a:schemeClr val="lt2"/>
                </a:solidFill>
                <a:latin typeface="Corbel"/>
                <a:ea typeface="Corbel"/>
                <a:cs typeface="Corbel"/>
                <a:sym typeface="Corbel"/>
              </a:defRPr>
            </a:lvl7pPr>
            <a:lvl8pPr indent="0" lvl="7" marL="0" marR="0" algn="l">
              <a:spcBef>
                <a:spcPts val="0"/>
              </a:spcBef>
              <a:spcAft>
                <a:spcPts val="0"/>
              </a:spcAft>
              <a:buNone/>
              <a:defRPr sz="1200">
                <a:solidFill>
                  <a:schemeClr val="lt2"/>
                </a:solidFill>
                <a:latin typeface="Corbel"/>
                <a:ea typeface="Corbel"/>
                <a:cs typeface="Corbel"/>
                <a:sym typeface="Corbel"/>
              </a:defRPr>
            </a:lvl8pPr>
            <a:lvl9pPr indent="0" lvl="8" marL="0" marR="0" algn="l">
              <a:spcBef>
                <a:spcPts val="0"/>
              </a:spcBef>
              <a:spcAft>
                <a:spcPts val="0"/>
              </a:spcAft>
              <a:buNone/>
              <a:defRPr sz="1200">
                <a:solidFill>
                  <a:schemeClr val="lt2"/>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1420" name="Shape 1420"/>
        <p:cNvGrpSpPr/>
        <p:nvPr/>
      </p:nvGrpSpPr>
      <p:grpSpPr>
        <a:xfrm>
          <a:off x="0" y="0"/>
          <a:ext cx="0" cy="0"/>
          <a:chOff x="0" y="0"/>
          <a:chExt cx="0" cy="0"/>
        </a:xfrm>
      </p:grpSpPr>
      <p:sp>
        <p:nvSpPr>
          <p:cNvPr id="1421" name="Google Shape;1421;p149"/>
          <p:cNvSpPr txBox="1"/>
          <p:nvPr>
            <p:ph type="title"/>
          </p:nvPr>
        </p:nvSpPr>
        <p:spPr>
          <a:xfrm>
            <a:off x="914400" y="512064"/>
            <a:ext cx="7772400" cy="9144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2" name="Google Shape;1422;p149"/>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3" name="Google Shape;1423;p149"/>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4" name="Google Shape;1424;p149"/>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chemeClr val="lt2"/>
                </a:solidFill>
                <a:latin typeface="Corbel"/>
                <a:ea typeface="Corbel"/>
                <a:cs typeface="Corbel"/>
                <a:sym typeface="Corbel"/>
              </a:defRPr>
            </a:lvl1pPr>
            <a:lvl2pPr indent="0" lvl="1" marL="0" marR="0" algn="l">
              <a:spcBef>
                <a:spcPts val="0"/>
              </a:spcBef>
              <a:spcAft>
                <a:spcPts val="0"/>
              </a:spcAft>
              <a:buNone/>
              <a:defRPr sz="1200">
                <a:solidFill>
                  <a:schemeClr val="lt2"/>
                </a:solidFill>
                <a:latin typeface="Corbel"/>
                <a:ea typeface="Corbel"/>
                <a:cs typeface="Corbel"/>
                <a:sym typeface="Corbel"/>
              </a:defRPr>
            </a:lvl2pPr>
            <a:lvl3pPr indent="0" lvl="2" marL="0" marR="0" algn="l">
              <a:spcBef>
                <a:spcPts val="0"/>
              </a:spcBef>
              <a:spcAft>
                <a:spcPts val="0"/>
              </a:spcAft>
              <a:buNone/>
              <a:defRPr sz="1200">
                <a:solidFill>
                  <a:schemeClr val="lt2"/>
                </a:solidFill>
                <a:latin typeface="Corbel"/>
                <a:ea typeface="Corbel"/>
                <a:cs typeface="Corbel"/>
                <a:sym typeface="Corbel"/>
              </a:defRPr>
            </a:lvl3pPr>
            <a:lvl4pPr indent="0" lvl="3" marL="0" marR="0" algn="l">
              <a:spcBef>
                <a:spcPts val="0"/>
              </a:spcBef>
              <a:spcAft>
                <a:spcPts val="0"/>
              </a:spcAft>
              <a:buNone/>
              <a:defRPr sz="1200">
                <a:solidFill>
                  <a:schemeClr val="lt2"/>
                </a:solidFill>
                <a:latin typeface="Corbel"/>
                <a:ea typeface="Corbel"/>
                <a:cs typeface="Corbel"/>
                <a:sym typeface="Corbel"/>
              </a:defRPr>
            </a:lvl4pPr>
            <a:lvl5pPr indent="0" lvl="4" marL="0" marR="0" algn="l">
              <a:spcBef>
                <a:spcPts val="0"/>
              </a:spcBef>
              <a:spcAft>
                <a:spcPts val="0"/>
              </a:spcAft>
              <a:buNone/>
              <a:defRPr sz="1200">
                <a:solidFill>
                  <a:schemeClr val="lt2"/>
                </a:solidFill>
                <a:latin typeface="Corbel"/>
                <a:ea typeface="Corbel"/>
                <a:cs typeface="Corbel"/>
                <a:sym typeface="Corbel"/>
              </a:defRPr>
            </a:lvl5pPr>
            <a:lvl6pPr indent="0" lvl="5" marL="0" marR="0" algn="l">
              <a:spcBef>
                <a:spcPts val="0"/>
              </a:spcBef>
              <a:spcAft>
                <a:spcPts val="0"/>
              </a:spcAft>
              <a:buNone/>
              <a:defRPr sz="1200">
                <a:solidFill>
                  <a:schemeClr val="lt2"/>
                </a:solidFill>
                <a:latin typeface="Corbel"/>
                <a:ea typeface="Corbel"/>
                <a:cs typeface="Corbel"/>
                <a:sym typeface="Corbel"/>
              </a:defRPr>
            </a:lvl6pPr>
            <a:lvl7pPr indent="0" lvl="6" marL="0" marR="0" algn="l">
              <a:spcBef>
                <a:spcPts val="0"/>
              </a:spcBef>
              <a:spcAft>
                <a:spcPts val="0"/>
              </a:spcAft>
              <a:buNone/>
              <a:defRPr sz="1200">
                <a:solidFill>
                  <a:schemeClr val="lt2"/>
                </a:solidFill>
                <a:latin typeface="Corbel"/>
                <a:ea typeface="Corbel"/>
                <a:cs typeface="Corbel"/>
                <a:sym typeface="Corbel"/>
              </a:defRPr>
            </a:lvl7pPr>
            <a:lvl8pPr indent="0" lvl="7" marL="0" marR="0" algn="l">
              <a:spcBef>
                <a:spcPts val="0"/>
              </a:spcBef>
              <a:spcAft>
                <a:spcPts val="0"/>
              </a:spcAft>
              <a:buNone/>
              <a:defRPr sz="1200">
                <a:solidFill>
                  <a:schemeClr val="lt2"/>
                </a:solidFill>
                <a:latin typeface="Corbel"/>
                <a:ea typeface="Corbel"/>
                <a:cs typeface="Corbel"/>
                <a:sym typeface="Corbel"/>
              </a:defRPr>
            </a:lvl8pPr>
            <a:lvl9pPr indent="0" lvl="8" marL="0" marR="0" algn="l">
              <a:spcBef>
                <a:spcPts val="0"/>
              </a:spcBef>
              <a:spcAft>
                <a:spcPts val="0"/>
              </a:spcAft>
              <a:buNone/>
              <a:defRPr sz="1200">
                <a:solidFill>
                  <a:schemeClr val="lt2"/>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showMasterSp="0" type="title">
  <p:cSld name="TITLE">
    <p:spTree>
      <p:nvGrpSpPr>
        <p:cNvPr id="1425" name="Shape 1425"/>
        <p:cNvGrpSpPr/>
        <p:nvPr/>
      </p:nvGrpSpPr>
      <p:grpSpPr>
        <a:xfrm>
          <a:off x="0" y="0"/>
          <a:ext cx="0" cy="0"/>
          <a:chOff x="0" y="0"/>
          <a:chExt cx="0" cy="0"/>
        </a:xfrm>
      </p:grpSpPr>
      <p:sp>
        <p:nvSpPr>
          <p:cNvPr id="1426" name="Google Shape;1426;p201"/>
          <p:cNvSpPr/>
          <p:nvPr/>
        </p:nvSpPr>
        <p:spPr>
          <a:xfrm>
            <a:off x="0" y="0"/>
            <a:ext cx="365125" cy="6854825"/>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27" name="Google Shape;1427;p201"/>
          <p:cNvSpPr/>
          <p:nvPr/>
        </p:nvSpPr>
        <p:spPr>
          <a:xfrm>
            <a:off x="309563" y="681038"/>
            <a:ext cx="46037"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28" name="Google Shape;1428;p201"/>
          <p:cNvSpPr/>
          <p:nvPr/>
        </p:nvSpPr>
        <p:spPr>
          <a:xfrm>
            <a:off x="268288" y="681038"/>
            <a:ext cx="28575"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29" name="Google Shape;1429;p201"/>
          <p:cNvSpPr/>
          <p:nvPr/>
        </p:nvSpPr>
        <p:spPr>
          <a:xfrm>
            <a:off x="249238" y="681038"/>
            <a:ext cx="9525"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30" name="Google Shape;1430;p201"/>
          <p:cNvSpPr/>
          <p:nvPr/>
        </p:nvSpPr>
        <p:spPr>
          <a:xfrm>
            <a:off x="222250" y="681038"/>
            <a:ext cx="7938"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31" name="Google Shape;1431;p201"/>
          <p:cNvSpPr/>
          <p:nvPr/>
        </p:nvSpPr>
        <p:spPr>
          <a:xfrm>
            <a:off x="255588" y="5046663"/>
            <a:ext cx="73025" cy="169227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32" name="Google Shape;1432;p201"/>
          <p:cNvSpPr/>
          <p:nvPr/>
        </p:nvSpPr>
        <p:spPr>
          <a:xfrm>
            <a:off x="255588" y="4797425"/>
            <a:ext cx="73025" cy="228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33" name="Google Shape;1433;p201"/>
          <p:cNvSpPr/>
          <p:nvPr/>
        </p:nvSpPr>
        <p:spPr>
          <a:xfrm>
            <a:off x="255588" y="4637088"/>
            <a:ext cx="73025" cy="138112"/>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34" name="Google Shape;1434;p201"/>
          <p:cNvSpPr/>
          <p:nvPr/>
        </p:nvSpPr>
        <p:spPr>
          <a:xfrm>
            <a:off x="255588" y="4541838"/>
            <a:ext cx="73025" cy="7461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35" name="Google Shape;1435;p201"/>
          <p:cNvSpPr txBox="1"/>
          <p:nvPr>
            <p:ph type="ctrTitle"/>
          </p:nvPr>
        </p:nvSpPr>
        <p:spPr>
          <a:xfrm>
            <a:off x="914400" y="4343400"/>
            <a:ext cx="7772400" cy="1975104"/>
          </a:xfrm>
          <a:prstGeom prst="rect">
            <a:avLst/>
          </a:prstGeom>
          <a:noFill/>
          <a:ln>
            <a:noFill/>
          </a:ln>
        </p:spPr>
        <p:txBody>
          <a:bodyPr anchorCtr="0" anchor="t" bIns="45700" lIns="91425" spcFirstLastPara="1" rIns="91425" wrap="square" tIns="45700">
            <a:noAutofit/>
          </a:bodyPr>
          <a:lstStyle>
            <a:lvl1pPr lvl="0" marR="9144" algn="l">
              <a:spcBef>
                <a:spcPts val="0"/>
              </a:spcBef>
              <a:spcAft>
                <a:spcPts val="0"/>
              </a:spcAft>
              <a:buSzPts val="1400"/>
              <a:buNone/>
              <a:defRPr b="1"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6" name="Google Shape;1436;p201"/>
          <p:cNvSpPr txBox="1"/>
          <p:nvPr>
            <p:ph idx="1" type="subTitle"/>
          </p:nvPr>
        </p:nvSpPr>
        <p:spPr>
          <a:xfrm>
            <a:off x="914400" y="2834640"/>
            <a:ext cx="7772400" cy="1508760"/>
          </a:xfrm>
          <a:prstGeom prst="rect">
            <a:avLst/>
          </a:prstGeom>
          <a:noFill/>
          <a:ln>
            <a:noFill/>
          </a:ln>
        </p:spPr>
        <p:txBody>
          <a:bodyPr anchorCtr="0" anchor="b" bIns="45700" lIns="100575" spcFirstLastPara="1" rIns="91425" wrap="square" tIns="45700">
            <a:noAutofit/>
          </a:bodyPr>
          <a:lstStyle>
            <a:lvl1pPr lvl="0" algn="l">
              <a:spcBef>
                <a:spcPts val="0"/>
              </a:spcBef>
              <a:spcAft>
                <a:spcPts val="0"/>
              </a:spcAft>
              <a:buSzPts val="1900"/>
              <a:buNone/>
              <a:defRPr sz="2000">
                <a:solidFill>
                  <a:schemeClr val="lt1"/>
                </a:solidFill>
              </a:defRPr>
            </a:lvl1pPr>
            <a:lvl2pPr lvl="1" algn="ctr">
              <a:spcBef>
                <a:spcPts val="360"/>
              </a:spcBef>
              <a:spcAft>
                <a:spcPts val="0"/>
              </a:spcAft>
              <a:buSzPts val="1620"/>
              <a:buNone/>
              <a:defRPr/>
            </a:lvl2pPr>
            <a:lvl3pPr lvl="2" algn="ctr">
              <a:spcBef>
                <a:spcPts val="360"/>
              </a:spcBef>
              <a:spcAft>
                <a:spcPts val="0"/>
              </a:spcAft>
              <a:buSzPts val="1800"/>
              <a:buNone/>
              <a:defRPr/>
            </a:lvl3pPr>
            <a:lvl4pPr lvl="3" algn="ctr">
              <a:spcBef>
                <a:spcPts val="360"/>
              </a:spcBef>
              <a:spcAft>
                <a:spcPts val="0"/>
              </a:spcAft>
              <a:buSzPts val="1800"/>
              <a:buNone/>
              <a:defRPr/>
            </a:lvl4pPr>
            <a:lvl5pPr lvl="4" algn="ctr">
              <a:spcBef>
                <a:spcPts val="360"/>
              </a:spcBef>
              <a:spcAft>
                <a:spcPts val="0"/>
              </a:spcAft>
              <a:buSzPts val="1800"/>
              <a:buNone/>
              <a:defRPr/>
            </a:lvl5pPr>
            <a:lvl6pPr lvl="5" algn="ctr">
              <a:spcBef>
                <a:spcPts val="360"/>
              </a:spcBef>
              <a:spcAft>
                <a:spcPts val="0"/>
              </a:spcAft>
              <a:buSzPts val="1800"/>
              <a:buNone/>
              <a:defRPr/>
            </a:lvl6pPr>
            <a:lvl7pPr lvl="6" algn="ctr">
              <a:spcBef>
                <a:spcPts val="360"/>
              </a:spcBef>
              <a:spcAft>
                <a:spcPts val="0"/>
              </a:spcAft>
              <a:buSzPts val="180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p:txBody>
      </p:sp>
      <p:sp>
        <p:nvSpPr>
          <p:cNvPr id="1437" name="Google Shape;1437;p201"/>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8" name="Google Shape;1438;p201"/>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9" name="Google Shape;1439;p201"/>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chemeClr val="lt2"/>
                </a:solidFill>
                <a:latin typeface="Corbel"/>
                <a:ea typeface="Corbel"/>
                <a:cs typeface="Corbel"/>
                <a:sym typeface="Corbel"/>
              </a:defRPr>
            </a:lvl1pPr>
            <a:lvl2pPr indent="0" lvl="1" marL="0" marR="0" algn="l">
              <a:spcBef>
                <a:spcPts val="0"/>
              </a:spcBef>
              <a:spcAft>
                <a:spcPts val="0"/>
              </a:spcAft>
              <a:buNone/>
              <a:defRPr sz="1200">
                <a:solidFill>
                  <a:schemeClr val="lt2"/>
                </a:solidFill>
                <a:latin typeface="Corbel"/>
                <a:ea typeface="Corbel"/>
                <a:cs typeface="Corbel"/>
                <a:sym typeface="Corbel"/>
              </a:defRPr>
            </a:lvl2pPr>
            <a:lvl3pPr indent="0" lvl="2" marL="0" marR="0" algn="l">
              <a:spcBef>
                <a:spcPts val="0"/>
              </a:spcBef>
              <a:spcAft>
                <a:spcPts val="0"/>
              </a:spcAft>
              <a:buNone/>
              <a:defRPr sz="1200">
                <a:solidFill>
                  <a:schemeClr val="lt2"/>
                </a:solidFill>
                <a:latin typeface="Corbel"/>
                <a:ea typeface="Corbel"/>
                <a:cs typeface="Corbel"/>
                <a:sym typeface="Corbel"/>
              </a:defRPr>
            </a:lvl3pPr>
            <a:lvl4pPr indent="0" lvl="3" marL="0" marR="0" algn="l">
              <a:spcBef>
                <a:spcPts val="0"/>
              </a:spcBef>
              <a:spcAft>
                <a:spcPts val="0"/>
              </a:spcAft>
              <a:buNone/>
              <a:defRPr sz="1200">
                <a:solidFill>
                  <a:schemeClr val="lt2"/>
                </a:solidFill>
                <a:latin typeface="Corbel"/>
                <a:ea typeface="Corbel"/>
                <a:cs typeface="Corbel"/>
                <a:sym typeface="Corbel"/>
              </a:defRPr>
            </a:lvl4pPr>
            <a:lvl5pPr indent="0" lvl="4" marL="0" marR="0" algn="l">
              <a:spcBef>
                <a:spcPts val="0"/>
              </a:spcBef>
              <a:spcAft>
                <a:spcPts val="0"/>
              </a:spcAft>
              <a:buNone/>
              <a:defRPr sz="1200">
                <a:solidFill>
                  <a:schemeClr val="lt2"/>
                </a:solidFill>
                <a:latin typeface="Corbel"/>
                <a:ea typeface="Corbel"/>
                <a:cs typeface="Corbel"/>
                <a:sym typeface="Corbel"/>
              </a:defRPr>
            </a:lvl5pPr>
            <a:lvl6pPr indent="0" lvl="5" marL="0" marR="0" algn="l">
              <a:spcBef>
                <a:spcPts val="0"/>
              </a:spcBef>
              <a:spcAft>
                <a:spcPts val="0"/>
              </a:spcAft>
              <a:buNone/>
              <a:defRPr sz="1200">
                <a:solidFill>
                  <a:schemeClr val="lt2"/>
                </a:solidFill>
                <a:latin typeface="Corbel"/>
                <a:ea typeface="Corbel"/>
                <a:cs typeface="Corbel"/>
                <a:sym typeface="Corbel"/>
              </a:defRPr>
            </a:lvl6pPr>
            <a:lvl7pPr indent="0" lvl="6" marL="0" marR="0" algn="l">
              <a:spcBef>
                <a:spcPts val="0"/>
              </a:spcBef>
              <a:spcAft>
                <a:spcPts val="0"/>
              </a:spcAft>
              <a:buNone/>
              <a:defRPr sz="1200">
                <a:solidFill>
                  <a:schemeClr val="lt2"/>
                </a:solidFill>
                <a:latin typeface="Corbel"/>
                <a:ea typeface="Corbel"/>
                <a:cs typeface="Corbel"/>
                <a:sym typeface="Corbel"/>
              </a:defRPr>
            </a:lvl7pPr>
            <a:lvl8pPr indent="0" lvl="7" marL="0" marR="0" algn="l">
              <a:spcBef>
                <a:spcPts val="0"/>
              </a:spcBef>
              <a:spcAft>
                <a:spcPts val="0"/>
              </a:spcAft>
              <a:buNone/>
              <a:defRPr sz="1200">
                <a:solidFill>
                  <a:schemeClr val="lt2"/>
                </a:solidFill>
                <a:latin typeface="Corbel"/>
                <a:ea typeface="Corbel"/>
                <a:cs typeface="Corbel"/>
                <a:sym typeface="Corbel"/>
              </a:defRPr>
            </a:lvl8pPr>
            <a:lvl9pPr indent="0" lvl="8" marL="0" marR="0" algn="l">
              <a:spcBef>
                <a:spcPts val="0"/>
              </a:spcBef>
              <a:spcAft>
                <a:spcPts val="0"/>
              </a:spcAft>
              <a:buNone/>
              <a:defRPr sz="1200">
                <a:solidFill>
                  <a:schemeClr val="lt2"/>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ή" type="blank">
  <p:cSld name="BLANK">
    <p:spTree>
      <p:nvGrpSpPr>
        <p:cNvPr id="134" name="Shape 134"/>
        <p:cNvGrpSpPr/>
        <p:nvPr/>
      </p:nvGrpSpPr>
      <p:grpSpPr>
        <a:xfrm>
          <a:off x="0" y="0"/>
          <a:ext cx="0" cy="0"/>
          <a:chOff x="0" y="0"/>
          <a:chExt cx="0" cy="0"/>
        </a:xfrm>
      </p:grpSpPr>
      <p:sp>
        <p:nvSpPr>
          <p:cNvPr id="135" name="Google Shape;135;p24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24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24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type="secHead">
  <p:cSld name="SECTION_HEADER">
    <p:spTree>
      <p:nvGrpSpPr>
        <p:cNvPr id="1440" name="Shape 1440"/>
        <p:cNvGrpSpPr/>
        <p:nvPr/>
      </p:nvGrpSpPr>
      <p:grpSpPr>
        <a:xfrm>
          <a:off x="0" y="0"/>
          <a:ext cx="0" cy="0"/>
          <a:chOff x="0" y="0"/>
          <a:chExt cx="0" cy="0"/>
        </a:xfrm>
      </p:grpSpPr>
      <p:sp>
        <p:nvSpPr>
          <p:cNvPr id="1441" name="Google Shape;1441;p202"/>
          <p:cNvSpPr/>
          <p:nvPr/>
        </p:nvSpPr>
        <p:spPr>
          <a:xfrm>
            <a:off x="4829175" y="1073150"/>
            <a:ext cx="4321175" cy="5791200"/>
          </a:xfrm>
          <a:custGeom>
            <a:rect b="b" l="l" r="r" t="t"/>
            <a:pathLst>
              <a:path extrusionOk="0" h="3648" w="2736">
                <a:moveTo>
                  <a:pt x="0" y="3648"/>
                </a:moveTo>
                <a:lnTo>
                  <a:pt x="720" y="2016"/>
                </a:lnTo>
                <a:lnTo>
                  <a:pt x="2736" y="672"/>
                </a:lnTo>
                <a:lnTo>
                  <a:pt x="2736" y="720"/>
                </a:lnTo>
                <a:lnTo>
                  <a:pt x="744" y="2038"/>
                </a:lnTo>
                <a:lnTo>
                  <a:pt x="48" y="3648"/>
                </a:lnTo>
                <a:lnTo>
                  <a:pt x="48" y="3648"/>
                </a:lnTo>
                <a:close/>
              </a:path>
            </a:pathLst>
          </a:custGeom>
          <a:noFill/>
          <a:ln cap="flat" cmpd="sng" w="9525">
            <a:solidFill>
              <a:schemeClr val="accent2">
                <a:alpha val="52941"/>
              </a:schemeClr>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442" name="Google Shape;1442;p202"/>
          <p:cNvSpPr/>
          <p:nvPr/>
        </p:nvSpPr>
        <p:spPr>
          <a:xfrm>
            <a:off x="374650" y="0"/>
            <a:ext cx="5513388" cy="6615113"/>
          </a:xfrm>
          <a:custGeom>
            <a:rect b="b" l="l" r="r" t="t"/>
            <a:pathLst>
              <a:path extrusionOk="0" h="4128" w="3504">
                <a:moveTo>
                  <a:pt x="0" y="4080"/>
                </a:moveTo>
                <a:lnTo>
                  <a:pt x="0" y="4128"/>
                </a:lnTo>
                <a:lnTo>
                  <a:pt x="3504" y="2640"/>
                </a:lnTo>
                <a:lnTo>
                  <a:pt x="2880" y="0"/>
                </a:lnTo>
                <a:lnTo>
                  <a:pt x="2832" y="0"/>
                </a:lnTo>
                <a:lnTo>
                  <a:pt x="3465" y="2619"/>
                </a:lnTo>
                <a:lnTo>
                  <a:pt x="0" y="4080"/>
                </a:lnTo>
                <a:close/>
              </a:path>
            </a:pathLst>
          </a:custGeom>
          <a:noFill/>
          <a:ln cap="flat" cmpd="sng" w="9525">
            <a:solidFill>
              <a:schemeClr val="accent2">
                <a:alpha val="52941"/>
              </a:schemeClr>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443" name="Google Shape;1443;p202"/>
          <p:cNvSpPr/>
          <p:nvPr/>
        </p:nvSpPr>
        <p:spPr>
          <a:xfrm rot="5236414">
            <a:off x="4461669" y="1483519"/>
            <a:ext cx="4114800" cy="1189038"/>
          </a:xfrm>
          <a:custGeom>
            <a:rect b="b" l="l" r="r" t="t"/>
            <a:pathLst>
              <a:path extrusionOk="0" h="1344" w="3552">
                <a:moveTo>
                  <a:pt x="0" y="0"/>
                </a:moveTo>
                <a:lnTo>
                  <a:pt x="3552" y="1344"/>
                </a:lnTo>
                <a:lnTo>
                  <a:pt x="0" y="48"/>
                </a:lnTo>
                <a:lnTo>
                  <a:pt x="0" y="0"/>
                </a:lnTo>
                <a:close/>
              </a:path>
            </a:pathLst>
          </a:custGeom>
          <a:solidFill>
            <a:srgbClr val="566885">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444" name="Google Shape;1444;p202"/>
          <p:cNvSpPr/>
          <p:nvPr/>
        </p:nvSpPr>
        <p:spPr>
          <a:xfrm>
            <a:off x="5943600" y="0"/>
            <a:ext cx="2743200" cy="4267200"/>
          </a:xfrm>
          <a:custGeom>
            <a:rect b="b" l="l" r="r" t="t"/>
            <a:pathLst>
              <a:path extrusionOk="0" h="2688" w="1728">
                <a:moveTo>
                  <a:pt x="1104" y="0"/>
                </a:moveTo>
                <a:lnTo>
                  <a:pt x="1728" y="0"/>
                </a:lnTo>
                <a:lnTo>
                  <a:pt x="0" y="2688"/>
                </a:lnTo>
                <a:lnTo>
                  <a:pt x="1104"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445" name="Google Shape;1445;p202"/>
          <p:cNvSpPr/>
          <p:nvPr/>
        </p:nvSpPr>
        <p:spPr>
          <a:xfrm>
            <a:off x="5943600" y="4267200"/>
            <a:ext cx="3200400" cy="1143000"/>
          </a:xfrm>
          <a:custGeom>
            <a:rect b="b" l="l" r="r" t="t"/>
            <a:pathLst>
              <a:path extrusionOk="0" h="720" w="2016">
                <a:moveTo>
                  <a:pt x="0" y="0"/>
                </a:moveTo>
                <a:lnTo>
                  <a:pt x="2016" y="240"/>
                </a:lnTo>
                <a:lnTo>
                  <a:pt x="2016" y="720"/>
                </a:lnTo>
                <a:lnTo>
                  <a:pt x="0"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446" name="Google Shape;1446;p202"/>
          <p:cNvSpPr/>
          <p:nvPr/>
        </p:nvSpPr>
        <p:spPr>
          <a:xfrm>
            <a:off x="5943600" y="0"/>
            <a:ext cx="1371600" cy="4267200"/>
          </a:xfrm>
          <a:custGeom>
            <a:rect b="b" l="l" r="r" t="t"/>
            <a:pathLst>
              <a:path extrusionOk="0" h="2688" w="864">
                <a:moveTo>
                  <a:pt x="864" y="0"/>
                </a:moveTo>
                <a:lnTo>
                  <a:pt x="0" y="2688"/>
                </a:lnTo>
                <a:lnTo>
                  <a:pt x="768" y="0"/>
                </a:lnTo>
                <a:lnTo>
                  <a:pt x="864"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447" name="Google Shape;1447;p202"/>
          <p:cNvSpPr/>
          <p:nvPr/>
        </p:nvSpPr>
        <p:spPr>
          <a:xfrm>
            <a:off x="5948363" y="4246563"/>
            <a:ext cx="2090737" cy="2611437"/>
          </a:xfrm>
          <a:custGeom>
            <a:rect b="b" l="l" r="r" t="t"/>
            <a:pathLst>
              <a:path extrusionOk="0" h="1645" w="1317">
                <a:moveTo>
                  <a:pt x="1071" y="1645"/>
                </a:moveTo>
                <a:lnTo>
                  <a:pt x="1317" y="1645"/>
                </a:lnTo>
                <a:lnTo>
                  <a:pt x="0" y="0"/>
                </a:lnTo>
                <a:lnTo>
                  <a:pt x="1071" y="1645"/>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448" name="Google Shape;1448;p202"/>
          <p:cNvSpPr/>
          <p:nvPr/>
        </p:nvSpPr>
        <p:spPr>
          <a:xfrm>
            <a:off x="5943600" y="4267200"/>
            <a:ext cx="1600200" cy="2590800"/>
          </a:xfrm>
          <a:custGeom>
            <a:rect b="b" l="l" r="r" t="t"/>
            <a:pathLst>
              <a:path extrusionOk="0" h="1632" w="1008">
                <a:moveTo>
                  <a:pt x="1008" y="1632"/>
                </a:moveTo>
                <a:lnTo>
                  <a:pt x="0" y="0"/>
                </a:lnTo>
                <a:lnTo>
                  <a:pt x="960" y="1632"/>
                </a:lnTo>
                <a:lnTo>
                  <a:pt x="1008" y="1632"/>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449" name="Google Shape;1449;p202"/>
          <p:cNvSpPr/>
          <p:nvPr/>
        </p:nvSpPr>
        <p:spPr>
          <a:xfrm>
            <a:off x="5943600" y="1371600"/>
            <a:ext cx="3200400" cy="2895600"/>
          </a:xfrm>
          <a:custGeom>
            <a:rect b="b" l="l" r="r" t="t"/>
            <a:pathLst>
              <a:path extrusionOk="0" h="1824" w="2016">
                <a:moveTo>
                  <a:pt x="2016" y="0"/>
                </a:moveTo>
                <a:lnTo>
                  <a:pt x="2016" y="144"/>
                </a:lnTo>
                <a:lnTo>
                  <a:pt x="0" y="1824"/>
                </a:lnTo>
                <a:lnTo>
                  <a:pt x="2016"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450" name="Google Shape;1450;p202"/>
          <p:cNvSpPr/>
          <p:nvPr/>
        </p:nvSpPr>
        <p:spPr>
          <a:xfrm>
            <a:off x="5943600" y="1752600"/>
            <a:ext cx="3200400" cy="2514600"/>
          </a:xfrm>
          <a:custGeom>
            <a:rect b="b" l="l" r="r" t="t"/>
            <a:pathLst>
              <a:path extrusionOk="0" h="1584" w="2016">
                <a:moveTo>
                  <a:pt x="2016" y="0"/>
                </a:moveTo>
                <a:lnTo>
                  <a:pt x="0" y="1584"/>
                </a:lnTo>
                <a:lnTo>
                  <a:pt x="2016" y="48"/>
                </a:lnTo>
                <a:lnTo>
                  <a:pt x="2016"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451" name="Google Shape;1451;p202"/>
          <p:cNvSpPr/>
          <p:nvPr/>
        </p:nvSpPr>
        <p:spPr>
          <a:xfrm>
            <a:off x="990600" y="4267200"/>
            <a:ext cx="4953000" cy="2590800"/>
          </a:xfrm>
          <a:custGeom>
            <a:rect b="b" l="l" r="r" t="t"/>
            <a:pathLst>
              <a:path extrusionOk="0" h="1632" w="3120">
                <a:moveTo>
                  <a:pt x="0" y="1632"/>
                </a:moveTo>
                <a:lnTo>
                  <a:pt x="3120" y="0"/>
                </a:lnTo>
                <a:lnTo>
                  <a:pt x="1056" y="1632"/>
                </a:lnTo>
                <a:lnTo>
                  <a:pt x="0" y="1632"/>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452" name="Google Shape;1452;p202"/>
          <p:cNvSpPr/>
          <p:nvPr/>
        </p:nvSpPr>
        <p:spPr>
          <a:xfrm>
            <a:off x="533400" y="4267200"/>
            <a:ext cx="5334000" cy="2590800"/>
          </a:xfrm>
          <a:custGeom>
            <a:rect b="b" l="l" r="r" t="t"/>
            <a:pathLst>
              <a:path extrusionOk="0" h="1632" w="3360">
                <a:moveTo>
                  <a:pt x="0" y="1632"/>
                </a:moveTo>
                <a:lnTo>
                  <a:pt x="3360" y="0"/>
                </a:lnTo>
                <a:lnTo>
                  <a:pt x="144" y="1632"/>
                </a:lnTo>
                <a:lnTo>
                  <a:pt x="0" y="1632"/>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453" name="Google Shape;1453;p202"/>
          <p:cNvSpPr/>
          <p:nvPr/>
        </p:nvSpPr>
        <p:spPr>
          <a:xfrm>
            <a:off x="366713" y="2438400"/>
            <a:ext cx="5638800" cy="1828800"/>
          </a:xfrm>
          <a:custGeom>
            <a:rect b="b" l="l" r="r" t="t"/>
            <a:pathLst>
              <a:path extrusionOk="0" h="1152" w="3552">
                <a:moveTo>
                  <a:pt x="0" y="0"/>
                </a:moveTo>
                <a:lnTo>
                  <a:pt x="3504" y="1152"/>
                </a:lnTo>
                <a:lnTo>
                  <a:pt x="0" y="384"/>
                </a:lnTo>
                <a:lnTo>
                  <a:pt x="0"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454" name="Google Shape;1454;p202"/>
          <p:cNvSpPr/>
          <p:nvPr/>
        </p:nvSpPr>
        <p:spPr>
          <a:xfrm>
            <a:off x="366713" y="2133600"/>
            <a:ext cx="5638800" cy="2133600"/>
          </a:xfrm>
          <a:custGeom>
            <a:rect b="b" l="l" r="r" t="t"/>
            <a:pathLst>
              <a:path extrusionOk="0" h="1344" w="3552">
                <a:moveTo>
                  <a:pt x="0" y="0"/>
                </a:moveTo>
                <a:lnTo>
                  <a:pt x="3552" y="1344"/>
                </a:lnTo>
                <a:lnTo>
                  <a:pt x="0" y="48"/>
                </a:lnTo>
                <a:lnTo>
                  <a:pt x="0"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455" name="Google Shape;1455;p202"/>
          <p:cNvSpPr/>
          <p:nvPr/>
        </p:nvSpPr>
        <p:spPr>
          <a:xfrm>
            <a:off x="4572000" y="4267200"/>
            <a:ext cx="1371600" cy="2590800"/>
          </a:xfrm>
          <a:custGeom>
            <a:rect b="b" l="l" r="r" t="t"/>
            <a:pathLst>
              <a:path extrusionOk="0" h="1632" w="864">
                <a:moveTo>
                  <a:pt x="0" y="1632"/>
                </a:moveTo>
                <a:lnTo>
                  <a:pt x="96" y="1632"/>
                </a:lnTo>
                <a:lnTo>
                  <a:pt x="864" y="0"/>
                </a:lnTo>
                <a:lnTo>
                  <a:pt x="0" y="1632"/>
                </a:lnTo>
                <a:close/>
              </a:path>
            </a:pathLst>
          </a:custGeom>
          <a:solidFill>
            <a:srgbClr val="566885">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456" name="Google Shape;1456;p202"/>
          <p:cNvSpPr/>
          <p:nvPr/>
        </p:nvSpPr>
        <p:spPr>
          <a:xfrm>
            <a:off x="363538" y="401638"/>
            <a:ext cx="8504237" cy="887412"/>
          </a:xfrm>
          <a:prstGeom prst="rect">
            <a:avLst/>
          </a:prstGeom>
          <a:solidFill>
            <a:srgbClr val="566885">
              <a:alpha val="4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57" name="Google Shape;1457;p202"/>
          <p:cNvSpPr/>
          <p:nvPr/>
        </p:nvSpPr>
        <p:spPr>
          <a:xfrm flipH="1">
            <a:off x="371475" y="681038"/>
            <a:ext cx="26988"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58" name="Google Shape;1458;p202"/>
          <p:cNvSpPr/>
          <p:nvPr/>
        </p:nvSpPr>
        <p:spPr>
          <a:xfrm flipH="1">
            <a:off x="411163" y="681038"/>
            <a:ext cx="26987"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59" name="Google Shape;1459;p202"/>
          <p:cNvSpPr/>
          <p:nvPr/>
        </p:nvSpPr>
        <p:spPr>
          <a:xfrm flipH="1">
            <a:off x="447675" y="681038"/>
            <a:ext cx="9525"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60" name="Google Shape;1460;p202"/>
          <p:cNvSpPr/>
          <p:nvPr/>
        </p:nvSpPr>
        <p:spPr>
          <a:xfrm flipH="1">
            <a:off x="476250" y="681038"/>
            <a:ext cx="9525"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61" name="Google Shape;1461;p202"/>
          <p:cNvSpPr/>
          <p:nvPr/>
        </p:nvSpPr>
        <p:spPr>
          <a:xfrm>
            <a:off x="500063" y="681038"/>
            <a:ext cx="36512"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62" name="Google Shape;1462;p202"/>
          <p:cNvSpPr txBox="1"/>
          <p:nvPr>
            <p:ph idx="1" type="body"/>
          </p:nvPr>
        </p:nvSpPr>
        <p:spPr>
          <a:xfrm>
            <a:off x="706902" y="1351672"/>
            <a:ext cx="5718048" cy="977486"/>
          </a:xfrm>
          <a:prstGeom prst="rect">
            <a:avLst/>
          </a:prstGeom>
          <a:noFill/>
          <a:ln>
            <a:noFill/>
          </a:ln>
        </p:spPr>
        <p:txBody>
          <a:bodyPr anchorCtr="0" anchor="t" bIns="0" lIns="82275" spcFirstLastPara="1" rIns="91425" wrap="square" tIns="45700">
            <a:noAutofit/>
          </a:bodyPr>
          <a:lstStyle>
            <a:lvl1pPr indent="-228600" lvl="0" marL="457200" algn="l">
              <a:spcBef>
                <a:spcPts val="700"/>
              </a:spcBef>
              <a:spcAft>
                <a:spcPts val="0"/>
              </a:spcAft>
              <a:buSzPts val="1900"/>
              <a:buNone/>
              <a:defRPr sz="2000">
                <a:solidFill>
                  <a:schemeClr val="lt1"/>
                </a:solidFill>
              </a:defRPr>
            </a:lvl1pPr>
            <a:lvl2pPr indent="-228600" lvl="1" marL="914400" algn="l">
              <a:spcBef>
                <a:spcPts val="360"/>
              </a:spcBef>
              <a:spcAft>
                <a:spcPts val="0"/>
              </a:spcAft>
              <a:buSzPts val="1620"/>
              <a:buNone/>
              <a:defRPr sz="1800">
                <a:solidFill>
                  <a:schemeClr val="lt1"/>
                </a:solidFill>
              </a:defRPr>
            </a:lvl2pPr>
            <a:lvl3pPr indent="-228600" lvl="2" marL="1371600" algn="l">
              <a:spcBef>
                <a:spcPts val="320"/>
              </a:spcBef>
              <a:spcAft>
                <a:spcPts val="0"/>
              </a:spcAft>
              <a:buSzPts val="1600"/>
              <a:buNone/>
              <a:defRPr sz="1600">
                <a:solidFill>
                  <a:schemeClr val="lt1"/>
                </a:solidFill>
              </a:defRPr>
            </a:lvl3pPr>
            <a:lvl4pPr indent="-228600" lvl="3" marL="1828800" algn="l">
              <a:spcBef>
                <a:spcPts val="280"/>
              </a:spcBef>
              <a:spcAft>
                <a:spcPts val="0"/>
              </a:spcAft>
              <a:buSzPts val="1400"/>
              <a:buNone/>
              <a:defRPr sz="1400">
                <a:solidFill>
                  <a:schemeClr val="lt1"/>
                </a:solidFill>
              </a:defRPr>
            </a:lvl4pPr>
            <a:lvl5pPr indent="-228600" lvl="4" marL="2286000" algn="l">
              <a:spcBef>
                <a:spcPts val="280"/>
              </a:spcBef>
              <a:spcAft>
                <a:spcPts val="0"/>
              </a:spcAft>
              <a:buSzPts val="1400"/>
              <a:buNone/>
              <a:defRPr sz="1400">
                <a:solidFill>
                  <a:schemeClr val="lt1"/>
                </a:solidFill>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463" name="Google Shape;1463;p202"/>
          <p:cNvSpPr txBox="1"/>
          <p:nvPr>
            <p:ph type="title"/>
          </p:nvPr>
        </p:nvSpPr>
        <p:spPr>
          <a:xfrm>
            <a:off x="706902" y="512064"/>
            <a:ext cx="8156448" cy="777240"/>
          </a:xfrm>
          <a:prstGeom prst="rect">
            <a:avLst/>
          </a:prstGeom>
          <a:noFill/>
          <a:ln>
            <a:noFill/>
          </a:ln>
        </p:spPr>
        <p:txBody>
          <a:bodyPr anchorCtr="0" anchor="t" bIns="45700" lIns="91425" spcFirstLastPara="1" rIns="91425" wrap="square" tIns="64000">
            <a:noAutofit/>
          </a:bodyPr>
          <a:lstStyle>
            <a:lvl1pPr lvl="0" algn="l">
              <a:spcBef>
                <a:spcPts val="0"/>
              </a:spcBef>
              <a:spcAft>
                <a:spcPts val="0"/>
              </a:spcAft>
              <a:buClr>
                <a:srgbClr val="C1EEFF"/>
              </a:buClr>
              <a:buSzPts val="3800"/>
              <a:buFont typeface="Consolas"/>
              <a:buNone/>
              <a:defRPr b="0" sz="38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4" name="Google Shape;1464;p202"/>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5" name="Google Shape;1465;p202"/>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6" name="Google Shape;1466;p202"/>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chemeClr val="lt2"/>
                </a:solidFill>
                <a:latin typeface="Corbel"/>
                <a:ea typeface="Corbel"/>
                <a:cs typeface="Corbel"/>
                <a:sym typeface="Corbel"/>
              </a:defRPr>
            </a:lvl1pPr>
            <a:lvl2pPr indent="0" lvl="1" marL="0" marR="0" algn="l">
              <a:spcBef>
                <a:spcPts val="0"/>
              </a:spcBef>
              <a:spcAft>
                <a:spcPts val="0"/>
              </a:spcAft>
              <a:buNone/>
              <a:defRPr sz="1200">
                <a:solidFill>
                  <a:schemeClr val="lt2"/>
                </a:solidFill>
                <a:latin typeface="Corbel"/>
                <a:ea typeface="Corbel"/>
                <a:cs typeface="Corbel"/>
                <a:sym typeface="Corbel"/>
              </a:defRPr>
            </a:lvl2pPr>
            <a:lvl3pPr indent="0" lvl="2" marL="0" marR="0" algn="l">
              <a:spcBef>
                <a:spcPts val="0"/>
              </a:spcBef>
              <a:spcAft>
                <a:spcPts val="0"/>
              </a:spcAft>
              <a:buNone/>
              <a:defRPr sz="1200">
                <a:solidFill>
                  <a:schemeClr val="lt2"/>
                </a:solidFill>
                <a:latin typeface="Corbel"/>
                <a:ea typeface="Corbel"/>
                <a:cs typeface="Corbel"/>
                <a:sym typeface="Corbel"/>
              </a:defRPr>
            </a:lvl3pPr>
            <a:lvl4pPr indent="0" lvl="3" marL="0" marR="0" algn="l">
              <a:spcBef>
                <a:spcPts val="0"/>
              </a:spcBef>
              <a:spcAft>
                <a:spcPts val="0"/>
              </a:spcAft>
              <a:buNone/>
              <a:defRPr sz="1200">
                <a:solidFill>
                  <a:schemeClr val="lt2"/>
                </a:solidFill>
                <a:latin typeface="Corbel"/>
                <a:ea typeface="Corbel"/>
                <a:cs typeface="Corbel"/>
                <a:sym typeface="Corbel"/>
              </a:defRPr>
            </a:lvl4pPr>
            <a:lvl5pPr indent="0" lvl="4" marL="0" marR="0" algn="l">
              <a:spcBef>
                <a:spcPts val="0"/>
              </a:spcBef>
              <a:spcAft>
                <a:spcPts val="0"/>
              </a:spcAft>
              <a:buNone/>
              <a:defRPr sz="1200">
                <a:solidFill>
                  <a:schemeClr val="lt2"/>
                </a:solidFill>
                <a:latin typeface="Corbel"/>
                <a:ea typeface="Corbel"/>
                <a:cs typeface="Corbel"/>
                <a:sym typeface="Corbel"/>
              </a:defRPr>
            </a:lvl5pPr>
            <a:lvl6pPr indent="0" lvl="5" marL="0" marR="0" algn="l">
              <a:spcBef>
                <a:spcPts val="0"/>
              </a:spcBef>
              <a:spcAft>
                <a:spcPts val="0"/>
              </a:spcAft>
              <a:buNone/>
              <a:defRPr sz="1200">
                <a:solidFill>
                  <a:schemeClr val="lt2"/>
                </a:solidFill>
                <a:latin typeface="Corbel"/>
                <a:ea typeface="Corbel"/>
                <a:cs typeface="Corbel"/>
                <a:sym typeface="Corbel"/>
              </a:defRPr>
            </a:lvl6pPr>
            <a:lvl7pPr indent="0" lvl="6" marL="0" marR="0" algn="l">
              <a:spcBef>
                <a:spcPts val="0"/>
              </a:spcBef>
              <a:spcAft>
                <a:spcPts val="0"/>
              </a:spcAft>
              <a:buNone/>
              <a:defRPr sz="1200">
                <a:solidFill>
                  <a:schemeClr val="lt2"/>
                </a:solidFill>
                <a:latin typeface="Corbel"/>
                <a:ea typeface="Corbel"/>
                <a:cs typeface="Corbel"/>
                <a:sym typeface="Corbel"/>
              </a:defRPr>
            </a:lvl7pPr>
            <a:lvl8pPr indent="0" lvl="7" marL="0" marR="0" algn="l">
              <a:spcBef>
                <a:spcPts val="0"/>
              </a:spcBef>
              <a:spcAft>
                <a:spcPts val="0"/>
              </a:spcAft>
              <a:buNone/>
              <a:defRPr sz="1200">
                <a:solidFill>
                  <a:schemeClr val="lt2"/>
                </a:solidFill>
                <a:latin typeface="Corbel"/>
                <a:ea typeface="Corbel"/>
                <a:cs typeface="Corbel"/>
                <a:sym typeface="Corbel"/>
              </a:defRPr>
            </a:lvl8pPr>
            <a:lvl9pPr indent="0" lvl="8" marL="0" marR="0" algn="l">
              <a:spcBef>
                <a:spcPts val="0"/>
              </a:spcBef>
              <a:spcAft>
                <a:spcPts val="0"/>
              </a:spcAft>
              <a:buNone/>
              <a:defRPr sz="1200">
                <a:solidFill>
                  <a:schemeClr val="lt2"/>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showMasterSp="0" type="twoObj">
  <p:cSld name="TWO_OBJECTS">
    <p:spTree>
      <p:nvGrpSpPr>
        <p:cNvPr id="1467" name="Shape 1467"/>
        <p:cNvGrpSpPr/>
        <p:nvPr/>
      </p:nvGrpSpPr>
      <p:grpSpPr>
        <a:xfrm>
          <a:off x="0" y="0"/>
          <a:ext cx="0" cy="0"/>
          <a:chOff x="0" y="0"/>
          <a:chExt cx="0" cy="0"/>
        </a:xfrm>
      </p:grpSpPr>
      <p:sp>
        <p:nvSpPr>
          <p:cNvPr id="1468" name="Google Shape;1468;p203"/>
          <p:cNvSpPr txBox="1"/>
          <p:nvPr>
            <p:ph type="title"/>
          </p:nvPr>
        </p:nvSpPr>
        <p:spPr>
          <a:xfrm>
            <a:off x="457200" y="512064"/>
            <a:ext cx="8229600" cy="9144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9" name="Google Shape;1469;p203"/>
          <p:cNvSpPr txBox="1"/>
          <p:nvPr>
            <p:ph idx="1" type="body"/>
          </p:nvPr>
        </p:nvSpPr>
        <p:spPr>
          <a:xfrm>
            <a:off x="464344" y="1770501"/>
            <a:ext cx="4038600" cy="4525963"/>
          </a:xfrm>
          <a:prstGeom prst="rect">
            <a:avLst/>
          </a:prstGeom>
          <a:noFill/>
          <a:ln>
            <a:noFill/>
          </a:ln>
        </p:spPr>
        <p:txBody>
          <a:bodyPr anchorCtr="0" anchor="t" bIns="45700" lIns="91425" spcFirstLastPara="1" rIns="91425" wrap="square" tIns="45700">
            <a:noAutofit/>
          </a:bodyPr>
          <a:lstStyle>
            <a:lvl1pPr indent="-397510" lvl="0" marL="457200" algn="l">
              <a:spcBef>
                <a:spcPts val="700"/>
              </a:spcBef>
              <a:spcAft>
                <a:spcPts val="0"/>
              </a:spcAft>
              <a:buSzPts val="2660"/>
              <a:buChar char="▪"/>
              <a:defRPr sz="2800"/>
            </a:lvl1pPr>
            <a:lvl2pPr indent="-365760" lvl="1" marL="914400" algn="l">
              <a:spcBef>
                <a:spcPts val="480"/>
              </a:spcBef>
              <a:spcAft>
                <a:spcPts val="0"/>
              </a:spcAft>
              <a:buSzPts val="2160"/>
              <a:buChar char="🢭"/>
              <a:defRPr sz="2400"/>
            </a:lvl2pPr>
            <a:lvl3pPr indent="-355600" lvl="2" marL="1371600" algn="l">
              <a:spcBef>
                <a:spcPts val="400"/>
              </a:spcBef>
              <a:spcAft>
                <a:spcPts val="0"/>
              </a:spcAft>
              <a:buSzPts val="2000"/>
              <a:buChar char="■"/>
              <a:defRPr sz="2000"/>
            </a:lvl3pPr>
            <a:lvl4pPr indent="-342900" lvl="3" marL="1828800" algn="l">
              <a:spcBef>
                <a:spcPts val="360"/>
              </a:spcBef>
              <a:spcAft>
                <a:spcPts val="0"/>
              </a:spcAft>
              <a:buSzPts val="1800"/>
              <a:buChar char="🢝"/>
              <a:defRPr sz="1800"/>
            </a:lvl4pPr>
            <a:lvl5pPr indent="-342900" lvl="4" marL="2286000" algn="l">
              <a:spcBef>
                <a:spcPts val="360"/>
              </a:spcBef>
              <a:spcAft>
                <a:spcPts val="0"/>
              </a:spcAft>
              <a:buSzPts val="1800"/>
              <a:buChar char="●"/>
              <a:defRPr sz="18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470" name="Google Shape;1470;p203"/>
          <p:cNvSpPr txBox="1"/>
          <p:nvPr>
            <p:ph idx="2" type="body"/>
          </p:nvPr>
        </p:nvSpPr>
        <p:spPr>
          <a:xfrm>
            <a:off x="4655344" y="1770501"/>
            <a:ext cx="4038600" cy="4525963"/>
          </a:xfrm>
          <a:prstGeom prst="rect">
            <a:avLst/>
          </a:prstGeom>
          <a:noFill/>
          <a:ln>
            <a:noFill/>
          </a:ln>
        </p:spPr>
        <p:txBody>
          <a:bodyPr anchorCtr="0" anchor="t" bIns="45700" lIns="91425" spcFirstLastPara="1" rIns="91425" wrap="square" tIns="45700">
            <a:noAutofit/>
          </a:bodyPr>
          <a:lstStyle>
            <a:lvl1pPr indent="-397510" lvl="0" marL="457200" algn="l">
              <a:spcBef>
                <a:spcPts val="700"/>
              </a:spcBef>
              <a:spcAft>
                <a:spcPts val="0"/>
              </a:spcAft>
              <a:buSzPts val="2660"/>
              <a:buChar char="▪"/>
              <a:defRPr sz="2800"/>
            </a:lvl1pPr>
            <a:lvl2pPr indent="-365760" lvl="1" marL="914400" algn="l">
              <a:spcBef>
                <a:spcPts val="480"/>
              </a:spcBef>
              <a:spcAft>
                <a:spcPts val="0"/>
              </a:spcAft>
              <a:buSzPts val="2160"/>
              <a:buChar char="🢭"/>
              <a:defRPr sz="2400"/>
            </a:lvl2pPr>
            <a:lvl3pPr indent="-355600" lvl="2" marL="1371600" algn="l">
              <a:spcBef>
                <a:spcPts val="400"/>
              </a:spcBef>
              <a:spcAft>
                <a:spcPts val="0"/>
              </a:spcAft>
              <a:buSzPts val="2000"/>
              <a:buChar char="■"/>
              <a:defRPr sz="2000"/>
            </a:lvl3pPr>
            <a:lvl4pPr indent="-342900" lvl="3" marL="1828800" algn="l">
              <a:spcBef>
                <a:spcPts val="360"/>
              </a:spcBef>
              <a:spcAft>
                <a:spcPts val="0"/>
              </a:spcAft>
              <a:buSzPts val="1800"/>
              <a:buChar char="🢝"/>
              <a:defRPr sz="1800"/>
            </a:lvl4pPr>
            <a:lvl5pPr indent="-342900" lvl="4" marL="2286000" algn="l">
              <a:spcBef>
                <a:spcPts val="360"/>
              </a:spcBef>
              <a:spcAft>
                <a:spcPts val="0"/>
              </a:spcAft>
              <a:buSzPts val="1800"/>
              <a:buChar char="●"/>
              <a:defRPr sz="18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471" name="Google Shape;1471;p203"/>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2" name="Google Shape;1472;p203"/>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3" name="Google Shape;1473;p203"/>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chemeClr val="lt2"/>
                </a:solidFill>
                <a:latin typeface="Corbel"/>
                <a:ea typeface="Corbel"/>
                <a:cs typeface="Corbel"/>
                <a:sym typeface="Corbel"/>
              </a:defRPr>
            </a:lvl1pPr>
            <a:lvl2pPr indent="0" lvl="1" marL="0" marR="0" algn="l">
              <a:spcBef>
                <a:spcPts val="0"/>
              </a:spcBef>
              <a:spcAft>
                <a:spcPts val="0"/>
              </a:spcAft>
              <a:buNone/>
              <a:defRPr sz="1200">
                <a:solidFill>
                  <a:schemeClr val="lt2"/>
                </a:solidFill>
                <a:latin typeface="Corbel"/>
                <a:ea typeface="Corbel"/>
                <a:cs typeface="Corbel"/>
                <a:sym typeface="Corbel"/>
              </a:defRPr>
            </a:lvl2pPr>
            <a:lvl3pPr indent="0" lvl="2" marL="0" marR="0" algn="l">
              <a:spcBef>
                <a:spcPts val="0"/>
              </a:spcBef>
              <a:spcAft>
                <a:spcPts val="0"/>
              </a:spcAft>
              <a:buNone/>
              <a:defRPr sz="1200">
                <a:solidFill>
                  <a:schemeClr val="lt2"/>
                </a:solidFill>
                <a:latin typeface="Corbel"/>
                <a:ea typeface="Corbel"/>
                <a:cs typeface="Corbel"/>
                <a:sym typeface="Corbel"/>
              </a:defRPr>
            </a:lvl3pPr>
            <a:lvl4pPr indent="0" lvl="3" marL="0" marR="0" algn="l">
              <a:spcBef>
                <a:spcPts val="0"/>
              </a:spcBef>
              <a:spcAft>
                <a:spcPts val="0"/>
              </a:spcAft>
              <a:buNone/>
              <a:defRPr sz="1200">
                <a:solidFill>
                  <a:schemeClr val="lt2"/>
                </a:solidFill>
                <a:latin typeface="Corbel"/>
                <a:ea typeface="Corbel"/>
                <a:cs typeface="Corbel"/>
                <a:sym typeface="Corbel"/>
              </a:defRPr>
            </a:lvl4pPr>
            <a:lvl5pPr indent="0" lvl="4" marL="0" marR="0" algn="l">
              <a:spcBef>
                <a:spcPts val="0"/>
              </a:spcBef>
              <a:spcAft>
                <a:spcPts val="0"/>
              </a:spcAft>
              <a:buNone/>
              <a:defRPr sz="1200">
                <a:solidFill>
                  <a:schemeClr val="lt2"/>
                </a:solidFill>
                <a:latin typeface="Corbel"/>
                <a:ea typeface="Corbel"/>
                <a:cs typeface="Corbel"/>
                <a:sym typeface="Corbel"/>
              </a:defRPr>
            </a:lvl5pPr>
            <a:lvl6pPr indent="0" lvl="5" marL="0" marR="0" algn="l">
              <a:spcBef>
                <a:spcPts val="0"/>
              </a:spcBef>
              <a:spcAft>
                <a:spcPts val="0"/>
              </a:spcAft>
              <a:buNone/>
              <a:defRPr sz="1200">
                <a:solidFill>
                  <a:schemeClr val="lt2"/>
                </a:solidFill>
                <a:latin typeface="Corbel"/>
                <a:ea typeface="Corbel"/>
                <a:cs typeface="Corbel"/>
                <a:sym typeface="Corbel"/>
              </a:defRPr>
            </a:lvl6pPr>
            <a:lvl7pPr indent="0" lvl="6" marL="0" marR="0" algn="l">
              <a:spcBef>
                <a:spcPts val="0"/>
              </a:spcBef>
              <a:spcAft>
                <a:spcPts val="0"/>
              </a:spcAft>
              <a:buNone/>
              <a:defRPr sz="1200">
                <a:solidFill>
                  <a:schemeClr val="lt2"/>
                </a:solidFill>
                <a:latin typeface="Corbel"/>
                <a:ea typeface="Corbel"/>
                <a:cs typeface="Corbel"/>
                <a:sym typeface="Corbel"/>
              </a:defRPr>
            </a:lvl7pPr>
            <a:lvl8pPr indent="0" lvl="7" marL="0" marR="0" algn="l">
              <a:spcBef>
                <a:spcPts val="0"/>
              </a:spcBef>
              <a:spcAft>
                <a:spcPts val="0"/>
              </a:spcAft>
              <a:buNone/>
              <a:defRPr sz="1200">
                <a:solidFill>
                  <a:schemeClr val="lt2"/>
                </a:solidFill>
                <a:latin typeface="Corbel"/>
                <a:ea typeface="Corbel"/>
                <a:cs typeface="Corbel"/>
                <a:sym typeface="Corbel"/>
              </a:defRPr>
            </a:lvl8pPr>
            <a:lvl9pPr indent="0" lvl="8" marL="0" marR="0" algn="l">
              <a:spcBef>
                <a:spcPts val="0"/>
              </a:spcBef>
              <a:spcAft>
                <a:spcPts val="0"/>
              </a:spcAft>
              <a:buNone/>
              <a:defRPr sz="1200">
                <a:solidFill>
                  <a:schemeClr val="lt2"/>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Σύγκριση" showMasterSp="0" type="twoTxTwoObj">
  <p:cSld name="TWO_OBJECTS_WITH_TEXT">
    <p:spTree>
      <p:nvGrpSpPr>
        <p:cNvPr id="1474" name="Shape 1474"/>
        <p:cNvGrpSpPr/>
        <p:nvPr/>
      </p:nvGrpSpPr>
      <p:grpSpPr>
        <a:xfrm>
          <a:off x="0" y="0"/>
          <a:ext cx="0" cy="0"/>
          <a:chOff x="0" y="0"/>
          <a:chExt cx="0" cy="0"/>
        </a:xfrm>
      </p:grpSpPr>
      <p:sp>
        <p:nvSpPr>
          <p:cNvPr id="1475" name="Google Shape;1475;p204"/>
          <p:cNvSpPr/>
          <p:nvPr/>
        </p:nvSpPr>
        <p:spPr>
          <a:xfrm>
            <a:off x="0" y="401638"/>
            <a:ext cx="8867775" cy="887412"/>
          </a:xfrm>
          <a:prstGeom prst="rect">
            <a:avLst/>
          </a:prstGeom>
          <a:solidFill>
            <a:srgbClr val="566885">
              <a:alpha val="4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76" name="Google Shape;1476;p204"/>
          <p:cNvSpPr/>
          <p:nvPr/>
        </p:nvSpPr>
        <p:spPr>
          <a:xfrm>
            <a:off x="87313" y="681038"/>
            <a:ext cx="46037"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77" name="Google Shape;1477;p204"/>
          <p:cNvSpPr/>
          <p:nvPr/>
        </p:nvSpPr>
        <p:spPr>
          <a:xfrm>
            <a:off x="47625" y="681038"/>
            <a:ext cx="26988"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78" name="Google Shape;1478;p204"/>
          <p:cNvSpPr/>
          <p:nvPr/>
        </p:nvSpPr>
        <p:spPr>
          <a:xfrm>
            <a:off x="28575" y="681038"/>
            <a:ext cx="9525"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79" name="Google Shape;1479;p204"/>
          <p:cNvSpPr/>
          <p:nvPr/>
        </p:nvSpPr>
        <p:spPr>
          <a:xfrm>
            <a:off x="0" y="681038"/>
            <a:ext cx="9525"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80" name="Google Shape;1480;p204"/>
          <p:cNvSpPr/>
          <p:nvPr/>
        </p:nvSpPr>
        <p:spPr>
          <a:xfrm flipH="1">
            <a:off x="149225" y="681038"/>
            <a:ext cx="28575"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81" name="Google Shape;1481;p204"/>
          <p:cNvSpPr/>
          <p:nvPr/>
        </p:nvSpPr>
        <p:spPr>
          <a:xfrm flipH="1">
            <a:off x="188913" y="681038"/>
            <a:ext cx="28575"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82" name="Google Shape;1482;p204"/>
          <p:cNvSpPr/>
          <p:nvPr/>
        </p:nvSpPr>
        <p:spPr>
          <a:xfrm flipH="1">
            <a:off x="227013" y="681038"/>
            <a:ext cx="9525"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83" name="Google Shape;1483;p204"/>
          <p:cNvSpPr/>
          <p:nvPr/>
        </p:nvSpPr>
        <p:spPr>
          <a:xfrm flipH="1">
            <a:off x="255588" y="681038"/>
            <a:ext cx="7937"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84" name="Google Shape;1484;p204"/>
          <p:cNvSpPr/>
          <p:nvPr/>
        </p:nvSpPr>
        <p:spPr>
          <a:xfrm>
            <a:off x="279400" y="681038"/>
            <a:ext cx="36513"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85" name="Google Shape;1485;p204"/>
          <p:cNvSpPr txBox="1"/>
          <p:nvPr>
            <p:ph type="title"/>
          </p:nvPr>
        </p:nvSpPr>
        <p:spPr>
          <a:xfrm>
            <a:off x="504824" y="512064"/>
            <a:ext cx="7772400" cy="9144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sz="4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6" name="Google Shape;1486;p204"/>
          <p:cNvSpPr txBox="1"/>
          <p:nvPr>
            <p:ph idx="1" type="body"/>
          </p:nvPr>
        </p:nvSpPr>
        <p:spPr>
          <a:xfrm>
            <a:off x="457200" y="1809750"/>
            <a:ext cx="4040188" cy="639762"/>
          </a:xfrm>
          <a:prstGeom prst="rect">
            <a:avLst/>
          </a:prstGeom>
          <a:noFill/>
          <a:ln>
            <a:noFill/>
          </a:ln>
        </p:spPr>
        <p:txBody>
          <a:bodyPr anchorCtr="0" anchor="ctr" bIns="45700" lIns="91425" spcFirstLastPara="1" rIns="91425" wrap="square" tIns="45700">
            <a:noAutofit/>
          </a:bodyPr>
          <a:lstStyle>
            <a:lvl1pPr indent="-228600" lvl="0" marL="457200" algn="l">
              <a:spcBef>
                <a:spcPts val="700"/>
              </a:spcBef>
              <a:spcAft>
                <a:spcPts val="0"/>
              </a:spcAft>
              <a:buSzPts val="2280"/>
              <a:buNone/>
              <a:defRPr b="1" sz="2400">
                <a:solidFill>
                  <a:schemeClr val="accent2"/>
                </a:solidFill>
              </a:defRPr>
            </a:lvl1pPr>
            <a:lvl2pPr indent="-228600" lvl="1" marL="914400" algn="l">
              <a:spcBef>
                <a:spcPts val="400"/>
              </a:spcBef>
              <a:spcAft>
                <a:spcPts val="0"/>
              </a:spcAft>
              <a:buSzPts val="1800"/>
              <a:buNone/>
              <a:defRPr b="1" sz="2000"/>
            </a:lvl2pPr>
            <a:lvl3pPr indent="-228600" lvl="2" marL="1371600" algn="l">
              <a:spcBef>
                <a:spcPts val="360"/>
              </a:spcBef>
              <a:spcAft>
                <a:spcPts val="0"/>
              </a:spcAft>
              <a:buSzPts val="180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487" name="Google Shape;1487;p204"/>
          <p:cNvSpPr txBox="1"/>
          <p:nvPr>
            <p:ph idx="2" type="body"/>
          </p:nvPr>
        </p:nvSpPr>
        <p:spPr>
          <a:xfrm>
            <a:off x="4645025" y="1809750"/>
            <a:ext cx="4041775" cy="639762"/>
          </a:xfrm>
          <a:prstGeom prst="rect">
            <a:avLst/>
          </a:prstGeom>
          <a:noFill/>
          <a:ln>
            <a:noFill/>
          </a:ln>
        </p:spPr>
        <p:txBody>
          <a:bodyPr anchorCtr="0" anchor="ctr" bIns="45700" lIns="91425" spcFirstLastPara="1" rIns="91425" wrap="square" tIns="45700">
            <a:noAutofit/>
          </a:bodyPr>
          <a:lstStyle>
            <a:lvl1pPr indent="-228600" lvl="0" marL="457200" algn="l">
              <a:spcBef>
                <a:spcPts val="700"/>
              </a:spcBef>
              <a:spcAft>
                <a:spcPts val="0"/>
              </a:spcAft>
              <a:buSzPts val="2280"/>
              <a:buNone/>
              <a:defRPr b="1" sz="2400">
                <a:solidFill>
                  <a:schemeClr val="accent2"/>
                </a:solidFill>
              </a:defRPr>
            </a:lvl1pPr>
            <a:lvl2pPr indent="-228600" lvl="1" marL="914400" algn="l">
              <a:spcBef>
                <a:spcPts val="400"/>
              </a:spcBef>
              <a:spcAft>
                <a:spcPts val="0"/>
              </a:spcAft>
              <a:buSzPts val="1800"/>
              <a:buNone/>
              <a:defRPr b="1" sz="2000"/>
            </a:lvl2pPr>
            <a:lvl3pPr indent="-228600" lvl="2" marL="1371600" algn="l">
              <a:spcBef>
                <a:spcPts val="360"/>
              </a:spcBef>
              <a:spcAft>
                <a:spcPts val="0"/>
              </a:spcAft>
              <a:buSzPts val="180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488" name="Google Shape;1488;p204"/>
          <p:cNvSpPr txBox="1"/>
          <p:nvPr>
            <p:ph idx="3" type="body"/>
          </p:nvPr>
        </p:nvSpPr>
        <p:spPr>
          <a:xfrm>
            <a:off x="457200" y="2459037"/>
            <a:ext cx="4040188" cy="3959352"/>
          </a:xfrm>
          <a:prstGeom prst="rect">
            <a:avLst/>
          </a:prstGeom>
          <a:noFill/>
          <a:ln>
            <a:noFill/>
          </a:ln>
        </p:spPr>
        <p:txBody>
          <a:bodyPr anchorCtr="0" anchor="t" bIns="45700" lIns="91425" spcFirstLastPara="1" rIns="91425" wrap="square" tIns="45700">
            <a:noAutofit/>
          </a:bodyPr>
          <a:lstStyle>
            <a:lvl1pPr indent="-373380" lvl="0" marL="457200" algn="l">
              <a:spcBef>
                <a:spcPts val="700"/>
              </a:spcBef>
              <a:spcAft>
                <a:spcPts val="0"/>
              </a:spcAft>
              <a:buSzPts val="2280"/>
              <a:buChar char="▪"/>
              <a:defRPr sz="2400"/>
            </a:lvl1pPr>
            <a:lvl2pPr indent="-342900" lvl="1" marL="914400" algn="l">
              <a:spcBef>
                <a:spcPts val="400"/>
              </a:spcBef>
              <a:spcAft>
                <a:spcPts val="0"/>
              </a:spcAft>
              <a:buSzPts val="1800"/>
              <a:buChar char="🢭"/>
              <a:defRPr sz="2000"/>
            </a:lvl2pPr>
            <a:lvl3pPr indent="-342900" lvl="2" marL="1371600" algn="l">
              <a:spcBef>
                <a:spcPts val="360"/>
              </a:spcBef>
              <a:spcAft>
                <a:spcPts val="0"/>
              </a:spcAft>
              <a:buSzPts val="1800"/>
              <a:buChar char="■"/>
              <a:defRPr sz="1800"/>
            </a:lvl3pPr>
            <a:lvl4pPr indent="-330200" lvl="3" marL="1828800" algn="l">
              <a:spcBef>
                <a:spcPts val="320"/>
              </a:spcBef>
              <a:spcAft>
                <a:spcPts val="0"/>
              </a:spcAft>
              <a:buSzPts val="1600"/>
              <a:buChar char="🢝"/>
              <a:defRPr sz="1600"/>
            </a:lvl4pPr>
            <a:lvl5pPr indent="-330200" lvl="4" marL="2286000" algn="l">
              <a:spcBef>
                <a:spcPts val="320"/>
              </a:spcBef>
              <a:spcAft>
                <a:spcPts val="0"/>
              </a:spcAft>
              <a:buSzPts val="1600"/>
              <a:buChar char="●"/>
              <a:defRPr sz="16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489" name="Google Shape;1489;p204"/>
          <p:cNvSpPr txBox="1"/>
          <p:nvPr>
            <p:ph idx="4" type="body"/>
          </p:nvPr>
        </p:nvSpPr>
        <p:spPr>
          <a:xfrm>
            <a:off x="4645025" y="2459037"/>
            <a:ext cx="4041775" cy="3959352"/>
          </a:xfrm>
          <a:prstGeom prst="rect">
            <a:avLst/>
          </a:prstGeom>
          <a:noFill/>
          <a:ln>
            <a:noFill/>
          </a:ln>
        </p:spPr>
        <p:txBody>
          <a:bodyPr anchorCtr="0" anchor="t" bIns="45700" lIns="91425" spcFirstLastPara="1" rIns="91425" wrap="square" tIns="45700">
            <a:noAutofit/>
          </a:bodyPr>
          <a:lstStyle>
            <a:lvl1pPr indent="-373380" lvl="0" marL="457200" algn="l">
              <a:spcBef>
                <a:spcPts val="700"/>
              </a:spcBef>
              <a:spcAft>
                <a:spcPts val="0"/>
              </a:spcAft>
              <a:buSzPts val="2280"/>
              <a:buChar char="▪"/>
              <a:defRPr sz="2400"/>
            </a:lvl1pPr>
            <a:lvl2pPr indent="-342900" lvl="1" marL="914400" algn="l">
              <a:spcBef>
                <a:spcPts val="400"/>
              </a:spcBef>
              <a:spcAft>
                <a:spcPts val="0"/>
              </a:spcAft>
              <a:buSzPts val="1800"/>
              <a:buChar char="🢭"/>
              <a:defRPr sz="2000"/>
            </a:lvl2pPr>
            <a:lvl3pPr indent="-342900" lvl="2" marL="1371600" algn="l">
              <a:spcBef>
                <a:spcPts val="360"/>
              </a:spcBef>
              <a:spcAft>
                <a:spcPts val="0"/>
              </a:spcAft>
              <a:buSzPts val="1800"/>
              <a:buChar char="■"/>
              <a:defRPr sz="1800"/>
            </a:lvl3pPr>
            <a:lvl4pPr indent="-330200" lvl="3" marL="1828800" algn="l">
              <a:spcBef>
                <a:spcPts val="320"/>
              </a:spcBef>
              <a:spcAft>
                <a:spcPts val="0"/>
              </a:spcAft>
              <a:buSzPts val="1600"/>
              <a:buChar char="🢝"/>
              <a:defRPr sz="1600"/>
            </a:lvl4pPr>
            <a:lvl5pPr indent="-330200" lvl="4" marL="2286000" algn="l">
              <a:spcBef>
                <a:spcPts val="320"/>
              </a:spcBef>
              <a:spcAft>
                <a:spcPts val="0"/>
              </a:spcAft>
              <a:buSzPts val="1600"/>
              <a:buChar char="●"/>
              <a:defRPr sz="16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490" name="Google Shape;1490;p204"/>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1" name="Google Shape;1491;p204"/>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2" name="Google Shape;1492;p204"/>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chemeClr val="lt2"/>
                </a:solidFill>
                <a:latin typeface="Corbel"/>
                <a:ea typeface="Corbel"/>
                <a:cs typeface="Corbel"/>
                <a:sym typeface="Corbel"/>
              </a:defRPr>
            </a:lvl1pPr>
            <a:lvl2pPr indent="0" lvl="1" marL="0" marR="0" algn="l">
              <a:spcBef>
                <a:spcPts val="0"/>
              </a:spcBef>
              <a:spcAft>
                <a:spcPts val="0"/>
              </a:spcAft>
              <a:buNone/>
              <a:defRPr sz="1200">
                <a:solidFill>
                  <a:schemeClr val="lt2"/>
                </a:solidFill>
                <a:latin typeface="Corbel"/>
                <a:ea typeface="Corbel"/>
                <a:cs typeface="Corbel"/>
                <a:sym typeface="Corbel"/>
              </a:defRPr>
            </a:lvl2pPr>
            <a:lvl3pPr indent="0" lvl="2" marL="0" marR="0" algn="l">
              <a:spcBef>
                <a:spcPts val="0"/>
              </a:spcBef>
              <a:spcAft>
                <a:spcPts val="0"/>
              </a:spcAft>
              <a:buNone/>
              <a:defRPr sz="1200">
                <a:solidFill>
                  <a:schemeClr val="lt2"/>
                </a:solidFill>
                <a:latin typeface="Corbel"/>
                <a:ea typeface="Corbel"/>
                <a:cs typeface="Corbel"/>
                <a:sym typeface="Corbel"/>
              </a:defRPr>
            </a:lvl3pPr>
            <a:lvl4pPr indent="0" lvl="3" marL="0" marR="0" algn="l">
              <a:spcBef>
                <a:spcPts val="0"/>
              </a:spcBef>
              <a:spcAft>
                <a:spcPts val="0"/>
              </a:spcAft>
              <a:buNone/>
              <a:defRPr sz="1200">
                <a:solidFill>
                  <a:schemeClr val="lt2"/>
                </a:solidFill>
                <a:latin typeface="Corbel"/>
                <a:ea typeface="Corbel"/>
                <a:cs typeface="Corbel"/>
                <a:sym typeface="Corbel"/>
              </a:defRPr>
            </a:lvl4pPr>
            <a:lvl5pPr indent="0" lvl="4" marL="0" marR="0" algn="l">
              <a:spcBef>
                <a:spcPts val="0"/>
              </a:spcBef>
              <a:spcAft>
                <a:spcPts val="0"/>
              </a:spcAft>
              <a:buNone/>
              <a:defRPr sz="1200">
                <a:solidFill>
                  <a:schemeClr val="lt2"/>
                </a:solidFill>
                <a:latin typeface="Corbel"/>
                <a:ea typeface="Corbel"/>
                <a:cs typeface="Corbel"/>
                <a:sym typeface="Corbel"/>
              </a:defRPr>
            </a:lvl5pPr>
            <a:lvl6pPr indent="0" lvl="5" marL="0" marR="0" algn="l">
              <a:spcBef>
                <a:spcPts val="0"/>
              </a:spcBef>
              <a:spcAft>
                <a:spcPts val="0"/>
              </a:spcAft>
              <a:buNone/>
              <a:defRPr sz="1200">
                <a:solidFill>
                  <a:schemeClr val="lt2"/>
                </a:solidFill>
                <a:latin typeface="Corbel"/>
                <a:ea typeface="Corbel"/>
                <a:cs typeface="Corbel"/>
                <a:sym typeface="Corbel"/>
              </a:defRPr>
            </a:lvl6pPr>
            <a:lvl7pPr indent="0" lvl="6" marL="0" marR="0" algn="l">
              <a:spcBef>
                <a:spcPts val="0"/>
              </a:spcBef>
              <a:spcAft>
                <a:spcPts val="0"/>
              </a:spcAft>
              <a:buNone/>
              <a:defRPr sz="1200">
                <a:solidFill>
                  <a:schemeClr val="lt2"/>
                </a:solidFill>
                <a:latin typeface="Corbel"/>
                <a:ea typeface="Corbel"/>
                <a:cs typeface="Corbel"/>
                <a:sym typeface="Corbel"/>
              </a:defRPr>
            </a:lvl7pPr>
            <a:lvl8pPr indent="0" lvl="7" marL="0" marR="0" algn="l">
              <a:spcBef>
                <a:spcPts val="0"/>
              </a:spcBef>
              <a:spcAft>
                <a:spcPts val="0"/>
              </a:spcAft>
              <a:buNone/>
              <a:defRPr sz="1200">
                <a:solidFill>
                  <a:schemeClr val="lt2"/>
                </a:solidFill>
                <a:latin typeface="Corbel"/>
                <a:ea typeface="Corbel"/>
                <a:cs typeface="Corbel"/>
                <a:sym typeface="Corbel"/>
              </a:defRPr>
            </a:lvl8pPr>
            <a:lvl9pPr indent="0" lvl="8" marL="0" marR="0" algn="l">
              <a:spcBef>
                <a:spcPts val="0"/>
              </a:spcBef>
              <a:spcAft>
                <a:spcPts val="0"/>
              </a:spcAft>
              <a:buNone/>
              <a:defRPr sz="1200">
                <a:solidFill>
                  <a:schemeClr val="lt2"/>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ή" showMasterSp="0" type="blank">
  <p:cSld name="BLANK">
    <p:spTree>
      <p:nvGrpSpPr>
        <p:cNvPr id="1493" name="Shape 1493"/>
        <p:cNvGrpSpPr/>
        <p:nvPr/>
      </p:nvGrpSpPr>
      <p:grpSpPr>
        <a:xfrm>
          <a:off x="0" y="0"/>
          <a:ext cx="0" cy="0"/>
          <a:chOff x="0" y="0"/>
          <a:chExt cx="0" cy="0"/>
        </a:xfrm>
      </p:grpSpPr>
      <p:sp>
        <p:nvSpPr>
          <p:cNvPr id="1494" name="Google Shape;1494;p205"/>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5" name="Google Shape;1495;p205"/>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6" name="Google Shape;1496;p205"/>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chemeClr val="lt2"/>
                </a:solidFill>
                <a:latin typeface="Corbel"/>
                <a:ea typeface="Corbel"/>
                <a:cs typeface="Corbel"/>
                <a:sym typeface="Corbel"/>
              </a:defRPr>
            </a:lvl1pPr>
            <a:lvl2pPr indent="0" lvl="1" marL="0" marR="0" algn="l">
              <a:spcBef>
                <a:spcPts val="0"/>
              </a:spcBef>
              <a:spcAft>
                <a:spcPts val="0"/>
              </a:spcAft>
              <a:buNone/>
              <a:defRPr sz="1200">
                <a:solidFill>
                  <a:schemeClr val="lt2"/>
                </a:solidFill>
                <a:latin typeface="Corbel"/>
                <a:ea typeface="Corbel"/>
                <a:cs typeface="Corbel"/>
                <a:sym typeface="Corbel"/>
              </a:defRPr>
            </a:lvl2pPr>
            <a:lvl3pPr indent="0" lvl="2" marL="0" marR="0" algn="l">
              <a:spcBef>
                <a:spcPts val="0"/>
              </a:spcBef>
              <a:spcAft>
                <a:spcPts val="0"/>
              </a:spcAft>
              <a:buNone/>
              <a:defRPr sz="1200">
                <a:solidFill>
                  <a:schemeClr val="lt2"/>
                </a:solidFill>
                <a:latin typeface="Corbel"/>
                <a:ea typeface="Corbel"/>
                <a:cs typeface="Corbel"/>
                <a:sym typeface="Corbel"/>
              </a:defRPr>
            </a:lvl3pPr>
            <a:lvl4pPr indent="0" lvl="3" marL="0" marR="0" algn="l">
              <a:spcBef>
                <a:spcPts val="0"/>
              </a:spcBef>
              <a:spcAft>
                <a:spcPts val="0"/>
              </a:spcAft>
              <a:buNone/>
              <a:defRPr sz="1200">
                <a:solidFill>
                  <a:schemeClr val="lt2"/>
                </a:solidFill>
                <a:latin typeface="Corbel"/>
                <a:ea typeface="Corbel"/>
                <a:cs typeface="Corbel"/>
                <a:sym typeface="Corbel"/>
              </a:defRPr>
            </a:lvl4pPr>
            <a:lvl5pPr indent="0" lvl="4" marL="0" marR="0" algn="l">
              <a:spcBef>
                <a:spcPts val="0"/>
              </a:spcBef>
              <a:spcAft>
                <a:spcPts val="0"/>
              </a:spcAft>
              <a:buNone/>
              <a:defRPr sz="1200">
                <a:solidFill>
                  <a:schemeClr val="lt2"/>
                </a:solidFill>
                <a:latin typeface="Corbel"/>
                <a:ea typeface="Corbel"/>
                <a:cs typeface="Corbel"/>
                <a:sym typeface="Corbel"/>
              </a:defRPr>
            </a:lvl5pPr>
            <a:lvl6pPr indent="0" lvl="5" marL="0" marR="0" algn="l">
              <a:spcBef>
                <a:spcPts val="0"/>
              </a:spcBef>
              <a:spcAft>
                <a:spcPts val="0"/>
              </a:spcAft>
              <a:buNone/>
              <a:defRPr sz="1200">
                <a:solidFill>
                  <a:schemeClr val="lt2"/>
                </a:solidFill>
                <a:latin typeface="Corbel"/>
                <a:ea typeface="Corbel"/>
                <a:cs typeface="Corbel"/>
                <a:sym typeface="Corbel"/>
              </a:defRPr>
            </a:lvl6pPr>
            <a:lvl7pPr indent="0" lvl="6" marL="0" marR="0" algn="l">
              <a:spcBef>
                <a:spcPts val="0"/>
              </a:spcBef>
              <a:spcAft>
                <a:spcPts val="0"/>
              </a:spcAft>
              <a:buNone/>
              <a:defRPr sz="1200">
                <a:solidFill>
                  <a:schemeClr val="lt2"/>
                </a:solidFill>
                <a:latin typeface="Corbel"/>
                <a:ea typeface="Corbel"/>
                <a:cs typeface="Corbel"/>
                <a:sym typeface="Corbel"/>
              </a:defRPr>
            </a:lvl7pPr>
            <a:lvl8pPr indent="0" lvl="7" marL="0" marR="0" algn="l">
              <a:spcBef>
                <a:spcPts val="0"/>
              </a:spcBef>
              <a:spcAft>
                <a:spcPts val="0"/>
              </a:spcAft>
              <a:buNone/>
              <a:defRPr sz="1200">
                <a:solidFill>
                  <a:schemeClr val="lt2"/>
                </a:solidFill>
                <a:latin typeface="Corbel"/>
                <a:ea typeface="Corbel"/>
                <a:cs typeface="Corbel"/>
                <a:sym typeface="Corbel"/>
              </a:defRPr>
            </a:lvl8pPr>
            <a:lvl9pPr indent="0" lvl="8" marL="0" marR="0" algn="l">
              <a:spcBef>
                <a:spcPts val="0"/>
              </a:spcBef>
              <a:spcAft>
                <a:spcPts val="0"/>
              </a:spcAft>
              <a:buNone/>
              <a:defRPr sz="1200">
                <a:solidFill>
                  <a:schemeClr val="lt2"/>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type="objTx">
  <p:cSld name="OBJECT_WITH_CAPTION_TEXT">
    <p:spTree>
      <p:nvGrpSpPr>
        <p:cNvPr id="1497" name="Shape 1497"/>
        <p:cNvGrpSpPr/>
        <p:nvPr/>
      </p:nvGrpSpPr>
      <p:grpSpPr>
        <a:xfrm>
          <a:off x="0" y="0"/>
          <a:ext cx="0" cy="0"/>
          <a:chOff x="0" y="0"/>
          <a:chExt cx="0" cy="0"/>
        </a:xfrm>
      </p:grpSpPr>
      <p:sp>
        <p:nvSpPr>
          <p:cNvPr id="1498" name="Google Shape;1498;p206"/>
          <p:cNvSpPr txBox="1"/>
          <p:nvPr>
            <p:ph type="title"/>
          </p:nvPr>
        </p:nvSpPr>
        <p:spPr>
          <a:xfrm>
            <a:off x="685800" y="273050"/>
            <a:ext cx="8229600" cy="11620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C1EEFF"/>
              </a:buClr>
              <a:buSzPts val="3600"/>
              <a:buFont typeface="Consolas"/>
              <a:buNone/>
              <a:defRPr b="0"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9" name="Google Shape;1499;p206"/>
          <p:cNvSpPr txBox="1"/>
          <p:nvPr>
            <p:ph idx="1" type="body"/>
          </p:nvPr>
        </p:nvSpPr>
        <p:spPr>
          <a:xfrm>
            <a:off x="685800" y="1435100"/>
            <a:ext cx="2514600" cy="457200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710"/>
              <a:buNone/>
              <a:defRPr sz="1800"/>
            </a:lvl1pPr>
            <a:lvl2pPr indent="-228600" lvl="1" marL="914400" algn="l">
              <a:spcBef>
                <a:spcPts val="240"/>
              </a:spcBef>
              <a:spcAft>
                <a:spcPts val="0"/>
              </a:spcAft>
              <a:buSzPts val="1080"/>
              <a:buNone/>
              <a:defRPr sz="1200"/>
            </a:lvl2pPr>
            <a:lvl3pPr indent="-228600" lvl="2" marL="1371600" algn="l">
              <a:spcBef>
                <a:spcPts val="200"/>
              </a:spcBef>
              <a:spcAft>
                <a:spcPts val="0"/>
              </a:spcAft>
              <a:buSzPts val="1000"/>
              <a:buNone/>
              <a:defRPr sz="1000"/>
            </a:lvl3pPr>
            <a:lvl4pPr indent="-228600" lvl="3" marL="1828800" algn="l">
              <a:spcBef>
                <a:spcPts val="180"/>
              </a:spcBef>
              <a:spcAft>
                <a:spcPts val="0"/>
              </a:spcAft>
              <a:buSzPts val="900"/>
              <a:buNone/>
              <a:defRPr sz="900"/>
            </a:lvl4pPr>
            <a:lvl5pPr indent="-228600" lvl="4" marL="2286000" algn="l">
              <a:spcBef>
                <a:spcPts val="180"/>
              </a:spcBef>
              <a:spcAft>
                <a:spcPts val="0"/>
              </a:spcAft>
              <a:buSzPts val="900"/>
              <a:buNone/>
              <a:defRPr sz="9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500" name="Google Shape;1500;p206"/>
          <p:cNvSpPr txBox="1"/>
          <p:nvPr>
            <p:ph idx="2" type="body"/>
          </p:nvPr>
        </p:nvSpPr>
        <p:spPr>
          <a:xfrm>
            <a:off x="3429000" y="1435100"/>
            <a:ext cx="5486400" cy="4572000"/>
          </a:xfrm>
          <a:prstGeom prst="rect">
            <a:avLst/>
          </a:prstGeom>
          <a:noFill/>
          <a:ln>
            <a:noFill/>
          </a:ln>
        </p:spPr>
        <p:txBody>
          <a:bodyPr anchorCtr="0" anchor="t" bIns="45700" lIns="91425" spcFirstLastPara="1" rIns="91425" wrap="square" tIns="45700">
            <a:noAutofit/>
          </a:bodyPr>
          <a:lstStyle>
            <a:lvl1pPr indent="-421640" lvl="0" marL="457200" algn="l">
              <a:spcBef>
                <a:spcPts val="700"/>
              </a:spcBef>
              <a:spcAft>
                <a:spcPts val="0"/>
              </a:spcAft>
              <a:buSzPts val="3040"/>
              <a:buChar char="▪"/>
              <a:defRPr sz="3200"/>
            </a:lvl1pPr>
            <a:lvl2pPr indent="-388619" lvl="1" marL="914400" algn="l">
              <a:spcBef>
                <a:spcPts val="560"/>
              </a:spcBef>
              <a:spcAft>
                <a:spcPts val="0"/>
              </a:spcAft>
              <a:buSzPts val="2520"/>
              <a:buChar char="🢭"/>
              <a:defRPr sz="2800"/>
            </a:lvl2pPr>
            <a:lvl3pPr indent="-381000" lvl="2" marL="1371600" algn="l">
              <a:spcBef>
                <a:spcPts val="480"/>
              </a:spcBef>
              <a:spcAft>
                <a:spcPts val="0"/>
              </a:spcAft>
              <a:buSzPts val="2400"/>
              <a:buChar char="■"/>
              <a:defRPr sz="2400"/>
            </a:lvl3pPr>
            <a:lvl4pPr indent="-355600" lvl="3" marL="1828800" algn="l">
              <a:spcBef>
                <a:spcPts val="400"/>
              </a:spcBef>
              <a:spcAft>
                <a:spcPts val="0"/>
              </a:spcAft>
              <a:buSzPts val="2000"/>
              <a:buChar char="🢝"/>
              <a:defRPr sz="2000"/>
            </a:lvl4pPr>
            <a:lvl5pPr indent="-355600" lvl="4" marL="2286000" algn="l">
              <a:spcBef>
                <a:spcPts val="400"/>
              </a:spcBef>
              <a:spcAft>
                <a:spcPts val="0"/>
              </a:spcAft>
              <a:buSzPts val="2000"/>
              <a:buChar char="●"/>
              <a:defRPr sz="20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501" name="Google Shape;1501;p206"/>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2" name="Google Shape;1502;p206"/>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3" name="Google Shape;1503;p206"/>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chemeClr val="lt2"/>
                </a:solidFill>
                <a:latin typeface="Corbel"/>
                <a:ea typeface="Corbel"/>
                <a:cs typeface="Corbel"/>
                <a:sym typeface="Corbel"/>
              </a:defRPr>
            </a:lvl1pPr>
            <a:lvl2pPr indent="0" lvl="1" marL="0" marR="0" algn="l">
              <a:spcBef>
                <a:spcPts val="0"/>
              </a:spcBef>
              <a:spcAft>
                <a:spcPts val="0"/>
              </a:spcAft>
              <a:buNone/>
              <a:defRPr sz="1200">
                <a:solidFill>
                  <a:schemeClr val="lt2"/>
                </a:solidFill>
                <a:latin typeface="Corbel"/>
                <a:ea typeface="Corbel"/>
                <a:cs typeface="Corbel"/>
                <a:sym typeface="Corbel"/>
              </a:defRPr>
            </a:lvl2pPr>
            <a:lvl3pPr indent="0" lvl="2" marL="0" marR="0" algn="l">
              <a:spcBef>
                <a:spcPts val="0"/>
              </a:spcBef>
              <a:spcAft>
                <a:spcPts val="0"/>
              </a:spcAft>
              <a:buNone/>
              <a:defRPr sz="1200">
                <a:solidFill>
                  <a:schemeClr val="lt2"/>
                </a:solidFill>
                <a:latin typeface="Corbel"/>
                <a:ea typeface="Corbel"/>
                <a:cs typeface="Corbel"/>
                <a:sym typeface="Corbel"/>
              </a:defRPr>
            </a:lvl3pPr>
            <a:lvl4pPr indent="0" lvl="3" marL="0" marR="0" algn="l">
              <a:spcBef>
                <a:spcPts val="0"/>
              </a:spcBef>
              <a:spcAft>
                <a:spcPts val="0"/>
              </a:spcAft>
              <a:buNone/>
              <a:defRPr sz="1200">
                <a:solidFill>
                  <a:schemeClr val="lt2"/>
                </a:solidFill>
                <a:latin typeface="Corbel"/>
                <a:ea typeface="Corbel"/>
                <a:cs typeface="Corbel"/>
                <a:sym typeface="Corbel"/>
              </a:defRPr>
            </a:lvl4pPr>
            <a:lvl5pPr indent="0" lvl="4" marL="0" marR="0" algn="l">
              <a:spcBef>
                <a:spcPts val="0"/>
              </a:spcBef>
              <a:spcAft>
                <a:spcPts val="0"/>
              </a:spcAft>
              <a:buNone/>
              <a:defRPr sz="1200">
                <a:solidFill>
                  <a:schemeClr val="lt2"/>
                </a:solidFill>
                <a:latin typeface="Corbel"/>
                <a:ea typeface="Corbel"/>
                <a:cs typeface="Corbel"/>
                <a:sym typeface="Corbel"/>
              </a:defRPr>
            </a:lvl5pPr>
            <a:lvl6pPr indent="0" lvl="5" marL="0" marR="0" algn="l">
              <a:spcBef>
                <a:spcPts val="0"/>
              </a:spcBef>
              <a:spcAft>
                <a:spcPts val="0"/>
              </a:spcAft>
              <a:buNone/>
              <a:defRPr sz="1200">
                <a:solidFill>
                  <a:schemeClr val="lt2"/>
                </a:solidFill>
                <a:latin typeface="Corbel"/>
                <a:ea typeface="Corbel"/>
                <a:cs typeface="Corbel"/>
                <a:sym typeface="Corbel"/>
              </a:defRPr>
            </a:lvl6pPr>
            <a:lvl7pPr indent="0" lvl="6" marL="0" marR="0" algn="l">
              <a:spcBef>
                <a:spcPts val="0"/>
              </a:spcBef>
              <a:spcAft>
                <a:spcPts val="0"/>
              </a:spcAft>
              <a:buNone/>
              <a:defRPr sz="1200">
                <a:solidFill>
                  <a:schemeClr val="lt2"/>
                </a:solidFill>
                <a:latin typeface="Corbel"/>
                <a:ea typeface="Corbel"/>
                <a:cs typeface="Corbel"/>
                <a:sym typeface="Corbel"/>
              </a:defRPr>
            </a:lvl7pPr>
            <a:lvl8pPr indent="0" lvl="7" marL="0" marR="0" algn="l">
              <a:spcBef>
                <a:spcPts val="0"/>
              </a:spcBef>
              <a:spcAft>
                <a:spcPts val="0"/>
              </a:spcAft>
              <a:buNone/>
              <a:defRPr sz="1200">
                <a:solidFill>
                  <a:schemeClr val="lt2"/>
                </a:solidFill>
                <a:latin typeface="Corbel"/>
                <a:ea typeface="Corbel"/>
                <a:cs typeface="Corbel"/>
                <a:sym typeface="Corbel"/>
              </a:defRPr>
            </a:lvl8pPr>
            <a:lvl9pPr indent="0" lvl="8" marL="0" marR="0" algn="l">
              <a:spcBef>
                <a:spcPts val="0"/>
              </a:spcBef>
              <a:spcAft>
                <a:spcPts val="0"/>
              </a:spcAft>
              <a:buNone/>
              <a:defRPr sz="1200">
                <a:solidFill>
                  <a:schemeClr val="lt2"/>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type="picTx">
  <p:cSld name="PICTURE_WITH_CAPTION_TEXT">
    <p:spTree>
      <p:nvGrpSpPr>
        <p:cNvPr id="1504" name="Shape 1504"/>
        <p:cNvGrpSpPr/>
        <p:nvPr/>
      </p:nvGrpSpPr>
      <p:grpSpPr>
        <a:xfrm>
          <a:off x="0" y="0"/>
          <a:ext cx="0" cy="0"/>
          <a:chOff x="0" y="0"/>
          <a:chExt cx="0" cy="0"/>
        </a:xfrm>
      </p:grpSpPr>
      <p:sp>
        <p:nvSpPr>
          <p:cNvPr id="1505" name="Google Shape;1505;p207"/>
          <p:cNvSpPr/>
          <p:nvPr/>
        </p:nvSpPr>
        <p:spPr>
          <a:xfrm>
            <a:off x="368300" y="0"/>
            <a:ext cx="8777288" cy="1878013"/>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506" name="Google Shape;1506;p207"/>
          <p:cNvCxnSpPr/>
          <p:nvPr/>
        </p:nvCxnSpPr>
        <p:spPr>
          <a:xfrm>
            <a:off x="363538" y="1884363"/>
            <a:ext cx="8782050" cy="0"/>
          </a:xfrm>
          <a:prstGeom prst="straightConnector1">
            <a:avLst/>
          </a:prstGeom>
          <a:noFill/>
          <a:ln cap="flat" cmpd="sng" w="19050">
            <a:solidFill>
              <a:srgbClr val="FFFFFF"/>
            </a:solidFill>
            <a:prstDash val="solid"/>
            <a:miter lim="800000"/>
            <a:headEnd len="sm" w="sm" type="none"/>
            <a:tailEnd len="sm" w="sm" type="none"/>
          </a:ln>
        </p:spPr>
      </p:cxnSp>
      <p:grpSp>
        <p:nvGrpSpPr>
          <p:cNvPr id="1507" name="Google Shape;1507;p207"/>
          <p:cNvGrpSpPr/>
          <p:nvPr/>
        </p:nvGrpSpPr>
        <p:grpSpPr>
          <a:xfrm rot="5400000">
            <a:off x="8516145" y="1218407"/>
            <a:ext cx="131762" cy="130176"/>
            <a:chOff x="6668088" y="1295812"/>
            <a:chExt cx="161840" cy="158537"/>
          </a:xfrm>
        </p:grpSpPr>
        <p:cxnSp>
          <p:nvCxnSpPr>
            <p:cNvPr id="1508" name="Google Shape;1508;p207"/>
            <p:cNvCxnSpPr/>
            <p:nvPr/>
          </p:nvCxnSpPr>
          <p:spPr>
            <a:xfrm rot="-5400000">
              <a:off x="6663593" y="1300308"/>
              <a:ext cx="88935" cy="79945"/>
            </a:xfrm>
            <a:prstGeom prst="straightConnector1">
              <a:avLst/>
            </a:prstGeom>
            <a:noFill/>
            <a:ln cap="rnd" cmpd="sng" w="25400">
              <a:solidFill>
                <a:srgbClr val="FFFFFF"/>
              </a:solidFill>
              <a:prstDash val="solid"/>
              <a:round/>
              <a:headEnd len="sm" w="sm" type="none"/>
              <a:tailEnd len="sm" w="sm" type="none"/>
            </a:ln>
          </p:spPr>
        </p:cxnSp>
        <p:cxnSp>
          <p:nvCxnSpPr>
            <p:cNvPr id="1509" name="Google Shape;1509;p207"/>
            <p:cNvCxnSpPr/>
            <p:nvPr/>
          </p:nvCxnSpPr>
          <p:spPr>
            <a:xfrm rot="-5400000">
              <a:off x="6685198" y="1391515"/>
              <a:ext cx="125668" cy="0"/>
            </a:xfrm>
            <a:prstGeom prst="straightConnector1">
              <a:avLst/>
            </a:prstGeom>
            <a:noFill/>
            <a:ln cap="rnd" cmpd="sng" w="25400">
              <a:solidFill>
                <a:srgbClr val="FFFFFF"/>
              </a:solidFill>
              <a:prstDash val="solid"/>
              <a:round/>
              <a:headEnd len="sm" w="sm" type="none"/>
              <a:tailEnd len="sm" w="sm" type="none"/>
            </a:ln>
          </p:spPr>
        </p:cxnSp>
        <p:cxnSp>
          <p:nvCxnSpPr>
            <p:cNvPr id="1510" name="Google Shape;1510;p207"/>
            <p:cNvCxnSpPr/>
            <p:nvPr/>
          </p:nvCxnSpPr>
          <p:spPr>
            <a:xfrm flipH="1" rot="5400000">
              <a:off x="6744513" y="1299332"/>
              <a:ext cx="88935" cy="81895"/>
            </a:xfrm>
            <a:prstGeom prst="straightConnector1">
              <a:avLst/>
            </a:prstGeom>
            <a:noFill/>
            <a:ln cap="rnd" cmpd="sng" w="25400">
              <a:solidFill>
                <a:srgbClr val="FFFFFF"/>
              </a:solidFill>
              <a:prstDash val="solid"/>
              <a:round/>
              <a:headEnd len="sm" w="sm" type="none"/>
              <a:tailEnd len="sm" w="sm" type="none"/>
            </a:ln>
          </p:spPr>
        </p:cxnSp>
      </p:grpSp>
      <p:grpSp>
        <p:nvGrpSpPr>
          <p:cNvPr id="1511" name="Google Shape;1511;p207"/>
          <p:cNvGrpSpPr/>
          <p:nvPr/>
        </p:nvGrpSpPr>
        <p:grpSpPr>
          <a:xfrm rot="5400000">
            <a:off x="8668545" y="1370807"/>
            <a:ext cx="131762" cy="130176"/>
            <a:chOff x="6668088" y="1295812"/>
            <a:chExt cx="161840" cy="158537"/>
          </a:xfrm>
        </p:grpSpPr>
        <p:cxnSp>
          <p:nvCxnSpPr>
            <p:cNvPr id="1512" name="Google Shape;1512;p207"/>
            <p:cNvCxnSpPr/>
            <p:nvPr/>
          </p:nvCxnSpPr>
          <p:spPr>
            <a:xfrm rot="-5400000">
              <a:off x="6663593" y="1300308"/>
              <a:ext cx="88935" cy="79945"/>
            </a:xfrm>
            <a:prstGeom prst="straightConnector1">
              <a:avLst/>
            </a:prstGeom>
            <a:noFill/>
            <a:ln cap="rnd" cmpd="sng" w="25400">
              <a:solidFill>
                <a:srgbClr val="FFFFFF"/>
              </a:solidFill>
              <a:prstDash val="solid"/>
              <a:round/>
              <a:headEnd len="sm" w="sm" type="none"/>
              <a:tailEnd len="sm" w="sm" type="none"/>
            </a:ln>
          </p:spPr>
        </p:cxnSp>
        <p:cxnSp>
          <p:nvCxnSpPr>
            <p:cNvPr id="1513" name="Google Shape;1513;p207"/>
            <p:cNvCxnSpPr/>
            <p:nvPr/>
          </p:nvCxnSpPr>
          <p:spPr>
            <a:xfrm rot="-5400000">
              <a:off x="6685198" y="1391515"/>
              <a:ext cx="125668" cy="0"/>
            </a:xfrm>
            <a:prstGeom prst="straightConnector1">
              <a:avLst/>
            </a:prstGeom>
            <a:noFill/>
            <a:ln cap="rnd" cmpd="sng" w="25400">
              <a:solidFill>
                <a:srgbClr val="FFFFFF"/>
              </a:solidFill>
              <a:prstDash val="solid"/>
              <a:round/>
              <a:headEnd len="sm" w="sm" type="none"/>
              <a:tailEnd len="sm" w="sm" type="none"/>
            </a:ln>
          </p:spPr>
        </p:cxnSp>
        <p:cxnSp>
          <p:nvCxnSpPr>
            <p:cNvPr id="1514" name="Google Shape;1514;p207"/>
            <p:cNvCxnSpPr/>
            <p:nvPr/>
          </p:nvCxnSpPr>
          <p:spPr>
            <a:xfrm flipH="1" rot="5400000">
              <a:off x="6744513" y="1299332"/>
              <a:ext cx="88935" cy="81895"/>
            </a:xfrm>
            <a:prstGeom prst="straightConnector1">
              <a:avLst/>
            </a:prstGeom>
            <a:noFill/>
            <a:ln cap="rnd" cmpd="sng" w="25400">
              <a:solidFill>
                <a:srgbClr val="FFFFFF"/>
              </a:solidFill>
              <a:prstDash val="solid"/>
              <a:round/>
              <a:headEnd len="sm" w="sm" type="none"/>
              <a:tailEnd len="sm" w="sm" type="none"/>
            </a:ln>
          </p:spPr>
        </p:cxnSp>
      </p:grpSp>
      <p:grpSp>
        <p:nvGrpSpPr>
          <p:cNvPr id="1515" name="Google Shape;1515;p207"/>
          <p:cNvGrpSpPr/>
          <p:nvPr/>
        </p:nvGrpSpPr>
        <p:grpSpPr>
          <a:xfrm rot="5400000">
            <a:off x="8320882" y="1473994"/>
            <a:ext cx="131763" cy="130175"/>
            <a:chOff x="6668087" y="1295812"/>
            <a:chExt cx="161840" cy="158534"/>
          </a:xfrm>
        </p:grpSpPr>
        <p:cxnSp>
          <p:nvCxnSpPr>
            <p:cNvPr id="1516" name="Google Shape;1516;p207"/>
            <p:cNvCxnSpPr/>
            <p:nvPr/>
          </p:nvCxnSpPr>
          <p:spPr>
            <a:xfrm rot="-5400000">
              <a:off x="6663592" y="1300307"/>
              <a:ext cx="88934" cy="79945"/>
            </a:xfrm>
            <a:prstGeom prst="straightConnector1">
              <a:avLst/>
            </a:prstGeom>
            <a:noFill/>
            <a:ln cap="rnd" cmpd="sng" w="25400">
              <a:solidFill>
                <a:srgbClr val="FFFFFF"/>
              </a:solidFill>
              <a:prstDash val="solid"/>
              <a:round/>
              <a:headEnd len="sm" w="sm" type="none"/>
              <a:tailEnd len="sm" w="sm" type="none"/>
            </a:ln>
          </p:spPr>
        </p:cxnSp>
        <p:cxnSp>
          <p:nvCxnSpPr>
            <p:cNvPr id="1517" name="Google Shape;1517;p207"/>
            <p:cNvCxnSpPr/>
            <p:nvPr/>
          </p:nvCxnSpPr>
          <p:spPr>
            <a:xfrm rot="-5400000">
              <a:off x="6685198" y="1391513"/>
              <a:ext cx="125668" cy="0"/>
            </a:xfrm>
            <a:prstGeom prst="straightConnector1">
              <a:avLst/>
            </a:prstGeom>
            <a:noFill/>
            <a:ln cap="rnd" cmpd="sng" w="25400">
              <a:solidFill>
                <a:srgbClr val="FFFFFF"/>
              </a:solidFill>
              <a:prstDash val="solid"/>
              <a:round/>
              <a:headEnd len="sm" w="sm" type="none"/>
              <a:tailEnd len="sm" w="sm" type="none"/>
            </a:ln>
          </p:spPr>
        </p:cxnSp>
        <p:cxnSp>
          <p:nvCxnSpPr>
            <p:cNvPr id="1518" name="Google Shape;1518;p207"/>
            <p:cNvCxnSpPr/>
            <p:nvPr/>
          </p:nvCxnSpPr>
          <p:spPr>
            <a:xfrm flipH="1" rot="5400000">
              <a:off x="6744512" y="1299332"/>
              <a:ext cx="88934" cy="81895"/>
            </a:xfrm>
            <a:prstGeom prst="straightConnector1">
              <a:avLst/>
            </a:prstGeom>
            <a:noFill/>
            <a:ln cap="rnd" cmpd="sng" w="25400">
              <a:solidFill>
                <a:srgbClr val="FFFFFF"/>
              </a:solidFill>
              <a:prstDash val="solid"/>
              <a:round/>
              <a:headEnd len="sm" w="sm" type="none"/>
              <a:tailEnd len="sm" w="sm" type="none"/>
            </a:ln>
          </p:spPr>
        </p:cxnSp>
      </p:grpSp>
      <p:sp>
        <p:nvSpPr>
          <p:cNvPr id="1519" name="Google Shape;1519;p207"/>
          <p:cNvSpPr txBox="1"/>
          <p:nvPr>
            <p:ph type="title"/>
          </p:nvPr>
        </p:nvSpPr>
        <p:spPr>
          <a:xfrm>
            <a:off x="914400" y="441251"/>
            <a:ext cx="6858000" cy="701749"/>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rgbClr val="C1EEFF"/>
              </a:buClr>
              <a:buSzPts val="2100"/>
              <a:buFont typeface="Consolas"/>
              <a:buNone/>
              <a:defRPr b="0" sz="21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0" name="Google Shape;1520;p207"/>
          <p:cNvSpPr/>
          <p:nvPr>
            <p:ph idx="2" type="pic"/>
          </p:nvPr>
        </p:nvSpPr>
        <p:spPr>
          <a:xfrm>
            <a:off x="368032" y="1893781"/>
            <a:ext cx="8778240" cy="4960144"/>
          </a:xfrm>
          <a:prstGeom prst="rect">
            <a:avLst/>
          </a:prstGeom>
          <a:solidFill>
            <a:schemeClr val="dk2"/>
          </a:solidFill>
          <a:ln>
            <a:noFill/>
          </a:ln>
        </p:spPr>
        <p:txBody>
          <a:bodyPr anchorCtr="0" anchor="t" bIns="45700" lIns="91425" spcFirstLastPara="1" rIns="91425" wrap="square" tIns="45700">
            <a:normAutofit/>
          </a:bodyPr>
          <a:lstStyle>
            <a:lvl1pPr lvl="0" marR="0" rtl="0" algn="l">
              <a:spcBef>
                <a:spcPts val="700"/>
              </a:spcBef>
              <a:spcAft>
                <a:spcPts val="0"/>
              </a:spcAft>
              <a:buClr>
                <a:schemeClr val="lt2"/>
              </a:buClr>
              <a:buSzPts val="3040"/>
              <a:buFont typeface="Noto Sans Symbols"/>
              <a:buNone/>
              <a:defRPr b="0" i="0" sz="3200" u="none" cap="none" strike="noStrike">
                <a:solidFill>
                  <a:schemeClr val="lt1"/>
                </a:solidFill>
                <a:latin typeface="Corbel"/>
                <a:ea typeface="Corbel"/>
                <a:cs typeface="Corbel"/>
                <a:sym typeface="Corbel"/>
              </a:defRPr>
            </a:lvl1pPr>
            <a:lvl2pPr lvl="1" marR="0" rtl="0" algn="l">
              <a:spcBef>
                <a:spcPts val="520"/>
              </a:spcBef>
              <a:spcAft>
                <a:spcPts val="0"/>
              </a:spcAft>
              <a:buClr>
                <a:schemeClr val="accent2"/>
              </a:buClr>
              <a:buSzPts val="2340"/>
              <a:buFont typeface="Noto Sans Symbols"/>
              <a:buChar char="🢭"/>
              <a:defRPr b="0" i="0" sz="2600" u="none" cap="none" strike="noStrike">
                <a:solidFill>
                  <a:schemeClr val="lt1"/>
                </a:solidFill>
                <a:latin typeface="Corbel"/>
                <a:ea typeface="Corbel"/>
                <a:cs typeface="Corbel"/>
                <a:sym typeface="Corbel"/>
              </a:defRPr>
            </a:lvl2pPr>
            <a:lvl3pPr lvl="2" marR="0" rtl="0" algn="l">
              <a:spcBef>
                <a:spcPts val="480"/>
              </a:spcBef>
              <a:spcAft>
                <a:spcPts val="0"/>
              </a:spcAft>
              <a:buClr>
                <a:schemeClr val="accent2"/>
              </a:buClr>
              <a:buSzPts val="2400"/>
              <a:buFont typeface="Noto Sans Symbols"/>
              <a:buChar char="■"/>
              <a:defRPr b="0" i="0" sz="2400" u="none" cap="none" strike="noStrike">
                <a:solidFill>
                  <a:schemeClr val="lt1"/>
                </a:solidFill>
                <a:latin typeface="Corbel"/>
                <a:ea typeface="Corbel"/>
                <a:cs typeface="Corbel"/>
                <a:sym typeface="Corbel"/>
              </a:defRPr>
            </a:lvl3pPr>
            <a:lvl4pPr lvl="3" marR="0" rtl="0" algn="l">
              <a:spcBef>
                <a:spcPts val="440"/>
              </a:spcBef>
              <a:spcAft>
                <a:spcPts val="0"/>
              </a:spcAft>
              <a:buClr>
                <a:srgbClr val="FEB80A"/>
              </a:buClr>
              <a:buSzPts val="2200"/>
              <a:buFont typeface="Noto Sans Symbols"/>
              <a:buChar char="🢝"/>
              <a:defRPr b="0" i="0" sz="2200" u="none" cap="none" strike="noStrike">
                <a:solidFill>
                  <a:schemeClr val="lt1"/>
                </a:solidFill>
                <a:latin typeface="Corbel"/>
                <a:ea typeface="Corbel"/>
                <a:cs typeface="Corbel"/>
                <a:sym typeface="Corbel"/>
              </a:defRPr>
            </a:lvl4pPr>
            <a:lvl5pPr lvl="4" marR="0" rtl="0" algn="l">
              <a:spcBef>
                <a:spcPts val="400"/>
              </a:spcBef>
              <a:spcAft>
                <a:spcPts val="0"/>
              </a:spcAft>
              <a:buClr>
                <a:srgbClr val="FEB80A"/>
              </a:buClr>
              <a:buSzPts val="2000"/>
              <a:buFont typeface="Noto Sans Symbols"/>
              <a:buChar char="●"/>
              <a:defRPr b="0" i="0" sz="2000" u="none" cap="none" strike="noStrike">
                <a:solidFill>
                  <a:schemeClr val="lt1"/>
                </a:solidFill>
                <a:latin typeface="Corbel"/>
                <a:ea typeface="Corbel"/>
                <a:cs typeface="Corbel"/>
                <a:sym typeface="Corbel"/>
              </a:defRPr>
            </a:lvl5pPr>
            <a:lvl6pPr lvl="5" marR="0" rtl="0" algn="l">
              <a:spcBef>
                <a:spcPts val="360"/>
              </a:spcBef>
              <a:spcAft>
                <a:spcPts val="0"/>
              </a:spcAft>
              <a:buClr>
                <a:schemeClr val="accent3"/>
              </a:buClr>
              <a:buSzPts val="1800"/>
              <a:buFont typeface="Noto Sans Symbols"/>
              <a:buChar char="●"/>
              <a:defRPr b="0" i="0" sz="1800" u="none" cap="none" strike="noStrike">
                <a:solidFill>
                  <a:schemeClr val="lt1"/>
                </a:solidFill>
                <a:latin typeface="Corbel"/>
                <a:ea typeface="Corbel"/>
                <a:cs typeface="Corbel"/>
                <a:sym typeface="Corbel"/>
              </a:defRPr>
            </a:lvl6pPr>
            <a:lvl7pPr lvl="6" marR="0" rtl="0" algn="l">
              <a:spcBef>
                <a:spcPts val="320"/>
              </a:spcBef>
              <a:spcAft>
                <a:spcPts val="0"/>
              </a:spcAft>
              <a:buClr>
                <a:schemeClr val="accent4"/>
              </a:buClr>
              <a:buSzPts val="1600"/>
              <a:buFont typeface="Noto Sans Symbols"/>
              <a:buChar char="●"/>
              <a:defRPr b="0" i="0" sz="1600" u="none" cap="none" strike="noStrike">
                <a:solidFill>
                  <a:schemeClr val="lt1"/>
                </a:solidFill>
                <a:latin typeface="Corbel"/>
                <a:ea typeface="Corbel"/>
                <a:cs typeface="Corbel"/>
                <a:sym typeface="Corbel"/>
              </a:defRPr>
            </a:lvl7pPr>
            <a:lvl8pPr lvl="7" marR="0" rtl="0" algn="l">
              <a:spcBef>
                <a:spcPts val="320"/>
              </a:spcBef>
              <a:spcAft>
                <a:spcPts val="0"/>
              </a:spcAft>
              <a:buClr>
                <a:schemeClr val="accent4"/>
              </a:buClr>
              <a:buSzPts val="1600"/>
              <a:buFont typeface="Noto Sans Symbols"/>
              <a:buChar char="●"/>
              <a:defRPr b="0" i="0" sz="1600" u="none" cap="none" strike="noStrike">
                <a:solidFill>
                  <a:schemeClr val="lt1"/>
                </a:solidFill>
                <a:latin typeface="Corbel"/>
                <a:ea typeface="Corbel"/>
                <a:cs typeface="Corbel"/>
                <a:sym typeface="Corbel"/>
              </a:defRPr>
            </a:lvl8pPr>
            <a:lvl9pPr lvl="8" marR="0" rtl="0" algn="l">
              <a:spcBef>
                <a:spcPts val="320"/>
              </a:spcBef>
              <a:spcAft>
                <a:spcPts val="0"/>
              </a:spcAft>
              <a:buClr>
                <a:schemeClr val="accent4"/>
              </a:buClr>
              <a:buSzPts val="1600"/>
              <a:buFont typeface="Noto Sans Symbols"/>
              <a:buChar char="●"/>
              <a:defRPr b="0" i="0" sz="1600" u="none" cap="none" strike="noStrike">
                <a:solidFill>
                  <a:schemeClr val="lt1"/>
                </a:solidFill>
                <a:latin typeface="Corbel"/>
                <a:ea typeface="Corbel"/>
                <a:cs typeface="Corbel"/>
                <a:sym typeface="Corbel"/>
              </a:defRPr>
            </a:lvl9pPr>
          </a:lstStyle>
          <a:p/>
        </p:txBody>
      </p:sp>
      <p:sp>
        <p:nvSpPr>
          <p:cNvPr id="1521" name="Google Shape;1521;p207"/>
          <p:cNvSpPr txBox="1"/>
          <p:nvPr>
            <p:ph idx="1" type="body"/>
          </p:nvPr>
        </p:nvSpPr>
        <p:spPr>
          <a:xfrm>
            <a:off x="914400" y="1150144"/>
            <a:ext cx="6858000" cy="685800"/>
          </a:xfrm>
          <a:prstGeom prst="rect">
            <a:avLst/>
          </a:prstGeom>
          <a:noFill/>
          <a:ln>
            <a:noFill/>
          </a:ln>
        </p:spPr>
        <p:txBody>
          <a:bodyPr anchorCtr="0" anchor="t" bIns="45700" lIns="91425" spcFirstLastPara="1" rIns="91425" wrap="square" tIns="45700">
            <a:noAutofit/>
          </a:bodyPr>
          <a:lstStyle>
            <a:lvl1pPr indent="-228600" lvl="0" marL="457200" algn="l">
              <a:spcBef>
                <a:spcPts val="0"/>
              </a:spcBef>
              <a:spcAft>
                <a:spcPts val="0"/>
              </a:spcAft>
              <a:buSzPts val="1330"/>
              <a:buNone/>
              <a:defRPr sz="1400">
                <a:solidFill>
                  <a:srgbClr val="FFFFFF"/>
                </a:solidFill>
              </a:defRPr>
            </a:lvl1pPr>
            <a:lvl2pPr indent="-297180" lvl="1" marL="914400" algn="l">
              <a:spcBef>
                <a:spcPts val="240"/>
              </a:spcBef>
              <a:spcAft>
                <a:spcPts val="0"/>
              </a:spcAft>
              <a:buSzPts val="1080"/>
              <a:buChar char="🢭"/>
              <a:defRPr sz="1200"/>
            </a:lvl2pPr>
            <a:lvl3pPr indent="-292100" lvl="2" marL="1371600" algn="l">
              <a:spcBef>
                <a:spcPts val="200"/>
              </a:spcBef>
              <a:spcAft>
                <a:spcPts val="0"/>
              </a:spcAft>
              <a:buSzPts val="1000"/>
              <a:buChar char="■"/>
              <a:defRPr sz="1000"/>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522" name="Google Shape;1522;p207"/>
          <p:cNvSpPr txBox="1"/>
          <p:nvPr>
            <p:ph idx="10" type="dt"/>
          </p:nvPr>
        </p:nvSpPr>
        <p:spPr>
          <a:xfrm>
            <a:off x="6477000" y="55563"/>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3" name="Google Shape;1523;p207"/>
          <p:cNvSpPr txBox="1"/>
          <p:nvPr>
            <p:ph idx="11" type="ftr"/>
          </p:nvPr>
        </p:nvSpPr>
        <p:spPr>
          <a:xfrm>
            <a:off x="914400" y="55563"/>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4" name="Google Shape;1524;p207"/>
          <p:cNvSpPr txBox="1"/>
          <p:nvPr>
            <p:ph idx="12" type="sldNum"/>
          </p:nvPr>
        </p:nvSpPr>
        <p:spPr>
          <a:xfrm>
            <a:off x="8610600" y="55563"/>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chemeClr val="lt2"/>
                </a:solidFill>
                <a:latin typeface="Corbel"/>
                <a:ea typeface="Corbel"/>
                <a:cs typeface="Corbel"/>
                <a:sym typeface="Corbel"/>
              </a:defRPr>
            </a:lvl1pPr>
            <a:lvl2pPr indent="0" lvl="1" marL="0" marR="0" algn="l">
              <a:spcBef>
                <a:spcPts val="0"/>
              </a:spcBef>
              <a:spcAft>
                <a:spcPts val="0"/>
              </a:spcAft>
              <a:buNone/>
              <a:defRPr sz="1200">
                <a:solidFill>
                  <a:schemeClr val="lt2"/>
                </a:solidFill>
                <a:latin typeface="Corbel"/>
                <a:ea typeface="Corbel"/>
                <a:cs typeface="Corbel"/>
                <a:sym typeface="Corbel"/>
              </a:defRPr>
            </a:lvl2pPr>
            <a:lvl3pPr indent="0" lvl="2" marL="0" marR="0" algn="l">
              <a:spcBef>
                <a:spcPts val="0"/>
              </a:spcBef>
              <a:spcAft>
                <a:spcPts val="0"/>
              </a:spcAft>
              <a:buNone/>
              <a:defRPr sz="1200">
                <a:solidFill>
                  <a:schemeClr val="lt2"/>
                </a:solidFill>
                <a:latin typeface="Corbel"/>
                <a:ea typeface="Corbel"/>
                <a:cs typeface="Corbel"/>
                <a:sym typeface="Corbel"/>
              </a:defRPr>
            </a:lvl3pPr>
            <a:lvl4pPr indent="0" lvl="3" marL="0" marR="0" algn="l">
              <a:spcBef>
                <a:spcPts val="0"/>
              </a:spcBef>
              <a:spcAft>
                <a:spcPts val="0"/>
              </a:spcAft>
              <a:buNone/>
              <a:defRPr sz="1200">
                <a:solidFill>
                  <a:schemeClr val="lt2"/>
                </a:solidFill>
                <a:latin typeface="Corbel"/>
                <a:ea typeface="Corbel"/>
                <a:cs typeface="Corbel"/>
                <a:sym typeface="Corbel"/>
              </a:defRPr>
            </a:lvl4pPr>
            <a:lvl5pPr indent="0" lvl="4" marL="0" marR="0" algn="l">
              <a:spcBef>
                <a:spcPts val="0"/>
              </a:spcBef>
              <a:spcAft>
                <a:spcPts val="0"/>
              </a:spcAft>
              <a:buNone/>
              <a:defRPr sz="1200">
                <a:solidFill>
                  <a:schemeClr val="lt2"/>
                </a:solidFill>
                <a:latin typeface="Corbel"/>
                <a:ea typeface="Corbel"/>
                <a:cs typeface="Corbel"/>
                <a:sym typeface="Corbel"/>
              </a:defRPr>
            </a:lvl5pPr>
            <a:lvl6pPr indent="0" lvl="5" marL="0" marR="0" algn="l">
              <a:spcBef>
                <a:spcPts val="0"/>
              </a:spcBef>
              <a:spcAft>
                <a:spcPts val="0"/>
              </a:spcAft>
              <a:buNone/>
              <a:defRPr sz="1200">
                <a:solidFill>
                  <a:schemeClr val="lt2"/>
                </a:solidFill>
                <a:latin typeface="Corbel"/>
                <a:ea typeface="Corbel"/>
                <a:cs typeface="Corbel"/>
                <a:sym typeface="Corbel"/>
              </a:defRPr>
            </a:lvl6pPr>
            <a:lvl7pPr indent="0" lvl="6" marL="0" marR="0" algn="l">
              <a:spcBef>
                <a:spcPts val="0"/>
              </a:spcBef>
              <a:spcAft>
                <a:spcPts val="0"/>
              </a:spcAft>
              <a:buNone/>
              <a:defRPr sz="1200">
                <a:solidFill>
                  <a:schemeClr val="lt2"/>
                </a:solidFill>
                <a:latin typeface="Corbel"/>
                <a:ea typeface="Corbel"/>
                <a:cs typeface="Corbel"/>
                <a:sym typeface="Corbel"/>
              </a:defRPr>
            </a:lvl7pPr>
            <a:lvl8pPr indent="0" lvl="7" marL="0" marR="0" algn="l">
              <a:spcBef>
                <a:spcPts val="0"/>
              </a:spcBef>
              <a:spcAft>
                <a:spcPts val="0"/>
              </a:spcAft>
              <a:buNone/>
              <a:defRPr sz="1200">
                <a:solidFill>
                  <a:schemeClr val="lt2"/>
                </a:solidFill>
                <a:latin typeface="Corbel"/>
                <a:ea typeface="Corbel"/>
                <a:cs typeface="Corbel"/>
                <a:sym typeface="Corbel"/>
              </a:defRPr>
            </a:lvl8pPr>
            <a:lvl9pPr indent="0" lvl="8" marL="0" marR="0" algn="l">
              <a:spcBef>
                <a:spcPts val="0"/>
              </a:spcBef>
              <a:spcAft>
                <a:spcPts val="0"/>
              </a:spcAft>
              <a:buNone/>
              <a:defRPr sz="1200">
                <a:solidFill>
                  <a:schemeClr val="lt2"/>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Κατακόρυφο κείμενο" type="vertTx">
  <p:cSld name="VERTICAL_TEXT">
    <p:spTree>
      <p:nvGrpSpPr>
        <p:cNvPr id="1525" name="Shape 1525"/>
        <p:cNvGrpSpPr/>
        <p:nvPr/>
      </p:nvGrpSpPr>
      <p:grpSpPr>
        <a:xfrm>
          <a:off x="0" y="0"/>
          <a:ext cx="0" cy="0"/>
          <a:chOff x="0" y="0"/>
          <a:chExt cx="0" cy="0"/>
        </a:xfrm>
      </p:grpSpPr>
      <p:sp>
        <p:nvSpPr>
          <p:cNvPr id="1526" name="Google Shape;1526;p208"/>
          <p:cNvSpPr txBox="1"/>
          <p:nvPr>
            <p:ph type="title"/>
          </p:nvPr>
        </p:nvSpPr>
        <p:spPr>
          <a:xfrm>
            <a:off x="914400" y="512763"/>
            <a:ext cx="7772400" cy="9144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7" name="Google Shape;1527;p208"/>
          <p:cNvSpPr txBox="1"/>
          <p:nvPr>
            <p:ph idx="1" type="body"/>
          </p:nvPr>
        </p:nvSpPr>
        <p:spPr>
          <a:xfrm rot="5400000">
            <a:off x="2514600" y="184150"/>
            <a:ext cx="4572000" cy="7772400"/>
          </a:xfrm>
          <a:prstGeom prst="rect">
            <a:avLst/>
          </a:prstGeom>
          <a:noFill/>
          <a:ln>
            <a:noFill/>
          </a:ln>
        </p:spPr>
        <p:txBody>
          <a:bodyPr anchorCtr="0" anchor="t" bIns="45700" lIns="91425" spcFirstLastPara="1" rIns="91425" wrap="square" tIns="45700">
            <a:noAutofit/>
          </a:bodyPr>
          <a:lstStyle>
            <a:lvl1pPr indent="-337185" lvl="0" marL="457200" algn="l">
              <a:spcBef>
                <a:spcPts val="700"/>
              </a:spcBef>
              <a:spcAft>
                <a:spcPts val="0"/>
              </a:spcAft>
              <a:buSzPts val="1710"/>
              <a:buChar char="▪"/>
              <a:defRPr/>
            </a:lvl1pPr>
            <a:lvl2pPr indent="-331469" lvl="1" marL="914400" algn="l">
              <a:spcBef>
                <a:spcPts val="360"/>
              </a:spcBef>
              <a:spcAft>
                <a:spcPts val="0"/>
              </a:spcAft>
              <a:buSzPts val="162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528" name="Google Shape;1528;p208"/>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9" name="Google Shape;1529;p208"/>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0" name="Google Shape;1530;p208"/>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chemeClr val="lt2"/>
                </a:solidFill>
                <a:latin typeface="Corbel"/>
                <a:ea typeface="Corbel"/>
                <a:cs typeface="Corbel"/>
                <a:sym typeface="Corbel"/>
              </a:defRPr>
            </a:lvl1pPr>
            <a:lvl2pPr indent="0" lvl="1" marL="0" marR="0" algn="l">
              <a:spcBef>
                <a:spcPts val="0"/>
              </a:spcBef>
              <a:spcAft>
                <a:spcPts val="0"/>
              </a:spcAft>
              <a:buNone/>
              <a:defRPr sz="1200">
                <a:solidFill>
                  <a:schemeClr val="lt2"/>
                </a:solidFill>
                <a:latin typeface="Corbel"/>
                <a:ea typeface="Corbel"/>
                <a:cs typeface="Corbel"/>
                <a:sym typeface="Corbel"/>
              </a:defRPr>
            </a:lvl2pPr>
            <a:lvl3pPr indent="0" lvl="2" marL="0" marR="0" algn="l">
              <a:spcBef>
                <a:spcPts val="0"/>
              </a:spcBef>
              <a:spcAft>
                <a:spcPts val="0"/>
              </a:spcAft>
              <a:buNone/>
              <a:defRPr sz="1200">
                <a:solidFill>
                  <a:schemeClr val="lt2"/>
                </a:solidFill>
                <a:latin typeface="Corbel"/>
                <a:ea typeface="Corbel"/>
                <a:cs typeface="Corbel"/>
                <a:sym typeface="Corbel"/>
              </a:defRPr>
            </a:lvl3pPr>
            <a:lvl4pPr indent="0" lvl="3" marL="0" marR="0" algn="l">
              <a:spcBef>
                <a:spcPts val="0"/>
              </a:spcBef>
              <a:spcAft>
                <a:spcPts val="0"/>
              </a:spcAft>
              <a:buNone/>
              <a:defRPr sz="1200">
                <a:solidFill>
                  <a:schemeClr val="lt2"/>
                </a:solidFill>
                <a:latin typeface="Corbel"/>
                <a:ea typeface="Corbel"/>
                <a:cs typeface="Corbel"/>
                <a:sym typeface="Corbel"/>
              </a:defRPr>
            </a:lvl4pPr>
            <a:lvl5pPr indent="0" lvl="4" marL="0" marR="0" algn="l">
              <a:spcBef>
                <a:spcPts val="0"/>
              </a:spcBef>
              <a:spcAft>
                <a:spcPts val="0"/>
              </a:spcAft>
              <a:buNone/>
              <a:defRPr sz="1200">
                <a:solidFill>
                  <a:schemeClr val="lt2"/>
                </a:solidFill>
                <a:latin typeface="Corbel"/>
                <a:ea typeface="Corbel"/>
                <a:cs typeface="Corbel"/>
                <a:sym typeface="Corbel"/>
              </a:defRPr>
            </a:lvl5pPr>
            <a:lvl6pPr indent="0" lvl="5" marL="0" marR="0" algn="l">
              <a:spcBef>
                <a:spcPts val="0"/>
              </a:spcBef>
              <a:spcAft>
                <a:spcPts val="0"/>
              </a:spcAft>
              <a:buNone/>
              <a:defRPr sz="1200">
                <a:solidFill>
                  <a:schemeClr val="lt2"/>
                </a:solidFill>
                <a:latin typeface="Corbel"/>
                <a:ea typeface="Corbel"/>
                <a:cs typeface="Corbel"/>
                <a:sym typeface="Corbel"/>
              </a:defRPr>
            </a:lvl6pPr>
            <a:lvl7pPr indent="0" lvl="6" marL="0" marR="0" algn="l">
              <a:spcBef>
                <a:spcPts val="0"/>
              </a:spcBef>
              <a:spcAft>
                <a:spcPts val="0"/>
              </a:spcAft>
              <a:buNone/>
              <a:defRPr sz="1200">
                <a:solidFill>
                  <a:schemeClr val="lt2"/>
                </a:solidFill>
                <a:latin typeface="Corbel"/>
                <a:ea typeface="Corbel"/>
                <a:cs typeface="Corbel"/>
                <a:sym typeface="Corbel"/>
              </a:defRPr>
            </a:lvl7pPr>
            <a:lvl8pPr indent="0" lvl="7" marL="0" marR="0" algn="l">
              <a:spcBef>
                <a:spcPts val="0"/>
              </a:spcBef>
              <a:spcAft>
                <a:spcPts val="0"/>
              </a:spcAft>
              <a:buNone/>
              <a:defRPr sz="1200">
                <a:solidFill>
                  <a:schemeClr val="lt2"/>
                </a:solidFill>
                <a:latin typeface="Corbel"/>
                <a:ea typeface="Corbel"/>
                <a:cs typeface="Corbel"/>
                <a:sym typeface="Corbel"/>
              </a:defRPr>
            </a:lvl8pPr>
            <a:lvl9pPr indent="0" lvl="8" marL="0" marR="0" algn="l">
              <a:spcBef>
                <a:spcPts val="0"/>
              </a:spcBef>
              <a:spcAft>
                <a:spcPts val="0"/>
              </a:spcAft>
              <a:buNone/>
              <a:defRPr sz="1200">
                <a:solidFill>
                  <a:schemeClr val="lt2"/>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ατακόρυφος τίτλος και Κείμενο" type="vertTitleAndTx">
  <p:cSld name="VERTICAL_TITLE_AND_VERTICAL_TEXT">
    <p:spTree>
      <p:nvGrpSpPr>
        <p:cNvPr id="1531" name="Shape 1531"/>
        <p:cNvGrpSpPr/>
        <p:nvPr/>
      </p:nvGrpSpPr>
      <p:grpSpPr>
        <a:xfrm>
          <a:off x="0" y="0"/>
          <a:ext cx="0" cy="0"/>
          <a:chOff x="0" y="0"/>
          <a:chExt cx="0" cy="0"/>
        </a:xfrm>
      </p:grpSpPr>
      <p:sp>
        <p:nvSpPr>
          <p:cNvPr id="1532" name="Google Shape;1532;p209"/>
          <p:cNvSpPr txBox="1"/>
          <p:nvPr>
            <p:ph type="title"/>
          </p:nvPr>
        </p:nvSpPr>
        <p:spPr>
          <a:xfrm rot="5400000">
            <a:off x="4694238" y="2209802"/>
            <a:ext cx="5851525" cy="19812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3" name="Google Shape;1533;p209"/>
          <p:cNvSpPr txBox="1"/>
          <p:nvPr>
            <p:ph idx="1" type="body"/>
          </p:nvPr>
        </p:nvSpPr>
        <p:spPr>
          <a:xfrm rot="5400000">
            <a:off x="617537" y="266701"/>
            <a:ext cx="5851525" cy="5867400"/>
          </a:xfrm>
          <a:prstGeom prst="rect">
            <a:avLst/>
          </a:prstGeom>
          <a:noFill/>
          <a:ln>
            <a:noFill/>
          </a:ln>
        </p:spPr>
        <p:txBody>
          <a:bodyPr anchorCtr="0" anchor="t" bIns="45700" lIns="91425" spcFirstLastPara="1" rIns="91425" wrap="square" tIns="45700">
            <a:noAutofit/>
          </a:bodyPr>
          <a:lstStyle>
            <a:lvl1pPr indent="-337185" lvl="0" marL="457200" algn="l">
              <a:spcBef>
                <a:spcPts val="700"/>
              </a:spcBef>
              <a:spcAft>
                <a:spcPts val="0"/>
              </a:spcAft>
              <a:buSzPts val="1710"/>
              <a:buChar char="▪"/>
              <a:defRPr/>
            </a:lvl1pPr>
            <a:lvl2pPr indent="-331469" lvl="1" marL="914400" algn="l">
              <a:spcBef>
                <a:spcPts val="360"/>
              </a:spcBef>
              <a:spcAft>
                <a:spcPts val="0"/>
              </a:spcAft>
              <a:buSzPts val="162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534" name="Google Shape;1534;p209"/>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5" name="Google Shape;1535;p209"/>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6" name="Google Shape;1536;p209"/>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chemeClr val="lt2"/>
                </a:solidFill>
                <a:latin typeface="Corbel"/>
                <a:ea typeface="Corbel"/>
                <a:cs typeface="Corbel"/>
                <a:sym typeface="Corbel"/>
              </a:defRPr>
            </a:lvl1pPr>
            <a:lvl2pPr indent="0" lvl="1" marL="0" marR="0" algn="l">
              <a:spcBef>
                <a:spcPts val="0"/>
              </a:spcBef>
              <a:spcAft>
                <a:spcPts val="0"/>
              </a:spcAft>
              <a:buNone/>
              <a:defRPr sz="1200">
                <a:solidFill>
                  <a:schemeClr val="lt2"/>
                </a:solidFill>
                <a:latin typeface="Corbel"/>
                <a:ea typeface="Corbel"/>
                <a:cs typeface="Corbel"/>
                <a:sym typeface="Corbel"/>
              </a:defRPr>
            </a:lvl2pPr>
            <a:lvl3pPr indent="0" lvl="2" marL="0" marR="0" algn="l">
              <a:spcBef>
                <a:spcPts val="0"/>
              </a:spcBef>
              <a:spcAft>
                <a:spcPts val="0"/>
              </a:spcAft>
              <a:buNone/>
              <a:defRPr sz="1200">
                <a:solidFill>
                  <a:schemeClr val="lt2"/>
                </a:solidFill>
                <a:latin typeface="Corbel"/>
                <a:ea typeface="Corbel"/>
                <a:cs typeface="Corbel"/>
                <a:sym typeface="Corbel"/>
              </a:defRPr>
            </a:lvl3pPr>
            <a:lvl4pPr indent="0" lvl="3" marL="0" marR="0" algn="l">
              <a:spcBef>
                <a:spcPts val="0"/>
              </a:spcBef>
              <a:spcAft>
                <a:spcPts val="0"/>
              </a:spcAft>
              <a:buNone/>
              <a:defRPr sz="1200">
                <a:solidFill>
                  <a:schemeClr val="lt2"/>
                </a:solidFill>
                <a:latin typeface="Corbel"/>
                <a:ea typeface="Corbel"/>
                <a:cs typeface="Corbel"/>
                <a:sym typeface="Corbel"/>
              </a:defRPr>
            </a:lvl4pPr>
            <a:lvl5pPr indent="0" lvl="4" marL="0" marR="0" algn="l">
              <a:spcBef>
                <a:spcPts val="0"/>
              </a:spcBef>
              <a:spcAft>
                <a:spcPts val="0"/>
              </a:spcAft>
              <a:buNone/>
              <a:defRPr sz="1200">
                <a:solidFill>
                  <a:schemeClr val="lt2"/>
                </a:solidFill>
                <a:latin typeface="Corbel"/>
                <a:ea typeface="Corbel"/>
                <a:cs typeface="Corbel"/>
                <a:sym typeface="Corbel"/>
              </a:defRPr>
            </a:lvl5pPr>
            <a:lvl6pPr indent="0" lvl="5" marL="0" marR="0" algn="l">
              <a:spcBef>
                <a:spcPts val="0"/>
              </a:spcBef>
              <a:spcAft>
                <a:spcPts val="0"/>
              </a:spcAft>
              <a:buNone/>
              <a:defRPr sz="1200">
                <a:solidFill>
                  <a:schemeClr val="lt2"/>
                </a:solidFill>
                <a:latin typeface="Corbel"/>
                <a:ea typeface="Corbel"/>
                <a:cs typeface="Corbel"/>
                <a:sym typeface="Corbel"/>
              </a:defRPr>
            </a:lvl6pPr>
            <a:lvl7pPr indent="0" lvl="6" marL="0" marR="0" algn="l">
              <a:spcBef>
                <a:spcPts val="0"/>
              </a:spcBef>
              <a:spcAft>
                <a:spcPts val="0"/>
              </a:spcAft>
              <a:buNone/>
              <a:defRPr sz="1200">
                <a:solidFill>
                  <a:schemeClr val="lt2"/>
                </a:solidFill>
                <a:latin typeface="Corbel"/>
                <a:ea typeface="Corbel"/>
                <a:cs typeface="Corbel"/>
                <a:sym typeface="Corbel"/>
              </a:defRPr>
            </a:lvl7pPr>
            <a:lvl8pPr indent="0" lvl="7" marL="0" marR="0" algn="l">
              <a:spcBef>
                <a:spcPts val="0"/>
              </a:spcBef>
              <a:spcAft>
                <a:spcPts val="0"/>
              </a:spcAft>
              <a:buNone/>
              <a:defRPr sz="1200">
                <a:solidFill>
                  <a:schemeClr val="lt2"/>
                </a:solidFill>
                <a:latin typeface="Corbel"/>
                <a:ea typeface="Corbel"/>
                <a:cs typeface="Corbel"/>
                <a:sym typeface="Corbel"/>
              </a:defRPr>
            </a:lvl8pPr>
            <a:lvl9pPr indent="0" lvl="8" marL="0" marR="0" algn="l">
              <a:spcBef>
                <a:spcPts val="0"/>
              </a:spcBef>
              <a:spcAft>
                <a:spcPts val="0"/>
              </a:spcAft>
              <a:buNone/>
              <a:defRPr sz="1200">
                <a:solidFill>
                  <a:schemeClr val="lt2"/>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Αντικείμενο" type="obj">
  <p:cSld name="OBJECT">
    <p:spTree>
      <p:nvGrpSpPr>
        <p:cNvPr id="1543" name="Shape 1543"/>
        <p:cNvGrpSpPr/>
        <p:nvPr/>
      </p:nvGrpSpPr>
      <p:grpSpPr>
        <a:xfrm>
          <a:off x="0" y="0"/>
          <a:ext cx="0" cy="0"/>
          <a:chOff x="0" y="0"/>
          <a:chExt cx="0" cy="0"/>
        </a:xfrm>
      </p:grpSpPr>
      <p:sp>
        <p:nvSpPr>
          <p:cNvPr id="1544" name="Google Shape;1544;p147"/>
          <p:cNvSpPr txBox="1"/>
          <p:nvPr>
            <p:ph idx="1" type="body"/>
          </p:nvPr>
        </p:nvSpPr>
        <p:spPr>
          <a:xfrm>
            <a:off x="457200" y="1524000"/>
            <a:ext cx="8229600" cy="4572000"/>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1545" name="Google Shape;1545;p147"/>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6" name="Google Shape;1546;p147"/>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7" name="Google Shape;1547;p147"/>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8" name="Google Shape;1548;p147"/>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chemeClr val="lt2"/>
                </a:solidFill>
                <a:latin typeface="Constantia"/>
                <a:ea typeface="Constantia"/>
                <a:cs typeface="Constantia"/>
                <a:sym typeface="Constantia"/>
              </a:defRPr>
            </a:lvl1pPr>
            <a:lvl2pPr indent="0" lvl="1" marL="0" marR="0" algn="ctr">
              <a:spcBef>
                <a:spcPts val="0"/>
              </a:spcBef>
              <a:spcAft>
                <a:spcPts val="0"/>
              </a:spcAft>
              <a:buNone/>
              <a:defRPr sz="1600">
                <a:solidFill>
                  <a:schemeClr val="lt2"/>
                </a:solidFill>
                <a:latin typeface="Constantia"/>
                <a:ea typeface="Constantia"/>
                <a:cs typeface="Constantia"/>
                <a:sym typeface="Constantia"/>
              </a:defRPr>
            </a:lvl2pPr>
            <a:lvl3pPr indent="0" lvl="2" marL="0" marR="0" algn="ctr">
              <a:spcBef>
                <a:spcPts val="0"/>
              </a:spcBef>
              <a:spcAft>
                <a:spcPts val="0"/>
              </a:spcAft>
              <a:buNone/>
              <a:defRPr sz="1600">
                <a:solidFill>
                  <a:schemeClr val="lt2"/>
                </a:solidFill>
                <a:latin typeface="Constantia"/>
                <a:ea typeface="Constantia"/>
                <a:cs typeface="Constantia"/>
                <a:sym typeface="Constantia"/>
              </a:defRPr>
            </a:lvl3pPr>
            <a:lvl4pPr indent="0" lvl="3" marL="0" marR="0" algn="ctr">
              <a:spcBef>
                <a:spcPts val="0"/>
              </a:spcBef>
              <a:spcAft>
                <a:spcPts val="0"/>
              </a:spcAft>
              <a:buNone/>
              <a:defRPr sz="1600">
                <a:solidFill>
                  <a:schemeClr val="lt2"/>
                </a:solidFill>
                <a:latin typeface="Constantia"/>
                <a:ea typeface="Constantia"/>
                <a:cs typeface="Constantia"/>
                <a:sym typeface="Constantia"/>
              </a:defRPr>
            </a:lvl4pPr>
            <a:lvl5pPr indent="0" lvl="4" marL="0" marR="0" algn="ctr">
              <a:spcBef>
                <a:spcPts val="0"/>
              </a:spcBef>
              <a:spcAft>
                <a:spcPts val="0"/>
              </a:spcAft>
              <a:buNone/>
              <a:defRPr sz="1600">
                <a:solidFill>
                  <a:schemeClr val="lt2"/>
                </a:solidFill>
                <a:latin typeface="Constantia"/>
                <a:ea typeface="Constantia"/>
                <a:cs typeface="Constantia"/>
                <a:sym typeface="Constantia"/>
              </a:defRPr>
            </a:lvl5pPr>
            <a:lvl6pPr indent="0" lvl="5" marL="0" marR="0" algn="ctr">
              <a:spcBef>
                <a:spcPts val="0"/>
              </a:spcBef>
              <a:spcAft>
                <a:spcPts val="0"/>
              </a:spcAft>
              <a:buNone/>
              <a:defRPr sz="1600">
                <a:solidFill>
                  <a:schemeClr val="lt2"/>
                </a:solidFill>
                <a:latin typeface="Constantia"/>
                <a:ea typeface="Constantia"/>
                <a:cs typeface="Constantia"/>
                <a:sym typeface="Constantia"/>
              </a:defRPr>
            </a:lvl6pPr>
            <a:lvl7pPr indent="0" lvl="6" marL="0" marR="0" algn="ctr">
              <a:spcBef>
                <a:spcPts val="0"/>
              </a:spcBef>
              <a:spcAft>
                <a:spcPts val="0"/>
              </a:spcAft>
              <a:buNone/>
              <a:defRPr sz="1600">
                <a:solidFill>
                  <a:schemeClr val="lt2"/>
                </a:solidFill>
                <a:latin typeface="Constantia"/>
                <a:ea typeface="Constantia"/>
                <a:cs typeface="Constantia"/>
                <a:sym typeface="Constantia"/>
              </a:defRPr>
            </a:lvl7pPr>
            <a:lvl8pPr indent="0" lvl="7" marL="0" marR="0" algn="ctr">
              <a:spcBef>
                <a:spcPts val="0"/>
              </a:spcBef>
              <a:spcAft>
                <a:spcPts val="0"/>
              </a:spcAft>
              <a:buNone/>
              <a:defRPr sz="1600">
                <a:solidFill>
                  <a:schemeClr val="lt2"/>
                </a:solidFill>
                <a:latin typeface="Constantia"/>
                <a:ea typeface="Constantia"/>
                <a:cs typeface="Constantia"/>
                <a:sym typeface="Constantia"/>
              </a:defRPr>
            </a:lvl8pPr>
            <a:lvl9pPr indent="0" lvl="8" marL="0" marR="0" algn="ctr">
              <a:spcBef>
                <a:spcPts val="0"/>
              </a:spcBef>
              <a:spcAft>
                <a:spcPts val="0"/>
              </a:spcAft>
              <a:buNone/>
              <a:defRPr sz="1600">
                <a:solidFill>
                  <a:schemeClr val="lt2"/>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1549" name="Shape 1549"/>
        <p:cNvGrpSpPr/>
        <p:nvPr/>
      </p:nvGrpSpPr>
      <p:grpSpPr>
        <a:xfrm>
          <a:off x="0" y="0"/>
          <a:ext cx="0" cy="0"/>
          <a:chOff x="0" y="0"/>
          <a:chExt cx="0" cy="0"/>
        </a:xfrm>
      </p:grpSpPr>
      <p:sp>
        <p:nvSpPr>
          <p:cNvPr id="1550" name="Google Shape;1550;p148"/>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1" name="Google Shape;1551;p148"/>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2" name="Google Shape;1552;p148"/>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3" name="Google Shape;1553;p148"/>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chemeClr val="lt2"/>
                </a:solidFill>
                <a:latin typeface="Constantia"/>
                <a:ea typeface="Constantia"/>
                <a:cs typeface="Constantia"/>
                <a:sym typeface="Constantia"/>
              </a:defRPr>
            </a:lvl1pPr>
            <a:lvl2pPr indent="0" lvl="1" marL="0" marR="0" algn="ctr">
              <a:spcBef>
                <a:spcPts val="0"/>
              </a:spcBef>
              <a:spcAft>
                <a:spcPts val="0"/>
              </a:spcAft>
              <a:buNone/>
              <a:defRPr sz="1600">
                <a:solidFill>
                  <a:schemeClr val="lt2"/>
                </a:solidFill>
                <a:latin typeface="Constantia"/>
                <a:ea typeface="Constantia"/>
                <a:cs typeface="Constantia"/>
                <a:sym typeface="Constantia"/>
              </a:defRPr>
            </a:lvl2pPr>
            <a:lvl3pPr indent="0" lvl="2" marL="0" marR="0" algn="ctr">
              <a:spcBef>
                <a:spcPts val="0"/>
              </a:spcBef>
              <a:spcAft>
                <a:spcPts val="0"/>
              </a:spcAft>
              <a:buNone/>
              <a:defRPr sz="1600">
                <a:solidFill>
                  <a:schemeClr val="lt2"/>
                </a:solidFill>
                <a:latin typeface="Constantia"/>
                <a:ea typeface="Constantia"/>
                <a:cs typeface="Constantia"/>
                <a:sym typeface="Constantia"/>
              </a:defRPr>
            </a:lvl3pPr>
            <a:lvl4pPr indent="0" lvl="3" marL="0" marR="0" algn="ctr">
              <a:spcBef>
                <a:spcPts val="0"/>
              </a:spcBef>
              <a:spcAft>
                <a:spcPts val="0"/>
              </a:spcAft>
              <a:buNone/>
              <a:defRPr sz="1600">
                <a:solidFill>
                  <a:schemeClr val="lt2"/>
                </a:solidFill>
                <a:latin typeface="Constantia"/>
                <a:ea typeface="Constantia"/>
                <a:cs typeface="Constantia"/>
                <a:sym typeface="Constantia"/>
              </a:defRPr>
            </a:lvl4pPr>
            <a:lvl5pPr indent="0" lvl="4" marL="0" marR="0" algn="ctr">
              <a:spcBef>
                <a:spcPts val="0"/>
              </a:spcBef>
              <a:spcAft>
                <a:spcPts val="0"/>
              </a:spcAft>
              <a:buNone/>
              <a:defRPr sz="1600">
                <a:solidFill>
                  <a:schemeClr val="lt2"/>
                </a:solidFill>
                <a:latin typeface="Constantia"/>
                <a:ea typeface="Constantia"/>
                <a:cs typeface="Constantia"/>
                <a:sym typeface="Constantia"/>
              </a:defRPr>
            </a:lvl5pPr>
            <a:lvl6pPr indent="0" lvl="5" marL="0" marR="0" algn="ctr">
              <a:spcBef>
                <a:spcPts val="0"/>
              </a:spcBef>
              <a:spcAft>
                <a:spcPts val="0"/>
              </a:spcAft>
              <a:buNone/>
              <a:defRPr sz="1600">
                <a:solidFill>
                  <a:schemeClr val="lt2"/>
                </a:solidFill>
                <a:latin typeface="Constantia"/>
                <a:ea typeface="Constantia"/>
                <a:cs typeface="Constantia"/>
                <a:sym typeface="Constantia"/>
              </a:defRPr>
            </a:lvl6pPr>
            <a:lvl7pPr indent="0" lvl="6" marL="0" marR="0" algn="ctr">
              <a:spcBef>
                <a:spcPts val="0"/>
              </a:spcBef>
              <a:spcAft>
                <a:spcPts val="0"/>
              </a:spcAft>
              <a:buNone/>
              <a:defRPr sz="1600">
                <a:solidFill>
                  <a:schemeClr val="lt2"/>
                </a:solidFill>
                <a:latin typeface="Constantia"/>
                <a:ea typeface="Constantia"/>
                <a:cs typeface="Constantia"/>
                <a:sym typeface="Constantia"/>
              </a:defRPr>
            </a:lvl7pPr>
            <a:lvl8pPr indent="0" lvl="7" marL="0" marR="0" algn="ctr">
              <a:spcBef>
                <a:spcPts val="0"/>
              </a:spcBef>
              <a:spcAft>
                <a:spcPts val="0"/>
              </a:spcAft>
              <a:buNone/>
              <a:defRPr sz="1600">
                <a:solidFill>
                  <a:schemeClr val="lt2"/>
                </a:solidFill>
                <a:latin typeface="Constantia"/>
                <a:ea typeface="Constantia"/>
                <a:cs typeface="Constantia"/>
                <a:sym typeface="Constantia"/>
              </a:defRPr>
            </a:lvl8pPr>
            <a:lvl9pPr indent="0" lvl="8" marL="0" marR="0" algn="ctr">
              <a:spcBef>
                <a:spcPts val="0"/>
              </a:spcBef>
              <a:spcAft>
                <a:spcPts val="0"/>
              </a:spcAft>
              <a:buNone/>
              <a:defRPr sz="1600">
                <a:solidFill>
                  <a:schemeClr val="lt2"/>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type="objTx">
  <p:cSld name="OBJECT_WITH_CAPTION_TEXT">
    <p:spTree>
      <p:nvGrpSpPr>
        <p:cNvPr id="138" name="Shape 138"/>
        <p:cNvGrpSpPr/>
        <p:nvPr/>
      </p:nvGrpSpPr>
      <p:grpSpPr>
        <a:xfrm>
          <a:off x="0" y="0"/>
          <a:ext cx="0" cy="0"/>
          <a:chOff x="0" y="0"/>
          <a:chExt cx="0" cy="0"/>
        </a:xfrm>
      </p:grpSpPr>
      <p:sp>
        <p:nvSpPr>
          <p:cNvPr id="139" name="Google Shape;139;p24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40" name="Google Shape;140;p24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41" name="Google Shape;141;p24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42" name="Google Shape;142;p24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24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2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type="title">
  <p:cSld name="TITLE">
    <p:spTree>
      <p:nvGrpSpPr>
        <p:cNvPr id="1554" name="Shape 1554"/>
        <p:cNvGrpSpPr/>
        <p:nvPr/>
      </p:nvGrpSpPr>
      <p:grpSpPr>
        <a:xfrm>
          <a:off x="0" y="0"/>
          <a:ext cx="0" cy="0"/>
          <a:chOff x="0" y="0"/>
          <a:chExt cx="0" cy="0"/>
        </a:xfrm>
      </p:grpSpPr>
      <p:cxnSp>
        <p:nvCxnSpPr>
          <p:cNvPr id="1555" name="Google Shape;1555;p246"/>
          <p:cNvCxnSpPr/>
          <p:nvPr/>
        </p:nvCxnSpPr>
        <p:spPr>
          <a:xfrm>
            <a:off x="1463675" y="3549650"/>
            <a:ext cx="2971800" cy="1588"/>
          </a:xfrm>
          <a:prstGeom prst="straightConnector1">
            <a:avLst/>
          </a:prstGeom>
          <a:noFill/>
          <a:ln cap="flat" cmpd="sng" w="9525">
            <a:solidFill>
              <a:srgbClr val="E8E8E7"/>
            </a:solidFill>
            <a:prstDash val="solid"/>
            <a:round/>
            <a:headEnd len="sm" w="sm" type="none"/>
            <a:tailEnd len="sm" w="sm" type="none"/>
          </a:ln>
          <a:effectLst>
            <a:outerShdw blurRad="31750" rotWithShape="0" algn="tl">
              <a:srgbClr val="000000">
                <a:alpha val="54901"/>
              </a:srgbClr>
            </a:outerShdw>
          </a:effectLst>
        </p:spPr>
      </p:cxnSp>
      <p:cxnSp>
        <p:nvCxnSpPr>
          <p:cNvPr id="1556" name="Google Shape;1556;p246"/>
          <p:cNvCxnSpPr/>
          <p:nvPr/>
        </p:nvCxnSpPr>
        <p:spPr>
          <a:xfrm>
            <a:off x="4708525" y="3549650"/>
            <a:ext cx="2971800" cy="1588"/>
          </a:xfrm>
          <a:prstGeom prst="straightConnector1">
            <a:avLst/>
          </a:prstGeom>
          <a:noFill/>
          <a:ln cap="flat" cmpd="sng" w="9525">
            <a:solidFill>
              <a:srgbClr val="E8E8E7"/>
            </a:solidFill>
            <a:prstDash val="solid"/>
            <a:round/>
            <a:headEnd len="sm" w="sm" type="none"/>
            <a:tailEnd len="sm" w="sm" type="none"/>
          </a:ln>
          <a:effectLst>
            <a:outerShdw blurRad="31750" rotWithShape="0" algn="tl">
              <a:srgbClr val="000000">
                <a:alpha val="54901"/>
              </a:srgbClr>
            </a:outerShdw>
          </a:effectLst>
        </p:spPr>
      </p:cxnSp>
      <p:sp>
        <p:nvSpPr>
          <p:cNvPr id="1557" name="Google Shape;1557;p246"/>
          <p:cNvSpPr/>
          <p:nvPr/>
        </p:nvSpPr>
        <p:spPr>
          <a:xfrm>
            <a:off x="4540250" y="3525838"/>
            <a:ext cx="46038" cy="46037"/>
          </a:xfrm>
          <a:prstGeom prst="ellipse">
            <a:avLst/>
          </a:prstGeom>
          <a:solidFill>
            <a:schemeClr val="accent2"/>
          </a:solidFill>
          <a:ln cap="flat" cmpd="sng" w="38100">
            <a:solidFill>
              <a:schemeClr val="accent2"/>
            </a:solidFill>
            <a:prstDash val="solid"/>
            <a:round/>
            <a:headEnd len="sm" w="sm" type="none"/>
            <a:tailEnd len="sm" w="sm" type="none"/>
          </a:ln>
          <a:effectLst>
            <a:outerShdw blurRad="31750" rotWithShape="0" algn="tl">
              <a:srgbClr val="000000">
                <a:alpha val="5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58" name="Google Shape;1558;p246"/>
          <p:cNvSpPr txBox="1"/>
          <p:nvPr>
            <p:ph idx="1" type="subTitle"/>
          </p:nvPr>
        </p:nvSpPr>
        <p:spPr>
          <a:xfrm>
            <a:off x="457200" y="3699804"/>
            <a:ext cx="8305800" cy="1143000"/>
          </a:xfrm>
          <a:prstGeom prst="rect">
            <a:avLst/>
          </a:prstGeom>
          <a:noFill/>
          <a:ln>
            <a:noFill/>
          </a:ln>
        </p:spPr>
        <p:txBody>
          <a:bodyPr anchorCtr="0" anchor="t" bIns="45700" lIns="91425" spcFirstLastPara="1" rIns="91425" wrap="square" tIns="45700">
            <a:noAutofit/>
          </a:bodyPr>
          <a:lstStyle>
            <a:lvl1pPr lvl="0" algn="ctr">
              <a:spcBef>
                <a:spcPts val="600"/>
              </a:spcBef>
              <a:spcAft>
                <a:spcPts val="0"/>
              </a:spcAft>
              <a:buSzPts val="1870"/>
              <a:buNone/>
              <a:defRPr sz="2200">
                <a:solidFill>
                  <a:schemeClr val="lt2"/>
                </a:solidFill>
              </a:defRPr>
            </a:lvl1pPr>
            <a:lvl2pPr lvl="1" algn="ctr">
              <a:spcBef>
                <a:spcPts val="300"/>
              </a:spcBef>
              <a:spcAft>
                <a:spcPts val="0"/>
              </a:spcAft>
              <a:buSzPts val="1530"/>
              <a:buNone/>
              <a:defRPr/>
            </a:lvl2pPr>
            <a:lvl3pPr lvl="2" algn="ctr">
              <a:spcBef>
                <a:spcPts val="300"/>
              </a:spcBef>
              <a:spcAft>
                <a:spcPts val="0"/>
              </a:spcAft>
              <a:buSzPts val="1530"/>
              <a:buNone/>
              <a:defRPr/>
            </a:lvl3pPr>
            <a:lvl4pPr lvl="3" algn="ctr">
              <a:spcBef>
                <a:spcPts val="300"/>
              </a:spcBef>
              <a:spcAft>
                <a:spcPts val="0"/>
              </a:spcAft>
              <a:buSzPts val="1530"/>
              <a:buNone/>
              <a:defRPr/>
            </a:lvl4pPr>
            <a:lvl5pPr lvl="4" algn="ctr">
              <a:spcBef>
                <a:spcPts val="338"/>
              </a:spcBef>
              <a:spcAft>
                <a:spcPts val="0"/>
              </a:spcAft>
              <a:buSzPts val="1530"/>
              <a:buNone/>
              <a:defRPr/>
            </a:lvl5pPr>
            <a:lvl6pPr lvl="5" algn="ctr">
              <a:spcBef>
                <a:spcPts val="340"/>
              </a:spcBef>
              <a:spcAft>
                <a:spcPts val="0"/>
              </a:spcAft>
              <a:buSzPts val="1530"/>
              <a:buNone/>
              <a:defRPr/>
            </a:lvl6pPr>
            <a:lvl7pPr lvl="6" algn="ctr">
              <a:spcBef>
                <a:spcPts val="340"/>
              </a:spcBef>
              <a:spcAft>
                <a:spcPts val="0"/>
              </a:spcAft>
              <a:buSzPts val="1530"/>
              <a:buNone/>
              <a:defRPr/>
            </a:lvl7pPr>
            <a:lvl8pPr lvl="7" algn="ctr">
              <a:spcBef>
                <a:spcPts val="340"/>
              </a:spcBef>
              <a:spcAft>
                <a:spcPts val="0"/>
              </a:spcAft>
              <a:buSzPts val="1530"/>
              <a:buNone/>
              <a:defRPr/>
            </a:lvl8pPr>
            <a:lvl9pPr lvl="8" algn="ctr">
              <a:spcBef>
                <a:spcPts val="340"/>
              </a:spcBef>
              <a:spcAft>
                <a:spcPts val="0"/>
              </a:spcAft>
              <a:buSzPts val="1530"/>
              <a:buNone/>
              <a:defRPr/>
            </a:lvl9pPr>
          </a:lstStyle>
          <a:p/>
        </p:txBody>
      </p:sp>
      <p:sp>
        <p:nvSpPr>
          <p:cNvPr id="1559" name="Google Shape;1559;p246"/>
          <p:cNvSpPr txBox="1"/>
          <p:nvPr>
            <p:ph type="ctrTitle"/>
          </p:nvPr>
        </p:nvSpPr>
        <p:spPr>
          <a:xfrm>
            <a:off x="457200" y="1433732"/>
            <a:ext cx="8305800" cy="19812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b="0" sz="4800">
                <a:solidFill>
                  <a:srgbClr val="F9F9F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0" name="Google Shape;1560;p246"/>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1" name="Google Shape;1561;p246"/>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chemeClr val="lt2"/>
                </a:solidFill>
                <a:latin typeface="Constantia"/>
                <a:ea typeface="Constantia"/>
                <a:cs typeface="Constantia"/>
                <a:sym typeface="Constantia"/>
              </a:defRPr>
            </a:lvl1pPr>
            <a:lvl2pPr indent="0" lvl="1" marL="0" marR="0" algn="ctr">
              <a:spcBef>
                <a:spcPts val="0"/>
              </a:spcBef>
              <a:spcAft>
                <a:spcPts val="0"/>
              </a:spcAft>
              <a:buNone/>
              <a:defRPr sz="1600">
                <a:solidFill>
                  <a:schemeClr val="lt2"/>
                </a:solidFill>
                <a:latin typeface="Constantia"/>
                <a:ea typeface="Constantia"/>
                <a:cs typeface="Constantia"/>
                <a:sym typeface="Constantia"/>
              </a:defRPr>
            </a:lvl2pPr>
            <a:lvl3pPr indent="0" lvl="2" marL="0" marR="0" algn="ctr">
              <a:spcBef>
                <a:spcPts val="0"/>
              </a:spcBef>
              <a:spcAft>
                <a:spcPts val="0"/>
              </a:spcAft>
              <a:buNone/>
              <a:defRPr sz="1600">
                <a:solidFill>
                  <a:schemeClr val="lt2"/>
                </a:solidFill>
                <a:latin typeface="Constantia"/>
                <a:ea typeface="Constantia"/>
                <a:cs typeface="Constantia"/>
                <a:sym typeface="Constantia"/>
              </a:defRPr>
            </a:lvl3pPr>
            <a:lvl4pPr indent="0" lvl="3" marL="0" marR="0" algn="ctr">
              <a:spcBef>
                <a:spcPts val="0"/>
              </a:spcBef>
              <a:spcAft>
                <a:spcPts val="0"/>
              </a:spcAft>
              <a:buNone/>
              <a:defRPr sz="1600">
                <a:solidFill>
                  <a:schemeClr val="lt2"/>
                </a:solidFill>
                <a:latin typeface="Constantia"/>
                <a:ea typeface="Constantia"/>
                <a:cs typeface="Constantia"/>
                <a:sym typeface="Constantia"/>
              </a:defRPr>
            </a:lvl4pPr>
            <a:lvl5pPr indent="0" lvl="4" marL="0" marR="0" algn="ctr">
              <a:spcBef>
                <a:spcPts val="0"/>
              </a:spcBef>
              <a:spcAft>
                <a:spcPts val="0"/>
              </a:spcAft>
              <a:buNone/>
              <a:defRPr sz="1600">
                <a:solidFill>
                  <a:schemeClr val="lt2"/>
                </a:solidFill>
                <a:latin typeface="Constantia"/>
                <a:ea typeface="Constantia"/>
                <a:cs typeface="Constantia"/>
                <a:sym typeface="Constantia"/>
              </a:defRPr>
            </a:lvl5pPr>
            <a:lvl6pPr indent="0" lvl="5" marL="0" marR="0" algn="ctr">
              <a:spcBef>
                <a:spcPts val="0"/>
              </a:spcBef>
              <a:spcAft>
                <a:spcPts val="0"/>
              </a:spcAft>
              <a:buNone/>
              <a:defRPr sz="1600">
                <a:solidFill>
                  <a:schemeClr val="lt2"/>
                </a:solidFill>
                <a:latin typeface="Constantia"/>
                <a:ea typeface="Constantia"/>
                <a:cs typeface="Constantia"/>
                <a:sym typeface="Constantia"/>
              </a:defRPr>
            </a:lvl6pPr>
            <a:lvl7pPr indent="0" lvl="6" marL="0" marR="0" algn="ctr">
              <a:spcBef>
                <a:spcPts val="0"/>
              </a:spcBef>
              <a:spcAft>
                <a:spcPts val="0"/>
              </a:spcAft>
              <a:buNone/>
              <a:defRPr sz="1600">
                <a:solidFill>
                  <a:schemeClr val="lt2"/>
                </a:solidFill>
                <a:latin typeface="Constantia"/>
                <a:ea typeface="Constantia"/>
                <a:cs typeface="Constantia"/>
                <a:sym typeface="Constantia"/>
              </a:defRPr>
            </a:lvl7pPr>
            <a:lvl8pPr indent="0" lvl="7" marL="0" marR="0" algn="ctr">
              <a:spcBef>
                <a:spcPts val="0"/>
              </a:spcBef>
              <a:spcAft>
                <a:spcPts val="0"/>
              </a:spcAft>
              <a:buNone/>
              <a:defRPr sz="1600">
                <a:solidFill>
                  <a:schemeClr val="lt2"/>
                </a:solidFill>
                <a:latin typeface="Constantia"/>
                <a:ea typeface="Constantia"/>
                <a:cs typeface="Constantia"/>
                <a:sym typeface="Constantia"/>
              </a:defRPr>
            </a:lvl8pPr>
            <a:lvl9pPr indent="0" lvl="8" marL="0" marR="0" algn="ctr">
              <a:spcBef>
                <a:spcPts val="0"/>
              </a:spcBef>
              <a:spcAft>
                <a:spcPts val="0"/>
              </a:spcAft>
              <a:buNone/>
              <a:defRPr sz="1600">
                <a:solidFill>
                  <a:schemeClr val="lt2"/>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
        <p:nvSpPr>
          <p:cNvPr id="1562" name="Google Shape;1562;p246"/>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type="secHead">
  <p:cSld name="SECTION_HEADER">
    <p:spTree>
      <p:nvGrpSpPr>
        <p:cNvPr id="1563" name="Shape 1563"/>
        <p:cNvGrpSpPr/>
        <p:nvPr/>
      </p:nvGrpSpPr>
      <p:grpSpPr>
        <a:xfrm>
          <a:off x="0" y="0"/>
          <a:ext cx="0" cy="0"/>
          <a:chOff x="0" y="0"/>
          <a:chExt cx="0" cy="0"/>
        </a:xfrm>
      </p:grpSpPr>
      <p:cxnSp>
        <p:nvCxnSpPr>
          <p:cNvPr id="1564" name="Google Shape;1564;p247"/>
          <p:cNvCxnSpPr/>
          <p:nvPr/>
        </p:nvCxnSpPr>
        <p:spPr>
          <a:xfrm>
            <a:off x="685800" y="4916488"/>
            <a:ext cx="7924800" cy="4762"/>
          </a:xfrm>
          <a:prstGeom prst="straightConnector1">
            <a:avLst/>
          </a:prstGeom>
          <a:noFill/>
          <a:ln cap="flat" cmpd="sng" w="9525">
            <a:solidFill>
              <a:srgbClr val="E9E9E8"/>
            </a:solidFill>
            <a:prstDash val="solid"/>
            <a:round/>
            <a:headEnd len="sm" w="sm" type="none"/>
            <a:tailEnd len="sm" w="sm" type="none"/>
          </a:ln>
          <a:effectLst>
            <a:outerShdw blurRad="31750" rotWithShape="0" algn="tl">
              <a:srgbClr val="000000">
                <a:alpha val="54901"/>
              </a:srgbClr>
            </a:outerShdw>
          </a:effectLst>
        </p:spPr>
      </p:cxnSp>
      <p:sp>
        <p:nvSpPr>
          <p:cNvPr id="1565" name="Google Shape;1565;p247"/>
          <p:cNvSpPr txBox="1"/>
          <p:nvPr>
            <p:ph type="title"/>
          </p:nvPr>
        </p:nvSpPr>
        <p:spPr>
          <a:xfrm>
            <a:off x="685800" y="3505200"/>
            <a:ext cx="7924800" cy="13716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rgbClr val="F9F9F9"/>
              </a:buClr>
              <a:buSzPts val="4800"/>
              <a:buFont typeface="Constantia"/>
              <a:buNone/>
              <a:defRPr b="0" sz="4800">
                <a:solidFill>
                  <a:srgbClr val="F9F9F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6" name="Google Shape;1566;p247"/>
          <p:cNvSpPr txBox="1"/>
          <p:nvPr>
            <p:ph idx="1" type="body"/>
          </p:nvPr>
        </p:nvSpPr>
        <p:spPr>
          <a:xfrm>
            <a:off x="685800" y="4958864"/>
            <a:ext cx="7924800" cy="984736"/>
          </a:xfrm>
          <a:prstGeom prst="rect">
            <a:avLst/>
          </a:prstGeom>
          <a:noFill/>
          <a:ln>
            <a:noFill/>
          </a:ln>
        </p:spPr>
        <p:txBody>
          <a:bodyPr anchorCtr="0" anchor="t" bIns="45700" lIns="91425" spcFirstLastPara="1" rIns="91425" wrap="square" tIns="45700">
            <a:noAutofit/>
          </a:bodyPr>
          <a:lstStyle>
            <a:lvl1pPr indent="-228600" lvl="0" marL="457200" algn="l">
              <a:spcBef>
                <a:spcPts val="600"/>
              </a:spcBef>
              <a:spcAft>
                <a:spcPts val="0"/>
              </a:spcAft>
              <a:buSzPts val="1700"/>
              <a:buNone/>
              <a:defRPr sz="2000">
                <a:solidFill>
                  <a:schemeClr val="lt2"/>
                </a:solidFill>
              </a:defRPr>
            </a:lvl1pPr>
            <a:lvl2pPr indent="-228600" lvl="1" marL="914400" algn="l">
              <a:spcBef>
                <a:spcPts val="300"/>
              </a:spcBef>
              <a:spcAft>
                <a:spcPts val="0"/>
              </a:spcAft>
              <a:buSzPts val="1530"/>
              <a:buNone/>
              <a:defRPr sz="1800">
                <a:solidFill>
                  <a:schemeClr val="lt1"/>
                </a:solidFill>
              </a:defRPr>
            </a:lvl2pPr>
            <a:lvl3pPr indent="-228600" lvl="2" marL="1371600" algn="l">
              <a:spcBef>
                <a:spcPts val="300"/>
              </a:spcBef>
              <a:spcAft>
                <a:spcPts val="0"/>
              </a:spcAft>
              <a:buSzPts val="1360"/>
              <a:buNone/>
              <a:defRPr sz="1600">
                <a:solidFill>
                  <a:schemeClr val="lt1"/>
                </a:solidFill>
              </a:defRPr>
            </a:lvl3pPr>
            <a:lvl4pPr indent="-228600" lvl="3" marL="1828800" algn="l">
              <a:spcBef>
                <a:spcPts val="300"/>
              </a:spcBef>
              <a:spcAft>
                <a:spcPts val="0"/>
              </a:spcAft>
              <a:buSzPts val="1190"/>
              <a:buNone/>
              <a:defRPr sz="1400">
                <a:solidFill>
                  <a:schemeClr val="lt1"/>
                </a:solidFill>
              </a:defRPr>
            </a:lvl4pPr>
            <a:lvl5pPr indent="-228600" lvl="4" marL="2286000" algn="l">
              <a:spcBef>
                <a:spcPts val="338"/>
              </a:spcBef>
              <a:spcAft>
                <a:spcPts val="0"/>
              </a:spcAft>
              <a:buSzPts val="1190"/>
              <a:buNone/>
              <a:defRPr sz="1400">
                <a:solidFill>
                  <a:schemeClr val="lt1"/>
                </a:solidFill>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1567" name="Google Shape;1567;p247"/>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8" name="Google Shape;1568;p247"/>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9" name="Google Shape;1569;p247"/>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chemeClr val="lt2"/>
                </a:solidFill>
                <a:latin typeface="Constantia"/>
                <a:ea typeface="Constantia"/>
                <a:cs typeface="Constantia"/>
                <a:sym typeface="Constantia"/>
              </a:defRPr>
            </a:lvl1pPr>
            <a:lvl2pPr indent="0" lvl="1" marL="0" marR="0" algn="ctr">
              <a:spcBef>
                <a:spcPts val="0"/>
              </a:spcBef>
              <a:spcAft>
                <a:spcPts val="0"/>
              </a:spcAft>
              <a:buNone/>
              <a:defRPr sz="1600">
                <a:solidFill>
                  <a:schemeClr val="lt2"/>
                </a:solidFill>
                <a:latin typeface="Constantia"/>
                <a:ea typeface="Constantia"/>
                <a:cs typeface="Constantia"/>
                <a:sym typeface="Constantia"/>
              </a:defRPr>
            </a:lvl2pPr>
            <a:lvl3pPr indent="0" lvl="2" marL="0" marR="0" algn="ctr">
              <a:spcBef>
                <a:spcPts val="0"/>
              </a:spcBef>
              <a:spcAft>
                <a:spcPts val="0"/>
              </a:spcAft>
              <a:buNone/>
              <a:defRPr sz="1600">
                <a:solidFill>
                  <a:schemeClr val="lt2"/>
                </a:solidFill>
                <a:latin typeface="Constantia"/>
                <a:ea typeface="Constantia"/>
                <a:cs typeface="Constantia"/>
                <a:sym typeface="Constantia"/>
              </a:defRPr>
            </a:lvl3pPr>
            <a:lvl4pPr indent="0" lvl="3" marL="0" marR="0" algn="ctr">
              <a:spcBef>
                <a:spcPts val="0"/>
              </a:spcBef>
              <a:spcAft>
                <a:spcPts val="0"/>
              </a:spcAft>
              <a:buNone/>
              <a:defRPr sz="1600">
                <a:solidFill>
                  <a:schemeClr val="lt2"/>
                </a:solidFill>
                <a:latin typeface="Constantia"/>
                <a:ea typeface="Constantia"/>
                <a:cs typeface="Constantia"/>
                <a:sym typeface="Constantia"/>
              </a:defRPr>
            </a:lvl4pPr>
            <a:lvl5pPr indent="0" lvl="4" marL="0" marR="0" algn="ctr">
              <a:spcBef>
                <a:spcPts val="0"/>
              </a:spcBef>
              <a:spcAft>
                <a:spcPts val="0"/>
              </a:spcAft>
              <a:buNone/>
              <a:defRPr sz="1600">
                <a:solidFill>
                  <a:schemeClr val="lt2"/>
                </a:solidFill>
                <a:latin typeface="Constantia"/>
                <a:ea typeface="Constantia"/>
                <a:cs typeface="Constantia"/>
                <a:sym typeface="Constantia"/>
              </a:defRPr>
            </a:lvl5pPr>
            <a:lvl6pPr indent="0" lvl="5" marL="0" marR="0" algn="ctr">
              <a:spcBef>
                <a:spcPts val="0"/>
              </a:spcBef>
              <a:spcAft>
                <a:spcPts val="0"/>
              </a:spcAft>
              <a:buNone/>
              <a:defRPr sz="1600">
                <a:solidFill>
                  <a:schemeClr val="lt2"/>
                </a:solidFill>
                <a:latin typeface="Constantia"/>
                <a:ea typeface="Constantia"/>
                <a:cs typeface="Constantia"/>
                <a:sym typeface="Constantia"/>
              </a:defRPr>
            </a:lvl6pPr>
            <a:lvl7pPr indent="0" lvl="6" marL="0" marR="0" algn="ctr">
              <a:spcBef>
                <a:spcPts val="0"/>
              </a:spcBef>
              <a:spcAft>
                <a:spcPts val="0"/>
              </a:spcAft>
              <a:buNone/>
              <a:defRPr sz="1600">
                <a:solidFill>
                  <a:schemeClr val="lt2"/>
                </a:solidFill>
                <a:latin typeface="Constantia"/>
                <a:ea typeface="Constantia"/>
                <a:cs typeface="Constantia"/>
                <a:sym typeface="Constantia"/>
              </a:defRPr>
            </a:lvl7pPr>
            <a:lvl8pPr indent="0" lvl="7" marL="0" marR="0" algn="ctr">
              <a:spcBef>
                <a:spcPts val="0"/>
              </a:spcBef>
              <a:spcAft>
                <a:spcPts val="0"/>
              </a:spcAft>
              <a:buNone/>
              <a:defRPr sz="1600">
                <a:solidFill>
                  <a:schemeClr val="lt2"/>
                </a:solidFill>
                <a:latin typeface="Constantia"/>
                <a:ea typeface="Constantia"/>
                <a:cs typeface="Constantia"/>
                <a:sym typeface="Constantia"/>
              </a:defRPr>
            </a:lvl8pPr>
            <a:lvl9pPr indent="0" lvl="8" marL="0" marR="0" algn="ctr">
              <a:spcBef>
                <a:spcPts val="0"/>
              </a:spcBef>
              <a:spcAft>
                <a:spcPts val="0"/>
              </a:spcAft>
              <a:buNone/>
              <a:defRPr sz="1600">
                <a:solidFill>
                  <a:schemeClr val="lt2"/>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type="twoObj">
  <p:cSld name="TWO_OBJECTS">
    <p:spTree>
      <p:nvGrpSpPr>
        <p:cNvPr id="1570" name="Shape 1570"/>
        <p:cNvGrpSpPr/>
        <p:nvPr/>
      </p:nvGrpSpPr>
      <p:grpSpPr>
        <a:xfrm>
          <a:off x="0" y="0"/>
          <a:ext cx="0" cy="0"/>
          <a:chOff x="0" y="0"/>
          <a:chExt cx="0" cy="0"/>
        </a:xfrm>
      </p:grpSpPr>
      <p:sp>
        <p:nvSpPr>
          <p:cNvPr id="1571" name="Google Shape;1571;p248"/>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2" name="Google Shape;1572;p248"/>
          <p:cNvSpPr txBox="1"/>
          <p:nvPr>
            <p:ph idx="1" type="body"/>
          </p:nvPr>
        </p:nvSpPr>
        <p:spPr>
          <a:xfrm>
            <a:off x="457200" y="1524000"/>
            <a:ext cx="4059936" cy="4572000"/>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1573" name="Google Shape;1573;p248"/>
          <p:cNvSpPr txBox="1"/>
          <p:nvPr>
            <p:ph idx="2" type="body"/>
          </p:nvPr>
        </p:nvSpPr>
        <p:spPr>
          <a:xfrm>
            <a:off x="4648200" y="1524000"/>
            <a:ext cx="4059936" cy="4572000"/>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1574" name="Google Shape;1574;p248"/>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5" name="Google Shape;1575;p248"/>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6" name="Google Shape;1576;p248"/>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chemeClr val="lt2"/>
                </a:solidFill>
                <a:latin typeface="Constantia"/>
                <a:ea typeface="Constantia"/>
                <a:cs typeface="Constantia"/>
                <a:sym typeface="Constantia"/>
              </a:defRPr>
            </a:lvl1pPr>
            <a:lvl2pPr indent="0" lvl="1" marL="0" marR="0" algn="ctr">
              <a:spcBef>
                <a:spcPts val="0"/>
              </a:spcBef>
              <a:spcAft>
                <a:spcPts val="0"/>
              </a:spcAft>
              <a:buNone/>
              <a:defRPr sz="1600">
                <a:solidFill>
                  <a:schemeClr val="lt2"/>
                </a:solidFill>
                <a:latin typeface="Constantia"/>
                <a:ea typeface="Constantia"/>
                <a:cs typeface="Constantia"/>
                <a:sym typeface="Constantia"/>
              </a:defRPr>
            </a:lvl2pPr>
            <a:lvl3pPr indent="0" lvl="2" marL="0" marR="0" algn="ctr">
              <a:spcBef>
                <a:spcPts val="0"/>
              </a:spcBef>
              <a:spcAft>
                <a:spcPts val="0"/>
              </a:spcAft>
              <a:buNone/>
              <a:defRPr sz="1600">
                <a:solidFill>
                  <a:schemeClr val="lt2"/>
                </a:solidFill>
                <a:latin typeface="Constantia"/>
                <a:ea typeface="Constantia"/>
                <a:cs typeface="Constantia"/>
                <a:sym typeface="Constantia"/>
              </a:defRPr>
            </a:lvl3pPr>
            <a:lvl4pPr indent="0" lvl="3" marL="0" marR="0" algn="ctr">
              <a:spcBef>
                <a:spcPts val="0"/>
              </a:spcBef>
              <a:spcAft>
                <a:spcPts val="0"/>
              </a:spcAft>
              <a:buNone/>
              <a:defRPr sz="1600">
                <a:solidFill>
                  <a:schemeClr val="lt2"/>
                </a:solidFill>
                <a:latin typeface="Constantia"/>
                <a:ea typeface="Constantia"/>
                <a:cs typeface="Constantia"/>
                <a:sym typeface="Constantia"/>
              </a:defRPr>
            </a:lvl4pPr>
            <a:lvl5pPr indent="0" lvl="4" marL="0" marR="0" algn="ctr">
              <a:spcBef>
                <a:spcPts val="0"/>
              </a:spcBef>
              <a:spcAft>
                <a:spcPts val="0"/>
              </a:spcAft>
              <a:buNone/>
              <a:defRPr sz="1600">
                <a:solidFill>
                  <a:schemeClr val="lt2"/>
                </a:solidFill>
                <a:latin typeface="Constantia"/>
                <a:ea typeface="Constantia"/>
                <a:cs typeface="Constantia"/>
                <a:sym typeface="Constantia"/>
              </a:defRPr>
            </a:lvl5pPr>
            <a:lvl6pPr indent="0" lvl="5" marL="0" marR="0" algn="ctr">
              <a:spcBef>
                <a:spcPts val="0"/>
              </a:spcBef>
              <a:spcAft>
                <a:spcPts val="0"/>
              </a:spcAft>
              <a:buNone/>
              <a:defRPr sz="1600">
                <a:solidFill>
                  <a:schemeClr val="lt2"/>
                </a:solidFill>
                <a:latin typeface="Constantia"/>
                <a:ea typeface="Constantia"/>
                <a:cs typeface="Constantia"/>
                <a:sym typeface="Constantia"/>
              </a:defRPr>
            </a:lvl6pPr>
            <a:lvl7pPr indent="0" lvl="6" marL="0" marR="0" algn="ctr">
              <a:spcBef>
                <a:spcPts val="0"/>
              </a:spcBef>
              <a:spcAft>
                <a:spcPts val="0"/>
              </a:spcAft>
              <a:buNone/>
              <a:defRPr sz="1600">
                <a:solidFill>
                  <a:schemeClr val="lt2"/>
                </a:solidFill>
                <a:latin typeface="Constantia"/>
                <a:ea typeface="Constantia"/>
                <a:cs typeface="Constantia"/>
                <a:sym typeface="Constantia"/>
              </a:defRPr>
            </a:lvl7pPr>
            <a:lvl8pPr indent="0" lvl="7" marL="0" marR="0" algn="ctr">
              <a:spcBef>
                <a:spcPts val="0"/>
              </a:spcBef>
              <a:spcAft>
                <a:spcPts val="0"/>
              </a:spcAft>
              <a:buNone/>
              <a:defRPr sz="1600">
                <a:solidFill>
                  <a:schemeClr val="lt2"/>
                </a:solidFill>
                <a:latin typeface="Constantia"/>
                <a:ea typeface="Constantia"/>
                <a:cs typeface="Constantia"/>
                <a:sym typeface="Constantia"/>
              </a:defRPr>
            </a:lvl8pPr>
            <a:lvl9pPr indent="0" lvl="8" marL="0" marR="0" algn="ctr">
              <a:spcBef>
                <a:spcPts val="0"/>
              </a:spcBef>
              <a:spcAft>
                <a:spcPts val="0"/>
              </a:spcAft>
              <a:buNone/>
              <a:defRPr sz="1600">
                <a:solidFill>
                  <a:schemeClr val="lt2"/>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Σύγκριση" type="twoTxTwoObj">
  <p:cSld name="TWO_OBJECTS_WITH_TEXT">
    <p:spTree>
      <p:nvGrpSpPr>
        <p:cNvPr id="1577" name="Shape 1577"/>
        <p:cNvGrpSpPr/>
        <p:nvPr/>
      </p:nvGrpSpPr>
      <p:grpSpPr>
        <a:xfrm>
          <a:off x="0" y="0"/>
          <a:ext cx="0" cy="0"/>
          <a:chOff x="0" y="0"/>
          <a:chExt cx="0" cy="0"/>
        </a:xfrm>
      </p:grpSpPr>
      <p:cxnSp>
        <p:nvCxnSpPr>
          <p:cNvPr id="1578" name="Google Shape;1578;p249"/>
          <p:cNvCxnSpPr/>
          <p:nvPr/>
        </p:nvCxnSpPr>
        <p:spPr>
          <a:xfrm>
            <a:off x="563563" y="2179638"/>
            <a:ext cx="3748087" cy="1587"/>
          </a:xfrm>
          <a:prstGeom prst="straightConnector1">
            <a:avLst/>
          </a:prstGeom>
          <a:noFill/>
          <a:ln cap="flat" cmpd="sng" w="12700">
            <a:solidFill>
              <a:srgbClr val="E8E8E7"/>
            </a:solidFill>
            <a:prstDash val="solid"/>
            <a:round/>
            <a:headEnd len="sm" w="sm" type="none"/>
            <a:tailEnd len="sm" w="sm" type="none"/>
          </a:ln>
          <a:effectLst>
            <a:outerShdw blurRad="34925" rotWithShape="0" algn="tl">
              <a:srgbClr val="000000">
                <a:alpha val="54901"/>
              </a:srgbClr>
            </a:outerShdw>
          </a:effectLst>
        </p:spPr>
      </p:cxnSp>
      <p:cxnSp>
        <p:nvCxnSpPr>
          <p:cNvPr id="1579" name="Google Shape;1579;p249"/>
          <p:cNvCxnSpPr/>
          <p:nvPr/>
        </p:nvCxnSpPr>
        <p:spPr>
          <a:xfrm>
            <a:off x="4754563" y="2179638"/>
            <a:ext cx="3749675" cy="1587"/>
          </a:xfrm>
          <a:prstGeom prst="straightConnector1">
            <a:avLst/>
          </a:prstGeom>
          <a:noFill/>
          <a:ln cap="flat" cmpd="sng" w="12700">
            <a:solidFill>
              <a:srgbClr val="E8E8E7"/>
            </a:solidFill>
            <a:prstDash val="solid"/>
            <a:round/>
            <a:headEnd len="sm" w="sm" type="none"/>
            <a:tailEnd len="sm" w="sm" type="none"/>
          </a:ln>
          <a:effectLst>
            <a:outerShdw blurRad="34925" rotWithShape="0" algn="tl">
              <a:srgbClr val="000000">
                <a:alpha val="54901"/>
              </a:srgbClr>
            </a:outerShdw>
          </a:effectLst>
        </p:spPr>
      </p:cxnSp>
      <p:sp>
        <p:nvSpPr>
          <p:cNvPr id="1580" name="Google Shape;1580;p249"/>
          <p:cNvSpPr txBox="1"/>
          <p:nvPr>
            <p:ph idx="1" type="body"/>
          </p:nvPr>
        </p:nvSpPr>
        <p:spPr>
          <a:xfrm>
            <a:off x="457200" y="1399593"/>
            <a:ext cx="4040188" cy="762000"/>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SzPts val="2210"/>
              <a:buNone/>
              <a:defRPr b="1" sz="2600">
                <a:solidFill>
                  <a:schemeClr val="lt2"/>
                </a:solidFill>
                <a:latin typeface="Constantia"/>
                <a:ea typeface="Constantia"/>
                <a:cs typeface="Constantia"/>
                <a:sym typeface="Constantia"/>
              </a:defRPr>
            </a:lvl1pPr>
            <a:lvl2pPr indent="-228600" lvl="1" marL="914400" algn="l">
              <a:spcBef>
                <a:spcPts val="300"/>
              </a:spcBef>
              <a:spcAft>
                <a:spcPts val="0"/>
              </a:spcAft>
              <a:buSzPts val="1700"/>
              <a:buNone/>
              <a:defRPr b="1" sz="2000">
                <a:solidFill>
                  <a:schemeClr val="lt1"/>
                </a:solidFill>
                <a:latin typeface="Constantia"/>
                <a:ea typeface="Constantia"/>
                <a:cs typeface="Constantia"/>
                <a:sym typeface="Constantia"/>
              </a:defRPr>
            </a:lvl2pPr>
            <a:lvl3pPr indent="-228600" lvl="2" marL="1371600" algn="l">
              <a:spcBef>
                <a:spcPts val="300"/>
              </a:spcBef>
              <a:spcAft>
                <a:spcPts val="0"/>
              </a:spcAft>
              <a:buSzPts val="1530"/>
              <a:buNone/>
              <a:defRPr b="1" sz="1800">
                <a:solidFill>
                  <a:schemeClr val="lt1"/>
                </a:solidFill>
                <a:latin typeface="Constantia"/>
                <a:ea typeface="Constantia"/>
                <a:cs typeface="Constantia"/>
                <a:sym typeface="Constantia"/>
              </a:defRPr>
            </a:lvl3pPr>
            <a:lvl4pPr indent="-228600" lvl="3" marL="1828800" algn="l">
              <a:spcBef>
                <a:spcPts val="300"/>
              </a:spcBef>
              <a:spcAft>
                <a:spcPts val="0"/>
              </a:spcAft>
              <a:buSzPts val="1360"/>
              <a:buNone/>
              <a:defRPr b="1" sz="1600">
                <a:solidFill>
                  <a:schemeClr val="lt1"/>
                </a:solidFill>
                <a:latin typeface="Constantia"/>
                <a:ea typeface="Constantia"/>
                <a:cs typeface="Constantia"/>
                <a:sym typeface="Constantia"/>
              </a:defRPr>
            </a:lvl4pPr>
            <a:lvl5pPr indent="-228600" lvl="4" marL="2286000" algn="l">
              <a:spcBef>
                <a:spcPts val="338"/>
              </a:spcBef>
              <a:spcAft>
                <a:spcPts val="0"/>
              </a:spcAft>
              <a:buSzPts val="1360"/>
              <a:buNone/>
              <a:defRPr b="1" sz="1600">
                <a:solidFill>
                  <a:schemeClr val="lt1"/>
                </a:solidFill>
                <a:latin typeface="Constantia"/>
                <a:ea typeface="Constantia"/>
                <a:cs typeface="Constantia"/>
                <a:sym typeface="Constantia"/>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1581" name="Google Shape;1581;p249"/>
          <p:cNvSpPr txBox="1"/>
          <p:nvPr>
            <p:ph idx="2" type="body"/>
          </p:nvPr>
        </p:nvSpPr>
        <p:spPr>
          <a:xfrm>
            <a:off x="457200" y="2201896"/>
            <a:ext cx="4038600" cy="3913632"/>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1582" name="Google Shape;1582;p249"/>
          <p:cNvSpPr txBox="1"/>
          <p:nvPr>
            <p:ph idx="3" type="body"/>
          </p:nvPr>
        </p:nvSpPr>
        <p:spPr>
          <a:xfrm>
            <a:off x="4649788" y="2201896"/>
            <a:ext cx="4038600" cy="3913632"/>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1583" name="Google Shape;1583;p249"/>
          <p:cNvSpPr txBox="1"/>
          <p:nvPr>
            <p:ph type="title"/>
          </p:nvPr>
        </p:nvSpPr>
        <p:spPr>
          <a:xfrm>
            <a:off x="457200" y="155448"/>
            <a:ext cx="8229600" cy="11430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4" name="Google Shape;1584;p249"/>
          <p:cNvSpPr txBox="1"/>
          <p:nvPr>
            <p:ph idx="4" type="body"/>
          </p:nvPr>
        </p:nvSpPr>
        <p:spPr>
          <a:xfrm>
            <a:off x="4648200" y="1399593"/>
            <a:ext cx="4040188" cy="762000"/>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SzPts val="2210"/>
              <a:buNone/>
              <a:defRPr b="1" sz="2600">
                <a:solidFill>
                  <a:schemeClr val="lt2"/>
                </a:solidFill>
                <a:latin typeface="Constantia"/>
                <a:ea typeface="Constantia"/>
                <a:cs typeface="Constantia"/>
                <a:sym typeface="Constantia"/>
              </a:defRPr>
            </a:lvl1pPr>
            <a:lvl2pPr indent="-228600" lvl="1" marL="914400" algn="l">
              <a:spcBef>
                <a:spcPts val="300"/>
              </a:spcBef>
              <a:spcAft>
                <a:spcPts val="0"/>
              </a:spcAft>
              <a:buSzPts val="1700"/>
              <a:buNone/>
              <a:defRPr b="1" sz="2000">
                <a:solidFill>
                  <a:schemeClr val="lt1"/>
                </a:solidFill>
                <a:latin typeface="Constantia"/>
                <a:ea typeface="Constantia"/>
                <a:cs typeface="Constantia"/>
                <a:sym typeface="Constantia"/>
              </a:defRPr>
            </a:lvl2pPr>
            <a:lvl3pPr indent="-228600" lvl="2" marL="1371600" algn="l">
              <a:spcBef>
                <a:spcPts val="300"/>
              </a:spcBef>
              <a:spcAft>
                <a:spcPts val="0"/>
              </a:spcAft>
              <a:buSzPts val="1530"/>
              <a:buNone/>
              <a:defRPr b="1" sz="1800">
                <a:solidFill>
                  <a:schemeClr val="lt1"/>
                </a:solidFill>
                <a:latin typeface="Constantia"/>
                <a:ea typeface="Constantia"/>
                <a:cs typeface="Constantia"/>
                <a:sym typeface="Constantia"/>
              </a:defRPr>
            </a:lvl3pPr>
            <a:lvl4pPr indent="-228600" lvl="3" marL="1828800" algn="l">
              <a:spcBef>
                <a:spcPts val="300"/>
              </a:spcBef>
              <a:spcAft>
                <a:spcPts val="0"/>
              </a:spcAft>
              <a:buSzPts val="1360"/>
              <a:buNone/>
              <a:defRPr b="1" sz="1600">
                <a:solidFill>
                  <a:schemeClr val="lt1"/>
                </a:solidFill>
                <a:latin typeface="Constantia"/>
                <a:ea typeface="Constantia"/>
                <a:cs typeface="Constantia"/>
                <a:sym typeface="Constantia"/>
              </a:defRPr>
            </a:lvl4pPr>
            <a:lvl5pPr indent="-228600" lvl="4" marL="2286000" algn="l">
              <a:spcBef>
                <a:spcPts val="338"/>
              </a:spcBef>
              <a:spcAft>
                <a:spcPts val="0"/>
              </a:spcAft>
              <a:buSzPts val="1360"/>
              <a:buNone/>
              <a:defRPr b="1" sz="1600">
                <a:solidFill>
                  <a:schemeClr val="lt1"/>
                </a:solidFill>
                <a:latin typeface="Constantia"/>
                <a:ea typeface="Constantia"/>
                <a:cs typeface="Constantia"/>
                <a:sym typeface="Constantia"/>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1585" name="Google Shape;1585;p249"/>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chemeClr val="lt2"/>
                </a:solidFill>
                <a:latin typeface="Constantia"/>
                <a:ea typeface="Constantia"/>
                <a:cs typeface="Constantia"/>
                <a:sym typeface="Constantia"/>
              </a:defRPr>
            </a:lvl1pPr>
            <a:lvl2pPr indent="0" lvl="1" marL="0" marR="0" algn="ctr">
              <a:spcBef>
                <a:spcPts val="0"/>
              </a:spcBef>
              <a:spcAft>
                <a:spcPts val="0"/>
              </a:spcAft>
              <a:buNone/>
              <a:defRPr sz="1600">
                <a:solidFill>
                  <a:schemeClr val="lt2"/>
                </a:solidFill>
                <a:latin typeface="Constantia"/>
                <a:ea typeface="Constantia"/>
                <a:cs typeface="Constantia"/>
                <a:sym typeface="Constantia"/>
              </a:defRPr>
            </a:lvl2pPr>
            <a:lvl3pPr indent="0" lvl="2" marL="0" marR="0" algn="ctr">
              <a:spcBef>
                <a:spcPts val="0"/>
              </a:spcBef>
              <a:spcAft>
                <a:spcPts val="0"/>
              </a:spcAft>
              <a:buNone/>
              <a:defRPr sz="1600">
                <a:solidFill>
                  <a:schemeClr val="lt2"/>
                </a:solidFill>
                <a:latin typeface="Constantia"/>
                <a:ea typeface="Constantia"/>
                <a:cs typeface="Constantia"/>
                <a:sym typeface="Constantia"/>
              </a:defRPr>
            </a:lvl3pPr>
            <a:lvl4pPr indent="0" lvl="3" marL="0" marR="0" algn="ctr">
              <a:spcBef>
                <a:spcPts val="0"/>
              </a:spcBef>
              <a:spcAft>
                <a:spcPts val="0"/>
              </a:spcAft>
              <a:buNone/>
              <a:defRPr sz="1600">
                <a:solidFill>
                  <a:schemeClr val="lt2"/>
                </a:solidFill>
                <a:latin typeface="Constantia"/>
                <a:ea typeface="Constantia"/>
                <a:cs typeface="Constantia"/>
                <a:sym typeface="Constantia"/>
              </a:defRPr>
            </a:lvl4pPr>
            <a:lvl5pPr indent="0" lvl="4" marL="0" marR="0" algn="ctr">
              <a:spcBef>
                <a:spcPts val="0"/>
              </a:spcBef>
              <a:spcAft>
                <a:spcPts val="0"/>
              </a:spcAft>
              <a:buNone/>
              <a:defRPr sz="1600">
                <a:solidFill>
                  <a:schemeClr val="lt2"/>
                </a:solidFill>
                <a:latin typeface="Constantia"/>
                <a:ea typeface="Constantia"/>
                <a:cs typeface="Constantia"/>
                <a:sym typeface="Constantia"/>
              </a:defRPr>
            </a:lvl5pPr>
            <a:lvl6pPr indent="0" lvl="5" marL="0" marR="0" algn="ctr">
              <a:spcBef>
                <a:spcPts val="0"/>
              </a:spcBef>
              <a:spcAft>
                <a:spcPts val="0"/>
              </a:spcAft>
              <a:buNone/>
              <a:defRPr sz="1600">
                <a:solidFill>
                  <a:schemeClr val="lt2"/>
                </a:solidFill>
                <a:latin typeface="Constantia"/>
                <a:ea typeface="Constantia"/>
                <a:cs typeface="Constantia"/>
                <a:sym typeface="Constantia"/>
              </a:defRPr>
            </a:lvl6pPr>
            <a:lvl7pPr indent="0" lvl="6" marL="0" marR="0" algn="ctr">
              <a:spcBef>
                <a:spcPts val="0"/>
              </a:spcBef>
              <a:spcAft>
                <a:spcPts val="0"/>
              </a:spcAft>
              <a:buNone/>
              <a:defRPr sz="1600">
                <a:solidFill>
                  <a:schemeClr val="lt2"/>
                </a:solidFill>
                <a:latin typeface="Constantia"/>
                <a:ea typeface="Constantia"/>
                <a:cs typeface="Constantia"/>
                <a:sym typeface="Constantia"/>
              </a:defRPr>
            </a:lvl7pPr>
            <a:lvl8pPr indent="0" lvl="7" marL="0" marR="0" algn="ctr">
              <a:spcBef>
                <a:spcPts val="0"/>
              </a:spcBef>
              <a:spcAft>
                <a:spcPts val="0"/>
              </a:spcAft>
              <a:buNone/>
              <a:defRPr sz="1600">
                <a:solidFill>
                  <a:schemeClr val="lt2"/>
                </a:solidFill>
                <a:latin typeface="Constantia"/>
                <a:ea typeface="Constantia"/>
                <a:cs typeface="Constantia"/>
                <a:sym typeface="Constantia"/>
              </a:defRPr>
            </a:lvl8pPr>
            <a:lvl9pPr indent="0" lvl="8" marL="0" marR="0" algn="ctr">
              <a:spcBef>
                <a:spcPts val="0"/>
              </a:spcBef>
              <a:spcAft>
                <a:spcPts val="0"/>
              </a:spcAft>
              <a:buNone/>
              <a:defRPr sz="1600">
                <a:solidFill>
                  <a:schemeClr val="lt2"/>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
        <p:nvSpPr>
          <p:cNvPr id="1586" name="Google Shape;1586;p249"/>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7" name="Google Shape;1587;p249"/>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ή" type="blank">
  <p:cSld name="BLANK">
    <p:spTree>
      <p:nvGrpSpPr>
        <p:cNvPr id="1588" name="Shape 1588"/>
        <p:cNvGrpSpPr/>
        <p:nvPr/>
      </p:nvGrpSpPr>
      <p:grpSpPr>
        <a:xfrm>
          <a:off x="0" y="0"/>
          <a:ext cx="0" cy="0"/>
          <a:chOff x="0" y="0"/>
          <a:chExt cx="0" cy="0"/>
        </a:xfrm>
      </p:grpSpPr>
      <p:sp>
        <p:nvSpPr>
          <p:cNvPr id="1589" name="Google Shape;1589;p250"/>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0" name="Google Shape;1590;p250"/>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1" name="Google Shape;1591;p250"/>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chemeClr val="lt2"/>
                </a:solidFill>
                <a:latin typeface="Constantia"/>
                <a:ea typeface="Constantia"/>
                <a:cs typeface="Constantia"/>
                <a:sym typeface="Constantia"/>
              </a:defRPr>
            </a:lvl1pPr>
            <a:lvl2pPr indent="0" lvl="1" marL="0" marR="0" algn="ctr">
              <a:spcBef>
                <a:spcPts val="0"/>
              </a:spcBef>
              <a:spcAft>
                <a:spcPts val="0"/>
              </a:spcAft>
              <a:buNone/>
              <a:defRPr sz="1600">
                <a:solidFill>
                  <a:schemeClr val="lt2"/>
                </a:solidFill>
                <a:latin typeface="Constantia"/>
                <a:ea typeface="Constantia"/>
                <a:cs typeface="Constantia"/>
                <a:sym typeface="Constantia"/>
              </a:defRPr>
            </a:lvl2pPr>
            <a:lvl3pPr indent="0" lvl="2" marL="0" marR="0" algn="ctr">
              <a:spcBef>
                <a:spcPts val="0"/>
              </a:spcBef>
              <a:spcAft>
                <a:spcPts val="0"/>
              </a:spcAft>
              <a:buNone/>
              <a:defRPr sz="1600">
                <a:solidFill>
                  <a:schemeClr val="lt2"/>
                </a:solidFill>
                <a:latin typeface="Constantia"/>
                <a:ea typeface="Constantia"/>
                <a:cs typeface="Constantia"/>
                <a:sym typeface="Constantia"/>
              </a:defRPr>
            </a:lvl3pPr>
            <a:lvl4pPr indent="0" lvl="3" marL="0" marR="0" algn="ctr">
              <a:spcBef>
                <a:spcPts val="0"/>
              </a:spcBef>
              <a:spcAft>
                <a:spcPts val="0"/>
              </a:spcAft>
              <a:buNone/>
              <a:defRPr sz="1600">
                <a:solidFill>
                  <a:schemeClr val="lt2"/>
                </a:solidFill>
                <a:latin typeface="Constantia"/>
                <a:ea typeface="Constantia"/>
                <a:cs typeface="Constantia"/>
                <a:sym typeface="Constantia"/>
              </a:defRPr>
            </a:lvl4pPr>
            <a:lvl5pPr indent="0" lvl="4" marL="0" marR="0" algn="ctr">
              <a:spcBef>
                <a:spcPts val="0"/>
              </a:spcBef>
              <a:spcAft>
                <a:spcPts val="0"/>
              </a:spcAft>
              <a:buNone/>
              <a:defRPr sz="1600">
                <a:solidFill>
                  <a:schemeClr val="lt2"/>
                </a:solidFill>
                <a:latin typeface="Constantia"/>
                <a:ea typeface="Constantia"/>
                <a:cs typeface="Constantia"/>
                <a:sym typeface="Constantia"/>
              </a:defRPr>
            </a:lvl5pPr>
            <a:lvl6pPr indent="0" lvl="5" marL="0" marR="0" algn="ctr">
              <a:spcBef>
                <a:spcPts val="0"/>
              </a:spcBef>
              <a:spcAft>
                <a:spcPts val="0"/>
              </a:spcAft>
              <a:buNone/>
              <a:defRPr sz="1600">
                <a:solidFill>
                  <a:schemeClr val="lt2"/>
                </a:solidFill>
                <a:latin typeface="Constantia"/>
                <a:ea typeface="Constantia"/>
                <a:cs typeface="Constantia"/>
                <a:sym typeface="Constantia"/>
              </a:defRPr>
            </a:lvl6pPr>
            <a:lvl7pPr indent="0" lvl="6" marL="0" marR="0" algn="ctr">
              <a:spcBef>
                <a:spcPts val="0"/>
              </a:spcBef>
              <a:spcAft>
                <a:spcPts val="0"/>
              </a:spcAft>
              <a:buNone/>
              <a:defRPr sz="1600">
                <a:solidFill>
                  <a:schemeClr val="lt2"/>
                </a:solidFill>
                <a:latin typeface="Constantia"/>
                <a:ea typeface="Constantia"/>
                <a:cs typeface="Constantia"/>
                <a:sym typeface="Constantia"/>
              </a:defRPr>
            </a:lvl7pPr>
            <a:lvl8pPr indent="0" lvl="7" marL="0" marR="0" algn="ctr">
              <a:spcBef>
                <a:spcPts val="0"/>
              </a:spcBef>
              <a:spcAft>
                <a:spcPts val="0"/>
              </a:spcAft>
              <a:buNone/>
              <a:defRPr sz="1600">
                <a:solidFill>
                  <a:schemeClr val="lt2"/>
                </a:solidFill>
                <a:latin typeface="Constantia"/>
                <a:ea typeface="Constantia"/>
                <a:cs typeface="Constantia"/>
                <a:sym typeface="Constantia"/>
              </a:defRPr>
            </a:lvl8pPr>
            <a:lvl9pPr indent="0" lvl="8" marL="0" marR="0" algn="ctr">
              <a:spcBef>
                <a:spcPts val="0"/>
              </a:spcBef>
              <a:spcAft>
                <a:spcPts val="0"/>
              </a:spcAft>
              <a:buNone/>
              <a:defRPr sz="1600">
                <a:solidFill>
                  <a:schemeClr val="lt2"/>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type="objTx">
  <p:cSld name="OBJECT_WITH_CAPTION_TEXT">
    <p:spTree>
      <p:nvGrpSpPr>
        <p:cNvPr id="1592" name="Shape 1592"/>
        <p:cNvGrpSpPr/>
        <p:nvPr/>
      </p:nvGrpSpPr>
      <p:grpSpPr>
        <a:xfrm>
          <a:off x="0" y="0"/>
          <a:ext cx="0" cy="0"/>
          <a:chOff x="0" y="0"/>
          <a:chExt cx="0" cy="0"/>
        </a:xfrm>
      </p:grpSpPr>
      <p:sp>
        <p:nvSpPr>
          <p:cNvPr id="1593" name="Google Shape;1593;p251"/>
          <p:cNvSpPr txBox="1"/>
          <p:nvPr>
            <p:ph idx="1" type="body"/>
          </p:nvPr>
        </p:nvSpPr>
        <p:spPr>
          <a:xfrm>
            <a:off x="457200" y="457200"/>
            <a:ext cx="6248400" cy="5715000"/>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1594" name="Google Shape;1594;p251"/>
          <p:cNvSpPr txBox="1"/>
          <p:nvPr>
            <p:ph idx="2" type="body"/>
          </p:nvPr>
        </p:nvSpPr>
        <p:spPr>
          <a:xfrm>
            <a:off x="6781800" y="1600200"/>
            <a:ext cx="1984248" cy="3733800"/>
          </a:xfrm>
          <a:prstGeom prst="rect">
            <a:avLst/>
          </a:prstGeom>
          <a:noFill/>
          <a:ln>
            <a:noFill/>
          </a:ln>
        </p:spPr>
        <p:txBody>
          <a:bodyPr anchorCtr="0" anchor="t" bIns="45700" lIns="91425" spcFirstLastPara="1" rIns="91425" wrap="square" tIns="45700">
            <a:noAutofit/>
          </a:bodyPr>
          <a:lstStyle>
            <a:lvl1pPr indent="-228600" lvl="0" marL="457200" algn="l">
              <a:lnSpc>
                <a:spcPct val="125000"/>
              </a:lnSpc>
              <a:spcBef>
                <a:spcPts val="600"/>
              </a:spcBef>
              <a:spcAft>
                <a:spcPts val="0"/>
              </a:spcAft>
              <a:buSzPts val="1360"/>
              <a:buNone/>
              <a:defRPr sz="1600">
                <a:solidFill>
                  <a:schemeClr val="lt2"/>
                </a:solidFill>
              </a:defRPr>
            </a:lvl1pPr>
            <a:lvl2pPr indent="-228600" lvl="1" marL="914400" algn="l">
              <a:spcBef>
                <a:spcPts val="1000"/>
              </a:spcBef>
              <a:spcAft>
                <a:spcPts val="0"/>
              </a:spcAft>
              <a:buSzPts val="1020"/>
              <a:buNone/>
              <a:defRPr sz="1200"/>
            </a:lvl2pPr>
            <a:lvl3pPr indent="-228600" lvl="2" marL="1371600" algn="l">
              <a:spcBef>
                <a:spcPts val="300"/>
              </a:spcBef>
              <a:spcAft>
                <a:spcPts val="0"/>
              </a:spcAft>
              <a:buSzPts val="850"/>
              <a:buNone/>
              <a:defRPr sz="1000"/>
            </a:lvl3pPr>
            <a:lvl4pPr indent="-228600" lvl="3" marL="1828800" algn="l">
              <a:spcBef>
                <a:spcPts val="300"/>
              </a:spcBef>
              <a:spcAft>
                <a:spcPts val="0"/>
              </a:spcAft>
              <a:buSzPts val="765"/>
              <a:buNone/>
              <a:defRPr sz="900"/>
            </a:lvl4pPr>
            <a:lvl5pPr indent="-228600" lvl="4" marL="2286000" algn="l">
              <a:spcBef>
                <a:spcPts val="338"/>
              </a:spcBef>
              <a:spcAft>
                <a:spcPts val="0"/>
              </a:spcAft>
              <a:buSzPts val="765"/>
              <a:buNone/>
              <a:defRPr sz="900"/>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1595" name="Google Shape;1595;p251"/>
          <p:cNvSpPr txBox="1"/>
          <p:nvPr>
            <p:ph type="title"/>
          </p:nvPr>
        </p:nvSpPr>
        <p:spPr>
          <a:xfrm>
            <a:off x="6781800" y="457200"/>
            <a:ext cx="1981200" cy="1066800"/>
          </a:xfrm>
          <a:prstGeom prst="rect">
            <a:avLst/>
          </a:prstGeom>
          <a:noFill/>
          <a:ln>
            <a:noFill/>
          </a:ln>
        </p:spPr>
        <p:txBody>
          <a:bodyPr anchorCtr="0" anchor="b" bIns="45700" lIns="91425" spcFirstLastPara="1" rIns="91425" wrap="square" tIns="91425">
            <a:normAutofit/>
          </a:bodyPr>
          <a:lstStyle>
            <a:lvl1pPr lvl="0" algn="l">
              <a:spcBef>
                <a:spcPts val="0"/>
              </a:spcBef>
              <a:spcAft>
                <a:spcPts val="0"/>
              </a:spcAft>
              <a:buClr>
                <a:schemeClr val="lt2"/>
              </a:buClr>
              <a:buSzPts val="1800"/>
              <a:buFont typeface="Constantia"/>
              <a:buNone/>
              <a:defRPr b="1" sz="1800">
                <a:solidFill>
                  <a:schemeClr val="lt2"/>
                </a:solidFill>
                <a:latin typeface="Constantia"/>
                <a:ea typeface="Constantia"/>
                <a:cs typeface="Constantia"/>
                <a:sym typeface="Constanti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6" name="Google Shape;1596;p251"/>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7" name="Google Shape;1597;p251"/>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chemeClr val="lt2"/>
                </a:solidFill>
                <a:latin typeface="Constantia"/>
                <a:ea typeface="Constantia"/>
                <a:cs typeface="Constantia"/>
                <a:sym typeface="Constantia"/>
              </a:defRPr>
            </a:lvl1pPr>
            <a:lvl2pPr indent="0" lvl="1" marL="0" marR="0" algn="ctr">
              <a:spcBef>
                <a:spcPts val="0"/>
              </a:spcBef>
              <a:spcAft>
                <a:spcPts val="0"/>
              </a:spcAft>
              <a:buNone/>
              <a:defRPr sz="1600">
                <a:solidFill>
                  <a:schemeClr val="lt2"/>
                </a:solidFill>
                <a:latin typeface="Constantia"/>
                <a:ea typeface="Constantia"/>
                <a:cs typeface="Constantia"/>
                <a:sym typeface="Constantia"/>
              </a:defRPr>
            </a:lvl2pPr>
            <a:lvl3pPr indent="0" lvl="2" marL="0" marR="0" algn="ctr">
              <a:spcBef>
                <a:spcPts val="0"/>
              </a:spcBef>
              <a:spcAft>
                <a:spcPts val="0"/>
              </a:spcAft>
              <a:buNone/>
              <a:defRPr sz="1600">
                <a:solidFill>
                  <a:schemeClr val="lt2"/>
                </a:solidFill>
                <a:latin typeface="Constantia"/>
                <a:ea typeface="Constantia"/>
                <a:cs typeface="Constantia"/>
                <a:sym typeface="Constantia"/>
              </a:defRPr>
            </a:lvl3pPr>
            <a:lvl4pPr indent="0" lvl="3" marL="0" marR="0" algn="ctr">
              <a:spcBef>
                <a:spcPts val="0"/>
              </a:spcBef>
              <a:spcAft>
                <a:spcPts val="0"/>
              </a:spcAft>
              <a:buNone/>
              <a:defRPr sz="1600">
                <a:solidFill>
                  <a:schemeClr val="lt2"/>
                </a:solidFill>
                <a:latin typeface="Constantia"/>
                <a:ea typeface="Constantia"/>
                <a:cs typeface="Constantia"/>
                <a:sym typeface="Constantia"/>
              </a:defRPr>
            </a:lvl4pPr>
            <a:lvl5pPr indent="0" lvl="4" marL="0" marR="0" algn="ctr">
              <a:spcBef>
                <a:spcPts val="0"/>
              </a:spcBef>
              <a:spcAft>
                <a:spcPts val="0"/>
              </a:spcAft>
              <a:buNone/>
              <a:defRPr sz="1600">
                <a:solidFill>
                  <a:schemeClr val="lt2"/>
                </a:solidFill>
                <a:latin typeface="Constantia"/>
                <a:ea typeface="Constantia"/>
                <a:cs typeface="Constantia"/>
                <a:sym typeface="Constantia"/>
              </a:defRPr>
            </a:lvl5pPr>
            <a:lvl6pPr indent="0" lvl="5" marL="0" marR="0" algn="ctr">
              <a:spcBef>
                <a:spcPts val="0"/>
              </a:spcBef>
              <a:spcAft>
                <a:spcPts val="0"/>
              </a:spcAft>
              <a:buNone/>
              <a:defRPr sz="1600">
                <a:solidFill>
                  <a:schemeClr val="lt2"/>
                </a:solidFill>
                <a:latin typeface="Constantia"/>
                <a:ea typeface="Constantia"/>
                <a:cs typeface="Constantia"/>
                <a:sym typeface="Constantia"/>
              </a:defRPr>
            </a:lvl6pPr>
            <a:lvl7pPr indent="0" lvl="6" marL="0" marR="0" algn="ctr">
              <a:spcBef>
                <a:spcPts val="0"/>
              </a:spcBef>
              <a:spcAft>
                <a:spcPts val="0"/>
              </a:spcAft>
              <a:buNone/>
              <a:defRPr sz="1600">
                <a:solidFill>
                  <a:schemeClr val="lt2"/>
                </a:solidFill>
                <a:latin typeface="Constantia"/>
                <a:ea typeface="Constantia"/>
                <a:cs typeface="Constantia"/>
                <a:sym typeface="Constantia"/>
              </a:defRPr>
            </a:lvl7pPr>
            <a:lvl8pPr indent="0" lvl="7" marL="0" marR="0" algn="ctr">
              <a:spcBef>
                <a:spcPts val="0"/>
              </a:spcBef>
              <a:spcAft>
                <a:spcPts val="0"/>
              </a:spcAft>
              <a:buNone/>
              <a:defRPr sz="1600">
                <a:solidFill>
                  <a:schemeClr val="lt2"/>
                </a:solidFill>
                <a:latin typeface="Constantia"/>
                <a:ea typeface="Constantia"/>
                <a:cs typeface="Constantia"/>
                <a:sym typeface="Constantia"/>
              </a:defRPr>
            </a:lvl8pPr>
            <a:lvl9pPr indent="0" lvl="8" marL="0" marR="0" algn="ctr">
              <a:spcBef>
                <a:spcPts val="0"/>
              </a:spcBef>
              <a:spcAft>
                <a:spcPts val="0"/>
              </a:spcAft>
              <a:buNone/>
              <a:defRPr sz="1600">
                <a:solidFill>
                  <a:schemeClr val="lt2"/>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
        <p:nvSpPr>
          <p:cNvPr id="1598" name="Google Shape;1598;p251"/>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type="picTx">
  <p:cSld name="PICTURE_WITH_CAPTION_TEXT">
    <p:spTree>
      <p:nvGrpSpPr>
        <p:cNvPr id="1599" name="Shape 1599"/>
        <p:cNvGrpSpPr/>
        <p:nvPr/>
      </p:nvGrpSpPr>
      <p:grpSpPr>
        <a:xfrm>
          <a:off x="0" y="0"/>
          <a:ext cx="0" cy="0"/>
          <a:chOff x="0" y="0"/>
          <a:chExt cx="0" cy="0"/>
        </a:xfrm>
      </p:grpSpPr>
      <p:sp>
        <p:nvSpPr>
          <p:cNvPr id="1600" name="Google Shape;1600;p252"/>
          <p:cNvSpPr txBox="1"/>
          <p:nvPr>
            <p:ph type="title"/>
          </p:nvPr>
        </p:nvSpPr>
        <p:spPr>
          <a:xfrm>
            <a:off x="6629400" y="457200"/>
            <a:ext cx="2057400" cy="1066800"/>
          </a:xfrm>
          <a:prstGeom prst="rect">
            <a:avLst/>
          </a:prstGeom>
          <a:noFill/>
          <a:ln>
            <a:noFill/>
          </a:ln>
        </p:spPr>
        <p:txBody>
          <a:bodyPr anchorCtr="0" anchor="b" bIns="45700" lIns="91425" spcFirstLastPara="1" rIns="91425" wrap="square" tIns="91425">
            <a:normAutofit/>
          </a:bodyPr>
          <a:lstStyle>
            <a:lvl1pPr lvl="0" algn="l">
              <a:spcBef>
                <a:spcPts val="0"/>
              </a:spcBef>
              <a:spcAft>
                <a:spcPts val="0"/>
              </a:spcAft>
              <a:buClr>
                <a:schemeClr val="lt2"/>
              </a:buClr>
              <a:buSzPts val="1800"/>
              <a:buFont typeface="Constantia"/>
              <a:buNone/>
              <a:defRPr b="1" sz="1800">
                <a:solidFill>
                  <a:schemeClr val="lt2"/>
                </a:solidFill>
                <a:latin typeface="Constantia"/>
                <a:ea typeface="Constantia"/>
                <a:cs typeface="Constantia"/>
                <a:sym typeface="Constanti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1" name="Google Shape;1601;p252"/>
          <p:cNvSpPr/>
          <p:nvPr>
            <p:ph idx="2" type="pic"/>
          </p:nvPr>
        </p:nvSpPr>
        <p:spPr>
          <a:xfrm>
            <a:off x="457200" y="457200"/>
            <a:ext cx="6019800" cy="5562600"/>
          </a:xfrm>
          <a:prstGeom prst="rect">
            <a:avLst/>
          </a:prstGeom>
          <a:solidFill>
            <a:srgbClr val="FFFDEB"/>
          </a:solidFill>
          <a:ln>
            <a:noFill/>
          </a:ln>
          <a:effectLst>
            <a:outerShdw blurRad="88900" sx="103000" rotWithShape="0" algn="ctr" sy="103000">
              <a:srgbClr val="000000">
                <a:alpha val="31764"/>
              </a:srgbClr>
            </a:outerShdw>
          </a:effectLst>
        </p:spPr>
        <p:txBody>
          <a:bodyPr anchorCtr="0" anchor="t" bIns="45700" lIns="91425" spcFirstLastPara="1" rIns="91425" wrap="square" tIns="45700">
            <a:normAutofit/>
          </a:bodyPr>
          <a:lstStyle>
            <a:lvl1pPr lvl="0" marR="0" rtl="0" algn="l">
              <a:spcBef>
                <a:spcPts val="600"/>
              </a:spcBef>
              <a:spcAft>
                <a:spcPts val="0"/>
              </a:spcAft>
              <a:buClr>
                <a:schemeClr val="accent2"/>
              </a:buClr>
              <a:buSzPts val="2720"/>
              <a:buFont typeface="Noto Sans Symbols"/>
              <a:buNone/>
              <a:defRPr b="0" i="0" sz="3200" u="none" cap="none" strike="noStrike">
                <a:solidFill>
                  <a:schemeClr val="dk1"/>
                </a:solidFill>
                <a:latin typeface="Constantia"/>
                <a:ea typeface="Constantia"/>
                <a:cs typeface="Constantia"/>
                <a:sym typeface="Constantia"/>
              </a:defRPr>
            </a:lvl1pPr>
            <a:lvl2pPr lvl="1" marR="0" rtl="0" algn="l">
              <a:spcBef>
                <a:spcPts val="300"/>
              </a:spcBef>
              <a:spcAft>
                <a:spcPts val="0"/>
              </a:spcAft>
              <a:buClr>
                <a:srgbClr val="D6903D"/>
              </a:buClr>
              <a:buSzPts val="2040"/>
              <a:buFont typeface="Noto Sans Symbols"/>
              <a:buChar char="⚫"/>
              <a:defRPr b="0" i="0" sz="2400" u="none" cap="none" strike="noStrike">
                <a:solidFill>
                  <a:schemeClr val="lt2"/>
                </a:solidFill>
                <a:latin typeface="Constantia"/>
                <a:ea typeface="Constantia"/>
                <a:cs typeface="Constantia"/>
                <a:sym typeface="Constantia"/>
              </a:defRPr>
            </a:lvl2pPr>
            <a:lvl3pPr lvl="2" marR="0" rtl="0" algn="l">
              <a:spcBef>
                <a:spcPts val="300"/>
              </a:spcBef>
              <a:spcAft>
                <a:spcPts val="0"/>
              </a:spcAft>
              <a:buClr>
                <a:srgbClr val="B37732"/>
              </a:buClr>
              <a:buSzPts val="1785"/>
              <a:buFont typeface="Noto Sans Symbols"/>
              <a:buChar char="⚫"/>
              <a:defRPr b="0" i="0" sz="2100" u="none" cap="none" strike="noStrike">
                <a:solidFill>
                  <a:schemeClr val="lt1"/>
                </a:solidFill>
                <a:latin typeface="Constantia"/>
                <a:ea typeface="Constantia"/>
                <a:cs typeface="Constantia"/>
                <a:sym typeface="Constantia"/>
              </a:defRPr>
            </a:lvl3pPr>
            <a:lvl4pPr lvl="3" marR="0" rtl="0" algn="l">
              <a:spcBef>
                <a:spcPts val="300"/>
              </a:spcBef>
              <a:spcAft>
                <a:spcPts val="0"/>
              </a:spcAft>
              <a:buClr>
                <a:srgbClr val="D6903D"/>
              </a:buClr>
              <a:buSzPts val="1615"/>
              <a:buFont typeface="Noto Sans Symbols"/>
              <a:buChar char="⚫"/>
              <a:defRPr b="0" i="0" sz="1900" u="none" cap="none" strike="noStrike">
                <a:solidFill>
                  <a:schemeClr val="lt1"/>
                </a:solidFill>
                <a:latin typeface="Constantia"/>
                <a:ea typeface="Constantia"/>
                <a:cs typeface="Constantia"/>
                <a:sym typeface="Constantia"/>
              </a:defRPr>
            </a:lvl4pPr>
            <a:lvl5pPr lvl="4" marR="0" rtl="0" algn="l">
              <a:spcBef>
                <a:spcPts val="338"/>
              </a:spcBef>
              <a:spcAft>
                <a:spcPts val="0"/>
              </a:spcAft>
              <a:buClr>
                <a:srgbClr val="D6903D"/>
              </a:buClr>
              <a:buSzPts val="1360"/>
              <a:buFont typeface="Noto Sans Symbols"/>
              <a:buChar char="⚫"/>
              <a:defRPr b="0" i="0" sz="1600" u="none" cap="none" strike="noStrike">
                <a:solidFill>
                  <a:schemeClr val="lt1"/>
                </a:solidFill>
                <a:latin typeface="Constantia"/>
                <a:ea typeface="Constantia"/>
                <a:cs typeface="Constantia"/>
                <a:sym typeface="Constantia"/>
              </a:defRPr>
            </a:lvl5pPr>
            <a:lvl6pPr lvl="5" marR="0" rtl="0" algn="l">
              <a:spcBef>
                <a:spcPts val="340"/>
              </a:spcBef>
              <a:spcAft>
                <a:spcPts val="0"/>
              </a:spcAft>
              <a:buClr>
                <a:srgbClr val="D58F3E"/>
              </a:buClr>
              <a:buSzPts val="1445"/>
              <a:buFont typeface="Noto Sans Symbols"/>
              <a:buChar char="🖙"/>
              <a:defRPr b="0" i="0" sz="1700" u="none" cap="none" strike="noStrike">
                <a:solidFill>
                  <a:schemeClr val="lt1"/>
                </a:solidFill>
                <a:latin typeface="Constantia"/>
                <a:ea typeface="Constantia"/>
                <a:cs typeface="Constantia"/>
                <a:sym typeface="Constantia"/>
              </a:defRPr>
            </a:lvl6pPr>
            <a:lvl7pPr lvl="6" marR="0" rtl="0" algn="l">
              <a:spcBef>
                <a:spcPts val="340"/>
              </a:spcBef>
              <a:spcAft>
                <a:spcPts val="0"/>
              </a:spcAft>
              <a:buClr>
                <a:srgbClr val="D58F3E"/>
              </a:buClr>
              <a:buSzPts val="1360"/>
              <a:buFont typeface="Noto Sans Symbols"/>
              <a:buChar char="🖙"/>
              <a:defRPr b="0" i="0" sz="1600" u="none" cap="none" strike="noStrike">
                <a:solidFill>
                  <a:schemeClr val="lt1"/>
                </a:solidFill>
                <a:latin typeface="Constantia"/>
                <a:ea typeface="Constantia"/>
                <a:cs typeface="Constantia"/>
                <a:sym typeface="Constantia"/>
              </a:defRPr>
            </a:lvl7pPr>
            <a:lvl8pPr lvl="7" marR="0" rtl="0" algn="l">
              <a:spcBef>
                <a:spcPts val="340"/>
              </a:spcBef>
              <a:spcAft>
                <a:spcPts val="0"/>
              </a:spcAft>
              <a:buClr>
                <a:srgbClr val="D58F3E"/>
              </a:buClr>
              <a:buSzPts val="1275"/>
              <a:buFont typeface="Noto Sans Symbols"/>
              <a:buChar char="🖙"/>
              <a:defRPr b="0" i="0" sz="1500" u="none" cap="none" strike="noStrike">
                <a:solidFill>
                  <a:schemeClr val="lt1"/>
                </a:solidFill>
                <a:latin typeface="Constantia"/>
                <a:ea typeface="Constantia"/>
                <a:cs typeface="Constantia"/>
                <a:sym typeface="Constantia"/>
              </a:defRPr>
            </a:lvl8pPr>
            <a:lvl9pPr lvl="8" marR="0" rtl="0" algn="l">
              <a:spcBef>
                <a:spcPts val="340"/>
              </a:spcBef>
              <a:spcAft>
                <a:spcPts val="0"/>
              </a:spcAft>
              <a:buClr>
                <a:srgbClr val="D58F3E"/>
              </a:buClr>
              <a:buSzPts val="1275"/>
              <a:buFont typeface="Noto Sans Symbols"/>
              <a:buChar char="🖙"/>
              <a:defRPr b="0" i="0" sz="1500" u="none" cap="none" strike="noStrike">
                <a:solidFill>
                  <a:schemeClr val="lt1"/>
                </a:solidFill>
                <a:latin typeface="Constantia"/>
                <a:ea typeface="Constantia"/>
                <a:cs typeface="Constantia"/>
                <a:sym typeface="Constantia"/>
              </a:defRPr>
            </a:lvl9pPr>
          </a:lstStyle>
          <a:p/>
        </p:txBody>
      </p:sp>
      <p:sp>
        <p:nvSpPr>
          <p:cNvPr id="1602" name="Google Shape;1602;p252"/>
          <p:cNvSpPr txBox="1"/>
          <p:nvPr>
            <p:ph idx="1" type="body"/>
          </p:nvPr>
        </p:nvSpPr>
        <p:spPr>
          <a:xfrm>
            <a:off x="6629400" y="1600200"/>
            <a:ext cx="2057400" cy="4419600"/>
          </a:xfrm>
          <a:prstGeom prst="rect">
            <a:avLst/>
          </a:prstGeom>
          <a:noFill/>
          <a:ln>
            <a:noFill/>
          </a:ln>
        </p:spPr>
        <p:txBody>
          <a:bodyPr anchorCtr="0" anchor="t" bIns="45700" lIns="91425" spcFirstLastPara="1" rIns="91425" wrap="square" tIns="45700">
            <a:noAutofit/>
          </a:bodyPr>
          <a:lstStyle>
            <a:lvl1pPr indent="-228600" lvl="0" marL="457200" algn="l">
              <a:lnSpc>
                <a:spcPct val="125000"/>
              </a:lnSpc>
              <a:spcBef>
                <a:spcPts val="600"/>
              </a:spcBef>
              <a:spcAft>
                <a:spcPts val="0"/>
              </a:spcAft>
              <a:buSzPts val="1360"/>
              <a:buFont typeface="Constantia"/>
              <a:buNone/>
              <a:defRPr b="0" sz="1600">
                <a:solidFill>
                  <a:schemeClr val="lt2"/>
                </a:solidFill>
              </a:defRPr>
            </a:lvl1pPr>
            <a:lvl2pPr indent="-293369" lvl="1" marL="914400" algn="l">
              <a:spcBef>
                <a:spcPts val="1000"/>
              </a:spcBef>
              <a:spcAft>
                <a:spcPts val="0"/>
              </a:spcAft>
              <a:buSzPts val="1020"/>
              <a:buChar char="⚫"/>
              <a:defRPr sz="1200"/>
            </a:lvl2pPr>
            <a:lvl3pPr indent="-282575" lvl="2" marL="1371600" algn="l">
              <a:spcBef>
                <a:spcPts val="300"/>
              </a:spcBef>
              <a:spcAft>
                <a:spcPts val="0"/>
              </a:spcAft>
              <a:buSzPts val="850"/>
              <a:buChar char="⚫"/>
              <a:defRPr sz="1000"/>
            </a:lvl3pPr>
            <a:lvl4pPr indent="-277177" lvl="3" marL="1828800" algn="l">
              <a:spcBef>
                <a:spcPts val="300"/>
              </a:spcBef>
              <a:spcAft>
                <a:spcPts val="0"/>
              </a:spcAft>
              <a:buSzPts val="765"/>
              <a:buChar char="⚫"/>
              <a:defRPr sz="900"/>
            </a:lvl4pPr>
            <a:lvl5pPr indent="-277177" lvl="4" marL="2286000" algn="l">
              <a:spcBef>
                <a:spcPts val="338"/>
              </a:spcBef>
              <a:spcAft>
                <a:spcPts val="0"/>
              </a:spcAft>
              <a:buSzPts val="765"/>
              <a:buChar char="⚫"/>
              <a:defRPr sz="900"/>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1603" name="Google Shape;1603;p252"/>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4" name="Google Shape;1604;p252"/>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chemeClr val="lt2"/>
                </a:solidFill>
                <a:latin typeface="Constantia"/>
                <a:ea typeface="Constantia"/>
                <a:cs typeface="Constantia"/>
                <a:sym typeface="Constantia"/>
              </a:defRPr>
            </a:lvl1pPr>
            <a:lvl2pPr indent="0" lvl="1" marL="0" marR="0" algn="ctr">
              <a:spcBef>
                <a:spcPts val="0"/>
              </a:spcBef>
              <a:spcAft>
                <a:spcPts val="0"/>
              </a:spcAft>
              <a:buNone/>
              <a:defRPr sz="1600">
                <a:solidFill>
                  <a:schemeClr val="lt2"/>
                </a:solidFill>
                <a:latin typeface="Constantia"/>
                <a:ea typeface="Constantia"/>
                <a:cs typeface="Constantia"/>
                <a:sym typeface="Constantia"/>
              </a:defRPr>
            </a:lvl2pPr>
            <a:lvl3pPr indent="0" lvl="2" marL="0" marR="0" algn="ctr">
              <a:spcBef>
                <a:spcPts val="0"/>
              </a:spcBef>
              <a:spcAft>
                <a:spcPts val="0"/>
              </a:spcAft>
              <a:buNone/>
              <a:defRPr sz="1600">
                <a:solidFill>
                  <a:schemeClr val="lt2"/>
                </a:solidFill>
                <a:latin typeface="Constantia"/>
                <a:ea typeface="Constantia"/>
                <a:cs typeface="Constantia"/>
                <a:sym typeface="Constantia"/>
              </a:defRPr>
            </a:lvl3pPr>
            <a:lvl4pPr indent="0" lvl="3" marL="0" marR="0" algn="ctr">
              <a:spcBef>
                <a:spcPts val="0"/>
              </a:spcBef>
              <a:spcAft>
                <a:spcPts val="0"/>
              </a:spcAft>
              <a:buNone/>
              <a:defRPr sz="1600">
                <a:solidFill>
                  <a:schemeClr val="lt2"/>
                </a:solidFill>
                <a:latin typeface="Constantia"/>
                <a:ea typeface="Constantia"/>
                <a:cs typeface="Constantia"/>
                <a:sym typeface="Constantia"/>
              </a:defRPr>
            </a:lvl4pPr>
            <a:lvl5pPr indent="0" lvl="4" marL="0" marR="0" algn="ctr">
              <a:spcBef>
                <a:spcPts val="0"/>
              </a:spcBef>
              <a:spcAft>
                <a:spcPts val="0"/>
              </a:spcAft>
              <a:buNone/>
              <a:defRPr sz="1600">
                <a:solidFill>
                  <a:schemeClr val="lt2"/>
                </a:solidFill>
                <a:latin typeface="Constantia"/>
                <a:ea typeface="Constantia"/>
                <a:cs typeface="Constantia"/>
                <a:sym typeface="Constantia"/>
              </a:defRPr>
            </a:lvl5pPr>
            <a:lvl6pPr indent="0" lvl="5" marL="0" marR="0" algn="ctr">
              <a:spcBef>
                <a:spcPts val="0"/>
              </a:spcBef>
              <a:spcAft>
                <a:spcPts val="0"/>
              </a:spcAft>
              <a:buNone/>
              <a:defRPr sz="1600">
                <a:solidFill>
                  <a:schemeClr val="lt2"/>
                </a:solidFill>
                <a:latin typeface="Constantia"/>
                <a:ea typeface="Constantia"/>
                <a:cs typeface="Constantia"/>
                <a:sym typeface="Constantia"/>
              </a:defRPr>
            </a:lvl6pPr>
            <a:lvl7pPr indent="0" lvl="6" marL="0" marR="0" algn="ctr">
              <a:spcBef>
                <a:spcPts val="0"/>
              </a:spcBef>
              <a:spcAft>
                <a:spcPts val="0"/>
              </a:spcAft>
              <a:buNone/>
              <a:defRPr sz="1600">
                <a:solidFill>
                  <a:schemeClr val="lt2"/>
                </a:solidFill>
                <a:latin typeface="Constantia"/>
                <a:ea typeface="Constantia"/>
                <a:cs typeface="Constantia"/>
                <a:sym typeface="Constantia"/>
              </a:defRPr>
            </a:lvl7pPr>
            <a:lvl8pPr indent="0" lvl="7" marL="0" marR="0" algn="ctr">
              <a:spcBef>
                <a:spcPts val="0"/>
              </a:spcBef>
              <a:spcAft>
                <a:spcPts val="0"/>
              </a:spcAft>
              <a:buNone/>
              <a:defRPr sz="1600">
                <a:solidFill>
                  <a:schemeClr val="lt2"/>
                </a:solidFill>
                <a:latin typeface="Constantia"/>
                <a:ea typeface="Constantia"/>
                <a:cs typeface="Constantia"/>
                <a:sym typeface="Constantia"/>
              </a:defRPr>
            </a:lvl8pPr>
            <a:lvl9pPr indent="0" lvl="8" marL="0" marR="0" algn="ctr">
              <a:spcBef>
                <a:spcPts val="0"/>
              </a:spcBef>
              <a:spcAft>
                <a:spcPts val="0"/>
              </a:spcAft>
              <a:buNone/>
              <a:defRPr sz="1600">
                <a:solidFill>
                  <a:schemeClr val="lt2"/>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
        <p:nvSpPr>
          <p:cNvPr id="1605" name="Google Shape;1605;p252"/>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Κατακόρυφο κείμενο" type="vertTx">
  <p:cSld name="VERTICAL_TEXT">
    <p:spTree>
      <p:nvGrpSpPr>
        <p:cNvPr id="1606" name="Shape 1606"/>
        <p:cNvGrpSpPr/>
        <p:nvPr/>
      </p:nvGrpSpPr>
      <p:grpSpPr>
        <a:xfrm>
          <a:off x="0" y="0"/>
          <a:ext cx="0" cy="0"/>
          <a:chOff x="0" y="0"/>
          <a:chExt cx="0" cy="0"/>
        </a:xfrm>
      </p:grpSpPr>
      <p:sp>
        <p:nvSpPr>
          <p:cNvPr id="1607" name="Google Shape;1607;p253"/>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8" name="Google Shape;1608;p253"/>
          <p:cNvSpPr txBox="1"/>
          <p:nvPr>
            <p:ph idx="1" type="body"/>
          </p:nvPr>
        </p:nvSpPr>
        <p:spPr>
          <a:xfrm rot="5400000">
            <a:off x="2232818" y="-327819"/>
            <a:ext cx="4678363" cy="8229600"/>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1609" name="Google Shape;1609;p253"/>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0" name="Google Shape;1610;p253"/>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1" name="Google Shape;1611;p253"/>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chemeClr val="lt2"/>
                </a:solidFill>
                <a:latin typeface="Constantia"/>
                <a:ea typeface="Constantia"/>
                <a:cs typeface="Constantia"/>
                <a:sym typeface="Constantia"/>
              </a:defRPr>
            </a:lvl1pPr>
            <a:lvl2pPr indent="0" lvl="1" marL="0" marR="0" algn="ctr">
              <a:spcBef>
                <a:spcPts val="0"/>
              </a:spcBef>
              <a:spcAft>
                <a:spcPts val="0"/>
              </a:spcAft>
              <a:buNone/>
              <a:defRPr sz="1600">
                <a:solidFill>
                  <a:schemeClr val="lt2"/>
                </a:solidFill>
                <a:latin typeface="Constantia"/>
                <a:ea typeface="Constantia"/>
                <a:cs typeface="Constantia"/>
                <a:sym typeface="Constantia"/>
              </a:defRPr>
            </a:lvl2pPr>
            <a:lvl3pPr indent="0" lvl="2" marL="0" marR="0" algn="ctr">
              <a:spcBef>
                <a:spcPts val="0"/>
              </a:spcBef>
              <a:spcAft>
                <a:spcPts val="0"/>
              </a:spcAft>
              <a:buNone/>
              <a:defRPr sz="1600">
                <a:solidFill>
                  <a:schemeClr val="lt2"/>
                </a:solidFill>
                <a:latin typeface="Constantia"/>
                <a:ea typeface="Constantia"/>
                <a:cs typeface="Constantia"/>
                <a:sym typeface="Constantia"/>
              </a:defRPr>
            </a:lvl3pPr>
            <a:lvl4pPr indent="0" lvl="3" marL="0" marR="0" algn="ctr">
              <a:spcBef>
                <a:spcPts val="0"/>
              </a:spcBef>
              <a:spcAft>
                <a:spcPts val="0"/>
              </a:spcAft>
              <a:buNone/>
              <a:defRPr sz="1600">
                <a:solidFill>
                  <a:schemeClr val="lt2"/>
                </a:solidFill>
                <a:latin typeface="Constantia"/>
                <a:ea typeface="Constantia"/>
                <a:cs typeface="Constantia"/>
                <a:sym typeface="Constantia"/>
              </a:defRPr>
            </a:lvl4pPr>
            <a:lvl5pPr indent="0" lvl="4" marL="0" marR="0" algn="ctr">
              <a:spcBef>
                <a:spcPts val="0"/>
              </a:spcBef>
              <a:spcAft>
                <a:spcPts val="0"/>
              </a:spcAft>
              <a:buNone/>
              <a:defRPr sz="1600">
                <a:solidFill>
                  <a:schemeClr val="lt2"/>
                </a:solidFill>
                <a:latin typeface="Constantia"/>
                <a:ea typeface="Constantia"/>
                <a:cs typeface="Constantia"/>
                <a:sym typeface="Constantia"/>
              </a:defRPr>
            </a:lvl5pPr>
            <a:lvl6pPr indent="0" lvl="5" marL="0" marR="0" algn="ctr">
              <a:spcBef>
                <a:spcPts val="0"/>
              </a:spcBef>
              <a:spcAft>
                <a:spcPts val="0"/>
              </a:spcAft>
              <a:buNone/>
              <a:defRPr sz="1600">
                <a:solidFill>
                  <a:schemeClr val="lt2"/>
                </a:solidFill>
                <a:latin typeface="Constantia"/>
                <a:ea typeface="Constantia"/>
                <a:cs typeface="Constantia"/>
                <a:sym typeface="Constantia"/>
              </a:defRPr>
            </a:lvl6pPr>
            <a:lvl7pPr indent="0" lvl="6" marL="0" marR="0" algn="ctr">
              <a:spcBef>
                <a:spcPts val="0"/>
              </a:spcBef>
              <a:spcAft>
                <a:spcPts val="0"/>
              </a:spcAft>
              <a:buNone/>
              <a:defRPr sz="1600">
                <a:solidFill>
                  <a:schemeClr val="lt2"/>
                </a:solidFill>
                <a:latin typeface="Constantia"/>
                <a:ea typeface="Constantia"/>
                <a:cs typeface="Constantia"/>
                <a:sym typeface="Constantia"/>
              </a:defRPr>
            </a:lvl7pPr>
            <a:lvl8pPr indent="0" lvl="7" marL="0" marR="0" algn="ctr">
              <a:spcBef>
                <a:spcPts val="0"/>
              </a:spcBef>
              <a:spcAft>
                <a:spcPts val="0"/>
              </a:spcAft>
              <a:buNone/>
              <a:defRPr sz="1600">
                <a:solidFill>
                  <a:schemeClr val="lt2"/>
                </a:solidFill>
                <a:latin typeface="Constantia"/>
                <a:ea typeface="Constantia"/>
                <a:cs typeface="Constantia"/>
                <a:sym typeface="Constantia"/>
              </a:defRPr>
            </a:lvl8pPr>
            <a:lvl9pPr indent="0" lvl="8" marL="0" marR="0" algn="ctr">
              <a:spcBef>
                <a:spcPts val="0"/>
              </a:spcBef>
              <a:spcAft>
                <a:spcPts val="0"/>
              </a:spcAft>
              <a:buNone/>
              <a:defRPr sz="1600">
                <a:solidFill>
                  <a:schemeClr val="lt2"/>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ατακόρυφος τίτλος και Κείμενο" type="vertTitleAndTx">
  <p:cSld name="VERTICAL_TITLE_AND_VERTICAL_TEXT">
    <p:spTree>
      <p:nvGrpSpPr>
        <p:cNvPr id="1612" name="Shape 1612"/>
        <p:cNvGrpSpPr/>
        <p:nvPr/>
      </p:nvGrpSpPr>
      <p:grpSpPr>
        <a:xfrm>
          <a:off x="0" y="0"/>
          <a:ext cx="0" cy="0"/>
          <a:chOff x="0" y="0"/>
          <a:chExt cx="0" cy="0"/>
        </a:xfrm>
      </p:grpSpPr>
      <p:sp>
        <p:nvSpPr>
          <p:cNvPr id="1613" name="Google Shape;1613;p254"/>
          <p:cNvSpPr txBox="1"/>
          <p:nvPr>
            <p:ph type="title"/>
          </p:nvPr>
        </p:nvSpPr>
        <p:spPr>
          <a:xfrm rot="5400000">
            <a:off x="4732337" y="2171700"/>
            <a:ext cx="5851525" cy="20574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4" name="Google Shape;1614;p254"/>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1615" name="Google Shape;1615;p254"/>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6" name="Google Shape;1616;p254"/>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7" name="Google Shape;1617;p254"/>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chemeClr val="lt2"/>
                </a:solidFill>
                <a:latin typeface="Constantia"/>
                <a:ea typeface="Constantia"/>
                <a:cs typeface="Constantia"/>
                <a:sym typeface="Constantia"/>
              </a:defRPr>
            </a:lvl1pPr>
            <a:lvl2pPr indent="0" lvl="1" marL="0" marR="0" algn="ctr">
              <a:spcBef>
                <a:spcPts val="0"/>
              </a:spcBef>
              <a:spcAft>
                <a:spcPts val="0"/>
              </a:spcAft>
              <a:buNone/>
              <a:defRPr sz="1600">
                <a:solidFill>
                  <a:schemeClr val="lt2"/>
                </a:solidFill>
                <a:latin typeface="Constantia"/>
                <a:ea typeface="Constantia"/>
                <a:cs typeface="Constantia"/>
                <a:sym typeface="Constantia"/>
              </a:defRPr>
            </a:lvl2pPr>
            <a:lvl3pPr indent="0" lvl="2" marL="0" marR="0" algn="ctr">
              <a:spcBef>
                <a:spcPts val="0"/>
              </a:spcBef>
              <a:spcAft>
                <a:spcPts val="0"/>
              </a:spcAft>
              <a:buNone/>
              <a:defRPr sz="1600">
                <a:solidFill>
                  <a:schemeClr val="lt2"/>
                </a:solidFill>
                <a:latin typeface="Constantia"/>
                <a:ea typeface="Constantia"/>
                <a:cs typeface="Constantia"/>
                <a:sym typeface="Constantia"/>
              </a:defRPr>
            </a:lvl3pPr>
            <a:lvl4pPr indent="0" lvl="3" marL="0" marR="0" algn="ctr">
              <a:spcBef>
                <a:spcPts val="0"/>
              </a:spcBef>
              <a:spcAft>
                <a:spcPts val="0"/>
              </a:spcAft>
              <a:buNone/>
              <a:defRPr sz="1600">
                <a:solidFill>
                  <a:schemeClr val="lt2"/>
                </a:solidFill>
                <a:latin typeface="Constantia"/>
                <a:ea typeface="Constantia"/>
                <a:cs typeface="Constantia"/>
                <a:sym typeface="Constantia"/>
              </a:defRPr>
            </a:lvl4pPr>
            <a:lvl5pPr indent="0" lvl="4" marL="0" marR="0" algn="ctr">
              <a:spcBef>
                <a:spcPts val="0"/>
              </a:spcBef>
              <a:spcAft>
                <a:spcPts val="0"/>
              </a:spcAft>
              <a:buNone/>
              <a:defRPr sz="1600">
                <a:solidFill>
                  <a:schemeClr val="lt2"/>
                </a:solidFill>
                <a:latin typeface="Constantia"/>
                <a:ea typeface="Constantia"/>
                <a:cs typeface="Constantia"/>
                <a:sym typeface="Constantia"/>
              </a:defRPr>
            </a:lvl5pPr>
            <a:lvl6pPr indent="0" lvl="5" marL="0" marR="0" algn="ctr">
              <a:spcBef>
                <a:spcPts val="0"/>
              </a:spcBef>
              <a:spcAft>
                <a:spcPts val="0"/>
              </a:spcAft>
              <a:buNone/>
              <a:defRPr sz="1600">
                <a:solidFill>
                  <a:schemeClr val="lt2"/>
                </a:solidFill>
                <a:latin typeface="Constantia"/>
                <a:ea typeface="Constantia"/>
                <a:cs typeface="Constantia"/>
                <a:sym typeface="Constantia"/>
              </a:defRPr>
            </a:lvl6pPr>
            <a:lvl7pPr indent="0" lvl="6" marL="0" marR="0" algn="ctr">
              <a:spcBef>
                <a:spcPts val="0"/>
              </a:spcBef>
              <a:spcAft>
                <a:spcPts val="0"/>
              </a:spcAft>
              <a:buNone/>
              <a:defRPr sz="1600">
                <a:solidFill>
                  <a:schemeClr val="lt2"/>
                </a:solidFill>
                <a:latin typeface="Constantia"/>
                <a:ea typeface="Constantia"/>
                <a:cs typeface="Constantia"/>
                <a:sym typeface="Constantia"/>
              </a:defRPr>
            </a:lvl7pPr>
            <a:lvl8pPr indent="0" lvl="7" marL="0" marR="0" algn="ctr">
              <a:spcBef>
                <a:spcPts val="0"/>
              </a:spcBef>
              <a:spcAft>
                <a:spcPts val="0"/>
              </a:spcAft>
              <a:buNone/>
              <a:defRPr sz="1600">
                <a:solidFill>
                  <a:schemeClr val="lt2"/>
                </a:solidFill>
                <a:latin typeface="Constantia"/>
                <a:ea typeface="Constantia"/>
                <a:cs typeface="Constantia"/>
                <a:sym typeface="Constantia"/>
              </a:defRPr>
            </a:lvl8pPr>
            <a:lvl9pPr indent="0" lvl="8" marL="0" marR="0" algn="ctr">
              <a:spcBef>
                <a:spcPts val="0"/>
              </a:spcBef>
              <a:spcAft>
                <a:spcPts val="0"/>
              </a:spcAft>
              <a:buNone/>
              <a:defRPr sz="1600">
                <a:solidFill>
                  <a:schemeClr val="lt2"/>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1624" name="Shape 1624"/>
        <p:cNvGrpSpPr/>
        <p:nvPr/>
      </p:nvGrpSpPr>
      <p:grpSpPr>
        <a:xfrm>
          <a:off x="0" y="0"/>
          <a:ext cx="0" cy="0"/>
          <a:chOff x="0" y="0"/>
          <a:chExt cx="0" cy="0"/>
        </a:xfrm>
      </p:grpSpPr>
      <p:sp>
        <p:nvSpPr>
          <p:cNvPr id="1625" name="Google Shape;1625;p15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626" name="Google Shape;1626;p15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27" name="Google Shape;1627;p15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28" name="Google Shape;1628;p15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showMasterSp="0" type="title">
  <p:cSld name="TITLE">
    <p:bg>
      <p:bgPr>
        <a:gradFill>
          <a:gsLst>
            <a:gs pos="0">
              <a:schemeClr val="lt1"/>
            </a:gs>
            <a:gs pos="100000">
              <a:srgbClr val="9E9E9E"/>
            </a:gs>
          </a:gsLst>
          <a:path path="circle">
            <a:fillToRect b="50%" l="50%" r="50%" t="50%"/>
          </a:path>
          <a:tileRect/>
        </a:gradFill>
      </p:bgPr>
    </p:bg>
    <p:spTree>
      <p:nvGrpSpPr>
        <p:cNvPr id="21" name="Shape 21"/>
        <p:cNvGrpSpPr/>
        <p:nvPr/>
      </p:nvGrpSpPr>
      <p:grpSpPr>
        <a:xfrm>
          <a:off x="0" y="0"/>
          <a:ext cx="0" cy="0"/>
          <a:chOff x="0" y="0"/>
          <a:chExt cx="0" cy="0"/>
        </a:xfrm>
      </p:grpSpPr>
      <p:sp>
        <p:nvSpPr>
          <p:cNvPr id="22" name="Google Shape;22;p352"/>
          <p:cNvSpPr/>
          <p:nvPr/>
        </p:nvSpPr>
        <p:spPr>
          <a:xfrm flipH="1">
            <a:off x="2667000" y="0"/>
            <a:ext cx="6477000" cy="6858000"/>
          </a:xfrm>
          <a:prstGeom prst="rect">
            <a:avLst/>
          </a:prstGeom>
          <a:blipFill rotWithShape="1">
            <a:blip r:embed="rId2">
              <a:alphaModFix amt="43000"/>
            </a:blip>
            <a:tile algn="tl" flip="none" tx="0" sx="50000" ty="0" sy="50000"/>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3" name="Google Shape;23;p352"/>
          <p:cNvCxnSpPr/>
          <p:nvPr/>
        </p:nvCxnSpPr>
        <p:spPr>
          <a:xfrm rot="-5400000">
            <a:off x="-762000" y="3429000"/>
            <a:ext cx="6858000" cy="0"/>
          </a:xfrm>
          <a:prstGeom prst="straightConnector1">
            <a:avLst/>
          </a:prstGeom>
          <a:noFill/>
          <a:ln cap="flat" cmpd="sng" w="11425">
            <a:solidFill>
              <a:srgbClr val="F9F9F9"/>
            </a:solidFill>
            <a:prstDash val="solid"/>
            <a:miter lim="800000"/>
            <a:headEnd len="sm" w="sm" type="none"/>
            <a:tailEnd len="sm" w="sm" type="none"/>
          </a:ln>
        </p:spPr>
      </p:cxnSp>
      <p:sp>
        <p:nvSpPr>
          <p:cNvPr id="24" name="Google Shape;24;p352"/>
          <p:cNvSpPr txBox="1"/>
          <p:nvPr>
            <p:ph type="ctrTitle"/>
          </p:nvPr>
        </p:nvSpPr>
        <p:spPr>
          <a:xfrm>
            <a:off x="3366868" y="533400"/>
            <a:ext cx="5105400" cy="2868168"/>
          </a:xfrm>
          <a:prstGeom prst="rect">
            <a:avLst/>
          </a:prstGeom>
          <a:noFill/>
          <a:ln>
            <a:noFill/>
          </a:ln>
        </p:spPr>
        <p:txBody>
          <a:bodyPr anchorCtr="0" anchor="b" bIns="0" lIns="45700" spcFirstLastPara="1" rIns="45700" wrap="square" tIns="0">
            <a:noAutofit/>
          </a:bodyPr>
          <a:lstStyle>
            <a:lvl1pPr lvl="0" algn="r">
              <a:spcBef>
                <a:spcPts val="0"/>
              </a:spcBef>
              <a:spcAft>
                <a:spcPts val="0"/>
              </a:spcAft>
              <a:buSzPts val="1400"/>
              <a:buNone/>
              <a:defRPr b="1" sz="4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52"/>
          <p:cNvSpPr txBox="1"/>
          <p:nvPr>
            <p:ph idx="1" type="subTitle"/>
          </p:nvPr>
        </p:nvSpPr>
        <p:spPr>
          <a:xfrm>
            <a:off x="3354442" y="3539864"/>
            <a:ext cx="5114778" cy="1101248"/>
          </a:xfrm>
          <a:prstGeom prst="rect">
            <a:avLst/>
          </a:prstGeom>
          <a:noFill/>
          <a:ln>
            <a:noFill/>
          </a:ln>
        </p:spPr>
        <p:txBody>
          <a:bodyPr anchorCtr="0" anchor="t" bIns="0" lIns="45700" spcFirstLastPara="1" rIns="45700" wrap="square" tIns="0">
            <a:noAutofit/>
          </a:bodyPr>
          <a:lstStyle>
            <a:lvl1pPr lvl="0" algn="r">
              <a:spcBef>
                <a:spcPts val="600"/>
              </a:spcBef>
              <a:spcAft>
                <a:spcPts val="0"/>
              </a:spcAft>
              <a:buSzPts val="1606"/>
              <a:buNone/>
              <a:defRPr sz="2200">
                <a:solidFill>
                  <a:srgbClr val="FFFFFF"/>
                </a:solidFill>
              </a:defRPr>
            </a:lvl1pPr>
            <a:lvl2pPr lvl="1" algn="ctr">
              <a:spcBef>
                <a:spcPts val="500"/>
              </a:spcBef>
              <a:spcAft>
                <a:spcPts val="0"/>
              </a:spcAft>
              <a:buSzPts val="1440"/>
              <a:buNone/>
              <a:defRPr/>
            </a:lvl2pPr>
            <a:lvl3pPr lvl="2" algn="ctr">
              <a:spcBef>
                <a:spcPts val="400"/>
              </a:spcBef>
              <a:spcAft>
                <a:spcPts val="0"/>
              </a:spcAft>
              <a:buSzPts val="1080"/>
              <a:buNone/>
              <a:defRPr/>
            </a:lvl3pPr>
            <a:lvl4pPr lvl="3" algn="ctr">
              <a:spcBef>
                <a:spcPts val="360"/>
              </a:spcBef>
              <a:spcAft>
                <a:spcPts val="0"/>
              </a:spcAft>
              <a:buSzPts val="1440"/>
              <a:buNone/>
              <a:defRPr/>
            </a:lvl4pPr>
            <a:lvl5pPr lvl="4" algn="ctr">
              <a:spcBef>
                <a:spcPts val="400"/>
              </a:spcBef>
              <a:spcAft>
                <a:spcPts val="0"/>
              </a:spcAft>
              <a:buSzPts val="1260"/>
              <a:buNone/>
              <a:defRPr/>
            </a:lvl5pPr>
            <a:lvl6pPr lvl="5" algn="ctr">
              <a:spcBef>
                <a:spcPts val="400"/>
              </a:spcBef>
              <a:spcAft>
                <a:spcPts val="0"/>
              </a:spcAft>
              <a:buSzPts val="1440"/>
              <a:buNone/>
              <a:defRPr/>
            </a:lvl6pPr>
            <a:lvl7pPr lvl="6" algn="ctr">
              <a:spcBef>
                <a:spcPts val="360"/>
              </a:spcBef>
              <a:spcAft>
                <a:spcPts val="0"/>
              </a:spcAft>
              <a:buSzPts val="1440"/>
              <a:buNone/>
              <a:defRPr/>
            </a:lvl7pPr>
            <a:lvl8pPr lvl="7" algn="ctr">
              <a:spcBef>
                <a:spcPts val="300"/>
              </a:spcBef>
              <a:spcAft>
                <a:spcPts val="0"/>
              </a:spcAft>
              <a:buSzPts val="1800"/>
              <a:buNone/>
              <a:defRPr/>
            </a:lvl8pPr>
            <a:lvl9pPr lvl="8" algn="ctr">
              <a:spcBef>
                <a:spcPts val="360"/>
              </a:spcBef>
              <a:spcAft>
                <a:spcPts val="0"/>
              </a:spcAft>
              <a:buSzPts val="1800"/>
              <a:buNone/>
              <a:defRPr/>
            </a:lvl9pPr>
          </a:lstStyle>
          <a:p/>
        </p:txBody>
      </p:sp>
      <p:sp>
        <p:nvSpPr>
          <p:cNvPr id="26" name="Google Shape;26;p352"/>
          <p:cNvSpPr txBox="1"/>
          <p:nvPr>
            <p:ph idx="10" type="dt"/>
          </p:nvPr>
        </p:nvSpPr>
        <p:spPr>
          <a:xfrm>
            <a:off x="5870575" y="6557963"/>
            <a:ext cx="2003425" cy="227012"/>
          </a:xfrm>
          <a:prstGeom prst="rect">
            <a:avLst/>
          </a:prstGeom>
          <a:noFill/>
          <a:ln>
            <a:noFill/>
          </a:ln>
        </p:spPr>
        <p:txBody>
          <a:bodyPr anchorCtr="0" anchor="b" bIns="0" lIns="91425" spcFirstLastPara="1" rIns="91425" wrap="square" tIns="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352"/>
          <p:cNvSpPr txBox="1"/>
          <p:nvPr>
            <p:ph idx="11" type="ftr"/>
          </p:nvPr>
        </p:nvSpPr>
        <p:spPr>
          <a:xfrm>
            <a:off x="2819400" y="6557963"/>
            <a:ext cx="2927350" cy="228600"/>
          </a:xfrm>
          <a:prstGeom prst="rect">
            <a:avLst/>
          </a:prstGeom>
          <a:noFill/>
          <a:ln>
            <a:noFill/>
          </a:ln>
        </p:spPr>
        <p:txBody>
          <a:bodyPr anchorCtr="0" anchor="b" bIns="0" lIns="91425" spcFirstLastPara="1" rIns="91425" wrap="square" tIns="0">
            <a:noAutofit/>
          </a:bodyPr>
          <a:lstStyle>
            <a:lvl1pPr lvl="0" algn="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352"/>
          <p:cNvSpPr txBox="1"/>
          <p:nvPr>
            <p:ph idx="12" type="sldNum"/>
          </p:nvPr>
        </p:nvSpPr>
        <p:spPr>
          <a:xfrm>
            <a:off x="7880350" y="6556375"/>
            <a:ext cx="588963" cy="228600"/>
          </a:xfrm>
          <a:prstGeom prst="rect">
            <a:avLst/>
          </a:prstGeom>
          <a:noFill/>
          <a:ln>
            <a:noFill/>
          </a:ln>
        </p:spPr>
        <p:txBody>
          <a:bodyPr anchorCtr="0" anchor="b" bIns="0" lIns="0" spcFirstLastPara="1" rIns="0" wrap="square" tIns="0">
            <a:noAutofit/>
          </a:bodyPr>
          <a:lstStyle>
            <a:lvl1pPr indent="0" lvl="0" marL="0" marR="0" algn="r">
              <a:spcBef>
                <a:spcPts val="0"/>
              </a:spcBef>
              <a:spcAft>
                <a:spcPts val="0"/>
              </a:spcAft>
              <a:buNone/>
              <a:defRPr sz="1100">
                <a:solidFill>
                  <a:srgbClr val="FFFFFF"/>
                </a:solidFill>
                <a:latin typeface="Trebuchet MS"/>
                <a:ea typeface="Trebuchet MS"/>
                <a:cs typeface="Trebuchet MS"/>
                <a:sym typeface="Trebuchet MS"/>
              </a:defRPr>
            </a:lvl1pPr>
            <a:lvl2pPr indent="0" lvl="1" marL="0" marR="0" algn="r">
              <a:spcBef>
                <a:spcPts val="0"/>
              </a:spcBef>
              <a:spcAft>
                <a:spcPts val="0"/>
              </a:spcAft>
              <a:buNone/>
              <a:defRPr sz="1100">
                <a:solidFill>
                  <a:srgbClr val="FFFFFF"/>
                </a:solidFill>
                <a:latin typeface="Trebuchet MS"/>
                <a:ea typeface="Trebuchet MS"/>
                <a:cs typeface="Trebuchet MS"/>
                <a:sym typeface="Trebuchet MS"/>
              </a:defRPr>
            </a:lvl2pPr>
            <a:lvl3pPr indent="0" lvl="2" marL="0" marR="0" algn="r">
              <a:spcBef>
                <a:spcPts val="0"/>
              </a:spcBef>
              <a:spcAft>
                <a:spcPts val="0"/>
              </a:spcAft>
              <a:buNone/>
              <a:defRPr sz="1100">
                <a:solidFill>
                  <a:srgbClr val="FFFFFF"/>
                </a:solidFill>
                <a:latin typeface="Trebuchet MS"/>
                <a:ea typeface="Trebuchet MS"/>
                <a:cs typeface="Trebuchet MS"/>
                <a:sym typeface="Trebuchet MS"/>
              </a:defRPr>
            </a:lvl3pPr>
            <a:lvl4pPr indent="0" lvl="3" marL="0" marR="0" algn="r">
              <a:spcBef>
                <a:spcPts val="0"/>
              </a:spcBef>
              <a:spcAft>
                <a:spcPts val="0"/>
              </a:spcAft>
              <a:buNone/>
              <a:defRPr sz="1100">
                <a:solidFill>
                  <a:srgbClr val="FFFFFF"/>
                </a:solidFill>
                <a:latin typeface="Trebuchet MS"/>
                <a:ea typeface="Trebuchet MS"/>
                <a:cs typeface="Trebuchet MS"/>
                <a:sym typeface="Trebuchet MS"/>
              </a:defRPr>
            </a:lvl4pPr>
            <a:lvl5pPr indent="0" lvl="4" marL="0" marR="0" algn="r">
              <a:spcBef>
                <a:spcPts val="0"/>
              </a:spcBef>
              <a:spcAft>
                <a:spcPts val="0"/>
              </a:spcAft>
              <a:buNone/>
              <a:defRPr sz="1100">
                <a:solidFill>
                  <a:srgbClr val="FFFFFF"/>
                </a:solidFill>
                <a:latin typeface="Trebuchet MS"/>
                <a:ea typeface="Trebuchet MS"/>
                <a:cs typeface="Trebuchet MS"/>
                <a:sym typeface="Trebuchet MS"/>
              </a:defRPr>
            </a:lvl5pPr>
            <a:lvl6pPr indent="0" lvl="5" marL="0" marR="0" algn="r">
              <a:spcBef>
                <a:spcPts val="0"/>
              </a:spcBef>
              <a:spcAft>
                <a:spcPts val="0"/>
              </a:spcAft>
              <a:buNone/>
              <a:defRPr sz="1100">
                <a:solidFill>
                  <a:srgbClr val="FFFFFF"/>
                </a:solidFill>
                <a:latin typeface="Trebuchet MS"/>
                <a:ea typeface="Trebuchet MS"/>
                <a:cs typeface="Trebuchet MS"/>
                <a:sym typeface="Trebuchet MS"/>
              </a:defRPr>
            </a:lvl6pPr>
            <a:lvl7pPr indent="0" lvl="6" marL="0" marR="0" algn="r">
              <a:spcBef>
                <a:spcPts val="0"/>
              </a:spcBef>
              <a:spcAft>
                <a:spcPts val="0"/>
              </a:spcAft>
              <a:buNone/>
              <a:defRPr sz="1100">
                <a:solidFill>
                  <a:srgbClr val="FFFFFF"/>
                </a:solidFill>
                <a:latin typeface="Trebuchet MS"/>
                <a:ea typeface="Trebuchet MS"/>
                <a:cs typeface="Trebuchet MS"/>
                <a:sym typeface="Trebuchet MS"/>
              </a:defRPr>
            </a:lvl7pPr>
            <a:lvl8pPr indent="0" lvl="7" marL="0" marR="0" algn="r">
              <a:spcBef>
                <a:spcPts val="0"/>
              </a:spcBef>
              <a:spcAft>
                <a:spcPts val="0"/>
              </a:spcAft>
              <a:buNone/>
              <a:defRPr sz="1100">
                <a:solidFill>
                  <a:srgbClr val="FFFFFF"/>
                </a:solidFill>
                <a:latin typeface="Trebuchet MS"/>
                <a:ea typeface="Trebuchet MS"/>
                <a:cs typeface="Trebuchet MS"/>
                <a:sym typeface="Trebuchet MS"/>
              </a:defRPr>
            </a:lvl8pPr>
            <a:lvl9pPr indent="0" lvl="8" marL="0" marR="0" algn="r">
              <a:spcBef>
                <a:spcPts val="0"/>
              </a:spcBef>
              <a:spcAft>
                <a:spcPts val="0"/>
              </a:spcAft>
              <a:buNone/>
              <a:defRPr sz="1100">
                <a:solidFill>
                  <a:srgbClr val="FFFFFF"/>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type="picTx">
  <p:cSld name="PICTURE_WITH_CAPTION_TEXT">
    <p:spTree>
      <p:nvGrpSpPr>
        <p:cNvPr id="145" name="Shape 145"/>
        <p:cNvGrpSpPr/>
        <p:nvPr/>
      </p:nvGrpSpPr>
      <p:grpSpPr>
        <a:xfrm>
          <a:off x="0" y="0"/>
          <a:ext cx="0" cy="0"/>
          <a:chOff x="0" y="0"/>
          <a:chExt cx="0" cy="0"/>
        </a:xfrm>
      </p:grpSpPr>
      <p:sp>
        <p:nvSpPr>
          <p:cNvPr id="146" name="Google Shape;146;p24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47" name="Google Shape;147;p243"/>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rm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48" name="Google Shape;148;p24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49" name="Google Shape;149;p24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p24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2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type="title">
  <p:cSld name="TITLE">
    <p:spTree>
      <p:nvGrpSpPr>
        <p:cNvPr id="1629" name="Shape 1629"/>
        <p:cNvGrpSpPr/>
        <p:nvPr/>
      </p:nvGrpSpPr>
      <p:grpSpPr>
        <a:xfrm>
          <a:off x="0" y="0"/>
          <a:ext cx="0" cy="0"/>
          <a:chOff x="0" y="0"/>
          <a:chExt cx="0" cy="0"/>
        </a:xfrm>
      </p:grpSpPr>
      <p:sp>
        <p:nvSpPr>
          <p:cNvPr id="1630" name="Google Shape;1630;p39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631" name="Google Shape;1631;p39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632" name="Google Shape;1632;p39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33" name="Google Shape;1633;p39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34" name="Google Shape;1634;p39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Αντικείμενο" type="obj">
  <p:cSld name="OBJECT">
    <p:spTree>
      <p:nvGrpSpPr>
        <p:cNvPr id="1635" name="Shape 1635"/>
        <p:cNvGrpSpPr/>
        <p:nvPr/>
      </p:nvGrpSpPr>
      <p:grpSpPr>
        <a:xfrm>
          <a:off x="0" y="0"/>
          <a:ext cx="0" cy="0"/>
          <a:chOff x="0" y="0"/>
          <a:chExt cx="0" cy="0"/>
        </a:xfrm>
      </p:grpSpPr>
      <p:sp>
        <p:nvSpPr>
          <p:cNvPr id="1636" name="Google Shape;1636;p39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637" name="Google Shape;1637;p39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38" name="Google Shape;1638;p39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39" name="Google Shape;1639;p39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0" name="Google Shape;1640;p39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type="secHead">
  <p:cSld name="SECTION_HEADER">
    <p:spTree>
      <p:nvGrpSpPr>
        <p:cNvPr id="1641" name="Shape 1641"/>
        <p:cNvGrpSpPr/>
        <p:nvPr/>
      </p:nvGrpSpPr>
      <p:grpSpPr>
        <a:xfrm>
          <a:off x="0" y="0"/>
          <a:ext cx="0" cy="0"/>
          <a:chOff x="0" y="0"/>
          <a:chExt cx="0" cy="0"/>
        </a:xfrm>
      </p:grpSpPr>
      <p:sp>
        <p:nvSpPr>
          <p:cNvPr id="1642" name="Google Shape;1642;p39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643" name="Google Shape;1643;p39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644" name="Google Shape;1644;p39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5" name="Google Shape;1645;p39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6" name="Google Shape;1646;p39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type="twoObj">
  <p:cSld name="TWO_OBJECTS">
    <p:spTree>
      <p:nvGrpSpPr>
        <p:cNvPr id="1647" name="Shape 1647"/>
        <p:cNvGrpSpPr/>
        <p:nvPr/>
      </p:nvGrpSpPr>
      <p:grpSpPr>
        <a:xfrm>
          <a:off x="0" y="0"/>
          <a:ext cx="0" cy="0"/>
          <a:chOff x="0" y="0"/>
          <a:chExt cx="0" cy="0"/>
        </a:xfrm>
      </p:grpSpPr>
      <p:sp>
        <p:nvSpPr>
          <p:cNvPr id="1648" name="Google Shape;1648;p39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649" name="Google Shape;1649;p39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650" name="Google Shape;1650;p39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651" name="Google Shape;1651;p39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2" name="Google Shape;1652;p39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3" name="Google Shape;1653;p39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Σύγκριση" type="twoTxTwoObj">
  <p:cSld name="TWO_OBJECTS_WITH_TEXT">
    <p:spTree>
      <p:nvGrpSpPr>
        <p:cNvPr id="1654" name="Shape 1654"/>
        <p:cNvGrpSpPr/>
        <p:nvPr/>
      </p:nvGrpSpPr>
      <p:grpSpPr>
        <a:xfrm>
          <a:off x="0" y="0"/>
          <a:ext cx="0" cy="0"/>
          <a:chOff x="0" y="0"/>
          <a:chExt cx="0" cy="0"/>
        </a:xfrm>
      </p:grpSpPr>
      <p:sp>
        <p:nvSpPr>
          <p:cNvPr id="1655" name="Google Shape;1655;p39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656" name="Google Shape;1656;p39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657" name="Google Shape;1657;p39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658" name="Google Shape;1658;p39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659" name="Google Shape;1659;p39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660" name="Google Shape;1660;p39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61" name="Google Shape;1661;p39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62" name="Google Shape;1662;p39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ή" type="blank">
  <p:cSld name="BLANK">
    <p:spTree>
      <p:nvGrpSpPr>
        <p:cNvPr id="1663" name="Shape 1663"/>
        <p:cNvGrpSpPr/>
        <p:nvPr/>
      </p:nvGrpSpPr>
      <p:grpSpPr>
        <a:xfrm>
          <a:off x="0" y="0"/>
          <a:ext cx="0" cy="0"/>
          <a:chOff x="0" y="0"/>
          <a:chExt cx="0" cy="0"/>
        </a:xfrm>
      </p:grpSpPr>
      <p:sp>
        <p:nvSpPr>
          <p:cNvPr id="1664" name="Google Shape;1664;p39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65" name="Google Shape;1665;p39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66" name="Google Shape;1666;p39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type="objTx">
  <p:cSld name="OBJECT_WITH_CAPTION_TEXT">
    <p:spTree>
      <p:nvGrpSpPr>
        <p:cNvPr id="1667" name="Shape 1667"/>
        <p:cNvGrpSpPr/>
        <p:nvPr/>
      </p:nvGrpSpPr>
      <p:grpSpPr>
        <a:xfrm>
          <a:off x="0" y="0"/>
          <a:ext cx="0" cy="0"/>
          <a:chOff x="0" y="0"/>
          <a:chExt cx="0" cy="0"/>
        </a:xfrm>
      </p:grpSpPr>
      <p:sp>
        <p:nvSpPr>
          <p:cNvPr id="1668" name="Google Shape;1668;p398"/>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669" name="Google Shape;1669;p398"/>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670" name="Google Shape;1670;p398"/>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671" name="Google Shape;1671;p39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72" name="Google Shape;1672;p39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73" name="Google Shape;1673;p39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type="picTx">
  <p:cSld name="PICTURE_WITH_CAPTION_TEXT">
    <p:spTree>
      <p:nvGrpSpPr>
        <p:cNvPr id="1674" name="Shape 1674"/>
        <p:cNvGrpSpPr/>
        <p:nvPr/>
      </p:nvGrpSpPr>
      <p:grpSpPr>
        <a:xfrm>
          <a:off x="0" y="0"/>
          <a:ext cx="0" cy="0"/>
          <a:chOff x="0" y="0"/>
          <a:chExt cx="0" cy="0"/>
        </a:xfrm>
      </p:grpSpPr>
      <p:sp>
        <p:nvSpPr>
          <p:cNvPr id="1675" name="Google Shape;1675;p399"/>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676" name="Google Shape;1676;p399"/>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rm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677" name="Google Shape;1677;p399"/>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678" name="Google Shape;1678;p39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79" name="Google Shape;1679;p39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0" name="Google Shape;1680;p39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Κατακόρυφο κείμενο" type="vertTx">
  <p:cSld name="VERTICAL_TEXT">
    <p:spTree>
      <p:nvGrpSpPr>
        <p:cNvPr id="1681" name="Shape 1681"/>
        <p:cNvGrpSpPr/>
        <p:nvPr/>
      </p:nvGrpSpPr>
      <p:grpSpPr>
        <a:xfrm>
          <a:off x="0" y="0"/>
          <a:ext cx="0" cy="0"/>
          <a:chOff x="0" y="0"/>
          <a:chExt cx="0" cy="0"/>
        </a:xfrm>
      </p:grpSpPr>
      <p:sp>
        <p:nvSpPr>
          <p:cNvPr id="1682" name="Google Shape;1682;p40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683" name="Google Shape;1683;p400"/>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84" name="Google Shape;1684;p40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5" name="Google Shape;1685;p40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6" name="Google Shape;1686;p40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ατακόρυφος τίτλος και Κείμενο" type="vertTitleAndTx">
  <p:cSld name="VERTICAL_TITLE_AND_VERTICAL_TEXT">
    <p:spTree>
      <p:nvGrpSpPr>
        <p:cNvPr id="1687" name="Shape 1687"/>
        <p:cNvGrpSpPr/>
        <p:nvPr/>
      </p:nvGrpSpPr>
      <p:grpSpPr>
        <a:xfrm>
          <a:off x="0" y="0"/>
          <a:ext cx="0" cy="0"/>
          <a:chOff x="0" y="0"/>
          <a:chExt cx="0" cy="0"/>
        </a:xfrm>
      </p:grpSpPr>
      <p:sp>
        <p:nvSpPr>
          <p:cNvPr id="1688" name="Google Shape;1688;p401"/>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689" name="Google Shape;1689;p401"/>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90" name="Google Shape;1690;p40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91" name="Google Shape;1691;p40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92" name="Google Shape;1692;p40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Κατακόρυφο κείμενο" type="vertTx">
  <p:cSld name="VERTICAL_TEXT">
    <p:spTree>
      <p:nvGrpSpPr>
        <p:cNvPr id="152" name="Shape 152"/>
        <p:cNvGrpSpPr/>
        <p:nvPr/>
      </p:nvGrpSpPr>
      <p:grpSpPr>
        <a:xfrm>
          <a:off x="0" y="0"/>
          <a:ext cx="0" cy="0"/>
          <a:chOff x="0" y="0"/>
          <a:chExt cx="0" cy="0"/>
        </a:xfrm>
      </p:grpSpPr>
      <p:sp>
        <p:nvSpPr>
          <p:cNvPr id="153" name="Google Shape;153;p24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54" name="Google Shape;154;p244"/>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5" name="Google Shape;155;p24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 name="Google Shape;156;p24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2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Αντικείμενο" type="obj">
  <p:cSld name="OBJECT">
    <p:spTree>
      <p:nvGrpSpPr>
        <p:cNvPr id="1699" name="Shape 1699"/>
        <p:cNvGrpSpPr/>
        <p:nvPr/>
      </p:nvGrpSpPr>
      <p:grpSpPr>
        <a:xfrm>
          <a:off x="0" y="0"/>
          <a:ext cx="0" cy="0"/>
          <a:chOff x="0" y="0"/>
          <a:chExt cx="0" cy="0"/>
        </a:xfrm>
      </p:grpSpPr>
      <p:sp>
        <p:nvSpPr>
          <p:cNvPr id="1700" name="Google Shape;1700;p15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01" name="Google Shape;1701;p15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702" name="Google Shape;1702;p15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03" name="Google Shape;1703;p15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04" name="Google Shape;1704;p15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1705" name="Shape 1705"/>
        <p:cNvGrpSpPr/>
        <p:nvPr/>
      </p:nvGrpSpPr>
      <p:grpSpPr>
        <a:xfrm>
          <a:off x="0" y="0"/>
          <a:ext cx="0" cy="0"/>
          <a:chOff x="0" y="0"/>
          <a:chExt cx="0" cy="0"/>
        </a:xfrm>
      </p:grpSpPr>
      <p:sp>
        <p:nvSpPr>
          <p:cNvPr id="1706" name="Google Shape;1706;p15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07" name="Google Shape;1707;p15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08" name="Google Shape;1708;p15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09" name="Google Shape;1709;p15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type="title">
  <p:cSld name="TITLE">
    <p:spTree>
      <p:nvGrpSpPr>
        <p:cNvPr id="1710" name="Shape 1710"/>
        <p:cNvGrpSpPr/>
        <p:nvPr/>
      </p:nvGrpSpPr>
      <p:grpSpPr>
        <a:xfrm>
          <a:off x="0" y="0"/>
          <a:ext cx="0" cy="0"/>
          <a:chOff x="0" y="0"/>
          <a:chExt cx="0" cy="0"/>
        </a:xfrm>
      </p:grpSpPr>
      <p:sp>
        <p:nvSpPr>
          <p:cNvPr id="1711" name="Google Shape;1711;p40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12" name="Google Shape;1712;p40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713" name="Google Shape;1713;p40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14" name="Google Shape;1714;p40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15" name="Google Shape;1715;p40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type="secHead">
  <p:cSld name="SECTION_HEADER">
    <p:spTree>
      <p:nvGrpSpPr>
        <p:cNvPr id="1716" name="Shape 1716"/>
        <p:cNvGrpSpPr/>
        <p:nvPr/>
      </p:nvGrpSpPr>
      <p:grpSpPr>
        <a:xfrm>
          <a:off x="0" y="0"/>
          <a:ext cx="0" cy="0"/>
          <a:chOff x="0" y="0"/>
          <a:chExt cx="0" cy="0"/>
        </a:xfrm>
      </p:grpSpPr>
      <p:sp>
        <p:nvSpPr>
          <p:cNvPr id="1717" name="Google Shape;1717;p403"/>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18" name="Google Shape;1718;p403"/>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719" name="Google Shape;1719;p40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0" name="Google Shape;1720;p40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1" name="Google Shape;1721;p40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type="twoObj">
  <p:cSld name="TWO_OBJECTS">
    <p:spTree>
      <p:nvGrpSpPr>
        <p:cNvPr id="1722" name="Shape 1722"/>
        <p:cNvGrpSpPr/>
        <p:nvPr/>
      </p:nvGrpSpPr>
      <p:grpSpPr>
        <a:xfrm>
          <a:off x="0" y="0"/>
          <a:ext cx="0" cy="0"/>
          <a:chOff x="0" y="0"/>
          <a:chExt cx="0" cy="0"/>
        </a:xfrm>
      </p:grpSpPr>
      <p:sp>
        <p:nvSpPr>
          <p:cNvPr id="1723" name="Google Shape;1723;p40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24" name="Google Shape;1724;p404"/>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725" name="Google Shape;1725;p404"/>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726" name="Google Shape;1726;p40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7" name="Google Shape;1727;p40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8" name="Google Shape;1728;p40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Σύγκριση" type="twoTxTwoObj">
  <p:cSld name="TWO_OBJECTS_WITH_TEXT">
    <p:spTree>
      <p:nvGrpSpPr>
        <p:cNvPr id="1729" name="Shape 1729"/>
        <p:cNvGrpSpPr/>
        <p:nvPr/>
      </p:nvGrpSpPr>
      <p:grpSpPr>
        <a:xfrm>
          <a:off x="0" y="0"/>
          <a:ext cx="0" cy="0"/>
          <a:chOff x="0" y="0"/>
          <a:chExt cx="0" cy="0"/>
        </a:xfrm>
      </p:grpSpPr>
      <p:sp>
        <p:nvSpPr>
          <p:cNvPr id="1730" name="Google Shape;1730;p40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31" name="Google Shape;1731;p405"/>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732" name="Google Shape;1732;p405"/>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733" name="Google Shape;1733;p405"/>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734" name="Google Shape;1734;p405"/>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735" name="Google Shape;1735;p40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6" name="Google Shape;1736;p40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7" name="Google Shape;1737;p40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ή" type="blank">
  <p:cSld name="BLANK">
    <p:spTree>
      <p:nvGrpSpPr>
        <p:cNvPr id="1738" name="Shape 1738"/>
        <p:cNvGrpSpPr/>
        <p:nvPr/>
      </p:nvGrpSpPr>
      <p:grpSpPr>
        <a:xfrm>
          <a:off x="0" y="0"/>
          <a:ext cx="0" cy="0"/>
          <a:chOff x="0" y="0"/>
          <a:chExt cx="0" cy="0"/>
        </a:xfrm>
      </p:grpSpPr>
      <p:sp>
        <p:nvSpPr>
          <p:cNvPr id="1739" name="Google Shape;1739;p40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40" name="Google Shape;1740;p40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41" name="Google Shape;1741;p40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type="objTx">
  <p:cSld name="OBJECT_WITH_CAPTION_TEXT">
    <p:spTree>
      <p:nvGrpSpPr>
        <p:cNvPr id="1742" name="Shape 1742"/>
        <p:cNvGrpSpPr/>
        <p:nvPr/>
      </p:nvGrpSpPr>
      <p:grpSpPr>
        <a:xfrm>
          <a:off x="0" y="0"/>
          <a:ext cx="0" cy="0"/>
          <a:chOff x="0" y="0"/>
          <a:chExt cx="0" cy="0"/>
        </a:xfrm>
      </p:grpSpPr>
      <p:sp>
        <p:nvSpPr>
          <p:cNvPr id="1743" name="Google Shape;1743;p407"/>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44" name="Google Shape;1744;p407"/>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745" name="Google Shape;1745;p407"/>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746" name="Google Shape;1746;p40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47" name="Google Shape;1747;p40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48" name="Google Shape;1748;p40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type="picTx">
  <p:cSld name="PICTURE_WITH_CAPTION_TEXT">
    <p:spTree>
      <p:nvGrpSpPr>
        <p:cNvPr id="1749" name="Shape 1749"/>
        <p:cNvGrpSpPr/>
        <p:nvPr/>
      </p:nvGrpSpPr>
      <p:grpSpPr>
        <a:xfrm>
          <a:off x="0" y="0"/>
          <a:ext cx="0" cy="0"/>
          <a:chOff x="0" y="0"/>
          <a:chExt cx="0" cy="0"/>
        </a:xfrm>
      </p:grpSpPr>
      <p:sp>
        <p:nvSpPr>
          <p:cNvPr id="1750" name="Google Shape;1750;p408"/>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51" name="Google Shape;1751;p408"/>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rm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752" name="Google Shape;1752;p408"/>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753" name="Google Shape;1753;p40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54" name="Google Shape;1754;p40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55" name="Google Shape;1755;p40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Κατακόρυφο κείμενο" type="vertTx">
  <p:cSld name="VERTICAL_TEXT">
    <p:spTree>
      <p:nvGrpSpPr>
        <p:cNvPr id="1756" name="Shape 1756"/>
        <p:cNvGrpSpPr/>
        <p:nvPr/>
      </p:nvGrpSpPr>
      <p:grpSpPr>
        <a:xfrm>
          <a:off x="0" y="0"/>
          <a:ext cx="0" cy="0"/>
          <a:chOff x="0" y="0"/>
          <a:chExt cx="0" cy="0"/>
        </a:xfrm>
      </p:grpSpPr>
      <p:sp>
        <p:nvSpPr>
          <p:cNvPr id="1757" name="Google Shape;1757;p40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58" name="Google Shape;1758;p409"/>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759" name="Google Shape;1759;p40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0" name="Google Shape;1760;p40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1" name="Google Shape;1761;p40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ατακόρυφος τίτλος και Κείμενο" type="vertTitleAndTx">
  <p:cSld name="VERTICAL_TITLE_AND_VERTICAL_TEXT">
    <p:spTree>
      <p:nvGrpSpPr>
        <p:cNvPr id="158" name="Shape 158"/>
        <p:cNvGrpSpPr/>
        <p:nvPr/>
      </p:nvGrpSpPr>
      <p:grpSpPr>
        <a:xfrm>
          <a:off x="0" y="0"/>
          <a:ext cx="0" cy="0"/>
          <a:chOff x="0" y="0"/>
          <a:chExt cx="0" cy="0"/>
        </a:xfrm>
      </p:grpSpPr>
      <p:sp>
        <p:nvSpPr>
          <p:cNvPr id="159" name="Google Shape;159;p245"/>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60" name="Google Shape;160;p24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1" name="Google Shape;161;p24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2" name="Google Shape;162;p24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3" name="Google Shape;163;p24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ατακόρυφος τίτλος και Κείμενο" type="vertTitleAndTx">
  <p:cSld name="VERTICAL_TITLE_AND_VERTICAL_TEXT">
    <p:spTree>
      <p:nvGrpSpPr>
        <p:cNvPr id="1762" name="Shape 1762"/>
        <p:cNvGrpSpPr/>
        <p:nvPr/>
      </p:nvGrpSpPr>
      <p:grpSpPr>
        <a:xfrm>
          <a:off x="0" y="0"/>
          <a:ext cx="0" cy="0"/>
          <a:chOff x="0" y="0"/>
          <a:chExt cx="0" cy="0"/>
        </a:xfrm>
      </p:grpSpPr>
      <p:sp>
        <p:nvSpPr>
          <p:cNvPr id="1763" name="Google Shape;1763;p410"/>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64" name="Google Shape;1764;p410"/>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765" name="Google Shape;1765;p4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6" name="Google Shape;1766;p4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7" name="Google Shape;1767;p4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Αντικείμενο" type="obj">
  <p:cSld name="OBJECT">
    <p:spTree>
      <p:nvGrpSpPr>
        <p:cNvPr id="1783" name="Shape 1783"/>
        <p:cNvGrpSpPr/>
        <p:nvPr/>
      </p:nvGrpSpPr>
      <p:grpSpPr>
        <a:xfrm>
          <a:off x="0" y="0"/>
          <a:ext cx="0" cy="0"/>
          <a:chOff x="0" y="0"/>
          <a:chExt cx="0" cy="0"/>
        </a:xfrm>
      </p:grpSpPr>
      <p:sp>
        <p:nvSpPr>
          <p:cNvPr id="1784" name="Google Shape;1784;p157"/>
          <p:cNvSpPr txBox="1"/>
          <p:nvPr>
            <p:ph type="title"/>
          </p:nvPr>
        </p:nvSpPr>
        <p:spPr>
          <a:xfrm>
            <a:off x="914400" y="512763"/>
            <a:ext cx="7772400" cy="9144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85" name="Google Shape;1785;p157"/>
          <p:cNvSpPr txBox="1"/>
          <p:nvPr>
            <p:ph idx="1" type="body"/>
          </p:nvPr>
        </p:nvSpPr>
        <p:spPr>
          <a:xfrm>
            <a:off x="914400" y="1784350"/>
            <a:ext cx="7772400" cy="4572000"/>
          </a:xfrm>
          <a:prstGeom prst="rect">
            <a:avLst/>
          </a:prstGeom>
          <a:noFill/>
          <a:ln>
            <a:noFill/>
          </a:ln>
        </p:spPr>
        <p:txBody>
          <a:bodyPr anchorCtr="0" anchor="t" bIns="45700" lIns="91425" spcFirstLastPara="1" rIns="91425" wrap="square" tIns="45700">
            <a:noAutofit/>
          </a:bodyPr>
          <a:lstStyle>
            <a:lvl1pPr indent="-337185" lvl="0" marL="457200" algn="l">
              <a:spcBef>
                <a:spcPts val="700"/>
              </a:spcBef>
              <a:spcAft>
                <a:spcPts val="0"/>
              </a:spcAft>
              <a:buSzPts val="1710"/>
              <a:buChar char="▪"/>
              <a:defRPr/>
            </a:lvl1pPr>
            <a:lvl2pPr indent="-331469" lvl="1" marL="914400" algn="l">
              <a:spcBef>
                <a:spcPts val="360"/>
              </a:spcBef>
              <a:spcAft>
                <a:spcPts val="0"/>
              </a:spcAft>
              <a:buSzPts val="162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786" name="Google Shape;1786;p157"/>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87" name="Google Shape;1787;p157"/>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88" name="Google Shape;1788;p157"/>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rgbClr val="D6ECFF"/>
                </a:solidFill>
                <a:latin typeface="Corbel"/>
                <a:ea typeface="Corbel"/>
                <a:cs typeface="Corbel"/>
                <a:sym typeface="Corbel"/>
              </a:defRPr>
            </a:lvl1pPr>
            <a:lvl2pPr indent="0" lvl="1" marL="0" marR="0" algn="l">
              <a:spcBef>
                <a:spcPts val="0"/>
              </a:spcBef>
              <a:spcAft>
                <a:spcPts val="0"/>
              </a:spcAft>
              <a:buNone/>
              <a:defRPr sz="1200">
                <a:solidFill>
                  <a:srgbClr val="D6ECFF"/>
                </a:solidFill>
                <a:latin typeface="Corbel"/>
                <a:ea typeface="Corbel"/>
                <a:cs typeface="Corbel"/>
                <a:sym typeface="Corbel"/>
              </a:defRPr>
            </a:lvl2pPr>
            <a:lvl3pPr indent="0" lvl="2" marL="0" marR="0" algn="l">
              <a:spcBef>
                <a:spcPts val="0"/>
              </a:spcBef>
              <a:spcAft>
                <a:spcPts val="0"/>
              </a:spcAft>
              <a:buNone/>
              <a:defRPr sz="1200">
                <a:solidFill>
                  <a:srgbClr val="D6ECFF"/>
                </a:solidFill>
                <a:latin typeface="Corbel"/>
                <a:ea typeface="Corbel"/>
                <a:cs typeface="Corbel"/>
                <a:sym typeface="Corbel"/>
              </a:defRPr>
            </a:lvl3pPr>
            <a:lvl4pPr indent="0" lvl="3" marL="0" marR="0" algn="l">
              <a:spcBef>
                <a:spcPts val="0"/>
              </a:spcBef>
              <a:spcAft>
                <a:spcPts val="0"/>
              </a:spcAft>
              <a:buNone/>
              <a:defRPr sz="1200">
                <a:solidFill>
                  <a:srgbClr val="D6ECFF"/>
                </a:solidFill>
                <a:latin typeface="Corbel"/>
                <a:ea typeface="Corbel"/>
                <a:cs typeface="Corbel"/>
                <a:sym typeface="Corbel"/>
              </a:defRPr>
            </a:lvl4pPr>
            <a:lvl5pPr indent="0" lvl="4" marL="0" marR="0" algn="l">
              <a:spcBef>
                <a:spcPts val="0"/>
              </a:spcBef>
              <a:spcAft>
                <a:spcPts val="0"/>
              </a:spcAft>
              <a:buNone/>
              <a:defRPr sz="1200">
                <a:solidFill>
                  <a:srgbClr val="D6ECFF"/>
                </a:solidFill>
                <a:latin typeface="Corbel"/>
                <a:ea typeface="Corbel"/>
                <a:cs typeface="Corbel"/>
                <a:sym typeface="Corbel"/>
              </a:defRPr>
            </a:lvl5pPr>
            <a:lvl6pPr indent="0" lvl="5" marL="0" marR="0" algn="l">
              <a:spcBef>
                <a:spcPts val="0"/>
              </a:spcBef>
              <a:spcAft>
                <a:spcPts val="0"/>
              </a:spcAft>
              <a:buNone/>
              <a:defRPr sz="1200">
                <a:solidFill>
                  <a:srgbClr val="D6ECFF"/>
                </a:solidFill>
                <a:latin typeface="Corbel"/>
                <a:ea typeface="Corbel"/>
                <a:cs typeface="Corbel"/>
                <a:sym typeface="Corbel"/>
              </a:defRPr>
            </a:lvl6pPr>
            <a:lvl7pPr indent="0" lvl="6" marL="0" marR="0" algn="l">
              <a:spcBef>
                <a:spcPts val="0"/>
              </a:spcBef>
              <a:spcAft>
                <a:spcPts val="0"/>
              </a:spcAft>
              <a:buNone/>
              <a:defRPr sz="1200">
                <a:solidFill>
                  <a:srgbClr val="D6ECFF"/>
                </a:solidFill>
                <a:latin typeface="Corbel"/>
                <a:ea typeface="Corbel"/>
                <a:cs typeface="Corbel"/>
                <a:sym typeface="Corbel"/>
              </a:defRPr>
            </a:lvl7pPr>
            <a:lvl8pPr indent="0" lvl="7" marL="0" marR="0" algn="l">
              <a:spcBef>
                <a:spcPts val="0"/>
              </a:spcBef>
              <a:spcAft>
                <a:spcPts val="0"/>
              </a:spcAft>
              <a:buNone/>
              <a:defRPr sz="1200">
                <a:solidFill>
                  <a:srgbClr val="D6ECFF"/>
                </a:solidFill>
                <a:latin typeface="Corbel"/>
                <a:ea typeface="Corbel"/>
                <a:cs typeface="Corbel"/>
                <a:sym typeface="Corbel"/>
              </a:defRPr>
            </a:lvl8pPr>
            <a:lvl9pPr indent="0" lvl="8" marL="0" marR="0" algn="l">
              <a:spcBef>
                <a:spcPts val="0"/>
              </a:spcBef>
              <a:spcAft>
                <a:spcPts val="0"/>
              </a:spcAft>
              <a:buNone/>
              <a:defRPr sz="1200">
                <a:solidFill>
                  <a:srgbClr val="D6ECFF"/>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showMasterSp="0" type="title">
  <p:cSld name="TITLE">
    <p:spTree>
      <p:nvGrpSpPr>
        <p:cNvPr id="1789" name="Shape 1789"/>
        <p:cNvGrpSpPr/>
        <p:nvPr/>
      </p:nvGrpSpPr>
      <p:grpSpPr>
        <a:xfrm>
          <a:off x="0" y="0"/>
          <a:ext cx="0" cy="0"/>
          <a:chOff x="0" y="0"/>
          <a:chExt cx="0" cy="0"/>
        </a:xfrm>
      </p:grpSpPr>
      <p:sp>
        <p:nvSpPr>
          <p:cNvPr id="1790" name="Google Shape;1790;p411"/>
          <p:cNvSpPr/>
          <p:nvPr/>
        </p:nvSpPr>
        <p:spPr>
          <a:xfrm>
            <a:off x="0" y="0"/>
            <a:ext cx="365125" cy="6854825"/>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791" name="Google Shape;1791;p411"/>
          <p:cNvSpPr/>
          <p:nvPr/>
        </p:nvSpPr>
        <p:spPr>
          <a:xfrm>
            <a:off x="309563" y="681038"/>
            <a:ext cx="46037"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792" name="Google Shape;1792;p411"/>
          <p:cNvSpPr/>
          <p:nvPr/>
        </p:nvSpPr>
        <p:spPr>
          <a:xfrm>
            <a:off x="268288" y="681038"/>
            <a:ext cx="28575"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793" name="Google Shape;1793;p411"/>
          <p:cNvSpPr/>
          <p:nvPr/>
        </p:nvSpPr>
        <p:spPr>
          <a:xfrm>
            <a:off x="249238" y="681038"/>
            <a:ext cx="9525"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794" name="Google Shape;1794;p411"/>
          <p:cNvSpPr/>
          <p:nvPr/>
        </p:nvSpPr>
        <p:spPr>
          <a:xfrm>
            <a:off x="222250" y="681038"/>
            <a:ext cx="7938"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795" name="Google Shape;1795;p411"/>
          <p:cNvSpPr/>
          <p:nvPr/>
        </p:nvSpPr>
        <p:spPr>
          <a:xfrm>
            <a:off x="255588" y="5046663"/>
            <a:ext cx="73025" cy="169227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796" name="Google Shape;1796;p411"/>
          <p:cNvSpPr/>
          <p:nvPr/>
        </p:nvSpPr>
        <p:spPr>
          <a:xfrm>
            <a:off x="255588" y="4797425"/>
            <a:ext cx="73025" cy="228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797" name="Google Shape;1797;p411"/>
          <p:cNvSpPr/>
          <p:nvPr/>
        </p:nvSpPr>
        <p:spPr>
          <a:xfrm>
            <a:off x="255588" y="4637088"/>
            <a:ext cx="73025" cy="138112"/>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798" name="Google Shape;1798;p411"/>
          <p:cNvSpPr/>
          <p:nvPr/>
        </p:nvSpPr>
        <p:spPr>
          <a:xfrm>
            <a:off x="255588" y="4541838"/>
            <a:ext cx="73025" cy="7461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799" name="Google Shape;1799;p411"/>
          <p:cNvSpPr txBox="1"/>
          <p:nvPr>
            <p:ph type="ctrTitle"/>
          </p:nvPr>
        </p:nvSpPr>
        <p:spPr>
          <a:xfrm>
            <a:off x="914400" y="4343400"/>
            <a:ext cx="7772400" cy="1975104"/>
          </a:xfrm>
          <a:prstGeom prst="rect">
            <a:avLst/>
          </a:prstGeom>
          <a:noFill/>
          <a:ln>
            <a:noFill/>
          </a:ln>
        </p:spPr>
        <p:txBody>
          <a:bodyPr anchorCtr="0" anchor="t" bIns="45700" lIns="91425" spcFirstLastPara="1" rIns="91425" wrap="square" tIns="45700">
            <a:noAutofit/>
          </a:bodyPr>
          <a:lstStyle>
            <a:lvl1pPr lvl="0" marR="9144" algn="l">
              <a:spcBef>
                <a:spcPts val="0"/>
              </a:spcBef>
              <a:spcAft>
                <a:spcPts val="0"/>
              </a:spcAft>
              <a:buSzPts val="1400"/>
              <a:buNone/>
              <a:defRPr b="1"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00" name="Google Shape;1800;p411"/>
          <p:cNvSpPr txBox="1"/>
          <p:nvPr>
            <p:ph idx="1" type="subTitle"/>
          </p:nvPr>
        </p:nvSpPr>
        <p:spPr>
          <a:xfrm>
            <a:off x="914400" y="2834640"/>
            <a:ext cx="7772400" cy="1508760"/>
          </a:xfrm>
          <a:prstGeom prst="rect">
            <a:avLst/>
          </a:prstGeom>
          <a:noFill/>
          <a:ln>
            <a:noFill/>
          </a:ln>
        </p:spPr>
        <p:txBody>
          <a:bodyPr anchorCtr="0" anchor="b" bIns="45700" lIns="100575" spcFirstLastPara="1" rIns="91425" wrap="square" tIns="45700">
            <a:noAutofit/>
          </a:bodyPr>
          <a:lstStyle>
            <a:lvl1pPr lvl="0" algn="l">
              <a:spcBef>
                <a:spcPts val="0"/>
              </a:spcBef>
              <a:spcAft>
                <a:spcPts val="0"/>
              </a:spcAft>
              <a:buSzPts val="1900"/>
              <a:buNone/>
              <a:defRPr sz="2000">
                <a:solidFill>
                  <a:schemeClr val="lt1"/>
                </a:solidFill>
              </a:defRPr>
            </a:lvl1pPr>
            <a:lvl2pPr lvl="1" algn="ctr">
              <a:spcBef>
                <a:spcPts val="360"/>
              </a:spcBef>
              <a:spcAft>
                <a:spcPts val="0"/>
              </a:spcAft>
              <a:buSzPts val="1620"/>
              <a:buNone/>
              <a:defRPr/>
            </a:lvl2pPr>
            <a:lvl3pPr lvl="2" algn="ctr">
              <a:spcBef>
                <a:spcPts val="360"/>
              </a:spcBef>
              <a:spcAft>
                <a:spcPts val="0"/>
              </a:spcAft>
              <a:buSzPts val="1800"/>
              <a:buNone/>
              <a:defRPr/>
            </a:lvl3pPr>
            <a:lvl4pPr lvl="3" algn="ctr">
              <a:spcBef>
                <a:spcPts val="360"/>
              </a:spcBef>
              <a:spcAft>
                <a:spcPts val="0"/>
              </a:spcAft>
              <a:buSzPts val="1800"/>
              <a:buNone/>
              <a:defRPr/>
            </a:lvl4pPr>
            <a:lvl5pPr lvl="4" algn="ctr">
              <a:spcBef>
                <a:spcPts val="360"/>
              </a:spcBef>
              <a:spcAft>
                <a:spcPts val="0"/>
              </a:spcAft>
              <a:buSzPts val="1800"/>
              <a:buNone/>
              <a:defRPr/>
            </a:lvl5pPr>
            <a:lvl6pPr lvl="5" algn="ctr">
              <a:spcBef>
                <a:spcPts val="360"/>
              </a:spcBef>
              <a:spcAft>
                <a:spcPts val="0"/>
              </a:spcAft>
              <a:buSzPts val="1800"/>
              <a:buNone/>
              <a:defRPr/>
            </a:lvl6pPr>
            <a:lvl7pPr lvl="6" algn="ctr">
              <a:spcBef>
                <a:spcPts val="360"/>
              </a:spcBef>
              <a:spcAft>
                <a:spcPts val="0"/>
              </a:spcAft>
              <a:buSzPts val="180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p:txBody>
      </p:sp>
      <p:sp>
        <p:nvSpPr>
          <p:cNvPr id="1801" name="Google Shape;1801;p411"/>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02" name="Google Shape;1802;p411"/>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03" name="Google Shape;1803;p411"/>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rgbClr val="D6ECFF"/>
                </a:solidFill>
                <a:latin typeface="Corbel"/>
                <a:ea typeface="Corbel"/>
                <a:cs typeface="Corbel"/>
                <a:sym typeface="Corbel"/>
              </a:defRPr>
            </a:lvl1pPr>
            <a:lvl2pPr indent="0" lvl="1" marL="0" marR="0" algn="l">
              <a:spcBef>
                <a:spcPts val="0"/>
              </a:spcBef>
              <a:spcAft>
                <a:spcPts val="0"/>
              </a:spcAft>
              <a:buNone/>
              <a:defRPr sz="1200">
                <a:solidFill>
                  <a:srgbClr val="D6ECFF"/>
                </a:solidFill>
                <a:latin typeface="Corbel"/>
                <a:ea typeface="Corbel"/>
                <a:cs typeface="Corbel"/>
                <a:sym typeface="Corbel"/>
              </a:defRPr>
            </a:lvl2pPr>
            <a:lvl3pPr indent="0" lvl="2" marL="0" marR="0" algn="l">
              <a:spcBef>
                <a:spcPts val="0"/>
              </a:spcBef>
              <a:spcAft>
                <a:spcPts val="0"/>
              </a:spcAft>
              <a:buNone/>
              <a:defRPr sz="1200">
                <a:solidFill>
                  <a:srgbClr val="D6ECFF"/>
                </a:solidFill>
                <a:latin typeface="Corbel"/>
                <a:ea typeface="Corbel"/>
                <a:cs typeface="Corbel"/>
                <a:sym typeface="Corbel"/>
              </a:defRPr>
            </a:lvl3pPr>
            <a:lvl4pPr indent="0" lvl="3" marL="0" marR="0" algn="l">
              <a:spcBef>
                <a:spcPts val="0"/>
              </a:spcBef>
              <a:spcAft>
                <a:spcPts val="0"/>
              </a:spcAft>
              <a:buNone/>
              <a:defRPr sz="1200">
                <a:solidFill>
                  <a:srgbClr val="D6ECFF"/>
                </a:solidFill>
                <a:latin typeface="Corbel"/>
                <a:ea typeface="Corbel"/>
                <a:cs typeface="Corbel"/>
                <a:sym typeface="Corbel"/>
              </a:defRPr>
            </a:lvl4pPr>
            <a:lvl5pPr indent="0" lvl="4" marL="0" marR="0" algn="l">
              <a:spcBef>
                <a:spcPts val="0"/>
              </a:spcBef>
              <a:spcAft>
                <a:spcPts val="0"/>
              </a:spcAft>
              <a:buNone/>
              <a:defRPr sz="1200">
                <a:solidFill>
                  <a:srgbClr val="D6ECFF"/>
                </a:solidFill>
                <a:latin typeface="Corbel"/>
                <a:ea typeface="Corbel"/>
                <a:cs typeface="Corbel"/>
                <a:sym typeface="Corbel"/>
              </a:defRPr>
            </a:lvl5pPr>
            <a:lvl6pPr indent="0" lvl="5" marL="0" marR="0" algn="l">
              <a:spcBef>
                <a:spcPts val="0"/>
              </a:spcBef>
              <a:spcAft>
                <a:spcPts val="0"/>
              </a:spcAft>
              <a:buNone/>
              <a:defRPr sz="1200">
                <a:solidFill>
                  <a:srgbClr val="D6ECFF"/>
                </a:solidFill>
                <a:latin typeface="Corbel"/>
                <a:ea typeface="Corbel"/>
                <a:cs typeface="Corbel"/>
                <a:sym typeface="Corbel"/>
              </a:defRPr>
            </a:lvl6pPr>
            <a:lvl7pPr indent="0" lvl="6" marL="0" marR="0" algn="l">
              <a:spcBef>
                <a:spcPts val="0"/>
              </a:spcBef>
              <a:spcAft>
                <a:spcPts val="0"/>
              </a:spcAft>
              <a:buNone/>
              <a:defRPr sz="1200">
                <a:solidFill>
                  <a:srgbClr val="D6ECFF"/>
                </a:solidFill>
                <a:latin typeface="Corbel"/>
                <a:ea typeface="Corbel"/>
                <a:cs typeface="Corbel"/>
                <a:sym typeface="Corbel"/>
              </a:defRPr>
            </a:lvl7pPr>
            <a:lvl8pPr indent="0" lvl="7" marL="0" marR="0" algn="l">
              <a:spcBef>
                <a:spcPts val="0"/>
              </a:spcBef>
              <a:spcAft>
                <a:spcPts val="0"/>
              </a:spcAft>
              <a:buNone/>
              <a:defRPr sz="1200">
                <a:solidFill>
                  <a:srgbClr val="D6ECFF"/>
                </a:solidFill>
                <a:latin typeface="Corbel"/>
                <a:ea typeface="Corbel"/>
                <a:cs typeface="Corbel"/>
                <a:sym typeface="Corbel"/>
              </a:defRPr>
            </a:lvl8pPr>
            <a:lvl9pPr indent="0" lvl="8" marL="0" marR="0" algn="l">
              <a:spcBef>
                <a:spcPts val="0"/>
              </a:spcBef>
              <a:spcAft>
                <a:spcPts val="0"/>
              </a:spcAft>
              <a:buNone/>
              <a:defRPr sz="1200">
                <a:solidFill>
                  <a:srgbClr val="D6ECFF"/>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type="secHead">
  <p:cSld name="SECTION_HEADER">
    <p:spTree>
      <p:nvGrpSpPr>
        <p:cNvPr id="1804" name="Shape 1804"/>
        <p:cNvGrpSpPr/>
        <p:nvPr/>
      </p:nvGrpSpPr>
      <p:grpSpPr>
        <a:xfrm>
          <a:off x="0" y="0"/>
          <a:ext cx="0" cy="0"/>
          <a:chOff x="0" y="0"/>
          <a:chExt cx="0" cy="0"/>
        </a:xfrm>
      </p:grpSpPr>
      <p:sp>
        <p:nvSpPr>
          <p:cNvPr id="1805" name="Google Shape;1805;p412"/>
          <p:cNvSpPr/>
          <p:nvPr/>
        </p:nvSpPr>
        <p:spPr>
          <a:xfrm>
            <a:off x="4829175" y="1073150"/>
            <a:ext cx="4321175" cy="5791200"/>
          </a:xfrm>
          <a:custGeom>
            <a:rect b="b" l="l" r="r" t="t"/>
            <a:pathLst>
              <a:path extrusionOk="0" h="3648" w="2736">
                <a:moveTo>
                  <a:pt x="0" y="3648"/>
                </a:moveTo>
                <a:lnTo>
                  <a:pt x="720" y="2016"/>
                </a:lnTo>
                <a:lnTo>
                  <a:pt x="2736" y="672"/>
                </a:lnTo>
                <a:lnTo>
                  <a:pt x="2736" y="720"/>
                </a:lnTo>
                <a:lnTo>
                  <a:pt x="744" y="2038"/>
                </a:lnTo>
                <a:lnTo>
                  <a:pt x="48" y="3648"/>
                </a:lnTo>
                <a:lnTo>
                  <a:pt x="48" y="3648"/>
                </a:lnTo>
                <a:close/>
              </a:path>
            </a:pathLst>
          </a:custGeom>
          <a:noFill/>
          <a:ln cap="flat" cmpd="sng" w="9525">
            <a:solidFill>
              <a:schemeClr val="accent2">
                <a:alpha val="52941"/>
              </a:schemeClr>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1806" name="Google Shape;1806;p412"/>
          <p:cNvSpPr/>
          <p:nvPr/>
        </p:nvSpPr>
        <p:spPr>
          <a:xfrm>
            <a:off x="374650" y="0"/>
            <a:ext cx="5513388" cy="6615113"/>
          </a:xfrm>
          <a:custGeom>
            <a:rect b="b" l="l" r="r" t="t"/>
            <a:pathLst>
              <a:path extrusionOk="0" h="4128" w="3504">
                <a:moveTo>
                  <a:pt x="0" y="4080"/>
                </a:moveTo>
                <a:lnTo>
                  <a:pt x="0" y="4128"/>
                </a:lnTo>
                <a:lnTo>
                  <a:pt x="3504" y="2640"/>
                </a:lnTo>
                <a:lnTo>
                  <a:pt x="2880" y="0"/>
                </a:lnTo>
                <a:lnTo>
                  <a:pt x="2832" y="0"/>
                </a:lnTo>
                <a:lnTo>
                  <a:pt x="3465" y="2619"/>
                </a:lnTo>
                <a:lnTo>
                  <a:pt x="0" y="4080"/>
                </a:lnTo>
                <a:close/>
              </a:path>
            </a:pathLst>
          </a:custGeom>
          <a:noFill/>
          <a:ln cap="flat" cmpd="sng" w="9525">
            <a:solidFill>
              <a:schemeClr val="accent2">
                <a:alpha val="52941"/>
              </a:schemeClr>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1807" name="Google Shape;1807;p412"/>
          <p:cNvSpPr/>
          <p:nvPr/>
        </p:nvSpPr>
        <p:spPr>
          <a:xfrm rot="5236414">
            <a:off x="4461669" y="1483519"/>
            <a:ext cx="4114800" cy="1189038"/>
          </a:xfrm>
          <a:custGeom>
            <a:rect b="b" l="l" r="r" t="t"/>
            <a:pathLst>
              <a:path extrusionOk="0" h="1344" w="3552">
                <a:moveTo>
                  <a:pt x="0" y="0"/>
                </a:moveTo>
                <a:lnTo>
                  <a:pt x="3552" y="1344"/>
                </a:lnTo>
                <a:lnTo>
                  <a:pt x="0" y="48"/>
                </a:lnTo>
                <a:lnTo>
                  <a:pt x="0" y="0"/>
                </a:lnTo>
                <a:close/>
              </a:path>
            </a:pathLst>
          </a:custGeom>
          <a:solidFill>
            <a:srgbClr val="566885">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1808" name="Google Shape;1808;p412"/>
          <p:cNvSpPr/>
          <p:nvPr/>
        </p:nvSpPr>
        <p:spPr>
          <a:xfrm>
            <a:off x="5943600" y="0"/>
            <a:ext cx="2743200" cy="4267200"/>
          </a:xfrm>
          <a:custGeom>
            <a:rect b="b" l="l" r="r" t="t"/>
            <a:pathLst>
              <a:path extrusionOk="0" h="2688" w="1728">
                <a:moveTo>
                  <a:pt x="1104" y="0"/>
                </a:moveTo>
                <a:lnTo>
                  <a:pt x="1728" y="0"/>
                </a:lnTo>
                <a:lnTo>
                  <a:pt x="0" y="2688"/>
                </a:lnTo>
                <a:lnTo>
                  <a:pt x="1104"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1809" name="Google Shape;1809;p412"/>
          <p:cNvSpPr/>
          <p:nvPr/>
        </p:nvSpPr>
        <p:spPr>
          <a:xfrm>
            <a:off x="5943600" y="4267200"/>
            <a:ext cx="3200400" cy="1143000"/>
          </a:xfrm>
          <a:custGeom>
            <a:rect b="b" l="l" r="r" t="t"/>
            <a:pathLst>
              <a:path extrusionOk="0" h="720" w="2016">
                <a:moveTo>
                  <a:pt x="0" y="0"/>
                </a:moveTo>
                <a:lnTo>
                  <a:pt x="2016" y="240"/>
                </a:lnTo>
                <a:lnTo>
                  <a:pt x="2016" y="720"/>
                </a:lnTo>
                <a:lnTo>
                  <a:pt x="0"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1810" name="Google Shape;1810;p412"/>
          <p:cNvSpPr/>
          <p:nvPr/>
        </p:nvSpPr>
        <p:spPr>
          <a:xfrm>
            <a:off x="5943600" y="0"/>
            <a:ext cx="1371600" cy="4267200"/>
          </a:xfrm>
          <a:custGeom>
            <a:rect b="b" l="l" r="r" t="t"/>
            <a:pathLst>
              <a:path extrusionOk="0" h="2688" w="864">
                <a:moveTo>
                  <a:pt x="864" y="0"/>
                </a:moveTo>
                <a:lnTo>
                  <a:pt x="0" y="2688"/>
                </a:lnTo>
                <a:lnTo>
                  <a:pt x="768" y="0"/>
                </a:lnTo>
                <a:lnTo>
                  <a:pt x="864"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1811" name="Google Shape;1811;p412"/>
          <p:cNvSpPr/>
          <p:nvPr/>
        </p:nvSpPr>
        <p:spPr>
          <a:xfrm>
            <a:off x="5948363" y="4246563"/>
            <a:ext cx="2090737" cy="2611437"/>
          </a:xfrm>
          <a:custGeom>
            <a:rect b="b" l="l" r="r" t="t"/>
            <a:pathLst>
              <a:path extrusionOk="0" h="1645" w="1317">
                <a:moveTo>
                  <a:pt x="1071" y="1645"/>
                </a:moveTo>
                <a:lnTo>
                  <a:pt x="1317" y="1645"/>
                </a:lnTo>
                <a:lnTo>
                  <a:pt x="0" y="0"/>
                </a:lnTo>
                <a:lnTo>
                  <a:pt x="1071" y="1645"/>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1812" name="Google Shape;1812;p412"/>
          <p:cNvSpPr/>
          <p:nvPr/>
        </p:nvSpPr>
        <p:spPr>
          <a:xfrm>
            <a:off x="5943600" y="4267200"/>
            <a:ext cx="1600200" cy="2590800"/>
          </a:xfrm>
          <a:custGeom>
            <a:rect b="b" l="l" r="r" t="t"/>
            <a:pathLst>
              <a:path extrusionOk="0" h="1632" w="1008">
                <a:moveTo>
                  <a:pt x="1008" y="1632"/>
                </a:moveTo>
                <a:lnTo>
                  <a:pt x="0" y="0"/>
                </a:lnTo>
                <a:lnTo>
                  <a:pt x="960" y="1632"/>
                </a:lnTo>
                <a:lnTo>
                  <a:pt x="1008" y="1632"/>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1813" name="Google Shape;1813;p412"/>
          <p:cNvSpPr/>
          <p:nvPr/>
        </p:nvSpPr>
        <p:spPr>
          <a:xfrm>
            <a:off x="5943600" y="1371600"/>
            <a:ext cx="3200400" cy="2895600"/>
          </a:xfrm>
          <a:custGeom>
            <a:rect b="b" l="l" r="r" t="t"/>
            <a:pathLst>
              <a:path extrusionOk="0" h="1824" w="2016">
                <a:moveTo>
                  <a:pt x="2016" y="0"/>
                </a:moveTo>
                <a:lnTo>
                  <a:pt x="2016" y="144"/>
                </a:lnTo>
                <a:lnTo>
                  <a:pt x="0" y="1824"/>
                </a:lnTo>
                <a:lnTo>
                  <a:pt x="2016"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1814" name="Google Shape;1814;p412"/>
          <p:cNvSpPr/>
          <p:nvPr/>
        </p:nvSpPr>
        <p:spPr>
          <a:xfrm>
            <a:off x="5943600" y="1752600"/>
            <a:ext cx="3200400" cy="2514600"/>
          </a:xfrm>
          <a:custGeom>
            <a:rect b="b" l="l" r="r" t="t"/>
            <a:pathLst>
              <a:path extrusionOk="0" h="1584" w="2016">
                <a:moveTo>
                  <a:pt x="2016" y="0"/>
                </a:moveTo>
                <a:lnTo>
                  <a:pt x="0" y="1584"/>
                </a:lnTo>
                <a:lnTo>
                  <a:pt x="2016" y="48"/>
                </a:lnTo>
                <a:lnTo>
                  <a:pt x="2016"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1815" name="Google Shape;1815;p412"/>
          <p:cNvSpPr/>
          <p:nvPr/>
        </p:nvSpPr>
        <p:spPr>
          <a:xfrm>
            <a:off x="990600" y="4267200"/>
            <a:ext cx="4953000" cy="2590800"/>
          </a:xfrm>
          <a:custGeom>
            <a:rect b="b" l="l" r="r" t="t"/>
            <a:pathLst>
              <a:path extrusionOk="0" h="1632" w="3120">
                <a:moveTo>
                  <a:pt x="0" y="1632"/>
                </a:moveTo>
                <a:lnTo>
                  <a:pt x="3120" y="0"/>
                </a:lnTo>
                <a:lnTo>
                  <a:pt x="1056" y="1632"/>
                </a:lnTo>
                <a:lnTo>
                  <a:pt x="0" y="1632"/>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1816" name="Google Shape;1816;p412"/>
          <p:cNvSpPr/>
          <p:nvPr/>
        </p:nvSpPr>
        <p:spPr>
          <a:xfrm>
            <a:off x="533400" y="4267200"/>
            <a:ext cx="5334000" cy="2590800"/>
          </a:xfrm>
          <a:custGeom>
            <a:rect b="b" l="l" r="r" t="t"/>
            <a:pathLst>
              <a:path extrusionOk="0" h="1632" w="3360">
                <a:moveTo>
                  <a:pt x="0" y="1632"/>
                </a:moveTo>
                <a:lnTo>
                  <a:pt x="3360" y="0"/>
                </a:lnTo>
                <a:lnTo>
                  <a:pt x="144" y="1632"/>
                </a:lnTo>
                <a:lnTo>
                  <a:pt x="0" y="1632"/>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1817" name="Google Shape;1817;p412"/>
          <p:cNvSpPr/>
          <p:nvPr/>
        </p:nvSpPr>
        <p:spPr>
          <a:xfrm>
            <a:off x="366713" y="2438400"/>
            <a:ext cx="5638800" cy="1828800"/>
          </a:xfrm>
          <a:custGeom>
            <a:rect b="b" l="l" r="r" t="t"/>
            <a:pathLst>
              <a:path extrusionOk="0" h="1152" w="3552">
                <a:moveTo>
                  <a:pt x="0" y="0"/>
                </a:moveTo>
                <a:lnTo>
                  <a:pt x="3504" y="1152"/>
                </a:lnTo>
                <a:lnTo>
                  <a:pt x="0" y="384"/>
                </a:lnTo>
                <a:lnTo>
                  <a:pt x="0"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1818" name="Google Shape;1818;p412"/>
          <p:cNvSpPr/>
          <p:nvPr/>
        </p:nvSpPr>
        <p:spPr>
          <a:xfrm>
            <a:off x="366713" y="2133600"/>
            <a:ext cx="5638800" cy="2133600"/>
          </a:xfrm>
          <a:custGeom>
            <a:rect b="b" l="l" r="r" t="t"/>
            <a:pathLst>
              <a:path extrusionOk="0" h="1344" w="3552">
                <a:moveTo>
                  <a:pt x="0" y="0"/>
                </a:moveTo>
                <a:lnTo>
                  <a:pt x="3552" y="1344"/>
                </a:lnTo>
                <a:lnTo>
                  <a:pt x="0" y="48"/>
                </a:lnTo>
                <a:lnTo>
                  <a:pt x="0"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1819" name="Google Shape;1819;p412"/>
          <p:cNvSpPr/>
          <p:nvPr/>
        </p:nvSpPr>
        <p:spPr>
          <a:xfrm>
            <a:off x="4572000" y="4267200"/>
            <a:ext cx="1371600" cy="2590800"/>
          </a:xfrm>
          <a:custGeom>
            <a:rect b="b" l="l" r="r" t="t"/>
            <a:pathLst>
              <a:path extrusionOk="0" h="1632" w="864">
                <a:moveTo>
                  <a:pt x="0" y="1632"/>
                </a:moveTo>
                <a:lnTo>
                  <a:pt x="96" y="1632"/>
                </a:lnTo>
                <a:lnTo>
                  <a:pt x="864" y="0"/>
                </a:lnTo>
                <a:lnTo>
                  <a:pt x="0" y="1632"/>
                </a:lnTo>
                <a:close/>
              </a:path>
            </a:pathLst>
          </a:custGeom>
          <a:solidFill>
            <a:srgbClr val="566885">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1820" name="Google Shape;1820;p412"/>
          <p:cNvSpPr/>
          <p:nvPr/>
        </p:nvSpPr>
        <p:spPr>
          <a:xfrm>
            <a:off x="363538" y="401638"/>
            <a:ext cx="8504237" cy="887412"/>
          </a:xfrm>
          <a:prstGeom prst="rect">
            <a:avLst/>
          </a:prstGeom>
          <a:solidFill>
            <a:srgbClr val="566885">
              <a:alpha val="4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821" name="Google Shape;1821;p412"/>
          <p:cNvSpPr/>
          <p:nvPr/>
        </p:nvSpPr>
        <p:spPr>
          <a:xfrm flipH="1">
            <a:off x="371475" y="681038"/>
            <a:ext cx="26988"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822" name="Google Shape;1822;p412"/>
          <p:cNvSpPr/>
          <p:nvPr/>
        </p:nvSpPr>
        <p:spPr>
          <a:xfrm flipH="1">
            <a:off x="411163" y="681038"/>
            <a:ext cx="26987"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823" name="Google Shape;1823;p412"/>
          <p:cNvSpPr/>
          <p:nvPr/>
        </p:nvSpPr>
        <p:spPr>
          <a:xfrm flipH="1">
            <a:off x="447675" y="681038"/>
            <a:ext cx="9525"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824" name="Google Shape;1824;p412"/>
          <p:cNvSpPr/>
          <p:nvPr/>
        </p:nvSpPr>
        <p:spPr>
          <a:xfrm flipH="1">
            <a:off x="476250" y="681038"/>
            <a:ext cx="9525"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825" name="Google Shape;1825;p412"/>
          <p:cNvSpPr/>
          <p:nvPr/>
        </p:nvSpPr>
        <p:spPr>
          <a:xfrm>
            <a:off x="500063" y="681038"/>
            <a:ext cx="36512"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826" name="Google Shape;1826;p412"/>
          <p:cNvSpPr txBox="1"/>
          <p:nvPr>
            <p:ph idx="1" type="body"/>
          </p:nvPr>
        </p:nvSpPr>
        <p:spPr>
          <a:xfrm>
            <a:off x="706902" y="1351672"/>
            <a:ext cx="5718048" cy="977486"/>
          </a:xfrm>
          <a:prstGeom prst="rect">
            <a:avLst/>
          </a:prstGeom>
          <a:noFill/>
          <a:ln>
            <a:noFill/>
          </a:ln>
        </p:spPr>
        <p:txBody>
          <a:bodyPr anchorCtr="0" anchor="t" bIns="0" lIns="82275" spcFirstLastPara="1" rIns="91425" wrap="square" tIns="45700">
            <a:noAutofit/>
          </a:bodyPr>
          <a:lstStyle>
            <a:lvl1pPr indent="-228600" lvl="0" marL="457200" algn="l">
              <a:spcBef>
                <a:spcPts val="700"/>
              </a:spcBef>
              <a:spcAft>
                <a:spcPts val="0"/>
              </a:spcAft>
              <a:buSzPts val="1900"/>
              <a:buNone/>
              <a:defRPr sz="2000">
                <a:solidFill>
                  <a:schemeClr val="lt1"/>
                </a:solidFill>
              </a:defRPr>
            </a:lvl1pPr>
            <a:lvl2pPr indent="-228600" lvl="1" marL="914400" algn="l">
              <a:spcBef>
                <a:spcPts val="360"/>
              </a:spcBef>
              <a:spcAft>
                <a:spcPts val="0"/>
              </a:spcAft>
              <a:buSzPts val="1620"/>
              <a:buNone/>
              <a:defRPr sz="1800">
                <a:solidFill>
                  <a:schemeClr val="lt1"/>
                </a:solidFill>
              </a:defRPr>
            </a:lvl2pPr>
            <a:lvl3pPr indent="-228600" lvl="2" marL="1371600" algn="l">
              <a:spcBef>
                <a:spcPts val="320"/>
              </a:spcBef>
              <a:spcAft>
                <a:spcPts val="0"/>
              </a:spcAft>
              <a:buSzPts val="1600"/>
              <a:buNone/>
              <a:defRPr sz="1600">
                <a:solidFill>
                  <a:schemeClr val="lt1"/>
                </a:solidFill>
              </a:defRPr>
            </a:lvl3pPr>
            <a:lvl4pPr indent="-228600" lvl="3" marL="1828800" algn="l">
              <a:spcBef>
                <a:spcPts val="280"/>
              </a:spcBef>
              <a:spcAft>
                <a:spcPts val="0"/>
              </a:spcAft>
              <a:buSzPts val="1400"/>
              <a:buNone/>
              <a:defRPr sz="1400">
                <a:solidFill>
                  <a:schemeClr val="lt1"/>
                </a:solidFill>
              </a:defRPr>
            </a:lvl4pPr>
            <a:lvl5pPr indent="-228600" lvl="4" marL="2286000" algn="l">
              <a:spcBef>
                <a:spcPts val="280"/>
              </a:spcBef>
              <a:spcAft>
                <a:spcPts val="0"/>
              </a:spcAft>
              <a:buSzPts val="1400"/>
              <a:buNone/>
              <a:defRPr sz="1400">
                <a:solidFill>
                  <a:schemeClr val="lt1"/>
                </a:solidFill>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827" name="Google Shape;1827;p412"/>
          <p:cNvSpPr txBox="1"/>
          <p:nvPr>
            <p:ph type="title"/>
          </p:nvPr>
        </p:nvSpPr>
        <p:spPr>
          <a:xfrm>
            <a:off x="706902" y="512064"/>
            <a:ext cx="8156448" cy="777240"/>
          </a:xfrm>
          <a:prstGeom prst="rect">
            <a:avLst/>
          </a:prstGeom>
          <a:noFill/>
          <a:ln>
            <a:noFill/>
          </a:ln>
        </p:spPr>
        <p:txBody>
          <a:bodyPr anchorCtr="0" anchor="t" bIns="45700" lIns="91425" spcFirstLastPara="1" rIns="91425" wrap="square" tIns="64000">
            <a:noAutofit/>
          </a:bodyPr>
          <a:lstStyle>
            <a:lvl1pPr lvl="0" algn="l">
              <a:spcBef>
                <a:spcPts val="0"/>
              </a:spcBef>
              <a:spcAft>
                <a:spcPts val="0"/>
              </a:spcAft>
              <a:buClr>
                <a:srgbClr val="C1EEFF"/>
              </a:buClr>
              <a:buSzPts val="3800"/>
              <a:buFont typeface="Consolas"/>
              <a:buNone/>
              <a:defRPr b="0" sz="38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8" name="Google Shape;1828;p412"/>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9" name="Google Shape;1829;p412"/>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0" name="Google Shape;1830;p412"/>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rgbClr val="D6ECFF"/>
                </a:solidFill>
                <a:latin typeface="Corbel"/>
                <a:ea typeface="Corbel"/>
                <a:cs typeface="Corbel"/>
                <a:sym typeface="Corbel"/>
              </a:defRPr>
            </a:lvl1pPr>
            <a:lvl2pPr indent="0" lvl="1" marL="0" marR="0" algn="l">
              <a:spcBef>
                <a:spcPts val="0"/>
              </a:spcBef>
              <a:spcAft>
                <a:spcPts val="0"/>
              </a:spcAft>
              <a:buNone/>
              <a:defRPr sz="1200">
                <a:solidFill>
                  <a:srgbClr val="D6ECFF"/>
                </a:solidFill>
                <a:latin typeface="Corbel"/>
                <a:ea typeface="Corbel"/>
                <a:cs typeface="Corbel"/>
                <a:sym typeface="Corbel"/>
              </a:defRPr>
            </a:lvl2pPr>
            <a:lvl3pPr indent="0" lvl="2" marL="0" marR="0" algn="l">
              <a:spcBef>
                <a:spcPts val="0"/>
              </a:spcBef>
              <a:spcAft>
                <a:spcPts val="0"/>
              </a:spcAft>
              <a:buNone/>
              <a:defRPr sz="1200">
                <a:solidFill>
                  <a:srgbClr val="D6ECFF"/>
                </a:solidFill>
                <a:latin typeface="Corbel"/>
                <a:ea typeface="Corbel"/>
                <a:cs typeface="Corbel"/>
                <a:sym typeface="Corbel"/>
              </a:defRPr>
            </a:lvl3pPr>
            <a:lvl4pPr indent="0" lvl="3" marL="0" marR="0" algn="l">
              <a:spcBef>
                <a:spcPts val="0"/>
              </a:spcBef>
              <a:spcAft>
                <a:spcPts val="0"/>
              </a:spcAft>
              <a:buNone/>
              <a:defRPr sz="1200">
                <a:solidFill>
                  <a:srgbClr val="D6ECFF"/>
                </a:solidFill>
                <a:latin typeface="Corbel"/>
                <a:ea typeface="Corbel"/>
                <a:cs typeface="Corbel"/>
                <a:sym typeface="Corbel"/>
              </a:defRPr>
            </a:lvl4pPr>
            <a:lvl5pPr indent="0" lvl="4" marL="0" marR="0" algn="l">
              <a:spcBef>
                <a:spcPts val="0"/>
              </a:spcBef>
              <a:spcAft>
                <a:spcPts val="0"/>
              </a:spcAft>
              <a:buNone/>
              <a:defRPr sz="1200">
                <a:solidFill>
                  <a:srgbClr val="D6ECFF"/>
                </a:solidFill>
                <a:latin typeface="Corbel"/>
                <a:ea typeface="Corbel"/>
                <a:cs typeface="Corbel"/>
                <a:sym typeface="Corbel"/>
              </a:defRPr>
            </a:lvl5pPr>
            <a:lvl6pPr indent="0" lvl="5" marL="0" marR="0" algn="l">
              <a:spcBef>
                <a:spcPts val="0"/>
              </a:spcBef>
              <a:spcAft>
                <a:spcPts val="0"/>
              </a:spcAft>
              <a:buNone/>
              <a:defRPr sz="1200">
                <a:solidFill>
                  <a:srgbClr val="D6ECFF"/>
                </a:solidFill>
                <a:latin typeface="Corbel"/>
                <a:ea typeface="Corbel"/>
                <a:cs typeface="Corbel"/>
                <a:sym typeface="Corbel"/>
              </a:defRPr>
            </a:lvl6pPr>
            <a:lvl7pPr indent="0" lvl="6" marL="0" marR="0" algn="l">
              <a:spcBef>
                <a:spcPts val="0"/>
              </a:spcBef>
              <a:spcAft>
                <a:spcPts val="0"/>
              </a:spcAft>
              <a:buNone/>
              <a:defRPr sz="1200">
                <a:solidFill>
                  <a:srgbClr val="D6ECFF"/>
                </a:solidFill>
                <a:latin typeface="Corbel"/>
                <a:ea typeface="Corbel"/>
                <a:cs typeface="Corbel"/>
                <a:sym typeface="Corbel"/>
              </a:defRPr>
            </a:lvl7pPr>
            <a:lvl8pPr indent="0" lvl="7" marL="0" marR="0" algn="l">
              <a:spcBef>
                <a:spcPts val="0"/>
              </a:spcBef>
              <a:spcAft>
                <a:spcPts val="0"/>
              </a:spcAft>
              <a:buNone/>
              <a:defRPr sz="1200">
                <a:solidFill>
                  <a:srgbClr val="D6ECFF"/>
                </a:solidFill>
                <a:latin typeface="Corbel"/>
                <a:ea typeface="Corbel"/>
                <a:cs typeface="Corbel"/>
                <a:sym typeface="Corbel"/>
              </a:defRPr>
            </a:lvl8pPr>
            <a:lvl9pPr indent="0" lvl="8" marL="0" marR="0" algn="l">
              <a:spcBef>
                <a:spcPts val="0"/>
              </a:spcBef>
              <a:spcAft>
                <a:spcPts val="0"/>
              </a:spcAft>
              <a:buNone/>
              <a:defRPr sz="1200">
                <a:solidFill>
                  <a:srgbClr val="D6ECFF"/>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showMasterSp="0" type="twoObj">
  <p:cSld name="TWO_OBJECTS">
    <p:spTree>
      <p:nvGrpSpPr>
        <p:cNvPr id="1831" name="Shape 1831"/>
        <p:cNvGrpSpPr/>
        <p:nvPr/>
      </p:nvGrpSpPr>
      <p:grpSpPr>
        <a:xfrm>
          <a:off x="0" y="0"/>
          <a:ext cx="0" cy="0"/>
          <a:chOff x="0" y="0"/>
          <a:chExt cx="0" cy="0"/>
        </a:xfrm>
      </p:grpSpPr>
      <p:sp>
        <p:nvSpPr>
          <p:cNvPr id="1832" name="Google Shape;1832;p413"/>
          <p:cNvSpPr txBox="1"/>
          <p:nvPr>
            <p:ph type="title"/>
          </p:nvPr>
        </p:nvSpPr>
        <p:spPr>
          <a:xfrm>
            <a:off x="457200" y="512064"/>
            <a:ext cx="8229600" cy="9144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3" name="Google Shape;1833;p413"/>
          <p:cNvSpPr txBox="1"/>
          <p:nvPr>
            <p:ph idx="1" type="body"/>
          </p:nvPr>
        </p:nvSpPr>
        <p:spPr>
          <a:xfrm>
            <a:off x="464344" y="1770501"/>
            <a:ext cx="4038600" cy="4525963"/>
          </a:xfrm>
          <a:prstGeom prst="rect">
            <a:avLst/>
          </a:prstGeom>
          <a:noFill/>
          <a:ln>
            <a:noFill/>
          </a:ln>
        </p:spPr>
        <p:txBody>
          <a:bodyPr anchorCtr="0" anchor="t" bIns="45700" lIns="91425" spcFirstLastPara="1" rIns="91425" wrap="square" tIns="45700">
            <a:noAutofit/>
          </a:bodyPr>
          <a:lstStyle>
            <a:lvl1pPr indent="-397510" lvl="0" marL="457200" algn="l">
              <a:spcBef>
                <a:spcPts val="700"/>
              </a:spcBef>
              <a:spcAft>
                <a:spcPts val="0"/>
              </a:spcAft>
              <a:buSzPts val="2660"/>
              <a:buChar char="▪"/>
              <a:defRPr sz="2800"/>
            </a:lvl1pPr>
            <a:lvl2pPr indent="-365760" lvl="1" marL="914400" algn="l">
              <a:spcBef>
                <a:spcPts val="480"/>
              </a:spcBef>
              <a:spcAft>
                <a:spcPts val="0"/>
              </a:spcAft>
              <a:buSzPts val="2160"/>
              <a:buChar char="🢭"/>
              <a:defRPr sz="2400"/>
            </a:lvl2pPr>
            <a:lvl3pPr indent="-355600" lvl="2" marL="1371600" algn="l">
              <a:spcBef>
                <a:spcPts val="400"/>
              </a:spcBef>
              <a:spcAft>
                <a:spcPts val="0"/>
              </a:spcAft>
              <a:buSzPts val="2000"/>
              <a:buChar char="■"/>
              <a:defRPr sz="2000"/>
            </a:lvl3pPr>
            <a:lvl4pPr indent="-342900" lvl="3" marL="1828800" algn="l">
              <a:spcBef>
                <a:spcPts val="360"/>
              </a:spcBef>
              <a:spcAft>
                <a:spcPts val="0"/>
              </a:spcAft>
              <a:buSzPts val="1800"/>
              <a:buChar char="🢝"/>
              <a:defRPr sz="1800"/>
            </a:lvl4pPr>
            <a:lvl5pPr indent="-342900" lvl="4" marL="2286000" algn="l">
              <a:spcBef>
                <a:spcPts val="360"/>
              </a:spcBef>
              <a:spcAft>
                <a:spcPts val="0"/>
              </a:spcAft>
              <a:buSzPts val="1800"/>
              <a:buChar char="●"/>
              <a:defRPr sz="18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834" name="Google Shape;1834;p413"/>
          <p:cNvSpPr txBox="1"/>
          <p:nvPr>
            <p:ph idx="2" type="body"/>
          </p:nvPr>
        </p:nvSpPr>
        <p:spPr>
          <a:xfrm>
            <a:off x="4655344" y="1770501"/>
            <a:ext cx="4038600" cy="4525963"/>
          </a:xfrm>
          <a:prstGeom prst="rect">
            <a:avLst/>
          </a:prstGeom>
          <a:noFill/>
          <a:ln>
            <a:noFill/>
          </a:ln>
        </p:spPr>
        <p:txBody>
          <a:bodyPr anchorCtr="0" anchor="t" bIns="45700" lIns="91425" spcFirstLastPara="1" rIns="91425" wrap="square" tIns="45700">
            <a:noAutofit/>
          </a:bodyPr>
          <a:lstStyle>
            <a:lvl1pPr indent="-397510" lvl="0" marL="457200" algn="l">
              <a:spcBef>
                <a:spcPts val="700"/>
              </a:spcBef>
              <a:spcAft>
                <a:spcPts val="0"/>
              </a:spcAft>
              <a:buSzPts val="2660"/>
              <a:buChar char="▪"/>
              <a:defRPr sz="2800"/>
            </a:lvl1pPr>
            <a:lvl2pPr indent="-365760" lvl="1" marL="914400" algn="l">
              <a:spcBef>
                <a:spcPts val="480"/>
              </a:spcBef>
              <a:spcAft>
                <a:spcPts val="0"/>
              </a:spcAft>
              <a:buSzPts val="2160"/>
              <a:buChar char="🢭"/>
              <a:defRPr sz="2400"/>
            </a:lvl2pPr>
            <a:lvl3pPr indent="-355600" lvl="2" marL="1371600" algn="l">
              <a:spcBef>
                <a:spcPts val="400"/>
              </a:spcBef>
              <a:spcAft>
                <a:spcPts val="0"/>
              </a:spcAft>
              <a:buSzPts val="2000"/>
              <a:buChar char="■"/>
              <a:defRPr sz="2000"/>
            </a:lvl3pPr>
            <a:lvl4pPr indent="-342900" lvl="3" marL="1828800" algn="l">
              <a:spcBef>
                <a:spcPts val="360"/>
              </a:spcBef>
              <a:spcAft>
                <a:spcPts val="0"/>
              </a:spcAft>
              <a:buSzPts val="1800"/>
              <a:buChar char="🢝"/>
              <a:defRPr sz="1800"/>
            </a:lvl4pPr>
            <a:lvl5pPr indent="-342900" lvl="4" marL="2286000" algn="l">
              <a:spcBef>
                <a:spcPts val="360"/>
              </a:spcBef>
              <a:spcAft>
                <a:spcPts val="0"/>
              </a:spcAft>
              <a:buSzPts val="1800"/>
              <a:buChar char="●"/>
              <a:defRPr sz="18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835" name="Google Shape;1835;p413"/>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6" name="Google Shape;1836;p413"/>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7" name="Google Shape;1837;p413"/>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rgbClr val="D6ECFF"/>
                </a:solidFill>
                <a:latin typeface="Corbel"/>
                <a:ea typeface="Corbel"/>
                <a:cs typeface="Corbel"/>
                <a:sym typeface="Corbel"/>
              </a:defRPr>
            </a:lvl1pPr>
            <a:lvl2pPr indent="0" lvl="1" marL="0" marR="0" algn="l">
              <a:spcBef>
                <a:spcPts val="0"/>
              </a:spcBef>
              <a:spcAft>
                <a:spcPts val="0"/>
              </a:spcAft>
              <a:buNone/>
              <a:defRPr sz="1200">
                <a:solidFill>
                  <a:srgbClr val="D6ECFF"/>
                </a:solidFill>
                <a:latin typeface="Corbel"/>
                <a:ea typeface="Corbel"/>
                <a:cs typeface="Corbel"/>
                <a:sym typeface="Corbel"/>
              </a:defRPr>
            </a:lvl2pPr>
            <a:lvl3pPr indent="0" lvl="2" marL="0" marR="0" algn="l">
              <a:spcBef>
                <a:spcPts val="0"/>
              </a:spcBef>
              <a:spcAft>
                <a:spcPts val="0"/>
              </a:spcAft>
              <a:buNone/>
              <a:defRPr sz="1200">
                <a:solidFill>
                  <a:srgbClr val="D6ECFF"/>
                </a:solidFill>
                <a:latin typeface="Corbel"/>
                <a:ea typeface="Corbel"/>
                <a:cs typeface="Corbel"/>
                <a:sym typeface="Corbel"/>
              </a:defRPr>
            </a:lvl3pPr>
            <a:lvl4pPr indent="0" lvl="3" marL="0" marR="0" algn="l">
              <a:spcBef>
                <a:spcPts val="0"/>
              </a:spcBef>
              <a:spcAft>
                <a:spcPts val="0"/>
              </a:spcAft>
              <a:buNone/>
              <a:defRPr sz="1200">
                <a:solidFill>
                  <a:srgbClr val="D6ECFF"/>
                </a:solidFill>
                <a:latin typeface="Corbel"/>
                <a:ea typeface="Corbel"/>
                <a:cs typeface="Corbel"/>
                <a:sym typeface="Corbel"/>
              </a:defRPr>
            </a:lvl4pPr>
            <a:lvl5pPr indent="0" lvl="4" marL="0" marR="0" algn="l">
              <a:spcBef>
                <a:spcPts val="0"/>
              </a:spcBef>
              <a:spcAft>
                <a:spcPts val="0"/>
              </a:spcAft>
              <a:buNone/>
              <a:defRPr sz="1200">
                <a:solidFill>
                  <a:srgbClr val="D6ECFF"/>
                </a:solidFill>
                <a:latin typeface="Corbel"/>
                <a:ea typeface="Corbel"/>
                <a:cs typeface="Corbel"/>
                <a:sym typeface="Corbel"/>
              </a:defRPr>
            </a:lvl5pPr>
            <a:lvl6pPr indent="0" lvl="5" marL="0" marR="0" algn="l">
              <a:spcBef>
                <a:spcPts val="0"/>
              </a:spcBef>
              <a:spcAft>
                <a:spcPts val="0"/>
              </a:spcAft>
              <a:buNone/>
              <a:defRPr sz="1200">
                <a:solidFill>
                  <a:srgbClr val="D6ECFF"/>
                </a:solidFill>
                <a:latin typeface="Corbel"/>
                <a:ea typeface="Corbel"/>
                <a:cs typeface="Corbel"/>
                <a:sym typeface="Corbel"/>
              </a:defRPr>
            </a:lvl6pPr>
            <a:lvl7pPr indent="0" lvl="6" marL="0" marR="0" algn="l">
              <a:spcBef>
                <a:spcPts val="0"/>
              </a:spcBef>
              <a:spcAft>
                <a:spcPts val="0"/>
              </a:spcAft>
              <a:buNone/>
              <a:defRPr sz="1200">
                <a:solidFill>
                  <a:srgbClr val="D6ECFF"/>
                </a:solidFill>
                <a:latin typeface="Corbel"/>
                <a:ea typeface="Corbel"/>
                <a:cs typeface="Corbel"/>
                <a:sym typeface="Corbel"/>
              </a:defRPr>
            </a:lvl7pPr>
            <a:lvl8pPr indent="0" lvl="7" marL="0" marR="0" algn="l">
              <a:spcBef>
                <a:spcPts val="0"/>
              </a:spcBef>
              <a:spcAft>
                <a:spcPts val="0"/>
              </a:spcAft>
              <a:buNone/>
              <a:defRPr sz="1200">
                <a:solidFill>
                  <a:srgbClr val="D6ECFF"/>
                </a:solidFill>
                <a:latin typeface="Corbel"/>
                <a:ea typeface="Corbel"/>
                <a:cs typeface="Corbel"/>
                <a:sym typeface="Corbel"/>
              </a:defRPr>
            </a:lvl8pPr>
            <a:lvl9pPr indent="0" lvl="8" marL="0" marR="0" algn="l">
              <a:spcBef>
                <a:spcPts val="0"/>
              </a:spcBef>
              <a:spcAft>
                <a:spcPts val="0"/>
              </a:spcAft>
              <a:buNone/>
              <a:defRPr sz="1200">
                <a:solidFill>
                  <a:srgbClr val="D6ECFF"/>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Σύγκριση" showMasterSp="0" type="twoTxTwoObj">
  <p:cSld name="TWO_OBJECTS_WITH_TEXT">
    <p:spTree>
      <p:nvGrpSpPr>
        <p:cNvPr id="1838" name="Shape 1838"/>
        <p:cNvGrpSpPr/>
        <p:nvPr/>
      </p:nvGrpSpPr>
      <p:grpSpPr>
        <a:xfrm>
          <a:off x="0" y="0"/>
          <a:ext cx="0" cy="0"/>
          <a:chOff x="0" y="0"/>
          <a:chExt cx="0" cy="0"/>
        </a:xfrm>
      </p:grpSpPr>
      <p:sp>
        <p:nvSpPr>
          <p:cNvPr id="1839" name="Google Shape;1839;p414"/>
          <p:cNvSpPr/>
          <p:nvPr/>
        </p:nvSpPr>
        <p:spPr>
          <a:xfrm>
            <a:off x="0" y="401638"/>
            <a:ext cx="8867775" cy="887412"/>
          </a:xfrm>
          <a:prstGeom prst="rect">
            <a:avLst/>
          </a:prstGeom>
          <a:solidFill>
            <a:srgbClr val="566885">
              <a:alpha val="4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840" name="Google Shape;1840;p414"/>
          <p:cNvSpPr/>
          <p:nvPr/>
        </p:nvSpPr>
        <p:spPr>
          <a:xfrm>
            <a:off x="87313" y="681038"/>
            <a:ext cx="46037"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841" name="Google Shape;1841;p414"/>
          <p:cNvSpPr/>
          <p:nvPr/>
        </p:nvSpPr>
        <p:spPr>
          <a:xfrm>
            <a:off x="47625" y="681038"/>
            <a:ext cx="26988"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842" name="Google Shape;1842;p414"/>
          <p:cNvSpPr/>
          <p:nvPr/>
        </p:nvSpPr>
        <p:spPr>
          <a:xfrm>
            <a:off x="28575" y="681038"/>
            <a:ext cx="9525"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843" name="Google Shape;1843;p414"/>
          <p:cNvSpPr/>
          <p:nvPr/>
        </p:nvSpPr>
        <p:spPr>
          <a:xfrm>
            <a:off x="0" y="681038"/>
            <a:ext cx="9525"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844" name="Google Shape;1844;p414"/>
          <p:cNvSpPr/>
          <p:nvPr/>
        </p:nvSpPr>
        <p:spPr>
          <a:xfrm flipH="1">
            <a:off x="149225" y="681038"/>
            <a:ext cx="28575"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845" name="Google Shape;1845;p414"/>
          <p:cNvSpPr/>
          <p:nvPr/>
        </p:nvSpPr>
        <p:spPr>
          <a:xfrm flipH="1">
            <a:off x="188913" y="681038"/>
            <a:ext cx="28575"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846" name="Google Shape;1846;p414"/>
          <p:cNvSpPr/>
          <p:nvPr/>
        </p:nvSpPr>
        <p:spPr>
          <a:xfrm flipH="1">
            <a:off x="227013" y="681038"/>
            <a:ext cx="9525"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847" name="Google Shape;1847;p414"/>
          <p:cNvSpPr/>
          <p:nvPr/>
        </p:nvSpPr>
        <p:spPr>
          <a:xfrm flipH="1">
            <a:off x="255588" y="681038"/>
            <a:ext cx="7937"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848" name="Google Shape;1848;p414"/>
          <p:cNvSpPr/>
          <p:nvPr/>
        </p:nvSpPr>
        <p:spPr>
          <a:xfrm>
            <a:off x="279400" y="681038"/>
            <a:ext cx="36513"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849" name="Google Shape;1849;p414"/>
          <p:cNvSpPr txBox="1"/>
          <p:nvPr>
            <p:ph type="title"/>
          </p:nvPr>
        </p:nvSpPr>
        <p:spPr>
          <a:xfrm>
            <a:off x="504824" y="512064"/>
            <a:ext cx="7772400" cy="9144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sz="4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0" name="Google Shape;1850;p414"/>
          <p:cNvSpPr txBox="1"/>
          <p:nvPr>
            <p:ph idx="1" type="body"/>
          </p:nvPr>
        </p:nvSpPr>
        <p:spPr>
          <a:xfrm>
            <a:off x="457200" y="1809750"/>
            <a:ext cx="4040188" cy="639762"/>
          </a:xfrm>
          <a:prstGeom prst="rect">
            <a:avLst/>
          </a:prstGeom>
          <a:noFill/>
          <a:ln>
            <a:noFill/>
          </a:ln>
        </p:spPr>
        <p:txBody>
          <a:bodyPr anchorCtr="0" anchor="ctr" bIns="45700" lIns="91425" spcFirstLastPara="1" rIns="91425" wrap="square" tIns="45700">
            <a:noAutofit/>
          </a:bodyPr>
          <a:lstStyle>
            <a:lvl1pPr indent="-228600" lvl="0" marL="457200" algn="l">
              <a:spcBef>
                <a:spcPts val="700"/>
              </a:spcBef>
              <a:spcAft>
                <a:spcPts val="0"/>
              </a:spcAft>
              <a:buSzPts val="2280"/>
              <a:buNone/>
              <a:defRPr b="1" sz="2400">
                <a:solidFill>
                  <a:schemeClr val="accent2"/>
                </a:solidFill>
              </a:defRPr>
            </a:lvl1pPr>
            <a:lvl2pPr indent="-228600" lvl="1" marL="914400" algn="l">
              <a:spcBef>
                <a:spcPts val="400"/>
              </a:spcBef>
              <a:spcAft>
                <a:spcPts val="0"/>
              </a:spcAft>
              <a:buSzPts val="1800"/>
              <a:buNone/>
              <a:defRPr b="1" sz="2000"/>
            </a:lvl2pPr>
            <a:lvl3pPr indent="-228600" lvl="2" marL="1371600" algn="l">
              <a:spcBef>
                <a:spcPts val="360"/>
              </a:spcBef>
              <a:spcAft>
                <a:spcPts val="0"/>
              </a:spcAft>
              <a:buSzPts val="180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851" name="Google Shape;1851;p414"/>
          <p:cNvSpPr txBox="1"/>
          <p:nvPr>
            <p:ph idx="2" type="body"/>
          </p:nvPr>
        </p:nvSpPr>
        <p:spPr>
          <a:xfrm>
            <a:off x="4645025" y="1809750"/>
            <a:ext cx="4041775" cy="639762"/>
          </a:xfrm>
          <a:prstGeom prst="rect">
            <a:avLst/>
          </a:prstGeom>
          <a:noFill/>
          <a:ln>
            <a:noFill/>
          </a:ln>
        </p:spPr>
        <p:txBody>
          <a:bodyPr anchorCtr="0" anchor="ctr" bIns="45700" lIns="91425" spcFirstLastPara="1" rIns="91425" wrap="square" tIns="45700">
            <a:noAutofit/>
          </a:bodyPr>
          <a:lstStyle>
            <a:lvl1pPr indent="-228600" lvl="0" marL="457200" algn="l">
              <a:spcBef>
                <a:spcPts val="700"/>
              </a:spcBef>
              <a:spcAft>
                <a:spcPts val="0"/>
              </a:spcAft>
              <a:buSzPts val="2280"/>
              <a:buNone/>
              <a:defRPr b="1" sz="2400">
                <a:solidFill>
                  <a:schemeClr val="accent2"/>
                </a:solidFill>
              </a:defRPr>
            </a:lvl1pPr>
            <a:lvl2pPr indent="-228600" lvl="1" marL="914400" algn="l">
              <a:spcBef>
                <a:spcPts val="400"/>
              </a:spcBef>
              <a:spcAft>
                <a:spcPts val="0"/>
              </a:spcAft>
              <a:buSzPts val="1800"/>
              <a:buNone/>
              <a:defRPr b="1" sz="2000"/>
            </a:lvl2pPr>
            <a:lvl3pPr indent="-228600" lvl="2" marL="1371600" algn="l">
              <a:spcBef>
                <a:spcPts val="360"/>
              </a:spcBef>
              <a:spcAft>
                <a:spcPts val="0"/>
              </a:spcAft>
              <a:buSzPts val="180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852" name="Google Shape;1852;p414"/>
          <p:cNvSpPr txBox="1"/>
          <p:nvPr>
            <p:ph idx="3" type="body"/>
          </p:nvPr>
        </p:nvSpPr>
        <p:spPr>
          <a:xfrm>
            <a:off x="457200" y="2459037"/>
            <a:ext cx="4040188" cy="3959352"/>
          </a:xfrm>
          <a:prstGeom prst="rect">
            <a:avLst/>
          </a:prstGeom>
          <a:noFill/>
          <a:ln>
            <a:noFill/>
          </a:ln>
        </p:spPr>
        <p:txBody>
          <a:bodyPr anchorCtr="0" anchor="t" bIns="45700" lIns="91425" spcFirstLastPara="1" rIns="91425" wrap="square" tIns="45700">
            <a:noAutofit/>
          </a:bodyPr>
          <a:lstStyle>
            <a:lvl1pPr indent="-373380" lvl="0" marL="457200" algn="l">
              <a:spcBef>
                <a:spcPts val="700"/>
              </a:spcBef>
              <a:spcAft>
                <a:spcPts val="0"/>
              </a:spcAft>
              <a:buSzPts val="2280"/>
              <a:buChar char="▪"/>
              <a:defRPr sz="2400"/>
            </a:lvl1pPr>
            <a:lvl2pPr indent="-342900" lvl="1" marL="914400" algn="l">
              <a:spcBef>
                <a:spcPts val="400"/>
              </a:spcBef>
              <a:spcAft>
                <a:spcPts val="0"/>
              </a:spcAft>
              <a:buSzPts val="1800"/>
              <a:buChar char="🢭"/>
              <a:defRPr sz="2000"/>
            </a:lvl2pPr>
            <a:lvl3pPr indent="-342900" lvl="2" marL="1371600" algn="l">
              <a:spcBef>
                <a:spcPts val="360"/>
              </a:spcBef>
              <a:spcAft>
                <a:spcPts val="0"/>
              </a:spcAft>
              <a:buSzPts val="1800"/>
              <a:buChar char="■"/>
              <a:defRPr sz="1800"/>
            </a:lvl3pPr>
            <a:lvl4pPr indent="-330200" lvl="3" marL="1828800" algn="l">
              <a:spcBef>
                <a:spcPts val="320"/>
              </a:spcBef>
              <a:spcAft>
                <a:spcPts val="0"/>
              </a:spcAft>
              <a:buSzPts val="1600"/>
              <a:buChar char="🢝"/>
              <a:defRPr sz="1600"/>
            </a:lvl4pPr>
            <a:lvl5pPr indent="-330200" lvl="4" marL="2286000" algn="l">
              <a:spcBef>
                <a:spcPts val="320"/>
              </a:spcBef>
              <a:spcAft>
                <a:spcPts val="0"/>
              </a:spcAft>
              <a:buSzPts val="1600"/>
              <a:buChar char="●"/>
              <a:defRPr sz="16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853" name="Google Shape;1853;p414"/>
          <p:cNvSpPr txBox="1"/>
          <p:nvPr>
            <p:ph idx="4" type="body"/>
          </p:nvPr>
        </p:nvSpPr>
        <p:spPr>
          <a:xfrm>
            <a:off x="4645025" y="2459037"/>
            <a:ext cx="4041775" cy="3959352"/>
          </a:xfrm>
          <a:prstGeom prst="rect">
            <a:avLst/>
          </a:prstGeom>
          <a:noFill/>
          <a:ln>
            <a:noFill/>
          </a:ln>
        </p:spPr>
        <p:txBody>
          <a:bodyPr anchorCtr="0" anchor="t" bIns="45700" lIns="91425" spcFirstLastPara="1" rIns="91425" wrap="square" tIns="45700">
            <a:noAutofit/>
          </a:bodyPr>
          <a:lstStyle>
            <a:lvl1pPr indent="-373380" lvl="0" marL="457200" algn="l">
              <a:spcBef>
                <a:spcPts val="700"/>
              </a:spcBef>
              <a:spcAft>
                <a:spcPts val="0"/>
              </a:spcAft>
              <a:buSzPts val="2280"/>
              <a:buChar char="▪"/>
              <a:defRPr sz="2400"/>
            </a:lvl1pPr>
            <a:lvl2pPr indent="-342900" lvl="1" marL="914400" algn="l">
              <a:spcBef>
                <a:spcPts val="400"/>
              </a:spcBef>
              <a:spcAft>
                <a:spcPts val="0"/>
              </a:spcAft>
              <a:buSzPts val="1800"/>
              <a:buChar char="🢭"/>
              <a:defRPr sz="2000"/>
            </a:lvl2pPr>
            <a:lvl3pPr indent="-342900" lvl="2" marL="1371600" algn="l">
              <a:spcBef>
                <a:spcPts val="360"/>
              </a:spcBef>
              <a:spcAft>
                <a:spcPts val="0"/>
              </a:spcAft>
              <a:buSzPts val="1800"/>
              <a:buChar char="■"/>
              <a:defRPr sz="1800"/>
            </a:lvl3pPr>
            <a:lvl4pPr indent="-330200" lvl="3" marL="1828800" algn="l">
              <a:spcBef>
                <a:spcPts val="320"/>
              </a:spcBef>
              <a:spcAft>
                <a:spcPts val="0"/>
              </a:spcAft>
              <a:buSzPts val="1600"/>
              <a:buChar char="🢝"/>
              <a:defRPr sz="1600"/>
            </a:lvl4pPr>
            <a:lvl5pPr indent="-330200" lvl="4" marL="2286000" algn="l">
              <a:spcBef>
                <a:spcPts val="320"/>
              </a:spcBef>
              <a:spcAft>
                <a:spcPts val="0"/>
              </a:spcAft>
              <a:buSzPts val="1600"/>
              <a:buChar char="●"/>
              <a:defRPr sz="16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854" name="Google Shape;1854;p414"/>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5" name="Google Shape;1855;p414"/>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6" name="Google Shape;1856;p414"/>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rgbClr val="D6ECFF"/>
                </a:solidFill>
                <a:latin typeface="Corbel"/>
                <a:ea typeface="Corbel"/>
                <a:cs typeface="Corbel"/>
                <a:sym typeface="Corbel"/>
              </a:defRPr>
            </a:lvl1pPr>
            <a:lvl2pPr indent="0" lvl="1" marL="0" marR="0" algn="l">
              <a:spcBef>
                <a:spcPts val="0"/>
              </a:spcBef>
              <a:spcAft>
                <a:spcPts val="0"/>
              </a:spcAft>
              <a:buNone/>
              <a:defRPr sz="1200">
                <a:solidFill>
                  <a:srgbClr val="D6ECFF"/>
                </a:solidFill>
                <a:latin typeface="Corbel"/>
                <a:ea typeface="Corbel"/>
                <a:cs typeface="Corbel"/>
                <a:sym typeface="Corbel"/>
              </a:defRPr>
            </a:lvl2pPr>
            <a:lvl3pPr indent="0" lvl="2" marL="0" marR="0" algn="l">
              <a:spcBef>
                <a:spcPts val="0"/>
              </a:spcBef>
              <a:spcAft>
                <a:spcPts val="0"/>
              </a:spcAft>
              <a:buNone/>
              <a:defRPr sz="1200">
                <a:solidFill>
                  <a:srgbClr val="D6ECFF"/>
                </a:solidFill>
                <a:latin typeface="Corbel"/>
                <a:ea typeface="Corbel"/>
                <a:cs typeface="Corbel"/>
                <a:sym typeface="Corbel"/>
              </a:defRPr>
            </a:lvl3pPr>
            <a:lvl4pPr indent="0" lvl="3" marL="0" marR="0" algn="l">
              <a:spcBef>
                <a:spcPts val="0"/>
              </a:spcBef>
              <a:spcAft>
                <a:spcPts val="0"/>
              </a:spcAft>
              <a:buNone/>
              <a:defRPr sz="1200">
                <a:solidFill>
                  <a:srgbClr val="D6ECFF"/>
                </a:solidFill>
                <a:latin typeface="Corbel"/>
                <a:ea typeface="Corbel"/>
                <a:cs typeface="Corbel"/>
                <a:sym typeface="Corbel"/>
              </a:defRPr>
            </a:lvl4pPr>
            <a:lvl5pPr indent="0" lvl="4" marL="0" marR="0" algn="l">
              <a:spcBef>
                <a:spcPts val="0"/>
              </a:spcBef>
              <a:spcAft>
                <a:spcPts val="0"/>
              </a:spcAft>
              <a:buNone/>
              <a:defRPr sz="1200">
                <a:solidFill>
                  <a:srgbClr val="D6ECFF"/>
                </a:solidFill>
                <a:latin typeface="Corbel"/>
                <a:ea typeface="Corbel"/>
                <a:cs typeface="Corbel"/>
                <a:sym typeface="Corbel"/>
              </a:defRPr>
            </a:lvl5pPr>
            <a:lvl6pPr indent="0" lvl="5" marL="0" marR="0" algn="l">
              <a:spcBef>
                <a:spcPts val="0"/>
              </a:spcBef>
              <a:spcAft>
                <a:spcPts val="0"/>
              </a:spcAft>
              <a:buNone/>
              <a:defRPr sz="1200">
                <a:solidFill>
                  <a:srgbClr val="D6ECFF"/>
                </a:solidFill>
                <a:latin typeface="Corbel"/>
                <a:ea typeface="Corbel"/>
                <a:cs typeface="Corbel"/>
                <a:sym typeface="Corbel"/>
              </a:defRPr>
            </a:lvl6pPr>
            <a:lvl7pPr indent="0" lvl="6" marL="0" marR="0" algn="l">
              <a:spcBef>
                <a:spcPts val="0"/>
              </a:spcBef>
              <a:spcAft>
                <a:spcPts val="0"/>
              </a:spcAft>
              <a:buNone/>
              <a:defRPr sz="1200">
                <a:solidFill>
                  <a:srgbClr val="D6ECFF"/>
                </a:solidFill>
                <a:latin typeface="Corbel"/>
                <a:ea typeface="Corbel"/>
                <a:cs typeface="Corbel"/>
                <a:sym typeface="Corbel"/>
              </a:defRPr>
            </a:lvl7pPr>
            <a:lvl8pPr indent="0" lvl="7" marL="0" marR="0" algn="l">
              <a:spcBef>
                <a:spcPts val="0"/>
              </a:spcBef>
              <a:spcAft>
                <a:spcPts val="0"/>
              </a:spcAft>
              <a:buNone/>
              <a:defRPr sz="1200">
                <a:solidFill>
                  <a:srgbClr val="D6ECFF"/>
                </a:solidFill>
                <a:latin typeface="Corbel"/>
                <a:ea typeface="Corbel"/>
                <a:cs typeface="Corbel"/>
                <a:sym typeface="Corbel"/>
              </a:defRPr>
            </a:lvl8pPr>
            <a:lvl9pPr indent="0" lvl="8" marL="0" marR="0" algn="l">
              <a:spcBef>
                <a:spcPts val="0"/>
              </a:spcBef>
              <a:spcAft>
                <a:spcPts val="0"/>
              </a:spcAft>
              <a:buNone/>
              <a:defRPr sz="1200">
                <a:solidFill>
                  <a:srgbClr val="D6ECFF"/>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1857" name="Shape 1857"/>
        <p:cNvGrpSpPr/>
        <p:nvPr/>
      </p:nvGrpSpPr>
      <p:grpSpPr>
        <a:xfrm>
          <a:off x="0" y="0"/>
          <a:ext cx="0" cy="0"/>
          <a:chOff x="0" y="0"/>
          <a:chExt cx="0" cy="0"/>
        </a:xfrm>
      </p:grpSpPr>
      <p:sp>
        <p:nvSpPr>
          <p:cNvPr id="1858" name="Google Shape;1858;p415"/>
          <p:cNvSpPr txBox="1"/>
          <p:nvPr>
            <p:ph type="title"/>
          </p:nvPr>
        </p:nvSpPr>
        <p:spPr>
          <a:xfrm>
            <a:off x="914400" y="512064"/>
            <a:ext cx="7772400" cy="9144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9" name="Google Shape;1859;p415"/>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60" name="Google Shape;1860;p415"/>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61" name="Google Shape;1861;p415"/>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rgbClr val="D6ECFF"/>
                </a:solidFill>
                <a:latin typeface="Corbel"/>
                <a:ea typeface="Corbel"/>
                <a:cs typeface="Corbel"/>
                <a:sym typeface="Corbel"/>
              </a:defRPr>
            </a:lvl1pPr>
            <a:lvl2pPr indent="0" lvl="1" marL="0" marR="0" algn="l">
              <a:spcBef>
                <a:spcPts val="0"/>
              </a:spcBef>
              <a:spcAft>
                <a:spcPts val="0"/>
              </a:spcAft>
              <a:buNone/>
              <a:defRPr sz="1200">
                <a:solidFill>
                  <a:srgbClr val="D6ECFF"/>
                </a:solidFill>
                <a:latin typeface="Corbel"/>
                <a:ea typeface="Corbel"/>
                <a:cs typeface="Corbel"/>
                <a:sym typeface="Corbel"/>
              </a:defRPr>
            </a:lvl2pPr>
            <a:lvl3pPr indent="0" lvl="2" marL="0" marR="0" algn="l">
              <a:spcBef>
                <a:spcPts val="0"/>
              </a:spcBef>
              <a:spcAft>
                <a:spcPts val="0"/>
              </a:spcAft>
              <a:buNone/>
              <a:defRPr sz="1200">
                <a:solidFill>
                  <a:srgbClr val="D6ECFF"/>
                </a:solidFill>
                <a:latin typeface="Corbel"/>
                <a:ea typeface="Corbel"/>
                <a:cs typeface="Corbel"/>
                <a:sym typeface="Corbel"/>
              </a:defRPr>
            </a:lvl3pPr>
            <a:lvl4pPr indent="0" lvl="3" marL="0" marR="0" algn="l">
              <a:spcBef>
                <a:spcPts val="0"/>
              </a:spcBef>
              <a:spcAft>
                <a:spcPts val="0"/>
              </a:spcAft>
              <a:buNone/>
              <a:defRPr sz="1200">
                <a:solidFill>
                  <a:srgbClr val="D6ECFF"/>
                </a:solidFill>
                <a:latin typeface="Corbel"/>
                <a:ea typeface="Corbel"/>
                <a:cs typeface="Corbel"/>
                <a:sym typeface="Corbel"/>
              </a:defRPr>
            </a:lvl4pPr>
            <a:lvl5pPr indent="0" lvl="4" marL="0" marR="0" algn="l">
              <a:spcBef>
                <a:spcPts val="0"/>
              </a:spcBef>
              <a:spcAft>
                <a:spcPts val="0"/>
              </a:spcAft>
              <a:buNone/>
              <a:defRPr sz="1200">
                <a:solidFill>
                  <a:srgbClr val="D6ECFF"/>
                </a:solidFill>
                <a:latin typeface="Corbel"/>
                <a:ea typeface="Corbel"/>
                <a:cs typeface="Corbel"/>
                <a:sym typeface="Corbel"/>
              </a:defRPr>
            </a:lvl5pPr>
            <a:lvl6pPr indent="0" lvl="5" marL="0" marR="0" algn="l">
              <a:spcBef>
                <a:spcPts val="0"/>
              </a:spcBef>
              <a:spcAft>
                <a:spcPts val="0"/>
              </a:spcAft>
              <a:buNone/>
              <a:defRPr sz="1200">
                <a:solidFill>
                  <a:srgbClr val="D6ECFF"/>
                </a:solidFill>
                <a:latin typeface="Corbel"/>
                <a:ea typeface="Corbel"/>
                <a:cs typeface="Corbel"/>
                <a:sym typeface="Corbel"/>
              </a:defRPr>
            </a:lvl6pPr>
            <a:lvl7pPr indent="0" lvl="6" marL="0" marR="0" algn="l">
              <a:spcBef>
                <a:spcPts val="0"/>
              </a:spcBef>
              <a:spcAft>
                <a:spcPts val="0"/>
              </a:spcAft>
              <a:buNone/>
              <a:defRPr sz="1200">
                <a:solidFill>
                  <a:srgbClr val="D6ECFF"/>
                </a:solidFill>
                <a:latin typeface="Corbel"/>
                <a:ea typeface="Corbel"/>
                <a:cs typeface="Corbel"/>
                <a:sym typeface="Corbel"/>
              </a:defRPr>
            </a:lvl7pPr>
            <a:lvl8pPr indent="0" lvl="7" marL="0" marR="0" algn="l">
              <a:spcBef>
                <a:spcPts val="0"/>
              </a:spcBef>
              <a:spcAft>
                <a:spcPts val="0"/>
              </a:spcAft>
              <a:buNone/>
              <a:defRPr sz="1200">
                <a:solidFill>
                  <a:srgbClr val="D6ECFF"/>
                </a:solidFill>
                <a:latin typeface="Corbel"/>
                <a:ea typeface="Corbel"/>
                <a:cs typeface="Corbel"/>
                <a:sym typeface="Corbel"/>
              </a:defRPr>
            </a:lvl8pPr>
            <a:lvl9pPr indent="0" lvl="8" marL="0" marR="0" algn="l">
              <a:spcBef>
                <a:spcPts val="0"/>
              </a:spcBef>
              <a:spcAft>
                <a:spcPts val="0"/>
              </a:spcAft>
              <a:buNone/>
              <a:defRPr sz="1200">
                <a:solidFill>
                  <a:srgbClr val="D6ECFF"/>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ή" showMasterSp="0" type="blank">
  <p:cSld name="BLANK">
    <p:spTree>
      <p:nvGrpSpPr>
        <p:cNvPr id="1862" name="Shape 1862"/>
        <p:cNvGrpSpPr/>
        <p:nvPr/>
      </p:nvGrpSpPr>
      <p:grpSpPr>
        <a:xfrm>
          <a:off x="0" y="0"/>
          <a:ext cx="0" cy="0"/>
          <a:chOff x="0" y="0"/>
          <a:chExt cx="0" cy="0"/>
        </a:xfrm>
      </p:grpSpPr>
      <p:sp>
        <p:nvSpPr>
          <p:cNvPr id="1863" name="Google Shape;1863;p416"/>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64" name="Google Shape;1864;p416"/>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65" name="Google Shape;1865;p416"/>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rgbClr val="D6ECFF"/>
                </a:solidFill>
                <a:latin typeface="Corbel"/>
                <a:ea typeface="Corbel"/>
                <a:cs typeface="Corbel"/>
                <a:sym typeface="Corbel"/>
              </a:defRPr>
            </a:lvl1pPr>
            <a:lvl2pPr indent="0" lvl="1" marL="0" marR="0" algn="l">
              <a:spcBef>
                <a:spcPts val="0"/>
              </a:spcBef>
              <a:spcAft>
                <a:spcPts val="0"/>
              </a:spcAft>
              <a:buNone/>
              <a:defRPr sz="1200">
                <a:solidFill>
                  <a:srgbClr val="D6ECFF"/>
                </a:solidFill>
                <a:latin typeface="Corbel"/>
                <a:ea typeface="Corbel"/>
                <a:cs typeface="Corbel"/>
                <a:sym typeface="Corbel"/>
              </a:defRPr>
            </a:lvl2pPr>
            <a:lvl3pPr indent="0" lvl="2" marL="0" marR="0" algn="l">
              <a:spcBef>
                <a:spcPts val="0"/>
              </a:spcBef>
              <a:spcAft>
                <a:spcPts val="0"/>
              </a:spcAft>
              <a:buNone/>
              <a:defRPr sz="1200">
                <a:solidFill>
                  <a:srgbClr val="D6ECFF"/>
                </a:solidFill>
                <a:latin typeface="Corbel"/>
                <a:ea typeface="Corbel"/>
                <a:cs typeface="Corbel"/>
                <a:sym typeface="Corbel"/>
              </a:defRPr>
            </a:lvl3pPr>
            <a:lvl4pPr indent="0" lvl="3" marL="0" marR="0" algn="l">
              <a:spcBef>
                <a:spcPts val="0"/>
              </a:spcBef>
              <a:spcAft>
                <a:spcPts val="0"/>
              </a:spcAft>
              <a:buNone/>
              <a:defRPr sz="1200">
                <a:solidFill>
                  <a:srgbClr val="D6ECFF"/>
                </a:solidFill>
                <a:latin typeface="Corbel"/>
                <a:ea typeface="Corbel"/>
                <a:cs typeface="Corbel"/>
                <a:sym typeface="Corbel"/>
              </a:defRPr>
            </a:lvl4pPr>
            <a:lvl5pPr indent="0" lvl="4" marL="0" marR="0" algn="l">
              <a:spcBef>
                <a:spcPts val="0"/>
              </a:spcBef>
              <a:spcAft>
                <a:spcPts val="0"/>
              </a:spcAft>
              <a:buNone/>
              <a:defRPr sz="1200">
                <a:solidFill>
                  <a:srgbClr val="D6ECFF"/>
                </a:solidFill>
                <a:latin typeface="Corbel"/>
                <a:ea typeface="Corbel"/>
                <a:cs typeface="Corbel"/>
                <a:sym typeface="Corbel"/>
              </a:defRPr>
            </a:lvl5pPr>
            <a:lvl6pPr indent="0" lvl="5" marL="0" marR="0" algn="l">
              <a:spcBef>
                <a:spcPts val="0"/>
              </a:spcBef>
              <a:spcAft>
                <a:spcPts val="0"/>
              </a:spcAft>
              <a:buNone/>
              <a:defRPr sz="1200">
                <a:solidFill>
                  <a:srgbClr val="D6ECFF"/>
                </a:solidFill>
                <a:latin typeface="Corbel"/>
                <a:ea typeface="Corbel"/>
                <a:cs typeface="Corbel"/>
                <a:sym typeface="Corbel"/>
              </a:defRPr>
            </a:lvl6pPr>
            <a:lvl7pPr indent="0" lvl="6" marL="0" marR="0" algn="l">
              <a:spcBef>
                <a:spcPts val="0"/>
              </a:spcBef>
              <a:spcAft>
                <a:spcPts val="0"/>
              </a:spcAft>
              <a:buNone/>
              <a:defRPr sz="1200">
                <a:solidFill>
                  <a:srgbClr val="D6ECFF"/>
                </a:solidFill>
                <a:latin typeface="Corbel"/>
                <a:ea typeface="Corbel"/>
                <a:cs typeface="Corbel"/>
                <a:sym typeface="Corbel"/>
              </a:defRPr>
            </a:lvl7pPr>
            <a:lvl8pPr indent="0" lvl="7" marL="0" marR="0" algn="l">
              <a:spcBef>
                <a:spcPts val="0"/>
              </a:spcBef>
              <a:spcAft>
                <a:spcPts val="0"/>
              </a:spcAft>
              <a:buNone/>
              <a:defRPr sz="1200">
                <a:solidFill>
                  <a:srgbClr val="D6ECFF"/>
                </a:solidFill>
                <a:latin typeface="Corbel"/>
                <a:ea typeface="Corbel"/>
                <a:cs typeface="Corbel"/>
                <a:sym typeface="Corbel"/>
              </a:defRPr>
            </a:lvl8pPr>
            <a:lvl9pPr indent="0" lvl="8" marL="0" marR="0" algn="l">
              <a:spcBef>
                <a:spcPts val="0"/>
              </a:spcBef>
              <a:spcAft>
                <a:spcPts val="0"/>
              </a:spcAft>
              <a:buNone/>
              <a:defRPr sz="1200">
                <a:solidFill>
                  <a:srgbClr val="D6ECFF"/>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type="objTx">
  <p:cSld name="OBJECT_WITH_CAPTION_TEXT">
    <p:spTree>
      <p:nvGrpSpPr>
        <p:cNvPr id="1866" name="Shape 1866"/>
        <p:cNvGrpSpPr/>
        <p:nvPr/>
      </p:nvGrpSpPr>
      <p:grpSpPr>
        <a:xfrm>
          <a:off x="0" y="0"/>
          <a:ext cx="0" cy="0"/>
          <a:chOff x="0" y="0"/>
          <a:chExt cx="0" cy="0"/>
        </a:xfrm>
      </p:grpSpPr>
      <p:sp>
        <p:nvSpPr>
          <p:cNvPr id="1867" name="Google Shape;1867;p417"/>
          <p:cNvSpPr txBox="1"/>
          <p:nvPr>
            <p:ph type="title"/>
          </p:nvPr>
        </p:nvSpPr>
        <p:spPr>
          <a:xfrm>
            <a:off x="685800" y="273050"/>
            <a:ext cx="8229600" cy="11620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C1EEFF"/>
              </a:buClr>
              <a:buSzPts val="3600"/>
              <a:buFont typeface="Consolas"/>
              <a:buNone/>
              <a:defRPr b="0"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68" name="Google Shape;1868;p417"/>
          <p:cNvSpPr txBox="1"/>
          <p:nvPr>
            <p:ph idx="1" type="body"/>
          </p:nvPr>
        </p:nvSpPr>
        <p:spPr>
          <a:xfrm>
            <a:off x="685800" y="1435100"/>
            <a:ext cx="2514600" cy="457200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710"/>
              <a:buNone/>
              <a:defRPr sz="1800"/>
            </a:lvl1pPr>
            <a:lvl2pPr indent="-228600" lvl="1" marL="914400" algn="l">
              <a:spcBef>
                <a:spcPts val="240"/>
              </a:spcBef>
              <a:spcAft>
                <a:spcPts val="0"/>
              </a:spcAft>
              <a:buSzPts val="1080"/>
              <a:buNone/>
              <a:defRPr sz="1200"/>
            </a:lvl2pPr>
            <a:lvl3pPr indent="-228600" lvl="2" marL="1371600" algn="l">
              <a:spcBef>
                <a:spcPts val="200"/>
              </a:spcBef>
              <a:spcAft>
                <a:spcPts val="0"/>
              </a:spcAft>
              <a:buSzPts val="1000"/>
              <a:buNone/>
              <a:defRPr sz="1000"/>
            </a:lvl3pPr>
            <a:lvl4pPr indent="-228600" lvl="3" marL="1828800" algn="l">
              <a:spcBef>
                <a:spcPts val="180"/>
              </a:spcBef>
              <a:spcAft>
                <a:spcPts val="0"/>
              </a:spcAft>
              <a:buSzPts val="900"/>
              <a:buNone/>
              <a:defRPr sz="900"/>
            </a:lvl4pPr>
            <a:lvl5pPr indent="-228600" lvl="4" marL="2286000" algn="l">
              <a:spcBef>
                <a:spcPts val="180"/>
              </a:spcBef>
              <a:spcAft>
                <a:spcPts val="0"/>
              </a:spcAft>
              <a:buSzPts val="900"/>
              <a:buNone/>
              <a:defRPr sz="9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869" name="Google Shape;1869;p417"/>
          <p:cNvSpPr txBox="1"/>
          <p:nvPr>
            <p:ph idx="2" type="body"/>
          </p:nvPr>
        </p:nvSpPr>
        <p:spPr>
          <a:xfrm>
            <a:off x="3429000" y="1435100"/>
            <a:ext cx="5486400" cy="4572000"/>
          </a:xfrm>
          <a:prstGeom prst="rect">
            <a:avLst/>
          </a:prstGeom>
          <a:noFill/>
          <a:ln>
            <a:noFill/>
          </a:ln>
        </p:spPr>
        <p:txBody>
          <a:bodyPr anchorCtr="0" anchor="t" bIns="45700" lIns="91425" spcFirstLastPara="1" rIns="91425" wrap="square" tIns="45700">
            <a:noAutofit/>
          </a:bodyPr>
          <a:lstStyle>
            <a:lvl1pPr indent="-421640" lvl="0" marL="457200" algn="l">
              <a:spcBef>
                <a:spcPts val="700"/>
              </a:spcBef>
              <a:spcAft>
                <a:spcPts val="0"/>
              </a:spcAft>
              <a:buSzPts val="3040"/>
              <a:buChar char="▪"/>
              <a:defRPr sz="3200"/>
            </a:lvl1pPr>
            <a:lvl2pPr indent="-388619" lvl="1" marL="914400" algn="l">
              <a:spcBef>
                <a:spcPts val="560"/>
              </a:spcBef>
              <a:spcAft>
                <a:spcPts val="0"/>
              </a:spcAft>
              <a:buSzPts val="2520"/>
              <a:buChar char="🢭"/>
              <a:defRPr sz="2800"/>
            </a:lvl2pPr>
            <a:lvl3pPr indent="-381000" lvl="2" marL="1371600" algn="l">
              <a:spcBef>
                <a:spcPts val="480"/>
              </a:spcBef>
              <a:spcAft>
                <a:spcPts val="0"/>
              </a:spcAft>
              <a:buSzPts val="2400"/>
              <a:buChar char="■"/>
              <a:defRPr sz="2400"/>
            </a:lvl3pPr>
            <a:lvl4pPr indent="-355600" lvl="3" marL="1828800" algn="l">
              <a:spcBef>
                <a:spcPts val="400"/>
              </a:spcBef>
              <a:spcAft>
                <a:spcPts val="0"/>
              </a:spcAft>
              <a:buSzPts val="2000"/>
              <a:buChar char="🢝"/>
              <a:defRPr sz="2000"/>
            </a:lvl4pPr>
            <a:lvl5pPr indent="-355600" lvl="4" marL="2286000" algn="l">
              <a:spcBef>
                <a:spcPts val="400"/>
              </a:spcBef>
              <a:spcAft>
                <a:spcPts val="0"/>
              </a:spcAft>
              <a:buSzPts val="2000"/>
              <a:buChar char="●"/>
              <a:defRPr sz="20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870" name="Google Shape;1870;p417"/>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71" name="Google Shape;1871;p417"/>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72" name="Google Shape;1872;p417"/>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rgbClr val="D6ECFF"/>
                </a:solidFill>
                <a:latin typeface="Corbel"/>
                <a:ea typeface="Corbel"/>
                <a:cs typeface="Corbel"/>
                <a:sym typeface="Corbel"/>
              </a:defRPr>
            </a:lvl1pPr>
            <a:lvl2pPr indent="0" lvl="1" marL="0" marR="0" algn="l">
              <a:spcBef>
                <a:spcPts val="0"/>
              </a:spcBef>
              <a:spcAft>
                <a:spcPts val="0"/>
              </a:spcAft>
              <a:buNone/>
              <a:defRPr sz="1200">
                <a:solidFill>
                  <a:srgbClr val="D6ECFF"/>
                </a:solidFill>
                <a:latin typeface="Corbel"/>
                <a:ea typeface="Corbel"/>
                <a:cs typeface="Corbel"/>
                <a:sym typeface="Corbel"/>
              </a:defRPr>
            </a:lvl2pPr>
            <a:lvl3pPr indent="0" lvl="2" marL="0" marR="0" algn="l">
              <a:spcBef>
                <a:spcPts val="0"/>
              </a:spcBef>
              <a:spcAft>
                <a:spcPts val="0"/>
              </a:spcAft>
              <a:buNone/>
              <a:defRPr sz="1200">
                <a:solidFill>
                  <a:srgbClr val="D6ECFF"/>
                </a:solidFill>
                <a:latin typeface="Corbel"/>
                <a:ea typeface="Corbel"/>
                <a:cs typeface="Corbel"/>
                <a:sym typeface="Corbel"/>
              </a:defRPr>
            </a:lvl3pPr>
            <a:lvl4pPr indent="0" lvl="3" marL="0" marR="0" algn="l">
              <a:spcBef>
                <a:spcPts val="0"/>
              </a:spcBef>
              <a:spcAft>
                <a:spcPts val="0"/>
              </a:spcAft>
              <a:buNone/>
              <a:defRPr sz="1200">
                <a:solidFill>
                  <a:srgbClr val="D6ECFF"/>
                </a:solidFill>
                <a:latin typeface="Corbel"/>
                <a:ea typeface="Corbel"/>
                <a:cs typeface="Corbel"/>
                <a:sym typeface="Corbel"/>
              </a:defRPr>
            </a:lvl4pPr>
            <a:lvl5pPr indent="0" lvl="4" marL="0" marR="0" algn="l">
              <a:spcBef>
                <a:spcPts val="0"/>
              </a:spcBef>
              <a:spcAft>
                <a:spcPts val="0"/>
              </a:spcAft>
              <a:buNone/>
              <a:defRPr sz="1200">
                <a:solidFill>
                  <a:srgbClr val="D6ECFF"/>
                </a:solidFill>
                <a:latin typeface="Corbel"/>
                <a:ea typeface="Corbel"/>
                <a:cs typeface="Corbel"/>
                <a:sym typeface="Corbel"/>
              </a:defRPr>
            </a:lvl5pPr>
            <a:lvl6pPr indent="0" lvl="5" marL="0" marR="0" algn="l">
              <a:spcBef>
                <a:spcPts val="0"/>
              </a:spcBef>
              <a:spcAft>
                <a:spcPts val="0"/>
              </a:spcAft>
              <a:buNone/>
              <a:defRPr sz="1200">
                <a:solidFill>
                  <a:srgbClr val="D6ECFF"/>
                </a:solidFill>
                <a:latin typeface="Corbel"/>
                <a:ea typeface="Corbel"/>
                <a:cs typeface="Corbel"/>
                <a:sym typeface="Corbel"/>
              </a:defRPr>
            </a:lvl6pPr>
            <a:lvl7pPr indent="0" lvl="6" marL="0" marR="0" algn="l">
              <a:spcBef>
                <a:spcPts val="0"/>
              </a:spcBef>
              <a:spcAft>
                <a:spcPts val="0"/>
              </a:spcAft>
              <a:buNone/>
              <a:defRPr sz="1200">
                <a:solidFill>
                  <a:srgbClr val="D6ECFF"/>
                </a:solidFill>
                <a:latin typeface="Corbel"/>
                <a:ea typeface="Corbel"/>
                <a:cs typeface="Corbel"/>
                <a:sym typeface="Corbel"/>
              </a:defRPr>
            </a:lvl7pPr>
            <a:lvl8pPr indent="0" lvl="7" marL="0" marR="0" algn="l">
              <a:spcBef>
                <a:spcPts val="0"/>
              </a:spcBef>
              <a:spcAft>
                <a:spcPts val="0"/>
              </a:spcAft>
              <a:buNone/>
              <a:defRPr sz="1200">
                <a:solidFill>
                  <a:srgbClr val="D6ECFF"/>
                </a:solidFill>
                <a:latin typeface="Corbel"/>
                <a:ea typeface="Corbel"/>
                <a:cs typeface="Corbel"/>
                <a:sym typeface="Corbel"/>
              </a:defRPr>
            </a:lvl8pPr>
            <a:lvl9pPr indent="0" lvl="8" marL="0" marR="0" algn="l">
              <a:spcBef>
                <a:spcPts val="0"/>
              </a:spcBef>
              <a:spcAft>
                <a:spcPts val="0"/>
              </a:spcAft>
              <a:buNone/>
              <a:defRPr sz="1200">
                <a:solidFill>
                  <a:srgbClr val="D6ECFF"/>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type="picTx">
  <p:cSld name="PICTURE_WITH_CAPTION_TEXT">
    <p:spTree>
      <p:nvGrpSpPr>
        <p:cNvPr id="1873" name="Shape 1873"/>
        <p:cNvGrpSpPr/>
        <p:nvPr/>
      </p:nvGrpSpPr>
      <p:grpSpPr>
        <a:xfrm>
          <a:off x="0" y="0"/>
          <a:ext cx="0" cy="0"/>
          <a:chOff x="0" y="0"/>
          <a:chExt cx="0" cy="0"/>
        </a:xfrm>
      </p:grpSpPr>
      <p:sp>
        <p:nvSpPr>
          <p:cNvPr id="1874" name="Google Shape;1874;p418"/>
          <p:cNvSpPr/>
          <p:nvPr/>
        </p:nvSpPr>
        <p:spPr>
          <a:xfrm>
            <a:off x="368300" y="0"/>
            <a:ext cx="8777288" cy="1878013"/>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cxnSp>
        <p:nvCxnSpPr>
          <p:cNvPr id="1875" name="Google Shape;1875;p418"/>
          <p:cNvCxnSpPr/>
          <p:nvPr/>
        </p:nvCxnSpPr>
        <p:spPr>
          <a:xfrm>
            <a:off x="363538" y="1884363"/>
            <a:ext cx="8782050" cy="0"/>
          </a:xfrm>
          <a:prstGeom prst="straightConnector1">
            <a:avLst/>
          </a:prstGeom>
          <a:noFill/>
          <a:ln cap="flat" cmpd="sng" w="19050">
            <a:solidFill>
              <a:srgbClr val="FFFFFF"/>
            </a:solidFill>
            <a:prstDash val="solid"/>
            <a:miter lim="800000"/>
            <a:headEnd len="sm" w="sm" type="none"/>
            <a:tailEnd len="sm" w="sm" type="none"/>
          </a:ln>
        </p:spPr>
      </p:cxnSp>
      <p:grpSp>
        <p:nvGrpSpPr>
          <p:cNvPr id="1876" name="Google Shape;1876;p418"/>
          <p:cNvGrpSpPr/>
          <p:nvPr/>
        </p:nvGrpSpPr>
        <p:grpSpPr>
          <a:xfrm rot="5400000">
            <a:off x="8516145" y="1218407"/>
            <a:ext cx="131762" cy="130176"/>
            <a:chOff x="6668088" y="1295812"/>
            <a:chExt cx="161840" cy="158537"/>
          </a:xfrm>
        </p:grpSpPr>
        <p:cxnSp>
          <p:nvCxnSpPr>
            <p:cNvPr id="1877" name="Google Shape;1877;p418"/>
            <p:cNvCxnSpPr/>
            <p:nvPr/>
          </p:nvCxnSpPr>
          <p:spPr>
            <a:xfrm rot="-5400000">
              <a:off x="6663593" y="1300308"/>
              <a:ext cx="88935" cy="79945"/>
            </a:xfrm>
            <a:prstGeom prst="straightConnector1">
              <a:avLst/>
            </a:prstGeom>
            <a:noFill/>
            <a:ln cap="rnd" cmpd="sng" w="25400">
              <a:solidFill>
                <a:srgbClr val="FFFFFF"/>
              </a:solidFill>
              <a:prstDash val="solid"/>
              <a:round/>
              <a:headEnd len="sm" w="sm" type="none"/>
              <a:tailEnd len="sm" w="sm" type="none"/>
            </a:ln>
          </p:spPr>
        </p:cxnSp>
        <p:cxnSp>
          <p:nvCxnSpPr>
            <p:cNvPr id="1878" name="Google Shape;1878;p418"/>
            <p:cNvCxnSpPr/>
            <p:nvPr/>
          </p:nvCxnSpPr>
          <p:spPr>
            <a:xfrm rot="-5400000">
              <a:off x="6685198" y="1391515"/>
              <a:ext cx="125668" cy="0"/>
            </a:xfrm>
            <a:prstGeom prst="straightConnector1">
              <a:avLst/>
            </a:prstGeom>
            <a:noFill/>
            <a:ln cap="rnd" cmpd="sng" w="25400">
              <a:solidFill>
                <a:srgbClr val="FFFFFF"/>
              </a:solidFill>
              <a:prstDash val="solid"/>
              <a:round/>
              <a:headEnd len="sm" w="sm" type="none"/>
              <a:tailEnd len="sm" w="sm" type="none"/>
            </a:ln>
          </p:spPr>
        </p:cxnSp>
        <p:cxnSp>
          <p:nvCxnSpPr>
            <p:cNvPr id="1879" name="Google Shape;1879;p418"/>
            <p:cNvCxnSpPr/>
            <p:nvPr/>
          </p:nvCxnSpPr>
          <p:spPr>
            <a:xfrm flipH="1" rot="5400000">
              <a:off x="6744513" y="1299332"/>
              <a:ext cx="88935" cy="81895"/>
            </a:xfrm>
            <a:prstGeom prst="straightConnector1">
              <a:avLst/>
            </a:prstGeom>
            <a:noFill/>
            <a:ln cap="rnd" cmpd="sng" w="25400">
              <a:solidFill>
                <a:srgbClr val="FFFFFF"/>
              </a:solidFill>
              <a:prstDash val="solid"/>
              <a:round/>
              <a:headEnd len="sm" w="sm" type="none"/>
              <a:tailEnd len="sm" w="sm" type="none"/>
            </a:ln>
          </p:spPr>
        </p:cxnSp>
      </p:grpSp>
      <p:grpSp>
        <p:nvGrpSpPr>
          <p:cNvPr id="1880" name="Google Shape;1880;p418"/>
          <p:cNvGrpSpPr/>
          <p:nvPr/>
        </p:nvGrpSpPr>
        <p:grpSpPr>
          <a:xfrm rot="5400000">
            <a:off x="8668545" y="1370807"/>
            <a:ext cx="131762" cy="130176"/>
            <a:chOff x="6668088" y="1295812"/>
            <a:chExt cx="161840" cy="158537"/>
          </a:xfrm>
        </p:grpSpPr>
        <p:cxnSp>
          <p:nvCxnSpPr>
            <p:cNvPr id="1881" name="Google Shape;1881;p418"/>
            <p:cNvCxnSpPr/>
            <p:nvPr/>
          </p:nvCxnSpPr>
          <p:spPr>
            <a:xfrm rot="-5400000">
              <a:off x="6663593" y="1300308"/>
              <a:ext cx="88935" cy="79945"/>
            </a:xfrm>
            <a:prstGeom prst="straightConnector1">
              <a:avLst/>
            </a:prstGeom>
            <a:noFill/>
            <a:ln cap="rnd" cmpd="sng" w="25400">
              <a:solidFill>
                <a:srgbClr val="FFFFFF"/>
              </a:solidFill>
              <a:prstDash val="solid"/>
              <a:round/>
              <a:headEnd len="sm" w="sm" type="none"/>
              <a:tailEnd len="sm" w="sm" type="none"/>
            </a:ln>
          </p:spPr>
        </p:cxnSp>
        <p:cxnSp>
          <p:nvCxnSpPr>
            <p:cNvPr id="1882" name="Google Shape;1882;p418"/>
            <p:cNvCxnSpPr/>
            <p:nvPr/>
          </p:nvCxnSpPr>
          <p:spPr>
            <a:xfrm rot="-5400000">
              <a:off x="6685198" y="1391515"/>
              <a:ext cx="125668" cy="0"/>
            </a:xfrm>
            <a:prstGeom prst="straightConnector1">
              <a:avLst/>
            </a:prstGeom>
            <a:noFill/>
            <a:ln cap="rnd" cmpd="sng" w="25400">
              <a:solidFill>
                <a:srgbClr val="FFFFFF"/>
              </a:solidFill>
              <a:prstDash val="solid"/>
              <a:round/>
              <a:headEnd len="sm" w="sm" type="none"/>
              <a:tailEnd len="sm" w="sm" type="none"/>
            </a:ln>
          </p:spPr>
        </p:cxnSp>
        <p:cxnSp>
          <p:nvCxnSpPr>
            <p:cNvPr id="1883" name="Google Shape;1883;p418"/>
            <p:cNvCxnSpPr/>
            <p:nvPr/>
          </p:nvCxnSpPr>
          <p:spPr>
            <a:xfrm flipH="1" rot="5400000">
              <a:off x="6744513" y="1299332"/>
              <a:ext cx="88935" cy="81895"/>
            </a:xfrm>
            <a:prstGeom prst="straightConnector1">
              <a:avLst/>
            </a:prstGeom>
            <a:noFill/>
            <a:ln cap="rnd" cmpd="sng" w="25400">
              <a:solidFill>
                <a:srgbClr val="FFFFFF"/>
              </a:solidFill>
              <a:prstDash val="solid"/>
              <a:round/>
              <a:headEnd len="sm" w="sm" type="none"/>
              <a:tailEnd len="sm" w="sm" type="none"/>
            </a:ln>
          </p:spPr>
        </p:cxnSp>
      </p:grpSp>
      <p:grpSp>
        <p:nvGrpSpPr>
          <p:cNvPr id="1884" name="Google Shape;1884;p418"/>
          <p:cNvGrpSpPr/>
          <p:nvPr/>
        </p:nvGrpSpPr>
        <p:grpSpPr>
          <a:xfrm rot="5400000">
            <a:off x="8320882" y="1473994"/>
            <a:ext cx="131763" cy="130175"/>
            <a:chOff x="6668087" y="1295812"/>
            <a:chExt cx="161840" cy="158534"/>
          </a:xfrm>
        </p:grpSpPr>
        <p:cxnSp>
          <p:nvCxnSpPr>
            <p:cNvPr id="1885" name="Google Shape;1885;p418"/>
            <p:cNvCxnSpPr/>
            <p:nvPr/>
          </p:nvCxnSpPr>
          <p:spPr>
            <a:xfrm rot="-5400000">
              <a:off x="6663592" y="1300307"/>
              <a:ext cx="88934" cy="79945"/>
            </a:xfrm>
            <a:prstGeom prst="straightConnector1">
              <a:avLst/>
            </a:prstGeom>
            <a:noFill/>
            <a:ln cap="rnd" cmpd="sng" w="25400">
              <a:solidFill>
                <a:srgbClr val="FFFFFF"/>
              </a:solidFill>
              <a:prstDash val="solid"/>
              <a:round/>
              <a:headEnd len="sm" w="sm" type="none"/>
              <a:tailEnd len="sm" w="sm" type="none"/>
            </a:ln>
          </p:spPr>
        </p:cxnSp>
        <p:cxnSp>
          <p:nvCxnSpPr>
            <p:cNvPr id="1886" name="Google Shape;1886;p418"/>
            <p:cNvCxnSpPr/>
            <p:nvPr/>
          </p:nvCxnSpPr>
          <p:spPr>
            <a:xfrm rot="-5400000">
              <a:off x="6685198" y="1391513"/>
              <a:ext cx="125668" cy="0"/>
            </a:xfrm>
            <a:prstGeom prst="straightConnector1">
              <a:avLst/>
            </a:prstGeom>
            <a:noFill/>
            <a:ln cap="rnd" cmpd="sng" w="25400">
              <a:solidFill>
                <a:srgbClr val="FFFFFF"/>
              </a:solidFill>
              <a:prstDash val="solid"/>
              <a:round/>
              <a:headEnd len="sm" w="sm" type="none"/>
              <a:tailEnd len="sm" w="sm" type="none"/>
            </a:ln>
          </p:spPr>
        </p:cxnSp>
        <p:cxnSp>
          <p:nvCxnSpPr>
            <p:cNvPr id="1887" name="Google Shape;1887;p418"/>
            <p:cNvCxnSpPr/>
            <p:nvPr/>
          </p:nvCxnSpPr>
          <p:spPr>
            <a:xfrm flipH="1" rot="5400000">
              <a:off x="6744512" y="1299332"/>
              <a:ext cx="88934" cy="81895"/>
            </a:xfrm>
            <a:prstGeom prst="straightConnector1">
              <a:avLst/>
            </a:prstGeom>
            <a:noFill/>
            <a:ln cap="rnd" cmpd="sng" w="25400">
              <a:solidFill>
                <a:srgbClr val="FFFFFF"/>
              </a:solidFill>
              <a:prstDash val="solid"/>
              <a:round/>
              <a:headEnd len="sm" w="sm" type="none"/>
              <a:tailEnd len="sm" w="sm" type="none"/>
            </a:ln>
          </p:spPr>
        </p:cxnSp>
      </p:grpSp>
      <p:sp>
        <p:nvSpPr>
          <p:cNvPr id="1888" name="Google Shape;1888;p418"/>
          <p:cNvSpPr txBox="1"/>
          <p:nvPr>
            <p:ph type="title"/>
          </p:nvPr>
        </p:nvSpPr>
        <p:spPr>
          <a:xfrm>
            <a:off x="914400" y="441251"/>
            <a:ext cx="6858000" cy="701749"/>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rgbClr val="C1EEFF"/>
              </a:buClr>
              <a:buSzPts val="2100"/>
              <a:buFont typeface="Consolas"/>
              <a:buNone/>
              <a:defRPr b="0" sz="21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9" name="Google Shape;1889;p418"/>
          <p:cNvSpPr/>
          <p:nvPr>
            <p:ph idx="2" type="pic"/>
          </p:nvPr>
        </p:nvSpPr>
        <p:spPr>
          <a:xfrm>
            <a:off x="368032" y="1893781"/>
            <a:ext cx="8778240" cy="4960144"/>
          </a:xfrm>
          <a:prstGeom prst="rect">
            <a:avLst/>
          </a:prstGeom>
          <a:solidFill>
            <a:schemeClr val="dk2"/>
          </a:solidFill>
          <a:ln>
            <a:noFill/>
          </a:ln>
        </p:spPr>
        <p:txBody>
          <a:bodyPr anchorCtr="0" anchor="t" bIns="45700" lIns="91425" spcFirstLastPara="1" rIns="91425" wrap="square" tIns="45700">
            <a:normAutofit/>
          </a:bodyPr>
          <a:lstStyle>
            <a:lvl1pPr lvl="0" marR="0" rtl="0" algn="l">
              <a:spcBef>
                <a:spcPts val="700"/>
              </a:spcBef>
              <a:spcAft>
                <a:spcPts val="0"/>
              </a:spcAft>
              <a:buClr>
                <a:schemeClr val="lt2"/>
              </a:buClr>
              <a:buSzPts val="3040"/>
              <a:buFont typeface="Noto Sans Symbols"/>
              <a:buNone/>
              <a:defRPr b="0" i="0" sz="3200" u="none" cap="none" strike="noStrike">
                <a:solidFill>
                  <a:schemeClr val="lt1"/>
                </a:solidFill>
                <a:latin typeface="Corbel"/>
                <a:ea typeface="Corbel"/>
                <a:cs typeface="Corbel"/>
                <a:sym typeface="Corbel"/>
              </a:defRPr>
            </a:lvl1pPr>
            <a:lvl2pPr lvl="1" marR="0" rtl="0" algn="l">
              <a:spcBef>
                <a:spcPts val="520"/>
              </a:spcBef>
              <a:spcAft>
                <a:spcPts val="0"/>
              </a:spcAft>
              <a:buClr>
                <a:schemeClr val="accent2"/>
              </a:buClr>
              <a:buSzPts val="2340"/>
              <a:buFont typeface="Noto Sans Symbols"/>
              <a:buChar char="🢭"/>
              <a:defRPr b="0" i="0" sz="2600" u="none" cap="none" strike="noStrike">
                <a:solidFill>
                  <a:schemeClr val="lt1"/>
                </a:solidFill>
                <a:latin typeface="Corbel"/>
                <a:ea typeface="Corbel"/>
                <a:cs typeface="Corbel"/>
                <a:sym typeface="Corbel"/>
              </a:defRPr>
            </a:lvl2pPr>
            <a:lvl3pPr lvl="2" marR="0" rtl="0" algn="l">
              <a:spcBef>
                <a:spcPts val="480"/>
              </a:spcBef>
              <a:spcAft>
                <a:spcPts val="0"/>
              </a:spcAft>
              <a:buClr>
                <a:schemeClr val="accent2"/>
              </a:buClr>
              <a:buSzPts val="2400"/>
              <a:buFont typeface="Noto Sans Symbols"/>
              <a:buChar char="■"/>
              <a:defRPr b="0" i="0" sz="2400" u="none" cap="none" strike="noStrike">
                <a:solidFill>
                  <a:schemeClr val="lt1"/>
                </a:solidFill>
                <a:latin typeface="Corbel"/>
                <a:ea typeface="Corbel"/>
                <a:cs typeface="Corbel"/>
                <a:sym typeface="Corbel"/>
              </a:defRPr>
            </a:lvl3pPr>
            <a:lvl4pPr lvl="3" marR="0" rtl="0" algn="l">
              <a:spcBef>
                <a:spcPts val="440"/>
              </a:spcBef>
              <a:spcAft>
                <a:spcPts val="0"/>
              </a:spcAft>
              <a:buClr>
                <a:srgbClr val="FEB80A"/>
              </a:buClr>
              <a:buSzPts val="2200"/>
              <a:buFont typeface="Noto Sans Symbols"/>
              <a:buChar char="🢝"/>
              <a:defRPr b="0" i="0" sz="2200" u="none" cap="none" strike="noStrike">
                <a:solidFill>
                  <a:schemeClr val="lt1"/>
                </a:solidFill>
                <a:latin typeface="Corbel"/>
                <a:ea typeface="Corbel"/>
                <a:cs typeface="Corbel"/>
                <a:sym typeface="Corbel"/>
              </a:defRPr>
            </a:lvl4pPr>
            <a:lvl5pPr lvl="4" marR="0" rtl="0" algn="l">
              <a:spcBef>
                <a:spcPts val="400"/>
              </a:spcBef>
              <a:spcAft>
                <a:spcPts val="0"/>
              </a:spcAft>
              <a:buClr>
                <a:srgbClr val="FEB80A"/>
              </a:buClr>
              <a:buSzPts val="2000"/>
              <a:buFont typeface="Noto Sans Symbols"/>
              <a:buChar char="●"/>
              <a:defRPr b="0" i="0" sz="2000" u="none" cap="none" strike="noStrike">
                <a:solidFill>
                  <a:schemeClr val="lt1"/>
                </a:solidFill>
                <a:latin typeface="Corbel"/>
                <a:ea typeface="Corbel"/>
                <a:cs typeface="Corbel"/>
                <a:sym typeface="Corbel"/>
              </a:defRPr>
            </a:lvl5pPr>
            <a:lvl6pPr lvl="5" marR="0" rtl="0" algn="l">
              <a:spcBef>
                <a:spcPts val="360"/>
              </a:spcBef>
              <a:spcAft>
                <a:spcPts val="0"/>
              </a:spcAft>
              <a:buClr>
                <a:schemeClr val="accent3"/>
              </a:buClr>
              <a:buSzPts val="1800"/>
              <a:buFont typeface="Noto Sans Symbols"/>
              <a:buChar char="●"/>
              <a:defRPr b="0" i="0" sz="1800" u="none" cap="none" strike="noStrike">
                <a:solidFill>
                  <a:schemeClr val="lt1"/>
                </a:solidFill>
                <a:latin typeface="Corbel"/>
                <a:ea typeface="Corbel"/>
                <a:cs typeface="Corbel"/>
                <a:sym typeface="Corbel"/>
              </a:defRPr>
            </a:lvl6pPr>
            <a:lvl7pPr lvl="6" marR="0" rtl="0" algn="l">
              <a:spcBef>
                <a:spcPts val="320"/>
              </a:spcBef>
              <a:spcAft>
                <a:spcPts val="0"/>
              </a:spcAft>
              <a:buClr>
                <a:schemeClr val="accent4"/>
              </a:buClr>
              <a:buSzPts val="1600"/>
              <a:buFont typeface="Noto Sans Symbols"/>
              <a:buChar char="●"/>
              <a:defRPr b="0" i="0" sz="1600" u="none" cap="none" strike="noStrike">
                <a:solidFill>
                  <a:schemeClr val="lt1"/>
                </a:solidFill>
                <a:latin typeface="Corbel"/>
                <a:ea typeface="Corbel"/>
                <a:cs typeface="Corbel"/>
                <a:sym typeface="Corbel"/>
              </a:defRPr>
            </a:lvl7pPr>
            <a:lvl8pPr lvl="7" marR="0" rtl="0" algn="l">
              <a:spcBef>
                <a:spcPts val="320"/>
              </a:spcBef>
              <a:spcAft>
                <a:spcPts val="0"/>
              </a:spcAft>
              <a:buClr>
                <a:schemeClr val="accent4"/>
              </a:buClr>
              <a:buSzPts val="1600"/>
              <a:buFont typeface="Noto Sans Symbols"/>
              <a:buChar char="●"/>
              <a:defRPr b="0" i="0" sz="1600" u="none" cap="none" strike="noStrike">
                <a:solidFill>
                  <a:schemeClr val="lt1"/>
                </a:solidFill>
                <a:latin typeface="Corbel"/>
                <a:ea typeface="Corbel"/>
                <a:cs typeface="Corbel"/>
                <a:sym typeface="Corbel"/>
              </a:defRPr>
            </a:lvl8pPr>
            <a:lvl9pPr lvl="8" marR="0" rtl="0" algn="l">
              <a:spcBef>
                <a:spcPts val="320"/>
              </a:spcBef>
              <a:spcAft>
                <a:spcPts val="0"/>
              </a:spcAft>
              <a:buClr>
                <a:schemeClr val="accent4"/>
              </a:buClr>
              <a:buSzPts val="1600"/>
              <a:buFont typeface="Noto Sans Symbols"/>
              <a:buChar char="●"/>
              <a:defRPr b="0" i="0" sz="1600" u="none" cap="none" strike="noStrike">
                <a:solidFill>
                  <a:schemeClr val="lt1"/>
                </a:solidFill>
                <a:latin typeface="Corbel"/>
                <a:ea typeface="Corbel"/>
                <a:cs typeface="Corbel"/>
                <a:sym typeface="Corbel"/>
              </a:defRPr>
            </a:lvl9pPr>
          </a:lstStyle>
          <a:p/>
        </p:txBody>
      </p:sp>
      <p:sp>
        <p:nvSpPr>
          <p:cNvPr id="1890" name="Google Shape;1890;p418"/>
          <p:cNvSpPr txBox="1"/>
          <p:nvPr>
            <p:ph idx="1" type="body"/>
          </p:nvPr>
        </p:nvSpPr>
        <p:spPr>
          <a:xfrm>
            <a:off x="914400" y="1150144"/>
            <a:ext cx="6858000" cy="685800"/>
          </a:xfrm>
          <a:prstGeom prst="rect">
            <a:avLst/>
          </a:prstGeom>
          <a:noFill/>
          <a:ln>
            <a:noFill/>
          </a:ln>
        </p:spPr>
        <p:txBody>
          <a:bodyPr anchorCtr="0" anchor="t" bIns="45700" lIns="91425" spcFirstLastPara="1" rIns="91425" wrap="square" tIns="45700">
            <a:noAutofit/>
          </a:bodyPr>
          <a:lstStyle>
            <a:lvl1pPr indent="-228600" lvl="0" marL="457200" algn="l">
              <a:spcBef>
                <a:spcPts val="0"/>
              </a:spcBef>
              <a:spcAft>
                <a:spcPts val="0"/>
              </a:spcAft>
              <a:buSzPts val="1330"/>
              <a:buNone/>
              <a:defRPr sz="1400">
                <a:solidFill>
                  <a:srgbClr val="FFFFFF"/>
                </a:solidFill>
              </a:defRPr>
            </a:lvl1pPr>
            <a:lvl2pPr indent="-297180" lvl="1" marL="914400" algn="l">
              <a:spcBef>
                <a:spcPts val="240"/>
              </a:spcBef>
              <a:spcAft>
                <a:spcPts val="0"/>
              </a:spcAft>
              <a:buSzPts val="1080"/>
              <a:buChar char="🢭"/>
              <a:defRPr sz="1200"/>
            </a:lvl2pPr>
            <a:lvl3pPr indent="-292100" lvl="2" marL="1371600" algn="l">
              <a:spcBef>
                <a:spcPts val="200"/>
              </a:spcBef>
              <a:spcAft>
                <a:spcPts val="0"/>
              </a:spcAft>
              <a:buSzPts val="1000"/>
              <a:buChar char="■"/>
              <a:defRPr sz="1000"/>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891" name="Google Shape;1891;p418"/>
          <p:cNvSpPr txBox="1"/>
          <p:nvPr>
            <p:ph idx="10" type="dt"/>
          </p:nvPr>
        </p:nvSpPr>
        <p:spPr>
          <a:xfrm>
            <a:off x="6477000" y="55563"/>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2" name="Google Shape;1892;p418"/>
          <p:cNvSpPr txBox="1"/>
          <p:nvPr>
            <p:ph idx="11" type="ftr"/>
          </p:nvPr>
        </p:nvSpPr>
        <p:spPr>
          <a:xfrm>
            <a:off x="914400" y="55563"/>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3" name="Google Shape;1893;p418"/>
          <p:cNvSpPr txBox="1"/>
          <p:nvPr>
            <p:ph idx="12" type="sldNum"/>
          </p:nvPr>
        </p:nvSpPr>
        <p:spPr>
          <a:xfrm>
            <a:off x="8610600" y="55563"/>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rgbClr val="D6ECFF"/>
                </a:solidFill>
                <a:latin typeface="Corbel"/>
                <a:ea typeface="Corbel"/>
                <a:cs typeface="Corbel"/>
                <a:sym typeface="Corbel"/>
              </a:defRPr>
            </a:lvl1pPr>
            <a:lvl2pPr indent="0" lvl="1" marL="0" marR="0" algn="l">
              <a:spcBef>
                <a:spcPts val="0"/>
              </a:spcBef>
              <a:spcAft>
                <a:spcPts val="0"/>
              </a:spcAft>
              <a:buNone/>
              <a:defRPr sz="1200">
                <a:solidFill>
                  <a:srgbClr val="D6ECFF"/>
                </a:solidFill>
                <a:latin typeface="Corbel"/>
                <a:ea typeface="Corbel"/>
                <a:cs typeface="Corbel"/>
                <a:sym typeface="Corbel"/>
              </a:defRPr>
            </a:lvl2pPr>
            <a:lvl3pPr indent="0" lvl="2" marL="0" marR="0" algn="l">
              <a:spcBef>
                <a:spcPts val="0"/>
              </a:spcBef>
              <a:spcAft>
                <a:spcPts val="0"/>
              </a:spcAft>
              <a:buNone/>
              <a:defRPr sz="1200">
                <a:solidFill>
                  <a:srgbClr val="D6ECFF"/>
                </a:solidFill>
                <a:latin typeface="Corbel"/>
                <a:ea typeface="Corbel"/>
                <a:cs typeface="Corbel"/>
                <a:sym typeface="Corbel"/>
              </a:defRPr>
            </a:lvl3pPr>
            <a:lvl4pPr indent="0" lvl="3" marL="0" marR="0" algn="l">
              <a:spcBef>
                <a:spcPts val="0"/>
              </a:spcBef>
              <a:spcAft>
                <a:spcPts val="0"/>
              </a:spcAft>
              <a:buNone/>
              <a:defRPr sz="1200">
                <a:solidFill>
                  <a:srgbClr val="D6ECFF"/>
                </a:solidFill>
                <a:latin typeface="Corbel"/>
                <a:ea typeface="Corbel"/>
                <a:cs typeface="Corbel"/>
                <a:sym typeface="Corbel"/>
              </a:defRPr>
            </a:lvl4pPr>
            <a:lvl5pPr indent="0" lvl="4" marL="0" marR="0" algn="l">
              <a:spcBef>
                <a:spcPts val="0"/>
              </a:spcBef>
              <a:spcAft>
                <a:spcPts val="0"/>
              </a:spcAft>
              <a:buNone/>
              <a:defRPr sz="1200">
                <a:solidFill>
                  <a:srgbClr val="D6ECFF"/>
                </a:solidFill>
                <a:latin typeface="Corbel"/>
                <a:ea typeface="Corbel"/>
                <a:cs typeface="Corbel"/>
                <a:sym typeface="Corbel"/>
              </a:defRPr>
            </a:lvl5pPr>
            <a:lvl6pPr indent="0" lvl="5" marL="0" marR="0" algn="l">
              <a:spcBef>
                <a:spcPts val="0"/>
              </a:spcBef>
              <a:spcAft>
                <a:spcPts val="0"/>
              </a:spcAft>
              <a:buNone/>
              <a:defRPr sz="1200">
                <a:solidFill>
                  <a:srgbClr val="D6ECFF"/>
                </a:solidFill>
                <a:latin typeface="Corbel"/>
                <a:ea typeface="Corbel"/>
                <a:cs typeface="Corbel"/>
                <a:sym typeface="Corbel"/>
              </a:defRPr>
            </a:lvl6pPr>
            <a:lvl7pPr indent="0" lvl="6" marL="0" marR="0" algn="l">
              <a:spcBef>
                <a:spcPts val="0"/>
              </a:spcBef>
              <a:spcAft>
                <a:spcPts val="0"/>
              </a:spcAft>
              <a:buNone/>
              <a:defRPr sz="1200">
                <a:solidFill>
                  <a:srgbClr val="D6ECFF"/>
                </a:solidFill>
                <a:latin typeface="Corbel"/>
                <a:ea typeface="Corbel"/>
                <a:cs typeface="Corbel"/>
                <a:sym typeface="Corbel"/>
              </a:defRPr>
            </a:lvl7pPr>
            <a:lvl8pPr indent="0" lvl="7" marL="0" marR="0" algn="l">
              <a:spcBef>
                <a:spcPts val="0"/>
              </a:spcBef>
              <a:spcAft>
                <a:spcPts val="0"/>
              </a:spcAft>
              <a:buNone/>
              <a:defRPr sz="1200">
                <a:solidFill>
                  <a:srgbClr val="D6ECFF"/>
                </a:solidFill>
                <a:latin typeface="Corbel"/>
                <a:ea typeface="Corbel"/>
                <a:cs typeface="Corbel"/>
                <a:sym typeface="Corbel"/>
              </a:defRPr>
            </a:lvl8pPr>
            <a:lvl9pPr indent="0" lvl="8" marL="0" marR="0" algn="l">
              <a:spcBef>
                <a:spcPts val="0"/>
              </a:spcBef>
              <a:spcAft>
                <a:spcPts val="0"/>
              </a:spcAft>
              <a:buNone/>
              <a:defRPr sz="1200">
                <a:solidFill>
                  <a:srgbClr val="D6ECFF"/>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Αντικείμενο" type="obj">
  <p:cSld name="OBJECT">
    <p:spTree>
      <p:nvGrpSpPr>
        <p:cNvPr id="170" name="Shape 170"/>
        <p:cNvGrpSpPr/>
        <p:nvPr/>
      </p:nvGrpSpPr>
      <p:grpSpPr>
        <a:xfrm>
          <a:off x="0" y="0"/>
          <a:ext cx="0" cy="0"/>
          <a:chOff x="0" y="0"/>
          <a:chExt cx="0" cy="0"/>
        </a:xfrm>
      </p:grpSpPr>
      <p:sp>
        <p:nvSpPr>
          <p:cNvPr id="171" name="Google Shape;171;p117"/>
          <p:cNvSpPr txBox="1"/>
          <p:nvPr>
            <p:ph idx="1" type="body"/>
          </p:nvPr>
        </p:nvSpPr>
        <p:spPr>
          <a:xfrm>
            <a:off x="457200" y="1524000"/>
            <a:ext cx="8229600" cy="4572000"/>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172" name="Google Shape;172;p117"/>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117"/>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4" name="Google Shape;174;p117"/>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5" name="Google Shape;175;p117"/>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b="0" i="0" sz="1600" u="none" cap="none" strike="noStrike">
                <a:solidFill>
                  <a:schemeClr val="lt2"/>
                </a:solidFill>
                <a:latin typeface="Constantia"/>
                <a:ea typeface="Constantia"/>
                <a:cs typeface="Constantia"/>
                <a:sym typeface="Constantia"/>
              </a:defRPr>
            </a:lvl1pPr>
            <a:lvl2pPr indent="0" lvl="1" marL="0" marR="0" algn="ctr">
              <a:spcBef>
                <a:spcPts val="0"/>
              </a:spcBef>
              <a:spcAft>
                <a:spcPts val="0"/>
              </a:spcAft>
              <a:buNone/>
              <a:defRPr b="0" i="0" sz="1600" u="none" cap="none" strike="noStrike">
                <a:solidFill>
                  <a:schemeClr val="lt2"/>
                </a:solidFill>
                <a:latin typeface="Constantia"/>
                <a:ea typeface="Constantia"/>
                <a:cs typeface="Constantia"/>
                <a:sym typeface="Constantia"/>
              </a:defRPr>
            </a:lvl2pPr>
            <a:lvl3pPr indent="0" lvl="2" marL="0" marR="0" algn="ctr">
              <a:spcBef>
                <a:spcPts val="0"/>
              </a:spcBef>
              <a:spcAft>
                <a:spcPts val="0"/>
              </a:spcAft>
              <a:buNone/>
              <a:defRPr b="0" i="0" sz="1600" u="none" cap="none" strike="noStrike">
                <a:solidFill>
                  <a:schemeClr val="lt2"/>
                </a:solidFill>
                <a:latin typeface="Constantia"/>
                <a:ea typeface="Constantia"/>
                <a:cs typeface="Constantia"/>
                <a:sym typeface="Constantia"/>
              </a:defRPr>
            </a:lvl3pPr>
            <a:lvl4pPr indent="0" lvl="3" marL="0" marR="0" algn="ctr">
              <a:spcBef>
                <a:spcPts val="0"/>
              </a:spcBef>
              <a:spcAft>
                <a:spcPts val="0"/>
              </a:spcAft>
              <a:buNone/>
              <a:defRPr b="0" i="0" sz="1600" u="none" cap="none" strike="noStrike">
                <a:solidFill>
                  <a:schemeClr val="lt2"/>
                </a:solidFill>
                <a:latin typeface="Constantia"/>
                <a:ea typeface="Constantia"/>
                <a:cs typeface="Constantia"/>
                <a:sym typeface="Constantia"/>
              </a:defRPr>
            </a:lvl4pPr>
            <a:lvl5pPr indent="0" lvl="4" marL="0" marR="0" algn="ctr">
              <a:spcBef>
                <a:spcPts val="0"/>
              </a:spcBef>
              <a:spcAft>
                <a:spcPts val="0"/>
              </a:spcAft>
              <a:buNone/>
              <a:defRPr b="0" i="0" sz="1600" u="none" cap="none" strike="noStrike">
                <a:solidFill>
                  <a:schemeClr val="lt2"/>
                </a:solidFill>
                <a:latin typeface="Constantia"/>
                <a:ea typeface="Constantia"/>
                <a:cs typeface="Constantia"/>
                <a:sym typeface="Constantia"/>
              </a:defRPr>
            </a:lvl5pPr>
            <a:lvl6pPr indent="0" lvl="5" marL="0" marR="0" algn="ctr">
              <a:spcBef>
                <a:spcPts val="0"/>
              </a:spcBef>
              <a:spcAft>
                <a:spcPts val="0"/>
              </a:spcAft>
              <a:buNone/>
              <a:defRPr b="0" i="0" sz="1600" u="none" cap="none" strike="noStrike">
                <a:solidFill>
                  <a:schemeClr val="lt2"/>
                </a:solidFill>
                <a:latin typeface="Constantia"/>
                <a:ea typeface="Constantia"/>
                <a:cs typeface="Constantia"/>
                <a:sym typeface="Constantia"/>
              </a:defRPr>
            </a:lvl6pPr>
            <a:lvl7pPr indent="0" lvl="6" marL="0" marR="0" algn="ctr">
              <a:spcBef>
                <a:spcPts val="0"/>
              </a:spcBef>
              <a:spcAft>
                <a:spcPts val="0"/>
              </a:spcAft>
              <a:buNone/>
              <a:defRPr b="0" i="0" sz="1600" u="none" cap="none" strike="noStrike">
                <a:solidFill>
                  <a:schemeClr val="lt2"/>
                </a:solidFill>
                <a:latin typeface="Constantia"/>
                <a:ea typeface="Constantia"/>
                <a:cs typeface="Constantia"/>
                <a:sym typeface="Constantia"/>
              </a:defRPr>
            </a:lvl7pPr>
            <a:lvl8pPr indent="0" lvl="7" marL="0" marR="0" algn="ctr">
              <a:spcBef>
                <a:spcPts val="0"/>
              </a:spcBef>
              <a:spcAft>
                <a:spcPts val="0"/>
              </a:spcAft>
              <a:buNone/>
              <a:defRPr b="0" i="0" sz="1600" u="none" cap="none" strike="noStrike">
                <a:solidFill>
                  <a:schemeClr val="lt2"/>
                </a:solidFill>
                <a:latin typeface="Constantia"/>
                <a:ea typeface="Constantia"/>
                <a:cs typeface="Constantia"/>
                <a:sym typeface="Constantia"/>
              </a:defRPr>
            </a:lvl8pPr>
            <a:lvl9pPr indent="0" lvl="8" marL="0" marR="0" algn="ctr">
              <a:spcBef>
                <a:spcPts val="0"/>
              </a:spcBef>
              <a:spcAft>
                <a:spcPts val="0"/>
              </a:spcAft>
              <a:buNone/>
              <a:defRPr b="0" i="0" sz="1600" u="none" cap="none" strike="noStrike">
                <a:solidFill>
                  <a:schemeClr val="lt2"/>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Κατακόρυφο κείμενο" type="vertTx">
  <p:cSld name="VERTICAL_TEXT">
    <p:spTree>
      <p:nvGrpSpPr>
        <p:cNvPr id="1894" name="Shape 1894"/>
        <p:cNvGrpSpPr/>
        <p:nvPr/>
      </p:nvGrpSpPr>
      <p:grpSpPr>
        <a:xfrm>
          <a:off x="0" y="0"/>
          <a:ext cx="0" cy="0"/>
          <a:chOff x="0" y="0"/>
          <a:chExt cx="0" cy="0"/>
        </a:xfrm>
      </p:grpSpPr>
      <p:sp>
        <p:nvSpPr>
          <p:cNvPr id="1895" name="Google Shape;1895;p419"/>
          <p:cNvSpPr txBox="1"/>
          <p:nvPr>
            <p:ph type="title"/>
          </p:nvPr>
        </p:nvSpPr>
        <p:spPr>
          <a:xfrm>
            <a:off x="914400" y="512763"/>
            <a:ext cx="7772400" cy="9144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6" name="Google Shape;1896;p419"/>
          <p:cNvSpPr txBox="1"/>
          <p:nvPr>
            <p:ph idx="1" type="body"/>
          </p:nvPr>
        </p:nvSpPr>
        <p:spPr>
          <a:xfrm rot="5400000">
            <a:off x="2514600" y="184150"/>
            <a:ext cx="4572000" cy="7772400"/>
          </a:xfrm>
          <a:prstGeom prst="rect">
            <a:avLst/>
          </a:prstGeom>
          <a:noFill/>
          <a:ln>
            <a:noFill/>
          </a:ln>
        </p:spPr>
        <p:txBody>
          <a:bodyPr anchorCtr="0" anchor="t" bIns="45700" lIns="91425" spcFirstLastPara="1" rIns="91425" wrap="square" tIns="45700">
            <a:noAutofit/>
          </a:bodyPr>
          <a:lstStyle>
            <a:lvl1pPr indent="-337185" lvl="0" marL="457200" algn="l">
              <a:spcBef>
                <a:spcPts val="700"/>
              </a:spcBef>
              <a:spcAft>
                <a:spcPts val="0"/>
              </a:spcAft>
              <a:buSzPts val="1710"/>
              <a:buChar char="▪"/>
              <a:defRPr/>
            </a:lvl1pPr>
            <a:lvl2pPr indent="-331469" lvl="1" marL="914400" algn="l">
              <a:spcBef>
                <a:spcPts val="360"/>
              </a:spcBef>
              <a:spcAft>
                <a:spcPts val="0"/>
              </a:spcAft>
              <a:buSzPts val="162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897" name="Google Shape;1897;p419"/>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8" name="Google Shape;1898;p419"/>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9" name="Google Shape;1899;p419"/>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rgbClr val="D6ECFF"/>
                </a:solidFill>
                <a:latin typeface="Corbel"/>
                <a:ea typeface="Corbel"/>
                <a:cs typeface="Corbel"/>
                <a:sym typeface="Corbel"/>
              </a:defRPr>
            </a:lvl1pPr>
            <a:lvl2pPr indent="0" lvl="1" marL="0" marR="0" algn="l">
              <a:spcBef>
                <a:spcPts val="0"/>
              </a:spcBef>
              <a:spcAft>
                <a:spcPts val="0"/>
              </a:spcAft>
              <a:buNone/>
              <a:defRPr sz="1200">
                <a:solidFill>
                  <a:srgbClr val="D6ECFF"/>
                </a:solidFill>
                <a:latin typeface="Corbel"/>
                <a:ea typeface="Corbel"/>
                <a:cs typeface="Corbel"/>
                <a:sym typeface="Corbel"/>
              </a:defRPr>
            </a:lvl2pPr>
            <a:lvl3pPr indent="0" lvl="2" marL="0" marR="0" algn="l">
              <a:spcBef>
                <a:spcPts val="0"/>
              </a:spcBef>
              <a:spcAft>
                <a:spcPts val="0"/>
              </a:spcAft>
              <a:buNone/>
              <a:defRPr sz="1200">
                <a:solidFill>
                  <a:srgbClr val="D6ECFF"/>
                </a:solidFill>
                <a:latin typeface="Corbel"/>
                <a:ea typeface="Corbel"/>
                <a:cs typeface="Corbel"/>
                <a:sym typeface="Corbel"/>
              </a:defRPr>
            </a:lvl3pPr>
            <a:lvl4pPr indent="0" lvl="3" marL="0" marR="0" algn="l">
              <a:spcBef>
                <a:spcPts val="0"/>
              </a:spcBef>
              <a:spcAft>
                <a:spcPts val="0"/>
              </a:spcAft>
              <a:buNone/>
              <a:defRPr sz="1200">
                <a:solidFill>
                  <a:srgbClr val="D6ECFF"/>
                </a:solidFill>
                <a:latin typeface="Corbel"/>
                <a:ea typeface="Corbel"/>
                <a:cs typeface="Corbel"/>
                <a:sym typeface="Corbel"/>
              </a:defRPr>
            </a:lvl4pPr>
            <a:lvl5pPr indent="0" lvl="4" marL="0" marR="0" algn="l">
              <a:spcBef>
                <a:spcPts val="0"/>
              </a:spcBef>
              <a:spcAft>
                <a:spcPts val="0"/>
              </a:spcAft>
              <a:buNone/>
              <a:defRPr sz="1200">
                <a:solidFill>
                  <a:srgbClr val="D6ECFF"/>
                </a:solidFill>
                <a:latin typeface="Corbel"/>
                <a:ea typeface="Corbel"/>
                <a:cs typeface="Corbel"/>
                <a:sym typeface="Corbel"/>
              </a:defRPr>
            </a:lvl5pPr>
            <a:lvl6pPr indent="0" lvl="5" marL="0" marR="0" algn="l">
              <a:spcBef>
                <a:spcPts val="0"/>
              </a:spcBef>
              <a:spcAft>
                <a:spcPts val="0"/>
              </a:spcAft>
              <a:buNone/>
              <a:defRPr sz="1200">
                <a:solidFill>
                  <a:srgbClr val="D6ECFF"/>
                </a:solidFill>
                <a:latin typeface="Corbel"/>
                <a:ea typeface="Corbel"/>
                <a:cs typeface="Corbel"/>
                <a:sym typeface="Corbel"/>
              </a:defRPr>
            </a:lvl6pPr>
            <a:lvl7pPr indent="0" lvl="6" marL="0" marR="0" algn="l">
              <a:spcBef>
                <a:spcPts val="0"/>
              </a:spcBef>
              <a:spcAft>
                <a:spcPts val="0"/>
              </a:spcAft>
              <a:buNone/>
              <a:defRPr sz="1200">
                <a:solidFill>
                  <a:srgbClr val="D6ECFF"/>
                </a:solidFill>
                <a:latin typeface="Corbel"/>
                <a:ea typeface="Corbel"/>
                <a:cs typeface="Corbel"/>
                <a:sym typeface="Corbel"/>
              </a:defRPr>
            </a:lvl7pPr>
            <a:lvl8pPr indent="0" lvl="7" marL="0" marR="0" algn="l">
              <a:spcBef>
                <a:spcPts val="0"/>
              </a:spcBef>
              <a:spcAft>
                <a:spcPts val="0"/>
              </a:spcAft>
              <a:buNone/>
              <a:defRPr sz="1200">
                <a:solidFill>
                  <a:srgbClr val="D6ECFF"/>
                </a:solidFill>
                <a:latin typeface="Corbel"/>
                <a:ea typeface="Corbel"/>
                <a:cs typeface="Corbel"/>
                <a:sym typeface="Corbel"/>
              </a:defRPr>
            </a:lvl8pPr>
            <a:lvl9pPr indent="0" lvl="8" marL="0" marR="0" algn="l">
              <a:spcBef>
                <a:spcPts val="0"/>
              </a:spcBef>
              <a:spcAft>
                <a:spcPts val="0"/>
              </a:spcAft>
              <a:buNone/>
              <a:defRPr sz="1200">
                <a:solidFill>
                  <a:srgbClr val="D6ECFF"/>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ατακόρυφος τίτλος και Κείμενο" type="vertTitleAndTx">
  <p:cSld name="VERTICAL_TITLE_AND_VERTICAL_TEXT">
    <p:spTree>
      <p:nvGrpSpPr>
        <p:cNvPr id="1900" name="Shape 1900"/>
        <p:cNvGrpSpPr/>
        <p:nvPr/>
      </p:nvGrpSpPr>
      <p:grpSpPr>
        <a:xfrm>
          <a:off x="0" y="0"/>
          <a:ext cx="0" cy="0"/>
          <a:chOff x="0" y="0"/>
          <a:chExt cx="0" cy="0"/>
        </a:xfrm>
      </p:grpSpPr>
      <p:sp>
        <p:nvSpPr>
          <p:cNvPr id="1901" name="Google Shape;1901;p420"/>
          <p:cNvSpPr txBox="1"/>
          <p:nvPr>
            <p:ph type="title"/>
          </p:nvPr>
        </p:nvSpPr>
        <p:spPr>
          <a:xfrm rot="5400000">
            <a:off x="4694238" y="2209802"/>
            <a:ext cx="5851525" cy="19812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02" name="Google Shape;1902;p420"/>
          <p:cNvSpPr txBox="1"/>
          <p:nvPr>
            <p:ph idx="1" type="body"/>
          </p:nvPr>
        </p:nvSpPr>
        <p:spPr>
          <a:xfrm rot="5400000">
            <a:off x="617537" y="266701"/>
            <a:ext cx="5851525" cy="5867400"/>
          </a:xfrm>
          <a:prstGeom prst="rect">
            <a:avLst/>
          </a:prstGeom>
          <a:noFill/>
          <a:ln>
            <a:noFill/>
          </a:ln>
        </p:spPr>
        <p:txBody>
          <a:bodyPr anchorCtr="0" anchor="t" bIns="45700" lIns="91425" spcFirstLastPara="1" rIns="91425" wrap="square" tIns="45700">
            <a:noAutofit/>
          </a:bodyPr>
          <a:lstStyle>
            <a:lvl1pPr indent="-337185" lvl="0" marL="457200" algn="l">
              <a:spcBef>
                <a:spcPts val="700"/>
              </a:spcBef>
              <a:spcAft>
                <a:spcPts val="0"/>
              </a:spcAft>
              <a:buSzPts val="1710"/>
              <a:buChar char="▪"/>
              <a:defRPr/>
            </a:lvl1pPr>
            <a:lvl2pPr indent="-331469" lvl="1" marL="914400" algn="l">
              <a:spcBef>
                <a:spcPts val="360"/>
              </a:spcBef>
              <a:spcAft>
                <a:spcPts val="0"/>
              </a:spcAft>
              <a:buSzPts val="162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903" name="Google Shape;1903;p420"/>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04" name="Google Shape;1904;p420"/>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05" name="Google Shape;1905;p420"/>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rgbClr val="D6ECFF"/>
                </a:solidFill>
                <a:latin typeface="Corbel"/>
                <a:ea typeface="Corbel"/>
                <a:cs typeface="Corbel"/>
                <a:sym typeface="Corbel"/>
              </a:defRPr>
            </a:lvl1pPr>
            <a:lvl2pPr indent="0" lvl="1" marL="0" marR="0" algn="l">
              <a:spcBef>
                <a:spcPts val="0"/>
              </a:spcBef>
              <a:spcAft>
                <a:spcPts val="0"/>
              </a:spcAft>
              <a:buNone/>
              <a:defRPr sz="1200">
                <a:solidFill>
                  <a:srgbClr val="D6ECFF"/>
                </a:solidFill>
                <a:latin typeface="Corbel"/>
                <a:ea typeface="Corbel"/>
                <a:cs typeface="Corbel"/>
                <a:sym typeface="Corbel"/>
              </a:defRPr>
            </a:lvl2pPr>
            <a:lvl3pPr indent="0" lvl="2" marL="0" marR="0" algn="l">
              <a:spcBef>
                <a:spcPts val="0"/>
              </a:spcBef>
              <a:spcAft>
                <a:spcPts val="0"/>
              </a:spcAft>
              <a:buNone/>
              <a:defRPr sz="1200">
                <a:solidFill>
                  <a:srgbClr val="D6ECFF"/>
                </a:solidFill>
                <a:latin typeface="Corbel"/>
                <a:ea typeface="Corbel"/>
                <a:cs typeface="Corbel"/>
                <a:sym typeface="Corbel"/>
              </a:defRPr>
            </a:lvl3pPr>
            <a:lvl4pPr indent="0" lvl="3" marL="0" marR="0" algn="l">
              <a:spcBef>
                <a:spcPts val="0"/>
              </a:spcBef>
              <a:spcAft>
                <a:spcPts val="0"/>
              </a:spcAft>
              <a:buNone/>
              <a:defRPr sz="1200">
                <a:solidFill>
                  <a:srgbClr val="D6ECFF"/>
                </a:solidFill>
                <a:latin typeface="Corbel"/>
                <a:ea typeface="Corbel"/>
                <a:cs typeface="Corbel"/>
                <a:sym typeface="Corbel"/>
              </a:defRPr>
            </a:lvl4pPr>
            <a:lvl5pPr indent="0" lvl="4" marL="0" marR="0" algn="l">
              <a:spcBef>
                <a:spcPts val="0"/>
              </a:spcBef>
              <a:spcAft>
                <a:spcPts val="0"/>
              </a:spcAft>
              <a:buNone/>
              <a:defRPr sz="1200">
                <a:solidFill>
                  <a:srgbClr val="D6ECFF"/>
                </a:solidFill>
                <a:latin typeface="Corbel"/>
                <a:ea typeface="Corbel"/>
                <a:cs typeface="Corbel"/>
                <a:sym typeface="Corbel"/>
              </a:defRPr>
            </a:lvl5pPr>
            <a:lvl6pPr indent="0" lvl="5" marL="0" marR="0" algn="l">
              <a:spcBef>
                <a:spcPts val="0"/>
              </a:spcBef>
              <a:spcAft>
                <a:spcPts val="0"/>
              </a:spcAft>
              <a:buNone/>
              <a:defRPr sz="1200">
                <a:solidFill>
                  <a:srgbClr val="D6ECFF"/>
                </a:solidFill>
                <a:latin typeface="Corbel"/>
                <a:ea typeface="Corbel"/>
                <a:cs typeface="Corbel"/>
                <a:sym typeface="Corbel"/>
              </a:defRPr>
            </a:lvl6pPr>
            <a:lvl7pPr indent="0" lvl="6" marL="0" marR="0" algn="l">
              <a:spcBef>
                <a:spcPts val="0"/>
              </a:spcBef>
              <a:spcAft>
                <a:spcPts val="0"/>
              </a:spcAft>
              <a:buNone/>
              <a:defRPr sz="1200">
                <a:solidFill>
                  <a:srgbClr val="D6ECFF"/>
                </a:solidFill>
                <a:latin typeface="Corbel"/>
                <a:ea typeface="Corbel"/>
                <a:cs typeface="Corbel"/>
                <a:sym typeface="Corbel"/>
              </a:defRPr>
            </a:lvl7pPr>
            <a:lvl8pPr indent="0" lvl="7" marL="0" marR="0" algn="l">
              <a:spcBef>
                <a:spcPts val="0"/>
              </a:spcBef>
              <a:spcAft>
                <a:spcPts val="0"/>
              </a:spcAft>
              <a:buNone/>
              <a:defRPr sz="1200">
                <a:solidFill>
                  <a:srgbClr val="D6ECFF"/>
                </a:solidFill>
                <a:latin typeface="Corbel"/>
                <a:ea typeface="Corbel"/>
                <a:cs typeface="Corbel"/>
                <a:sym typeface="Corbel"/>
              </a:defRPr>
            </a:lvl8pPr>
            <a:lvl9pPr indent="0" lvl="8" marL="0" marR="0" algn="l">
              <a:spcBef>
                <a:spcPts val="0"/>
              </a:spcBef>
              <a:spcAft>
                <a:spcPts val="0"/>
              </a:spcAft>
              <a:buNone/>
              <a:defRPr sz="1200">
                <a:solidFill>
                  <a:srgbClr val="D6ECFF"/>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Περιεχόμενο" type="obj">
  <p:cSld name="OBJECT">
    <p:spTree>
      <p:nvGrpSpPr>
        <p:cNvPr id="1914" name="Shape 1914"/>
        <p:cNvGrpSpPr/>
        <p:nvPr/>
      </p:nvGrpSpPr>
      <p:grpSpPr>
        <a:xfrm>
          <a:off x="0" y="0"/>
          <a:ext cx="0" cy="0"/>
          <a:chOff x="0" y="0"/>
          <a:chExt cx="0" cy="0"/>
        </a:xfrm>
      </p:grpSpPr>
      <p:sp>
        <p:nvSpPr>
          <p:cNvPr id="1915" name="Google Shape;1915;p159"/>
          <p:cNvSpPr txBox="1"/>
          <p:nvPr>
            <p:ph type="title"/>
          </p:nvPr>
        </p:nvSpPr>
        <p:spPr>
          <a:xfrm>
            <a:off x="457200" y="155448"/>
            <a:ext cx="8229600" cy="1252728"/>
          </a:xfrm>
          <a:prstGeom prst="rect">
            <a:avLst/>
          </a:prstGeom>
          <a:noFill/>
          <a:ln>
            <a:noFill/>
          </a:ln>
        </p:spPr>
        <p:txBody>
          <a:bodyPr anchorCtr="0" anchor="ctr" bIns="45700" lIns="91425" spcFirstLastPara="1" rIns="45700"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16" name="Google Shape;1916;p159"/>
          <p:cNvSpPr txBox="1"/>
          <p:nvPr>
            <p:ph idx="1" type="body"/>
          </p:nvPr>
        </p:nvSpPr>
        <p:spPr>
          <a:xfrm>
            <a:off x="457200" y="1774825"/>
            <a:ext cx="8229600" cy="4625975"/>
          </a:xfrm>
          <a:prstGeom prst="rect">
            <a:avLst/>
          </a:prstGeom>
          <a:noFill/>
          <a:ln>
            <a:noFill/>
          </a:ln>
        </p:spPr>
        <p:txBody>
          <a:bodyPr anchorCtr="0" anchor="t" bIns="45700" lIns="54850" spcFirstLastPara="1" rIns="91425" wrap="square" tIns="91425">
            <a:noAutofit/>
          </a:bodyPr>
          <a:lstStyle>
            <a:lvl1pPr indent="-320040" lvl="0" marL="457200" algn="l">
              <a:spcBef>
                <a:spcPts val="0"/>
              </a:spcBef>
              <a:spcAft>
                <a:spcPts val="0"/>
              </a:spcAft>
              <a:buSzPts val="1440"/>
              <a:buChar char="◼"/>
              <a:defRPr/>
            </a:lvl1pPr>
            <a:lvl2pPr indent="-331469" lvl="1" marL="914400" algn="l">
              <a:spcBef>
                <a:spcPts val="360"/>
              </a:spcBef>
              <a:spcAft>
                <a:spcPts val="0"/>
              </a:spcAft>
              <a:buSzPts val="162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917" name="Google Shape;1917;p159"/>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18" name="Google Shape;1918;p159"/>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19" name="Google Shape;1919;p159"/>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414141"/>
                </a:solidFill>
                <a:latin typeface="Corbel"/>
                <a:ea typeface="Corbel"/>
                <a:cs typeface="Corbel"/>
                <a:sym typeface="Corbel"/>
              </a:defRPr>
            </a:lvl1pPr>
            <a:lvl2pPr indent="0" lvl="1" marL="0" marR="0" algn="r">
              <a:spcBef>
                <a:spcPts val="0"/>
              </a:spcBef>
              <a:spcAft>
                <a:spcPts val="0"/>
              </a:spcAft>
              <a:buNone/>
              <a:defRPr sz="1200">
                <a:solidFill>
                  <a:srgbClr val="414141"/>
                </a:solidFill>
                <a:latin typeface="Corbel"/>
                <a:ea typeface="Corbel"/>
                <a:cs typeface="Corbel"/>
                <a:sym typeface="Corbel"/>
              </a:defRPr>
            </a:lvl2pPr>
            <a:lvl3pPr indent="0" lvl="2" marL="0" marR="0" algn="r">
              <a:spcBef>
                <a:spcPts val="0"/>
              </a:spcBef>
              <a:spcAft>
                <a:spcPts val="0"/>
              </a:spcAft>
              <a:buNone/>
              <a:defRPr sz="1200">
                <a:solidFill>
                  <a:srgbClr val="414141"/>
                </a:solidFill>
                <a:latin typeface="Corbel"/>
                <a:ea typeface="Corbel"/>
                <a:cs typeface="Corbel"/>
                <a:sym typeface="Corbel"/>
              </a:defRPr>
            </a:lvl3pPr>
            <a:lvl4pPr indent="0" lvl="3" marL="0" marR="0" algn="r">
              <a:spcBef>
                <a:spcPts val="0"/>
              </a:spcBef>
              <a:spcAft>
                <a:spcPts val="0"/>
              </a:spcAft>
              <a:buNone/>
              <a:defRPr sz="1200">
                <a:solidFill>
                  <a:srgbClr val="414141"/>
                </a:solidFill>
                <a:latin typeface="Corbel"/>
                <a:ea typeface="Corbel"/>
                <a:cs typeface="Corbel"/>
                <a:sym typeface="Corbel"/>
              </a:defRPr>
            </a:lvl4pPr>
            <a:lvl5pPr indent="0" lvl="4" marL="0" marR="0" algn="r">
              <a:spcBef>
                <a:spcPts val="0"/>
              </a:spcBef>
              <a:spcAft>
                <a:spcPts val="0"/>
              </a:spcAft>
              <a:buNone/>
              <a:defRPr sz="1200">
                <a:solidFill>
                  <a:srgbClr val="414141"/>
                </a:solidFill>
                <a:latin typeface="Corbel"/>
                <a:ea typeface="Corbel"/>
                <a:cs typeface="Corbel"/>
                <a:sym typeface="Corbel"/>
              </a:defRPr>
            </a:lvl5pPr>
            <a:lvl6pPr indent="0" lvl="5" marL="0" marR="0" algn="r">
              <a:spcBef>
                <a:spcPts val="0"/>
              </a:spcBef>
              <a:spcAft>
                <a:spcPts val="0"/>
              </a:spcAft>
              <a:buNone/>
              <a:defRPr sz="1200">
                <a:solidFill>
                  <a:srgbClr val="414141"/>
                </a:solidFill>
                <a:latin typeface="Corbel"/>
                <a:ea typeface="Corbel"/>
                <a:cs typeface="Corbel"/>
                <a:sym typeface="Corbel"/>
              </a:defRPr>
            </a:lvl6pPr>
            <a:lvl7pPr indent="0" lvl="6" marL="0" marR="0" algn="r">
              <a:spcBef>
                <a:spcPts val="0"/>
              </a:spcBef>
              <a:spcAft>
                <a:spcPts val="0"/>
              </a:spcAft>
              <a:buNone/>
              <a:defRPr sz="1200">
                <a:solidFill>
                  <a:srgbClr val="414141"/>
                </a:solidFill>
                <a:latin typeface="Corbel"/>
                <a:ea typeface="Corbel"/>
                <a:cs typeface="Corbel"/>
                <a:sym typeface="Corbel"/>
              </a:defRPr>
            </a:lvl7pPr>
            <a:lvl8pPr indent="0" lvl="7" marL="0" marR="0" algn="r">
              <a:spcBef>
                <a:spcPts val="0"/>
              </a:spcBef>
              <a:spcAft>
                <a:spcPts val="0"/>
              </a:spcAft>
              <a:buNone/>
              <a:defRPr sz="1200">
                <a:solidFill>
                  <a:srgbClr val="414141"/>
                </a:solidFill>
                <a:latin typeface="Corbel"/>
                <a:ea typeface="Corbel"/>
                <a:cs typeface="Corbel"/>
                <a:sym typeface="Corbel"/>
              </a:defRPr>
            </a:lvl8pPr>
            <a:lvl9pPr indent="0" lvl="8" marL="0" marR="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showMasterSp="0" type="title">
  <p:cSld name="TITLE">
    <p:bg>
      <p:bgPr>
        <a:gradFill>
          <a:gsLst>
            <a:gs pos="0">
              <a:srgbClr val="BEC4D3"/>
            </a:gs>
            <a:gs pos="12000">
              <a:srgbClr val="BEC4D3"/>
            </a:gs>
            <a:gs pos="20000">
              <a:srgbClr val="BDC3D1"/>
            </a:gs>
            <a:gs pos="100000">
              <a:srgbClr val="343945"/>
            </a:gs>
          </a:gsLst>
          <a:path path="circle">
            <a:fillToRect b="50%" l="50%" r="50%" t="50%"/>
          </a:path>
          <a:tileRect/>
        </a:gradFill>
      </p:bgPr>
    </p:bg>
    <p:spTree>
      <p:nvGrpSpPr>
        <p:cNvPr id="1920" name="Shape 1920"/>
        <p:cNvGrpSpPr/>
        <p:nvPr/>
      </p:nvGrpSpPr>
      <p:grpSpPr>
        <a:xfrm>
          <a:off x="0" y="0"/>
          <a:ext cx="0" cy="0"/>
          <a:chOff x="0" y="0"/>
          <a:chExt cx="0" cy="0"/>
        </a:xfrm>
      </p:grpSpPr>
      <p:sp>
        <p:nvSpPr>
          <p:cNvPr id="1921" name="Google Shape;1921;p421"/>
          <p:cNvSpPr/>
          <p:nvPr/>
        </p:nvSpPr>
        <p:spPr>
          <a:xfrm>
            <a:off x="0" y="0"/>
            <a:ext cx="9144000" cy="5135563"/>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22" name="Google Shape;1922;p421"/>
          <p:cNvSpPr/>
          <p:nvPr/>
        </p:nvSpPr>
        <p:spPr>
          <a:xfrm>
            <a:off x="0" y="5127625"/>
            <a:ext cx="9144000" cy="46038"/>
          </a:xfrm>
          <a:prstGeom prst="rect">
            <a:avLst/>
          </a:prstGeom>
          <a:solidFill>
            <a:srgbClr val="FFFFFF"/>
          </a:solidFill>
          <a:ln>
            <a:noFill/>
          </a:ln>
          <a:effectLst>
            <a:outerShdw blurRad="31750" rotWithShape="0" algn="tl" dir="5400000" dist="1016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23" name="Google Shape;1923;p421"/>
          <p:cNvSpPr txBox="1"/>
          <p:nvPr>
            <p:ph type="ctrTitle"/>
          </p:nvPr>
        </p:nvSpPr>
        <p:spPr>
          <a:xfrm>
            <a:off x="685800" y="3355848"/>
            <a:ext cx="8077200" cy="1673352"/>
          </a:xfrm>
          <a:prstGeom prst="rect">
            <a:avLst/>
          </a:prstGeom>
          <a:noFill/>
          <a:ln>
            <a:noFill/>
          </a:ln>
        </p:spPr>
        <p:txBody>
          <a:bodyPr anchorCtr="0" anchor="t" bIns="0" lIns="91425" spcFirstLastPara="1" rIns="45700" wrap="square" tIns="0">
            <a:normAutofit/>
          </a:bodyPr>
          <a:lstStyle>
            <a:lvl1pPr lvl="0" algn="l">
              <a:spcBef>
                <a:spcPts val="0"/>
              </a:spcBef>
              <a:spcAft>
                <a:spcPts val="0"/>
              </a:spcAft>
              <a:buSzPts val="1400"/>
              <a:buNone/>
              <a:defRPr b="1" sz="47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24" name="Google Shape;1924;p421"/>
          <p:cNvSpPr txBox="1"/>
          <p:nvPr>
            <p:ph idx="1" type="subTitle"/>
          </p:nvPr>
        </p:nvSpPr>
        <p:spPr>
          <a:xfrm>
            <a:off x="685800" y="1828800"/>
            <a:ext cx="8077200" cy="1499616"/>
          </a:xfrm>
          <a:prstGeom prst="rect">
            <a:avLst/>
          </a:prstGeom>
          <a:noFill/>
          <a:ln>
            <a:noFill/>
          </a:ln>
        </p:spPr>
        <p:txBody>
          <a:bodyPr anchorCtr="0" anchor="b" bIns="0" lIns="118850" spcFirstLastPara="1" rIns="45700" wrap="square" tIns="0">
            <a:noAutofit/>
          </a:bodyPr>
          <a:lstStyle>
            <a:lvl1pPr lvl="0" algn="l">
              <a:spcBef>
                <a:spcPts val="0"/>
              </a:spcBef>
              <a:spcAft>
                <a:spcPts val="0"/>
              </a:spcAft>
              <a:buSzPts val="1600"/>
              <a:buNone/>
              <a:defRPr sz="2000">
                <a:solidFill>
                  <a:srgbClr val="FFFFFF"/>
                </a:solidFill>
              </a:defRPr>
            </a:lvl1pPr>
            <a:lvl2pPr lvl="1" algn="ctr">
              <a:spcBef>
                <a:spcPts val="560"/>
              </a:spcBef>
              <a:spcAft>
                <a:spcPts val="0"/>
              </a:spcAft>
              <a:buSzPts val="2520"/>
              <a:buNone/>
              <a:defRPr>
                <a:solidFill>
                  <a:schemeClr val="lt1"/>
                </a:solidFill>
              </a:defRPr>
            </a:lvl2pPr>
            <a:lvl3pPr lvl="2" algn="ctr">
              <a:spcBef>
                <a:spcPts val="480"/>
              </a:spcBef>
              <a:spcAft>
                <a:spcPts val="0"/>
              </a:spcAft>
              <a:buSzPts val="2400"/>
              <a:buNone/>
              <a:defRPr>
                <a:solidFill>
                  <a:schemeClr val="lt1"/>
                </a:solidFill>
              </a:defRPr>
            </a:lvl3pPr>
            <a:lvl4pPr lvl="3" algn="ctr">
              <a:spcBef>
                <a:spcPts val="400"/>
              </a:spcBef>
              <a:spcAft>
                <a:spcPts val="0"/>
              </a:spcAft>
              <a:buSzPts val="2000"/>
              <a:buNone/>
              <a:defRPr>
                <a:solidFill>
                  <a:schemeClr val="lt1"/>
                </a:solidFill>
              </a:defRPr>
            </a:lvl4pPr>
            <a:lvl5pPr lvl="4" algn="ctr">
              <a:spcBef>
                <a:spcPts val="400"/>
              </a:spcBef>
              <a:spcAft>
                <a:spcPts val="0"/>
              </a:spcAft>
              <a:buSzPts val="2000"/>
              <a:buNone/>
              <a:defRPr>
                <a:solidFill>
                  <a:schemeClr val="lt1"/>
                </a:solidFill>
              </a:defRPr>
            </a:lvl5pPr>
            <a:lvl6pPr lvl="5" algn="ctr">
              <a:spcBef>
                <a:spcPts val="400"/>
              </a:spcBef>
              <a:spcAft>
                <a:spcPts val="0"/>
              </a:spcAft>
              <a:buSzPts val="2000"/>
              <a:buNone/>
              <a:defRPr>
                <a:solidFill>
                  <a:schemeClr val="lt1"/>
                </a:solidFill>
              </a:defRPr>
            </a:lvl6pPr>
            <a:lvl7pPr lvl="6" algn="ctr">
              <a:spcBef>
                <a:spcPts val="360"/>
              </a:spcBef>
              <a:spcAft>
                <a:spcPts val="0"/>
              </a:spcAft>
              <a:buSzPts val="1800"/>
              <a:buNone/>
              <a:defRPr>
                <a:solidFill>
                  <a:schemeClr val="lt1"/>
                </a:solidFill>
              </a:defRPr>
            </a:lvl7pPr>
            <a:lvl8pPr lvl="7" algn="ctr">
              <a:spcBef>
                <a:spcPts val="360"/>
              </a:spcBef>
              <a:spcAft>
                <a:spcPts val="0"/>
              </a:spcAft>
              <a:buSzPts val="1800"/>
              <a:buNone/>
              <a:defRPr>
                <a:solidFill>
                  <a:schemeClr val="lt1"/>
                </a:solidFill>
              </a:defRPr>
            </a:lvl8pPr>
            <a:lvl9pPr lvl="8" algn="ctr">
              <a:spcBef>
                <a:spcPts val="360"/>
              </a:spcBef>
              <a:spcAft>
                <a:spcPts val="0"/>
              </a:spcAft>
              <a:buSzPts val="1800"/>
              <a:buNone/>
              <a:defRPr>
                <a:solidFill>
                  <a:schemeClr val="lt1"/>
                </a:solidFill>
              </a:defRPr>
            </a:lvl9pPr>
          </a:lstStyle>
          <a:p/>
        </p:txBody>
      </p:sp>
      <p:sp>
        <p:nvSpPr>
          <p:cNvPr id="1925" name="Google Shape;1925;p421"/>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26" name="Google Shape;1926;p421"/>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27" name="Google Shape;1927;p421"/>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chemeClr val="lt1"/>
                </a:solidFill>
                <a:latin typeface="Corbel"/>
                <a:ea typeface="Corbel"/>
                <a:cs typeface="Corbel"/>
                <a:sym typeface="Corbel"/>
              </a:defRPr>
            </a:lvl1pPr>
            <a:lvl2pPr indent="0" lvl="1" marL="0" marR="0" algn="r">
              <a:spcBef>
                <a:spcPts val="0"/>
              </a:spcBef>
              <a:spcAft>
                <a:spcPts val="0"/>
              </a:spcAft>
              <a:buNone/>
              <a:defRPr sz="1200">
                <a:solidFill>
                  <a:schemeClr val="lt1"/>
                </a:solidFill>
                <a:latin typeface="Corbel"/>
                <a:ea typeface="Corbel"/>
                <a:cs typeface="Corbel"/>
                <a:sym typeface="Corbel"/>
              </a:defRPr>
            </a:lvl2pPr>
            <a:lvl3pPr indent="0" lvl="2" marL="0" marR="0" algn="r">
              <a:spcBef>
                <a:spcPts val="0"/>
              </a:spcBef>
              <a:spcAft>
                <a:spcPts val="0"/>
              </a:spcAft>
              <a:buNone/>
              <a:defRPr sz="1200">
                <a:solidFill>
                  <a:schemeClr val="lt1"/>
                </a:solidFill>
                <a:latin typeface="Corbel"/>
                <a:ea typeface="Corbel"/>
                <a:cs typeface="Corbel"/>
                <a:sym typeface="Corbel"/>
              </a:defRPr>
            </a:lvl3pPr>
            <a:lvl4pPr indent="0" lvl="3" marL="0" marR="0" algn="r">
              <a:spcBef>
                <a:spcPts val="0"/>
              </a:spcBef>
              <a:spcAft>
                <a:spcPts val="0"/>
              </a:spcAft>
              <a:buNone/>
              <a:defRPr sz="1200">
                <a:solidFill>
                  <a:schemeClr val="lt1"/>
                </a:solidFill>
                <a:latin typeface="Corbel"/>
                <a:ea typeface="Corbel"/>
                <a:cs typeface="Corbel"/>
                <a:sym typeface="Corbel"/>
              </a:defRPr>
            </a:lvl4pPr>
            <a:lvl5pPr indent="0" lvl="4" marL="0" marR="0" algn="r">
              <a:spcBef>
                <a:spcPts val="0"/>
              </a:spcBef>
              <a:spcAft>
                <a:spcPts val="0"/>
              </a:spcAft>
              <a:buNone/>
              <a:defRPr sz="1200">
                <a:solidFill>
                  <a:schemeClr val="lt1"/>
                </a:solidFill>
                <a:latin typeface="Corbel"/>
                <a:ea typeface="Corbel"/>
                <a:cs typeface="Corbel"/>
                <a:sym typeface="Corbel"/>
              </a:defRPr>
            </a:lvl5pPr>
            <a:lvl6pPr indent="0" lvl="5" marL="0" marR="0" algn="r">
              <a:spcBef>
                <a:spcPts val="0"/>
              </a:spcBef>
              <a:spcAft>
                <a:spcPts val="0"/>
              </a:spcAft>
              <a:buNone/>
              <a:defRPr sz="1200">
                <a:solidFill>
                  <a:schemeClr val="lt1"/>
                </a:solidFill>
                <a:latin typeface="Corbel"/>
                <a:ea typeface="Corbel"/>
                <a:cs typeface="Corbel"/>
                <a:sym typeface="Corbel"/>
              </a:defRPr>
            </a:lvl6pPr>
            <a:lvl7pPr indent="0" lvl="6" marL="0" marR="0" algn="r">
              <a:spcBef>
                <a:spcPts val="0"/>
              </a:spcBef>
              <a:spcAft>
                <a:spcPts val="0"/>
              </a:spcAft>
              <a:buNone/>
              <a:defRPr sz="1200">
                <a:solidFill>
                  <a:schemeClr val="lt1"/>
                </a:solidFill>
                <a:latin typeface="Corbel"/>
                <a:ea typeface="Corbel"/>
                <a:cs typeface="Corbel"/>
                <a:sym typeface="Corbel"/>
              </a:defRPr>
            </a:lvl7pPr>
            <a:lvl8pPr indent="0" lvl="7" marL="0" marR="0" algn="r">
              <a:spcBef>
                <a:spcPts val="0"/>
              </a:spcBef>
              <a:spcAft>
                <a:spcPts val="0"/>
              </a:spcAft>
              <a:buNone/>
              <a:defRPr sz="1200">
                <a:solidFill>
                  <a:schemeClr val="lt1"/>
                </a:solidFill>
                <a:latin typeface="Corbel"/>
                <a:ea typeface="Corbel"/>
                <a:cs typeface="Corbel"/>
                <a:sym typeface="Corbel"/>
              </a:defRPr>
            </a:lvl8pPr>
            <a:lvl9pPr indent="0" lvl="8" marL="0" marR="0" algn="r">
              <a:spcBef>
                <a:spcPts val="0"/>
              </a:spcBef>
              <a:spcAft>
                <a:spcPts val="0"/>
              </a:spcAft>
              <a:buNone/>
              <a:defRPr sz="1200">
                <a:solidFill>
                  <a:schemeClr val="l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showMasterSp="0" type="secHead">
  <p:cSld name="SECTION_HEADER">
    <p:bg>
      <p:bgPr>
        <a:gradFill>
          <a:gsLst>
            <a:gs pos="0">
              <a:srgbClr val="BEC4D3"/>
            </a:gs>
            <a:gs pos="12000">
              <a:srgbClr val="BEC4D3"/>
            </a:gs>
            <a:gs pos="20000">
              <a:srgbClr val="BDC3D1"/>
            </a:gs>
            <a:gs pos="100000">
              <a:srgbClr val="343945"/>
            </a:gs>
          </a:gsLst>
          <a:path path="circle">
            <a:fillToRect b="50%" l="50%" r="50%" t="50%"/>
          </a:path>
          <a:tileRect/>
        </a:gradFill>
      </p:bgPr>
    </p:bg>
    <p:spTree>
      <p:nvGrpSpPr>
        <p:cNvPr id="1928" name="Shape 1928"/>
        <p:cNvGrpSpPr/>
        <p:nvPr/>
      </p:nvGrpSpPr>
      <p:grpSpPr>
        <a:xfrm>
          <a:off x="0" y="0"/>
          <a:ext cx="0" cy="0"/>
          <a:chOff x="0" y="0"/>
          <a:chExt cx="0" cy="0"/>
        </a:xfrm>
      </p:grpSpPr>
      <p:sp>
        <p:nvSpPr>
          <p:cNvPr id="1929" name="Google Shape;1929;p422"/>
          <p:cNvSpPr/>
          <p:nvPr/>
        </p:nvSpPr>
        <p:spPr>
          <a:xfrm>
            <a:off x="0" y="0"/>
            <a:ext cx="9144000" cy="2601913"/>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30" name="Google Shape;1930;p422"/>
          <p:cNvSpPr/>
          <p:nvPr/>
        </p:nvSpPr>
        <p:spPr>
          <a:xfrm>
            <a:off x="0" y="2601913"/>
            <a:ext cx="9144000" cy="46037"/>
          </a:xfrm>
          <a:prstGeom prst="rect">
            <a:avLst/>
          </a:prstGeom>
          <a:solidFill>
            <a:srgbClr val="FFFFFF"/>
          </a:solidFill>
          <a:ln>
            <a:noFill/>
          </a:ln>
          <a:effectLst>
            <a:outerShdw blurRad="31750" rotWithShape="0" algn="tl" dir="5400000" dist="1016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31" name="Google Shape;1931;p422"/>
          <p:cNvSpPr txBox="1"/>
          <p:nvPr>
            <p:ph type="title"/>
          </p:nvPr>
        </p:nvSpPr>
        <p:spPr>
          <a:xfrm>
            <a:off x="749808" y="118872"/>
            <a:ext cx="8013192" cy="1636776"/>
          </a:xfrm>
          <a:prstGeom prst="rect">
            <a:avLst/>
          </a:prstGeom>
          <a:noFill/>
          <a:ln>
            <a:noFill/>
          </a:ln>
        </p:spPr>
        <p:txBody>
          <a:bodyPr anchorCtr="0" anchor="b" bIns="0" lIns="91425" spcFirstLastPara="1" rIns="91425" wrap="square" tIns="0">
            <a:normAutofit/>
          </a:bodyPr>
          <a:lstStyle>
            <a:lvl1pPr lvl="0" algn="l">
              <a:spcBef>
                <a:spcPts val="0"/>
              </a:spcBef>
              <a:spcAft>
                <a:spcPts val="0"/>
              </a:spcAft>
              <a:buSzPts val="1400"/>
              <a:buNone/>
              <a:defRPr b="1" sz="47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32" name="Google Shape;1932;p422"/>
          <p:cNvSpPr txBox="1"/>
          <p:nvPr>
            <p:ph idx="1" type="body"/>
          </p:nvPr>
        </p:nvSpPr>
        <p:spPr>
          <a:xfrm>
            <a:off x="740664" y="1828800"/>
            <a:ext cx="8022336" cy="685800"/>
          </a:xfrm>
          <a:prstGeom prst="rect">
            <a:avLst/>
          </a:prstGeom>
          <a:noFill/>
          <a:ln>
            <a:noFill/>
          </a:ln>
        </p:spPr>
        <p:txBody>
          <a:bodyPr anchorCtr="0" anchor="t" bIns="0" lIns="146300" spcFirstLastPara="1" rIns="45700" wrap="square" tIns="0">
            <a:noAutofit/>
          </a:bodyPr>
          <a:lstStyle>
            <a:lvl1pPr indent="-228600" lvl="0" marL="457200" algn="l">
              <a:spcBef>
                <a:spcPts val="0"/>
              </a:spcBef>
              <a:spcAft>
                <a:spcPts val="0"/>
              </a:spcAft>
              <a:buSzPts val="1600"/>
              <a:buNone/>
              <a:defRPr sz="2000">
                <a:solidFill>
                  <a:srgbClr val="FFFFFF"/>
                </a:solidFill>
              </a:defRPr>
            </a:lvl1pPr>
            <a:lvl2pPr indent="-228600" lvl="1" marL="914400" algn="l">
              <a:spcBef>
                <a:spcPts val="360"/>
              </a:spcBef>
              <a:spcAft>
                <a:spcPts val="0"/>
              </a:spcAft>
              <a:buSzPts val="1620"/>
              <a:buNone/>
              <a:defRPr sz="1800">
                <a:solidFill>
                  <a:schemeClr val="lt1"/>
                </a:solidFill>
              </a:defRPr>
            </a:lvl2pPr>
            <a:lvl3pPr indent="-228600" lvl="2" marL="1371600" algn="l">
              <a:spcBef>
                <a:spcPts val="320"/>
              </a:spcBef>
              <a:spcAft>
                <a:spcPts val="0"/>
              </a:spcAft>
              <a:buSzPts val="1600"/>
              <a:buNone/>
              <a:defRPr sz="1600">
                <a:solidFill>
                  <a:schemeClr val="lt1"/>
                </a:solidFill>
              </a:defRPr>
            </a:lvl3pPr>
            <a:lvl4pPr indent="-228600" lvl="3" marL="1828800" algn="l">
              <a:spcBef>
                <a:spcPts val="280"/>
              </a:spcBef>
              <a:spcAft>
                <a:spcPts val="0"/>
              </a:spcAft>
              <a:buSzPts val="1400"/>
              <a:buNone/>
              <a:defRPr sz="1400">
                <a:solidFill>
                  <a:schemeClr val="lt1"/>
                </a:solidFill>
              </a:defRPr>
            </a:lvl4pPr>
            <a:lvl5pPr indent="-228600" lvl="4" marL="2286000" algn="l">
              <a:spcBef>
                <a:spcPts val="280"/>
              </a:spcBef>
              <a:spcAft>
                <a:spcPts val="0"/>
              </a:spcAft>
              <a:buSzPts val="1400"/>
              <a:buNone/>
              <a:defRPr sz="1400">
                <a:solidFill>
                  <a:schemeClr val="lt1"/>
                </a:solidFill>
              </a:defRPr>
            </a:lvl5pPr>
            <a:lvl6pPr indent="-228600" lvl="5" marL="2743200" algn="l">
              <a:spcBef>
                <a:spcPts val="280"/>
              </a:spcBef>
              <a:spcAft>
                <a:spcPts val="0"/>
              </a:spcAft>
              <a:buSzPts val="1400"/>
              <a:buNone/>
              <a:defRPr sz="1400">
                <a:solidFill>
                  <a:schemeClr val="lt1"/>
                </a:solidFill>
              </a:defRPr>
            </a:lvl6pPr>
            <a:lvl7pPr indent="-228600" lvl="6" marL="3200400" algn="l">
              <a:spcBef>
                <a:spcPts val="280"/>
              </a:spcBef>
              <a:spcAft>
                <a:spcPts val="0"/>
              </a:spcAft>
              <a:buSzPts val="1400"/>
              <a:buNone/>
              <a:defRPr sz="1400">
                <a:solidFill>
                  <a:schemeClr val="lt1"/>
                </a:solidFill>
              </a:defRPr>
            </a:lvl7pPr>
            <a:lvl8pPr indent="-228600" lvl="7" marL="3657600" algn="l">
              <a:spcBef>
                <a:spcPts val="280"/>
              </a:spcBef>
              <a:spcAft>
                <a:spcPts val="0"/>
              </a:spcAft>
              <a:buSzPts val="1400"/>
              <a:buNone/>
              <a:defRPr sz="1400">
                <a:solidFill>
                  <a:schemeClr val="lt1"/>
                </a:solidFill>
              </a:defRPr>
            </a:lvl8pPr>
            <a:lvl9pPr indent="-228600" lvl="8" marL="4114800" algn="l">
              <a:spcBef>
                <a:spcPts val="280"/>
              </a:spcBef>
              <a:spcAft>
                <a:spcPts val="0"/>
              </a:spcAft>
              <a:buSzPts val="1400"/>
              <a:buNone/>
              <a:defRPr sz="1400">
                <a:solidFill>
                  <a:schemeClr val="lt1"/>
                </a:solidFill>
              </a:defRPr>
            </a:lvl9pPr>
          </a:lstStyle>
          <a:p/>
        </p:txBody>
      </p:sp>
      <p:sp>
        <p:nvSpPr>
          <p:cNvPr id="1933" name="Google Shape;1933;p422"/>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34" name="Google Shape;1934;p422"/>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35" name="Google Shape;1935;p422"/>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chemeClr val="lt1"/>
                </a:solidFill>
                <a:latin typeface="Corbel"/>
                <a:ea typeface="Corbel"/>
                <a:cs typeface="Corbel"/>
                <a:sym typeface="Corbel"/>
              </a:defRPr>
            </a:lvl1pPr>
            <a:lvl2pPr indent="0" lvl="1" marL="0" marR="0" algn="r">
              <a:spcBef>
                <a:spcPts val="0"/>
              </a:spcBef>
              <a:spcAft>
                <a:spcPts val="0"/>
              </a:spcAft>
              <a:buNone/>
              <a:defRPr sz="1200">
                <a:solidFill>
                  <a:schemeClr val="lt1"/>
                </a:solidFill>
                <a:latin typeface="Corbel"/>
                <a:ea typeface="Corbel"/>
                <a:cs typeface="Corbel"/>
                <a:sym typeface="Corbel"/>
              </a:defRPr>
            </a:lvl2pPr>
            <a:lvl3pPr indent="0" lvl="2" marL="0" marR="0" algn="r">
              <a:spcBef>
                <a:spcPts val="0"/>
              </a:spcBef>
              <a:spcAft>
                <a:spcPts val="0"/>
              </a:spcAft>
              <a:buNone/>
              <a:defRPr sz="1200">
                <a:solidFill>
                  <a:schemeClr val="lt1"/>
                </a:solidFill>
                <a:latin typeface="Corbel"/>
                <a:ea typeface="Corbel"/>
                <a:cs typeface="Corbel"/>
                <a:sym typeface="Corbel"/>
              </a:defRPr>
            </a:lvl3pPr>
            <a:lvl4pPr indent="0" lvl="3" marL="0" marR="0" algn="r">
              <a:spcBef>
                <a:spcPts val="0"/>
              </a:spcBef>
              <a:spcAft>
                <a:spcPts val="0"/>
              </a:spcAft>
              <a:buNone/>
              <a:defRPr sz="1200">
                <a:solidFill>
                  <a:schemeClr val="lt1"/>
                </a:solidFill>
                <a:latin typeface="Corbel"/>
                <a:ea typeface="Corbel"/>
                <a:cs typeface="Corbel"/>
                <a:sym typeface="Corbel"/>
              </a:defRPr>
            </a:lvl4pPr>
            <a:lvl5pPr indent="0" lvl="4" marL="0" marR="0" algn="r">
              <a:spcBef>
                <a:spcPts val="0"/>
              </a:spcBef>
              <a:spcAft>
                <a:spcPts val="0"/>
              </a:spcAft>
              <a:buNone/>
              <a:defRPr sz="1200">
                <a:solidFill>
                  <a:schemeClr val="lt1"/>
                </a:solidFill>
                <a:latin typeface="Corbel"/>
                <a:ea typeface="Corbel"/>
                <a:cs typeface="Corbel"/>
                <a:sym typeface="Corbel"/>
              </a:defRPr>
            </a:lvl5pPr>
            <a:lvl6pPr indent="0" lvl="5" marL="0" marR="0" algn="r">
              <a:spcBef>
                <a:spcPts val="0"/>
              </a:spcBef>
              <a:spcAft>
                <a:spcPts val="0"/>
              </a:spcAft>
              <a:buNone/>
              <a:defRPr sz="1200">
                <a:solidFill>
                  <a:schemeClr val="lt1"/>
                </a:solidFill>
                <a:latin typeface="Corbel"/>
                <a:ea typeface="Corbel"/>
                <a:cs typeface="Corbel"/>
                <a:sym typeface="Corbel"/>
              </a:defRPr>
            </a:lvl6pPr>
            <a:lvl7pPr indent="0" lvl="6" marL="0" marR="0" algn="r">
              <a:spcBef>
                <a:spcPts val="0"/>
              </a:spcBef>
              <a:spcAft>
                <a:spcPts val="0"/>
              </a:spcAft>
              <a:buNone/>
              <a:defRPr sz="1200">
                <a:solidFill>
                  <a:schemeClr val="lt1"/>
                </a:solidFill>
                <a:latin typeface="Corbel"/>
                <a:ea typeface="Corbel"/>
                <a:cs typeface="Corbel"/>
                <a:sym typeface="Corbel"/>
              </a:defRPr>
            </a:lvl7pPr>
            <a:lvl8pPr indent="0" lvl="7" marL="0" marR="0" algn="r">
              <a:spcBef>
                <a:spcPts val="0"/>
              </a:spcBef>
              <a:spcAft>
                <a:spcPts val="0"/>
              </a:spcAft>
              <a:buNone/>
              <a:defRPr sz="1200">
                <a:solidFill>
                  <a:schemeClr val="lt1"/>
                </a:solidFill>
                <a:latin typeface="Corbel"/>
                <a:ea typeface="Corbel"/>
                <a:cs typeface="Corbel"/>
                <a:sym typeface="Corbel"/>
              </a:defRPr>
            </a:lvl8pPr>
            <a:lvl9pPr indent="0" lvl="8" marL="0" marR="0" algn="r">
              <a:spcBef>
                <a:spcPts val="0"/>
              </a:spcBef>
              <a:spcAft>
                <a:spcPts val="0"/>
              </a:spcAft>
              <a:buNone/>
              <a:defRPr sz="1200">
                <a:solidFill>
                  <a:schemeClr val="l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type="twoObj">
  <p:cSld name="TWO_OBJECTS">
    <p:spTree>
      <p:nvGrpSpPr>
        <p:cNvPr id="1936" name="Shape 1936"/>
        <p:cNvGrpSpPr/>
        <p:nvPr/>
      </p:nvGrpSpPr>
      <p:grpSpPr>
        <a:xfrm>
          <a:off x="0" y="0"/>
          <a:ext cx="0" cy="0"/>
          <a:chOff x="0" y="0"/>
          <a:chExt cx="0" cy="0"/>
        </a:xfrm>
      </p:grpSpPr>
      <p:sp>
        <p:nvSpPr>
          <p:cNvPr id="1937" name="Google Shape;1937;p423"/>
          <p:cNvSpPr txBox="1"/>
          <p:nvPr>
            <p:ph type="title"/>
          </p:nvPr>
        </p:nvSpPr>
        <p:spPr>
          <a:xfrm>
            <a:off x="457200" y="152400"/>
            <a:ext cx="8229600" cy="1250950"/>
          </a:xfrm>
          <a:prstGeom prst="rect">
            <a:avLst/>
          </a:prstGeom>
          <a:noFill/>
          <a:ln>
            <a:noFill/>
          </a:ln>
        </p:spPr>
        <p:txBody>
          <a:bodyPr anchorCtr="0" anchor="ctr" bIns="45700" lIns="91425" spcFirstLastPara="1" rIns="45700"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38" name="Google Shape;1938;p423"/>
          <p:cNvSpPr txBox="1"/>
          <p:nvPr>
            <p:ph idx="1" type="body"/>
          </p:nvPr>
        </p:nvSpPr>
        <p:spPr>
          <a:xfrm>
            <a:off x="457200" y="1773936"/>
            <a:ext cx="4038600" cy="4623816"/>
          </a:xfrm>
          <a:prstGeom prst="rect">
            <a:avLst/>
          </a:prstGeom>
          <a:noFill/>
          <a:ln>
            <a:noFill/>
          </a:ln>
        </p:spPr>
        <p:txBody>
          <a:bodyPr anchorCtr="0" anchor="t" bIns="45700" lIns="91425" spcFirstLastPara="1" rIns="91425" wrap="square" tIns="91425">
            <a:noAutofit/>
          </a:bodyPr>
          <a:lstStyle>
            <a:lvl1pPr indent="-370840" lvl="0" marL="457200" algn="l">
              <a:spcBef>
                <a:spcPts val="0"/>
              </a:spcBef>
              <a:spcAft>
                <a:spcPts val="0"/>
              </a:spcAft>
              <a:buSzPts val="2240"/>
              <a:buChar char="◼"/>
              <a:defRPr sz="2800"/>
            </a:lvl1pPr>
            <a:lvl2pPr indent="-365760" lvl="1" marL="914400" algn="l">
              <a:spcBef>
                <a:spcPts val="480"/>
              </a:spcBef>
              <a:spcAft>
                <a:spcPts val="0"/>
              </a:spcAft>
              <a:buSzPts val="2160"/>
              <a:buChar char="▪"/>
              <a:defRPr sz="2400"/>
            </a:lvl2pPr>
            <a:lvl3pPr indent="-355600" lvl="2" marL="1371600" algn="l">
              <a:spcBef>
                <a:spcPts val="400"/>
              </a:spcBef>
              <a:spcAft>
                <a:spcPts val="0"/>
              </a:spcAft>
              <a:buSzPts val="2000"/>
              <a:buChar char="▪"/>
              <a:defRPr sz="2000"/>
            </a:lvl3pPr>
            <a:lvl4pPr indent="-342900" lvl="3" marL="1828800" algn="l">
              <a:spcBef>
                <a:spcPts val="360"/>
              </a:spcBef>
              <a:spcAft>
                <a:spcPts val="0"/>
              </a:spcAft>
              <a:buSzPts val="1800"/>
              <a:buChar char="▪"/>
              <a:defRPr sz="1800"/>
            </a:lvl4pPr>
            <a:lvl5pPr indent="-342900" lvl="4" marL="2286000" algn="l">
              <a:spcBef>
                <a:spcPts val="360"/>
              </a:spcBef>
              <a:spcAft>
                <a:spcPts val="0"/>
              </a:spcAft>
              <a:buSzPts val="1800"/>
              <a:buChar char="🢝"/>
              <a:defRPr sz="1800"/>
            </a:lvl5pPr>
            <a:lvl6pPr indent="-342900" lvl="5" marL="2743200" algn="l">
              <a:spcBef>
                <a:spcPts val="360"/>
              </a:spcBef>
              <a:spcAft>
                <a:spcPts val="0"/>
              </a:spcAft>
              <a:buSzPts val="1800"/>
              <a:buChar char="●"/>
              <a:defRPr sz="1800"/>
            </a:lvl6pPr>
            <a:lvl7pPr indent="-342900" lvl="6" marL="3200400" algn="l">
              <a:spcBef>
                <a:spcPts val="360"/>
              </a:spcBef>
              <a:spcAft>
                <a:spcPts val="0"/>
              </a:spcAft>
              <a:buSzPts val="1800"/>
              <a:buChar char="●"/>
              <a:defRPr sz="1800"/>
            </a:lvl7pPr>
            <a:lvl8pPr indent="-342900" lvl="7" marL="3657600" algn="l">
              <a:spcBef>
                <a:spcPts val="360"/>
              </a:spcBef>
              <a:spcAft>
                <a:spcPts val="0"/>
              </a:spcAft>
              <a:buSzPts val="1800"/>
              <a:buChar char="●"/>
              <a:defRPr sz="1800"/>
            </a:lvl8pPr>
            <a:lvl9pPr indent="-342900" lvl="8" marL="4114800" algn="l">
              <a:spcBef>
                <a:spcPts val="360"/>
              </a:spcBef>
              <a:spcAft>
                <a:spcPts val="0"/>
              </a:spcAft>
              <a:buSzPts val="1800"/>
              <a:buChar char="●"/>
              <a:defRPr sz="1800"/>
            </a:lvl9pPr>
          </a:lstStyle>
          <a:p/>
        </p:txBody>
      </p:sp>
      <p:sp>
        <p:nvSpPr>
          <p:cNvPr id="1939" name="Google Shape;1939;p423"/>
          <p:cNvSpPr txBox="1"/>
          <p:nvPr>
            <p:ph idx="2" type="body"/>
          </p:nvPr>
        </p:nvSpPr>
        <p:spPr>
          <a:xfrm>
            <a:off x="4648200" y="1773936"/>
            <a:ext cx="4038600" cy="4623816"/>
          </a:xfrm>
          <a:prstGeom prst="rect">
            <a:avLst/>
          </a:prstGeom>
          <a:noFill/>
          <a:ln>
            <a:noFill/>
          </a:ln>
        </p:spPr>
        <p:txBody>
          <a:bodyPr anchorCtr="0" anchor="t" bIns="45700" lIns="54850" spcFirstLastPara="1" rIns="91425" wrap="square" tIns="91425">
            <a:noAutofit/>
          </a:bodyPr>
          <a:lstStyle>
            <a:lvl1pPr indent="-370840" lvl="0" marL="457200" algn="l">
              <a:spcBef>
                <a:spcPts val="0"/>
              </a:spcBef>
              <a:spcAft>
                <a:spcPts val="0"/>
              </a:spcAft>
              <a:buSzPts val="2240"/>
              <a:buChar char="◼"/>
              <a:defRPr sz="2800"/>
            </a:lvl1pPr>
            <a:lvl2pPr indent="-365760" lvl="1" marL="914400" algn="l">
              <a:spcBef>
                <a:spcPts val="480"/>
              </a:spcBef>
              <a:spcAft>
                <a:spcPts val="0"/>
              </a:spcAft>
              <a:buSzPts val="2160"/>
              <a:buChar char="▪"/>
              <a:defRPr sz="2400"/>
            </a:lvl2pPr>
            <a:lvl3pPr indent="-355600" lvl="2" marL="1371600" algn="l">
              <a:spcBef>
                <a:spcPts val="400"/>
              </a:spcBef>
              <a:spcAft>
                <a:spcPts val="0"/>
              </a:spcAft>
              <a:buSzPts val="2000"/>
              <a:buChar char="▪"/>
              <a:defRPr sz="2000"/>
            </a:lvl3pPr>
            <a:lvl4pPr indent="-342900" lvl="3" marL="1828800" algn="l">
              <a:spcBef>
                <a:spcPts val="360"/>
              </a:spcBef>
              <a:spcAft>
                <a:spcPts val="0"/>
              </a:spcAft>
              <a:buSzPts val="1800"/>
              <a:buChar char="▪"/>
              <a:defRPr sz="1800"/>
            </a:lvl4pPr>
            <a:lvl5pPr indent="-342900" lvl="4" marL="2286000" algn="l">
              <a:spcBef>
                <a:spcPts val="360"/>
              </a:spcBef>
              <a:spcAft>
                <a:spcPts val="0"/>
              </a:spcAft>
              <a:buSzPts val="1800"/>
              <a:buChar char="🢝"/>
              <a:defRPr sz="1800"/>
            </a:lvl5pPr>
            <a:lvl6pPr indent="-342900" lvl="5" marL="2743200" algn="l">
              <a:spcBef>
                <a:spcPts val="360"/>
              </a:spcBef>
              <a:spcAft>
                <a:spcPts val="0"/>
              </a:spcAft>
              <a:buSzPts val="1800"/>
              <a:buChar char="●"/>
              <a:defRPr sz="1800"/>
            </a:lvl6pPr>
            <a:lvl7pPr indent="-342900" lvl="6" marL="3200400" algn="l">
              <a:spcBef>
                <a:spcPts val="360"/>
              </a:spcBef>
              <a:spcAft>
                <a:spcPts val="0"/>
              </a:spcAft>
              <a:buSzPts val="1800"/>
              <a:buChar char="●"/>
              <a:defRPr sz="1800"/>
            </a:lvl7pPr>
            <a:lvl8pPr indent="-342900" lvl="7" marL="3657600" algn="l">
              <a:spcBef>
                <a:spcPts val="360"/>
              </a:spcBef>
              <a:spcAft>
                <a:spcPts val="0"/>
              </a:spcAft>
              <a:buSzPts val="1800"/>
              <a:buChar char="●"/>
              <a:defRPr sz="1800"/>
            </a:lvl8pPr>
            <a:lvl9pPr indent="-342900" lvl="8" marL="4114800" algn="l">
              <a:spcBef>
                <a:spcPts val="360"/>
              </a:spcBef>
              <a:spcAft>
                <a:spcPts val="0"/>
              </a:spcAft>
              <a:buSzPts val="1800"/>
              <a:buChar char="●"/>
              <a:defRPr sz="1800"/>
            </a:lvl9pPr>
          </a:lstStyle>
          <a:p/>
        </p:txBody>
      </p:sp>
      <p:sp>
        <p:nvSpPr>
          <p:cNvPr id="1940" name="Google Shape;1940;p423"/>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41" name="Google Shape;1941;p423"/>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42" name="Google Shape;1942;p423"/>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414141"/>
                </a:solidFill>
                <a:latin typeface="Corbel"/>
                <a:ea typeface="Corbel"/>
                <a:cs typeface="Corbel"/>
                <a:sym typeface="Corbel"/>
              </a:defRPr>
            </a:lvl1pPr>
            <a:lvl2pPr indent="0" lvl="1" marL="0" marR="0" algn="r">
              <a:spcBef>
                <a:spcPts val="0"/>
              </a:spcBef>
              <a:spcAft>
                <a:spcPts val="0"/>
              </a:spcAft>
              <a:buNone/>
              <a:defRPr sz="1200">
                <a:solidFill>
                  <a:srgbClr val="414141"/>
                </a:solidFill>
                <a:latin typeface="Corbel"/>
                <a:ea typeface="Corbel"/>
                <a:cs typeface="Corbel"/>
                <a:sym typeface="Corbel"/>
              </a:defRPr>
            </a:lvl2pPr>
            <a:lvl3pPr indent="0" lvl="2" marL="0" marR="0" algn="r">
              <a:spcBef>
                <a:spcPts val="0"/>
              </a:spcBef>
              <a:spcAft>
                <a:spcPts val="0"/>
              </a:spcAft>
              <a:buNone/>
              <a:defRPr sz="1200">
                <a:solidFill>
                  <a:srgbClr val="414141"/>
                </a:solidFill>
                <a:latin typeface="Corbel"/>
                <a:ea typeface="Corbel"/>
                <a:cs typeface="Corbel"/>
                <a:sym typeface="Corbel"/>
              </a:defRPr>
            </a:lvl3pPr>
            <a:lvl4pPr indent="0" lvl="3" marL="0" marR="0" algn="r">
              <a:spcBef>
                <a:spcPts val="0"/>
              </a:spcBef>
              <a:spcAft>
                <a:spcPts val="0"/>
              </a:spcAft>
              <a:buNone/>
              <a:defRPr sz="1200">
                <a:solidFill>
                  <a:srgbClr val="414141"/>
                </a:solidFill>
                <a:latin typeface="Corbel"/>
                <a:ea typeface="Corbel"/>
                <a:cs typeface="Corbel"/>
                <a:sym typeface="Corbel"/>
              </a:defRPr>
            </a:lvl4pPr>
            <a:lvl5pPr indent="0" lvl="4" marL="0" marR="0" algn="r">
              <a:spcBef>
                <a:spcPts val="0"/>
              </a:spcBef>
              <a:spcAft>
                <a:spcPts val="0"/>
              </a:spcAft>
              <a:buNone/>
              <a:defRPr sz="1200">
                <a:solidFill>
                  <a:srgbClr val="414141"/>
                </a:solidFill>
                <a:latin typeface="Corbel"/>
                <a:ea typeface="Corbel"/>
                <a:cs typeface="Corbel"/>
                <a:sym typeface="Corbel"/>
              </a:defRPr>
            </a:lvl5pPr>
            <a:lvl6pPr indent="0" lvl="5" marL="0" marR="0" algn="r">
              <a:spcBef>
                <a:spcPts val="0"/>
              </a:spcBef>
              <a:spcAft>
                <a:spcPts val="0"/>
              </a:spcAft>
              <a:buNone/>
              <a:defRPr sz="1200">
                <a:solidFill>
                  <a:srgbClr val="414141"/>
                </a:solidFill>
                <a:latin typeface="Corbel"/>
                <a:ea typeface="Corbel"/>
                <a:cs typeface="Corbel"/>
                <a:sym typeface="Corbel"/>
              </a:defRPr>
            </a:lvl6pPr>
            <a:lvl7pPr indent="0" lvl="6" marL="0" marR="0" algn="r">
              <a:spcBef>
                <a:spcPts val="0"/>
              </a:spcBef>
              <a:spcAft>
                <a:spcPts val="0"/>
              </a:spcAft>
              <a:buNone/>
              <a:defRPr sz="1200">
                <a:solidFill>
                  <a:srgbClr val="414141"/>
                </a:solidFill>
                <a:latin typeface="Corbel"/>
                <a:ea typeface="Corbel"/>
                <a:cs typeface="Corbel"/>
                <a:sym typeface="Corbel"/>
              </a:defRPr>
            </a:lvl7pPr>
            <a:lvl8pPr indent="0" lvl="7" marL="0" marR="0" algn="r">
              <a:spcBef>
                <a:spcPts val="0"/>
              </a:spcBef>
              <a:spcAft>
                <a:spcPts val="0"/>
              </a:spcAft>
              <a:buNone/>
              <a:defRPr sz="1200">
                <a:solidFill>
                  <a:srgbClr val="414141"/>
                </a:solidFill>
                <a:latin typeface="Corbel"/>
                <a:ea typeface="Corbel"/>
                <a:cs typeface="Corbel"/>
                <a:sym typeface="Corbel"/>
              </a:defRPr>
            </a:lvl8pPr>
            <a:lvl9pPr indent="0" lvl="8" marL="0" marR="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Σύγκριση" type="twoTxTwoObj">
  <p:cSld name="TWO_OBJECTS_WITH_TEXT">
    <p:spTree>
      <p:nvGrpSpPr>
        <p:cNvPr id="1943" name="Shape 1943"/>
        <p:cNvGrpSpPr/>
        <p:nvPr/>
      </p:nvGrpSpPr>
      <p:grpSpPr>
        <a:xfrm>
          <a:off x="0" y="0"/>
          <a:ext cx="0" cy="0"/>
          <a:chOff x="0" y="0"/>
          <a:chExt cx="0" cy="0"/>
        </a:xfrm>
      </p:grpSpPr>
      <p:sp>
        <p:nvSpPr>
          <p:cNvPr id="1944" name="Google Shape;1944;p424"/>
          <p:cNvSpPr txBox="1"/>
          <p:nvPr>
            <p:ph type="title"/>
          </p:nvPr>
        </p:nvSpPr>
        <p:spPr>
          <a:xfrm>
            <a:off x="457200" y="152400"/>
            <a:ext cx="8229600" cy="1250950"/>
          </a:xfrm>
          <a:prstGeom prst="rect">
            <a:avLst/>
          </a:prstGeom>
          <a:noFill/>
          <a:ln>
            <a:noFill/>
          </a:ln>
        </p:spPr>
        <p:txBody>
          <a:bodyPr anchorCtr="0" anchor="ctr" bIns="45700" lIns="91425" spcFirstLastPara="1" rIns="45700"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45" name="Google Shape;1945;p424"/>
          <p:cNvSpPr txBox="1"/>
          <p:nvPr>
            <p:ph idx="1" type="body"/>
          </p:nvPr>
        </p:nvSpPr>
        <p:spPr>
          <a:xfrm>
            <a:off x="457200" y="1698987"/>
            <a:ext cx="4040188" cy="715355"/>
          </a:xfrm>
          <a:prstGeom prst="rect">
            <a:avLst/>
          </a:prstGeom>
          <a:noFill/>
          <a:ln>
            <a:noFill/>
          </a:ln>
        </p:spPr>
        <p:txBody>
          <a:bodyPr anchorCtr="0" anchor="ctr" bIns="45700" lIns="146300" spcFirstLastPara="1" rIns="91425" wrap="square" tIns="91425">
            <a:noAutofit/>
          </a:bodyPr>
          <a:lstStyle>
            <a:lvl1pPr indent="-228600" lvl="0" marL="457200" algn="l">
              <a:spcBef>
                <a:spcPts val="0"/>
              </a:spcBef>
              <a:spcAft>
                <a:spcPts val="0"/>
              </a:spcAft>
              <a:buSzPts val="1840"/>
              <a:buNone/>
              <a:defRPr b="1" sz="2300" cap="none"/>
            </a:lvl1pPr>
            <a:lvl2pPr indent="-228600" lvl="1" marL="914400" algn="l">
              <a:spcBef>
                <a:spcPts val="400"/>
              </a:spcBef>
              <a:spcAft>
                <a:spcPts val="0"/>
              </a:spcAft>
              <a:buSzPts val="1800"/>
              <a:buNone/>
              <a:defRPr b="1" sz="2000"/>
            </a:lvl2pPr>
            <a:lvl3pPr indent="-228600" lvl="2" marL="1371600" algn="l">
              <a:spcBef>
                <a:spcPts val="360"/>
              </a:spcBef>
              <a:spcAft>
                <a:spcPts val="0"/>
              </a:spcAft>
              <a:buSzPts val="180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228600" lvl="5" marL="2743200" algn="l">
              <a:spcBef>
                <a:spcPts val="320"/>
              </a:spcBef>
              <a:spcAft>
                <a:spcPts val="0"/>
              </a:spcAft>
              <a:buSzPts val="1600"/>
              <a:buNone/>
              <a:defRPr b="1" sz="1600"/>
            </a:lvl6pPr>
            <a:lvl7pPr indent="-228600" lvl="6" marL="3200400" algn="l">
              <a:spcBef>
                <a:spcPts val="320"/>
              </a:spcBef>
              <a:spcAft>
                <a:spcPts val="0"/>
              </a:spcAft>
              <a:buSzPts val="1600"/>
              <a:buNone/>
              <a:defRPr b="1" sz="1600"/>
            </a:lvl7pPr>
            <a:lvl8pPr indent="-228600" lvl="7" marL="3657600" algn="l">
              <a:spcBef>
                <a:spcPts val="320"/>
              </a:spcBef>
              <a:spcAft>
                <a:spcPts val="0"/>
              </a:spcAft>
              <a:buSzPts val="1600"/>
              <a:buNone/>
              <a:defRPr b="1" sz="1600"/>
            </a:lvl8pPr>
            <a:lvl9pPr indent="-228600" lvl="8" marL="4114800" algn="l">
              <a:spcBef>
                <a:spcPts val="320"/>
              </a:spcBef>
              <a:spcAft>
                <a:spcPts val="0"/>
              </a:spcAft>
              <a:buSzPts val="1600"/>
              <a:buNone/>
              <a:defRPr b="1" sz="1600"/>
            </a:lvl9pPr>
          </a:lstStyle>
          <a:p/>
        </p:txBody>
      </p:sp>
      <p:sp>
        <p:nvSpPr>
          <p:cNvPr id="1946" name="Google Shape;1946;p424"/>
          <p:cNvSpPr txBox="1"/>
          <p:nvPr>
            <p:ph idx="2" type="body"/>
          </p:nvPr>
        </p:nvSpPr>
        <p:spPr>
          <a:xfrm>
            <a:off x="457200" y="2449512"/>
            <a:ext cx="4040188" cy="3951288"/>
          </a:xfrm>
          <a:prstGeom prst="rect">
            <a:avLst/>
          </a:prstGeom>
          <a:noFill/>
          <a:ln>
            <a:noFill/>
          </a:ln>
        </p:spPr>
        <p:txBody>
          <a:bodyPr anchorCtr="0" anchor="t" bIns="45700" lIns="54850" spcFirstLastPara="1" rIns="91425" wrap="square" tIns="91425">
            <a:noAutofit/>
          </a:bodyPr>
          <a:lstStyle>
            <a:lvl1pPr indent="-350520" lvl="0" marL="457200" algn="l">
              <a:spcBef>
                <a:spcPts val="0"/>
              </a:spcBef>
              <a:spcAft>
                <a:spcPts val="0"/>
              </a:spcAft>
              <a:buSzPts val="1920"/>
              <a:buChar char="◼"/>
              <a:defRPr sz="2400"/>
            </a:lvl1pPr>
            <a:lvl2pPr indent="-342900" lvl="1" marL="914400" algn="l">
              <a:spcBef>
                <a:spcPts val="400"/>
              </a:spcBef>
              <a:spcAft>
                <a:spcPts val="0"/>
              </a:spcAft>
              <a:buSzPts val="1800"/>
              <a:buChar char="▪"/>
              <a:defRPr sz="2000"/>
            </a:lvl2pPr>
            <a:lvl3pPr indent="-342900" lvl="2" marL="1371600" algn="l">
              <a:spcBef>
                <a:spcPts val="360"/>
              </a:spcBef>
              <a:spcAft>
                <a:spcPts val="0"/>
              </a:spcAft>
              <a:buSzPts val="1800"/>
              <a:buChar char="▪"/>
              <a:defRPr sz="1800"/>
            </a:lvl3pPr>
            <a:lvl4pPr indent="-330200" lvl="3" marL="1828800" algn="l">
              <a:spcBef>
                <a:spcPts val="320"/>
              </a:spcBef>
              <a:spcAft>
                <a:spcPts val="0"/>
              </a:spcAft>
              <a:buSzPts val="1600"/>
              <a:buChar char="▪"/>
              <a:defRPr sz="1600"/>
            </a:lvl4pPr>
            <a:lvl5pPr indent="-330200" lvl="4" marL="2286000" algn="l">
              <a:spcBef>
                <a:spcPts val="320"/>
              </a:spcBef>
              <a:spcAft>
                <a:spcPts val="0"/>
              </a:spcAft>
              <a:buSzPts val="1600"/>
              <a:buChar char="🢝"/>
              <a:defRPr sz="1600"/>
            </a:lvl5pPr>
            <a:lvl6pPr indent="-330200" lvl="5" marL="2743200" algn="l">
              <a:spcBef>
                <a:spcPts val="320"/>
              </a:spcBef>
              <a:spcAft>
                <a:spcPts val="0"/>
              </a:spcAft>
              <a:buSzPts val="1600"/>
              <a:buChar char="●"/>
              <a:defRPr sz="1600"/>
            </a:lvl6pPr>
            <a:lvl7pPr indent="-330200" lvl="6" marL="3200400" algn="l">
              <a:spcBef>
                <a:spcPts val="320"/>
              </a:spcBef>
              <a:spcAft>
                <a:spcPts val="0"/>
              </a:spcAft>
              <a:buSzPts val="1600"/>
              <a:buChar char="●"/>
              <a:defRPr sz="1600"/>
            </a:lvl7pPr>
            <a:lvl8pPr indent="-330200" lvl="7" marL="3657600" algn="l">
              <a:spcBef>
                <a:spcPts val="320"/>
              </a:spcBef>
              <a:spcAft>
                <a:spcPts val="0"/>
              </a:spcAft>
              <a:buSzPts val="1600"/>
              <a:buChar char="●"/>
              <a:defRPr sz="1600"/>
            </a:lvl8pPr>
            <a:lvl9pPr indent="-330200" lvl="8" marL="4114800" algn="l">
              <a:spcBef>
                <a:spcPts val="320"/>
              </a:spcBef>
              <a:spcAft>
                <a:spcPts val="0"/>
              </a:spcAft>
              <a:buSzPts val="1600"/>
              <a:buChar char="●"/>
              <a:defRPr sz="1600"/>
            </a:lvl9pPr>
          </a:lstStyle>
          <a:p/>
        </p:txBody>
      </p:sp>
      <p:sp>
        <p:nvSpPr>
          <p:cNvPr id="1947" name="Google Shape;1947;p424"/>
          <p:cNvSpPr txBox="1"/>
          <p:nvPr>
            <p:ph idx="3" type="body"/>
          </p:nvPr>
        </p:nvSpPr>
        <p:spPr>
          <a:xfrm>
            <a:off x="4645025" y="1698987"/>
            <a:ext cx="4041775" cy="715355"/>
          </a:xfrm>
          <a:prstGeom prst="rect">
            <a:avLst/>
          </a:prstGeom>
          <a:noFill/>
          <a:ln>
            <a:noFill/>
          </a:ln>
        </p:spPr>
        <p:txBody>
          <a:bodyPr anchorCtr="0" anchor="ctr" bIns="45700" lIns="146300" spcFirstLastPara="1" rIns="91425" wrap="square" tIns="91425">
            <a:noAutofit/>
          </a:bodyPr>
          <a:lstStyle>
            <a:lvl1pPr indent="-228600" lvl="0" marL="457200" algn="l">
              <a:spcBef>
                <a:spcPts val="0"/>
              </a:spcBef>
              <a:spcAft>
                <a:spcPts val="0"/>
              </a:spcAft>
              <a:buSzPts val="1840"/>
              <a:buNone/>
              <a:defRPr b="1" sz="2300" cap="none"/>
            </a:lvl1pPr>
            <a:lvl2pPr indent="-228600" lvl="1" marL="914400" algn="l">
              <a:spcBef>
                <a:spcPts val="400"/>
              </a:spcBef>
              <a:spcAft>
                <a:spcPts val="0"/>
              </a:spcAft>
              <a:buSzPts val="1800"/>
              <a:buNone/>
              <a:defRPr b="1" sz="2000"/>
            </a:lvl2pPr>
            <a:lvl3pPr indent="-228600" lvl="2" marL="1371600" algn="l">
              <a:spcBef>
                <a:spcPts val="360"/>
              </a:spcBef>
              <a:spcAft>
                <a:spcPts val="0"/>
              </a:spcAft>
              <a:buSzPts val="180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228600" lvl="5" marL="2743200" algn="l">
              <a:spcBef>
                <a:spcPts val="320"/>
              </a:spcBef>
              <a:spcAft>
                <a:spcPts val="0"/>
              </a:spcAft>
              <a:buSzPts val="1600"/>
              <a:buNone/>
              <a:defRPr b="1" sz="1600"/>
            </a:lvl6pPr>
            <a:lvl7pPr indent="-228600" lvl="6" marL="3200400" algn="l">
              <a:spcBef>
                <a:spcPts val="320"/>
              </a:spcBef>
              <a:spcAft>
                <a:spcPts val="0"/>
              </a:spcAft>
              <a:buSzPts val="1600"/>
              <a:buNone/>
              <a:defRPr b="1" sz="1600"/>
            </a:lvl7pPr>
            <a:lvl8pPr indent="-228600" lvl="7" marL="3657600" algn="l">
              <a:spcBef>
                <a:spcPts val="320"/>
              </a:spcBef>
              <a:spcAft>
                <a:spcPts val="0"/>
              </a:spcAft>
              <a:buSzPts val="1600"/>
              <a:buNone/>
              <a:defRPr b="1" sz="1600"/>
            </a:lvl8pPr>
            <a:lvl9pPr indent="-228600" lvl="8" marL="4114800" algn="l">
              <a:spcBef>
                <a:spcPts val="320"/>
              </a:spcBef>
              <a:spcAft>
                <a:spcPts val="0"/>
              </a:spcAft>
              <a:buSzPts val="1600"/>
              <a:buNone/>
              <a:defRPr b="1" sz="1600"/>
            </a:lvl9pPr>
          </a:lstStyle>
          <a:p/>
        </p:txBody>
      </p:sp>
      <p:sp>
        <p:nvSpPr>
          <p:cNvPr id="1948" name="Google Shape;1948;p424"/>
          <p:cNvSpPr txBox="1"/>
          <p:nvPr>
            <p:ph idx="4" type="body"/>
          </p:nvPr>
        </p:nvSpPr>
        <p:spPr>
          <a:xfrm>
            <a:off x="4645025" y="2449512"/>
            <a:ext cx="4041775" cy="3951288"/>
          </a:xfrm>
          <a:prstGeom prst="rect">
            <a:avLst/>
          </a:prstGeom>
          <a:noFill/>
          <a:ln>
            <a:noFill/>
          </a:ln>
        </p:spPr>
        <p:txBody>
          <a:bodyPr anchorCtr="0" anchor="t" bIns="45700" lIns="54850" spcFirstLastPara="1" rIns="91425" wrap="square" tIns="91425">
            <a:noAutofit/>
          </a:bodyPr>
          <a:lstStyle>
            <a:lvl1pPr indent="-350520" lvl="0" marL="457200" algn="l">
              <a:spcBef>
                <a:spcPts val="0"/>
              </a:spcBef>
              <a:spcAft>
                <a:spcPts val="0"/>
              </a:spcAft>
              <a:buSzPts val="1920"/>
              <a:buChar char="◼"/>
              <a:defRPr sz="2400"/>
            </a:lvl1pPr>
            <a:lvl2pPr indent="-342900" lvl="1" marL="914400" algn="l">
              <a:spcBef>
                <a:spcPts val="400"/>
              </a:spcBef>
              <a:spcAft>
                <a:spcPts val="0"/>
              </a:spcAft>
              <a:buSzPts val="1800"/>
              <a:buChar char="▪"/>
              <a:defRPr sz="2000"/>
            </a:lvl2pPr>
            <a:lvl3pPr indent="-342900" lvl="2" marL="1371600" algn="l">
              <a:spcBef>
                <a:spcPts val="360"/>
              </a:spcBef>
              <a:spcAft>
                <a:spcPts val="0"/>
              </a:spcAft>
              <a:buSzPts val="1800"/>
              <a:buChar char="▪"/>
              <a:defRPr sz="1800"/>
            </a:lvl3pPr>
            <a:lvl4pPr indent="-330200" lvl="3" marL="1828800" algn="l">
              <a:spcBef>
                <a:spcPts val="320"/>
              </a:spcBef>
              <a:spcAft>
                <a:spcPts val="0"/>
              </a:spcAft>
              <a:buSzPts val="1600"/>
              <a:buChar char="▪"/>
              <a:defRPr sz="1600"/>
            </a:lvl4pPr>
            <a:lvl5pPr indent="-330200" lvl="4" marL="2286000" algn="l">
              <a:spcBef>
                <a:spcPts val="320"/>
              </a:spcBef>
              <a:spcAft>
                <a:spcPts val="0"/>
              </a:spcAft>
              <a:buSzPts val="1600"/>
              <a:buChar char="🢝"/>
              <a:defRPr sz="1600"/>
            </a:lvl5pPr>
            <a:lvl6pPr indent="-330200" lvl="5" marL="2743200" algn="l">
              <a:spcBef>
                <a:spcPts val="320"/>
              </a:spcBef>
              <a:spcAft>
                <a:spcPts val="0"/>
              </a:spcAft>
              <a:buSzPts val="1600"/>
              <a:buChar char="●"/>
              <a:defRPr sz="1600"/>
            </a:lvl6pPr>
            <a:lvl7pPr indent="-330200" lvl="6" marL="3200400" algn="l">
              <a:spcBef>
                <a:spcPts val="320"/>
              </a:spcBef>
              <a:spcAft>
                <a:spcPts val="0"/>
              </a:spcAft>
              <a:buSzPts val="1600"/>
              <a:buChar char="●"/>
              <a:defRPr sz="1600"/>
            </a:lvl7pPr>
            <a:lvl8pPr indent="-330200" lvl="7" marL="3657600" algn="l">
              <a:spcBef>
                <a:spcPts val="320"/>
              </a:spcBef>
              <a:spcAft>
                <a:spcPts val="0"/>
              </a:spcAft>
              <a:buSzPts val="1600"/>
              <a:buChar char="●"/>
              <a:defRPr sz="1600"/>
            </a:lvl8pPr>
            <a:lvl9pPr indent="-330200" lvl="8" marL="4114800" algn="l">
              <a:spcBef>
                <a:spcPts val="320"/>
              </a:spcBef>
              <a:spcAft>
                <a:spcPts val="0"/>
              </a:spcAft>
              <a:buSzPts val="1600"/>
              <a:buChar char="●"/>
              <a:defRPr sz="1600"/>
            </a:lvl9pPr>
          </a:lstStyle>
          <a:p/>
        </p:txBody>
      </p:sp>
      <p:sp>
        <p:nvSpPr>
          <p:cNvPr id="1949" name="Google Shape;1949;p424"/>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50" name="Google Shape;1950;p424"/>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51" name="Google Shape;1951;p424"/>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414141"/>
                </a:solidFill>
                <a:latin typeface="Corbel"/>
                <a:ea typeface="Corbel"/>
                <a:cs typeface="Corbel"/>
                <a:sym typeface="Corbel"/>
              </a:defRPr>
            </a:lvl1pPr>
            <a:lvl2pPr indent="0" lvl="1" marL="0" marR="0" algn="r">
              <a:spcBef>
                <a:spcPts val="0"/>
              </a:spcBef>
              <a:spcAft>
                <a:spcPts val="0"/>
              </a:spcAft>
              <a:buNone/>
              <a:defRPr sz="1200">
                <a:solidFill>
                  <a:srgbClr val="414141"/>
                </a:solidFill>
                <a:latin typeface="Corbel"/>
                <a:ea typeface="Corbel"/>
                <a:cs typeface="Corbel"/>
                <a:sym typeface="Corbel"/>
              </a:defRPr>
            </a:lvl2pPr>
            <a:lvl3pPr indent="0" lvl="2" marL="0" marR="0" algn="r">
              <a:spcBef>
                <a:spcPts val="0"/>
              </a:spcBef>
              <a:spcAft>
                <a:spcPts val="0"/>
              </a:spcAft>
              <a:buNone/>
              <a:defRPr sz="1200">
                <a:solidFill>
                  <a:srgbClr val="414141"/>
                </a:solidFill>
                <a:latin typeface="Corbel"/>
                <a:ea typeface="Corbel"/>
                <a:cs typeface="Corbel"/>
                <a:sym typeface="Corbel"/>
              </a:defRPr>
            </a:lvl3pPr>
            <a:lvl4pPr indent="0" lvl="3" marL="0" marR="0" algn="r">
              <a:spcBef>
                <a:spcPts val="0"/>
              </a:spcBef>
              <a:spcAft>
                <a:spcPts val="0"/>
              </a:spcAft>
              <a:buNone/>
              <a:defRPr sz="1200">
                <a:solidFill>
                  <a:srgbClr val="414141"/>
                </a:solidFill>
                <a:latin typeface="Corbel"/>
                <a:ea typeface="Corbel"/>
                <a:cs typeface="Corbel"/>
                <a:sym typeface="Corbel"/>
              </a:defRPr>
            </a:lvl4pPr>
            <a:lvl5pPr indent="0" lvl="4" marL="0" marR="0" algn="r">
              <a:spcBef>
                <a:spcPts val="0"/>
              </a:spcBef>
              <a:spcAft>
                <a:spcPts val="0"/>
              </a:spcAft>
              <a:buNone/>
              <a:defRPr sz="1200">
                <a:solidFill>
                  <a:srgbClr val="414141"/>
                </a:solidFill>
                <a:latin typeface="Corbel"/>
                <a:ea typeface="Corbel"/>
                <a:cs typeface="Corbel"/>
                <a:sym typeface="Corbel"/>
              </a:defRPr>
            </a:lvl5pPr>
            <a:lvl6pPr indent="0" lvl="5" marL="0" marR="0" algn="r">
              <a:spcBef>
                <a:spcPts val="0"/>
              </a:spcBef>
              <a:spcAft>
                <a:spcPts val="0"/>
              </a:spcAft>
              <a:buNone/>
              <a:defRPr sz="1200">
                <a:solidFill>
                  <a:srgbClr val="414141"/>
                </a:solidFill>
                <a:latin typeface="Corbel"/>
                <a:ea typeface="Corbel"/>
                <a:cs typeface="Corbel"/>
                <a:sym typeface="Corbel"/>
              </a:defRPr>
            </a:lvl6pPr>
            <a:lvl7pPr indent="0" lvl="6" marL="0" marR="0" algn="r">
              <a:spcBef>
                <a:spcPts val="0"/>
              </a:spcBef>
              <a:spcAft>
                <a:spcPts val="0"/>
              </a:spcAft>
              <a:buNone/>
              <a:defRPr sz="1200">
                <a:solidFill>
                  <a:srgbClr val="414141"/>
                </a:solidFill>
                <a:latin typeface="Corbel"/>
                <a:ea typeface="Corbel"/>
                <a:cs typeface="Corbel"/>
                <a:sym typeface="Corbel"/>
              </a:defRPr>
            </a:lvl7pPr>
            <a:lvl8pPr indent="0" lvl="7" marL="0" marR="0" algn="r">
              <a:spcBef>
                <a:spcPts val="0"/>
              </a:spcBef>
              <a:spcAft>
                <a:spcPts val="0"/>
              </a:spcAft>
              <a:buNone/>
              <a:defRPr sz="1200">
                <a:solidFill>
                  <a:srgbClr val="414141"/>
                </a:solidFill>
                <a:latin typeface="Corbel"/>
                <a:ea typeface="Corbel"/>
                <a:cs typeface="Corbel"/>
                <a:sym typeface="Corbel"/>
              </a:defRPr>
            </a:lvl8pPr>
            <a:lvl9pPr indent="0" lvl="8" marL="0" marR="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1952" name="Shape 1952"/>
        <p:cNvGrpSpPr/>
        <p:nvPr/>
      </p:nvGrpSpPr>
      <p:grpSpPr>
        <a:xfrm>
          <a:off x="0" y="0"/>
          <a:ext cx="0" cy="0"/>
          <a:chOff x="0" y="0"/>
          <a:chExt cx="0" cy="0"/>
        </a:xfrm>
      </p:grpSpPr>
      <p:sp>
        <p:nvSpPr>
          <p:cNvPr id="1953" name="Google Shape;1953;p425"/>
          <p:cNvSpPr txBox="1"/>
          <p:nvPr>
            <p:ph type="title"/>
          </p:nvPr>
        </p:nvSpPr>
        <p:spPr>
          <a:xfrm>
            <a:off x="457200" y="152400"/>
            <a:ext cx="8229600" cy="1250950"/>
          </a:xfrm>
          <a:prstGeom prst="rect">
            <a:avLst/>
          </a:prstGeom>
          <a:noFill/>
          <a:ln>
            <a:noFill/>
          </a:ln>
        </p:spPr>
        <p:txBody>
          <a:bodyPr anchorCtr="0" anchor="ctr" bIns="45700" lIns="91425" spcFirstLastPara="1" rIns="45700"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54" name="Google Shape;1954;p425"/>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55" name="Google Shape;1955;p425"/>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56" name="Google Shape;1956;p425"/>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414141"/>
                </a:solidFill>
                <a:latin typeface="Corbel"/>
                <a:ea typeface="Corbel"/>
                <a:cs typeface="Corbel"/>
                <a:sym typeface="Corbel"/>
              </a:defRPr>
            </a:lvl1pPr>
            <a:lvl2pPr indent="0" lvl="1" marL="0" marR="0" algn="r">
              <a:spcBef>
                <a:spcPts val="0"/>
              </a:spcBef>
              <a:spcAft>
                <a:spcPts val="0"/>
              </a:spcAft>
              <a:buNone/>
              <a:defRPr sz="1200">
                <a:solidFill>
                  <a:srgbClr val="414141"/>
                </a:solidFill>
                <a:latin typeface="Corbel"/>
                <a:ea typeface="Corbel"/>
                <a:cs typeface="Corbel"/>
                <a:sym typeface="Corbel"/>
              </a:defRPr>
            </a:lvl2pPr>
            <a:lvl3pPr indent="0" lvl="2" marL="0" marR="0" algn="r">
              <a:spcBef>
                <a:spcPts val="0"/>
              </a:spcBef>
              <a:spcAft>
                <a:spcPts val="0"/>
              </a:spcAft>
              <a:buNone/>
              <a:defRPr sz="1200">
                <a:solidFill>
                  <a:srgbClr val="414141"/>
                </a:solidFill>
                <a:latin typeface="Corbel"/>
                <a:ea typeface="Corbel"/>
                <a:cs typeface="Corbel"/>
                <a:sym typeface="Corbel"/>
              </a:defRPr>
            </a:lvl3pPr>
            <a:lvl4pPr indent="0" lvl="3" marL="0" marR="0" algn="r">
              <a:spcBef>
                <a:spcPts val="0"/>
              </a:spcBef>
              <a:spcAft>
                <a:spcPts val="0"/>
              </a:spcAft>
              <a:buNone/>
              <a:defRPr sz="1200">
                <a:solidFill>
                  <a:srgbClr val="414141"/>
                </a:solidFill>
                <a:latin typeface="Corbel"/>
                <a:ea typeface="Corbel"/>
                <a:cs typeface="Corbel"/>
                <a:sym typeface="Corbel"/>
              </a:defRPr>
            </a:lvl4pPr>
            <a:lvl5pPr indent="0" lvl="4" marL="0" marR="0" algn="r">
              <a:spcBef>
                <a:spcPts val="0"/>
              </a:spcBef>
              <a:spcAft>
                <a:spcPts val="0"/>
              </a:spcAft>
              <a:buNone/>
              <a:defRPr sz="1200">
                <a:solidFill>
                  <a:srgbClr val="414141"/>
                </a:solidFill>
                <a:latin typeface="Corbel"/>
                <a:ea typeface="Corbel"/>
                <a:cs typeface="Corbel"/>
                <a:sym typeface="Corbel"/>
              </a:defRPr>
            </a:lvl5pPr>
            <a:lvl6pPr indent="0" lvl="5" marL="0" marR="0" algn="r">
              <a:spcBef>
                <a:spcPts val="0"/>
              </a:spcBef>
              <a:spcAft>
                <a:spcPts val="0"/>
              </a:spcAft>
              <a:buNone/>
              <a:defRPr sz="1200">
                <a:solidFill>
                  <a:srgbClr val="414141"/>
                </a:solidFill>
                <a:latin typeface="Corbel"/>
                <a:ea typeface="Corbel"/>
                <a:cs typeface="Corbel"/>
                <a:sym typeface="Corbel"/>
              </a:defRPr>
            </a:lvl6pPr>
            <a:lvl7pPr indent="0" lvl="6" marL="0" marR="0" algn="r">
              <a:spcBef>
                <a:spcPts val="0"/>
              </a:spcBef>
              <a:spcAft>
                <a:spcPts val="0"/>
              </a:spcAft>
              <a:buNone/>
              <a:defRPr sz="1200">
                <a:solidFill>
                  <a:srgbClr val="414141"/>
                </a:solidFill>
                <a:latin typeface="Corbel"/>
                <a:ea typeface="Corbel"/>
                <a:cs typeface="Corbel"/>
                <a:sym typeface="Corbel"/>
              </a:defRPr>
            </a:lvl7pPr>
            <a:lvl8pPr indent="0" lvl="7" marL="0" marR="0" algn="r">
              <a:spcBef>
                <a:spcPts val="0"/>
              </a:spcBef>
              <a:spcAft>
                <a:spcPts val="0"/>
              </a:spcAft>
              <a:buNone/>
              <a:defRPr sz="1200">
                <a:solidFill>
                  <a:srgbClr val="414141"/>
                </a:solidFill>
                <a:latin typeface="Corbel"/>
                <a:ea typeface="Corbel"/>
                <a:cs typeface="Corbel"/>
                <a:sym typeface="Corbel"/>
              </a:defRPr>
            </a:lvl8pPr>
            <a:lvl9pPr indent="0" lvl="8" marL="0" marR="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ή" showMasterSp="0" type="blank">
  <p:cSld name="BLANK">
    <p:spTree>
      <p:nvGrpSpPr>
        <p:cNvPr id="1957" name="Shape 1957"/>
        <p:cNvGrpSpPr/>
        <p:nvPr/>
      </p:nvGrpSpPr>
      <p:grpSpPr>
        <a:xfrm>
          <a:off x="0" y="0"/>
          <a:ext cx="0" cy="0"/>
          <a:chOff x="0" y="0"/>
          <a:chExt cx="0" cy="0"/>
        </a:xfrm>
      </p:grpSpPr>
      <p:sp>
        <p:nvSpPr>
          <p:cNvPr id="1958" name="Google Shape;1958;p426"/>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59" name="Google Shape;1959;p426"/>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0" name="Google Shape;1960;p426"/>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414141"/>
                </a:solidFill>
                <a:latin typeface="Corbel"/>
                <a:ea typeface="Corbel"/>
                <a:cs typeface="Corbel"/>
                <a:sym typeface="Corbel"/>
              </a:defRPr>
            </a:lvl1pPr>
            <a:lvl2pPr indent="0" lvl="1" marL="0" marR="0" algn="r">
              <a:spcBef>
                <a:spcPts val="0"/>
              </a:spcBef>
              <a:spcAft>
                <a:spcPts val="0"/>
              </a:spcAft>
              <a:buNone/>
              <a:defRPr sz="1200">
                <a:solidFill>
                  <a:srgbClr val="414141"/>
                </a:solidFill>
                <a:latin typeface="Corbel"/>
                <a:ea typeface="Corbel"/>
                <a:cs typeface="Corbel"/>
                <a:sym typeface="Corbel"/>
              </a:defRPr>
            </a:lvl2pPr>
            <a:lvl3pPr indent="0" lvl="2" marL="0" marR="0" algn="r">
              <a:spcBef>
                <a:spcPts val="0"/>
              </a:spcBef>
              <a:spcAft>
                <a:spcPts val="0"/>
              </a:spcAft>
              <a:buNone/>
              <a:defRPr sz="1200">
                <a:solidFill>
                  <a:srgbClr val="414141"/>
                </a:solidFill>
                <a:latin typeface="Corbel"/>
                <a:ea typeface="Corbel"/>
                <a:cs typeface="Corbel"/>
                <a:sym typeface="Corbel"/>
              </a:defRPr>
            </a:lvl3pPr>
            <a:lvl4pPr indent="0" lvl="3" marL="0" marR="0" algn="r">
              <a:spcBef>
                <a:spcPts val="0"/>
              </a:spcBef>
              <a:spcAft>
                <a:spcPts val="0"/>
              </a:spcAft>
              <a:buNone/>
              <a:defRPr sz="1200">
                <a:solidFill>
                  <a:srgbClr val="414141"/>
                </a:solidFill>
                <a:latin typeface="Corbel"/>
                <a:ea typeface="Corbel"/>
                <a:cs typeface="Corbel"/>
                <a:sym typeface="Corbel"/>
              </a:defRPr>
            </a:lvl4pPr>
            <a:lvl5pPr indent="0" lvl="4" marL="0" marR="0" algn="r">
              <a:spcBef>
                <a:spcPts val="0"/>
              </a:spcBef>
              <a:spcAft>
                <a:spcPts val="0"/>
              </a:spcAft>
              <a:buNone/>
              <a:defRPr sz="1200">
                <a:solidFill>
                  <a:srgbClr val="414141"/>
                </a:solidFill>
                <a:latin typeface="Corbel"/>
                <a:ea typeface="Corbel"/>
                <a:cs typeface="Corbel"/>
                <a:sym typeface="Corbel"/>
              </a:defRPr>
            </a:lvl5pPr>
            <a:lvl6pPr indent="0" lvl="5" marL="0" marR="0" algn="r">
              <a:spcBef>
                <a:spcPts val="0"/>
              </a:spcBef>
              <a:spcAft>
                <a:spcPts val="0"/>
              </a:spcAft>
              <a:buNone/>
              <a:defRPr sz="1200">
                <a:solidFill>
                  <a:srgbClr val="414141"/>
                </a:solidFill>
                <a:latin typeface="Corbel"/>
                <a:ea typeface="Corbel"/>
                <a:cs typeface="Corbel"/>
                <a:sym typeface="Corbel"/>
              </a:defRPr>
            </a:lvl6pPr>
            <a:lvl7pPr indent="0" lvl="6" marL="0" marR="0" algn="r">
              <a:spcBef>
                <a:spcPts val="0"/>
              </a:spcBef>
              <a:spcAft>
                <a:spcPts val="0"/>
              </a:spcAft>
              <a:buNone/>
              <a:defRPr sz="1200">
                <a:solidFill>
                  <a:srgbClr val="414141"/>
                </a:solidFill>
                <a:latin typeface="Corbel"/>
                <a:ea typeface="Corbel"/>
                <a:cs typeface="Corbel"/>
                <a:sym typeface="Corbel"/>
              </a:defRPr>
            </a:lvl7pPr>
            <a:lvl8pPr indent="0" lvl="7" marL="0" marR="0" algn="r">
              <a:spcBef>
                <a:spcPts val="0"/>
              </a:spcBef>
              <a:spcAft>
                <a:spcPts val="0"/>
              </a:spcAft>
              <a:buNone/>
              <a:defRPr sz="1200">
                <a:solidFill>
                  <a:srgbClr val="414141"/>
                </a:solidFill>
                <a:latin typeface="Corbel"/>
                <a:ea typeface="Corbel"/>
                <a:cs typeface="Corbel"/>
                <a:sym typeface="Corbel"/>
              </a:defRPr>
            </a:lvl8pPr>
            <a:lvl9pPr indent="0" lvl="8" marL="0" marR="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type="objTx">
  <p:cSld name="OBJECT_WITH_CAPTION_TEXT">
    <p:spTree>
      <p:nvGrpSpPr>
        <p:cNvPr id="1961" name="Shape 1961"/>
        <p:cNvGrpSpPr/>
        <p:nvPr/>
      </p:nvGrpSpPr>
      <p:grpSpPr>
        <a:xfrm>
          <a:off x="0" y="0"/>
          <a:ext cx="0" cy="0"/>
          <a:chOff x="0" y="0"/>
          <a:chExt cx="0" cy="0"/>
        </a:xfrm>
      </p:grpSpPr>
      <p:sp>
        <p:nvSpPr>
          <p:cNvPr id="1962" name="Google Shape;1962;p427"/>
          <p:cNvSpPr/>
          <p:nvPr/>
        </p:nvSpPr>
        <p:spPr>
          <a:xfrm>
            <a:off x="2855913" y="0"/>
            <a:ext cx="46037" cy="145415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63" name="Google Shape;1963;p427"/>
          <p:cNvSpPr/>
          <p:nvPr/>
        </p:nvSpPr>
        <p:spPr>
          <a:xfrm>
            <a:off x="2855913" y="0"/>
            <a:ext cx="46037" cy="145415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64" name="Google Shape;1964;p427"/>
          <p:cNvSpPr txBox="1"/>
          <p:nvPr>
            <p:ph type="title"/>
          </p:nvPr>
        </p:nvSpPr>
        <p:spPr>
          <a:xfrm>
            <a:off x="167838" y="152400"/>
            <a:ext cx="2523744" cy="978408"/>
          </a:xfrm>
          <a:prstGeom prst="rect">
            <a:avLst/>
          </a:prstGeom>
          <a:noFill/>
          <a:ln>
            <a:noFill/>
          </a:ln>
        </p:spPr>
        <p:txBody>
          <a:bodyPr anchorCtr="0" anchor="b" bIns="0" lIns="73150" spcFirstLastPara="1" rIns="45700" wrap="square" tIns="45700">
            <a:normAutofit/>
          </a:bodyPr>
          <a:lstStyle>
            <a:lvl1pPr lvl="0" algn="l">
              <a:spcBef>
                <a:spcPts val="0"/>
              </a:spcBef>
              <a:spcAft>
                <a:spcPts val="0"/>
              </a:spcAft>
              <a:buSzPts val="1400"/>
              <a:buNone/>
              <a:defRPr b="0"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5" name="Google Shape;1965;p427"/>
          <p:cNvSpPr txBox="1"/>
          <p:nvPr>
            <p:ph idx="1" type="body"/>
          </p:nvPr>
        </p:nvSpPr>
        <p:spPr>
          <a:xfrm>
            <a:off x="3019377" y="1743133"/>
            <a:ext cx="5920641" cy="4558885"/>
          </a:xfrm>
          <a:prstGeom prst="rect">
            <a:avLst/>
          </a:prstGeom>
          <a:noFill/>
          <a:ln>
            <a:noFill/>
          </a:ln>
        </p:spPr>
        <p:txBody>
          <a:bodyPr anchorCtr="0" anchor="t" bIns="45700" lIns="54850" spcFirstLastPara="1" rIns="91425" wrap="square" tIns="91425">
            <a:noAutofit/>
          </a:bodyPr>
          <a:lstStyle>
            <a:lvl1pPr indent="-391160" lvl="0" marL="457200" algn="l">
              <a:spcBef>
                <a:spcPts val="0"/>
              </a:spcBef>
              <a:spcAft>
                <a:spcPts val="0"/>
              </a:spcAft>
              <a:buSzPts val="2560"/>
              <a:buChar char="◼"/>
              <a:defRPr sz="3200"/>
            </a:lvl1pPr>
            <a:lvl2pPr indent="-388619" lvl="1" marL="914400" algn="l">
              <a:spcBef>
                <a:spcPts val="560"/>
              </a:spcBef>
              <a:spcAft>
                <a:spcPts val="0"/>
              </a:spcAft>
              <a:buSzPts val="2520"/>
              <a:buChar char="▪"/>
              <a:defRPr sz="2800"/>
            </a:lvl2pPr>
            <a:lvl3pPr indent="-381000" lvl="2" marL="1371600" algn="l">
              <a:spcBef>
                <a:spcPts val="480"/>
              </a:spcBef>
              <a:spcAft>
                <a:spcPts val="0"/>
              </a:spcAft>
              <a:buSzPts val="2400"/>
              <a:buChar char="▪"/>
              <a:defRPr sz="2400"/>
            </a:lvl3pPr>
            <a:lvl4pPr indent="-355600" lvl="3" marL="1828800" algn="l">
              <a:spcBef>
                <a:spcPts val="400"/>
              </a:spcBef>
              <a:spcAft>
                <a:spcPts val="0"/>
              </a:spcAft>
              <a:buSzPts val="2000"/>
              <a:buChar char="▪"/>
              <a:defRPr sz="2000"/>
            </a:lvl4pPr>
            <a:lvl5pPr indent="-355600" lvl="4" marL="2286000" algn="l">
              <a:spcBef>
                <a:spcPts val="400"/>
              </a:spcBef>
              <a:spcAft>
                <a:spcPts val="0"/>
              </a:spcAft>
              <a:buSzPts val="2000"/>
              <a:buChar char="🢝"/>
              <a:defRPr sz="2000"/>
            </a:lvl5pPr>
            <a:lvl6pPr indent="-355600" lvl="5" marL="2743200" algn="l">
              <a:spcBef>
                <a:spcPts val="400"/>
              </a:spcBef>
              <a:spcAft>
                <a:spcPts val="0"/>
              </a:spcAft>
              <a:buSzPts val="2000"/>
              <a:buChar char="●"/>
              <a:defRPr sz="2000"/>
            </a:lvl6pPr>
            <a:lvl7pPr indent="-355600" lvl="6" marL="3200400" algn="l">
              <a:spcBef>
                <a:spcPts val="400"/>
              </a:spcBef>
              <a:spcAft>
                <a:spcPts val="0"/>
              </a:spcAft>
              <a:buSzPts val="2000"/>
              <a:buChar char="●"/>
              <a:defRPr sz="2000"/>
            </a:lvl7pPr>
            <a:lvl8pPr indent="-355600" lvl="7" marL="3657600" algn="l">
              <a:spcBef>
                <a:spcPts val="400"/>
              </a:spcBef>
              <a:spcAft>
                <a:spcPts val="0"/>
              </a:spcAft>
              <a:buSzPts val="2000"/>
              <a:buChar char="●"/>
              <a:defRPr sz="2000"/>
            </a:lvl8pPr>
            <a:lvl9pPr indent="-355600" lvl="8" marL="4114800" algn="l">
              <a:spcBef>
                <a:spcPts val="400"/>
              </a:spcBef>
              <a:spcAft>
                <a:spcPts val="0"/>
              </a:spcAft>
              <a:buSzPts val="2000"/>
              <a:buChar char="●"/>
              <a:defRPr sz="2000"/>
            </a:lvl9pPr>
          </a:lstStyle>
          <a:p/>
        </p:txBody>
      </p:sp>
      <p:sp>
        <p:nvSpPr>
          <p:cNvPr id="1966" name="Google Shape;1966;p427"/>
          <p:cNvSpPr txBox="1"/>
          <p:nvPr>
            <p:ph idx="2" type="body"/>
          </p:nvPr>
        </p:nvSpPr>
        <p:spPr>
          <a:xfrm>
            <a:off x="167838" y="1730018"/>
            <a:ext cx="2468880" cy="4572000"/>
          </a:xfrm>
          <a:prstGeom prst="rect">
            <a:avLst/>
          </a:prstGeom>
          <a:noFill/>
          <a:ln>
            <a:noFill/>
          </a:ln>
        </p:spPr>
        <p:txBody>
          <a:bodyPr anchorCtr="0" anchor="t" bIns="45700" lIns="54850" spcFirstLastPara="1" rIns="91425" wrap="square" tIns="91425">
            <a:noAutofit/>
          </a:bodyPr>
          <a:lstStyle>
            <a:lvl1pPr indent="-228600" lvl="0" marL="457200" algn="l">
              <a:spcBef>
                <a:spcPts val="0"/>
              </a:spcBef>
              <a:spcAft>
                <a:spcPts val="0"/>
              </a:spcAft>
              <a:buSzPts val="1120"/>
              <a:buNone/>
              <a:defRPr sz="1400"/>
            </a:lvl1pPr>
            <a:lvl2pPr indent="-228600" lvl="1" marL="914400" algn="l">
              <a:spcBef>
                <a:spcPts val="240"/>
              </a:spcBef>
              <a:spcAft>
                <a:spcPts val="0"/>
              </a:spcAft>
              <a:buSzPts val="1080"/>
              <a:buNone/>
              <a:defRPr sz="1200"/>
            </a:lvl2pPr>
            <a:lvl3pPr indent="-228600" lvl="2" marL="1371600" algn="l">
              <a:spcBef>
                <a:spcPts val="200"/>
              </a:spcBef>
              <a:spcAft>
                <a:spcPts val="0"/>
              </a:spcAft>
              <a:buSzPts val="1000"/>
              <a:buNone/>
              <a:defRPr sz="1000"/>
            </a:lvl3pPr>
            <a:lvl4pPr indent="-228600" lvl="3" marL="1828800" algn="l">
              <a:spcBef>
                <a:spcPts val="180"/>
              </a:spcBef>
              <a:spcAft>
                <a:spcPts val="0"/>
              </a:spcAft>
              <a:buSzPts val="900"/>
              <a:buNone/>
              <a:defRPr sz="900"/>
            </a:lvl4pPr>
            <a:lvl5pPr indent="-228600" lvl="4" marL="2286000" algn="l">
              <a:spcBef>
                <a:spcPts val="180"/>
              </a:spcBef>
              <a:spcAft>
                <a:spcPts val="0"/>
              </a:spcAft>
              <a:buSzPts val="900"/>
              <a:buNone/>
              <a:defRPr sz="900"/>
            </a:lvl5pPr>
            <a:lvl6pPr indent="-228600" lvl="5" marL="2743200" algn="l">
              <a:spcBef>
                <a:spcPts val="180"/>
              </a:spcBef>
              <a:spcAft>
                <a:spcPts val="0"/>
              </a:spcAft>
              <a:buSzPts val="900"/>
              <a:buNone/>
              <a:defRPr sz="900"/>
            </a:lvl6pPr>
            <a:lvl7pPr indent="-228600" lvl="6" marL="3200400" algn="l">
              <a:spcBef>
                <a:spcPts val="180"/>
              </a:spcBef>
              <a:spcAft>
                <a:spcPts val="0"/>
              </a:spcAft>
              <a:buSzPts val="900"/>
              <a:buNone/>
              <a:defRPr sz="900"/>
            </a:lvl7pPr>
            <a:lvl8pPr indent="-228600" lvl="7" marL="3657600" algn="l">
              <a:spcBef>
                <a:spcPts val="180"/>
              </a:spcBef>
              <a:spcAft>
                <a:spcPts val="0"/>
              </a:spcAft>
              <a:buSzPts val="900"/>
              <a:buNone/>
              <a:defRPr sz="900"/>
            </a:lvl8pPr>
            <a:lvl9pPr indent="-228600" lvl="8" marL="4114800" algn="l">
              <a:spcBef>
                <a:spcPts val="180"/>
              </a:spcBef>
              <a:spcAft>
                <a:spcPts val="0"/>
              </a:spcAft>
              <a:buSzPts val="900"/>
              <a:buNone/>
              <a:defRPr sz="900"/>
            </a:lvl9pPr>
          </a:lstStyle>
          <a:p/>
        </p:txBody>
      </p:sp>
      <p:sp>
        <p:nvSpPr>
          <p:cNvPr id="1967" name="Google Shape;1967;p427"/>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8" name="Google Shape;1968;p427"/>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9" name="Google Shape;1969;p427"/>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414141"/>
                </a:solidFill>
                <a:latin typeface="Corbel"/>
                <a:ea typeface="Corbel"/>
                <a:cs typeface="Corbel"/>
                <a:sym typeface="Corbel"/>
              </a:defRPr>
            </a:lvl1pPr>
            <a:lvl2pPr indent="0" lvl="1" marL="0" marR="0" algn="r">
              <a:spcBef>
                <a:spcPts val="0"/>
              </a:spcBef>
              <a:spcAft>
                <a:spcPts val="0"/>
              </a:spcAft>
              <a:buNone/>
              <a:defRPr sz="1200">
                <a:solidFill>
                  <a:srgbClr val="414141"/>
                </a:solidFill>
                <a:latin typeface="Corbel"/>
                <a:ea typeface="Corbel"/>
                <a:cs typeface="Corbel"/>
                <a:sym typeface="Corbel"/>
              </a:defRPr>
            </a:lvl2pPr>
            <a:lvl3pPr indent="0" lvl="2" marL="0" marR="0" algn="r">
              <a:spcBef>
                <a:spcPts val="0"/>
              </a:spcBef>
              <a:spcAft>
                <a:spcPts val="0"/>
              </a:spcAft>
              <a:buNone/>
              <a:defRPr sz="1200">
                <a:solidFill>
                  <a:srgbClr val="414141"/>
                </a:solidFill>
                <a:latin typeface="Corbel"/>
                <a:ea typeface="Corbel"/>
                <a:cs typeface="Corbel"/>
                <a:sym typeface="Corbel"/>
              </a:defRPr>
            </a:lvl3pPr>
            <a:lvl4pPr indent="0" lvl="3" marL="0" marR="0" algn="r">
              <a:spcBef>
                <a:spcPts val="0"/>
              </a:spcBef>
              <a:spcAft>
                <a:spcPts val="0"/>
              </a:spcAft>
              <a:buNone/>
              <a:defRPr sz="1200">
                <a:solidFill>
                  <a:srgbClr val="414141"/>
                </a:solidFill>
                <a:latin typeface="Corbel"/>
                <a:ea typeface="Corbel"/>
                <a:cs typeface="Corbel"/>
                <a:sym typeface="Corbel"/>
              </a:defRPr>
            </a:lvl4pPr>
            <a:lvl5pPr indent="0" lvl="4" marL="0" marR="0" algn="r">
              <a:spcBef>
                <a:spcPts val="0"/>
              </a:spcBef>
              <a:spcAft>
                <a:spcPts val="0"/>
              </a:spcAft>
              <a:buNone/>
              <a:defRPr sz="1200">
                <a:solidFill>
                  <a:srgbClr val="414141"/>
                </a:solidFill>
                <a:latin typeface="Corbel"/>
                <a:ea typeface="Corbel"/>
                <a:cs typeface="Corbel"/>
                <a:sym typeface="Corbel"/>
              </a:defRPr>
            </a:lvl5pPr>
            <a:lvl6pPr indent="0" lvl="5" marL="0" marR="0" algn="r">
              <a:spcBef>
                <a:spcPts val="0"/>
              </a:spcBef>
              <a:spcAft>
                <a:spcPts val="0"/>
              </a:spcAft>
              <a:buNone/>
              <a:defRPr sz="1200">
                <a:solidFill>
                  <a:srgbClr val="414141"/>
                </a:solidFill>
                <a:latin typeface="Corbel"/>
                <a:ea typeface="Corbel"/>
                <a:cs typeface="Corbel"/>
                <a:sym typeface="Corbel"/>
              </a:defRPr>
            </a:lvl6pPr>
            <a:lvl7pPr indent="0" lvl="6" marL="0" marR="0" algn="r">
              <a:spcBef>
                <a:spcPts val="0"/>
              </a:spcBef>
              <a:spcAft>
                <a:spcPts val="0"/>
              </a:spcAft>
              <a:buNone/>
              <a:defRPr sz="1200">
                <a:solidFill>
                  <a:srgbClr val="414141"/>
                </a:solidFill>
                <a:latin typeface="Corbel"/>
                <a:ea typeface="Corbel"/>
                <a:cs typeface="Corbel"/>
                <a:sym typeface="Corbel"/>
              </a:defRPr>
            </a:lvl7pPr>
            <a:lvl8pPr indent="0" lvl="7" marL="0" marR="0" algn="r">
              <a:spcBef>
                <a:spcPts val="0"/>
              </a:spcBef>
              <a:spcAft>
                <a:spcPts val="0"/>
              </a:spcAft>
              <a:buNone/>
              <a:defRPr sz="1200">
                <a:solidFill>
                  <a:srgbClr val="414141"/>
                </a:solidFill>
                <a:latin typeface="Corbel"/>
                <a:ea typeface="Corbel"/>
                <a:cs typeface="Corbel"/>
                <a:sym typeface="Corbel"/>
              </a:defRPr>
            </a:lvl8pPr>
            <a:lvl9pPr indent="0" lvl="8" marL="0" marR="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type="title">
  <p:cSld name="TITLE">
    <p:spTree>
      <p:nvGrpSpPr>
        <p:cNvPr id="176" name="Shape 176"/>
        <p:cNvGrpSpPr/>
        <p:nvPr/>
      </p:nvGrpSpPr>
      <p:grpSpPr>
        <a:xfrm>
          <a:off x="0" y="0"/>
          <a:ext cx="0" cy="0"/>
          <a:chOff x="0" y="0"/>
          <a:chExt cx="0" cy="0"/>
        </a:xfrm>
      </p:grpSpPr>
      <p:cxnSp>
        <p:nvCxnSpPr>
          <p:cNvPr id="177" name="Google Shape;177;p210"/>
          <p:cNvCxnSpPr/>
          <p:nvPr/>
        </p:nvCxnSpPr>
        <p:spPr>
          <a:xfrm>
            <a:off x="1463675" y="3549650"/>
            <a:ext cx="2971800" cy="1588"/>
          </a:xfrm>
          <a:prstGeom prst="straightConnector1">
            <a:avLst/>
          </a:prstGeom>
          <a:noFill/>
          <a:ln cap="flat" cmpd="sng" w="9525">
            <a:solidFill>
              <a:srgbClr val="E8E8E7"/>
            </a:solidFill>
            <a:prstDash val="solid"/>
            <a:round/>
            <a:headEnd len="sm" w="sm" type="none"/>
            <a:tailEnd len="sm" w="sm" type="none"/>
          </a:ln>
          <a:effectLst>
            <a:outerShdw blurRad="31750" rotWithShape="0" algn="tl">
              <a:srgbClr val="000000">
                <a:alpha val="54901"/>
              </a:srgbClr>
            </a:outerShdw>
          </a:effectLst>
        </p:spPr>
      </p:cxnSp>
      <p:cxnSp>
        <p:nvCxnSpPr>
          <p:cNvPr id="178" name="Google Shape;178;p210"/>
          <p:cNvCxnSpPr/>
          <p:nvPr/>
        </p:nvCxnSpPr>
        <p:spPr>
          <a:xfrm>
            <a:off x="4708525" y="3549650"/>
            <a:ext cx="2971800" cy="1588"/>
          </a:xfrm>
          <a:prstGeom prst="straightConnector1">
            <a:avLst/>
          </a:prstGeom>
          <a:noFill/>
          <a:ln cap="flat" cmpd="sng" w="9525">
            <a:solidFill>
              <a:srgbClr val="E8E8E7"/>
            </a:solidFill>
            <a:prstDash val="solid"/>
            <a:round/>
            <a:headEnd len="sm" w="sm" type="none"/>
            <a:tailEnd len="sm" w="sm" type="none"/>
          </a:ln>
          <a:effectLst>
            <a:outerShdw blurRad="31750" rotWithShape="0" algn="tl">
              <a:srgbClr val="000000">
                <a:alpha val="54901"/>
              </a:srgbClr>
            </a:outerShdw>
          </a:effectLst>
        </p:spPr>
      </p:cxnSp>
      <p:sp>
        <p:nvSpPr>
          <p:cNvPr id="179" name="Google Shape;179;p210"/>
          <p:cNvSpPr/>
          <p:nvPr/>
        </p:nvSpPr>
        <p:spPr>
          <a:xfrm>
            <a:off x="4540250" y="3525838"/>
            <a:ext cx="46038" cy="46037"/>
          </a:xfrm>
          <a:prstGeom prst="ellipse">
            <a:avLst/>
          </a:prstGeom>
          <a:solidFill>
            <a:schemeClr val="accent2"/>
          </a:solidFill>
          <a:ln cap="flat" cmpd="sng" w="38100">
            <a:solidFill>
              <a:schemeClr val="accent2"/>
            </a:solidFill>
            <a:prstDash val="solid"/>
            <a:round/>
            <a:headEnd len="sm" w="sm" type="none"/>
            <a:tailEnd len="sm" w="sm" type="none"/>
          </a:ln>
          <a:effectLst>
            <a:outerShdw blurRad="31750" rotWithShape="0" algn="tl">
              <a:srgbClr val="000000">
                <a:alpha val="5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0" name="Google Shape;180;p210"/>
          <p:cNvSpPr txBox="1"/>
          <p:nvPr>
            <p:ph idx="1" type="subTitle"/>
          </p:nvPr>
        </p:nvSpPr>
        <p:spPr>
          <a:xfrm>
            <a:off x="457200" y="3699804"/>
            <a:ext cx="8305800" cy="1143000"/>
          </a:xfrm>
          <a:prstGeom prst="rect">
            <a:avLst/>
          </a:prstGeom>
          <a:noFill/>
          <a:ln>
            <a:noFill/>
          </a:ln>
        </p:spPr>
        <p:txBody>
          <a:bodyPr anchorCtr="0" anchor="t" bIns="45700" lIns="91425" spcFirstLastPara="1" rIns="91425" wrap="square" tIns="45700">
            <a:noAutofit/>
          </a:bodyPr>
          <a:lstStyle>
            <a:lvl1pPr lvl="0" algn="ctr">
              <a:spcBef>
                <a:spcPts val="600"/>
              </a:spcBef>
              <a:spcAft>
                <a:spcPts val="0"/>
              </a:spcAft>
              <a:buSzPts val="1870"/>
              <a:buNone/>
              <a:defRPr sz="2200">
                <a:solidFill>
                  <a:schemeClr val="lt2"/>
                </a:solidFill>
              </a:defRPr>
            </a:lvl1pPr>
            <a:lvl2pPr lvl="1" algn="ctr">
              <a:spcBef>
                <a:spcPts val="300"/>
              </a:spcBef>
              <a:spcAft>
                <a:spcPts val="0"/>
              </a:spcAft>
              <a:buSzPts val="1530"/>
              <a:buNone/>
              <a:defRPr/>
            </a:lvl2pPr>
            <a:lvl3pPr lvl="2" algn="ctr">
              <a:spcBef>
                <a:spcPts val="300"/>
              </a:spcBef>
              <a:spcAft>
                <a:spcPts val="0"/>
              </a:spcAft>
              <a:buSzPts val="1530"/>
              <a:buNone/>
              <a:defRPr/>
            </a:lvl3pPr>
            <a:lvl4pPr lvl="3" algn="ctr">
              <a:spcBef>
                <a:spcPts val="300"/>
              </a:spcBef>
              <a:spcAft>
                <a:spcPts val="0"/>
              </a:spcAft>
              <a:buSzPts val="1530"/>
              <a:buNone/>
              <a:defRPr/>
            </a:lvl4pPr>
            <a:lvl5pPr lvl="4" algn="ctr">
              <a:spcBef>
                <a:spcPts val="338"/>
              </a:spcBef>
              <a:spcAft>
                <a:spcPts val="0"/>
              </a:spcAft>
              <a:buSzPts val="1530"/>
              <a:buNone/>
              <a:defRPr/>
            </a:lvl5pPr>
            <a:lvl6pPr lvl="5" algn="ctr">
              <a:spcBef>
                <a:spcPts val="340"/>
              </a:spcBef>
              <a:spcAft>
                <a:spcPts val="0"/>
              </a:spcAft>
              <a:buSzPts val="1530"/>
              <a:buNone/>
              <a:defRPr/>
            </a:lvl6pPr>
            <a:lvl7pPr lvl="6" algn="ctr">
              <a:spcBef>
                <a:spcPts val="340"/>
              </a:spcBef>
              <a:spcAft>
                <a:spcPts val="0"/>
              </a:spcAft>
              <a:buSzPts val="1530"/>
              <a:buNone/>
              <a:defRPr/>
            </a:lvl7pPr>
            <a:lvl8pPr lvl="7" algn="ctr">
              <a:spcBef>
                <a:spcPts val="340"/>
              </a:spcBef>
              <a:spcAft>
                <a:spcPts val="0"/>
              </a:spcAft>
              <a:buSzPts val="1530"/>
              <a:buNone/>
              <a:defRPr/>
            </a:lvl8pPr>
            <a:lvl9pPr lvl="8" algn="ctr">
              <a:spcBef>
                <a:spcPts val="340"/>
              </a:spcBef>
              <a:spcAft>
                <a:spcPts val="0"/>
              </a:spcAft>
              <a:buSzPts val="1530"/>
              <a:buNone/>
              <a:defRPr/>
            </a:lvl9pPr>
          </a:lstStyle>
          <a:p/>
        </p:txBody>
      </p:sp>
      <p:sp>
        <p:nvSpPr>
          <p:cNvPr id="181" name="Google Shape;181;p210"/>
          <p:cNvSpPr txBox="1"/>
          <p:nvPr>
            <p:ph type="ctrTitle"/>
          </p:nvPr>
        </p:nvSpPr>
        <p:spPr>
          <a:xfrm>
            <a:off x="457200" y="1433732"/>
            <a:ext cx="8305800" cy="19812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b="0" sz="4800">
                <a:solidFill>
                  <a:srgbClr val="F9F9F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 name="Google Shape;182;p210"/>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 name="Google Shape;183;p210"/>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chemeClr val="lt2"/>
                </a:solidFill>
                <a:latin typeface="Constantia"/>
                <a:ea typeface="Constantia"/>
                <a:cs typeface="Constantia"/>
                <a:sym typeface="Constantia"/>
              </a:defRPr>
            </a:lvl1pPr>
            <a:lvl2pPr indent="0" lvl="1" marL="0" marR="0" algn="ctr">
              <a:spcBef>
                <a:spcPts val="0"/>
              </a:spcBef>
              <a:spcAft>
                <a:spcPts val="0"/>
              </a:spcAft>
              <a:buNone/>
              <a:defRPr sz="1600">
                <a:solidFill>
                  <a:schemeClr val="lt2"/>
                </a:solidFill>
                <a:latin typeface="Constantia"/>
                <a:ea typeface="Constantia"/>
                <a:cs typeface="Constantia"/>
                <a:sym typeface="Constantia"/>
              </a:defRPr>
            </a:lvl2pPr>
            <a:lvl3pPr indent="0" lvl="2" marL="0" marR="0" algn="ctr">
              <a:spcBef>
                <a:spcPts val="0"/>
              </a:spcBef>
              <a:spcAft>
                <a:spcPts val="0"/>
              </a:spcAft>
              <a:buNone/>
              <a:defRPr sz="1600">
                <a:solidFill>
                  <a:schemeClr val="lt2"/>
                </a:solidFill>
                <a:latin typeface="Constantia"/>
                <a:ea typeface="Constantia"/>
                <a:cs typeface="Constantia"/>
                <a:sym typeface="Constantia"/>
              </a:defRPr>
            </a:lvl3pPr>
            <a:lvl4pPr indent="0" lvl="3" marL="0" marR="0" algn="ctr">
              <a:spcBef>
                <a:spcPts val="0"/>
              </a:spcBef>
              <a:spcAft>
                <a:spcPts val="0"/>
              </a:spcAft>
              <a:buNone/>
              <a:defRPr sz="1600">
                <a:solidFill>
                  <a:schemeClr val="lt2"/>
                </a:solidFill>
                <a:latin typeface="Constantia"/>
                <a:ea typeface="Constantia"/>
                <a:cs typeface="Constantia"/>
                <a:sym typeface="Constantia"/>
              </a:defRPr>
            </a:lvl4pPr>
            <a:lvl5pPr indent="0" lvl="4" marL="0" marR="0" algn="ctr">
              <a:spcBef>
                <a:spcPts val="0"/>
              </a:spcBef>
              <a:spcAft>
                <a:spcPts val="0"/>
              </a:spcAft>
              <a:buNone/>
              <a:defRPr sz="1600">
                <a:solidFill>
                  <a:schemeClr val="lt2"/>
                </a:solidFill>
                <a:latin typeface="Constantia"/>
                <a:ea typeface="Constantia"/>
                <a:cs typeface="Constantia"/>
                <a:sym typeface="Constantia"/>
              </a:defRPr>
            </a:lvl5pPr>
            <a:lvl6pPr indent="0" lvl="5" marL="0" marR="0" algn="ctr">
              <a:spcBef>
                <a:spcPts val="0"/>
              </a:spcBef>
              <a:spcAft>
                <a:spcPts val="0"/>
              </a:spcAft>
              <a:buNone/>
              <a:defRPr sz="1600">
                <a:solidFill>
                  <a:schemeClr val="lt2"/>
                </a:solidFill>
                <a:latin typeface="Constantia"/>
                <a:ea typeface="Constantia"/>
                <a:cs typeface="Constantia"/>
                <a:sym typeface="Constantia"/>
              </a:defRPr>
            </a:lvl6pPr>
            <a:lvl7pPr indent="0" lvl="6" marL="0" marR="0" algn="ctr">
              <a:spcBef>
                <a:spcPts val="0"/>
              </a:spcBef>
              <a:spcAft>
                <a:spcPts val="0"/>
              </a:spcAft>
              <a:buNone/>
              <a:defRPr sz="1600">
                <a:solidFill>
                  <a:schemeClr val="lt2"/>
                </a:solidFill>
                <a:latin typeface="Constantia"/>
                <a:ea typeface="Constantia"/>
                <a:cs typeface="Constantia"/>
                <a:sym typeface="Constantia"/>
              </a:defRPr>
            </a:lvl7pPr>
            <a:lvl8pPr indent="0" lvl="7" marL="0" marR="0" algn="ctr">
              <a:spcBef>
                <a:spcPts val="0"/>
              </a:spcBef>
              <a:spcAft>
                <a:spcPts val="0"/>
              </a:spcAft>
              <a:buNone/>
              <a:defRPr sz="1600">
                <a:solidFill>
                  <a:schemeClr val="lt2"/>
                </a:solidFill>
                <a:latin typeface="Constantia"/>
                <a:ea typeface="Constantia"/>
                <a:cs typeface="Constantia"/>
                <a:sym typeface="Constantia"/>
              </a:defRPr>
            </a:lvl8pPr>
            <a:lvl9pPr indent="0" lvl="8" marL="0" marR="0" algn="ctr">
              <a:spcBef>
                <a:spcPts val="0"/>
              </a:spcBef>
              <a:spcAft>
                <a:spcPts val="0"/>
              </a:spcAft>
              <a:buNone/>
              <a:defRPr sz="1600">
                <a:solidFill>
                  <a:schemeClr val="lt2"/>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
        <p:nvSpPr>
          <p:cNvPr id="184" name="Google Shape;184;p210"/>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type="picTx">
  <p:cSld name="PICTURE_WITH_CAPTION_TEXT">
    <p:bg>
      <p:bgPr>
        <a:solidFill>
          <a:schemeClr val="lt2"/>
        </a:solidFill>
      </p:bgPr>
    </p:bg>
    <p:spTree>
      <p:nvGrpSpPr>
        <p:cNvPr id="1970" name="Shape 1970"/>
        <p:cNvGrpSpPr/>
        <p:nvPr/>
      </p:nvGrpSpPr>
      <p:grpSpPr>
        <a:xfrm>
          <a:off x="0" y="0"/>
          <a:ext cx="0" cy="0"/>
          <a:chOff x="0" y="0"/>
          <a:chExt cx="0" cy="0"/>
        </a:xfrm>
      </p:grpSpPr>
      <p:sp>
        <p:nvSpPr>
          <p:cNvPr id="1971" name="Google Shape;1971;p428"/>
          <p:cNvSpPr/>
          <p:nvPr/>
        </p:nvSpPr>
        <p:spPr>
          <a:xfrm>
            <a:off x="2855913" y="0"/>
            <a:ext cx="46037"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72" name="Google Shape;1972;p428"/>
          <p:cNvSpPr/>
          <p:nvPr/>
        </p:nvSpPr>
        <p:spPr>
          <a:xfrm>
            <a:off x="2855913" y="0"/>
            <a:ext cx="46037"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73" name="Google Shape;1973;p428"/>
          <p:cNvSpPr txBox="1"/>
          <p:nvPr>
            <p:ph type="title"/>
          </p:nvPr>
        </p:nvSpPr>
        <p:spPr>
          <a:xfrm>
            <a:off x="164592" y="155448"/>
            <a:ext cx="2525150" cy="978408"/>
          </a:xfrm>
          <a:prstGeom prst="rect">
            <a:avLst/>
          </a:prstGeom>
          <a:noFill/>
          <a:ln>
            <a:noFill/>
          </a:ln>
        </p:spPr>
        <p:txBody>
          <a:bodyPr anchorCtr="0" anchor="b" bIns="0" lIns="73150" spcFirstLastPara="1" rIns="45700" wrap="square" tIns="45700">
            <a:normAutofit/>
          </a:bodyPr>
          <a:lstStyle>
            <a:lvl1pPr lvl="0" algn="l">
              <a:spcBef>
                <a:spcPts val="0"/>
              </a:spcBef>
              <a:spcAft>
                <a:spcPts val="0"/>
              </a:spcAft>
              <a:buSzPts val="1400"/>
              <a:buNone/>
              <a:defRPr b="0"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4" name="Google Shape;1974;p428"/>
          <p:cNvSpPr/>
          <p:nvPr>
            <p:ph idx="2" type="pic"/>
          </p:nvPr>
        </p:nvSpPr>
        <p:spPr>
          <a:xfrm>
            <a:off x="2903805" y="1484808"/>
            <a:ext cx="6247397" cy="5373192"/>
          </a:xfrm>
          <a:prstGeom prst="rect">
            <a:avLst/>
          </a:prstGeom>
          <a:solidFill>
            <a:srgbClr val="BABABB"/>
          </a:solidFill>
          <a:ln>
            <a:noFill/>
          </a:ln>
        </p:spPr>
        <p:txBody>
          <a:bodyPr anchorCtr="0" anchor="t" bIns="45700" lIns="54850" spcFirstLastPara="1" rIns="91425" wrap="square" tIns="91425">
            <a:normAutofit/>
          </a:bodyPr>
          <a:lstStyle>
            <a:lvl1pPr lvl="0" marR="0" rtl="0" algn="l">
              <a:spcBef>
                <a:spcPts val="0"/>
              </a:spcBef>
              <a:spcAft>
                <a:spcPts val="0"/>
              </a:spcAft>
              <a:buClr>
                <a:schemeClr val="accent1"/>
              </a:buClr>
              <a:buSzPts val="2560"/>
              <a:buFont typeface="Noto Sans Symbols"/>
              <a:buNone/>
              <a:defRPr b="0" i="0" sz="3200" u="none" cap="none" strike="noStrike">
                <a:solidFill>
                  <a:schemeClr val="dk1"/>
                </a:solidFill>
                <a:latin typeface="Corbel"/>
                <a:ea typeface="Corbel"/>
                <a:cs typeface="Corbel"/>
                <a:sym typeface="Corbel"/>
              </a:defRPr>
            </a:lvl1pPr>
            <a:lvl2pPr lvl="1" marR="0" rtl="0" algn="l">
              <a:spcBef>
                <a:spcPts val="560"/>
              </a:spcBef>
              <a:spcAft>
                <a:spcPts val="0"/>
              </a:spcAft>
              <a:buClr>
                <a:schemeClr val="accent2"/>
              </a:buClr>
              <a:buSzPts val="2520"/>
              <a:buFont typeface="Noto Sans Symbols"/>
              <a:buNone/>
              <a:defRPr b="0" i="0" sz="2800" u="none" cap="none" strike="noStrike">
                <a:solidFill>
                  <a:schemeClr val="dk1"/>
                </a:solidFill>
                <a:latin typeface="Corbel"/>
                <a:ea typeface="Corbel"/>
                <a:cs typeface="Corbel"/>
                <a:sym typeface="Corbel"/>
              </a:defRPr>
            </a:lvl2pPr>
            <a:lvl3pPr lvl="2" marR="0" rtl="0" algn="l">
              <a:spcBef>
                <a:spcPts val="480"/>
              </a:spcBef>
              <a:spcAft>
                <a:spcPts val="0"/>
              </a:spcAft>
              <a:buClr>
                <a:srgbClr val="E66C7D"/>
              </a:buClr>
              <a:buSzPts val="2400"/>
              <a:buFont typeface="Arial"/>
              <a:buNone/>
              <a:defRPr b="0" i="0" sz="2400" u="none" cap="none" strike="noStrike">
                <a:solidFill>
                  <a:schemeClr val="dk1"/>
                </a:solidFill>
                <a:latin typeface="Corbel"/>
                <a:ea typeface="Corbel"/>
                <a:cs typeface="Corbel"/>
                <a:sym typeface="Corbel"/>
              </a:defRPr>
            </a:lvl3pPr>
            <a:lvl4pPr lvl="3" marR="0" rtl="0" algn="l">
              <a:spcBef>
                <a:spcPts val="400"/>
              </a:spcBef>
              <a:spcAft>
                <a:spcPts val="0"/>
              </a:spcAft>
              <a:buClr>
                <a:srgbClr val="6BB76D"/>
              </a:buClr>
              <a:buSzPts val="2000"/>
              <a:buFont typeface="Arial"/>
              <a:buNone/>
              <a:defRPr b="0" i="0" sz="2000" u="none" cap="none" strike="noStrike">
                <a:solidFill>
                  <a:schemeClr val="dk1"/>
                </a:solidFill>
                <a:latin typeface="Corbel"/>
                <a:ea typeface="Corbel"/>
                <a:cs typeface="Corbel"/>
                <a:sym typeface="Corbel"/>
              </a:defRPr>
            </a:lvl4pPr>
            <a:lvl5pPr lvl="4" marR="0" rtl="0" algn="l">
              <a:spcBef>
                <a:spcPts val="400"/>
              </a:spcBef>
              <a:spcAft>
                <a:spcPts val="0"/>
              </a:spcAft>
              <a:buClr>
                <a:srgbClr val="E88651"/>
              </a:buClr>
              <a:buSzPts val="2000"/>
              <a:buFont typeface="Noto Sans Symbols"/>
              <a:buNone/>
              <a:defRPr b="0" i="0" sz="2000" u="none" cap="none" strike="noStrike">
                <a:solidFill>
                  <a:schemeClr val="dk1"/>
                </a:solidFill>
                <a:latin typeface="Corbel"/>
                <a:ea typeface="Corbel"/>
                <a:cs typeface="Corbel"/>
                <a:sym typeface="Corbel"/>
              </a:defRPr>
            </a:lvl5pPr>
            <a:lvl6pPr lvl="5" marR="0" rtl="0" algn="l">
              <a:spcBef>
                <a:spcPts val="400"/>
              </a:spcBef>
              <a:spcAft>
                <a:spcPts val="0"/>
              </a:spcAft>
              <a:buClr>
                <a:schemeClr val="accent6"/>
              </a:buClr>
              <a:buSzPts val="2000"/>
              <a:buFont typeface="Noto Sans Symbols"/>
              <a:buNone/>
              <a:defRPr b="0" i="0" sz="2000" u="none" cap="none" strike="noStrike">
                <a:solidFill>
                  <a:schemeClr val="dk1"/>
                </a:solidFill>
                <a:latin typeface="Corbel"/>
                <a:ea typeface="Corbel"/>
                <a:cs typeface="Corbel"/>
                <a:sym typeface="Corbel"/>
              </a:defRPr>
            </a:lvl6pPr>
            <a:lvl7pPr lvl="6" marR="0" rtl="0" algn="l">
              <a:spcBef>
                <a:spcPts val="400"/>
              </a:spcBef>
              <a:spcAft>
                <a:spcPts val="0"/>
              </a:spcAft>
              <a:buClr>
                <a:schemeClr val="accent1"/>
              </a:buClr>
              <a:buSzPts val="2000"/>
              <a:buFont typeface="Noto Sans Symbols"/>
              <a:buNone/>
              <a:defRPr b="0" i="0" sz="2000" u="none" cap="none" strike="noStrike">
                <a:solidFill>
                  <a:schemeClr val="dk1"/>
                </a:solidFill>
                <a:latin typeface="Corbel"/>
                <a:ea typeface="Corbel"/>
                <a:cs typeface="Corbel"/>
                <a:sym typeface="Corbel"/>
              </a:defRPr>
            </a:lvl7pPr>
            <a:lvl8pPr lvl="7" marR="0" rtl="0" algn="l">
              <a:spcBef>
                <a:spcPts val="400"/>
              </a:spcBef>
              <a:spcAft>
                <a:spcPts val="0"/>
              </a:spcAft>
              <a:buClr>
                <a:schemeClr val="accent2"/>
              </a:buClr>
              <a:buSzPts val="2000"/>
              <a:buFont typeface="Noto Sans Symbols"/>
              <a:buNone/>
              <a:defRPr b="0" i="0" sz="2000" u="none" cap="none" strike="noStrike">
                <a:solidFill>
                  <a:schemeClr val="dk1"/>
                </a:solidFill>
                <a:latin typeface="Corbel"/>
                <a:ea typeface="Corbel"/>
                <a:cs typeface="Corbel"/>
                <a:sym typeface="Corbel"/>
              </a:defRPr>
            </a:lvl8pPr>
            <a:lvl9pPr lvl="8" marR="0" rtl="0" algn="l">
              <a:spcBef>
                <a:spcPts val="400"/>
              </a:spcBef>
              <a:spcAft>
                <a:spcPts val="0"/>
              </a:spcAft>
              <a:buClr>
                <a:schemeClr val="accent3"/>
              </a:buClr>
              <a:buSzPts val="2000"/>
              <a:buFont typeface="Noto Sans Symbols"/>
              <a:buNone/>
              <a:defRPr b="0" i="0" sz="2000" u="none" cap="none" strike="noStrike">
                <a:solidFill>
                  <a:schemeClr val="dk1"/>
                </a:solidFill>
                <a:latin typeface="Corbel"/>
                <a:ea typeface="Corbel"/>
                <a:cs typeface="Corbel"/>
                <a:sym typeface="Corbel"/>
              </a:defRPr>
            </a:lvl9pPr>
          </a:lstStyle>
          <a:p/>
        </p:txBody>
      </p:sp>
      <p:sp>
        <p:nvSpPr>
          <p:cNvPr id="1975" name="Google Shape;1975;p428"/>
          <p:cNvSpPr txBox="1"/>
          <p:nvPr>
            <p:ph idx="1" type="body"/>
          </p:nvPr>
        </p:nvSpPr>
        <p:spPr>
          <a:xfrm>
            <a:off x="164592" y="1728216"/>
            <a:ext cx="2468880" cy="4572000"/>
          </a:xfrm>
          <a:prstGeom prst="rect">
            <a:avLst/>
          </a:prstGeom>
          <a:noFill/>
          <a:ln>
            <a:noFill/>
          </a:ln>
        </p:spPr>
        <p:txBody>
          <a:bodyPr anchorCtr="0" anchor="t" bIns="45700" lIns="54850" spcFirstLastPara="1" rIns="91425" wrap="square" tIns="91425">
            <a:noAutofit/>
          </a:bodyPr>
          <a:lstStyle>
            <a:lvl1pPr indent="-228600" lvl="0" marL="457200" algn="l">
              <a:spcBef>
                <a:spcPts val="0"/>
              </a:spcBef>
              <a:spcAft>
                <a:spcPts val="0"/>
              </a:spcAft>
              <a:buSzPts val="1120"/>
              <a:buNone/>
              <a:defRPr sz="1400"/>
            </a:lvl1pPr>
            <a:lvl2pPr indent="-228600" lvl="1" marL="914400" algn="l">
              <a:spcBef>
                <a:spcPts val="240"/>
              </a:spcBef>
              <a:spcAft>
                <a:spcPts val="0"/>
              </a:spcAft>
              <a:buSzPts val="1080"/>
              <a:buNone/>
              <a:defRPr sz="1200"/>
            </a:lvl2pPr>
            <a:lvl3pPr indent="-228600" lvl="2" marL="1371600" algn="l">
              <a:spcBef>
                <a:spcPts val="200"/>
              </a:spcBef>
              <a:spcAft>
                <a:spcPts val="0"/>
              </a:spcAft>
              <a:buSzPts val="1000"/>
              <a:buNone/>
              <a:defRPr sz="1000"/>
            </a:lvl3pPr>
            <a:lvl4pPr indent="-228600" lvl="3" marL="1828800" algn="l">
              <a:spcBef>
                <a:spcPts val="180"/>
              </a:spcBef>
              <a:spcAft>
                <a:spcPts val="0"/>
              </a:spcAft>
              <a:buSzPts val="900"/>
              <a:buNone/>
              <a:defRPr sz="900"/>
            </a:lvl4pPr>
            <a:lvl5pPr indent="-228600" lvl="4" marL="2286000" algn="l">
              <a:spcBef>
                <a:spcPts val="180"/>
              </a:spcBef>
              <a:spcAft>
                <a:spcPts val="0"/>
              </a:spcAft>
              <a:buSzPts val="900"/>
              <a:buNone/>
              <a:defRPr sz="900"/>
            </a:lvl5pPr>
            <a:lvl6pPr indent="-228600" lvl="5" marL="2743200" algn="l">
              <a:spcBef>
                <a:spcPts val="180"/>
              </a:spcBef>
              <a:spcAft>
                <a:spcPts val="0"/>
              </a:spcAft>
              <a:buSzPts val="900"/>
              <a:buNone/>
              <a:defRPr sz="900"/>
            </a:lvl6pPr>
            <a:lvl7pPr indent="-228600" lvl="6" marL="3200400" algn="l">
              <a:spcBef>
                <a:spcPts val="180"/>
              </a:spcBef>
              <a:spcAft>
                <a:spcPts val="0"/>
              </a:spcAft>
              <a:buSzPts val="900"/>
              <a:buNone/>
              <a:defRPr sz="900"/>
            </a:lvl7pPr>
            <a:lvl8pPr indent="-228600" lvl="7" marL="3657600" algn="l">
              <a:spcBef>
                <a:spcPts val="180"/>
              </a:spcBef>
              <a:spcAft>
                <a:spcPts val="0"/>
              </a:spcAft>
              <a:buSzPts val="900"/>
              <a:buNone/>
              <a:defRPr sz="900"/>
            </a:lvl8pPr>
            <a:lvl9pPr indent="-228600" lvl="8" marL="4114800" algn="l">
              <a:spcBef>
                <a:spcPts val="180"/>
              </a:spcBef>
              <a:spcAft>
                <a:spcPts val="0"/>
              </a:spcAft>
              <a:buSzPts val="900"/>
              <a:buNone/>
              <a:defRPr sz="900"/>
            </a:lvl9pPr>
          </a:lstStyle>
          <a:p/>
        </p:txBody>
      </p:sp>
      <p:sp>
        <p:nvSpPr>
          <p:cNvPr id="1976" name="Google Shape;1976;p428"/>
          <p:cNvSpPr txBox="1"/>
          <p:nvPr>
            <p:ph idx="10" type="dt"/>
          </p:nvPr>
        </p:nvSpPr>
        <p:spPr>
          <a:xfrm>
            <a:off x="165100" y="1169988"/>
            <a:ext cx="2522538" cy="201612"/>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7" name="Google Shape;1977;p428"/>
          <p:cNvSpPr txBox="1"/>
          <p:nvPr>
            <p:ph idx="11" type="ftr"/>
          </p:nvPr>
        </p:nvSpPr>
        <p:spPr>
          <a:xfrm>
            <a:off x="3035300" y="1169988"/>
            <a:ext cx="5194300" cy="201612"/>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solidFill>
                  <a:srgbClr val="BABABA"/>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8" name="Google Shape;1978;p428"/>
          <p:cNvSpPr txBox="1"/>
          <p:nvPr>
            <p:ph idx="12" type="sldNum"/>
          </p:nvPr>
        </p:nvSpPr>
        <p:spPr>
          <a:xfrm>
            <a:off x="8339138" y="1169988"/>
            <a:ext cx="733425" cy="201612"/>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414141"/>
                </a:solidFill>
                <a:latin typeface="Corbel"/>
                <a:ea typeface="Corbel"/>
                <a:cs typeface="Corbel"/>
                <a:sym typeface="Corbel"/>
              </a:defRPr>
            </a:lvl1pPr>
            <a:lvl2pPr indent="0" lvl="1" marL="0" marR="0" algn="r">
              <a:spcBef>
                <a:spcPts val="0"/>
              </a:spcBef>
              <a:spcAft>
                <a:spcPts val="0"/>
              </a:spcAft>
              <a:buNone/>
              <a:defRPr sz="1200">
                <a:solidFill>
                  <a:srgbClr val="414141"/>
                </a:solidFill>
                <a:latin typeface="Corbel"/>
                <a:ea typeface="Corbel"/>
                <a:cs typeface="Corbel"/>
                <a:sym typeface="Corbel"/>
              </a:defRPr>
            </a:lvl2pPr>
            <a:lvl3pPr indent="0" lvl="2" marL="0" marR="0" algn="r">
              <a:spcBef>
                <a:spcPts val="0"/>
              </a:spcBef>
              <a:spcAft>
                <a:spcPts val="0"/>
              </a:spcAft>
              <a:buNone/>
              <a:defRPr sz="1200">
                <a:solidFill>
                  <a:srgbClr val="414141"/>
                </a:solidFill>
                <a:latin typeface="Corbel"/>
                <a:ea typeface="Corbel"/>
                <a:cs typeface="Corbel"/>
                <a:sym typeface="Corbel"/>
              </a:defRPr>
            </a:lvl3pPr>
            <a:lvl4pPr indent="0" lvl="3" marL="0" marR="0" algn="r">
              <a:spcBef>
                <a:spcPts val="0"/>
              </a:spcBef>
              <a:spcAft>
                <a:spcPts val="0"/>
              </a:spcAft>
              <a:buNone/>
              <a:defRPr sz="1200">
                <a:solidFill>
                  <a:srgbClr val="414141"/>
                </a:solidFill>
                <a:latin typeface="Corbel"/>
                <a:ea typeface="Corbel"/>
                <a:cs typeface="Corbel"/>
                <a:sym typeface="Corbel"/>
              </a:defRPr>
            </a:lvl4pPr>
            <a:lvl5pPr indent="0" lvl="4" marL="0" marR="0" algn="r">
              <a:spcBef>
                <a:spcPts val="0"/>
              </a:spcBef>
              <a:spcAft>
                <a:spcPts val="0"/>
              </a:spcAft>
              <a:buNone/>
              <a:defRPr sz="1200">
                <a:solidFill>
                  <a:srgbClr val="414141"/>
                </a:solidFill>
                <a:latin typeface="Corbel"/>
                <a:ea typeface="Corbel"/>
                <a:cs typeface="Corbel"/>
                <a:sym typeface="Corbel"/>
              </a:defRPr>
            </a:lvl5pPr>
            <a:lvl6pPr indent="0" lvl="5" marL="0" marR="0" algn="r">
              <a:spcBef>
                <a:spcPts val="0"/>
              </a:spcBef>
              <a:spcAft>
                <a:spcPts val="0"/>
              </a:spcAft>
              <a:buNone/>
              <a:defRPr sz="1200">
                <a:solidFill>
                  <a:srgbClr val="414141"/>
                </a:solidFill>
                <a:latin typeface="Corbel"/>
                <a:ea typeface="Corbel"/>
                <a:cs typeface="Corbel"/>
                <a:sym typeface="Corbel"/>
              </a:defRPr>
            </a:lvl6pPr>
            <a:lvl7pPr indent="0" lvl="6" marL="0" marR="0" algn="r">
              <a:spcBef>
                <a:spcPts val="0"/>
              </a:spcBef>
              <a:spcAft>
                <a:spcPts val="0"/>
              </a:spcAft>
              <a:buNone/>
              <a:defRPr sz="1200">
                <a:solidFill>
                  <a:srgbClr val="414141"/>
                </a:solidFill>
                <a:latin typeface="Corbel"/>
                <a:ea typeface="Corbel"/>
                <a:cs typeface="Corbel"/>
                <a:sym typeface="Corbel"/>
              </a:defRPr>
            </a:lvl7pPr>
            <a:lvl8pPr indent="0" lvl="7" marL="0" marR="0" algn="r">
              <a:spcBef>
                <a:spcPts val="0"/>
              </a:spcBef>
              <a:spcAft>
                <a:spcPts val="0"/>
              </a:spcAft>
              <a:buNone/>
              <a:defRPr sz="1200">
                <a:solidFill>
                  <a:srgbClr val="414141"/>
                </a:solidFill>
                <a:latin typeface="Corbel"/>
                <a:ea typeface="Corbel"/>
                <a:cs typeface="Corbel"/>
                <a:sym typeface="Corbel"/>
              </a:defRPr>
            </a:lvl8pPr>
            <a:lvl9pPr indent="0" lvl="8" marL="0" marR="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Κατακόρυφο κείμενο" type="vertTx">
  <p:cSld name="VERTICAL_TEXT">
    <p:spTree>
      <p:nvGrpSpPr>
        <p:cNvPr id="1979" name="Shape 1979"/>
        <p:cNvGrpSpPr/>
        <p:nvPr/>
      </p:nvGrpSpPr>
      <p:grpSpPr>
        <a:xfrm>
          <a:off x="0" y="0"/>
          <a:ext cx="0" cy="0"/>
          <a:chOff x="0" y="0"/>
          <a:chExt cx="0" cy="0"/>
        </a:xfrm>
      </p:grpSpPr>
      <p:sp>
        <p:nvSpPr>
          <p:cNvPr id="1980" name="Google Shape;1980;p429"/>
          <p:cNvSpPr txBox="1"/>
          <p:nvPr>
            <p:ph type="title"/>
          </p:nvPr>
        </p:nvSpPr>
        <p:spPr>
          <a:xfrm>
            <a:off x="457200" y="152400"/>
            <a:ext cx="8229600" cy="1250950"/>
          </a:xfrm>
          <a:prstGeom prst="rect">
            <a:avLst/>
          </a:prstGeom>
          <a:noFill/>
          <a:ln>
            <a:noFill/>
          </a:ln>
        </p:spPr>
        <p:txBody>
          <a:bodyPr anchorCtr="0" anchor="ctr" bIns="45700" lIns="91425" spcFirstLastPara="1" rIns="45700"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81" name="Google Shape;1981;p429"/>
          <p:cNvSpPr txBox="1"/>
          <p:nvPr>
            <p:ph idx="1" type="body"/>
          </p:nvPr>
        </p:nvSpPr>
        <p:spPr>
          <a:xfrm rot="5400000">
            <a:off x="2259012" y="-26988"/>
            <a:ext cx="4625975" cy="8229600"/>
          </a:xfrm>
          <a:prstGeom prst="rect">
            <a:avLst/>
          </a:prstGeom>
          <a:noFill/>
          <a:ln>
            <a:noFill/>
          </a:ln>
        </p:spPr>
        <p:txBody>
          <a:bodyPr anchorCtr="0" anchor="t" bIns="45700" lIns="54850" spcFirstLastPara="1" rIns="91425" wrap="square" tIns="91425">
            <a:noAutofit/>
          </a:bodyPr>
          <a:lstStyle>
            <a:lvl1pPr indent="-320040" lvl="0" marL="457200" algn="l">
              <a:spcBef>
                <a:spcPts val="0"/>
              </a:spcBef>
              <a:spcAft>
                <a:spcPts val="0"/>
              </a:spcAft>
              <a:buSzPts val="1440"/>
              <a:buChar char="◼"/>
              <a:defRPr/>
            </a:lvl1pPr>
            <a:lvl2pPr indent="-331469" lvl="1" marL="914400" algn="l">
              <a:spcBef>
                <a:spcPts val="360"/>
              </a:spcBef>
              <a:spcAft>
                <a:spcPts val="0"/>
              </a:spcAft>
              <a:buSzPts val="162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982" name="Google Shape;1982;p429"/>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83" name="Google Shape;1983;p429"/>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84" name="Google Shape;1984;p429"/>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414141"/>
                </a:solidFill>
                <a:latin typeface="Corbel"/>
                <a:ea typeface="Corbel"/>
                <a:cs typeface="Corbel"/>
                <a:sym typeface="Corbel"/>
              </a:defRPr>
            </a:lvl1pPr>
            <a:lvl2pPr indent="0" lvl="1" marL="0" marR="0" algn="r">
              <a:spcBef>
                <a:spcPts val="0"/>
              </a:spcBef>
              <a:spcAft>
                <a:spcPts val="0"/>
              </a:spcAft>
              <a:buNone/>
              <a:defRPr sz="1200">
                <a:solidFill>
                  <a:srgbClr val="414141"/>
                </a:solidFill>
                <a:latin typeface="Corbel"/>
                <a:ea typeface="Corbel"/>
                <a:cs typeface="Corbel"/>
                <a:sym typeface="Corbel"/>
              </a:defRPr>
            </a:lvl2pPr>
            <a:lvl3pPr indent="0" lvl="2" marL="0" marR="0" algn="r">
              <a:spcBef>
                <a:spcPts val="0"/>
              </a:spcBef>
              <a:spcAft>
                <a:spcPts val="0"/>
              </a:spcAft>
              <a:buNone/>
              <a:defRPr sz="1200">
                <a:solidFill>
                  <a:srgbClr val="414141"/>
                </a:solidFill>
                <a:latin typeface="Corbel"/>
                <a:ea typeface="Corbel"/>
                <a:cs typeface="Corbel"/>
                <a:sym typeface="Corbel"/>
              </a:defRPr>
            </a:lvl3pPr>
            <a:lvl4pPr indent="0" lvl="3" marL="0" marR="0" algn="r">
              <a:spcBef>
                <a:spcPts val="0"/>
              </a:spcBef>
              <a:spcAft>
                <a:spcPts val="0"/>
              </a:spcAft>
              <a:buNone/>
              <a:defRPr sz="1200">
                <a:solidFill>
                  <a:srgbClr val="414141"/>
                </a:solidFill>
                <a:latin typeface="Corbel"/>
                <a:ea typeface="Corbel"/>
                <a:cs typeface="Corbel"/>
                <a:sym typeface="Corbel"/>
              </a:defRPr>
            </a:lvl4pPr>
            <a:lvl5pPr indent="0" lvl="4" marL="0" marR="0" algn="r">
              <a:spcBef>
                <a:spcPts val="0"/>
              </a:spcBef>
              <a:spcAft>
                <a:spcPts val="0"/>
              </a:spcAft>
              <a:buNone/>
              <a:defRPr sz="1200">
                <a:solidFill>
                  <a:srgbClr val="414141"/>
                </a:solidFill>
                <a:latin typeface="Corbel"/>
                <a:ea typeface="Corbel"/>
                <a:cs typeface="Corbel"/>
                <a:sym typeface="Corbel"/>
              </a:defRPr>
            </a:lvl5pPr>
            <a:lvl6pPr indent="0" lvl="5" marL="0" marR="0" algn="r">
              <a:spcBef>
                <a:spcPts val="0"/>
              </a:spcBef>
              <a:spcAft>
                <a:spcPts val="0"/>
              </a:spcAft>
              <a:buNone/>
              <a:defRPr sz="1200">
                <a:solidFill>
                  <a:srgbClr val="414141"/>
                </a:solidFill>
                <a:latin typeface="Corbel"/>
                <a:ea typeface="Corbel"/>
                <a:cs typeface="Corbel"/>
                <a:sym typeface="Corbel"/>
              </a:defRPr>
            </a:lvl6pPr>
            <a:lvl7pPr indent="0" lvl="6" marL="0" marR="0" algn="r">
              <a:spcBef>
                <a:spcPts val="0"/>
              </a:spcBef>
              <a:spcAft>
                <a:spcPts val="0"/>
              </a:spcAft>
              <a:buNone/>
              <a:defRPr sz="1200">
                <a:solidFill>
                  <a:srgbClr val="414141"/>
                </a:solidFill>
                <a:latin typeface="Corbel"/>
                <a:ea typeface="Corbel"/>
                <a:cs typeface="Corbel"/>
                <a:sym typeface="Corbel"/>
              </a:defRPr>
            </a:lvl7pPr>
            <a:lvl8pPr indent="0" lvl="7" marL="0" marR="0" algn="r">
              <a:spcBef>
                <a:spcPts val="0"/>
              </a:spcBef>
              <a:spcAft>
                <a:spcPts val="0"/>
              </a:spcAft>
              <a:buNone/>
              <a:defRPr sz="1200">
                <a:solidFill>
                  <a:srgbClr val="414141"/>
                </a:solidFill>
                <a:latin typeface="Corbel"/>
                <a:ea typeface="Corbel"/>
                <a:cs typeface="Corbel"/>
                <a:sym typeface="Corbel"/>
              </a:defRPr>
            </a:lvl8pPr>
            <a:lvl9pPr indent="0" lvl="8" marL="0" marR="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ατακόρυφος τίτλος και Κείμενο" showMasterSp="0" type="vertTitleAndTx">
  <p:cSld name="VERTICAL_TITLE_AND_VERTICAL_TEXT">
    <p:spTree>
      <p:nvGrpSpPr>
        <p:cNvPr id="1985" name="Shape 1985"/>
        <p:cNvGrpSpPr/>
        <p:nvPr/>
      </p:nvGrpSpPr>
      <p:grpSpPr>
        <a:xfrm>
          <a:off x="0" y="0"/>
          <a:ext cx="0" cy="0"/>
          <a:chOff x="0" y="0"/>
          <a:chExt cx="0" cy="0"/>
        </a:xfrm>
      </p:grpSpPr>
      <p:sp>
        <p:nvSpPr>
          <p:cNvPr id="1986" name="Google Shape;1986;p430"/>
          <p:cNvSpPr/>
          <p:nvPr/>
        </p:nvSpPr>
        <p:spPr>
          <a:xfrm>
            <a:off x="6599238" y="0"/>
            <a:ext cx="46037" cy="6858000"/>
          </a:xfrm>
          <a:prstGeom prst="rect">
            <a:avLst/>
          </a:prstGeom>
          <a:solidFill>
            <a:srgbClr val="FFFFFF"/>
          </a:solidFill>
          <a:ln>
            <a:noFill/>
          </a:ln>
          <a:effectLst>
            <a:outerShdw blurRad="31750" rotWithShape="0" algn="tl" dir="10800000" dist="1016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87" name="Google Shape;1987;p430"/>
          <p:cNvSpPr/>
          <p:nvPr/>
        </p:nvSpPr>
        <p:spPr>
          <a:xfrm>
            <a:off x="6648450" y="0"/>
            <a:ext cx="2514600"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88" name="Google Shape;1988;p430"/>
          <p:cNvSpPr txBox="1"/>
          <p:nvPr>
            <p:ph type="title"/>
          </p:nvPr>
        </p:nvSpPr>
        <p:spPr>
          <a:xfrm rot="5400000">
            <a:off x="4808537" y="2247903"/>
            <a:ext cx="5851525" cy="1905000"/>
          </a:xfrm>
          <a:prstGeom prst="rect">
            <a:avLst/>
          </a:prstGeom>
          <a:noFill/>
          <a:ln>
            <a:noFill/>
          </a:ln>
        </p:spPr>
        <p:txBody>
          <a:bodyPr anchorCtr="0" anchor="ctr" bIns="45700" lIns="91425" spcFirstLastPara="1" rIns="45700"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89" name="Google Shape;1989;p430"/>
          <p:cNvSpPr txBox="1"/>
          <p:nvPr>
            <p:ph idx="1" type="body"/>
          </p:nvPr>
        </p:nvSpPr>
        <p:spPr>
          <a:xfrm rot="5400000">
            <a:off x="541338" y="220663"/>
            <a:ext cx="5851525" cy="6019800"/>
          </a:xfrm>
          <a:prstGeom prst="rect">
            <a:avLst/>
          </a:prstGeom>
          <a:noFill/>
          <a:ln>
            <a:noFill/>
          </a:ln>
        </p:spPr>
        <p:txBody>
          <a:bodyPr anchorCtr="0" anchor="t" bIns="45700" lIns="54850" spcFirstLastPara="1" rIns="91425" wrap="square" tIns="91425">
            <a:noAutofit/>
          </a:bodyPr>
          <a:lstStyle>
            <a:lvl1pPr indent="-320040" lvl="0" marL="457200" algn="l">
              <a:spcBef>
                <a:spcPts val="0"/>
              </a:spcBef>
              <a:spcAft>
                <a:spcPts val="0"/>
              </a:spcAft>
              <a:buSzPts val="1440"/>
              <a:buChar char="◼"/>
              <a:defRPr/>
            </a:lvl1pPr>
            <a:lvl2pPr indent="-331469" lvl="1" marL="914400" algn="l">
              <a:spcBef>
                <a:spcPts val="360"/>
              </a:spcBef>
              <a:spcAft>
                <a:spcPts val="0"/>
              </a:spcAft>
              <a:buSzPts val="162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990" name="Google Shape;1990;p430"/>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91" name="Google Shape;1991;p430"/>
          <p:cNvSpPr txBox="1"/>
          <p:nvPr>
            <p:ph idx="11" type="ftr"/>
          </p:nvPr>
        </p:nvSpPr>
        <p:spPr>
          <a:xfrm>
            <a:off x="2640013" y="6376988"/>
            <a:ext cx="3836987" cy="365125"/>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92" name="Google Shape;1992;p430"/>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414141"/>
                </a:solidFill>
                <a:latin typeface="Corbel"/>
                <a:ea typeface="Corbel"/>
                <a:cs typeface="Corbel"/>
                <a:sym typeface="Corbel"/>
              </a:defRPr>
            </a:lvl1pPr>
            <a:lvl2pPr indent="0" lvl="1" marL="0" marR="0" algn="r">
              <a:spcBef>
                <a:spcPts val="0"/>
              </a:spcBef>
              <a:spcAft>
                <a:spcPts val="0"/>
              </a:spcAft>
              <a:buNone/>
              <a:defRPr sz="1200">
                <a:solidFill>
                  <a:srgbClr val="414141"/>
                </a:solidFill>
                <a:latin typeface="Corbel"/>
                <a:ea typeface="Corbel"/>
                <a:cs typeface="Corbel"/>
                <a:sym typeface="Corbel"/>
              </a:defRPr>
            </a:lvl2pPr>
            <a:lvl3pPr indent="0" lvl="2" marL="0" marR="0" algn="r">
              <a:spcBef>
                <a:spcPts val="0"/>
              </a:spcBef>
              <a:spcAft>
                <a:spcPts val="0"/>
              </a:spcAft>
              <a:buNone/>
              <a:defRPr sz="1200">
                <a:solidFill>
                  <a:srgbClr val="414141"/>
                </a:solidFill>
                <a:latin typeface="Corbel"/>
                <a:ea typeface="Corbel"/>
                <a:cs typeface="Corbel"/>
                <a:sym typeface="Corbel"/>
              </a:defRPr>
            </a:lvl3pPr>
            <a:lvl4pPr indent="0" lvl="3" marL="0" marR="0" algn="r">
              <a:spcBef>
                <a:spcPts val="0"/>
              </a:spcBef>
              <a:spcAft>
                <a:spcPts val="0"/>
              </a:spcAft>
              <a:buNone/>
              <a:defRPr sz="1200">
                <a:solidFill>
                  <a:srgbClr val="414141"/>
                </a:solidFill>
                <a:latin typeface="Corbel"/>
                <a:ea typeface="Corbel"/>
                <a:cs typeface="Corbel"/>
                <a:sym typeface="Corbel"/>
              </a:defRPr>
            </a:lvl4pPr>
            <a:lvl5pPr indent="0" lvl="4" marL="0" marR="0" algn="r">
              <a:spcBef>
                <a:spcPts val="0"/>
              </a:spcBef>
              <a:spcAft>
                <a:spcPts val="0"/>
              </a:spcAft>
              <a:buNone/>
              <a:defRPr sz="1200">
                <a:solidFill>
                  <a:srgbClr val="414141"/>
                </a:solidFill>
                <a:latin typeface="Corbel"/>
                <a:ea typeface="Corbel"/>
                <a:cs typeface="Corbel"/>
                <a:sym typeface="Corbel"/>
              </a:defRPr>
            </a:lvl5pPr>
            <a:lvl6pPr indent="0" lvl="5" marL="0" marR="0" algn="r">
              <a:spcBef>
                <a:spcPts val="0"/>
              </a:spcBef>
              <a:spcAft>
                <a:spcPts val="0"/>
              </a:spcAft>
              <a:buNone/>
              <a:defRPr sz="1200">
                <a:solidFill>
                  <a:srgbClr val="414141"/>
                </a:solidFill>
                <a:latin typeface="Corbel"/>
                <a:ea typeface="Corbel"/>
                <a:cs typeface="Corbel"/>
                <a:sym typeface="Corbel"/>
              </a:defRPr>
            </a:lvl6pPr>
            <a:lvl7pPr indent="0" lvl="6" marL="0" marR="0" algn="r">
              <a:spcBef>
                <a:spcPts val="0"/>
              </a:spcBef>
              <a:spcAft>
                <a:spcPts val="0"/>
              </a:spcAft>
              <a:buNone/>
              <a:defRPr sz="1200">
                <a:solidFill>
                  <a:srgbClr val="414141"/>
                </a:solidFill>
                <a:latin typeface="Corbel"/>
                <a:ea typeface="Corbel"/>
                <a:cs typeface="Corbel"/>
                <a:sym typeface="Corbel"/>
              </a:defRPr>
            </a:lvl7pPr>
            <a:lvl8pPr indent="0" lvl="7" marL="0" marR="0" algn="r">
              <a:spcBef>
                <a:spcPts val="0"/>
              </a:spcBef>
              <a:spcAft>
                <a:spcPts val="0"/>
              </a:spcAft>
              <a:buNone/>
              <a:defRPr sz="1200">
                <a:solidFill>
                  <a:srgbClr val="414141"/>
                </a:solidFill>
                <a:latin typeface="Corbel"/>
                <a:ea typeface="Corbel"/>
                <a:cs typeface="Corbel"/>
                <a:sym typeface="Corbel"/>
              </a:defRPr>
            </a:lvl8pPr>
            <a:lvl9pPr indent="0" lvl="8" marL="0" marR="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Περιεχόμενο" type="obj">
  <p:cSld name="OBJECT">
    <p:bg>
      <p:bgPr>
        <a:solidFill>
          <a:schemeClr val="lt2"/>
        </a:solidFill>
      </p:bgPr>
    </p:bg>
    <p:spTree>
      <p:nvGrpSpPr>
        <p:cNvPr id="2008" name="Shape 2008"/>
        <p:cNvGrpSpPr/>
        <p:nvPr/>
      </p:nvGrpSpPr>
      <p:grpSpPr>
        <a:xfrm>
          <a:off x="0" y="0"/>
          <a:ext cx="0" cy="0"/>
          <a:chOff x="0" y="0"/>
          <a:chExt cx="0" cy="0"/>
        </a:xfrm>
      </p:grpSpPr>
      <p:sp>
        <p:nvSpPr>
          <p:cNvPr id="2009" name="Google Shape;2009;p161"/>
          <p:cNvSpPr txBox="1"/>
          <p:nvPr>
            <p:ph type="title"/>
          </p:nvPr>
        </p:nvSpPr>
        <p:spPr>
          <a:xfrm>
            <a:off x="301625" y="228600"/>
            <a:ext cx="8534400" cy="758825"/>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solidFill>
                  <a:srgbClr val="7A9798"/>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010" name="Google Shape;2010;p161"/>
          <p:cNvSpPr txBox="1"/>
          <p:nvPr>
            <p:ph idx="1" type="body"/>
          </p:nvPr>
        </p:nvSpPr>
        <p:spPr>
          <a:xfrm>
            <a:off x="301752" y="1527048"/>
            <a:ext cx="8503920" cy="4572000"/>
          </a:xfrm>
          <a:prstGeom prst="rect">
            <a:avLst/>
          </a:prstGeom>
          <a:noFill/>
          <a:ln>
            <a:noFill/>
          </a:ln>
        </p:spPr>
        <p:txBody>
          <a:bodyPr anchorCtr="0" anchor="t" bIns="45700" lIns="91425" spcFirstLastPara="1" rIns="91425" wrap="square" tIns="45700">
            <a:noAutofit/>
          </a:bodyPr>
          <a:lstStyle>
            <a:lvl1pPr indent="-325755" lvl="0" marL="457200" algn="l">
              <a:spcBef>
                <a:spcPts val="360"/>
              </a:spcBef>
              <a:spcAft>
                <a:spcPts val="0"/>
              </a:spcAft>
              <a:buSzPts val="1530"/>
              <a:buChar char="⚫"/>
              <a:defRPr/>
            </a:lvl1pPr>
            <a:lvl2pPr indent="-308610" lvl="1" marL="914400" algn="l">
              <a:spcBef>
                <a:spcPts val="360"/>
              </a:spcBef>
              <a:spcAft>
                <a:spcPts val="0"/>
              </a:spcAft>
              <a:buSzPts val="1260"/>
              <a:buChar char="⚪"/>
              <a:defRPr/>
            </a:lvl2pPr>
            <a:lvl3pPr indent="-314325" lvl="2" marL="1371600" algn="l">
              <a:spcBef>
                <a:spcPts val="360"/>
              </a:spcBef>
              <a:spcAft>
                <a:spcPts val="0"/>
              </a:spcAft>
              <a:buSzPts val="1350"/>
              <a:buChar char="⯍"/>
              <a:defRPr/>
            </a:lvl3pPr>
            <a:lvl4pPr indent="-308610" lvl="3" marL="1828800" algn="l">
              <a:spcBef>
                <a:spcPts val="360"/>
              </a:spcBef>
              <a:spcAft>
                <a:spcPts val="0"/>
              </a:spcAft>
              <a:buSzPts val="1260"/>
              <a:buChar char="🞆"/>
              <a:defRPr/>
            </a:lvl4pPr>
            <a:lvl5pPr indent="-342900" lvl="4" marL="2286000" algn="l">
              <a:spcBef>
                <a:spcPts val="360"/>
              </a:spcBef>
              <a:spcAft>
                <a:spcPts val="0"/>
              </a:spcAft>
              <a:buSzPts val="1800"/>
              <a:buChar char="•"/>
              <a:defRPr/>
            </a:lvl5pPr>
            <a:lvl6pPr indent="-320039" lvl="5" marL="2743200" algn="l">
              <a:spcBef>
                <a:spcPts val="360"/>
              </a:spcBef>
              <a:spcAft>
                <a:spcPts val="0"/>
              </a:spcAft>
              <a:buSzPts val="1440"/>
              <a:buChar char="⚫"/>
              <a:defRPr/>
            </a:lvl6pPr>
            <a:lvl7pPr indent="-331470" lvl="6" marL="3200400" algn="l">
              <a:spcBef>
                <a:spcPts val="360"/>
              </a:spcBef>
              <a:spcAft>
                <a:spcPts val="0"/>
              </a:spcAft>
              <a:buSzPts val="1620"/>
              <a:buChar char="•"/>
              <a:defRPr/>
            </a:lvl7pPr>
            <a:lvl8pPr indent="-342900" lvl="7" marL="3657600" algn="l">
              <a:spcBef>
                <a:spcPts val="360"/>
              </a:spcBef>
              <a:spcAft>
                <a:spcPts val="0"/>
              </a:spcAft>
              <a:buSzPts val="1800"/>
              <a:buChar char="•"/>
              <a:defRPr/>
            </a:lvl8pPr>
            <a:lvl9pPr indent="-331470" lvl="8" marL="4114800" algn="l">
              <a:spcBef>
                <a:spcPts val="360"/>
              </a:spcBef>
              <a:spcAft>
                <a:spcPts val="0"/>
              </a:spcAft>
              <a:buSzPts val="1620"/>
              <a:buChar char="•"/>
              <a:defRPr/>
            </a:lvl9pPr>
          </a:lstStyle>
          <a:p/>
        </p:txBody>
      </p:sp>
      <p:sp>
        <p:nvSpPr>
          <p:cNvPr id="2011" name="Google Shape;2011;p161"/>
          <p:cNvSpPr txBox="1"/>
          <p:nvPr>
            <p:ph idx="10" type="dt"/>
          </p:nvPr>
        </p:nvSpPr>
        <p:spPr>
          <a:xfrm>
            <a:off x="5791200" y="6405563"/>
            <a:ext cx="3044825"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12" name="Google Shape;2012;p161"/>
          <p:cNvSpPr txBox="1"/>
          <p:nvPr>
            <p:ph idx="11" type="ftr"/>
          </p:nvPr>
        </p:nvSpPr>
        <p:spPr>
          <a:xfrm>
            <a:off x="304800" y="6410325"/>
            <a:ext cx="3581400" cy="36671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13" name="Google Shape;2013;p161"/>
          <p:cNvSpPr txBox="1"/>
          <p:nvPr>
            <p:ph idx="12" type="sldNum"/>
          </p:nvPr>
        </p:nvSpPr>
        <p:spPr>
          <a:xfrm>
            <a:off x="4362450" y="1027113"/>
            <a:ext cx="457200" cy="441325"/>
          </a:xfrm>
          <a:prstGeom prst="rect">
            <a:avLst/>
          </a:prstGeom>
          <a:noFill/>
          <a:ln>
            <a:noFill/>
          </a:ln>
        </p:spPr>
        <p:txBody>
          <a:bodyPr anchorCtr="0" anchor="ctr" bIns="45700" lIns="45700" spcFirstLastPara="1" rIns="45700" wrap="square" tIns="45700">
            <a:normAutofit/>
          </a:bodyPr>
          <a:lstStyle>
            <a:lvl1pPr indent="0" lvl="0" marL="0" marR="0" algn="ctr">
              <a:spcBef>
                <a:spcPts val="0"/>
              </a:spcBef>
              <a:spcAft>
                <a:spcPts val="0"/>
              </a:spcAft>
              <a:buNone/>
              <a:defRPr sz="1600">
                <a:solidFill>
                  <a:srgbClr val="7A9798"/>
                </a:solidFill>
                <a:latin typeface="Georgia"/>
                <a:ea typeface="Georgia"/>
                <a:cs typeface="Georgia"/>
                <a:sym typeface="Georgia"/>
              </a:defRPr>
            </a:lvl1pPr>
            <a:lvl2pPr indent="0" lvl="1" marL="0" marR="0" algn="ctr">
              <a:spcBef>
                <a:spcPts val="0"/>
              </a:spcBef>
              <a:spcAft>
                <a:spcPts val="0"/>
              </a:spcAft>
              <a:buNone/>
              <a:defRPr sz="1600">
                <a:solidFill>
                  <a:srgbClr val="7A9798"/>
                </a:solidFill>
                <a:latin typeface="Georgia"/>
                <a:ea typeface="Georgia"/>
                <a:cs typeface="Georgia"/>
                <a:sym typeface="Georgia"/>
              </a:defRPr>
            </a:lvl2pPr>
            <a:lvl3pPr indent="0" lvl="2" marL="0" marR="0" algn="ctr">
              <a:spcBef>
                <a:spcPts val="0"/>
              </a:spcBef>
              <a:spcAft>
                <a:spcPts val="0"/>
              </a:spcAft>
              <a:buNone/>
              <a:defRPr sz="1600">
                <a:solidFill>
                  <a:srgbClr val="7A9798"/>
                </a:solidFill>
                <a:latin typeface="Georgia"/>
                <a:ea typeface="Georgia"/>
                <a:cs typeface="Georgia"/>
                <a:sym typeface="Georgia"/>
              </a:defRPr>
            </a:lvl3pPr>
            <a:lvl4pPr indent="0" lvl="3" marL="0" marR="0" algn="ctr">
              <a:spcBef>
                <a:spcPts val="0"/>
              </a:spcBef>
              <a:spcAft>
                <a:spcPts val="0"/>
              </a:spcAft>
              <a:buNone/>
              <a:defRPr sz="1600">
                <a:solidFill>
                  <a:srgbClr val="7A9798"/>
                </a:solidFill>
                <a:latin typeface="Georgia"/>
                <a:ea typeface="Georgia"/>
                <a:cs typeface="Georgia"/>
                <a:sym typeface="Georgia"/>
              </a:defRPr>
            </a:lvl4pPr>
            <a:lvl5pPr indent="0" lvl="4" marL="0" marR="0" algn="ctr">
              <a:spcBef>
                <a:spcPts val="0"/>
              </a:spcBef>
              <a:spcAft>
                <a:spcPts val="0"/>
              </a:spcAft>
              <a:buNone/>
              <a:defRPr sz="1600">
                <a:solidFill>
                  <a:srgbClr val="7A9798"/>
                </a:solidFill>
                <a:latin typeface="Georgia"/>
                <a:ea typeface="Georgia"/>
                <a:cs typeface="Georgia"/>
                <a:sym typeface="Georgia"/>
              </a:defRPr>
            </a:lvl5pPr>
            <a:lvl6pPr indent="0" lvl="5" marL="0" marR="0" algn="ctr">
              <a:spcBef>
                <a:spcPts val="0"/>
              </a:spcBef>
              <a:spcAft>
                <a:spcPts val="0"/>
              </a:spcAft>
              <a:buNone/>
              <a:defRPr sz="1600">
                <a:solidFill>
                  <a:srgbClr val="7A9798"/>
                </a:solidFill>
                <a:latin typeface="Georgia"/>
                <a:ea typeface="Georgia"/>
                <a:cs typeface="Georgia"/>
                <a:sym typeface="Georgia"/>
              </a:defRPr>
            </a:lvl6pPr>
            <a:lvl7pPr indent="0" lvl="6" marL="0" marR="0" algn="ctr">
              <a:spcBef>
                <a:spcPts val="0"/>
              </a:spcBef>
              <a:spcAft>
                <a:spcPts val="0"/>
              </a:spcAft>
              <a:buNone/>
              <a:defRPr sz="1600">
                <a:solidFill>
                  <a:srgbClr val="7A9798"/>
                </a:solidFill>
                <a:latin typeface="Georgia"/>
                <a:ea typeface="Georgia"/>
                <a:cs typeface="Georgia"/>
                <a:sym typeface="Georgia"/>
              </a:defRPr>
            </a:lvl7pPr>
            <a:lvl8pPr indent="0" lvl="7" marL="0" marR="0" algn="ctr">
              <a:spcBef>
                <a:spcPts val="0"/>
              </a:spcBef>
              <a:spcAft>
                <a:spcPts val="0"/>
              </a:spcAft>
              <a:buNone/>
              <a:defRPr sz="1600">
                <a:solidFill>
                  <a:srgbClr val="7A9798"/>
                </a:solidFill>
                <a:latin typeface="Georgia"/>
                <a:ea typeface="Georgia"/>
                <a:cs typeface="Georgia"/>
                <a:sym typeface="Georgia"/>
              </a:defRPr>
            </a:lvl8pPr>
            <a:lvl9pPr indent="0" lvl="8" marL="0" marR="0" algn="ctr">
              <a:spcBef>
                <a:spcPts val="0"/>
              </a:spcBef>
              <a:spcAft>
                <a:spcPts val="0"/>
              </a:spcAft>
              <a:buNone/>
              <a:defRPr sz="1600">
                <a:solidFill>
                  <a:srgbClr val="7A9798"/>
                </a:solidFill>
                <a:latin typeface="Georgia"/>
                <a:ea typeface="Georgia"/>
                <a:cs typeface="Georgia"/>
                <a:sym typeface="Georg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showMasterSp="0" type="title">
  <p:cSld name="TITLE">
    <p:bg>
      <p:bgPr>
        <a:solidFill>
          <a:schemeClr val="lt2"/>
        </a:solidFill>
      </p:bgPr>
    </p:bg>
    <p:spTree>
      <p:nvGrpSpPr>
        <p:cNvPr id="2014" name="Shape 2014"/>
        <p:cNvGrpSpPr/>
        <p:nvPr/>
      </p:nvGrpSpPr>
      <p:grpSpPr>
        <a:xfrm>
          <a:off x="0" y="0"/>
          <a:ext cx="0" cy="0"/>
          <a:chOff x="0" y="0"/>
          <a:chExt cx="0" cy="0"/>
        </a:xfrm>
      </p:grpSpPr>
      <p:sp>
        <p:nvSpPr>
          <p:cNvPr id="2015" name="Google Shape;2015;p362"/>
          <p:cNvSpPr/>
          <p:nvPr/>
        </p:nvSpPr>
        <p:spPr>
          <a:xfrm>
            <a:off x="0" y="6705600"/>
            <a:ext cx="9144000" cy="152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016" name="Google Shape;2016;p362"/>
          <p:cNvSpPr/>
          <p:nvPr/>
        </p:nvSpPr>
        <p:spPr>
          <a:xfrm>
            <a:off x="8991600" y="3175"/>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017" name="Google Shape;2017;p362"/>
          <p:cNvSpPr/>
          <p:nvPr/>
        </p:nvSpPr>
        <p:spPr>
          <a:xfrm>
            <a:off x="0" y="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018" name="Google Shape;2018;p362"/>
          <p:cNvSpPr/>
          <p:nvPr/>
        </p:nvSpPr>
        <p:spPr>
          <a:xfrm>
            <a:off x="0" y="0"/>
            <a:ext cx="9144000" cy="25146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019" name="Google Shape;2019;p362"/>
          <p:cNvSpPr/>
          <p:nvPr/>
        </p:nvSpPr>
        <p:spPr>
          <a:xfrm>
            <a:off x="146050" y="6391275"/>
            <a:ext cx="8832850" cy="309563"/>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cxnSp>
        <p:nvCxnSpPr>
          <p:cNvPr id="2020" name="Google Shape;2020;p362"/>
          <p:cNvCxnSpPr/>
          <p:nvPr/>
        </p:nvCxnSpPr>
        <p:spPr>
          <a:xfrm>
            <a:off x="155575" y="2419350"/>
            <a:ext cx="8832850" cy="0"/>
          </a:xfrm>
          <a:prstGeom prst="straightConnector1">
            <a:avLst/>
          </a:prstGeom>
          <a:noFill/>
          <a:ln cap="flat" cmpd="sng" w="11425">
            <a:solidFill>
              <a:srgbClr val="7A9798"/>
            </a:solidFill>
            <a:prstDash val="dash"/>
            <a:round/>
            <a:headEnd len="sm" w="sm" type="none"/>
            <a:tailEnd len="sm" w="sm" type="none"/>
          </a:ln>
        </p:spPr>
      </p:cxnSp>
      <p:sp>
        <p:nvSpPr>
          <p:cNvPr id="2021" name="Google Shape;2021;p362"/>
          <p:cNvSpPr/>
          <p:nvPr/>
        </p:nvSpPr>
        <p:spPr>
          <a:xfrm>
            <a:off x="152400" y="152400"/>
            <a:ext cx="8832850" cy="6546850"/>
          </a:xfrm>
          <a:prstGeom prst="rect">
            <a:avLst/>
          </a:prstGeom>
          <a:noFill/>
          <a:ln cap="flat" cmpd="sng" w="9525">
            <a:solidFill>
              <a:srgbClr val="7A979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022" name="Google Shape;2022;p362"/>
          <p:cNvSpPr/>
          <p:nvPr/>
        </p:nvSpPr>
        <p:spPr>
          <a:xfrm>
            <a:off x="4267200" y="2114550"/>
            <a:ext cx="609600" cy="6096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23" name="Google Shape;2023;p362"/>
          <p:cNvSpPr/>
          <p:nvPr/>
        </p:nvSpPr>
        <p:spPr>
          <a:xfrm>
            <a:off x="4362450" y="2209800"/>
            <a:ext cx="419100" cy="420688"/>
          </a:xfrm>
          <a:prstGeom prst="ellipse">
            <a:avLst/>
          </a:prstGeom>
          <a:solidFill>
            <a:srgbClr val="FFFFFF"/>
          </a:solidFill>
          <a:ln cap="rnd" cmpd="dbl" w="50800">
            <a:solidFill>
              <a:srgbClr val="7A97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24" name="Google Shape;2024;p362"/>
          <p:cNvSpPr txBox="1"/>
          <p:nvPr>
            <p:ph idx="1" type="subTitle"/>
          </p:nvPr>
        </p:nvSpPr>
        <p:spPr>
          <a:xfrm>
            <a:off x="1371600" y="2819400"/>
            <a:ext cx="6400800" cy="1752600"/>
          </a:xfrm>
          <a:prstGeom prst="rect">
            <a:avLst/>
          </a:prstGeom>
          <a:noFill/>
          <a:ln>
            <a:noFill/>
          </a:ln>
        </p:spPr>
        <p:txBody>
          <a:bodyPr anchorCtr="0" anchor="t" bIns="45700" lIns="91425" spcFirstLastPara="1" rIns="91425" wrap="square" tIns="45700">
            <a:noAutofit/>
          </a:bodyPr>
          <a:lstStyle>
            <a:lvl1pPr lvl="0" algn="ctr">
              <a:spcBef>
                <a:spcPts val="320"/>
              </a:spcBef>
              <a:spcAft>
                <a:spcPts val="0"/>
              </a:spcAft>
              <a:buSzPts val="1360"/>
              <a:buNone/>
              <a:defRPr b="1" sz="1600" cap="none">
                <a:solidFill>
                  <a:schemeClr val="dk2"/>
                </a:solidFill>
              </a:defRPr>
            </a:lvl1pPr>
            <a:lvl2pPr lvl="1" algn="ctr">
              <a:spcBef>
                <a:spcPts val="360"/>
              </a:spcBef>
              <a:spcAft>
                <a:spcPts val="0"/>
              </a:spcAft>
              <a:buSzPts val="1260"/>
              <a:buNone/>
              <a:defRPr/>
            </a:lvl2pPr>
            <a:lvl3pPr lvl="2" algn="ctr">
              <a:spcBef>
                <a:spcPts val="360"/>
              </a:spcBef>
              <a:spcAft>
                <a:spcPts val="0"/>
              </a:spcAft>
              <a:buSzPts val="1350"/>
              <a:buNone/>
              <a:defRPr/>
            </a:lvl3pPr>
            <a:lvl4pPr lvl="3" algn="ctr">
              <a:spcBef>
                <a:spcPts val="360"/>
              </a:spcBef>
              <a:spcAft>
                <a:spcPts val="0"/>
              </a:spcAft>
              <a:buSzPts val="1260"/>
              <a:buNone/>
              <a:defRPr/>
            </a:lvl4pPr>
            <a:lvl5pPr lvl="4" algn="ctr">
              <a:spcBef>
                <a:spcPts val="360"/>
              </a:spcBef>
              <a:spcAft>
                <a:spcPts val="0"/>
              </a:spcAft>
              <a:buSzPts val="1800"/>
              <a:buNone/>
              <a:defRPr/>
            </a:lvl5pPr>
            <a:lvl6pPr lvl="5" algn="ctr">
              <a:spcBef>
                <a:spcPts val="360"/>
              </a:spcBef>
              <a:spcAft>
                <a:spcPts val="0"/>
              </a:spcAft>
              <a:buSzPts val="1440"/>
              <a:buNone/>
              <a:defRPr/>
            </a:lvl6pPr>
            <a:lvl7pPr lvl="6" algn="ctr">
              <a:spcBef>
                <a:spcPts val="360"/>
              </a:spcBef>
              <a:spcAft>
                <a:spcPts val="0"/>
              </a:spcAft>
              <a:buSzPts val="1620"/>
              <a:buNone/>
              <a:defRPr/>
            </a:lvl7pPr>
            <a:lvl8pPr lvl="7" algn="ctr">
              <a:spcBef>
                <a:spcPts val="360"/>
              </a:spcBef>
              <a:spcAft>
                <a:spcPts val="0"/>
              </a:spcAft>
              <a:buSzPts val="1800"/>
              <a:buNone/>
              <a:defRPr/>
            </a:lvl8pPr>
            <a:lvl9pPr lvl="8" algn="ctr">
              <a:spcBef>
                <a:spcPts val="360"/>
              </a:spcBef>
              <a:spcAft>
                <a:spcPts val="0"/>
              </a:spcAft>
              <a:buSzPts val="1620"/>
              <a:buNone/>
              <a:defRPr/>
            </a:lvl9pPr>
          </a:lstStyle>
          <a:p/>
        </p:txBody>
      </p:sp>
      <p:sp>
        <p:nvSpPr>
          <p:cNvPr id="2025" name="Google Shape;2025;p362"/>
          <p:cNvSpPr txBox="1"/>
          <p:nvPr>
            <p:ph type="ctrTitle"/>
          </p:nvPr>
        </p:nvSpPr>
        <p:spPr>
          <a:xfrm>
            <a:off x="685800" y="381000"/>
            <a:ext cx="7772400" cy="17526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sz="4200">
                <a:solidFill>
                  <a:schemeClr val="accen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026" name="Google Shape;2026;p362"/>
          <p:cNvSpPr txBox="1"/>
          <p:nvPr>
            <p:ph idx="10" type="dt"/>
          </p:nvPr>
        </p:nvSpPr>
        <p:spPr>
          <a:xfrm>
            <a:off x="5791200" y="6405563"/>
            <a:ext cx="3044825"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7" name="Google Shape;2027;p362"/>
          <p:cNvSpPr txBox="1"/>
          <p:nvPr>
            <p:ph idx="11" type="ftr"/>
          </p:nvPr>
        </p:nvSpPr>
        <p:spPr>
          <a:xfrm>
            <a:off x="304800" y="6410325"/>
            <a:ext cx="3581400" cy="36671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8" name="Google Shape;2028;p362"/>
          <p:cNvSpPr txBox="1"/>
          <p:nvPr>
            <p:ph idx="12" type="sldNum"/>
          </p:nvPr>
        </p:nvSpPr>
        <p:spPr>
          <a:xfrm>
            <a:off x="4343400" y="2198688"/>
            <a:ext cx="457200" cy="441325"/>
          </a:xfrm>
          <a:prstGeom prst="rect">
            <a:avLst/>
          </a:prstGeom>
          <a:noFill/>
          <a:ln>
            <a:noFill/>
          </a:ln>
        </p:spPr>
        <p:txBody>
          <a:bodyPr anchorCtr="0" anchor="ctr" bIns="45700" lIns="45700" spcFirstLastPara="1" rIns="45700" wrap="square" tIns="45700">
            <a:normAutofit/>
          </a:bodyPr>
          <a:lstStyle>
            <a:lvl1pPr indent="0" lvl="0" marL="0" marR="0" algn="ctr">
              <a:spcBef>
                <a:spcPts val="0"/>
              </a:spcBef>
              <a:spcAft>
                <a:spcPts val="0"/>
              </a:spcAft>
              <a:buNone/>
              <a:defRPr sz="1600">
                <a:solidFill>
                  <a:srgbClr val="7A9798"/>
                </a:solidFill>
                <a:latin typeface="Georgia"/>
                <a:ea typeface="Georgia"/>
                <a:cs typeface="Georgia"/>
                <a:sym typeface="Georgia"/>
              </a:defRPr>
            </a:lvl1pPr>
            <a:lvl2pPr indent="0" lvl="1" marL="0" marR="0" algn="ctr">
              <a:spcBef>
                <a:spcPts val="0"/>
              </a:spcBef>
              <a:spcAft>
                <a:spcPts val="0"/>
              </a:spcAft>
              <a:buNone/>
              <a:defRPr sz="1600">
                <a:solidFill>
                  <a:srgbClr val="7A9798"/>
                </a:solidFill>
                <a:latin typeface="Georgia"/>
                <a:ea typeface="Georgia"/>
                <a:cs typeface="Georgia"/>
                <a:sym typeface="Georgia"/>
              </a:defRPr>
            </a:lvl2pPr>
            <a:lvl3pPr indent="0" lvl="2" marL="0" marR="0" algn="ctr">
              <a:spcBef>
                <a:spcPts val="0"/>
              </a:spcBef>
              <a:spcAft>
                <a:spcPts val="0"/>
              </a:spcAft>
              <a:buNone/>
              <a:defRPr sz="1600">
                <a:solidFill>
                  <a:srgbClr val="7A9798"/>
                </a:solidFill>
                <a:latin typeface="Georgia"/>
                <a:ea typeface="Georgia"/>
                <a:cs typeface="Georgia"/>
                <a:sym typeface="Georgia"/>
              </a:defRPr>
            </a:lvl3pPr>
            <a:lvl4pPr indent="0" lvl="3" marL="0" marR="0" algn="ctr">
              <a:spcBef>
                <a:spcPts val="0"/>
              </a:spcBef>
              <a:spcAft>
                <a:spcPts val="0"/>
              </a:spcAft>
              <a:buNone/>
              <a:defRPr sz="1600">
                <a:solidFill>
                  <a:srgbClr val="7A9798"/>
                </a:solidFill>
                <a:latin typeface="Georgia"/>
                <a:ea typeface="Georgia"/>
                <a:cs typeface="Georgia"/>
                <a:sym typeface="Georgia"/>
              </a:defRPr>
            </a:lvl4pPr>
            <a:lvl5pPr indent="0" lvl="4" marL="0" marR="0" algn="ctr">
              <a:spcBef>
                <a:spcPts val="0"/>
              </a:spcBef>
              <a:spcAft>
                <a:spcPts val="0"/>
              </a:spcAft>
              <a:buNone/>
              <a:defRPr sz="1600">
                <a:solidFill>
                  <a:srgbClr val="7A9798"/>
                </a:solidFill>
                <a:latin typeface="Georgia"/>
                <a:ea typeface="Georgia"/>
                <a:cs typeface="Georgia"/>
                <a:sym typeface="Georgia"/>
              </a:defRPr>
            </a:lvl5pPr>
            <a:lvl6pPr indent="0" lvl="5" marL="0" marR="0" algn="ctr">
              <a:spcBef>
                <a:spcPts val="0"/>
              </a:spcBef>
              <a:spcAft>
                <a:spcPts val="0"/>
              </a:spcAft>
              <a:buNone/>
              <a:defRPr sz="1600">
                <a:solidFill>
                  <a:srgbClr val="7A9798"/>
                </a:solidFill>
                <a:latin typeface="Georgia"/>
                <a:ea typeface="Georgia"/>
                <a:cs typeface="Georgia"/>
                <a:sym typeface="Georgia"/>
              </a:defRPr>
            </a:lvl6pPr>
            <a:lvl7pPr indent="0" lvl="6" marL="0" marR="0" algn="ctr">
              <a:spcBef>
                <a:spcPts val="0"/>
              </a:spcBef>
              <a:spcAft>
                <a:spcPts val="0"/>
              </a:spcAft>
              <a:buNone/>
              <a:defRPr sz="1600">
                <a:solidFill>
                  <a:srgbClr val="7A9798"/>
                </a:solidFill>
                <a:latin typeface="Georgia"/>
                <a:ea typeface="Georgia"/>
                <a:cs typeface="Georgia"/>
                <a:sym typeface="Georgia"/>
              </a:defRPr>
            </a:lvl7pPr>
            <a:lvl8pPr indent="0" lvl="7" marL="0" marR="0" algn="ctr">
              <a:spcBef>
                <a:spcPts val="0"/>
              </a:spcBef>
              <a:spcAft>
                <a:spcPts val="0"/>
              </a:spcAft>
              <a:buNone/>
              <a:defRPr sz="1600">
                <a:solidFill>
                  <a:srgbClr val="7A9798"/>
                </a:solidFill>
                <a:latin typeface="Georgia"/>
                <a:ea typeface="Georgia"/>
                <a:cs typeface="Georgia"/>
                <a:sym typeface="Georgia"/>
              </a:defRPr>
            </a:lvl8pPr>
            <a:lvl9pPr indent="0" lvl="8" marL="0" marR="0" algn="ctr">
              <a:spcBef>
                <a:spcPts val="0"/>
              </a:spcBef>
              <a:spcAft>
                <a:spcPts val="0"/>
              </a:spcAft>
              <a:buNone/>
              <a:defRPr sz="1600">
                <a:solidFill>
                  <a:srgbClr val="7A9798"/>
                </a:solidFill>
                <a:latin typeface="Georgia"/>
                <a:ea typeface="Georgia"/>
                <a:cs typeface="Georgia"/>
                <a:sym typeface="Georg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showMasterSp="0" type="secHead">
  <p:cSld name="SECTION_HEADER">
    <p:spTree>
      <p:nvGrpSpPr>
        <p:cNvPr id="2029" name="Shape 2029"/>
        <p:cNvGrpSpPr/>
        <p:nvPr/>
      </p:nvGrpSpPr>
      <p:grpSpPr>
        <a:xfrm>
          <a:off x="0" y="0"/>
          <a:ext cx="0" cy="0"/>
          <a:chOff x="0" y="0"/>
          <a:chExt cx="0" cy="0"/>
        </a:xfrm>
      </p:grpSpPr>
      <p:sp>
        <p:nvSpPr>
          <p:cNvPr id="2030" name="Google Shape;2030;p363"/>
          <p:cNvSpPr/>
          <p:nvPr/>
        </p:nvSpPr>
        <p:spPr>
          <a:xfrm>
            <a:off x="0" y="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031" name="Google Shape;2031;p363"/>
          <p:cNvSpPr/>
          <p:nvPr/>
        </p:nvSpPr>
        <p:spPr>
          <a:xfrm>
            <a:off x="0" y="6705600"/>
            <a:ext cx="9144000" cy="152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032" name="Google Shape;2032;p363"/>
          <p:cNvSpPr/>
          <p:nvPr/>
        </p:nvSpPr>
        <p:spPr>
          <a:xfrm>
            <a:off x="0" y="0"/>
            <a:ext cx="9144000" cy="152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033" name="Google Shape;2033;p363"/>
          <p:cNvSpPr/>
          <p:nvPr/>
        </p:nvSpPr>
        <p:spPr>
          <a:xfrm>
            <a:off x="8991600" y="1905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034" name="Google Shape;2034;p363"/>
          <p:cNvSpPr/>
          <p:nvPr/>
        </p:nvSpPr>
        <p:spPr>
          <a:xfrm>
            <a:off x="152400" y="2286000"/>
            <a:ext cx="8832850" cy="3048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035" name="Google Shape;2035;p363"/>
          <p:cNvSpPr/>
          <p:nvPr/>
        </p:nvSpPr>
        <p:spPr>
          <a:xfrm>
            <a:off x="155575" y="142875"/>
            <a:ext cx="8832850" cy="21399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036" name="Google Shape;2036;p363"/>
          <p:cNvSpPr/>
          <p:nvPr/>
        </p:nvSpPr>
        <p:spPr>
          <a:xfrm>
            <a:off x="146050" y="6391275"/>
            <a:ext cx="8832850" cy="309563"/>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037" name="Google Shape;2037;p363"/>
          <p:cNvSpPr/>
          <p:nvPr/>
        </p:nvSpPr>
        <p:spPr>
          <a:xfrm>
            <a:off x="152400" y="152400"/>
            <a:ext cx="8832850" cy="6546850"/>
          </a:xfrm>
          <a:prstGeom prst="rect">
            <a:avLst/>
          </a:prstGeom>
          <a:noFill/>
          <a:ln cap="flat" cmpd="sng" w="9525">
            <a:solidFill>
              <a:srgbClr val="7A979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cxnSp>
        <p:nvCxnSpPr>
          <p:cNvPr id="2038" name="Google Shape;2038;p363"/>
          <p:cNvCxnSpPr/>
          <p:nvPr/>
        </p:nvCxnSpPr>
        <p:spPr>
          <a:xfrm>
            <a:off x="152400" y="2438400"/>
            <a:ext cx="8832850" cy="0"/>
          </a:xfrm>
          <a:prstGeom prst="straightConnector1">
            <a:avLst/>
          </a:prstGeom>
          <a:noFill/>
          <a:ln cap="flat" cmpd="sng" w="11425">
            <a:solidFill>
              <a:srgbClr val="7A9798"/>
            </a:solidFill>
            <a:prstDash val="dash"/>
            <a:round/>
            <a:headEnd len="sm" w="sm" type="none"/>
            <a:tailEnd len="sm" w="sm" type="none"/>
          </a:ln>
        </p:spPr>
      </p:cxnSp>
      <p:sp>
        <p:nvSpPr>
          <p:cNvPr id="2039" name="Google Shape;2039;p363"/>
          <p:cNvSpPr/>
          <p:nvPr/>
        </p:nvSpPr>
        <p:spPr>
          <a:xfrm>
            <a:off x="4267200" y="2114550"/>
            <a:ext cx="609600" cy="6096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40" name="Google Shape;2040;p363"/>
          <p:cNvSpPr/>
          <p:nvPr/>
        </p:nvSpPr>
        <p:spPr>
          <a:xfrm>
            <a:off x="4362450" y="2209800"/>
            <a:ext cx="419100" cy="420688"/>
          </a:xfrm>
          <a:prstGeom prst="ellipse">
            <a:avLst/>
          </a:prstGeom>
          <a:solidFill>
            <a:srgbClr val="FFFFFF"/>
          </a:solidFill>
          <a:ln cap="rnd" cmpd="dbl" w="50800">
            <a:solidFill>
              <a:srgbClr val="7A97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41" name="Google Shape;2041;p363"/>
          <p:cNvSpPr txBox="1"/>
          <p:nvPr>
            <p:ph idx="1" type="body"/>
          </p:nvPr>
        </p:nvSpPr>
        <p:spPr>
          <a:xfrm>
            <a:off x="1368426" y="2743200"/>
            <a:ext cx="6480174" cy="1673225"/>
          </a:xfrm>
          <a:prstGeom prst="rect">
            <a:avLst/>
          </a:prstGeom>
          <a:noFill/>
          <a:ln>
            <a:noFill/>
          </a:ln>
        </p:spPr>
        <p:txBody>
          <a:bodyPr anchorCtr="0" anchor="t" bIns="45700" lIns="91425" spcFirstLastPara="1" rIns="91425" wrap="square" tIns="45700">
            <a:noAutofit/>
          </a:bodyPr>
          <a:lstStyle>
            <a:lvl1pPr indent="-228600" lvl="0" marL="457200" algn="ctr">
              <a:spcBef>
                <a:spcPts val="320"/>
              </a:spcBef>
              <a:spcAft>
                <a:spcPts val="0"/>
              </a:spcAft>
              <a:buSzPts val="1360"/>
              <a:buNone/>
              <a:defRPr b="1" sz="1600" cap="none">
                <a:solidFill>
                  <a:schemeClr val="dk2"/>
                </a:solidFill>
              </a:defRPr>
            </a:lvl1pPr>
            <a:lvl2pPr indent="-228600" lvl="1" marL="914400" algn="l">
              <a:spcBef>
                <a:spcPts val="360"/>
              </a:spcBef>
              <a:spcAft>
                <a:spcPts val="0"/>
              </a:spcAft>
              <a:buSzPts val="1260"/>
              <a:buNone/>
              <a:defRPr sz="1800">
                <a:solidFill>
                  <a:srgbClr val="888888"/>
                </a:solidFill>
              </a:defRPr>
            </a:lvl2pPr>
            <a:lvl3pPr indent="-228600" lvl="2" marL="1371600" algn="l">
              <a:spcBef>
                <a:spcPts val="320"/>
              </a:spcBef>
              <a:spcAft>
                <a:spcPts val="0"/>
              </a:spcAft>
              <a:buSzPts val="1200"/>
              <a:buNone/>
              <a:defRPr sz="1600">
                <a:solidFill>
                  <a:srgbClr val="888888"/>
                </a:solidFill>
              </a:defRPr>
            </a:lvl3pPr>
            <a:lvl4pPr indent="-228600" lvl="3" marL="1828800" algn="l">
              <a:spcBef>
                <a:spcPts val="280"/>
              </a:spcBef>
              <a:spcAft>
                <a:spcPts val="0"/>
              </a:spcAft>
              <a:buSzPts val="980"/>
              <a:buNone/>
              <a:defRPr sz="1400">
                <a:solidFill>
                  <a:srgbClr val="888888"/>
                </a:solidFill>
              </a:defRPr>
            </a:lvl4pPr>
            <a:lvl5pPr indent="-228600" lvl="4" marL="2286000" algn="l">
              <a:spcBef>
                <a:spcPts val="280"/>
              </a:spcBef>
              <a:spcAft>
                <a:spcPts val="0"/>
              </a:spcAft>
              <a:buSzPts val="1400"/>
              <a:buFont typeface="Georgia"/>
              <a:buNone/>
              <a:defRPr sz="1400">
                <a:solidFill>
                  <a:srgbClr val="888888"/>
                </a:solidFill>
              </a:defRPr>
            </a:lvl5pPr>
            <a:lvl6pPr indent="-320039" lvl="5" marL="2743200" algn="l">
              <a:spcBef>
                <a:spcPts val="360"/>
              </a:spcBef>
              <a:spcAft>
                <a:spcPts val="0"/>
              </a:spcAft>
              <a:buSzPts val="1440"/>
              <a:buChar char="⚫"/>
              <a:defRPr/>
            </a:lvl6pPr>
            <a:lvl7pPr indent="-331470" lvl="6" marL="3200400" algn="l">
              <a:spcBef>
                <a:spcPts val="360"/>
              </a:spcBef>
              <a:spcAft>
                <a:spcPts val="0"/>
              </a:spcAft>
              <a:buSzPts val="1620"/>
              <a:buChar char="•"/>
              <a:defRPr/>
            </a:lvl7pPr>
            <a:lvl8pPr indent="-342900" lvl="7" marL="3657600" algn="l">
              <a:spcBef>
                <a:spcPts val="360"/>
              </a:spcBef>
              <a:spcAft>
                <a:spcPts val="0"/>
              </a:spcAft>
              <a:buSzPts val="1800"/>
              <a:buChar char="•"/>
              <a:defRPr/>
            </a:lvl8pPr>
            <a:lvl9pPr indent="-331470" lvl="8" marL="4114800" algn="l">
              <a:spcBef>
                <a:spcPts val="360"/>
              </a:spcBef>
              <a:spcAft>
                <a:spcPts val="0"/>
              </a:spcAft>
              <a:buSzPts val="1620"/>
              <a:buChar char="•"/>
              <a:defRPr/>
            </a:lvl9pPr>
          </a:lstStyle>
          <a:p/>
        </p:txBody>
      </p:sp>
      <p:sp>
        <p:nvSpPr>
          <p:cNvPr id="2042" name="Google Shape;2042;p363"/>
          <p:cNvSpPr txBox="1"/>
          <p:nvPr>
            <p:ph type="title"/>
          </p:nvPr>
        </p:nvSpPr>
        <p:spPr>
          <a:xfrm>
            <a:off x="722313" y="533400"/>
            <a:ext cx="7772400" cy="15240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Clr>
                <a:srgbClr val="FFFFFF"/>
              </a:buClr>
              <a:buSzPts val="4200"/>
              <a:buFont typeface="Georgia"/>
              <a:buNone/>
              <a:defRPr b="0" sz="4200" cap="none">
                <a:solidFill>
                  <a:srgbClr val="FFFFFF"/>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043" name="Google Shape;2043;p363"/>
          <p:cNvSpPr txBox="1"/>
          <p:nvPr>
            <p:ph idx="11" type="ftr"/>
          </p:nvPr>
        </p:nvSpPr>
        <p:spPr>
          <a:xfrm>
            <a:off x="304800" y="6410325"/>
            <a:ext cx="3581400" cy="36671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44" name="Google Shape;2044;p363"/>
          <p:cNvSpPr txBox="1"/>
          <p:nvPr>
            <p:ph idx="10" type="dt"/>
          </p:nvPr>
        </p:nvSpPr>
        <p:spPr>
          <a:xfrm>
            <a:off x="5791200" y="6405563"/>
            <a:ext cx="3044825"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45" name="Google Shape;2045;p363"/>
          <p:cNvSpPr txBox="1"/>
          <p:nvPr>
            <p:ph idx="12" type="sldNum"/>
          </p:nvPr>
        </p:nvSpPr>
        <p:spPr>
          <a:xfrm>
            <a:off x="4343400" y="2198688"/>
            <a:ext cx="457200" cy="441325"/>
          </a:xfrm>
          <a:prstGeom prst="rect">
            <a:avLst/>
          </a:prstGeom>
          <a:noFill/>
          <a:ln>
            <a:noFill/>
          </a:ln>
        </p:spPr>
        <p:txBody>
          <a:bodyPr anchorCtr="0" anchor="ctr" bIns="45700" lIns="45700" spcFirstLastPara="1" rIns="45700" wrap="square" tIns="45700">
            <a:normAutofit/>
          </a:bodyPr>
          <a:lstStyle>
            <a:lvl1pPr indent="0" lvl="0" marL="0" marR="0" algn="ctr">
              <a:spcBef>
                <a:spcPts val="0"/>
              </a:spcBef>
              <a:spcAft>
                <a:spcPts val="0"/>
              </a:spcAft>
              <a:buNone/>
              <a:defRPr sz="1600">
                <a:solidFill>
                  <a:srgbClr val="7A9798"/>
                </a:solidFill>
                <a:latin typeface="Georgia"/>
                <a:ea typeface="Georgia"/>
                <a:cs typeface="Georgia"/>
                <a:sym typeface="Georgia"/>
              </a:defRPr>
            </a:lvl1pPr>
            <a:lvl2pPr indent="0" lvl="1" marL="0" marR="0" algn="ctr">
              <a:spcBef>
                <a:spcPts val="0"/>
              </a:spcBef>
              <a:spcAft>
                <a:spcPts val="0"/>
              </a:spcAft>
              <a:buNone/>
              <a:defRPr sz="1600">
                <a:solidFill>
                  <a:srgbClr val="7A9798"/>
                </a:solidFill>
                <a:latin typeface="Georgia"/>
                <a:ea typeface="Georgia"/>
                <a:cs typeface="Georgia"/>
                <a:sym typeface="Georgia"/>
              </a:defRPr>
            </a:lvl2pPr>
            <a:lvl3pPr indent="0" lvl="2" marL="0" marR="0" algn="ctr">
              <a:spcBef>
                <a:spcPts val="0"/>
              </a:spcBef>
              <a:spcAft>
                <a:spcPts val="0"/>
              </a:spcAft>
              <a:buNone/>
              <a:defRPr sz="1600">
                <a:solidFill>
                  <a:srgbClr val="7A9798"/>
                </a:solidFill>
                <a:latin typeface="Georgia"/>
                <a:ea typeface="Georgia"/>
                <a:cs typeface="Georgia"/>
                <a:sym typeface="Georgia"/>
              </a:defRPr>
            </a:lvl3pPr>
            <a:lvl4pPr indent="0" lvl="3" marL="0" marR="0" algn="ctr">
              <a:spcBef>
                <a:spcPts val="0"/>
              </a:spcBef>
              <a:spcAft>
                <a:spcPts val="0"/>
              </a:spcAft>
              <a:buNone/>
              <a:defRPr sz="1600">
                <a:solidFill>
                  <a:srgbClr val="7A9798"/>
                </a:solidFill>
                <a:latin typeface="Georgia"/>
                <a:ea typeface="Georgia"/>
                <a:cs typeface="Georgia"/>
                <a:sym typeface="Georgia"/>
              </a:defRPr>
            </a:lvl4pPr>
            <a:lvl5pPr indent="0" lvl="4" marL="0" marR="0" algn="ctr">
              <a:spcBef>
                <a:spcPts val="0"/>
              </a:spcBef>
              <a:spcAft>
                <a:spcPts val="0"/>
              </a:spcAft>
              <a:buNone/>
              <a:defRPr sz="1600">
                <a:solidFill>
                  <a:srgbClr val="7A9798"/>
                </a:solidFill>
                <a:latin typeface="Georgia"/>
                <a:ea typeface="Georgia"/>
                <a:cs typeface="Georgia"/>
                <a:sym typeface="Georgia"/>
              </a:defRPr>
            </a:lvl5pPr>
            <a:lvl6pPr indent="0" lvl="5" marL="0" marR="0" algn="ctr">
              <a:spcBef>
                <a:spcPts val="0"/>
              </a:spcBef>
              <a:spcAft>
                <a:spcPts val="0"/>
              </a:spcAft>
              <a:buNone/>
              <a:defRPr sz="1600">
                <a:solidFill>
                  <a:srgbClr val="7A9798"/>
                </a:solidFill>
                <a:latin typeface="Georgia"/>
                <a:ea typeface="Georgia"/>
                <a:cs typeface="Georgia"/>
                <a:sym typeface="Georgia"/>
              </a:defRPr>
            </a:lvl6pPr>
            <a:lvl7pPr indent="0" lvl="6" marL="0" marR="0" algn="ctr">
              <a:spcBef>
                <a:spcPts val="0"/>
              </a:spcBef>
              <a:spcAft>
                <a:spcPts val="0"/>
              </a:spcAft>
              <a:buNone/>
              <a:defRPr sz="1600">
                <a:solidFill>
                  <a:srgbClr val="7A9798"/>
                </a:solidFill>
                <a:latin typeface="Georgia"/>
                <a:ea typeface="Georgia"/>
                <a:cs typeface="Georgia"/>
                <a:sym typeface="Georgia"/>
              </a:defRPr>
            </a:lvl7pPr>
            <a:lvl8pPr indent="0" lvl="7" marL="0" marR="0" algn="ctr">
              <a:spcBef>
                <a:spcPts val="0"/>
              </a:spcBef>
              <a:spcAft>
                <a:spcPts val="0"/>
              </a:spcAft>
              <a:buNone/>
              <a:defRPr sz="1600">
                <a:solidFill>
                  <a:srgbClr val="7A9798"/>
                </a:solidFill>
                <a:latin typeface="Georgia"/>
                <a:ea typeface="Georgia"/>
                <a:cs typeface="Georgia"/>
                <a:sym typeface="Georgia"/>
              </a:defRPr>
            </a:lvl8pPr>
            <a:lvl9pPr indent="0" lvl="8" marL="0" marR="0" algn="ctr">
              <a:spcBef>
                <a:spcPts val="0"/>
              </a:spcBef>
              <a:spcAft>
                <a:spcPts val="0"/>
              </a:spcAft>
              <a:buNone/>
              <a:defRPr sz="1600">
                <a:solidFill>
                  <a:srgbClr val="7A9798"/>
                </a:solidFill>
                <a:latin typeface="Georgia"/>
                <a:ea typeface="Georgia"/>
                <a:cs typeface="Georgia"/>
                <a:sym typeface="Georg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type="twoObj">
  <p:cSld name="TWO_OBJECTS">
    <p:bg>
      <p:bgPr>
        <a:solidFill>
          <a:schemeClr val="lt2"/>
        </a:solidFill>
      </p:bgPr>
    </p:bg>
    <p:spTree>
      <p:nvGrpSpPr>
        <p:cNvPr id="2046" name="Shape 2046"/>
        <p:cNvGrpSpPr/>
        <p:nvPr/>
      </p:nvGrpSpPr>
      <p:grpSpPr>
        <a:xfrm>
          <a:off x="0" y="0"/>
          <a:ext cx="0" cy="0"/>
          <a:chOff x="0" y="0"/>
          <a:chExt cx="0" cy="0"/>
        </a:xfrm>
      </p:grpSpPr>
      <p:cxnSp>
        <p:nvCxnSpPr>
          <p:cNvPr id="2047" name="Google Shape;2047;p364"/>
          <p:cNvCxnSpPr/>
          <p:nvPr/>
        </p:nvCxnSpPr>
        <p:spPr>
          <a:xfrm flipH="1" rot="10800000">
            <a:off x="4562475" y="1576388"/>
            <a:ext cx="9525" cy="4818062"/>
          </a:xfrm>
          <a:prstGeom prst="straightConnector1">
            <a:avLst/>
          </a:prstGeom>
          <a:noFill/>
          <a:ln cap="flat" cmpd="sng" w="9525">
            <a:solidFill>
              <a:schemeClr val="dk2"/>
            </a:solidFill>
            <a:prstDash val="dash"/>
            <a:round/>
            <a:headEnd len="sm" w="sm" type="none"/>
            <a:tailEnd len="sm" w="sm" type="none"/>
          </a:ln>
        </p:spPr>
      </p:cxnSp>
      <p:sp>
        <p:nvSpPr>
          <p:cNvPr id="2048" name="Google Shape;2048;p364"/>
          <p:cNvSpPr txBox="1"/>
          <p:nvPr>
            <p:ph type="title"/>
          </p:nvPr>
        </p:nvSpPr>
        <p:spPr>
          <a:xfrm>
            <a:off x="301752" y="228600"/>
            <a:ext cx="8534400" cy="758952"/>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049" name="Google Shape;2049;p364"/>
          <p:cNvSpPr txBox="1"/>
          <p:nvPr>
            <p:ph idx="1" type="body"/>
          </p:nvPr>
        </p:nvSpPr>
        <p:spPr>
          <a:xfrm>
            <a:off x="301752" y="1371600"/>
            <a:ext cx="4038600" cy="4681728"/>
          </a:xfrm>
          <a:prstGeom prst="rect">
            <a:avLst/>
          </a:prstGeom>
          <a:noFill/>
          <a:ln>
            <a:noFill/>
          </a:ln>
        </p:spPr>
        <p:txBody>
          <a:bodyPr anchorCtr="0" anchor="t" bIns="45700" lIns="91425" spcFirstLastPara="1" rIns="91425" wrap="square" tIns="45700">
            <a:noAutofit/>
          </a:bodyPr>
          <a:lstStyle>
            <a:lvl1pPr indent="-363537" lvl="0" marL="457200" algn="l">
              <a:spcBef>
                <a:spcPts val="500"/>
              </a:spcBef>
              <a:spcAft>
                <a:spcPts val="0"/>
              </a:spcAft>
              <a:buSzPts val="2125"/>
              <a:buChar char="⚫"/>
              <a:defRPr sz="2500"/>
            </a:lvl1pPr>
            <a:lvl2pPr indent="-308610" lvl="1" marL="914400" algn="l">
              <a:spcBef>
                <a:spcPts val="360"/>
              </a:spcBef>
              <a:spcAft>
                <a:spcPts val="0"/>
              </a:spcAft>
              <a:buSzPts val="1260"/>
              <a:buChar char="⚪"/>
              <a:defRPr/>
            </a:lvl2pPr>
            <a:lvl3pPr indent="-314325" lvl="2" marL="1371600" algn="l">
              <a:spcBef>
                <a:spcPts val="360"/>
              </a:spcBef>
              <a:spcAft>
                <a:spcPts val="0"/>
              </a:spcAft>
              <a:buSzPts val="1350"/>
              <a:buChar char="⯍"/>
              <a:defRPr/>
            </a:lvl3pPr>
            <a:lvl4pPr indent="-308610" lvl="3" marL="1828800" algn="l">
              <a:spcBef>
                <a:spcPts val="360"/>
              </a:spcBef>
              <a:spcAft>
                <a:spcPts val="0"/>
              </a:spcAft>
              <a:buSzPts val="1260"/>
              <a:buChar char="🞆"/>
              <a:defRPr/>
            </a:lvl4pPr>
            <a:lvl5pPr indent="-342900" lvl="4" marL="2286000" algn="l">
              <a:spcBef>
                <a:spcPts val="360"/>
              </a:spcBef>
              <a:spcAft>
                <a:spcPts val="0"/>
              </a:spcAft>
              <a:buSzPts val="1800"/>
              <a:buChar char="•"/>
              <a:defRPr/>
            </a:lvl5pPr>
            <a:lvl6pPr indent="-320039" lvl="5" marL="2743200" algn="l">
              <a:spcBef>
                <a:spcPts val="360"/>
              </a:spcBef>
              <a:spcAft>
                <a:spcPts val="0"/>
              </a:spcAft>
              <a:buSzPts val="1440"/>
              <a:buChar char="⚫"/>
              <a:defRPr/>
            </a:lvl6pPr>
            <a:lvl7pPr indent="-331470" lvl="6" marL="3200400" algn="l">
              <a:spcBef>
                <a:spcPts val="360"/>
              </a:spcBef>
              <a:spcAft>
                <a:spcPts val="0"/>
              </a:spcAft>
              <a:buSzPts val="1620"/>
              <a:buChar char="•"/>
              <a:defRPr/>
            </a:lvl7pPr>
            <a:lvl8pPr indent="-342900" lvl="7" marL="3657600" algn="l">
              <a:spcBef>
                <a:spcPts val="360"/>
              </a:spcBef>
              <a:spcAft>
                <a:spcPts val="0"/>
              </a:spcAft>
              <a:buSzPts val="1800"/>
              <a:buChar char="•"/>
              <a:defRPr/>
            </a:lvl8pPr>
            <a:lvl9pPr indent="-331470" lvl="8" marL="4114800" algn="l">
              <a:spcBef>
                <a:spcPts val="360"/>
              </a:spcBef>
              <a:spcAft>
                <a:spcPts val="0"/>
              </a:spcAft>
              <a:buSzPts val="1620"/>
              <a:buChar char="•"/>
              <a:defRPr/>
            </a:lvl9pPr>
          </a:lstStyle>
          <a:p/>
        </p:txBody>
      </p:sp>
      <p:sp>
        <p:nvSpPr>
          <p:cNvPr id="2050" name="Google Shape;2050;p364"/>
          <p:cNvSpPr txBox="1"/>
          <p:nvPr>
            <p:ph idx="2" type="body"/>
          </p:nvPr>
        </p:nvSpPr>
        <p:spPr>
          <a:xfrm>
            <a:off x="4800600" y="1371600"/>
            <a:ext cx="4038600" cy="4681728"/>
          </a:xfrm>
          <a:prstGeom prst="rect">
            <a:avLst/>
          </a:prstGeom>
          <a:noFill/>
          <a:ln>
            <a:noFill/>
          </a:ln>
        </p:spPr>
        <p:txBody>
          <a:bodyPr anchorCtr="0" anchor="t" bIns="45700" lIns="91425" spcFirstLastPara="1" rIns="91425" wrap="square" tIns="45700">
            <a:noAutofit/>
          </a:bodyPr>
          <a:lstStyle>
            <a:lvl1pPr indent="-363537" lvl="0" marL="457200" algn="l">
              <a:spcBef>
                <a:spcPts val="500"/>
              </a:spcBef>
              <a:spcAft>
                <a:spcPts val="0"/>
              </a:spcAft>
              <a:buSzPts val="2125"/>
              <a:buChar char="⚫"/>
              <a:defRPr sz="2500"/>
            </a:lvl1pPr>
            <a:lvl2pPr indent="-308610" lvl="1" marL="914400" algn="l">
              <a:spcBef>
                <a:spcPts val="360"/>
              </a:spcBef>
              <a:spcAft>
                <a:spcPts val="0"/>
              </a:spcAft>
              <a:buSzPts val="1260"/>
              <a:buChar char="⚪"/>
              <a:defRPr/>
            </a:lvl2pPr>
            <a:lvl3pPr indent="-314325" lvl="2" marL="1371600" algn="l">
              <a:spcBef>
                <a:spcPts val="360"/>
              </a:spcBef>
              <a:spcAft>
                <a:spcPts val="0"/>
              </a:spcAft>
              <a:buSzPts val="1350"/>
              <a:buChar char="⯍"/>
              <a:defRPr/>
            </a:lvl3pPr>
            <a:lvl4pPr indent="-308610" lvl="3" marL="1828800" algn="l">
              <a:spcBef>
                <a:spcPts val="360"/>
              </a:spcBef>
              <a:spcAft>
                <a:spcPts val="0"/>
              </a:spcAft>
              <a:buSzPts val="1260"/>
              <a:buChar char="🞆"/>
              <a:defRPr/>
            </a:lvl4pPr>
            <a:lvl5pPr indent="-342900" lvl="4" marL="2286000" algn="l">
              <a:spcBef>
                <a:spcPts val="360"/>
              </a:spcBef>
              <a:spcAft>
                <a:spcPts val="0"/>
              </a:spcAft>
              <a:buSzPts val="1800"/>
              <a:buChar char="•"/>
              <a:defRPr/>
            </a:lvl5pPr>
            <a:lvl6pPr indent="-320039" lvl="5" marL="2743200" algn="l">
              <a:spcBef>
                <a:spcPts val="360"/>
              </a:spcBef>
              <a:spcAft>
                <a:spcPts val="0"/>
              </a:spcAft>
              <a:buSzPts val="1440"/>
              <a:buChar char="⚫"/>
              <a:defRPr/>
            </a:lvl6pPr>
            <a:lvl7pPr indent="-331470" lvl="6" marL="3200400" algn="l">
              <a:spcBef>
                <a:spcPts val="360"/>
              </a:spcBef>
              <a:spcAft>
                <a:spcPts val="0"/>
              </a:spcAft>
              <a:buSzPts val="1620"/>
              <a:buChar char="•"/>
              <a:defRPr/>
            </a:lvl7pPr>
            <a:lvl8pPr indent="-342900" lvl="7" marL="3657600" algn="l">
              <a:spcBef>
                <a:spcPts val="360"/>
              </a:spcBef>
              <a:spcAft>
                <a:spcPts val="0"/>
              </a:spcAft>
              <a:buSzPts val="1800"/>
              <a:buChar char="•"/>
              <a:defRPr/>
            </a:lvl8pPr>
            <a:lvl9pPr indent="-331470" lvl="8" marL="4114800" algn="l">
              <a:spcBef>
                <a:spcPts val="360"/>
              </a:spcBef>
              <a:spcAft>
                <a:spcPts val="0"/>
              </a:spcAft>
              <a:buSzPts val="1620"/>
              <a:buChar char="•"/>
              <a:defRPr/>
            </a:lvl9pPr>
          </a:lstStyle>
          <a:p/>
        </p:txBody>
      </p:sp>
      <p:sp>
        <p:nvSpPr>
          <p:cNvPr id="2051" name="Google Shape;2051;p364"/>
          <p:cNvSpPr txBox="1"/>
          <p:nvPr>
            <p:ph idx="10" type="dt"/>
          </p:nvPr>
        </p:nvSpPr>
        <p:spPr>
          <a:xfrm>
            <a:off x="5791200" y="6410325"/>
            <a:ext cx="3044825"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52" name="Google Shape;2052;p364"/>
          <p:cNvSpPr txBox="1"/>
          <p:nvPr>
            <p:ph idx="11" type="ftr"/>
          </p:nvPr>
        </p:nvSpPr>
        <p:spPr>
          <a:xfrm>
            <a:off x="304800" y="6410325"/>
            <a:ext cx="3581400" cy="36671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53" name="Google Shape;2053;p364"/>
          <p:cNvSpPr txBox="1"/>
          <p:nvPr>
            <p:ph idx="12" type="sldNum"/>
          </p:nvPr>
        </p:nvSpPr>
        <p:spPr>
          <a:xfrm>
            <a:off x="4343400" y="1039813"/>
            <a:ext cx="457200" cy="441325"/>
          </a:xfrm>
          <a:prstGeom prst="rect">
            <a:avLst/>
          </a:prstGeom>
          <a:noFill/>
          <a:ln>
            <a:noFill/>
          </a:ln>
        </p:spPr>
        <p:txBody>
          <a:bodyPr anchorCtr="0" anchor="ctr" bIns="45700" lIns="45700" spcFirstLastPara="1" rIns="45700" wrap="square" tIns="45700">
            <a:normAutofit/>
          </a:bodyPr>
          <a:lstStyle>
            <a:lvl1pPr indent="0" lvl="0" marL="0" marR="0" algn="ctr">
              <a:spcBef>
                <a:spcPts val="0"/>
              </a:spcBef>
              <a:spcAft>
                <a:spcPts val="0"/>
              </a:spcAft>
              <a:buNone/>
              <a:defRPr sz="1600">
                <a:solidFill>
                  <a:srgbClr val="7A9798"/>
                </a:solidFill>
                <a:latin typeface="Georgia"/>
                <a:ea typeface="Georgia"/>
                <a:cs typeface="Georgia"/>
                <a:sym typeface="Georgia"/>
              </a:defRPr>
            </a:lvl1pPr>
            <a:lvl2pPr indent="0" lvl="1" marL="0" marR="0" algn="ctr">
              <a:spcBef>
                <a:spcPts val="0"/>
              </a:spcBef>
              <a:spcAft>
                <a:spcPts val="0"/>
              </a:spcAft>
              <a:buNone/>
              <a:defRPr sz="1600">
                <a:solidFill>
                  <a:srgbClr val="7A9798"/>
                </a:solidFill>
                <a:latin typeface="Georgia"/>
                <a:ea typeface="Georgia"/>
                <a:cs typeface="Georgia"/>
                <a:sym typeface="Georgia"/>
              </a:defRPr>
            </a:lvl2pPr>
            <a:lvl3pPr indent="0" lvl="2" marL="0" marR="0" algn="ctr">
              <a:spcBef>
                <a:spcPts val="0"/>
              </a:spcBef>
              <a:spcAft>
                <a:spcPts val="0"/>
              </a:spcAft>
              <a:buNone/>
              <a:defRPr sz="1600">
                <a:solidFill>
                  <a:srgbClr val="7A9798"/>
                </a:solidFill>
                <a:latin typeface="Georgia"/>
                <a:ea typeface="Georgia"/>
                <a:cs typeface="Georgia"/>
                <a:sym typeface="Georgia"/>
              </a:defRPr>
            </a:lvl3pPr>
            <a:lvl4pPr indent="0" lvl="3" marL="0" marR="0" algn="ctr">
              <a:spcBef>
                <a:spcPts val="0"/>
              </a:spcBef>
              <a:spcAft>
                <a:spcPts val="0"/>
              </a:spcAft>
              <a:buNone/>
              <a:defRPr sz="1600">
                <a:solidFill>
                  <a:srgbClr val="7A9798"/>
                </a:solidFill>
                <a:latin typeface="Georgia"/>
                <a:ea typeface="Georgia"/>
                <a:cs typeface="Georgia"/>
                <a:sym typeface="Georgia"/>
              </a:defRPr>
            </a:lvl4pPr>
            <a:lvl5pPr indent="0" lvl="4" marL="0" marR="0" algn="ctr">
              <a:spcBef>
                <a:spcPts val="0"/>
              </a:spcBef>
              <a:spcAft>
                <a:spcPts val="0"/>
              </a:spcAft>
              <a:buNone/>
              <a:defRPr sz="1600">
                <a:solidFill>
                  <a:srgbClr val="7A9798"/>
                </a:solidFill>
                <a:latin typeface="Georgia"/>
                <a:ea typeface="Georgia"/>
                <a:cs typeface="Georgia"/>
                <a:sym typeface="Georgia"/>
              </a:defRPr>
            </a:lvl5pPr>
            <a:lvl6pPr indent="0" lvl="5" marL="0" marR="0" algn="ctr">
              <a:spcBef>
                <a:spcPts val="0"/>
              </a:spcBef>
              <a:spcAft>
                <a:spcPts val="0"/>
              </a:spcAft>
              <a:buNone/>
              <a:defRPr sz="1600">
                <a:solidFill>
                  <a:srgbClr val="7A9798"/>
                </a:solidFill>
                <a:latin typeface="Georgia"/>
                <a:ea typeface="Georgia"/>
                <a:cs typeface="Georgia"/>
                <a:sym typeface="Georgia"/>
              </a:defRPr>
            </a:lvl6pPr>
            <a:lvl7pPr indent="0" lvl="6" marL="0" marR="0" algn="ctr">
              <a:spcBef>
                <a:spcPts val="0"/>
              </a:spcBef>
              <a:spcAft>
                <a:spcPts val="0"/>
              </a:spcAft>
              <a:buNone/>
              <a:defRPr sz="1600">
                <a:solidFill>
                  <a:srgbClr val="7A9798"/>
                </a:solidFill>
                <a:latin typeface="Georgia"/>
                <a:ea typeface="Georgia"/>
                <a:cs typeface="Georgia"/>
                <a:sym typeface="Georgia"/>
              </a:defRPr>
            </a:lvl7pPr>
            <a:lvl8pPr indent="0" lvl="7" marL="0" marR="0" algn="ctr">
              <a:spcBef>
                <a:spcPts val="0"/>
              </a:spcBef>
              <a:spcAft>
                <a:spcPts val="0"/>
              </a:spcAft>
              <a:buNone/>
              <a:defRPr sz="1600">
                <a:solidFill>
                  <a:srgbClr val="7A9798"/>
                </a:solidFill>
                <a:latin typeface="Georgia"/>
                <a:ea typeface="Georgia"/>
                <a:cs typeface="Georgia"/>
                <a:sym typeface="Georgia"/>
              </a:defRPr>
            </a:lvl8pPr>
            <a:lvl9pPr indent="0" lvl="8" marL="0" marR="0" algn="ctr">
              <a:spcBef>
                <a:spcPts val="0"/>
              </a:spcBef>
              <a:spcAft>
                <a:spcPts val="0"/>
              </a:spcAft>
              <a:buNone/>
              <a:defRPr sz="1600">
                <a:solidFill>
                  <a:srgbClr val="7A9798"/>
                </a:solidFill>
                <a:latin typeface="Georgia"/>
                <a:ea typeface="Georgia"/>
                <a:cs typeface="Georgia"/>
                <a:sym typeface="Georg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Σύγκριση" showMasterSp="0" type="twoTxTwoObj">
  <p:cSld name="TWO_OBJECTS_WITH_TEXT">
    <p:bg>
      <p:bgPr>
        <a:solidFill>
          <a:schemeClr val="lt2"/>
        </a:solidFill>
      </p:bgPr>
    </p:bg>
    <p:spTree>
      <p:nvGrpSpPr>
        <p:cNvPr id="2054" name="Shape 2054"/>
        <p:cNvGrpSpPr/>
        <p:nvPr/>
      </p:nvGrpSpPr>
      <p:grpSpPr>
        <a:xfrm>
          <a:off x="0" y="0"/>
          <a:ext cx="0" cy="0"/>
          <a:chOff x="0" y="0"/>
          <a:chExt cx="0" cy="0"/>
        </a:xfrm>
      </p:grpSpPr>
      <p:cxnSp>
        <p:nvCxnSpPr>
          <p:cNvPr id="2055" name="Google Shape;2055;p365"/>
          <p:cNvCxnSpPr/>
          <p:nvPr/>
        </p:nvCxnSpPr>
        <p:spPr>
          <a:xfrm rot="10800000">
            <a:off x="4572000" y="2200275"/>
            <a:ext cx="0" cy="4187825"/>
          </a:xfrm>
          <a:prstGeom prst="straightConnector1">
            <a:avLst/>
          </a:prstGeom>
          <a:noFill/>
          <a:ln cap="flat" cmpd="sng" w="9525">
            <a:solidFill>
              <a:schemeClr val="dk2"/>
            </a:solidFill>
            <a:prstDash val="dash"/>
            <a:round/>
            <a:headEnd len="sm" w="sm" type="none"/>
            <a:tailEnd len="sm" w="sm" type="none"/>
          </a:ln>
        </p:spPr>
      </p:cxnSp>
      <p:sp>
        <p:nvSpPr>
          <p:cNvPr id="2056" name="Google Shape;2056;p365"/>
          <p:cNvSpPr/>
          <p:nvPr/>
        </p:nvSpPr>
        <p:spPr>
          <a:xfrm>
            <a:off x="0" y="0"/>
            <a:ext cx="9144000" cy="14478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057" name="Google Shape;2057;p365"/>
          <p:cNvSpPr/>
          <p:nvPr/>
        </p:nvSpPr>
        <p:spPr>
          <a:xfrm>
            <a:off x="0" y="6705600"/>
            <a:ext cx="9144000" cy="152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058" name="Google Shape;2058;p365"/>
          <p:cNvSpPr/>
          <p:nvPr/>
        </p:nvSpPr>
        <p:spPr>
          <a:xfrm>
            <a:off x="0" y="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059" name="Google Shape;2059;p365"/>
          <p:cNvSpPr/>
          <p:nvPr/>
        </p:nvSpPr>
        <p:spPr>
          <a:xfrm>
            <a:off x="8991600" y="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060" name="Google Shape;2060;p365"/>
          <p:cNvSpPr/>
          <p:nvPr/>
        </p:nvSpPr>
        <p:spPr>
          <a:xfrm>
            <a:off x="152400" y="1371600"/>
            <a:ext cx="8832850" cy="914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61" name="Google Shape;2061;p365"/>
          <p:cNvSpPr/>
          <p:nvPr/>
        </p:nvSpPr>
        <p:spPr>
          <a:xfrm>
            <a:off x="146050" y="6391275"/>
            <a:ext cx="8832850" cy="31115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cxnSp>
        <p:nvCxnSpPr>
          <p:cNvPr id="2062" name="Google Shape;2062;p365"/>
          <p:cNvCxnSpPr/>
          <p:nvPr/>
        </p:nvCxnSpPr>
        <p:spPr>
          <a:xfrm>
            <a:off x="152400" y="1279525"/>
            <a:ext cx="8832850" cy="0"/>
          </a:xfrm>
          <a:prstGeom prst="straightConnector1">
            <a:avLst/>
          </a:prstGeom>
          <a:noFill/>
          <a:ln cap="flat" cmpd="sng" w="11425">
            <a:solidFill>
              <a:srgbClr val="7A9798"/>
            </a:solidFill>
            <a:prstDash val="dash"/>
            <a:round/>
            <a:headEnd len="sm" w="sm" type="none"/>
            <a:tailEnd len="sm" w="sm" type="none"/>
          </a:ln>
        </p:spPr>
      </p:cxnSp>
      <p:sp>
        <p:nvSpPr>
          <p:cNvPr id="2063" name="Google Shape;2063;p365"/>
          <p:cNvSpPr/>
          <p:nvPr/>
        </p:nvSpPr>
        <p:spPr>
          <a:xfrm>
            <a:off x="152400" y="155575"/>
            <a:ext cx="8832850" cy="6546850"/>
          </a:xfrm>
          <a:prstGeom prst="rect">
            <a:avLst/>
          </a:prstGeom>
          <a:noFill/>
          <a:ln cap="flat" cmpd="sng" w="9525">
            <a:solidFill>
              <a:srgbClr val="7A979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064" name="Google Shape;2064;p365"/>
          <p:cNvSpPr/>
          <p:nvPr/>
        </p:nvSpPr>
        <p:spPr>
          <a:xfrm>
            <a:off x="4267200" y="955675"/>
            <a:ext cx="609600" cy="6096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65" name="Google Shape;2065;p365"/>
          <p:cNvSpPr/>
          <p:nvPr/>
        </p:nvSpPr>
        <p:spPr>
          <a:xfrm>
            <a:off x="4362450" y="1050925"/>
            <a:ext cx="419100" cy="420688"/>
          </a:xfrm>
          <a:prstGeom prst="ellipse">
            <a:avLst/>
          </a:prstGeom>
          <a:solidFill>
            <a:srgbClr val="FFFFFF"/>
          </a:solidFill>
          <a:ln cap="rnd" cmpd="dbl" w="50800">
            <a:solidFill>
              <a:srgbClr val="7A97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66" name="Google Shape;2066;p365"/>
          <p:cNvSpPr txBox="1"/>
          <p:nvPr>
            <p:ph idx="1" type="body"/>
          </p:nvPr>
        </p:nvSpPr>
        <p:spPr>
          <a:xfrm>
            <a:off x="301752" y="1524000"/>
            <a:ext cx="4040188" cy="732974"/>
          </a:xfrm>
          <a:prstGeom prst="rect">
            <a:avLst/>
          </a:prstGeom>
          <a:noFill/>
          <a:ln>
            <a:noFill/>
          </a:ln>
          <a:effectLst>
            <a:outerShdw blurRad="50800" rotWithShape="0" dir="5400000" dist="25400">
              <a:srgbClr val="000000">
                <a:alpha val="34901"/>
              </a:srgbClr>
            </a:outerShdw>
          </a:effectLst>
        </p:spPr>
        <p:txBody>
          <a:bodyPr anchorCtr="0" anchor="ctr" bIns="45700" lIns="91425" spcFirstLastPara="1" rIns="91425" wrap="square" tIns="45700">
            <a:noAutofit/>
          </a:bodyPr>
          <a:lstStyle>
            <a:lvl1pPr indent="-228600" lvl="0" marL="457200" algn="l">
              <a:spcBef>
                <a:spcPts val="440"/>
              </a:spcBef>
              <a:spcAft>
                <a:spcPts val="0"/>
              </a:spcAft>
              <a:buSzPts val="1870"/>
              <a:buNone/>
              <a:defRPr b="1" sz="2200">
                <a:solidFill>
                  <a:srgbClr val="FFFFFF"/>
                </a:solidFill>
                <a:latin typeface="Georgia"/>
                <a:ea typeface="Georgia"/>
                <a:cs typeface="Georgia"/>
                <a:sym typeface="Georgia"/>
              </a:defRPr>
            </a:lvl1pPr>
            <a:lvl2pPr indent="-228600" lvl="1" marL="914400" algn="l">
              <a:spcBef>
                <a:spcPts val="400"/>
              </a:spcBef>
              <a:spcAft>
                <a:spcPts val="0"/>
              </a:spcAft>
              <a:buSzPts val="1400"/>
              <a:buNone/>
              <a:defRPr b="1" sz="2000">
                <a:solidFill>
                  <a:schemeClr val="lt1"/>
                </a:solidFill>
                <a:latin typeface="Georgia"/>
                <a:ea typeface="Georgia"/>
                <a:cs typeface="Georgia"/>
                <a:sym typeface="Georgia"/>
              </a:defRPr>
            </a:lvl2pPr>
            <a:lvl3pPr indent="-228600" lvl="2" marL="1371600" algn="l">
              <a:spcBef>
                <a:spcPts val="360"/>
              </a:spcBef>
              <a:spcAft>
                <a:spcPts val="0"/>
              </a:spcAft>
              <a:buSzPts val="1350"/>
              <a:buNone/>
              <a:defRPr b="1" sz="1800">
                <a:solidFill>
                  <a:schemeClr val="lt1"/>
                </a:solidFill>
                <a:latin typeface="Georgia"/>
                <a:ea typeface="Georgia"/>
                <a:cs typeface="Georgia"/>
                <a:sym typeface="Georgia"/>
              </a:defRPr>
            </a:lvl3pPr>
            <a:lvl4pPr indent="-228600" lvl="3" marL="1828800" algn="l">
              <a:spcBef>
                <a:spcPts val="320"/>
              </a:spcBef>
              <a:spcAft>
                <a:spcPts val="0"/>
              </a:spcAft>
              <a:buSzPts val="1120"/>
              <a:buNone/>
              <a:defRPr b="1" sz="1600">
                <a:solidFill>
                  <a:schemeClr val="lt1"/>
                </a:solidFill>
                <a:latin typeface="Georgia"/>
                <a:ea typeface="Georgia"/>
                <a:cs typeface="Georgia"/>
                <a:sym typeface="Georgia"/>
              </a:defRPr>
            </a:lvl4pPr>
            <a:lvl5pPr indent="-228600" lvl="4" marL="2286000" algn="l">
              <a:spcBef>
                <a:spcPts val="320"/>
              </a:spcBef>
              <a:spcAft>
                <a:spcPts val="0"/>
              </a:spcAft>
              <a:buSzPts val="1600"/>
              <a:buFont typeface="Georgia"/>
              <a:buNone/>
              <a:defRPr b="1" sz="1600">
                <a:solidFill>
                  <a:schemeClr val="lt1"/>
                </a:solidFill>
                <a:latin typeface="Georgia"/>
                <a:ea typeface="Georgia"/>
                <a:cs typeface="Georgia"/>
                <a:sym typeface="Georgia"/>
              </a:defRPr>
            </a:lvl5pPr>
            <a:lvl6pPr indent="-320039" lvl="5" marL="2743200" algn="l">
              <a:spcBef>
                <a:spcPts val="360"/>
              </a:spcBef>
              <a:spcAft>
                <a:spcPts val="0"/>
              </a:spcAft>
              <a:buSzPts val="1440"/>
              <a:buChar char="⚫"/>
              <a:defRPr/>
            </a:lvl6pPr>
            <a:lvl7pPr indent="-331470" lvl="6" marL="3200400" algn="l">
              <a:spcBef>
                <a:spcPts val="360"/>
              </a:spcBef>
              <a:spcAft>
                <a:spcPts val="0"/>
              </a:spcAft>
              <a:buSzPts val="1620"/>
              <a:buChar char="•"/>
              <a:defRPr/>
            </a:lvl7pPr>
            <a:lvl8pPr indent="-342900" lvl="7" marL="3657600" algn="l">
              <a:spcBef>
                <a:spcPts val="360"/>
              </a:spcBef>
              <a:spcAft>
                <a:spcPts val="0"/>
              </a:spcAft>
              <a:buSzPts val="1800"/>
              <a:buChar char="•"/>
              <a:defRPr/>
            </a:lvl8pPr>
            <a:lvl9pPr indent="-331470" lvl="8" marL="4114800" algn="l">
              <a:spcBef>
                <a:spcPts val="360"/>
              </a:spcBef>
              <a:spcAft>
                <a:spcPts val="0"/>
              </a:spcAft>
              <a:buSzPts val="1620"/>
              <a:buChar char="•"/>
              <a:defRPr/>
            </a:lvl9pPr>
          </a:lstStyle>
          <a:p/>
        </p:txBody>
      </p:sp>
      <p:sp>
        <p:nvSpPr>
          <p:cNvPr id="2067" name="Google Shape;2067;p365"/>
          <p:cNvSpPr txBox="1"/>
          <p:nvPr>
            <p:ph idx="2" type="body"/>
          </p:nvPr>
        </p:nvSpPr>
        <p:spPr>
          <a:xfrm>
            <a:off x="4791330" y="1524000"/>
            <a:ext cx="4041775" cy="731520"/>
          </a:xfrm>
          <a:prstGeom prst="rect">
            <a:avLst/>
          </a:prstGeom>
          <a:noFill/>
          <a:ln>
            <a:noFill/>
          </a:ln>
          <a:effectLst>
            <a:outerShdw blurRad="50800" rotWithShape="0" dir="5400000" dist="25400">
              <a:srgbClr val="000000">
                <a:alpha val="34901"/>
              </a:srgbClr>
            </a:outerShdw>
          </a:effectLst>
        </p:spPr>
        <p:txBody>
          <a:bodyPr anchorCtr="0" anchor="ctr" bIns="45700" lIns="91425" spcFirstLastPara="1" rIns="91425" wrap="square" tIns="45700">
            <a:noAutofit/>
          </a:bodyPr>
          <a:lstStyle>
            <a:lvl1pPr indent="-228600" lvl="0" marL="457200" algn="l">
              <a:spcBef>
                <a:spcPts val="440"/>
              </a:spcBef>
              <a:spcAft>
                <a:spcPts val="0"/>
              </a:spcAft>
              <a:buSzPts val="1870"/>
              <a:buNone/>
              <a:defRPr b="1" sz="2200">
                <a:solidFill>
                  <a:schemeClr val="lt1"/>
                </a:solidFill>
                <a:latin typeface="Georgia"/>
                <a:ea typeface="Georgia"/>
                <a:cs typeface="Georgia"/>
                <a:sym typeface="Georgia"/>
              </a:defRPr>
            </a:lvl1pPr>
            <a:lvl2pPr indent="-228600" lvl="1" marL="914400" algn="l">
              <a:spcBef>
                <a:spcPts val="400"/>
              </a:spcBef>
              <a:spcAft>
                <a:spcPts val="0"/>
              </a:spcAft>
              <a:buSzPts val="1400"/>
              <a:buNone/>
              <a:defRPr b="1" sz="2000">
                <a:solidFill>
                  <a:schemeClr val="lt1"/>
                </a:solidFill>
                <a:latin typeface="Georgia"/>
                <a:ea typeface="Georgia"/>
                <a:cs typeface="Georgia"/>
                <a:sym typeface="Georgia"/>
              </a:defRPr>
            </a:lvl2pPr>
            <a:lvl3pPr indent="-228600" lvl="2" marL="1371600" algn="l">
              <a:spcBef>
                <a:spcPts val="360"/>
              </a:spcBef>
              <a:spcAft>
                <a:spcPts val="0"/>
              </a:spcAft>
              <a:buSzPts val="1350"/>
              <a:buNone/>
              <a:defRPr b="1" sz="1800">
                <a:solidFill>
                  <a:schemeClr val="lt1"/>
                </a:solidFill>
                <a:latin typeface="Georgia"/>
                <a:ea typeface="Georgia"/>
                <a:cs typeface="Georgia"/>
                <a:sym typeface="Georgia"/>
              </a:defRPr>
            </a:lvl3pPr>
            <a:lvl4pPr indent="-228600" lvl="3" marL="1828800" algn="l">
              <a:spcBef>
                <a:spcPts val="320"/>
              </a:spcBef>
              <a:spcAft>
                <a:spcPts val="0"/>
              </a:spcAft>
              <a:buSzPts val="1120"/>
              <a:buNone/>
              <a:defRPr b="1" sz="1600">
                <a:solidFill>
                  <a:schemeClr val="lt1"/>
                </a:solidFill>
                <a:latin typeface="Georgia"/>
                <a:ea typeface="Georgia"/>
                <a:cs typeface="Georgia"/>
                <a:sym typeface="Georgia"/>
              </a:defRPr>
            </a:lvl4pPr>
            <a:lvl5pPr indent="-228600" lvl="4" marL="2286000" algn="l">
              <a:spcBef>
                <a:spcPts val="320"/>
              </a:spcBef>
              <a:spcAft>
                <a:spcPts val="0"/>
              </a:spcAft>
              <a:buSzPts val="1600"/>
              <a:buFont typeface="Georgia"/>
              <a:buNone/>
              <a:defRPr b="1" sz="1600">
                <a:solidFill>
                  <a:schemeClr val="lt1"/>
                </a:solidFill>
                <a:latin typeface="Georgia"/>
                <a:ea typeface="Georgia"/>
                <a:cs typeface="Georgia"/>
                <a:sym typeface="Georgia"/>
              </a:defRPr>
            </a:lvl5pPr>
            <a:lvl6pPr indent="-320039" lvl="5" marL="2743200" algn="l">
              <a:spcBef>
                <a:spcPts val="360"/>
              </a:spcBef>
              <a:spcAft>
                <a:spcPts val="0"/>
              </a:spcAft>
              <a:buSzPts val="1440"/>
              <a:buChar char="⚫"/>
              <a:defRPr/>
            </a:lvl6pPr>
            <a:lvl7pPr indent="-331470" lvl="6" marL="3200400" algn="l">
              <a:spcBef>
                <a:spcPts val="360"/>
              </a:spcBef>
              <a:spcAft>
                <a:spcPts val="0"/>
              </a:spcAft>
              <a:buSzPts val="1620"/>
              <a:buChar char="•"/>
              <a:defRPr/>
            </a:lvl7pPr>
            <a:lvl8pPr indent="-342900" lvl="7" marL="3657600" algn="l">
              <a:spcBef>
                <a:spcPts val="360"/>
              </a:spcBef>
              <a:spcAft>
                <a:spcPts val="0"/>
              </a:spcAft>
              <a:buSzPts val="1800"/>
              <a:buChar char="•"/>
              <a:defRPr/>
            </a:lvl8pPr>
            <a:lvl9pPr indent="-331470" lvl="8" marL="4114800" algn="l">
              <a:spcBef>
                <a:spcPts val="360"/>
              </a:spcBef>
              <a:spcAft>
                <a:spcPts val="0"/>
              </a:spcAft>
              <a:buSzPts val="1620"/>
              <a:buChar char="•"/>
              <a:defRPr/>
            </a:lvl9pPr>
          </a:lstStyle>
          <a:p/>
        </p:txBody>
      </p:sp>
      <p:sp>
        <p:nvSpPr>
          <p:cNvPr id="2068" name="Google Shape;2068;p365"/>
          <p:cNvSpPr txBox="1"/>
          <p:nvPr>
            <p:ph idx="3" type="body"/>
          </p:nvPr>
        </p:nvSpPr>
        <p:spPr>
          <a:xfrm>
            <a:off x="301752" y="2471383"/>
            <a:ext cx="4041648" cy="3818404"/>
          </a:xfrm>
          <a:prstGeom prst="rect">
            <a:avLst/>
          </a:prstGeom>
          <a:noFill/>
          <a:ln>
            <a:noFill/>
          </a:ln>
        </p:spPr>
        <p:txBody>
          <a:bodyPr anchorCtr="0" anchor="t" bIns="45700" lIns="91425" spcFirstLastPara="1" rIns="91425" wrap="square" tIns="45700">
            <a:noAutofit/>
          </a:bodyPr>
          <a:lstStyle>
            <a:lvl1pPr indent="-325755" lvl="0" marL="457200" algn="l">
              <a:spcBef>
                <a:spcPts val="360"/>
              </a:spcBef>
              <a:spcAft>
                <a:spcPts val="0"/>
              </a:spcAft>
              <a:buSzPts val="1530"/>
              <a:buChar char="⚫"/>
              <a:defRPr/>
            </a:lvl1pPr>
            <a:lvl2pPr indent="-308610" lvl="1" marL="914400" algn="l">
              <a:spcBef>
                <a:spcPts val="360"/>
              </a:spcBef>
              <a:spcAft>
                <a:spcPts val="0"/>
              </a:spcAft>
              <a:buSzPts val="1260"/>
              <a:buChar char="⚪"/>
              <a:defRPr/>
            </a:lvl2pPr>
            <a:lvl3pPr indent="-314325" lvl="2" marL="1371600" algn="l">
              <a:spcBef>
                <a:spcPts val="360"/>
              </a:spcBef>
              <a:spcAft>
                <a:spcPts val="0"/>
              </a:spcAft>
              <a:buSzPts val="1350"/>
              <a:buChar char="⯍"/>
              <a:defRPr/>
            </a:lvl3pPr>
            <a:lvl4pPr indent="-308610" lvl="3" marL="1828800" algn="l">
              <a:spcBef>
                <a:spcPts val="360"/>
              </a:spcBef>
              <a:spcAft>
                <a:spcPts val="0"/>
              </a:spcAft>
              <a:buSzPts val="1260"/>
              <a:buChar char="🞆"/>
              <a:defRPr/>
            </a:lvl4pPr>
            <a:lvl5pPr indent="-342900" lvl="4" marL="2286000" algn="l">
              <a:spcBef>
                <a:spcPts val="360"/>
              </a:spcBef>
              <a:spcAft>
                <a:spcPts val="0"/>
              </a:spcAft>
              <a:buSzPts val="1800"/>
              <a:buChar char="•"/>
              <a:defRPr/>
            </a:lvl5pPr>
            <a:lvl6pPr indent="-320039" lvl="5" marL="2743200" algn="l">
              <a:spcBef>
                <a:spcPts val="360"/>
              </a:spcBef>
              <a:spcAft>
                <a:spcPts val="0"/>
              </a:spcAft>
              <a:buSzPts val="1440"/>
              <a:buChar char="⚫"/>
              <a:defRPr/>
            </a:lvl6pPr>
            <a:lvl7pPr indent="-331470" lvl="6" marL="3200400" algn="l">
              <a:spcBef>
                <a:spcPts val="360"/>
              </a:spcBef>
              <a:spcAft>
                <a:spcPts val="0"/>
              </a:spcAft>
              <a:buSzPts val="1620"/>
              <a:buChar char="•"/>
              <a:defRPr/>
            </a:lvl7pPr>
            <a:lvl8pPr indent="-342900" lvl="7" marL="3657600" algn="l">
              <a:spcBef>
                <a:spcPts val="360"/>
              </a:spcBef>
              <a:spcAft>
                <a:spcPts val="0"/>
              </a:spcAft>
              <a:buSzPts val="1800"/>
              <a:buChar char="•"/>
              <a:defRPr/>
            </a:lvl8pPr>
            <a:lvl9pPr indent="-331470" lvl="8" marL="4114800" algn="l">
              <a:spcBef>
                <a:spcPts val="360"/>
              </a:spcBef>
              <a:spcAft>
                <a:spcPts val="0"/>
              </a:spcAft>
              <a:buSzPts val="1620"/>
              <a:buChar char="•"/>
              <a:defRPr/>
            </a:lvl9pPr>
          </a:lstStyle>
          <a:p/>
        </p:txBody>
      </p:sp>
      <p:sp>
        <p:nvSpPr>
          <p:cNvPr id="2069" name="Google Shape;2069;p365"/>
          <p:cNvSpPr txBox="1"/>
          <p:nvPr>
            <p:ph idx="4" type="body"/>
          </p:nvPr>
        </p:nvSpPr>
        <p:spPr>
          <a:xfrm>
            <a:off x="4800600" y="2471383"/>
            <a:ext cx="4038600" cy="3822192"/>
          </a:xfrm>
          <a:prstGeom prst="rect">
            <a:avLst/>
          </a:prstGeom>
          <a:noFill/>
          <a:ln>
            <a:noFill/>
          </a:ln>
        </p:spPr>
        <p:txBody>
          <a:bodyPr anchorCtr="0" anchor="t" bIns="45700" lIns="91425" spcFirstLastPara="1" rIns="91425" wrap="square" tIns="45700">
            <a:noAutofit/>
          </a:bodyPr>
          <a:lstStyle>
            <a:lvl1pPr indent="-325755" lvl="0" marL="457200" algn="l">
              <a:spcBef>
                <a:spcPts val="360"/>
              </a:spcBef>
              <a:spcAft>
                <a:spcPts val="0"/>
              </a:spcAft>
              <a:buSzPts val="1530"/>
              <a:buChar char="⚫"/>
              <a:defRPr/>
            </a:lvl1pPr>
            <a:lvl2pPr indent="-308610" lvl="1" marL="914400" algn="l">
              <a:spcBef>
                <a:spcPts val="360"/>
              </a:spcBef>
              <a:spcAft>
                <a:spcPts val="0"/>
              </a:spcAft>
              <a:buSzPts val="1260"/>
              <a:buChar char="⚪"/>
              <a:defRPr/>
            </a:lvl2pPr>
            <a:lvl3pPr indent="-314325" lvl="2" marL="1371600" algn="l">
              <a:spcBef>
                <a:spcPts val="360"/>
              </a:spcBef>
              <a:spcAft>
                <a:spcPts val="0"/>
              </a:spcAft>
              <a:buSzPts val="1350"/>
              <a:buChar char="⯍"/>
              <a:defRPr/>
            </a:lvl3pPr>
            <a:lvl4pPr indent="-308610" lvl="3" marL="1828800" algn="l">
              <a:spcBef>
                <a:spcPts val="360"/>
              </a:spcBef>
              <a:spcAft>
                <a:spcPts val="0"/>
              </a:spcAft>
              <a:buSzPts val="1260"/>
              <a:buChar char="🞆"/>
              <a:defRPr/>
            </a:lvl4pPr>
            <a:lvl5pPr indent="-342900" lvl="4" marL="2286000" algn="l">
              <a:spcBef>
                <a:spcPts val="360"/>
              </a:spcBef>
              <a:spcAft>
                <a:spcPts val="0"/>
              </a:spcAft>
              <a:buSzPts val="1800"/>
              <a:buChar char="•"/>
              <a:defRPr/>
            </a:lvl5pPr>
            <a:lvl6pPr indent="-320039" lvl="5" marL="2743200" algn="l">
              <a:spcBef>
                <a:spcPts val="360"/>
              </a:spcBef>
              <a:spcAft>
                <a:spcPts val="0"/>
              </a:spcAft>
              <a:buSzPts val="1440"/>
              <a:buChar char="⚫"/>
              <a:defRPr/>
            </a:lvl6pPr>
            <a:lvl7pPr indent="-331470" lvl="6" marL="3200400" algn="l">
              <a:spcBef>
                <a:spcPts val="360"/>
              </a:spcBef>
              <a:spcAft>
                <a:spcPts val="0"/>
              </a:spcAft>
              <a:buSzPts val="1620"/>
              <a:buChar char="•"/>
              <a:defRPr/>
            </a:lvl7pPr>
            <a:lvl8pPr indent="-342900" lvl="7" marL="3657600" algn="l">
              <a:spcBef>
                <a:spcPts val="360"/>
              </a:spcBef>
              <a:spcAft>
                <a:spcPts val="0"/>
              </a:spcAft>
              <a:buSzPts val="1800"/>
              <a:buChar char="•"/>
              <a:defRPr/>
            </a:lvl8pPr>
            <a:lvl9pPr indent="-331470" lvl="8" marL="4114800" algn="l">
              <a:spcBef>
                <a:spcPts val="360"/>
              </a:spcBef>
              <a:spcAft>
                <a:spcPts val="0"/>
              </a:spcAft>
              <a:buSzPts val="1620"/>
              <a:buChar char="•"/>
              <a:defRPr/>
            </a:lvl9pPr>
          </a:lstStyle>
          <a:p/>
        </p:txBody>
      </p:sp>
      <p:sp>
        <p:nvSpPr>
          <p:cNvPr id="2070" name="Google Shape;2070;p365"/>
          <p:cNvSpPr txBox="1"/>
          <p:nvPr>
            <p:ph type="title"/>
          </p:nvPr>
        </p:nvSpPr>
        <p:spPr>
          <a:xfrm>
            <a:off x="301625" y="228600"/>
            <a:ext cx="8534400" cy="758825"/>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071" name="Google Shape;2071;p365"/>
          <p:cNvSpPr txBox="1"/>
          <p:nvPr>
            <p:ph idx="10" type="dt"/>
          </p:nvPr>
        </p:nvSpPr>
        <p:spPr>
          <a:xfrm>
            <a:off x="5791200" y="6405563"/>
            <a:ext cx="3044825"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72" name="Google Shape;2072;p365"/>
          <p:cNvSpPr txBox="1"/>
          <p:nvPr>
            <p:ph idx="11" type="ftr"/>
          </p:nvPr>
        </p:nvSpPr>
        <p:spPr>
          <a:xfrm>
            <a:off x="304800" y="6410325"/>
            <a:ext cx="35814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73" name="Google Shape;2073;p365"/>
          <p:cNvSpPr txBox="1"/>
          <p:nvPr>
            <p:ph idx="12" type="sldNum"/>
          </p:nvPr>
        </p:nvSpPr>
        <p:spPr>
          <a:xfrm>
            <a:off x="4343400" y="1042988"/>
            <a:ext cx="457200" cy="441325"/>
          </a:xfrm>
          <a:prstGeom prst="rect">
            <a:avLst/>
          </a:prstGeom>
          <a:noFill/>
          <a:ln>
            <a:noFill/>
          </a:ln>
        </p:spPr>
        <p:txBody>
          <a:bodyPr anchorCtr="0" anchor="ctr" bIns="45700" lIns="45700" spcFirstLastPara="1" rIns="45700" wrap="square" tIns="45700">
            <a:normAutofit/>
          </a:bodyPr>
          <a:lstStyle>
            <a:lvl1pPr indent="0" lvl="0" marL="0" marR="0" algn="ctr">
              <a:spcBef>
                <a:spcPts val="0"/>
              </a:spcBef>
              <a:spcAft>
                <a:spcPts val="0"/>
              </a:spcAft>
              <a:buNone/>
              <a:defRPr sz="1600">
                <a:solidFill>
                  <a:srgbClr val="7A9798"/>
                </a:solidFill>
                <a:latin typeface="Georgia"/>
                <a:ea typeface="Georgia"/>
                <a:cs typeface="Georgia"/>
                <a:sym typeface="Georgia"/>
              </a:defRPr>
            </a:lvl1pPr>
            <a:lvl2pPr indent="0" lvl="1" marL="0" marR="0" algn="ctr">
              <a:spcBef>
                <a:spcPts val="0"/>
              </a:spcBef>
              <a:spcAft>
                <a:spcPts val="0"/>
              </a:spcAft>
              <a:buNone/>
              <a:defRPr sz="1600">
                <a:solidFill>
                  <a:srgbClr val="7A9798"/>
                </a:solidFill>
                <a:latin typeface="Georgia"/>
                <a:ea typeface="Georgia"/>
                <a:cs typeface="Georgia"/>
                <a:sym typeface="Georgia"/>
              </a:defRPr>
            </a:lvl2pPr>
            <a:lvl3pPr indent="0" lvl="2" marL="0" marR="0" algn="ctr">
              <a:spcBef>
                <a:spcPts val="0"/>
              </a:spcBef>
              <a:spcAft>
                <a:spcPts val="0"/>
              </a:spcAft>
              <a:buNone/>
              <a:defRPr sz="1600">
                <a:solidFill>
                  <a:srgbClr val="7A9798"/>
                </a:solidFill>
                <a:latin typeface="Georgia"/>
                <a:ea typeface="Georgia"/>
                <a:cs typeface="Georgia"/>
                <a:sym typeface="Georgia"/>
              </a:defRPr>
            </a:lvl3pPr>
            <a:lvl4pPr indent="0" lvl="3" marL="0" marR="0" algn="ctr">
              <a:spcBef>
                <a:spcPts val="0"/>
              </a:spcBef>
              <a:spcAft>
                <a:spcPts val="0"/>
              </a:spcAft>
              <a:buNone/>
              <a:defRPr sz="1600">
                <a:solidFill>
                  <a:srgbClr val="7A9798"/>
                </a:solidFill>
                <a:latin typeface="Georgia"/>
                <a:ea typeface="Georgia"/>
                <a:cs typeface="Georgia"/>
                <a:sym typeface="Georgia"/>
              </a:defRPr>
            </a:lvl4pPr>
            <a:lvl5pPr indent="0" lvl="4" marL="0" marR="0" algn="ctr">
              <a:spcBef>
                <a:spcPts val="0"/>
              </a:spcBef>
              <a:spcAft>
                <a:spcPts val="0"/>
              </a:spcAft>
              <a:buNone/>
              <a:defRPr sz="1600">
                <a:solidFill>
                  <a:srgbClr val="7A9798"/>
                </a:solidFill>
                <a:latin typeface="Georgia"/>
                <a:ea typeface="Georgia"/>
                <a:cs typeface="Georgia"/>
                <a:sym typeface="Georgia"/>
              </a:defRPr>
            </a:lvl5pPr>
            <a:lvl6pPr indent="0" lvl="5" marL="0" marR="0" algn="ctr">
              <a:spcBef>
                <a:spcPts val="0"/>
              </a:spcBef>
              <a:spcAft>
                <a:spcPts val="0"/>
              </a:spcAft>
              <a:buNone/>
              <a:defRPr sz="1600">
                <a:solidFill>
                  <a:srgbClr val="7A9798"/>
                </a:solidFill>
                <a:latin typeface="Georgia"/>
                <a:ea typeface="Georgia"/>
                <a:cs typeface="Georgia"/>
                <a:sym typeface="Georgia"/>
              </a:defRPr>
            </a:lvl6pPr>
            <a:lvl7pPr indent="0" lvl="6" marL="0" marR="0" algn="ctr">
              <a:spcBef>
                <a:spcPts val="0"/>
              </a:spcBef>
              <a:spcAft>
                <a:spcPts val="0"/>
              </a:spcAft>
              <a:buNone/>
              <a:defRPr sz="1600">
                <a:solidFill>
                  <a:srgbClr val="7A9798"/>
                </a:solidFill>
                <a:latin typeface="Georgia"/>
                <a:ea typeface="Georgia"/>
                <a:cs typeface="Georgia"/>
                <a:sym typeface="Georgia"/>
              </a:defRPr>
            </a:lvl7pPr>
            <a:lvl8pPr indent="0" lvl="7" marL="0" marR="0" algn="ctr">
              <a:spcBef>
                <a:spcPts val="0"/>
              </a:spcBef>
              <a:spcAft>
                <a:spcPts val="0"/>
              </a:spcAft>
              <a:buNone/>
              <a:defRPr sz="1600">
                <a:solidFill>
                  <a:srgbClr val="7A9798"/>
                </a:solidFill>
                <a:latin typeface="Georgia"/>
                <a:ea typeface="Georgia"/>
                <a:cs typeface="Georgia"/>
                <a:sym typeface="Georgia"/>
              </a:defRPr>
            </a:lvl8pPr>
            <a:lvl9pPr indent="0" lvl="8" marL="0" marR="0" algn="ctr">
              <a:spcBef>
                <a:spcPts val="0"/>
              </a:spcBef>
              <a:spcAft>
                <a:spcPts val="0"/>
              </a:spcAft>
              <a:buNone/>
              <a:defRPr sz="1600">
                <a:solidFill>
                  <a:srgbClr val="7A9798"/>
                </a:solidFill>
                <a:latin typeface="Georgia"/>
                <a:ea typeface="Georgia"/>
                <a:cs typeface="Georgia"/>
                <a:sym typeface="Georg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2074" name="Shape 2074"/>
        <p:cNvGrpSpPr/>
        <p:nvPr/>
      </p:nvGrpSpPr>
      <p:grpSpPr>
        <a:xfrm>
          <a:off x="0" y="0"/>
          <a:ext cx="0" cy="0"/>
          <a:chOff x="0" y="0"/>
          <a:chExt cx="0" cy="0"/>
        </a:xfrm>
      </p:grpSpPr>
      <p:sp>
        <p:nvSpPr>
          <p:cNvPr id="2075" name="Google Shape;2075;p366"/>
          <p:cNvSpPr txBox="1"/>
          <p:nvPr>
            <p:ph type="title"/>
          </p:nvPr>
        </p:nvSpPr>
        <p:spPr>
          <a:xfrm>
            <a:off x="301625" y="228600"/>
            <a:ext cx="8534400" cy="758825"/>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076" name="Google Shape;2076;p366"/>
          <p:cNvSpPr txBox="1"/>
          <p:nvPr>
            <p:ph idx="10" type="dt"/>
          </p:nvPr>
        </p:nvSpPr>
        <p:spPr>
          <a:xfrm>
            <a:off x="5791200" y="6405563"/>
            <a:ext cx="3044825"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77" name="Google Shape;2077;p366"/>
          <p:cNvSpPr txBox="1"/>
          <p:nvPr>
            <p:ph idx="11" type="ftr"/>
          </p:nvPr>
        </p:nvSpPr>
        <p:spPr>
          <a:xfrm>
            <a:off x="304800" y="6410325"/>
            <a:ext cx="3581400" cy="36671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78" name="Google Shape;2078;p366"/>
          <p:cNvSpPr txBox="1"/>
          <p:nvPr>
            <p:ph idx="12" type="sldNum"/>
          </p:nvPr>
        </p:nvSpPr>
        <p:spPr>
          <a:xfrm>
            <a:off x="4343400" y="1036638"/>
            <a:ext cx="457200" cy="441325"/>
          </a:xfrm>
          <a:prstGeom prst="rect">
            <a:avLst/>
          </a:prstGeom>
          <a:noFill/>
          <a:ln>
            <a:noFill/>
          </a:ln>
        </p:spPr>
        <p:txBody>
          <a:bodyPr anchorCtr="0" anchor="ctr" bIns="45700" lIns="45700" spcFirstLastPara="1" rIns="45700" wrap="square" tIns="45700">
            <a:normAutofit/>
          </a:bodyPr>
          <a:lstStyle>
            <a:lvl1pPr indent="0" lvl="0" marL="0" marR="0" algn="ctr">
              <a:spcBef>
                <a:spcPts val="0"/>
              </a:spcBef>
              <a:spcAft>
                <a:spcPts val="0"/>
              </a:spcAft>
              <a:buNone/>
              <a:defRPr sz="1600">
                <a:solidFill>
                  <a:srgbClr val="7A9798"/>
                </a:solidFill>
                <a:latin typeface="Georgia"/>
                <a:ea typeface="Georgia"/>
                <a:cs typeface="Georgia"/>
                <a:sym typeface="Georgia"/>
              </a:defRPr>
            </a:lvl1pPr>
            <a:lvl2pPr indent="0" lvl="1" marL="0" marR="0" algn="ctr">
              <a:spcBef>
                <a:spcPts val="0"/>
              </a:spcBef>
              <a:spcAft>
                <a:spcPts val="0"/>
              </a:spcAft>
              <a:buNone/>
              <a:defRPr sz="1600">
                <a:solidFill>
                  <a:srgbClr val="7A9798"/>
                </a:solidFill>
                <a:latin typeface="Georgia"/>
                <a:ea typeface="Georgia"/>
                <a:cs typeface="Georgia"/>
                <a:sym typeface="Georgia"/>
              </a:defRPr>
            </a:lvl2pPr>
            <a:lvl3pPr indent="0" lvl="2" marL="0" marR="0" algn="ctr">
              <a:spcBef>
                <a:spcPts val="0"/>
              </a:spcBef>
              <a:spcAft>
                <a:spcPts val="0"/>
              </a:spcAft>
              <a:buNone/>
              <a:defRPr sz="1600">
                <a:solidFill>
                  <a:srgbClr val="7A9798"/>
                </a:solidFill>
                <a:latin typeface="Georgia"/>
                <a:ea typeface="Georgia"/>
                <a:cs typeface="Georgia"/>
                <a:sym typeface="Georgia"/>
              </a:defRPr>
            </a:lvl3pPr>
            <a:lvl4pPr indent="0" lvl="3" marL="0" marR="0" algn="ctr">
              <a:spcBef>
                <a:spcPts val="0"/>
              </a:spcBef>
              <a:spcAft>
                <a:spcPts val="0"/>
              </a:spcAft>
              <a:buNone/>
              <a:defRPr sz="1600">
                <a:solidFill>
                  <a:srgbClr val="7A9798"/>
                </a:solidFill>
                <a:latin typeface="Georgia"/>
                <a:ea typeface="Georgia"/>
                <a:cs typeface="Georgia"/>
                <a:sym typeface="Georgia"/>
              </a:defRPr>
            </a:lvl4pPr>
            <a:lvl5pPr indent="0" lvl="4" marL="0" marR="0" algn="ctr">
              <a:spcBef>
                <a:spcPts val="0"/>
              </a:spcBef>
              <a:spcAft>
                <a:spcPts val="0"/>
              </a:spcAft>
              <a:buNone/>
              <a:defRPr sz="1600">
                <a:solidFill>
                  <a:srgbClr val="7A9798"/>
                </a:solidFill>
                <a:latin typeface="Georgia"/>
                <a:ea typeface="Georgia"/>
                <a:cs typeface="Georgia"/>
                <a:sym typeface="Georgia"/>
              </a:defRPr>
            </a:lvl5pPr>
            <a:lvl6pPr indent="0" lvl="5" marL="0" marR="0" algn="ctr">
              <a:spcBef>
                <a:spcPts val="0"/>
              </a:spcBef>
              <a:spcAft>
                <a:spcPts val="0"/>
              </a:spcAft>
              <a:buNone/>
              <a:defRPr sz="1600">
                <a:solidFill>
                  <a:srgbClr val="7A9798"/>
                </a:solidFill>
                <a:latin typeface="Georgia"/>
                <a:ea typeface="Georgia"/>
                <a:cs typeface="Georgia"/>
                <a:sym typeface="Georgia"/>
              </a:defRPr>
            </a:lvl6pPr>
            <a:lvl7pPr indent="0" lvl="6" marL="0" marR="0" algn="ctr">
              <a:spcBef>
                <a:spcPts val="0"/>
              </a:spcBef>
              <a:spcAft>
                <a:spcPts val="0"/>
              </a:spcAft>
              <a:buNone/>
              <a:defRPr sz="1600">
                <a:solidFill>
                  <a:srgbClr val="7A9798"/>
                </a:solidFill>
                <a:latin typeface="Georgia"/>
                <a:ea typeface="Georgia"/>
                <a:cs typeface="Georgia"/>
                <a:sym typeface="Georgia"/>
              </a:defRPr>
            </a:lvl7pPr>
            <a:lvl8pPr indent="0" lvl="7" marL="0" marR="0" algn="ctr">
              <a:spcBef>
                <a:spcPts val="0"/>
              </a:spcBef>
              <a:spcAft>
                <a:spcPts val="0"/>
              </a:spcAft>
              <a:buNone/>
              <a:defRPr sz="1600">
                <a:solidFill>
                  <a:srgbClr val="7A9798"/>
                </a:solidFill>
                <a:latin typeface="Georgia"/>
                <a:ea typeface="Georgia"/>
                <a:cs typeface="Georgia"/>
                <a:sym typeface="Georgia"/>
              </a:defRPr>
            </a:lvl8pPr>
            <a:lvl9pPr indent="0" lvl="8" marL="0" marR="0" algn="ctr">
              <a:spcBef>
                <a:spcPts val="0"/>
              </a:spcBef>
              <a:spcAft>
                <a:spcPts val="0"/>
              </a:spcAft>
              <a:buNone/>
              <a:defRPr sz="1600">
                <a:solidFill>
                  <a:srgbClr val="7A9798"/>
                </a:solidFill>
                <a:latin typeface="Georgia"/>
                <a:ea typeface="Georgia"/>
                <a:cs typeface="Georgia"/>
                <a:sym typeface="Georg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ή" showMasterSp="0" type="blank">
  <p:cSld name="BLANK">
    <p:spTree>
      <p:nvGrpSpPr>
        <p:cNvPr id="2079" name="Shape 2079"/>
        <p:cNvGrpSpPr/>
        <p:nvPr/>
      </p:nvGrpSpPr>
      <p:grpSpPr>
        <a:xfrm>
          <a:off x="0" y="0"/>
          <a:ext cx="0" cy="0"/>
          <a:chOff x="0" y="0"/>
          <a:chExt cx="0" cy="0"/>
        </a:xfrm>
      </p:grpSpPr>
      <p:sp>
        <p:nvSpPr>
          <p:cNvPr id="2080" name="Google Shape;2080;p367"/>
          <p:cNvSpPr/>
          <p:nvPr/>
        </p:nvSpPr>
        <p:spPr>
          <a:xfrm>
            <a:off x="0" y="6705600"/>
            <a:ext cx="9144000" cy="152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081" name="Google Shape;2081;p367"/>
          <p:cNvSpPr/>
          <p:nvPr/>
        </p:nvSpPr>
        <p:spPr>
          <a:xfrm>
            <a:off x="0" y="0"/>
            <a:ext cx="9144000" cy="155575"/>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082" name="Google Shape;2082;p367"/>
          <p:cNvSpPr/>
          <p:nvPr/>
        </p:nvSpPr>
        <p:spPr>
          <a:xfrm>
            <a:off x="8991600" y="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083" name="Google Shape;2083;p367"/>
          <p:cNvSpPr/>
          <p:nvPr/>
        </p:nvSpPr>
        <p:spPr>
          <a:xfrm>
            <a:off x="0" y="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084" name="Google Shape;2084;p367"/>
          <p:cNvSpPr/>
          <p:nvPr/>
        </p:nvSpPr>
        <p:spPr>
          <a:xfrm>
            <a:off x="146050" y="6391275"/>
            <a:ext cx="8832850" cy="309563"/>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085" name="Google Shape;2085;p367"/>
          <p:cNvSpPr/>
          <p:nvPr/>
        </p:nvSpPr>
        <p:spPr>
          <a:xfrm>
            <a:off x="152400" y="158750"/>
            <a:ext cx="8832850" cy="6546850"/>
          </a:xfrm>
          <a:prstGeom prst="rect">
            <a:avLst/>
          </a:prstGeom>
          <a:noFill/>
          <a:ln cap="flat" cmpd="sng" w="9525">
            <a:solidFill>
              <a:srgbClr val="7A979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086" name="Google Shape;2086;p367"/>
          <p:cNvSpPr txBox="1"/>
          <p:nvPr>
            <p:ph idx="10" type="dt"/>
          </p:nvPr>
        </p:nvSpPr>
        <p:spPr>
          <a:xfrm>
            <a:off x="5791200" y="6405563"/>
            <a:ext cx="3044825"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87" name="Google Shape;2087;p367"/>
          <p:cNvSpPr txBox="1"/>
          <p:nvPr>
            <p:ph idx="11" type="ftr"/>
          </p:nvPr>
        </p:nvSpPr>
        <p:spPr>
          <a:xfrm>
            <a:off x="304800" y="6410325"/>
            <a:ext cx="3581400" cy="36671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88" name="Google Shape;2088;p367"/>
          <p:cNvSpPr txBox="1"/>
          <p:nvPr>
            <p:ph idx="12" type="sldNum"/>
          </p:nvPr>
        </p:nvSpPr>
        <p:spPr>
          <a:xfrm>
            <a:off x="4267200" y="6324600"/>
            <a:ext cx="609600" cy="441325"/>
          </a:xfrm>
          <a:prstGeom prst="rect">
            <a:avLst/>
          </a:prstGeom>
          <a:noFill/>
          <a:ln>
            <a:noFill/>
          </a:ln>
        </p:spPr>
        <p:txBody>
          <a:bodyPr anchorCtr="0" anchor="ctr" bIns="45700" lIns="45700" spcFirstLastPara="1" rIns="45700" wrap="square" tIns="45700">
            <a:normAutofit/>
          </a:bodyPr>
          <a:lstStyle>
            <a:lvl1pPr indent="0" lvl="0" marL="0" marR="0" algn="ctr">
              <a:spcBef>
                <a:spcPts val="0"/>
              </a:spcBef>
              <a:spcAft>
                <a:spcPts val="0"/>
              </a:spcAft>
              <a:buNone/>
              <a:defRPr sz="1600">
                <a:solidFill>
                  <a:srgbClr val="FFFFFF"/>
                </a:solidFill>
                <a:latin typeface="Georgia"/>
                <a:ea typeface="Georgia"/>
                <a:cs typeface="Georgia"/>
                <a:sym typeface="Georgia"/>
              </a:defRPr>
            </a:lvl1pPr>
            <a:lvl2pPr indent="0" lvl="1" marL="0" marR="0" algn="ctr">
              <a:spcBef>
                <a:spcPts val="0"/>
              </a:spcBef>
              <a:spcAft>
                <a:spcPts val="0"/>
              </a:spcAft>
              <a:buNone/>
              <a:defRPr sz="1600">
                <a:solidFill>
                  <a:srgbClr val="FFFFFF"/>
                </a:solidFill>
                <a:latin typeface="Georgia"/>
                <a:ea typeface="Georgia"/>
                <a:cs typeface="Georgia"/>
                <a:sym typeface="Georgia"/>
              </a:defRPr>
            </a:lvl2pPr>
            <a:lvl3pPr indent="0" lvl="2" marL="0" marR="0" algn="ctr">
              <a:spcBef>
                <a:spcPts val="0"/>
              </a:spcBef>
              <a:spcAft>
                <a:spcPts val="0"/>
              </a:spcAft>
              <a:buNone/>
              <a:defRPr sz="1600">
                <a:solidFill>
                  <a:srgbClr val="FFFFFF"/>
                </a:solidFill>
                <a:latin typeface="Georgia"/>
                <a:ea typeface="Georgia"/>
                <a:cs typeface="Georgia"/>
                <a:sym typeface="Georgia"/>
              </a:defRPr>
            </a:lvl3pPr>
            <a:lvl4pPr indent="0" lvl="3" marL="0" marR="0" algn="ctr">
              <a:spcBef>
                <a:spcPts val="0"/>
              </a:spcBef>
              <a:spcAft>
                <a:spcPts val="0"/>
              </a:spcAft>
              <a:buNone/>
              <a:defRPr sz="1600">
                <a:solidFill>
                  <a:srgbClr val="FFFFFF"/>
                </a:solidFill>
                <a:latin typeface="Georgia"/>
                <a:ea typeface="Georgia"/>
                <a:cs typeface="Georgia"/>
                <a:sym typeface="Georgia"/>
              </a:defRPr>
            </a:lvl4pPr>
            <a:lvl5pPr indent="0" lvl="4" marL="0" marR="0" algn="ctr">
              <a:spcBef>
                <a:spcPts val="0"/>
              </a:spcBef>
              <a:spcAft>
                <a:spcPts val="0"/>
              </a:spcAft>
              <a:buNone/>
              <a:defRPr sz="1600">
                <a:solidFill>
                  <a:srgbClr val="FFFFFF"/>
                </a:solidFill>
                <a:latin typeface="Georgia"/>
                <a:ea typeface="Georgia"/>
                <a:cs typeface="Georgia"/>
                <a:sym typeface="Georgia"/>
              </a:defRPr>
            </a:lvl5pPr>
            <a:lvl6pPr indent="0" lvl="5" marL="0" marR="0" algn="ctr">
              <a:spcBef>
                <a:spcPts val="0"/>
              </a:spcBef>
              <a:spcAft>
                <a:spcPts val="0"/>
              </a:spcAft>
              <a:buNone/>
              <a:defRPr sz="1600">
                <a:solidFill>
                  <a:srgbClr val="FFFFFF"/>
                </a:solidFill>
                <a:latin typeface="Georgia"/>
                <a:ea typeface="Georgia"/>
                <a:cs typeface="Georgia"/>
                <a:sym typeface="Georgia"/>
              </a:defRPr>
            </a:lvl6pPr>
            <a:lvl7pPr indent="0" lvl="6" marL="0" marR="0" algn="ctr">
              <a:spcBef>
                <a:spcPts val="0"/>
              </a:spcBef>
              <a:spcAft>
                <a:spcPts val="0"/>
              </a:spcAft>
              <a:buNone/>
              <a:defRPr sz="1600">
                <a:solidFill>
                  <a:srgbClr val="FFFFFF"/>
                </a:solidFill>
                <a:latin typeface="Georgia"/>
                <a:ea typeface="Georgia"/>
                <a:cs typeface="Georgia"/>
                <a:sym typeface="Georgia"/>
              </a:defRPr>
            </a:lvl7pPr>
            <a:lvl8pPr indent="0" lvl="7" marL="0" marR="0" algn="ctr">
              <a:spcBef>
                <a:spcPts val="0"/>
              </a:spcBef>
              <a:spcAft>
                <a:spcPts val="0"/>
              </a:spcAft>
              <a:buNone/>
              <a:defRPr sz="1600">
                <a:solidFill>
                  <a:srgbClr val="FFFFFF"/>
                </a:solidFill>
                <a:latin typeface="Georgia"/>
                <a:ea typeface="Georgia"/>
                <a:cs typeface="Georgia"/>
                <a:sym typeface="Georgia"/>
              </a:defRPr>
            </a:lvl8pPr>
            <a:lvl9pPr indent="0" lvl="8" marL="0" marR="0" algn="ctr">
              <a:spcBef>
                <a:spcPts val="0"/>
              </a:spcBef>
              <a:spcAft>
                <a:spcPts val="0"/>
              </a:spcAft>
              <a:buNone/>
              <a:defRPr sz="1600">
                <a:solidFill>
                  <a:srgbClr val="FFFFFF"/>
                </a:solidFill>
                <a:latin typeface="Georgia"/>
                <a:ea typeface="Georgia"/>
                <a:cs typeface="Georgia"/>
                <a:sym typeface="Georg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type="secHead">
  <p:cSld name="SECTION_HEADER">
    <p:spTree>
      <p:nvGrpSpPr>
        <p:cNvPr id="185" name="Shape 185"/>
        <p:cNvGrpSpPr/>
        <p:nvPr/>
      </p:nvGrpSpPr>
      <p:grpSpPr>
        <a:xfrm>
          <a:off x="0" y="0"/>
          <a:ext cx="0" cy="0"/>
          <a:chOff x="0" y="0"/>
          <a:chExt cx="0" cy="0"/>
        </a:xfrm>
      </p:grpSpPr>
      <p:cxnSp>
        <p:nvCxnSpPr>
          <p:cNvPr id="186" name="Google Shape;186;p211"/>
          <p:cNvCxnSpPr/>
          <p:nvPr/>
        </p:nvCxnSpPr>
        <p:spPr>
          <a:xfrm>
            <a:off x="685800" y="4916488"/>
            <a:ext cx="7924800" cy="4762"/>
          </a:xfrm>
          <a:prstGeom prst="straightConnector1">
            <a:avLst/>
          </a:prstGeom>
          <a:noFill/>
          <a:ln cap="flat" cmpd="sng" w="9525">
            <a:solidFill>
              <a:srgbClr val="E9E9E8"/>
            </a:solidFill>
            <a:prstDash val="solid"/>
            <a:round/>
            <a:headEnd len="sm" w="sm" type="none"/>
            <a:tailEnd len="sm" w="sm" type="none"/>
          </a:ln>
          <a:effectLst>
            <a:outerShdw blurRad="31750" rotWithShape="0" algn="tl">
              <a:srgbClr val="000000">
                <a:alpha val="54901"/>
              </a:srgbClr>
            </a:outerShdw>
          </a:effectLst>
        </p:spPr>
      </p:cxnSp>
      <p:sp>
        <p:nvSpPr>
          <p:cNvPr id="187" name="Google Shape;187;p211"/>
          <p:cNvSpPr txBox="1"/>
          <p:nvPr>
            <p:ph type="title"/>
          </p:nvPr>
        </p:nvSpPr>
        <p:spPr>
          <a:xfrm>
            <a:off x="685800" y="3505200"/>
            <a:ext cx="7924800" cy="13716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rgbClr val="F9F9F9"/>
              </a:buClr>
              <a:buSzPts val="4800"/>
              <a:buFont typeface="Constantia"/>
              <a:buNone/>
              <a:defRPr b="0" sz="4800">
                <a:solidFill>
                  <a:srgbClr val="F9F9F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 name="Google Shape;188;p211"/>
          <p:cNvSpPr txBox="1"/>
          <p:nvPr>
            <p:ph idx="1" type="body"/>
          </p:nvPr>
        </p:nvSpPr>
        <p:spPr>
          <a:xfrm>
            <a:off x="685800" y="4958864"/>
            <a:ext cx="7924800" cy="984736"/>
          </a:xfrm>
          <a:prstGeom prst="rect">
            <a:avLst/>
          </a:prstGeom>
          <a:noFill/>
          <a:ln>
            <a:noFill/>
          </a:ln>
        </p:spPr>
        <p:txBody>
          <a:bodyPr anchorCtr="0" anchor="t" bIns="45700" lIns="91425" spcFirstLastPara="1" rIns="91425" wrap="square" tIns="45700">
            <a:noAutofit/>
          </a:bodyPr>
          <a:lstStyle>
            <a:lvl1pPr indent="-228600" lvl="0" marL="457200" algn="l">
              <a:spcBef>
                <a:spcPts val="600"/>
              </a:spcBef>
              <a:spcAft>
                <a:spcPts val="0"/>
              </a:spcAft>
              <a:buSzPts val="1700"/>
              <a:buNone/>
              <a:defRPr sz="2000">
                <a:solidFill>
                  <a:schemeClr val="lt2"/>
                </a:solidFill>
              </a:defRPr>
            </a:lvl1pPr>
            <a:lvl2pPr indent="-228600" lvl="1" marL="914400" algn="l">
              <a:spcBef>
                <a:spcPts val="300"/>
              </a:spcBef>
              <a:spcAft>
                <a:spcPts val="0"/>
              </a:spcAft>
              <a:buSzPts val="1530"/>
              <a:buNone/>
              <a:defRPr sz="1800">
                <a:solidFill>
                  <a:schemeClr val="lt1"/>
                </a:solidFill>
              </a:defRPr>
            </a:lvl2pPr>
            <a:lvl3pPr indent="-228600" lvl="2" marL="1371600" algn="l">
              <a:spcBef>
                <a:spcPts val="300"/>
              </a:spcBef>
              <a:spcAft>
                <a:spcPts val="0"/>
              </a:spcAft>
              <a:buSzPts val="1360"/>
              <a:buNone/>
              <a:defRPr sz="1600">
                <a:solidFill>
                  <a:schemeClr val="lt1"/>
                </a:solidFill>
              </a:defRPr>
            </a:lvl3pPr>
            <a:lvl4pPr indent="-228600" lvl="3" marL="1828800" algn="l">
              <a:spcBef>
                <a:spcPts val="300"/>
              </a:spcBef>
              <a:spcAft>
                <a:spcPts val="0"/>
              </a:spcAft>
              <a:buSzPts val="1190"/>
              <a:buNone/>
              <a:defRPr sz="1400">
                <a:solidFill>
                  <a:schemeClr val="lt1"/>
                </a:solidFill>
              </a:defRPr>
            </a:lvl4pPr>
            <a:lvl5pPr indent="-228600" lvl="4" marL="2286000" algn="l">
              <a:spcBef>
                <a:spcPts val="338"/>
              </a:spcBef>
              <a:spcAft>
                <a:spcPts val="0"/>
              </a:spcAft>
              <a:buSzPts val="1190"/>
              <a:buNone/>
              <a:defRPr sz="1400">
                <a:solidFill>
                  <a:schemeClr val="lt1"/>
                </a:solidFill>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189" name="Google Shape;189;p211"/>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0" name="Google Shape;190;p211"/>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1" name="Google Shape;191;p211"/>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chemeClr val="lt2"/>
                </a:solidFill>
                <a:latin typeface="Constantia"/>
                <a:ea typeface="Constantia"/>
                <a:cs typeface="Constantia"/>
                <a:sym typeface="Constantia"/>
              </a:defRPr>
            </a:lvl1pPr>
            <a:lvl2pPr indent="0" lvl="1" marL="0" marR="0" algn="ctr">
              <a:spcBef>
                <a:spcPts val="0"/>
              </a:spcBef>
              <a:spcAft>
                <a:spcPts val="0"/>
              </a:spcAft>
              <a:buNone/>
              <a:defRPr sz="1600">
                <a:solidFill>
                  <a:schemeClr val="lt2"/>
                </a:solidFill>
                <a:latin typeface="Constantia"/>
                <a:ea typeface="Constantia"/>
                <a:cs typeface="Constantia"/>
                <a:sym typeface="Constantia"/>
              </a:defRPr>
            </a:lvl2pPr>
            <a:lvl3pPr indent="0" lvl="2" marL="0" marR="0" algn="ctr">
              <a:spcBef>
                <a:spcPts val="0"/>
              </a:spcBef>
              <a:spcAft>
                <a:spcPts val="0"/>
              </a:spcAft>
              <a:buNone/>
              <a:defRPr sz="1600">
                <a:solidFill>
                  <a:schemeClr val="lt2"/>
                </a:solidFill>
                <a:latin typeface="Constantia"/>
                <a:ea typeface="Constantia"/>
                <a:cs typeface="Constantia"/>
                <a:sym typeface="Constantia"/>
              </a:defRPr>
            </a:lvl3pPr>
            <a:lvl4pPr indent="0" lvl="3" marL="0" marR="0" algn="ctr">
              <a:spcBef>
                <a:spcPts val="0"/>
              </a:spcBef>
              <a:spcAft>
                <a:spcPts val="0"/>
              </a:spcAft>
              <a:buNone/>
              <a:defRPr sz="1600">
                <a:solidFill>
                  <a:schemeClr val="lt2"/>
                </a:solidFill>
                <a:latin typeface="Constantia"/>
                <a:ea typeface="Constantia"/>
                <a:cs typeface="Constantia"/>
                <a:sym typeface="Constantia"/>
              </a:defRPr>
            </a:lvl4pPr>
            <a:lvl5pPr indent="0" lvl="4" marL="0" marR="0" algn="ctr">
              <a:spcBef>
                <a:spcPts val="0"/>
              </a:spcBef>
              <a:spcAft>
                <a:spcPts val="0"/>
              </a:spcAft>
              <a:buNone/>
              <a:defRPr sz="1600">
                <a:solidFill>
                  <a:schemeClr val="lt2"/>
                </a:solidFill>
                <a:latin typeface="Constantia"/>
                <a:ea typeface="Constantia"/>
                <a:cs typeface="Constantia"/>
                <a:sym typeface="Constantia"/>
              </a:defRPr>
            </a:lvl5pPr>
            <a:lvl6pPr indent="0" lvl="5" marL="0" marR="0" algn="ctr">
              <a:spcBef>
                <a:spcPts val="0"/>
              </a:spcBef>
              <a:spcAft>
                <a:spcPts val="0"/>
              </a:spcAft>
              <a:buNone/>
              <a:defRPr sz="1600">
                <a:solidFill>
                  <a:schemeClr val="lt2"/>
                </a:solidFill>
                <a:latin typeface="Constantia"/>
                <a:ea typeface="Constantia"/>
                <a:cs typeface="Constantia"/>
                <a:sym typeface="Constantia"/>
              </a:defRPr>
            </a:lvl6pPr>
            <a:lvl7pPr indent="0" lvl="6" marL="0" marR="0" algn="ctr">
              <a:spcBef>
                <a:spcPts val="0"/>
              </a:spcBef>
              <a:spcAft>
                <a:spcPts val="0"/>
              </a:spcAft>
              <a:buNone/>
              <a:defRPr sz="1600">
                <a:solidFill>
                  <a:schemeClr val="lt2"/>
                </a:solidFill>
                <a:latin typeface="Constantia"/>
                <a:ea typeface="Constantia"/>
                <a:cs typeface="Constantia"/>
                <a:sym typeface="Constantia"/>
              </a:defRPr>
            </a:lvl7pPr>
            <a:lvl8pPr indent="0" lvl="7" marL="0" marR="0" algn="ctr">
              <a:spcBef>
                <a:spcPts val="0"/>
              </a:spcBef>
              <a:spcAft>
                <a:spcPts val="0"/>
              </a:spcAft>
              <a:buNone/>
              <a:defRPr sz="1600">
                <a:solidFill>
                  <a:schemeClr val="lt2"/>
                </a:solidFill>
                <a:latin typeface="Constantia"/>
                <a:ea typeface="Constantia"/>
                <a:cs typeface="Constantia"/>
                <a:sym typeface="Constantia"/>
              </a:defRPr>
            </a:lvl8pPr>
            <a:lvl9pPr indent="0" lvl="8" marL="0" marR="0" algn="ctr">
              <a:spcBef>
                <a:spcPts val="0"/>
              </a:spcBef>
              <a:spcAft>
                <a:spcPts val="0"/>
              </a:spcAft>
              <a:buNone/>
              <a:defRPr sz="1600">
                <a:solidFill>
                  <a:schemeClr val="lt2"/>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showMasterSp="0" type="objTx">
  <p:cSld name="OBJECT_WITH_CAPTION_TEXT">
    <p:spTree>
      <p:nvGrpSpPr>
        <p:cNvPr id="2089" name="Shape 2089"/>
        <p:cNvGrpSpPr/>
        <p:nvPr/>
      </p:nvGrpSpPr>
      <p:grpSpPr>
        <a:xfrm>
          <a:off x="0" y="0"/>
          <a:ext cx="0" cy="0"/>
          <a:chOff x="0" y="0"/>
          <a:chExt cx="0" cy="0"/>
        </a:xfrm>
      </p:grpSpPr>
      <p:sp>
        <p:nvSpPr>
          <p:cNvPr id="2090" name="Google Shape;2090;p368"/>
          <p:cNvSpPr/>
          <p:nvPr/>
        </p:nvSpPr>
        <p:spPr>
          <a:xfrm>
            <a:off x="152400" y="152400"/>
            <a:ext cx="8832850" cy="3048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091" name="Google Shape;2091;p368"/>
          <p:cNvSpPr/>
          <p:nvPr/>
        </p:nvSpPr>
        <p:spPr>
          <a:xfrm>
            <a:off x="0" y="6705600"/>
            <a:ext cx="9144000" cy="152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092" name="Google Shape;2092;p368"/>
          <p:cNvSpPr/>
          <p:nvPr/>
        </p:nvSpPr>
        <p:spPr>
          <a:xfrm>
            <a:off x="8991600" y="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093" name="Google Shape;2093;p368"/>
          <p:cNvSpPr/>
          <p:nvPr/>
        </p:nvSpPr>
        <p:spPr>
          <a:xfrm>
            <a:off x="0" y="0"/>
            <a:ext cx="9144000" cy="119063"/>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094" name="Google Shape;2094;p368"/>
          <p:cNvSpPr/>
          <p:nvPr/>
        </p:nvSpPr>
        <p:spPr>
          <a:xfrm>
            <a:off x="0" y="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095" name="Google Shape;2095;p368"/>
          <p:cNvSpPr/>
          <p:nvPr/>
        </p:nvSpPr>
        <p:spPr>
          <a:xfrm>
            <a:off x="152400" y="609600"/>
            <a:ext cx="2743200" cy="586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96" name="Google Shape;2096;p368"/>
          <p:cNvSpPr/>
          <p:nvPr/>
        </p:nvSpPr>
        <p:spPr>
          <a:xfrm>
            <a:off x="152400" y="152400"/>
            <a:ext cx="8832850" cy="6546850"/>
          </a:xfrm>
          <a:prstGeom prst="rect">
            <a:avLst/>
          </a:prstGeom>
          <a:noFill/>
          <a:ln cap="flat" cmpd="sng" w="9525">
            <a:solidFill>
              <a:srgbClr val="7A979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cxnSp>
        <p:nvCxnSpPr>
          <p:cNvPr id="2097" name="Google Shape;2097;p368"/>
          <p:cNvCxnSpPr/>
          <p:nvPr/>
        </p:nvCxnSpPr>
        <p:spPr>
          <a:xfrm>
            <a:off x="152400" y="533400"/>
            <a:ext cx="8832850" cy="0"/>
          </a:xfrm>
          <a:prstGeom prst="straightConnector1">
            <a:avLst/>
          </a:prstGeom>
          <a:noFill/>
          <a:ln cap="flat" cmpd="sng" w="11425">
            <a:solidFill>
              <a:srgbClr val="7A9798"/>
            </a:solidFill>
            <a:prstDash val="dash"/>
            <a:round/>
            <a:headEnd len="sm" w="sm" type="none"/>
            <a:tailEnd len="sm" w="sm" type="none"/>
          </a:ln>
        </p:spPr>
      </p:cxnSp>
      <p:sp>
        <p:nvSpPr>
          <p:cNvPr id="2098" name="Google Shape;2098;p368"/>
          <p:cNvSpPr/>
          <p:nvPr/>
        </p:nvSpPr>
        <p:spPr>
          <a:xfrm>
            <a:off x="1295400" y="228600"/>
            <a:ext cx="609600" cy="6096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99" name="Google Shape;2099;p368"/>
          <p:cNvSpPr/>
          <p:nvPr/>
        </p:nvSpPr>
        <p:spPr>
          <a:xfrm>
            <a:off x="1390650" y="323850"/>
            <a:ext cx="419100" cy="419100"/>
          </a:xfrm>
          <a:prstGeom prst="ellipse">
            <a:avLst/>
          </a:prstGeom>
          <a:solidFill>
            <a:srgbClr val="FFFFFF"/>
          </a:solidFill>
          <a:ln cap="rnd" cmpd="dbl" w="50800">
            <a:solidFill>
              <a:srgbClr val="7A97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00" name="Google Shape;2100;p368"/>
          <p:cNvSpPr/>
          <p:nvPr/>
        </p:nvSpPr>
        <p:spPr>
          <a:xfrm>
            <a:off x="149225" y="6388100"/>
            <a:ext cx="8832850" cy="309563"/>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101" name="Google Shape;2101;p368"/>
          <p:cNvSpPr txBox="1"/>
          <p:nvPr>
            <p:ph type="title"/>
          </p:nvPr>
        </p:nvSpPr>
        <p:spPr>
          <a:xfrm>
            <a:off x="381000" y="914400"/>
            <a:ext cx="2362200" cy="9906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rgbClr val="FFFFFF"/>
              </a:buClr>
              <a:buSzPts val="2200"/>
              <a:buFont typeface="Georgia"/>
              <a:buNone/>
              <a:defRPr b="1" sz="2200">
                <a:solidFill>
                  <a:srgbClr val="FFFFFF"/>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102" name="Google Shape;2102;p368"/>
          <p:cNvSpPr txBox="1"/>
          <p:nvPr>
            <p:ph idx="1" type="body"/>
          </p:nvPr>
        </p:nvSpPr>
        <p:spPr>
          <a:xfrm>
            <a:off x="381000" y="1981200"/>
            <a:ext cx="2362200" cy="4144963"/>
          </a:xfrm>
          <a:prstGeom prst="rect">
            <a:avLst/>
          </a:prstGeom>
          <a:noFill/>
          <a:ln>
            <a:noFill/>
          </a:ln>
        </p:spPr>
        <p:txBody>
          <a:bodyPr anchorCtr="0" anchor="t" bIns="45700" lIns="91425" spcFirstLastPara="1" rIns="91425" wrap="square" tIns="45700">
            <a:noAutofit/>
          </a:bodyPr>
          <a:lstStyle>
            <a:lvl1pPr indent="-228600" lvl="0" marL="457200" algn="l">
              <a:spcBef>
                <a:spcPts val="320"/>
              </a:spcBef>
              <a:spcAft>
                <a:spcPts val="0"/>
              </a:spcAft>
              <a:buSzPts val="1360"/>
              <a:buNone/>
              <a:defRPr sz="1600">
                <a:solidFill>
                  <a:srgbClr val="FFFFFF"/>
                </a:solidFill>
              </a:defRPr>
            </a:lvl1pPr>
            <a:lvl2pPr indent="-228600" lvl="1" marL="914400" algn="l">
              <a:spcBef>
                <a:spcPts val="1000"/>
              </a:spcBef>
              <a:spcAft>
                <a:spcPts val="0"/>
              </a:spcAft>
              <a:buSzPts val="840"/>
              <a:buNone/>
              <a:defRPr sz="1200"/>
            </a:lvl2pPr>
            <a:lvl3pPr indent="-228600" lvl="2" marL="1371600" algn="l">
              <a:spcBef>
                <a:spcPts val="200"/>
              </a:spcBef>
              <a:spcAft>
                <a:spcPts val="0"/>
              </a:spcAft>
              <a:buSzPts val="750"/>
              <a:buNone/>
              <a:defRPr sz="1000"/>
            </a:lvl3pPr>
            <a:lvl4pPr indent="-228600" lvl="3" marL="1828800" algn="l">
              <a:spcBef>
                <a:spcPts val="180"/>
              </a:spcBef>
              <a:spcAft>
                <a:spcPts val="0"/>
              </a:spcAft>
              <a:buSzPts val="630"/>
              <a:buNone/>
              <a:defRPr sz="900"/>
            </a:lvl4pPr>
            <a:lvl5pPr indent="-228600" lvl="4" marL="2286000" algn="l">
              <a:spcBef>
                <a:spcPts val="180"/>
              </a:spcBef>
              <a:spcAft>
                <a:spcPts val="0"/>
              </a:spcAft>
              <a:buSzPts val="900"/>
              <a:buFont typeface="Georgia"/>
              <a:buNone/>
              <a:defRPr sz="900"/>
            </a:lvl5pPr>
            <a:lvl6pPr indent="-320039" lvl="5" marL="2743200" algn="l">
              <a:spcBef>
                <a:spcPts val="360"/>
              </a:spcBef>
              <a:spcAft>
                <a:spcPts val="0"/>
              </a:spcAft>
              <a:buSzPts val="1440"/>
              <a:buChar char="⚫"/>
              <a:defRPr/>
            </a:lvl6pPr>
            <a:lvl7pPr indent="-331470" lvl="6" marL="3200400" algn="l">
              <a:spcBef>
                <a:spcPts val="360"/>
              </a:spcBef>
              <a:spcAft>
                <a:spcPts val="0"/>
              </a:spcAft>
              <a:buSzPts val="1620"/>
              <a:buChar char="•"/>
              <a:defRPr/>
            </a:lvl7pPr>
            <a:lvl8pPr indent="-342900" lvl="7" marL="3657600" algn="l">
              <a:spcBef>
                <a:spcPts val="360"/>
              </a:spcBef>
              <a:spcAft>
                <a:spcPts val="0"/>
              </a:spcAft>
              <a:buSzPts val="1800"/>
              <a:buChar char="•"/>
              <a:defRPr/>
            </a:lvl8pPr>
            <a:lvl9pPr indent="-331470" lvl="8" marL="4114800" algn="l">
              <a:spcBef>
                <a:spcPts val="360"/>
              </a:spcBef>
              <a:spcAft>
                <a:spcPts val="0"/>
              </a:spcAft>
              <a:buSzPts val="1620"/>
              <a:buChar char="•"/>
              <a:defRPr/>
            </a:lvl9pPr>
          </a:lstStyle>
          <a:p/>
        </p:txBody>
      </p:sp>
      <p:sp>
        <p:nvSpPr>
          <p:cNvPr id="2103" name="Google Shape;2103;p368"/>
          <p:cNvSpPr txBox="1"/>
          <p:nvPr>
            <p:ph idx="2" type="body"/>
          </p:nvPr>
        </p:nvSpPr>
        <p:spPr>
          <a:xfrm>
            <a:off x="3124200" y="685800"/>
            <a:ext cx="5638800" cy="5410200"/>
          </a:xfrm>
          <a:prstGeom prst="rect">
            <a:avLst/>
          </a:prstGeom>
          <a:noFill/>
          <a:ln>
            <a:noFill/>
          </a:ln>
        </p:spPr>
        <p:txBody>
          <a:bodyPr anchorCtr="0" anchor="t" bIns="45700" lIns="91425" spcFirstLastPara="1" rIns="91425" wrap="square" tIns="45700">
            <a:noAutofit/>
          </a:bodyPr>
          <a:lstStyle>
            <a:lvl1pPr indent="-325755" lvl="0" marL="457200" algn="l">
              <a:spcBef>
                <a:spcPts val="360"/>
              </a:spcBef>
              <a:spcAft>
                <a:spcPts val="0"/>
              </a:spcAft>
              <a:buSzPts val="1530"/>
              <a:buChar char="⚫"/>
              <a:defRPr/>
            </a:lvl1pPr>
            <a:lvl2pPr indent="-308610" lvl="1" marL="914400" algn="l">
              <a:spcBef>
                <a:spcPts val="360"/>
              </a:spcBef>
              <a:spcAft>
                <a:spcPts val="0"/>
              </a:spcAft>
              <a:buSzPts val="1260"/>
              <a:buChar char="⚪"/>
              <a:defRPr/>
            </a:lvl2pPr>
            <a:lvl3pPr indent="-314325" lvl="2" marL="1371600" algn="l">
              <a:spcBef>
                <a:spcPts val="360"/>
              </a:spcBef>
              <a:spcAft>
                <a:spcPts val="0"/>
              </a:spcAft>
              <a:buSzPts val="1350"/>
              <a:buChar char="⯍"/>
              <a:defRPr/>
            </a:lvl3pPr>
            <a:lvl4pPr indent="-308610" lvl="3" marL="1828800" algn="l">
              <a:spcBef>
                <a:spcPts val="360"/>
              </a:spcBef>
              <a:spcAft>
                <a:spcPts val="0"/>
              </a:spcAft>
              <a:buSzPts val="1260"/>
              <a:buChar char="🞆"/>
              <a:defRPr/>
            </a:lvl4pPr>
            <a:lvl5pPr indent="-342900" lvl="4" marL="2286000" algn="l">
              <a:spcBef>
                <a:spcPts val="360"/>
              </a:spcBef>
              <a:spcAft>
                <a:spcPts val="0"/>
              </a:spcAft>
              <a:buSzPts val="1800"/>
              <a:buChar char="•"/>
              <a:defRPr/>
            </a:lvl5pPr>
            <a:lvl6pPr indent="-320039" lvl="5" marL="2743200" algn="l">
              <a:spcBef>
                <a:spcPts val="360"/>
              </a:spcBef>
              <a:spcAft>
                <a:spcPts val="0"/>
              </a:spcAft>
              <a:buSzPts val="1440"/>
              <a:buChar char="⚫"/>
              <a:defRPr/>
            </a:lvl6pPr>
            <a:lvl7pPr indent="-331470" lvl="6" marL="3200400" algn="l">
              <a:spcBef>
                <a:spcPts val="360"/>
              </a:spcBef>
              <a:spcAft>
                <a:spcPts val="0"/>
              </a:spcAft>
              <a:buSzPts val="1620"/>
              <a:buChar char="•"/>
              <a:defRPr/>
            </a:lvl7pPr>
            <a:lvl8pPr indent="-342900" lvl="7" marL="3657600" algn="l">
              <a:spcBef>
                <a:spcPts val="360"/>
              </a:spcBef>
              <a:spcAft>
                <a:spcPts val="0"/>
              </a:spcAft>
              <a:buSzPts val="1800"/>
              <a:buChar char="•"/>
              <a:defRPr/>
            </a:lvl8pPr>
            <a:lvl9pPr indent="-331470" lvl="8" marL="4114800" algn="l">
              <a:spcBef>
                <a:spcPts val="360"/>
              </a:spcBef>
              <a:spcAft>
                <a:spcPts val="0"/>
              </a:spcAft>
              <a:buSzPts val="1620"/>
              <a:buChar char="•"/>
              <a:defRPr/>
            </a:lvl9pPr>
          </a:lstStyle>
          <a:p/>
        </p:txBody>
      </p:sp>
      <p:sp>
        <p:nvSpPr>
          <p:cNvPr id="2104" name="Google Shape;2104;p368"/>
          <p:cNvSpPr txBox="1"/>
          <p:nvPr>
            <p:ph idx="12" type="sldNum"/>
          </p:nvPr>
        </p:nvSpPr>
        <p:spPr>
          <a:xfrm>
            <a:off x="1371600" y="312738"/>
            <a:ext cx="457200" cy="441325"/>
          </a:xfrm>
          <a:prstGeom prst="rect">
            <a:avLst/>
          </a:prstGeom>
          <a:noFill/>
          <a:ln>
            <a:noFill/>
          </a:ln>
        </p:spPr>
        <p:txBody>
          <a:bodyPr anchorCtr="0" anchor="ctr" bIns="45700" lIns="45700" spcFirstLastPara="1" rIns="45700" wrap="square" tIns="45700">
            <a:normAutofit/>
          </a:bodyPr>
          <a:lstStyle>
            <a:lvl1pPr indent="0" lvl="0" marL="0" marR="0" algn="ctr">
              <a:spcBef>
                <a:spcPts val="0"/>
              </a:spcBef>
              <a:spcAft>
                <a:spcPts val="0"/>
              </a:spcAft>
              <a:buNone/>
              <a:defRPr sz="1600">
                <a:solidFill>
                  <a:srgbClr val="7A9798"/>
                </a:solidFill>
                <a:latin typeface="Georgia"/>
                <a:ea typeface="Georgia"/>
                <a:cs typeface="Georgia"/>
                <a:sym typeface="Georgia"/>
              </a:defRPr>
            </a:lvl1pPr>
            <a:lvl2pPr indent="0" lvl="1" marL="0" marR="0" algn="ctr">
              <a:spcBef>
                <a:spcPts val="0"/>
              </a:spcBef>
              <a:spcAft>
                <a:spcPts val="0"/>
              </a:spcAft>
              <a:buNone/>
              <a:defRPr sz="1600">
                <a:solidFill>
                  <a:srgbClr val="7A9798"/>
                </a:solidFill>
                <a:latin typeface="Georgia"/>
                <a:ea typeface="Georgia"/>
                <a:cs typeface="Georgia"/>
                <a:sym typeface="Georgia"/>
              </a:defRPr>
            </a:lvl2pPr>
            <a:lvl3pPr indent="0" lvl="2" marL="0" marR="0" algn="ctr">
              <a:spcBef>
                <a:spcPts val="0"/>
              </a:spcBef>
              <a:spcAft>
                <a:spcPts val="0"/>
              </a:spcAft>
              <a:buNone/>
              <a:defRPr sz="1600">
                <a:solidFill>
                  <a:srgbClr val="7A9798"/>
                </a:solidFill>
                <a:latin typeface="Georgia"/>
                <a:ea typeface="Georgia"/>
                <a:cs typeface="Georgia"/>
                <a:sym typeface="Georgia"/>
              </a:defRPr>
            </a:lvl3pPr>
            <a:lvl4pPr indent="0" lvl="3" marL="0" marR="0" algn="ctr">
              <a:spcBef>
                <a:spcPts val="0"/>
              </a:spcBef>
              <a:spcAft>
                <a:spcPts val="0"/>
              </a:spcAft>
              <a:buNone/>
              <a:defRPr sz="1600">
                <a:solidFill>
                  <a:srgbClr val="7A9798"/>
                </a:solidFill>
                <a:latin typeface="Georgia"/>
                <a:ea typeface="Georgia"/>
                <a:cs typeface="Georgia"/>
                <a:sym typeface="Georgia"/>
              </a:defRPr>
            </a:lvl4pPr>
            <a:lvl5pPr indent="0" lvl="4" marL="0" marR="0" algn="ctr">
              <a:spcBef>
                <a:spcPts val="0"/>
              </a:spcBef>
              <a:spcAft>
                <a:spcPts val="0"/>
              </a:spcAft>
              <a:buNone/>
              <a:defRPr sz="1600">
                <a:solidFill>
                  <a:srgbClr val="7A9798"/>
                </a:solidFill>
                <a:latin typeface="Georgia"/>
                <a:ea typeface="Georgia"/>
                <a:cs typeface="Georgia"/>
                <a:sym typeface="Georgia"/>
              </a:defRPr>
            </a:lvl5pPr>
            <a:lvl6pPr indent="0" lvl="5" marL="0" marR="0" algn="ctr">
              <a:spcBef>
                <a:spcPts val="0"/>
              </a:spcBef>
              <a:spcAft>
                <a:spcPts val="0"/>
              </a:spcAft>
              <a:buNone/>
              <a:defRPr sz="1600">
                <a:solidFill>
                  <a:srgbClr val="7A9798"/>
                </a:solidFill>
                <a:latin typeface="Georgia"/>
                <a:ea typeface="Georgia"/>
                <a:cs typeface="Georgia"/>
                <a:sym typeface="Georgia"/>
              </a:defRPr>
            </a:lvl6pPr>
            <a:lvl7pPr indent="0" lvl="6" marL="0" marR="0" algn="ctr">
              <a:spcBef>
                <a:spcPts val="0"/>
              </a:spcBef>
              <a:spcAft>
                <a:spcPts val="0"/>
              </a:spcAft>
              <a:buNone/>
              <a:defRPr sz="1600">
                <a:solidFill>
                  <a:srgbClr val="7A9798"/>
                </a:solidFill>
                <a:latin typeface="Georgia"/>
                <a:ea typeface="Georgia"/>
                <a:cs typeface="Georgia"/>
                <a:sym typeface="Georgia"/>
              </a:defRPr>
            </a:lvl7pPr>
            <a:lvl8pPr indent="0" lvl="7" marL="0" marR="0" algn="ctr">
              <a:spcBef>
                <a:spcPts val="0"/>
              </a:spcBef>
              <a:spcAft>
                <a:spcPts val="0"/>
              </a:spcAft>
              <a:buNone/>
              <a:defRPr sz="1600">
                <a:solidFill>
                  <a:srgbClr val="7A9798"/>
                </a:solidFill>
                <a:latin typeface="Georgia"/>
                <a:ea typeface="Georgia"/>
                <a:cs typeface="Georgia"/>
                <a:sym typeface="Georgia"/>
              </a:defRPr>
            </a:lvl8pPr>
            <a:lvl9pPr indent="0" lvl="8" marL="0" marR="0" algn="ctr">
              <a:spcBef>
                <a:spcPts val="0"/>
              </a:spcBef>
              <a:spcAft>
                <a:spcPts val="0"/>
              </a:spcAft>
              <a:buNone/>
              <a:defRPr sz="1600">
                <a:solidFill>
                  <a:srgbClr val="7A9798"/>
                </a:solidFill>
                <a:latin typeface="Georgia"/>
                <a:ea typeface="Georgia"/>
                <a:cs typeface="Georgia"/>
                <a:sym typeface="Georgia"/>
              </a:defRPr>
            </a:lvl9pPr>
          </a:lstStyle>
          <a:p>
            <a:pPr indent="0" lvl="0" marL="0" rtl="0" algn="ctr">
              <a:spcBef>
                <a:spcPts val="0"/>
              </a:spcBef>
              <a:spcAft>
                <a:spcPts val="0"/>
              </a:spcAft>
              <a:buNone/>
            </a:pPr>
            <a:fld id="{00000000-1234-1234-1234-123412341234}" type="slidenum">
              <a:rPr lang="el-GR"/>
              <a:t>‹#›</a:t>
            </a:fld>
            <a:endParaRPr/>
          </a:p>
        </p:txBody>
      </p:sp>
      <p:sp>
        <p:nvSpPr>
          <p:cNvPr id="2105" name="Google Shape;2105;p368"/>
          <p:cNvSpPr txBox="1"/>
          <p:nvPr>
            <p:ph idx="10" type="dt"/>
          </p:nvPr>
        </p:nvSpPr>
        <p:spPr>
          <a:xfrm>
            <a:off x="5791200" y="6405563"/>
            <a:ext cx="3044825"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06" name="Google Shape;2106;p368"/>
          <p:cNvSpPr txBox="1"/>
          <p:nvPr>
            <p:ph idx="11" type="ftr"/>
          </p:nvPr>
        </p:nvSpPr>
        <p:spPr>
          <a:xfrm>
            <a:off x="301625" y="6410325"/>
            <a:ext cx="3382963" cy="36671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showMasterSp="0" type="picTx">
  <p:cSld name="PICTURE_WITH_CAPTION_TEXT">
    <p:spTree>
      <p:nvGrpSpPr>
        <p:cNvPr id="2107" name="Shape 2107"/>
        <p:cNvGrpSpPr/>
        <p:nvPr/>
      </p:nvGrpSpPr>
      <p:grpSpPr>
        <a:xfrm>
          <a:off x="0" y="0"/>
          <a:ext cx="0" cy="0"/>
          <a:chOff x="0" y="0"/>
          <a:chExt cx="0" cy="0"/>
        </a:xfrm>
      </p:grpSpPr>
      <p:cxnSp>
        <p:nvCxnSpPr>
          <p:cNvPr id="2108" name="Google Shape;2108;p369"/>
          <p:cNvCxnSpPr/>
          <p:nvPr/>
        </p:nvCxnSpPr>
        <p:spPr>
          <a:xfrm>
            <a:off x="152400" y="533400"/>
            <a:ext cx="8832850" cy="0"/>
          </a:xfrm>
          <a:prstGeom prst="straightConnector1">
            <a:avLst/>
          </a:prstGeom>
          <a:noFill/>
          <a:ln cap="flat" cmpd="sng" w="11425">
            <a:solidFill>
              <a:srgbClr val="7A9798"/>
            </a:solidFill>
            <a:prstDash val="dash"/>
            <a:round/>
            <a:headEnd len="sm" w="sm" type="none"/>
            <a:tailEnd len="sm" w="sm" type="none"/>
          </a:ln>
        </p:spPr>
      </p:cxnSp>
      <p:sp>
        <p:nvSpPr>
          <p:cNvPr id="2109" name="Google Shape;2109;p369"/>
          <p:cNvSpPr/>
          <p:nvPr/>
        </p:nvSpPr>
        <p:spPr>
          <a:xfrm>
            <a:off x="0" y="6705600"/>
            <a:ext cx="9144000" cy="152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110" name="Google Shape;2110;p369"/>
          <p:cNvSpPr/>
          <p:nvPr/>
        </p:nvSpPr>
        <p:spPr>
          <a:xfrm>
            <a:off x="8991600" y="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111" name="Google Shape;2111;p369"/>
          <p:cNvSpPr/>
          <p:nvPr/>
        </p:nvSpPr>
        <p:spPr>
          <a:xfrm>
            <a:off x="0" y="0"/>
            <a:ext cx="9144000" cy="152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112" name="Google Shape;2112;p369"/>
          <p:cNvSpPr/>
          <p:nvPr/>
        </p:nvSpPr>
        <p:spPr>
          <a:xfrm>
            <a:off x="0" y="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113" name="Google Shape;2113;p369"/>
          <p:cNvSpPr/>
          <p:nvPr/>
        </p:nvSpPr>
        <p:spPr>
          <a:xfrm>
            <a:off x="152400" y="152400"/>
            <a:ext cx="8832850" cy="301625"/>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114" name="Google Shape;2114;p369"/>
          <p:cNvSpPr/>
          <p:nvPr/>
        </p:nvSpPr>
        <p:spPr>
          <a:xfrm>
            <a:off x="152400" y="609600"/>
            <a:ext cx="2743200" cy="586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15" name="Google Shape;2115;p369"/>
          <p:cNvSpPr/>
          <p:nvPr/>
        </p:nvSpPr>
        <p:spPr>
          <a:xfrm>
            <a:off x="152400" y="155575"/>
            <a:ext cx="8832850" cy="6546850"/>
          </a:xfrm>
          <a:prstGeom prst="rect">
            <a:avLst/>
          </a:prstGeom>
          <a:noFill/>
          <a:ln cap="flat" cmpd="sng" w="9525">
            <a:solidFill>
              <a:srgbClr val="7A979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116" name="Google Shape;2116;p369"/>
          <p:cNvSpPr/>
          <p:nvPr/>
        </p:nvSpPr>
        <p:spPr>
          <a:xfrm>
            <a:off x="1295400" y="228600"/>
            <a:ext cx="609600" cy="6096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17" name="Google Shape;2117;p369"/>
          <p:cNvSpPr/>
          <p:nvPr/>
        </p:nvSpPr>
        <p:spPr>
          <a:xfrm>
            <a:off x="1390650" y="323850"/>
            <a:ext cx="419100" cy="419100"/>
          </a:xfrm>
          <a:prstGeom prst="ellipse">
            <a:avLst/>
          </a:prstGeom>
          <a:solidFill>
            <a:srgbClr val="FFFFFF"/>
          </a:solidFill>
          <a:ln cap="rnd" cmpd="dbl" w="50800">
            <a:solidFill>
              <a:srgbClr val="7A97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18" name="Google Shape;2118;p369"/>
          <p:cNvSpPr/>
          <p:nvPr/>
        </p:nvSpPr>
        <p:spPr>
          <a:xfrm>
            <a:off x="149225" y="6388100"/>
            <a:ext cx="8832850" cy="309563"/>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119" name="Google Shape;2119;p369"/>
          <p:cNvSpPr txBox="1"/>
          <p:nvPr>
            <p:ph type="title"/>
          </p:nvPr>
        </p:nvSpPr>
        <p:spPr>
          <a:xfrm>
            <a:off x="3000375" y="5029200"/>
            <a:ext cx="5867400" cy="1219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2"/>
              </a:buClr>
              <a:buSzPts val="2400"/>
              <a:buFont typeface="Georgia"/>
              <a:buNone/>
              <a:defRPr b="1" sz="2400">
                <a:solidFill>
                  <a:schemeClr val="dk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120" name="Google Shape;2120;p369"/>
          <p:cNvSpPr/>
          <p:nvPr>
            <p:ph idx="2" type="pic"/>
          </p:nvPr>
        </p:nvSpPr>
        <p:spPr>
          <a:xfrm>
            <a:off x="3000375" y="609600"/>
            <a:ext cx="5867400" cy="4267200"/>
          </a:xfrm>
          <a:prstGeom prst="rect">
            <a:avLst/>
          </a:prstGeom>
          <a:noFill/>
          <a:ln>
            <a:noFill/>
          </a:ln>
        </p:spPr>
        <p:txBody>
          <a:bodyPr anchorCtr="0" anchor="t" bIns="45700" lIns="91425" spcFirstLastPara="1" rIns="91425" wrap="square" tIns="45700">
            <a:normAutofit/>
          </a:bodyPr>
          <a:lstStyle>
            <a:lvl1pPr lvl="0" marR="0" rtl="0" algn="l">
              <a:spcBef>
                <a:spcPts val="640"/>
              </a:spcBef>
              <a:spcAft>
                <a:spcPts val="0"/>
              </a:spcAft>
              <a:buClr>
                <a:schemeClr val="accent1"/>
              </a:buClr>
              <a:buSzPts val="2720"/>
              <a:buFont typeface="Noto Sans Symbols"/>
              <a:buNone/>
              <a:defRPr b="0" i="0" sz="3200" u="none" cap="none" strike="noStrike">
                <a:solidFill>
                  <a:schemeClr val="dk1"/>
                </a:solidFill>
                <a:latin typeface="Georgia"/>
                <a:ea typeface="Georgia"/>
                <a:cs typeface="Georgia"/>
                <a:sym typeface="Georgia"/>
              </a:defRPr>
            </a:lvl1pPr>
            <a:lvl2pPr lvl="1" marR="0" rtl="0" algn="l">
              <a:spcBef>
                <a:spcPts val="440"/>
              </a:spcBef>
              <a:spcAft>
                <a:spcPts val="0"/>
              </a:spcAft>
              <a:buClr>
                <a:schemeClr val="accent2"/>
              </a:buClr>
              <a:buSzPts val="1540"/>
              <a:buFont typeface="Noto Sans Symbols"/>
              <a:buChar char="⚪"/>
              <a:defRPr b="0" i="0" sz="2200" u="none" cap="none" strike="noStrike">
                <a:solidFill>
                  <a:schemeClr val="dk2"/>
                </a:solidFill>
                <a:latin typeface="Georgia"/>
                <a:ea typeface="Georgia"/>
                <a:cs typeface="Georgia"/>
                <a:sym typeface="Georgia"/>
              </a:defRPr>
            </a:lvl2pPr>
            <a:lvl3pPr lvl="2" marR="0" rtl="0" algn="l">
              <a:spcBef>
                <a:spcPts val="400"/>
              </a:spcBef>
              <a:spcAft>
                <a:spcPts val="0"/>
              </a:spcAft>
              <a:buClr>
                <a:srgbClr val="8CADAE"/>
              </a:buClr>
              <a:buSzPts val="1500"/>
              <a:buFont typeface="Noto Sans Symbols"/>
              <a:buChar char="⯍"/>
              <a:defRPr b="0" i="0" sz="2000" u="none" cap="none" strike="noStrike">
                <a:solidFill>
                  <a:schemeClr val="dk1"/>
                </a:solidFill>
                <a:latin typeface="Georgia"/>
                <a:ea typeface="Georgia"/>
                <a:cs typeface="Georgia"/>
                <a:sym typeface="Georgia"/>
              </a:defRPr>
            </a:lvl3pPr>
            <a:lvl4pPr lvl="3" marR="0" rtl="0" algn="l">
              <a:spcBef>
                <a:spcPts val="400"/>
              </a:spcBef>
              <a:spcAft>
                <a:spcPts val="0"/>
              </a:spcAft>
              <a:buClr>
                <a:srgbClr val="8C7B70"/>
              </a:buClr>
              <a:buSzPts val="1400"/>
              <a:buFont typeface="Noto Sans Symbols"/>
              <a:buChar char="🞆"/>
              <a:defRPr b="0" i="0" sz="2000" u="none" cap="none" strike="noStrike">
                <a:solidFill>
                  <a:schemeClr val="dk2"/>
                </a:solidFill>
                <a:latin typeface="Georgia"/>
                <a:ea typeface="Georgia"/>
                <a:cs typeface="Georgia"/>
                <a:sym typeface="Georgia"/>
              </a:defRPr>
            </a:lvl4pPr>
            <a:lvl5pPr lvl="4" marR="0" rtl="0" algn="l">
              <a:spcBef>
                <a:spcPts val="360"/>
              </a:spcBef>
              <a:spcAft>
                <a:spcPts val="0"/>
              </a:spcAft>
              <a:buClr>
                <a:srgbClr val="8FB08C"/>
              </a:buClr>
              <a:buSzPts val="1800"/>
              <a:buFont typeface="Georgia"/>
              <a:buChar char="•"/>
              <a:defRPr b="0" i="0" sz="1800" u="none" cap="none" strike="noStrike">
                <a:solidFill>
                  <a:schemeClr val="dk1"/>
                </a:solidFill>
                <a:latin typeface="Georgia"/>
                <a:ea typeface="Georgia"/>
                <a:cs typeface="Georgia"/>
                <a:sym typeface="Georgia"/>
              </a:defRPr>
            </a:lvl5pPr>
            <a:lvl6pPr lvl="5" marR="0" rtl="0" algn="l">
              <a:spcBef>
                <a:spcPts val="360"/>
              </a:spcBef>
              <a:spcAft>
                <a:spcPts val="0"/>
              </a:spcAft>
              <a:buClr>
                <a:schemeClr val="accent6"/>
              </a:buClr>
              <a:buSzPts val="1440"/>
              <a:buFont typeface="Noto Sans Symbols"/>
              <a:buChar char="⚫"/>
              <a:defRPr b="0" i="0" sz="1800" u="none" cap="none" strike="noStrike">
                <a:solidFill>
                  <a:schemeClr val="dk1"/>
                </a:solidFill>
                <a:latin typeface="Georgia"/>
                <a:ea typeface="Georgia"/>
                <a:cs typeface="Georgia"/>
                <a:sym typeface="Georgia"/>
              </a:defRPr>
            </a:lvl6pPr>
            <a:lvl7pPr lvl="6" marR="0" rtl="0" algn="l">
              <a:spcBef>
                <a:spcPts val="320"/>
              </a:spcBef>
              <a:spcAft>
                <a:spcPts val="0"/>
              </a:spcAft>
              <a:buClr>
                <a:srgbClr val="B75640"/>
              </a:buClr>
              <a:buSzPts val="1440"/>
              <a:buFont typeface="Georgia"/>
              <a:buChar char="•"/>
              <a:defRPr b="0" i="0" sz="1600" u="none" cap="none" strike="noStrike">
                <a:solidFill>
                  <a:schemeClr val="dk1"/>
                </a:solidFill>
                <a:latin typeface="Georgia"/>
                <a:ea typeface="Georgia"/>
                <a:cs typeface="Georgia"/>
                <a:sym typeface="Georgia"/>
              </a:defRPr>
            </a:lvl7pPr>
            <a:lvl8pPr lvl="7" marR="0" rtl="0" algn="l">
              <a:spcBef>
                <a:spcPts val="320"/>
              </a:spcBef>
              <a:spcAft>
                <a:spcPts val="0"/>
              </a:spcAft>
              <a:buClr>
                <a:srgbClr val="7A6B62"/>
              </a:buClr>
              <a:buSzPts val="1600"/>
              <a:buFont typeface="Georgia"/>
              <a:buChar char="•"/>
              <a:defRPr b="0" i="0" sz="1600" u="none" cap="none" strike="noStrike">
                <a:solidFill>
                  <a:schemeClr val="dk1"/>
                </a:solidFill>
                <a:latin typeface="Georgia"/>
                <a:ea typeface="Georgia"/>
                <a:cs typeface="Georgia"/>
                <a:sym typeface="Georgia"/>
              </a:defRPr>
            </a:lvl8pPr>
            <a:lvl9pPr lvl="8" marR="0" rtl="0" algn="l">
              <a:spcBef>
                <a:spcPts val="280"/>
              </a:spcBef>
              <a:spcAft>
                <a:spcPts val="0"/>
              </a:spcAft>
              <a:buClr>
                <a:srgbClr val="B29D00"/>
              </a:buClr>
              <a:buSzPts val="1260"/>
              <a:buFont typeface="Georgia"/>
              <a:buChar char="•"/>
              <a:defRPr b="0" i="0" sz="1400" u="none" cap="none" strike="noStrike">
                <a:solidFill>
                  <a:schemeClr val="dk1"/>
                </a:solidFill>
                <a:latin typeface="Georgia"/>
                <a:ea typeface="Georgia"/>
                <a:cs typeface="Georgia"/>
                <a:sym typeface="Georgia"/>
              </a:defRPr>
            </a:lvl9pPr>
          </a:lstStyle>
          <a:p/>
        </p:txBody>
      </p:sp>
      <p:sp>
        <p:nvSpPr>
          <p:cNvPr id="2121" name="Google Shape;2121;p369"/>
          <p:cNvSpPr txBox="1"/>
          <p:nvPr>
            <p:ph idx="1" type="body"/>
          </p:nvPr>
        </p:nvSpPr>
        <p:spPr>
          <a:xfrm>
            <a:off x="381000" y="990600"/>
            <a:ext cx="2438400" cy="5257800"/>
          </a:xfrm>
          <a:prstGeom prst="rect">
            <a:avLst/>
          </a:prstGeom>
          <a:noFill/>
          <a:ln>
            <a:noFill/>
          </a:ln>
        </p:spPr>
        <p:txBody>
          <a:bodyPr anchorCtr="0" anchor="t" bIns="45700" lIns="91425" spcFirstLastPara="1" rIns="91425" wrap="square" tIns="45700">
            <a:noAutofit/>
          </a:bodyPr>
          <a:lstStyle>
            <a:lvl1pPr indent="-228600" lvl="0" marL="457200" algn="l">
              <a:spcBef>
                <a:spcPts val="320"/>
              </a:spcBef>
              <a:spcAft>
                <a:spcPts val="0"/>
              </a:spcAft>
              <a:buSzPts val="1360"/>
              <a:buFont typeface="Georgia"/>
              <a:buNone/>
              <a:defRPr sz="1600">
                <a:solidFill>
                  <a:srgbClr val="FFFFFF"/>
                </a:solidFill>
              </a:defRPr>
            </a:lvl1pPr>
            <a:lvl2pPr indent="-281940" lvl="1" marL="914400" algn="l">
              <a:spcBef>
                <a:spcPts val="1000"/>
              </a:spcBef>
              <a:spcAft>
                <a:spcPts val="0"/>
              </a:spcAft>
              <a:buSzPts val="840"/>
              <a:buChar char="⚪"/>
              <a:defRPr sz="1200"/>
            </a:lvl2pPr>
            <a:lvl3pPr indent="-276225" lvl="2" marL="1371600" algn="l">
              <a:spcBef>
                <a:spcPts val="200"/>
              </a:spcBef>
              <a:spcAft>
                <a:spcPts val="0"/>
              </a:spcAft>
              <a:buSzPts val="750"/>
              <a:buChar char="⯍"/>
              <a:defRPr sz="1000"/>
            </a:lvl3pPr>
            <a:lvl4pPr indent="-268605" lvl="3" marL="1828800" algn="l">
              <a:spcBef>
                <a:spcPts val="180"/>
              </a:spcBef>
              <a:spcAft>
                <a:spcPts val="0"/>
              </a:spcAft>
              <a:buSzPts val="630"/>
              <a:buChar char="🞆"/>
              <a:defRPr sz="900"/>
            </a:lvl4pPr>
            <a:lvl5pPr indent="-285750" lvl="4" marL="2286000" algn="l">
              <a:spcBef>
                <a:spcPts val="180"/>
              </a:spcBef>
              <a:spcAft>
                <a:spcPts val="0"/>
              </a:spcAft>
              <a:buSzPts val="900"/>
              <a:buFont typeface="Georgia"/>
              <a:buChar char="•"/>
              <a:defRPr sz="900"/>
            </a:lvl5pPr>
            <a:lvl6pPr indent="-320039" lvl="5" marL="2743200" algn="l">
              <a:spcBef>
                <a:spcPts val="360"/>
              </a:spcBef>
              <a:spcAft>
                <a:spcPts val="0"/>
              </a:spcAft>
              <a:buSzPts val="1440"/>
              <a:buChar char="⚫"/>
              <a:defRPr/>
            </a:lvl6pPr>
            <a:lvl7pPr indent="-331470" lvl="6" marL="3200400" algn="l">
              <a:spcBef>
                <a:spcPts val="360"/>
              </a:spcBef>
              <a:spcAft>
                <a:spcPts val="0"/>
              </a:spcAft>
              <a:buSzPts val="1620"/>
              <a:buChar char="•"/>
              <a:defRPr/>
            </a:lvl7pPr>
            <a:lvl8pPr indent="-342900" lvl="7" marL="3657600" algn="l">
              <a:spcBef>
                <a:spcPts val="360"/>
              </a:spcBef>
              <a:spcAft>
                <a:spcPts val="0"/>
              </a:spcAft>
              <a:buSzPts val="1800"/>
              <a:buChar char="•"/>
              <a:defRPr/>
            </a:lvl8pPr>
            <a:lvl9pPr indent="-331470" lvl="8" marL="4114800" algn="l">
              <a:spcBef>
                <a:spcPts val="360"/>
              </a:spcBef>
              <a:spcAft>
                <a:spcPts val="0"/>
              </a:spcAft>
              <a:buSzPts val="1620"/>
              <a:buChar char="•"/>
              <a:defRPr/>
            </a:lvl9pPr>
          </a:lstStyle>
          <a:p/>
        </p:txBody>
      </p:sp>
      <p:sp>
        <p:nvSpPr>
          <p:cNvPr id="2122" name="Google Shape;2122;p369"/>
          <p:cNvSpPr txBox="1"/>
          <p:nvPr>
            <p:ph idx="12" type="sldNum"/>
          </p:nvPr>
        </p:nvSpPr>
        <p:spPr>
          <a:xfrm>
            <a:off x="1371600" y="312738"/>
            <a:ext cx="457200" cy="441325"/>
          </a:xfrm>
          <a:prstGeom prst="rect">
            <a:avLst/>
          </a:prstGeom>
          <a:noFill/>
          <a:ln>
            <a:noFill/>
          </a:ln>
        </p:spPr>
        <p:txBody>
          <a:bodyPr anchorCtr="0" anchor="ctr" bIns="45700" lIns="45700" spcFirstLastPara="1" rIns="45700" wrap="square" tIns="45700">
            <a:normAutofit/>
          </a:bodyPr>
          <a:lstStyle>
            <a:lvl1pPr indent="0" lvl="0" marL="0" marR="0" algn="ctr">
              <a:spcBef>
                <a:spcPts val="0"/>
              </a:spcBef>
              <a:spcAft>
                <a:spcPts val="0"/>
              </a:spcAft>
              <a:buNone/>
              <a:defRPr sz="1600">
                <a:solidFill>
                  <a:srgbClr val="7A9798"/>
                </a:solidFill>
                <a:latin typeface="Georgia"/>
                <a:ea typeface="Georgia"/>
                <a:cs typeface="Georgia"/>
                <a:sym typeface="Georgia"/>
              </a:defRPr>
            </a:lvl1pPr>
            <a:lvl2pPr indent="0" lvl="1" marL="0" marR="0" algn="ctr">
              <a:spcBef>
                <a:spcPts val="0"/>
              </a:spcBef>
              <a:spcAft>
                <a:spcPts val="0"/>
              </a:spcAft>
              <a:buNone/>
              <a:defRPr sz="1600">
                <a:solidFill>
                  <a:srgbClr val="7A9798"/>
                </a:solidFill>
                <a:latin typeface="Georgia"/>
                <a:ea typeface="Georgia"/>
                <a:cs typeface="Georgia"/>
                <a:sym typeface="Georgia"/>
              </a:defRPr>
            </a:lvl2pPr>
            <a:lvl3pPr indent="0" lvl="2" marL="0" marR="0" algn="ctr">
              <a:spcBef>
                <a:spcPts val="0"/>
              </a:spcBef>
              <a:spcAft>
                <a:spcPts val="0"/>
              </a:spcAft>
              <a:buNone/>
              <a:defRPr sz="1600">
                <a:solidFill>
                  <a:srgbClr val="7A9798"/>
                </a:solidFill>
                <a:latin typeface="Georgia"/>
                <a:ea typeface="Georgia"/>
                <a:cs typeface="Georgia"/>
                <a:sym typeface="Georgia"/>
              </a:defRPr>
            </a:lvl3pPr>
            <a:lvl4pPr indent="0" lvl="3" marL="0" marR="0" algn="ctr">
              <a:spcBef>
                <a:spcPts val="0"/>
              </a:spcBef>
              <a:spcAft>
                <a:spcPts val="0"/>
              </a:spcAft>
              <a:buNone/>
              <a:defRPr sz="1600">
                <a:solidFill>
                  <a:srgbClr val="7A9798"/>
                </a:solidFill>
                <a:latin typeface="Georgia"/>
                <a:ea typeface="Georgia"/>
                <a:cs typeface="Georgia"/>
                <a:sym typeface="Georgia"/>
              </a:defRPr>
            </a:lvl4pPr>
            <a:lvl5pPr indent="0" lvl="4" marL="0" marR="0" algn="ctr">
              <a:spcBef>
                <a:spcPts val="0"/>
              </a:spcBef>
              <a:spcAft>
                <a:spcPts val="0"/>
              </a:spcAft>
              <a:buNone/>
              <a:defRPr sz="1600">
                <a:solidFill>
                  <a:srgbClr val="7A9798"/>
                </a:solidFill>
                <a:latin typeface="Georgia"/>
                <a:ea typeface="Georgia"/>
                <a:cs typeface="Georgia"/>
                <a:sym typeface="Georgia"/>
              </a:defRPr>
            </a:lvl5pPr>
            <a:lvl6pPr indent="0" lvl="5" marL="0" marR="0" algn="ctr">
              <a:spcBef>
                <a:spcPts val="0"/>
              </a:spcBef>
              <a:spcAft>
                <a:spcPts val="0"/>
              </a:spcAft>
              <a:buNone/>
              <a:defRPr sz="1600">
                <a:solidFill>
                  <a:srgbClr val="7A9798"/>
                </a:solidFill>
                <a:latin typeface="Georgia"/>
                <a:ea typeface="Georgia"/>
                <a:cs typeface="Georgia"/>
                <a:sym typeface="Georgia"/>
              </a:defRPr>
            </a:lvl6pPr>
            <a:lvl7pPr indent="0" lvl="6" marL="0" marR="0" algn="ctr">
              <a:spcBef>
                <a:spcPts val="0"/>
              </a:spcBef>
              <a:spcAft>
                <a:spcPts val="0"/>
              </a:spcAft>
              <a:buNone/>
              <a:defRPr sz="1600">
                <a:solidFill>
                  <a:srgbClr val="7A9798"/>
                </a:solidFill>
                <a:latin typeface="Georgia"/>
                <a:ea typeface="Georgia"/>
                <a:cs typeface="Georgia"/>
                <a:sym typeface="Georgia"/>
              </a:defRPr>
            </a:lvl7pPr>
            <a:lvl8pPr indent="0" lvl="7" marL="0" marR="0" algn="ctr">
              <a:spcBef>
                <a:spcPts val="0"/>
              </a:spcBef>
              <a:spcAft>
                <a:spcPts val="0"/>
              </a:spcAft>
              <a:buNone/>
              <a:defRPr sz="1600">
                <a:solidFill>
                  <a:srgbClr val="7A9798"/>
                </a:solidFill>
                <a:latin typeface="Georgia"/>
                <a:ea typeface="Georgia"/>
                <a:cs typeface="Georgia"/>
                <a:sym typeface="Georgia"/>
              </a:defRPr>
            </a:lvl8pPr>
            <a:lvl9pPr indent="0" lvl="8" marL="0" marR="0" algn="ctr">
              <a:spcBef>
                <a:spcPts val="0"/>
              </a:spcBef>
              <a:spcAft>
                <a:spcPts val="0"/>
              </a:spcAft>
              <a:buNone/>
              <a:defRPr sz="1600">
                <a:solidFill>
                  <a:srgbClr val="7A9798"/>
                </a:solidFill>
                <a:latin typeface="Georgia"/>
                <a:ea typeface="Georgia"/>
                <a:cs typeface="Georgia"/>
                <a:sym typeface="Georgia"/>
              </a:defRPr>
            </a:lvl9pPr>
          </a:lstStyle>
          <a:p>
            <a:pPr indent="0" lvl="0" marL="0" rtl="0" algn="ctr">
              <a:spcBef>
                <a:spcPts val="0"/>
              </a:spcBef>
              <a:spcAft>
                <a:spcPts val="0"/>
              </a:spcAft>
              <a:buNone/>
            </a:pPr>
            <a:fld id="{00000000-1234-1234-1234-123412341234}" type="slidenum">
              <a:rPr lang="el-GR"/>
              <a:t>‹#›</a:t>
            </a:fld>
            <a:endParaRPr/>
          </a:p>
        </p:txBody>
      </p:sp>
      <p:sp>
        <p:nvSpPr>
          <p:cNvPr id="2123" name="Google Shape;2123;p369"/>
          <p:cNvSpPr txBox="1"/>
          <p:nvPr>
            <p:ph idx="10" type="dt"/>
          </p:nvPr>
        </p:nvSpPr>
        <p:spPr>
          <a:xfrm>
            <a:off x="5788025" y="6405563"/>
            <a:ext cx="3044825"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24" name="Google Shape;2124;p369"/>
          <p:cNvSpPr txBox="1"/>
          <p:nvPr>
            <p:ph idx="11" type="ftr"/>
          </p:nvPr>
        </p:nvSpPr>
        <p:spPr>
          <a:xfrm>
            <a:off x="301625" y="6410325"/>
            <a:ext cx="3584575" cy="36671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Κατακόρυφο κείμενο" type="vertTx">
  <p:cSld name="VERTICAL_TEXT">
    <p:bg>
      <p:bgPr>
        <a:solidFill>
          <a:schemeClr val="lt2"/>
        </a:solidFill>
      </p:bgPr>
    </p:bg>
    <p:spTree>
      <p:nvGrpSpPr>
        <p:cNvPr id="2125" name="Shape 2125"/>
        <p:cNvGrpSpPr/>
        <p:nvPr/>
      </p:nvGrpSpPr>
      <p:grpSpPr>
        <a:xfrm>
          <a:off x="0" y="0"/>
          <a:ext cx="0" cy="0"/>
          <a:chOff x="0" y="0"/>
          <a:chExt cx="0" cy="0"/>
        </a:xfrm>
      </p:grpSpPr>
      <p:sp>
        <p:nvSpPr>
          <p:cNvPr id="2126" name="Google Shape;2126;p370"/>
          <p:cNvSpPr txBox="1"/>
          <p:nvPr>
            <p:ph type="title"/>
          </p:nvPr>
        </p:nvSpPr>
        <p:spPr>
          <a:xfrm>
            <a:off x="301625" y="228600"/>
            <a:ext cx="8534400" cy="758825"/>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127" name="Google Shape;2127;p370"/>
          <p:cNvSpPr txBox="1"/>
          <p:nvPr>
            <p:ph idx="1" type="body"/>
          </p:nvPr>
        </p:nvSpPr>
        <p:spPr>
          <a:xfrm rot="5400000">
            <a:off x="2269331" y="-443706"/>
            <a:ext cx="4598988" cy="8534400"/>
          </a:xfrm>
          <a:prstGeom prst="rect">
            <a:avLst/>
          </a:prstGeom>
          <a:noFill/>
          <a:ln>
            <a:noFill/>
          </a:ln>
        </p:spPr>
        <p:txBody>
          <a:bodyPr anchorCtr="0" anchor="t" bIns="45700" lIns="91425" spcFirstLastPara="1" rIns="91425" wrap="square" tIns="45700">
            <a:noAutofit/>
          </a:bodyPr>
          <a:lstStyle>
            <a:lvl1pPr indent="-325755" lvl="0" marL="457200" algn="l">
              <a:spcBef>
                <a:spcPts val="360"/>
              </a:spcBef>
              <a:spcAft>
                <a:spcPts val="0"/>
              </a:spcAft>
              <a:buSzPts val="1530"/>
              <a:buChar char="⚫"/>
              <a:defRPr/>
            </a:lvl1pPr>
            <a:lvl2pPr indent="-308610" lvl="1" marL="914400" algn="l">
              <a:spcBef>
                <a:spcPts val="360"/>
              </a:spcBef>
              <a:spcAft>
                <a:spcPts val="0"/>
              </a:spcAft>
              <a:buSzPts val="1260"/>
              <a:buChar char="⚪"/>
              <a:defRPr/>
            </a:lvl2pPr>
            <a:lvl3pPr indent="-314325" lvl="2" marL="1371600" algn="l">
              <a:spcBef>
                <a:spcPts val="360"/>
              </a:spcBef>
              <a:spcAft>
                <a:spcPts val="0"/>
              </a:spcAft>
              <a:buSzPts val="1350"/>
              <a:buChar char="⯍"/>
              <a:defRPr/>
            </a:lvl3pPr>
            <a:lvl4pPr indent="-308610" lvl="3" marL="1828800" algn="l">
              <a:spcBef>
                <a:spcPts val="360"/>
              </a:spcBef>
              <a:spcAft>
                <a:spcPts val="0"/>
              </a:spcAft>
              <a:buSzPts val="1260"/>
              <a:buChar char="🞆"/>
              <a:defRPr/>
            </a:lvl4pPr>
            <a:lvl5pPr indent="-342900" lvl="4" marL="2286000" algn="l">
              <a:spcBef>
                <a:spcPts val="360"/>
              </a:spcBef>
              <a:spcAft>
                <a:spcPts val="0"/>
              </a:spcAft>
              <a:buSzPts val="1800"/>
              <a:buChar char="•"/>
              <a:defRPr/>
            </a:lvl5pPr>
            <a:lvl6pPr indent="-320039" lvl="5" marL="2743200" algn="l">
              <a:spcBef>
                <a:spcPts val="360"/>
              </a:spcBef>
              <a:spcAft>
                <a:spcPts val="0"/>
              </a:spcAft>
              <a:buSzPts val="1440"/>
              <a:buChar char="⚫"/>
              <a:defRPr/>
            </a:lvl6pPr>
            <a:lvl7pPr indent="-331470" lvl="6" marL="3200400" algn="l">
              <a:spcBef>
                <a:spcPts val="360"/>
              </a:spcBef>
              <a:spcAft>
                <a:spcPts val="0"/>
              </a:spcAft>
              <a:buSzPts val="1620"/>
              <a:buChar char="•"/>
              <a:defRPr/>
            </a:lvl7pPr>
            <a:lvl8pPr indent="-342900" lvl="7" marL="3657600" algn="l">
              <a:spcBef>
                <a:spcPts val="360"/>
              </a:spcBef>
              <a:spcAft>
                <a:spcPts val="0"/>
              </a:spcAft>
              <a:buSzPts val="1800"/>
              <a:buChar char="•"/>
              <a:defRPr/>
            </a:lvl8pPr>
            <a:lvl9pPr indent="-331470" lvl="8" marL="4114800" algn="l">
              <a:spcBef>
                <a:spcPts val="360"/>
              </a:spcBef>
              <a:spcAft>
                <a:spcPts val="0"/>
              </a:spcAft>
              <a:buSzPts val="1620"/>
              <a:buChar char="•"/>
              <a:defRPr/>
            </a:lvl9pPr>
          </a:lstStyle>
          <a:p/>
        </p:txBody>
      </p:sp>
      <p:sp>
        <p:nvSpPr>
          <p:cNvPr id="2128" name="Google Shape;2128;p370"/>
          <p:cNvSpPr txBox="1"/>
          <p:nvPr>
            <p:ph idx="10" type="dt"/>
          </p:nvPr>
        </p:nvSpPr>
        <p:spPr>
          <a:xfrm>
            <a:off x="5791200" y="6405563"/>
            <a:ext cx="3044825"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29" name="Google Shape;2129;p370"/>
          <p:cNvSpPr txBox="1"/>
          <p:nvPr>
            <p:ph idx="11" type="ftr"/>
          </p:nvPr>
        </p:nvSpPr>
        <p:spPr>
          <a:xfrm>
            <a:off x="304800" y="6410325"/>
            <a:ext cx="3581400" cy="36671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30" name="Google Shape;2130;p370"/>
          <p:cNvSpPr txBox="1"/>
          <p:nvPr>
            <p:ph idx="12" type="sldNum"/>
          </p:nvPr>
        </p:nvSpPr>
        <p:spPr>
          <a:xfrm>
            <a:off x="4343400" y="1039813"/>
            <a:ext cx="457200" cy="441325"/>
          </a:xfrm>
          <a:prstGeom prst="rect">
            <a:avLst/>
          </a:prstGeom>
          <a:noFill/>
          <a:ln>
            <a:noFill/>
          </a:ln>
        </p:spPr>
        <p:txBody>
          <a:bodyPr anchorCtr="0" anchor="ctr" bIns="45700" lIns="45700" spcFirstLastPara="1" rIns="45700" wrap="square" tIns="45700">
            <a:normAutofit/>
          </a:bodyPr>
          <a:lstStyle>
            <a:lvl1pPr indent="0" lvl="0" marL="0" marR="0" algn="ctr">
              <a:spcBef>
                <a:spcPts val="0"/>
              </a:spcBef>
              <a:spcAft>
                <a:spcPts val="0"/>
              </a:spcAft>
              <a:buNone/>
              <a:defRPr sz="1600">
                <a:solidFill>
                  <a:srgbClr val="7A9798"/>
                </a:solidFill>
                <a:latin typeface="Georgia"/>
                <a:ea typeface="Georgia"/>
                <a:cs typeface="Georgia"/>
                <a:sym typeface="Georgia"/>
              </a:defRPr>
            </a:lvl1pPr>
            <a:lvl2pPr indent="0" lvl="1" marL="0" marR="0" algn="ctr">
              <a:spcBef>
                <a:spcPts val="0"/>
              </a:spcBef>
              <a:spcAft>
                <a:spcPts val="0"/>
              </a:spcAft>
              <a:buNone/>
              <a:defRPr sz="1600">
                <a:solidFill>
                  <a:srgbClr val="7A9798"/>
                </a:solidFill>
                <a:latin typeface="Georgia"/>
                <a:ea typeface="Georgia"/>
                <a:cs typeface="Georgia"/>
                <a:sym typeface="Georgia"/>
              </a:defRPr>
            </a:lvl2pPr>
            <a:lvl3pPr indent="0" lvl="2" marL="0" marR="0" algn="ctr">
              <a:spcBef>
                <a:spcPts val="0"/>
              </a:spcBef>
              <a:spcAft>
                <a:spcPts val="0"/>
              </a:spcAft>
              <a:buNone/>
              <a:defRPr sz="1600">
                <a:solidFill>
                  <a:srgbClr val="7A9798"/>
                </a:solidFill>
                <a:latin typeface="Georgia"/>
                <a:ea typeface="Georgia"/>
                <a:cs typeface="Georgia"/>
                <a:sym typeface="Georgia"/>
              </a:defRPr>
            </a:lvl3pPr>
            <a:lvl4pPr indent="0" lvl="3" marL="0" marR="0" algn="ctr">
              <a:spcBef>
                <a:spcPts val="0"/>
              </a:spcBef>
              <a:spcAft>
                <a:spcPts val="0"/>
              </a:spcAft>
              <a:buNone/>
              <a:defRPr sz="1600">
                <a:solidFill>
                  <a:srgbClr val="7A9798"/>
                </a:solidFill>
                <a:latin typeface="Georgia"/>
                <a:ea typeface="Georgia"/>
                <a:cs typeface="Georgia"/>
                <a:sym typeface="Georgia"/>
              </a:defRPr>
            </a:lvl4pPr>
            <a:lvl5pPr indent="0" lvl="4" marL="0" marR="0" algn="ctr">
              <a:spcBef>
                <a:spcPts val="0"/>
              </a:spcBef>
              <a:spcAft>
                <a:spcPts val="0"/>
              </a:spcAft>
              <a:buNone/>
              <a:defRPr sz="1600">
                <a:solidFill>
                  <a:srgbClr val="7A9798"/>
                </a:solidFill>
                <a:latin typeface="Georgia"/>
                <a:ea typeface="Georgia"/>
                <a:cs typeface="Georgia"/>
                <a:sym typeface="Georgia"/>
              </a:defRPr>
            </a:lvl5pPr>
            <a:lvl6pPr indent="0" lvl="5" marL="0" marR="0" algn="ctr">
              <a:spcBef>
                <a:spcPts val="0"/>
              </a:spcBef>
              <a:spcAft>
                <a:spcPts val="0"/>
              </a:spcAft>
              <a:buNone/>
              <a:defRPr sz="1600">
                <a:solidFill>
                  <a:srgbClr val="7A9798"/>
                </a:solidFill>
                <a:latin typeface="Georgia"/>
                <a:ea typeface="Georgia"/>
                <a:cs typeface="Georgia"/>
                <a:sym typeface="Georgia"/>
              </a:defRPr>
            </a:lvl6pPr>
            <a:lvl7pPr indent="0" lvl="6" marL="0" marR="0" algn="ctr">
              <a:spcBef>
                <a:spcPts val="0"/>
              </a:spcBef>
              <a:spcAft>
                <a:spcPts val="0"/>
              </a:spcAft>
              <a:buNone/>
              <a:defRPr sz="1600">
                <a:solidFill>
                  <a:srgbClr val="7A9798"/>
                </a:solidFill>
                <a:latin typeface="Georgia"/>
                <a:ea typeface="Georgia"/>
                <a:cs typeface="Georgia"/>
                <a:sym typeface="Georgia"/>
              </a:defRPr>
            </a:lvl7pPr>
            <a:lvl8pPr indent="0" lvl="7" marL="0" marR="0" algn="ctr">
              <a:spcBef>
                <a:spcPts val="0"/>
              </a:spcBef>
              <a:spcAft>
                <a:spcPts val="0"/>
              </a:spcAft>
              <a:buNone/>
              <a:defRPr sz="1600">
                <a:solidFill>
                  <a:srgbClr val="7A9798"/>
                </a:solidFill>
                <a:latin typeface="Georgia"/>
                <a:ea typeface="Georgia"/>
                <a:cs typeface="Georgia"/>
                <a:sym typeface="Georgia"/>
              </a:defRPr>
            </a:lvl8pPr>
            <a:lvl9pPr indent="0" lvl="8" marL="0" marR="0" algn="ctr">
              <a:spcBef>
                <a:spcPts val="0"/>
              </a:spcBef>
              <a:spcAft>
                <a:spcPts val="0"/>
              </a:spcAft>
              <a:buNone/>
              <a:defRPr sz="1600">
                <a:solidFill>
                  <a:srgbClr val="7A9798"/>
                </a:solidFill>
                <a:latin typeface="Georgia"/>
                <a:ea typeface="Georgia"/>
                <a:cs typeface="Georgia"/>
                <a:sym typeface="Georg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ατακόρυφος τίτλος και Κείμενο" showMasterSp="0" type="vertTitleAndTx">
  <p:cSld name="VERTICAL_TITLE_AND_VERTICAL_TEXT">
    <p:bg>
      <p:bgPr>
        <a:solidFill>
          <a:schemeClr val="lt2"/>
        </a:solidFill>
      </p:bgPr>
    </p:bg>
    <p:spTree>
      <p:nvGrpSpPr>
        <p:cNvPr id="2131" name="Shape 2131"/>
        <p:cNvGrpSpPr/>
        <p:nvPr/>
      </p:nvGrpSpPr>
      <p:grpSpPr>
        <a:xfrm>
          <a:off x="0" y="0"/>
          <a:ext cx="0" cy="0"/>
          <a:chOff x="0" y="0"/>
          <a:chExt cx="0" cy="0"/>
        </a:xfrm>
      </p:grpSpPr>
      <p:sp>
        <p:nvSpPr>
          <p:cNvPr id="2132" name="Google Shape;2132;p371"/>
          <p:cNvSpPr/>
          <p:nvPr/>
        </p:nvSpPr>
        <p:spPr>
          <a:xfrm>
            <a:off x="0" y="6705600"/>
            <a:ext cx="9144000" cy="152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133" name="Google Shape;2133;p371"/>
          <p:cNvSpPr/>
          <p:nvPr/>
        </p:nvSpPr>
        <p:spPr>
          <a:xfrm>
            <a:off x="7010400" y="0"/>
            <a:ext cx="21336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134" name="Google Shape;2134;p371"/>
          <p:cNvSpPr/>
          <p:nvPr/>
        </p:nvSpPr>
        <p:spPr>
          <a:xfrm>
            <a:off x="0" y="0"/>
            <a:ext cx="9144000" cy="155575"/>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135" name="Google Shape;2135;p371"/>
          <p:cNvSpPr/>
          <p:nvPr/>
        </p:nvSpPr>
        <p:spPr>
          <a:xfrm>
            <a:off x="0" y="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136" name="Google Shape;2136;p371"/>
          <p:cNvSpPr/>
          <p:nvPr/>
        </p:nvSpPr>
        <p:spPr>
          <a:xfrm>
            <a:off x="146050" y="6391275"/>
            <a:ext cx="8832850" cy="309563"/>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2137" name="Google Shape;2137;p371"/>
          <p:cNvSpPr/>
          <p:nvPr/>
        </p:nvSpPr>
        <p:spPr>
          <a:xfrm>
            <a:off x="152400" y="155575"/>
            <a:ext cx="8832850" cy="6546850"/>
          </a:xfrm>
          <a:prstGeom prst="rect">
            <a:avLst/>
          </a:prstGeom>
          <a:noFill/>
          <a:ln cap="flat" cmpd="sng" w="9525">
            <a:solidFill>
              <a:srgbClr val="7A979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cxnSp>
        <p:nvCxnSpPr>
          <p:cNvPr id="2138" name="Google Shape;2138;p371"/>
          <p:cNvCxnSpPr/>
          <p:nvPr/>
        </p:nvCxnSpPr>
        <p:spPr>
          <a:xfrm rot="5400000">
            <a:off x="4021137" y="3278188"/>
            <a:ext cx="6245225" cy="0"/>
          </a:xfrm>
          <a:prstGeom prst="straightConnector1">
            <a:avLst/>
          </a:prstGeom>
          <a:noFill/>
          <a:ln cap="flat" cmpd="sng" w="9525">
            <a:solidFill>
              <a:srgbClr val="7A9798"/>
            </a:solidFill>
            <a:prstDash val="dash"/>
            <a:round/>
            <a:headEnd len="sm" w="sm" type="none"/>
            <a:tailEnd len="sm" w="sm" type="none"/>
          </a:ln>
        </p:spPr>
      </p:cxnSp>
      <p:sp>
        <p:nvSpPr>
          <p:cNvPr id="2139" name="Google Shape;2139;p371"/>
          <p:cNvSpPr/>
          <p:nvPr/>
        </p:nvSpPr>
        <p:spPr>
          <a:xfrm>
            <a:off x="6838950" y="2925763"/>
            <a:ext cx="609600" cy="6096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40" name="Google Shape;2140;p371"/>
          <p:cNvSpPr/>
          <p:nvPr/>
        </p:nvSpPr>
        <p:spPr>
          <a:xfrm>
            <a:off x="6934200" y="3021013"/>
            <a:ext cx="420688" cy="419100"/>
          </a:xfrm>
          <a:prstGeom prst="ellipse">
            <a:avLst/>
          </a:prstGeom>
          <a:solidFill>
            <a:srgbClr val="FFFFFF"/>
          </a:solidFill>
          <a:ln cap="rnd" cmpd="dbl" w="50800">
            <a:solidFill>
              <a:srgbClr val="7A97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41" name="Google Shape;2141;p371"/>
          <p:cNvSpPr txBox="1"/>
          <p:nvPr>
            <p:ph idx="1" type="body"/>
          </p:nvPr>
        </p:nvSpPr>
        <p:spPr>
          <a:xfrm rot="5400000">
            <a:off x="670717" y="-61117"/>
            <a:ext cx="5821366" cy="6553200"/>
          </a:xfrm>
          <a:prstGeom prst="rect">
            <a:avLst/>
          </a:prstGeom>
          <a:noFill/>
          <a:ln>
            <a:noFill/>
          </a:ln>
        </p:spPr>
        <p:txBody>
          <a:bodyPr anchorCtr="0" anchor="t" bIns="45700" lIns="91425" spcFirstLastPara="1" rIns="91425" wrap="square" tIns="45700">
            <a:noAutofit/>
          </a:bodyPr>
          <a:lstStyle>
            <a:lvl1pPr indent="-325755" lvl="0" marL="457200" algn="l">
              <a:spcBef>
                <a:spcPts val="360"/>
              </a:spcBef>
              <a:spcAft>
                <a:spcPts val="0"/>
              </a:spcAft>
              <a:buSzPts val="1530"/>
              <a:buChar char="⚫"/>
              <a:defRPr/>
            </a:lvl1pPr>
            <a:lvl2pPr indent="-308610" lvl="1" marL="914400" algn="l">
              <a:spcBef>
                <a:spcPts val="360"/>
              </a:spcBef>
              <a:spcAft>
                <a:spcPts val="0"/>
              </a:spcAft>
              <a:buSzPts val="1260"/>
              <a:buChar char="⚪"/>
              <a:defRPr/>
            </a:lvl2pPr>
            <a:lvl3pPr indent="-314325" lvl="2" marL="1371600" algn="l">
              <a:spcBef>
                <a:spcPts val="360"/>
              </a:spcBef>
              <a:spcAft>
                <a:spcPts val="0"/>
              </a:spcAft>
              <a:buSzPts val="1350"/>
              <a:buChar char="⯍"/>
              <a:defRPr/>
            </a:lvl3pPr>
            <a:lvl4pPr indent="-308610" lvl="3" marL="1828800" algn="l">
              <a:spcBef>
                <a:spcPts val="360"/>
              </a:spcBef>
              <a:spcAft>
                <a:spcPts val="0"/>
              </a:spcAft>
              <a:buSzPts val="1260"/>
              <a:buChar char="🞆"/>
              <a:defRPr/>
            </a:lvl4pPr>
            <a:lvl5pPr indent="-342900" lvl="4" marL="2286000" algn="l">
              <a:spcBef>
                <a:spcPts val="360"/>
              </a:spcBef>
              <a:spcAft>
                <a:spcPts val="0"/>
              </a:spcAft>
              <a:buSzPts val="1800"/>
              <a:buChar char="•"/>
              <a:defRPr/>
            </a:lvl5pPr>
            <a:lvl6pPr indent="-320039" lvl="5" marL="2743200" algn="l">
              <a:spcBef>
                <a:spcPts val="360"/>
              </a:spcBef>
              <a:spcAft>
                <a:spcPts val="0"/>
              </a:spcAft>
              <a:buSzPts val="1440"/>
              <a:buChar char="⚫"/>
              <a:defRPr/>
            </a:lvl6pPr>
            <a:lvl7pPr indent="-331470" lvl="6" marL="3200400" algn="l">
              <a:spcBef>
                <a:spcPts val="360"/>
              </a:spcBef>
              <a:spcAft>
                <a:spcPts val="0"/>
              </a:spcAft>
              <a:buSzPts val="1620"/>
              <a:buChar char="•"/>
              <a:defRPr/>
            </a:lvl7pPr>
            <a:lvl8pPr indent="-342900" lvl="7" marL="3657600" algn="l">
              <a:spcBef>
                <a:spcPts val="360"/>
              </a:spcBef>
              <a:spcAft>
                <a:spcPts val="0"/>
              </a:spcAft>
              <a:buSzPts val="1800"/>
              <a:buChar char="•"/>
              <a:defRPr/>
            </a:lvl8pPr>
            <a:lvl9pPr indent="-331470" lvl="8" marL="4114800" algn="l">
              <a:spcBef>
                <a:spcPts val="360"/>
              </a:spcBef>
              <a:spcAft>
                <a:spcPts val="0"/>
              </a:spcAft>
              <a:buSzPts val="1620"/>
              <a:buChar char="•"/>
              <a:defRPr/>
            </a:lvl9pPr>
          </a:lstStyle>
          <a:p/>
        </p:txBody>
      </p:sp>
      <p:sp>
        <p:nvSpPr>
          <p:cNvPr id="2142" name="Google Shape;2142;p371"/>
          <p:cNvSpPr txBox="1"/>
          <p:nvPr>
            <p:ph type="title"/>
          </p:nvPr>
        </p:nvSpPr>
        <p:spPr>
          <a:xfrm rot="5400000">
            <a:off x="5189537" y="2506664"/>
            <a:ext cx="5851525" cy="14478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143" name="Google Shape;2143;p371"/>
          <p:cNvSpPr txBox="1"/>
          <p:nvPr>
            <p:ph idx="12" type="sldNum"/>
          </p:nvPr>
        </p:nvSpPr>
        <p:spPr>
          <a:xfrm>
            <a:off x="6915150" y="3009900"/>
            <a:ext cx="457200" cy="441325"/>
          </a:xfrm>
          <a:prstGeom prst="rect">
            <a:avLst/>
          </a:prstGeom>
          <a:noFill/>
          <a:ln>
            <a:noFill/>
          </a:ln>
        </p:spPr>
        <p:txBody>
          <a:bodyPr anchorCtr="0" anchor="ctr" bIns="45700" lIns="45700" spcFirstLastPara="1" rIns="45700" wrap="square" tIns="45700">
            <a:normAutofit/>
          </a:bodyPr>
          <a:lstStyle>
            <a:lvl1pPr indent="0" lvl="0" marL="0" marR="0" algn="ctr">
              <a:spcBef>
                <a:spcPts val="0"/>
              </a:spcBef>
              <a:spcAft>
                <a:spcPts val="0"/>
              </a:spcAft>
              <a:buNone/>
              <a:defRPr sz="1600">
                <a:solidFill>
                  <a:srgbClr val="7A9798"/>
                </a:solidFill>
                <a:latin typeface="Georgia"/>
                <a:ea typeface="Georgia"/>
                <a:cs typeface="Georgia"/>
                <a:sym typeface="Georgia"/>
              </a:defRPr>
            </a:lvl1pPr>
            <a:lvl2pPr indent="0" lvl="1" marL="0" marR="0" algn="ctr">
              <a:spcBef>
                <a:spcPts val="0"/>
              </a:spcBef>
              <a:spcAft>
                <a:spcPts val="0"/>
              </a:spcAft>
              <a:buNone/>
              <a:defRPr sz="1600">
                <a:solidFill>
                  <a:srgbClr val="7A9798"/>
                </a:solidFill>
                <a:latin typeface="Georgia"/>
                <a:ea typeface="Georgia"/>
                <a:cs typeface="Georgia"/>
                <a:sym typeface="Georgia"/>
              </a:defRPr>
            </a:lvl2pPr>
            <a:lvl3pPr indent="0" lvl="2" marL="0" marR="0" algn="ctr">
              <a:spcBef>
                <a:spcPts val="0"/>
              </a:spcBef>
              <a:spcAft>
                <a:spcPts val="0"/>
              </a:spcAft>
              <a:buNone/>
              <a:defRPr sz="1600">
                <a:solidFill>
                  <a:srgbClr val="7A9798"/>
                </a:solidFill>
                <a:latin typeface="Georgia"/>
                <a:ea typeface="Georgia"/>
                <a:cs typeface="Georgia"/>
                <a:sym typeface="Georgia"/>
              </a:defRPr>
            </a:lvl3pPr>
            <a:lvl4pPr indent="0" lvl="3" marL="0" marR="0" algn="ctr">
              <a:spcBef>
                <a:spcPts val="0"/>
              </a:spcBef>
              <a:spcAft>
                <a:spcPts val="0"/>
              </a:spcAft>
              <a:buNone/>
              <a:defRPr sz="1600">
                <a:solidFill>
                  <a:srgbClr val="7A9798"/>
                </a:solidFill>
                <a:latin typeface="Georgia"/>
                <a:ea typeface="Georgia"/>
                <a:cs typeface="Georgia"/>
                <a:sym typeface="Georgia"/>
              </a:defRPr>
            </a:lvl4pPr>
            <a:lvl5pPr indent="0" lvl="4" marL="0" marR="0" algn="ctr">
              <a:spcBef>
                <a:spcPts val="0"/>
              </a:spcBef>
              <a:spcAft>
                <a:spcPts val="0"/>
              </a:spcAft>
              <a:buNone/>
              <a:defRPr sz="1600">
                <a:solidFill>
                  <a:srgbClr val="7A9798"/>
                </a:solidFill>
                <a:latin typeface="Georgia"/>
                <a:ea typeface="Georgia"/>
                <a:cs typeface="Georgia"/>
                <a:sym typeface="Georgia"/>
              </a:defRPr>
            </a:lvl5pPr>
            <a:lvl6pPr indent="0" lvl="5" marL="0" marR="0" algn="ctr">
              <a:spcBef>
                <a:spcPts val="0"/>
              </a:spcBef>
              <a:spcAft>
                <a:spcPts val="0"/>
              </a:spcAft>
              <a:buNone/>
              <a:defRPr sz="1600">
                <a:solidFill>
                  <a:srgbClr val="7A9798"/>
                </a:solidFill>
                <a:latin typeface="Georgia"/>
                <a:ea typeface="Georgia"/>
                <a:cs typeface="Georgia"/>
                <a:sym typeface="Georgia"/>
              </a:defRPr>
            </a:lvl6pPr>
            <a:lvl7pPr indent="0" lvl="6" marL="0" marR="0" algn="ctr">
              <a:spcBef>
                <a:spcPts val="0"/>
              </a:spcBef>
              <a:spcAft>
                <a:spcPts val="0"/>
              </a:spcAft>
              <a:buNone/>
              <a:defRPr sz="1600">
                <a:solidFill>
                  <a:srgbClr val="7A9798"/>
                </a:solidFill>
                <a:latin typeface="Georgia"/>
                <a:ea typeface="Georgia"/>
                <a:cs typeface="Georgia"/>
                <a:sym typeface="Georgia"/>
              </a:defRPr>
            </a:lvl7pPr>
            <a:lvl8pPr indent="0" lvl="7" marL="0" marR="0" algn="ctr">
              <a:spcBef>
                <a:spcPts val="0"/>
              </a:spcBef>
              <a:spcAft>
                <a:spcPts val="0"/>
              </a:spcAft>
              <a:buNone/>
              <a:defRPr sz="1600">
                <a:solidFill>
                  <a:srgbClr val="7A9798"/>
                </a:solidFill>
                <a:latin typeface="Georgia"/>
                <a:ea typeface="Georgia"/>
                <a:cs typeface="Georgia"/>
                <a:sym typeface="Georgia"/>
              </a:defRPr>
            </a:lvl8pPr>
            <a:lvl9pPr indent="0" lvl="8" marL="0" marR="0" algn="ctr">
              <a:spcBef>
                <a:spcPts val="0"/>
              </a:spcBef>
              <a:spcAft>
                <a:spcPts val="0"/>
              </a:spcAft>
              <a:buNone/>
              <a:defRPr sz="1600">
                <a:solidFill>
                  <a:srgbClr val="7A9798"/>
                </a:solidFill>
                <a:latin typeface="Georgia"/>
                <a:ea typeface="Georgia"/>
                <a:cs typeface="Georgia"/>
                <a:sym typeface="Georgia"/>
              </a:defRPr>
            </a:lvl9pPr>
          </a:lstStyle>
          <a:p>
            <a:pPr indent="0" lvl="0" marL="0" rtl="0" algn="ctr">
              <a:spcBef>
                <a:spcPts val="0"/>
              </a:spcBef>
              <a:spcAft>
                <a:spcPts val="0"/>
              </a:spcAft>
              <a:buNone/>
            </a:pPr>
            <a:fld id="{00000000-1234-1234-1234-123412341234}" type="slidenum">
              <a:rPr lang="el-GR"/>
              <a:t>‹#›</a:t>
            </a:fld>
            <a:endParaRPr/>
          </a:p>
        </p:txBody>
      </p:sp>
      <p:sp>
        <p:nvSpPr>
          <p:cNvPr id="2144" name="Google Shape;2144;p371"/>
          <p:cNvSpPr txBox="1"/>
          <p:nvPr>
            <p:ph idx="10" type="dt"/>
          </p:nvPr>
        </p:nvSpPr>
        <p:spPr>
          <a:xfrm>
            <a:off x="5791200" y="6405563"/>
            <a:ext cx="3044825" cy="365125"/>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45" name="Google Shape;2145;p371"/>
          <p:cNvSpPr txBox="1"/>
          <p:nvPr>
            <p:ph idx="11" type="ftr"/>
          </p:nvPr>
        </p:nvSpPr>
        <p:spPr>
          <a:xfrm>
            <a:off x="304800" y="6410325"/>
            <a:ext cx="3581400" cy="366713"/>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Περιεχόμενο" type="obj">
  <p:cSld name="OBJECT">
    <p:spTree>
      <p:nvGrpSpPr>
        <p:cNvPr id="2154" name="Shape 2154"/>
        <p:cNvGrpSpPr/>
        <p:nvPr/>
      </p:nvGrpSpPr>
      <p:grpSpPr>
        <a:xfrm>
          <a:off x="0" y="0"/>
          <a:ext cx="0" cy="0"/>
          <a:chOff x="0" y="0"/>
          <a:chExt cx="0" cy="0"/>
        </a:xfrm>
      </p:grpSpPr>
      <p:sp>
        <p:nvSpPr>
          <p:cNvPr id="2155" name="Google Shape;2155;p163"/>
          <p:cNvSpPr txBox="1"/>
          <p:nvPr>
            <p:ph type="title"/>
          </p:nvPr>
        </p:nvSpPr>
        <p:spPr>
          <a:xfrm>
            <a:off x="457200" y="155448"/>
            <a:ext cx="8229600" cy="1252728"/>
          </a:xfrm>
          <a:prstGeom prst="rect">
            <a:avLst/>
          </a:prstGeom>
          <a:noFill/>
          <a:ln>
            <a:noFill/>
          </a:ln>
        </p:spPr>
        <p:txBody>
          <a:bodyPr anchorCtr="0" anchor="ctr" bIns="45700" lIns="91425" spcFirstLastPara="1" rIns="45700"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56" name="Google Shape;2156;p163"/>
          <p:cNvSpPr txBox="1"/>
          <p:nvPr>
            <p:ph idx="1" type="body"/>
          </p:nvPr>
        </p:nvSpPr>
        <p:spPr>
          <a:xfrm>
            <a:off x="457200" y="1774825"/>
            <a:ext cx="8229600" cy="4625975"/>
          </a:xfrm>
          <a:prstGeom prst="rect">
            <a:avLst/>
          </a:prstGeom>
          <a:noFill/>
          <a:ln>
            <a:noFill/>
          </a:ln>
        </p:spPr>
        <p:txBody>
          <a:bodyPr anchorCtr="0" anchor="t" bIns="45700" lIns="54850" spcFirstLastPara="1" rIns="91425" wrap="square" tIns="91425">
            <a:noAutofit/>
          </a:bodyPr>
          <a:lstStyle>
            <a:lvl1pPr indent="-320040" lvl="0" marL="457200" algn="l">
              <a:spcBef>
                <a:spcPts val="0"/>
              </a:spcBef>
              <a:spcAft>
                <a:spcPts val="0"/>
              </a:spcAft>
              <a:buSzPts val="1440"/>
              <a:buChar char="◼"/>
              <a:defRPr/>
            </a:lvl1pPr>
            <a:lvl2pPr indent="-331469" lvl="1" marL="914400" algn="l">
              <a:spcBef>
                <a:spcPts val="360"/>
              </a:spcBef>
              <a:spcAft>
                <a:spcPts val="0"/>
              </a:spcAft>
              <a:buSzPts val="162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157" name="Google Shape;2157;p163"/>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58" name="Google Shape;2158;p163"/>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59" name="Google Shape;2159;p163"/>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414141"/>
                </a:solidFill>
                <a:latin typeface="Corbel"/>
                <a:ea typeface="Corbel"/>
                <a:cs typeface="Corbel"/>
                <a:sym typeface="Corbel"/>
              </a:defRPr>
            </a:lvl1pPr>
            <a:lvl2pPr indent="0" lvl="1" marL="0" marR="0" algn="r">
              <a:spcBef>
                <a:spcPts val="0"/>
              </a:spcBef>
              <a:spcAft>
                <a:spcPts val="0"/>
              </a:spcAft>
              <a:buNone/>
              <a:defRPr sz="1200">
                <a:solidFill>
                  <a:srgbClr val="414141"/>
                </a:solidFill>
                <a:latin typeface="Corbel"/>
                <a:ea typeface="Corbel"/>
                <a:cs typeface="Corbel"/>
                <a:sym typeface="Corbel"/>
              </a:defRPr>
            </a:lvl2pPr>
            <a:lvl3pPr indent="0" lvl="2" marL="0" marR="0" algn="r">
              <a:spcBef>
                <a:spcPts val="0"/>
              </a:spcBef>
              <a:spcAft>
                <a:spcPts val="0"/>
              </a:spcAft>
              <a:buNone/>
              <a:defRPr sz="1200">
                <a:solidFill>
                  <a:srgbClr val="414141"/>
                </a:solidFill>
                <a:latin typeface="Corbel"/>
                <a:ea typeface="Corbel"/>
                <a:cs typeface="Corbel"/>
                <a:sym typeface="Corbel"/>
              </a:defRPr>
            </a:lvl3pPr>
            <a:lvl4pPr indent="0" lvl="3" marL="0" marR="0" algn="r">
              <a:spcBef>
                <a:spcPts val="0"/>
              </a:spcBef>
              <a:spcAft>
                <a:spcPts val="0"/>
              </a:spcAft>
              <a:buNone/>
              <a:defRPr sz="1200">
                <a:solidFill>
                  <a:srgbClr val="414141"/>
                </a:solidFill>
                <a:latin typeface="Corbel"/>
                <a:ea typeface="Corbel"/>
                <a:cs typeface="Corbel"/>
                <a:sym typeface="Corbel"/>
              </a:defRPr>
            </a:lvl4pPr>
            <a:lvl5pPr indent="0" lvl="4" marL="0" marR="0" algn="r">
              <a:spcBef>
                <a:spcPts val="0"/>
              </a:spcBef>
              <a:spcAft>
                <a:spcPts val="0"/>
              </a:spcAft>
              <a:buNone/>
              <a:defRPr sz="1200">
                <a:solidFill>
                  <a:srgbClr val="414141"/>
                </a:solidFill>
                <a:latin typeface="Corbel"/>
                <a:ea typeface="Corbel"/>
                <a:cs typeface="Corbel"/>
                <a:sym typeface="Corbel"/>
              </a:defRPr>
            </a:lvl5pPr>
            <a:lvl6pPr indent="0" lvl="5" marL="0" marR="0" algn="r">
              <a:spcBef>
                <a:spcPts val="0"/>
              </a:spcBef>
              <a:spcAft>
                <a:spcPts val="0"/>
              </a:spcAft>
              <a:buNone/>
              <a:defRPr sz="1200">
                <a:solidFill>
                  <a:srgbClr val="414141"/>
                </a:solidFill>
                <a:latin typeface="Corbel"/>
                <a:ea typeface="Corbel"/>
                <a:cs typeface="Corbel"/>
                <a:sym typeface="Corbel"/>
              </a:defRPr>
            </a:lvl6pPr>
            <a:lvl7pPr indent="0" lvl="6" marL="0" marR="0" algn="r">
              <a:spcBef>
                <a:spcPts val="0"/>
              </a:spcBef>
              <a:spcAft>
                <a:spcPts val="0"/>
              </a:spcAft>
              <a:buNone/>
              <a:defRPr sz="1200">
                <a:solidFill>
                  <a:srgbClr val="414141"/>
                </a:solidFill>
                <a:latin typeface="Corbel"/>
                <a:ea typeface="Corbel"/>
                <a:cs typeface="Corbel"/>
                <a:sym typeface="Corbel"/>
              </a:defRPr>
            </a:lvl7pPr>
            <a:lvl8pPr indent="0" lvl="7" marL="0" marR="0" algn="r">
              <a:spcBef>
                <a:spcPts val="0"/>
              </a:spcBef>
              <a:spcAft>
                <a:spcPts val="0"/>
              </a:spcAft>
              <a:buNone/>
              <a:defRPr sz="1200">
                <a:solidFill>
                  <a:srgbClr val="414141"/>
                </a:solidFill>
                <a:latin typeface="Corbel"/>
                <a:ea typeface="Corbel"/>
                <a:cs typeface="Corbel"/>
                <a:sym typeface="Corbel"/>
              </a:defRPr>
            </a:lvl8pPr>
            <a:lvl9pPr indent="0" lvl="8" marL="0" marR="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showMasterSp="0" type="title">
  <p:cSld name="TITLE">
    <p:bg>
      <p:bgPr>
        <a:gradFill>
          <a:gsLst>
            <a:gs pos="0">
              <a:srgbClr val="BEC4D3"/>
            </a:gs>
            <a:gs pos="12000">
              <a:srgbClr val="BEC4D3"/>
            </a:gs>
            <a:gs pos="20000">
              <a:srgbClr val="BDC3D1"/>
            </a:gs>
            <a:gs pos="100000">
              <a:srgbClr val="343945"/>
            </a:gs>
          </a:gsLst>
          <a:path path="circle">
            <a:fillToRect b="50%" l="50%" r="50%" t="50%"/>
          </a:path>
          <a:tileRect/>
        </a:gradFill>
      </p:bgPr>
    </p:bg>
    <p:spTree>
      <p:nvGrpSpPr>
        <p:cNvPr id="2160" name="Shape 2160"/>
        <p:cNvGrpSpPr/>
        <p:nvPr/>
      </p:nvGrpSpPr>
      <p:grpSpPr>
        <a:xfrm>
          <a:off x="0" y="0"/>
          <a:ext cx="0" cy="0"/>
          <a:chOff x="0" y="0"/>
          <a:chExt cx="0" cy="0"/>
        </a:xfrm>
      </p:grpSpPr>
      <p:sp>
        <p:nvSpPr>
          <p:cNvPr id="2161" name="Google Shape;2161;p431"/>
          <p:cNvSpPr/>
          <p:nvPr/>
        </p:nvSpPr>
        <p:spPr>
          <a:xfrm>
            <a:off x="0" y="0"/>
            <a:ext cx="9144000" cy="5135563"/>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162" name="Google Shape;2162;p431"/>
          <p:cNvSpPr/>
          <p:nvPr/>
        </p:nvSpPr>
        <p:spPr>
          <a:xfrm>
            <a:off x="0" y="5127625"/>
            <a:ext cx="9144000" cy="46038"/>
          </a:xfrm>
          <a:prstGeom prst="rect">
            <a:avLst/>
          </a:prstGeom>
          <a:solidFill>
            <a:srgbClr val="FFFFFF"/>
          </a:solidFill>
          <a:ln>
            <a:noFill/>
          </a:ln>
          <a:effectLst>
            <a:outerShdw blurRad="31750" rotWithShape="0" algn="tl" dir="5400000" dist="1016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163" name="Google Shape;2163;p431"/>
          <p:cNvSpPr txBox="1"/>
          <p:nvPr>
            <p:ph type="ctrTitle"/>
          </p:nvPr>
        </p:nvSpPr>
        <p:spPr>
          <a:xfrm>
            <a:off x="685800" y="3355848"/>
            <a:ext cx="8077200" cy="1673352"/>
          </a:xfrm>
          <a:prstGeom prst="rect">
            <a:avLst/>
          </a:prstGeom>
          <a:noFill/>
          <a:ln>
            <a:noFill/>
          </a:ln>
        </p:spPr>
        <p:txBody>
          <a:bodyPr anchorCtr="0" anchor="t" bIns="0" lIns="91425" spcFirstLastPara="1" rIns="45700" wrap="square" tIns="0">
            <a:normAutofit/>
          </a:bodyPr>
          <a:lstStyle>
            <a:lvl1pPr lvl="0" algn="l">
              <a:spcBef>
                <a:spcPts val="0"/>
              </a:spcBef>
              <a:spcAft>
                <a:spcPts val="0"/>
              </a:spcAft>
              <a:buSzPts val="1400"/>
              <a:buNone/>
              <a:defRPr b="1" sz="47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64" name="Google Shape;2164;p431"/>
          <p:cNvSpPr txBox="1"/>
          <p:nvPr>
            <p:ph idx="1" type="subTitle"/>
          </p:nvPr>
        </p:nvSpPr>
        <p:spPr>
          <a:xfrm>
            <a:off x="685800" y="1828800"/>
            <a:ext cx="8077200" cy="1499616"/>
          </a:xfrm>
          <a:prstGeom prst="rect">
            <a:avLst/>
          </a:prstGeom>
          <a:noFill/>
          <a:ln>
            <a:noFill/>
          </a:ln>
        </p:spPr>
        <p:txBody>
          <a:bodyPr anchorCtr="0" anchor="b" bIns="0" lIns="118850" spcFirstLastPara="1" rIns="45700" wrap="square" tIns="0">
            <a:noAutofit/>
          </a:bodyPr>
          <a:lstStyle>
            <a:lvl1pPr lvl="0" algn="l">
              <a:spcBef>
                <a:spcPts val="0"/>
              </a:spcBef>
              <a:spcAft>
                <a:spcPts val="0"/>
              </a:spcAft>
              <a:buSzPts val="1600"/>
              <a:buNone/>
              <a:defRPr sz="2000">
                <a:solidFill>
                  <a:srgbClr val="FFFFFF"/>
                </a:solidFill>
              </a:defRPr>
            </a:lvl1pPr>
            <a:lvl2pPr lvl="1" algn="ctr">
              <a:spcBef>
                <a:spcPts val="560"/>
              </a:spcBef>
              <a:spcAft>
                <a:spcPts val="0"/>
              </a:spcAft>
              <a:buSzPts val="2520"/>
              <a:buNone/>
              <a:defRPr>
                <a:solidFill>
                  <a:schemeClr val="lt1"/>
                </a:solidFill>
              </a:defRPr>
            </a:lvl2pPr>
            <a:lvl3pPr lvl="2" algn="ctr">
              <a:spcBef>
                <a:spcPts val="480"/>
              </a:spcBef>
              <a:spcAft>
                <a:spcPts val="0"/>
              </a:spcAft>
              <a:buSzPts val="2400"/>
              <a:buNone/>
              <a:defRPr>
                <a:solidFill>
                  <a:schemeClr val="lt1"/>
                </a:solidFill>
              </a:defRPr>
            </a:lvl3pPr>
            <a:lvl4pPr lvl="3" algn="ctr">
              <a:spcBef>
                <a:spcPts val="400"/>
              </a:spcBef>
              <a:spcAft>
                <a:spcPts val="0"/>
              </a:spcAft>
              <a:buSzPts val="2000"/>
              <a:buNone/>
              <a:defRPr>
                <a:solidFill>
                  <a:schemeClr val="lt1"/>
                </a:solidFill>
              </a:defRPr>
            </a:lvl4pPr>
            <a:lvl5pPr lvl="4" algn="ctr">
              <a:spcBef>
                <a:spcPts val="400"/>
              </a:spcBef>
              <a:spcAft>
                <a:spcPts val="0"/>
              </a:spcAft>
              <a:buSzPts val="2000"/>
              <a:buNone/>
              <a:defRPr>
                <a:solidFill>
                  <a:schemeClr val="lt1"/>
                </a:solidFill>
              </a:defRPr>
            </a:lvl5pPr>
            <a:lvl6pPr lvl="5" algn="ctr">
              <a:spcBef>
                <a:spcPts val="400"/>
              </a:spcBef>
              <a:spcAft>
                <a:spcPts val="0"/>
              </a:spcAft>
              <a:buSzPts val="2000"/>
              <a:buNone/>
              <a:defRPr>
                <a:solidFill>
                  <a:schemeClr val="lt1"/>
                </a:solidFill>
              </a:defRPr>
            </a:lvl6pPr>
            <a:lvl7pPr lvl="6" algn="ctr">
              <a:spcBef>
                <a:spcPts val="360"/>
              </a:spcBef>
              <a:spcAft>
                <a:spcPts val="0"/>
              </a:spcAft>
              <a:buSzPts val="1800"/>
              <a:buNone/>
              <a:defRPr>
                <a:solidFill>
                  <a:schemeClr val="lt1"/>
                </a:solidFill>
              </a:defRPr>
            </a:lvl7pPr>
            <a:lvl8pPr lvl="7" algn="ctr">
              <a:spcBef>
                <a:spcPts val="360"/>
              </a:spcBef>
              <a:spcAft>
                <a:spcPts val="0"/>
              </a:spcAft>
              <a:buSzPts val="1800"/>
              <a:buNone/>
              <a:defRPr>
                <a:solidFill>
                  <a:schemeClr val="lt1"/>
                </a:solidFill>
              </a:defRPr>
            </a:lvl8pPr>
            <a:lvl9pPr lvl="8" algn="ctr">
              <a:spcBef>
                <a:spcPts val="360"/>
              </a:spcBef>
              <a:spcAft>
                <a:spcPts val="0"/>
              </a:spcAft>
              <a:buSzPts val="1800"/>
              <a:buNone/>
              <a:defRPr>
                <a:solidFill>
                  <a:schemeClr val="lt1"/>
                </a:solidFill>
              </a:defRPr>
            </a:lvl9pPr>
          </a:lstStyle>
          <a:p/>
        </p:txBody>
      </p:sp>
      <p:sp>
        <p:nvSpPr>
          <p:cNvPr id="2165" name="Google Shape;2165;p431"/>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66" name="Google Shape;2166;p431"/>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67" name="Google Shape;2167;p431"/>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FFFFFF"/>
                </a:solidFill>
                <a:latin typeface="Corbel"/>
                <a:ea typeface="Corbel"/>
                <a:cs typeface="Corbel"/>
                <a:sym typeface="Corbel"/>
              </a:defRPr>
            </a:lvl1pPr>
            <a:lvl2pPr indent="0" lvl="1" marL="0" marR="0" algn="r">
              <a:spcBef>
                <a:spcPts val="0"/>
              </a:spcBef>
              <a:spcAft>
                <a:spcPts val="0"/>
              </a:spcAft>
              <a:buNone/>
              <a:defRPr sz="1200">
                <a:solidFill>
                  <a:srgbClr val="FFFFFF"/>
                </a:solidFill>
                <a:latin typeface="Corbel"/>
                <a:ea typeface="Corbel"/>
                <a:cs typeface="Corbel"/>
                <a:sym typeface="Corbel"/>
              </a:defRPr>
            </a:lvl2pPr>
            <a:lvl3pPr indent="0" lvl="2" marL="0" marR="0" algn="r">
              <a:spcBef>
                <a:spcPts val="0"/>
              </a:spcBef>
              <a:spcAft>
                <a:spcPts val="0"/>
              </a:spcAft>
              <a:buNone/>
              <a:defRPr sz="1200">
                <a:solidFill>
                  <a:srgbClr val="FFFFFF"/>
                </a:solidFill>
                <a:latin typeface="Corbel"/>
                <a:ea typeface="Corbel"/>
                <a:cs typeface="Corbel"/>
                <a:sym typeface="Corbel"/>
              </a:defRPr>
            </a:lvl3pPr>
            <a:lvl4pPr indent="0" lvl="3" marL="0" marR="0" algn="r">
              <a:spcBef>
                <a:spcPts val="0"/>
              </a:spcBef>
              <a:spcAft>
                <a:spcPts val="0"/>
              </a:spcAft>
              <a:buNone/>
              <a:defRPr sz="1200">
                <a:solidFill>
                  <a:srgbClr val="FFFFFF"/>
                </a:solidFill>
                <a:latin typeface="Corbel"/>
                <a:ea typeface="Corbel"/>
                <a:cs typeface="Corbel"/>
                <a:sym typeface="Corbel"/>
              </a:defRPr>
            </a:lvl4pPr>
            <a:lvl5pPr indent="0" lvl="4" marL="0" marR="0" algn="r">
              <a:spcBef>
                <a:spcPts val="0"/>
              </a:spcBef>
              <a:spcAft>
                <a:spcPts val="0"/>
              </a:spcAft>
              <a:buNone/>
              <a:defRPr sz="1200">
                <a:solidFill>
                  <a:srgbClr val="FFFFFF"/>
                </a:solidFill>
                <a:latin typeface="Corbel"/>
                <a:ea typeface="Corbel"/>
                <a:cs typeface="Corbel"/>
                <a:sym typeface="Corbel"/>
              </a:defRPr>
            </a:lvl5pPr>
            <a:lvl6pPr indent="0" lvl="5" marL="0" marR="0" algn="r">
              <a:spcBef>
                <a:spcPts val="0"/>
              </a:spcBef>
              <a:spcAft>
                <a:spcPts val="0"/>
              </a:spcAft>
              <a:buNone/>
              <a:defRPr sz="1200">
                <a:solidFill>
                  <a:srgbClr val="FFFFFF"/>
                </a:solidFill>
                <a:latin typeface="Corbel"/>
                <a:ea typeface="Corbel"/>
                <a:cs typeface="Corbel"/>
                <a:sym typeface="Corbel"/>
              </a:defRPr>
            </a:lvl6pPr>
            <a:lvl7pPr indent="0" lvl="6" marL="0" marR="0" algn="r">
              <a:spcBef>
                <a:spcPts val="0"/>
              </a:spcBef>
              <a:spcAft>
                <a:spcPts val="0"/>
              </a:spcAft>
              <a:buNone/>
              <a:defRPr sz="1200">
                <a:solidFill>
                  <a:srgbClr val="FFFFFF"/>
                </a:solidFill>
                <a:latin typeface="Corbel"/>
                <a:ea typeface="Corbel"/>
                <a:cs typeface="Corbel"/>
                <a:sym typeface="Corbel"/>
              </a:defRPr>
            </a:lvl7pPr>
            <a:lvl8pPr indent="0" lvl="7" marL="0" marR="0" algn="r">
              <a:spcBef>
                <a:spcPts val="0"/>
              </a:spcBef>
              <a:spcAft>
                <a:spcPts val="0"/>
              </a:spcAft>
              <a:buNone/>
              <a:defRPr sz="1200">
                <a:solidFill>
                  <a:srgbClr val="FFFFFF"/>
                </a:solidFill>
                <a:latin typeface="Corbel"/>
                <a:ea typeface="Corbel"/>
                <a:cs typeface="Corbel"/>
                <a:sym typeface="Corbel"/>
              </a:defRPr>
            </a:lvl8pPr>
            <a:lvl9pPr indent="0" lvl="8" marL="0" marR="0" algn="r">
              <a:spcBef>
                <a:spcPts val="0"/>
              </a:spcBef>
              <a:spcAft>
                <a:spcPts val="0"/>
              </a:spcAft>
              <a:buNone/>
              <a:defRPr sz="1200">
                <a:solidFill>
                  <a:srgbClr val="FFFFFF"/>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showMasterSp="0" type="secHead">
  <p:cSld name="SECTION_HEADER">
    <p:bg>
      <p:bgPr>
        <a:gradFill>
          <a:gsLst>
            <a:gs pos="0">
              <a:srgbClr val="BEC4D3"/>
            </a:gs>
            <a:gs pos="12000">
              <a:srgbClr val="BEC4D3"/>
            </a:gs>
            <a:gs pos="20000">
              <a:srgbClr val="BDC3D1"/>
            </a:gs>
            <a:gs pos="100000">
              <a:srgbClr val="343945"/>
            </a:gs>
          </a:gsLst>
          <a:path path="circle">
            <a:fillToRect b="50%" l="50%" r="50%" t="50%"/>
          </a:path>
          <a:tileRect/>
        </a:gradFill>
      </p:bgPr>
    </p:bg>
    <p:spTree>
      <p:nvGrpSpPr>
        <p:cNvPr id="2168" name="Shape 2168"/>
        <p:cNvGrpSpPr/>
        <p:nvPr/>
      </p:nvGrpSpPr>
      <p:grpSpPr>
        <a:xfrm>
          <a:off x="0" y="0"/>
          <a:ext cx="0" cy="0"/>
          <a:chOff x="0" y="0"/>
          <a:chExt cx="0" cy="0"/>
        </a:xfrm>
      </p:grpSpPr>
      <p:sp>
        <p:nvSpPr>
          <p:cNvPr id="2169" name="Google Shape;2169;p432"/>
          <p:cNvSpPr/>
          <p:nvPr/>
        </p:nvSpPr>
        <p:spPr>
          <a:xfrm>
            <a:off x="0" y="0"/>
            <a:ext cx="9144000" cy="2601913"/>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170" name="Google Shape;2170;p432"/>
          <p:cNvSpPr/>
          <p:nvPr/>
        </p:nvSpPr>
        <p:spPr>
          <a:xfrm>
            <a:off x="0" y="2601913"/>
            <a:ext cx="9144000" cy="46037"/>
          </a:xfrm>
          <a:prstGeom prst="rect">
            <a:avLst/>
          </a:prstGeom>
          <a:solidFill>
            <a:srgbClr val="FFFFFF"/>
          </a:solidFill>
          <a:ln>
            <a:noFill/>
          </a:ln>
          <a:effectLst>
            <a:outerShdw blurRad="31750" rotWithShape="0" algn="tl" dir="5400000" dist="1016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171" name="Google Shape;2171;p432"/>
          <p:cNvSpPr txBox="1"/>
          <p:nvPr>
            <p:ph type="title"/>
          </p:nvPr>
        </p:nvSpPr>
        <p:spPr>
          <a:xfrm>
            <a:off x="749808" y="118872"/>
            <a:ext cx="8013192" cy="1636776"/>
          </a:xfrm>
          <a:prstGeom prst="rect">
            <a:avLst/>
          </a:prstGeom>
          <a:noFill/>
          <a:ln>
            <a:noFill/>
          </a:ln>
        </p:spPr>
        <p:txBody>
          <a:bodyPr anchorCtr="0" anchor="b" bIns="0" lIns="91425" spcFirstLastPara="1" rIns="91425" wrap="square" tIns="0">
            <a:normAutofit/>
          </a:bodyPr>
          <a:lstStyle>
            <a:lvl1pPr lvl="0" algn="l">
              <a:spcBef>
                <a:spcPts val="0"/>
              </a:spcBef>
              <a:spcAft>
                <a:spcPts val="0"/>
              </a:spcAft>
              <a:buSzPts val="1400"/>
              <a:buNone/>
              <a:defRPr b="1" sz="47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2" name="Google Shape;2172;p432"/>
          <p:cNvSpPr txBox="1"/>
          <p:nvPr>
            <p:ph idx="1" type="body"/>
          </p:nvPr>
        </p:nvSpPr>
        <p:spPr>
          <a:xfrm>
            <a:off x="740664" y="1828800"/>
            <a:ext cx="8022336" cy="685800"/>
          </a:xfrm>
          <a:prstGeom prst="rect">
            <a:avLst/>
          </a:prstGeom>
          <a:noFill/>
          <a:ln>
            <a:noFill/>
          </a:ln>
        </p:spPr>
        <p:txBody>
          <a:bodyPr anchorCtr="0" anchor="t" bIns="0" lIns="146300" spcFirstLastPara="1" rIns="45700" wrap="square" tIns="0">
            <a:noAutofit/>
          </a:bodyPr>
          <a:lstStyle>
            <a:lvl1pPr indent="-228600" lvl="0" marL="457200" algn="l">
              <a:spcBef>
                <a:spcPts val="0"/>
              </a:spcBef>
              <a:spcAft>
                <a:spcPts val="0"/>
              </a:spcAft>
              <a:buSzPts val="1600"/>
              <a:buNone/>
              <a:defRPr sz="2000">
                <a:solidFill>
                  <a:srgbClr val="FFFFFF"/>
                </a:solidFill>
              </a:defRPr>
            </a:lvl1pPr>
            <a:lvl2pPr indent="-228600" lvl="1" marL="914400" algn="l">
              <a:spcBef>
                <a:spcPts val="360"/>
              </a:spcBef>
              <a:spcAft>
                <a:spcPts val="0"/>
              </a:spcAft>
              <a:buSzPts val="1620"/>
              <a:buNone/>
              <a:defRPr sz="1800">
                <a:solidFill>
                  <a:schemeClr val="lt1"/>
                </a:solidFill>
              </a:defRPr>
            </a:lvl2pPr>
            <a:lvl3pPr indent="-228600" lvl="2" marL="1371600" algn="l">
              <a:spcBef>
                <a:spcPts val="320"/>
              </a:spcBef>
              <a:spcAft>
                <a:spcPts val="0"/>
              </a:spcAft>
              <a:buSzPts val="1600"/>
              <a:buNone/>
              <a:defRPr sz="1600">
                <a:solidFill>
                  <a:schemeClr val="lt1"/>
                </a:solidFill>
              </a:defRPr>
            </a:lvl3pPr>
            <a:lvl4pPr indent="-228600" lvl="3" marL="1828800" algn="l">
              <a:spcBef>
                <a:spcPts val="280"/>
              </a:spcBef>
              <a:spcAft>
                <a:spcPts val="0"/>
              </a:spcAft>
              <a:buSzPts val="1400"/>
              <a:buNone/>
              <a:defRPr sz="1400">
                <a:solidFill>
                  <a:schemeClr val="lt1"/>
                </a:solidFill>
              </a:defRPr>
            </a:lvl4pPr>
            <a:lvl5pPr indent="-228600" lvl="4" marL="2286000" algn="l">
              <a:spcBef>
                <a:spcPts val="280"/>
              </a:spcBef>
              <a:spcAft>
                <a:spcPts val="0"/>
              </a:spcAft>
              <a:buSzPts val="1400"/>
              <a:buNone/>
              <a:defRPr sz="1400">
                <a:solidFill>
                  <a:schemeClr val="lt1"/>
                </a:solidFill>
              </a:defRPr>
            </a:lvl5pPr>
            <a:lvl6pPr indent="-228600" lvl="5" marL="2743200" algn="l">
              <a:spcBef>
                <a:spcPts val="280"/>
              </a:spcBef>
              <a:spcAft>
                <a:spcPts val="0"/>
              </a:spcAft>
              <a:buSzPts val="1400"/>
              <a:buNone/>
              <a:defRPr sz="1400">
                <a:solidFill>
                  <a:schemeClr val="lt1"/>
                </a:solidFill>
              </a:defRPr>
            </a:lvl6pPr>
            <a:lvl7pPr indent="-228600" lvl="6" marL="3200400" algn="l">
              <a:spcBef>
                <a:spcPts val="280"/>
              </a:spcBef>
              <a:spcAft>
                <a:spcPts val="0"/>
              </a:spcAft>
              <a:buSzPts val="1400"/>
              <a:buNone/>
              <a:defRPr sz="1400">
                <a:solidFill>
                  <a:schemeClr val="lt1"/>
                </a:solidFill>
              </a:defRPr>
            </a:lvl7pPr>
            <a:lvl8pPr indent="-228600" lvl="7" marL="3657600" algn="l">
              <a:spcBef>
                <a:spcPts val="280"/>
              </a:spcBef>
              <a:spcAft>
                <a:spcPts val="0"/>
              </a:spcAft>
              <a:buSzPts val="1400"/>
              <a:buNone/>
              <a:defRPr sz="1400">
                <a:solidFill>
                  <a:schemeClr val="lt1"/>
                </a:solidFill>
              </a:defRPr>
            </a:lvl8pPr>
            <a:lvl9pPr indent="-228600" lvl="8" marL="4114800" algn="l">
              <a:spcBef>
                <a:spcPts val="280"/>
              </a:spcBef>
              <a:spcAft>
                <a:spcPts val="0"/>
              </a:spcAft>
              <a:buSzPts val="1400"/>
              <a:buNone/>
              <a:defRPr sz="1400">
                <a:solidFill>
                  <a:schemeClr val="lt1"/>
                </a:solidFill>
              </a:defRPr>
            </a:lvl9pPr>
          </a:lstStyle>
          <a:p/>
        </p:txBody>
      </p:sp>
      <p:sp>
        <p:nvSpPr>
          <p:cNvPr id="2173" name="Google Shape;2173;p432"/>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4" name="Google Shape;2174;p432"/>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5" name="Google Shape;2175;p432"/>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FFFFFF"/>
                </a:solidFill>
                <a:latin typeface="Corbel"/>
                <a:ea typeface="Corbel"/>
                <a:cs typeface="Corbel"/>
                <a:sym typeface="Corbel"/>
              </a:defRPr>
            </a:lvl1pPr>
            <a:lvl2pPr indent="0" lvl="1" marL="0" marR="0" algn="r">
              <a:spcBef>
                <a:spcPts val="0"/>
              </a:spcBef>
              <a:spcAft>
                <a:spcPts val="0"/>
              </a:spcAft>
              <a:buNone/>
              <a:defRPr sz="1200">
                <a:solidFill>
                  <a:srgbClr val="FFFFFF"/>
                </a:solidFill>
                <a:latin typeface="Corbel"/>
                <a:ea typeface="Corbel"/>
                <a:cs typeface="Corbel"/>
                <a:sym typeface="Corbel"/>
              </a:defRPr>
            </a:lvl2pPr>
            <a:lvl3pPr indent="0" lvl="2" marL="0" marR="0" algn="r">
              <a:spcBef>
                <a:spcPts val="0"/>
              </a:spcBef>
              <a:spcAft>
                <a:spcPts val="0"/>
              </a:spcAft>
              <a:buNone/>
              <a:defRPr sz="1200">
                <a:solidFill>
                  <a:srgbClr val="FFFFFF"/>
                </a:solidFill>
                <a:latin typeface="Corbel"/>
                <a:ea typeface="Corbel"/>
                <a:cs typeface="Corbel"/>
                <a:sym typeface="Corbel"/>
              </a:defRPr>
            </a:lvl3pPr>
            <a:lvl4pPr indent="0" lvl="3" marL="0" marR="0" algn="r">
              <a:spcBef>
                <a:spcPts val="0"/>
              </a:spcBef>
              <a:spcAft>
                <a:spcPts val="0"/>
              </a:spcAft>
              <a:buNone/>
              <a:defRPr sz="1200">
                <a:solidFill>
                  <a:srgbClr val="FFFFFF"/>
                </a:solidFill>
                <a:latin typeface="Corbel"/>
                <a:ea typeface="Corbel"/>
                <a:cs typeface="Corbel"/>
                <a:sym typeface="Corbel"/>
              </a:defRPr>
            </a:lvl4pPr>
            <a:lvl5pPr indent="0" lvl="4" marL="0" marR="0" algn="r">
              <a:spcBef>
                <a:spcPts val="0"/>
              </a:spcBef>
              <a:spcAft>
                <a:spcPts val="0"/>
              </a:spcAft>
              <a:buNone/>
              <a:defRPr sz="1200">
                <a:solidFill>
                  <a:srgbClr val="FFFFFF"/>
                </a:solidFill>
                <a:latin typeface="Corbel"/>
                <a:ea typeface="Corbel"/>
                <a:cs typeface="Corbel"/>
                <a:sym typeface="Corbel"/>
              </a:defRPr>
            </a:lvl5pPr>
            <a:lvl6pPr indent="0" lvl="5" marL="0" marR="0" algn="r">
              <a:spcBef>
                <a:spcPts val="0"/>
              </a:spcBef>
              <a:spcAft>
                <a:spcPts val="0"/>
              </a:spcAft>
              <a:buNone/>
              <a:defRPr sz="1200">
                <a:solidFill>
                  <a:srgbClr val="FFFFFF"/>
                </a:solidFill>
                <a:latin typeface="Corbel"/>
                <a:ea typeface="Corbel"/>
                <a:cs typeface="Corbel"/>
                <a:sym typeface="Corbel"/>
              </a:defRPr>
            </a:lvl6pPr>
            <a:lvl7pPr indent="0" lvl="6" marL="0" marR="0" algn="r">
              <a:spcBef>
                <a:spcPts val="0"/>
              </a:spcBef>
              <a:spcAft>
                <a:spcPts val="0"/>
              </a:spcAft>
              <a:buNone/>
              <a:defRPr sz="1200">
                <a:solidFill>
                  <a:srgbClr val="FFFFFF"/>
                </a:solidFill>
                <a:latin typeface="Corbel"/>
                <a:ea typeface="Corbel"/>
                <a:cs typeface="Corbel"/>
                <a:sym typeface="Corbel"/>
              </a:defRPr>
            </a:lvl7pPr>
            <a:lvl8pPr indent="0" lvl="7" marL="0" marR="0" algn="r">
              <a:spcBef>
                <a:spcPts val="0"/>
              </a:spcBef>
              <a:spcAft>
                <a:spcPts val="0"/>
              </a:spcAft>
              <a:buNone/>
              <a:defRPr sz="1200">
                <a:solidFill>
                  <a:srgbClr val="FFFFFF"/>
                </a:solidFill>
                <a:latin typeface="Corbel"/>
                <a:ea typeface="Corbel"/>
                <a:cs typeface="Corbel"/>
                <a:sym typeface="Corbel"/>
              </a:defRPr>
            </a:lvl8pPr>
            <a:lvl9pPr indent="0" lvl="8" marL="0" marR="0" algn="r">
              <a:spcBef>
                <a:spcPts val="0"/>
              </a:spcBef>
              <a:spcAft>
                <a:spcPts val="0"/>
              </a:spcAft>
              <a:buNone/>
              <a:defRPr sz="1200">
                <a:solidFill>
                  <a:srgbClr val="FFFFFF"/>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type="twoObj">
  <p:cSld name="TWO_OBJECTS">
    <p:spTree>
      <p:nvGrpSpPr>
        <p:cNvPr id="2176" name="Shape 2176"/>
        <p:cNvGrpSpPr/>
        <p:nvPr/>
      </p:nvGrpSpPr>
      <p:grpSpPr>
        <a:xfrm>
          <a:off x="0" y="0"/>
          <a:ext cx="0" cy="0"/>
          <a:chOff x="0" y="0"/>
          <a:chExt cx="0" cy="0"/>
        </a:xfrm>
      </p:grpSpPr>
      <p:sp>
        <p:nvSpPr>
          <p:cNvPr id="2177" name="Google Shape;2177;p433"/>
          <p:cNvSpPr txBox="1"/>
          <p:nvPr>
            <p:ph type="title"/>
          </p:nvPr>
        </p:nvSpPr>
        <p:spPr>
          <a:xfrm>
            <a:off x="457200" y="152400"/>
            <a:ext cx="8229600" cy="1250950"/>
          </a:xfrm>
          <a:prstGeom prst="rect">
            <a:avLst/>
          </a:prstGeom>
          <a:noFill/>
          <a:ln>
            <a:noFill/>
          </a:ln>
        </p:spPr>
        <p:txBody>
          <a:bodyPr anchorCtr="0" anchor="ctr" bIns="45700" lIns="91425" spcFirstLastPara="1" rIns="45700"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8" name="Google Shape;2178;p433"/>
          <p:cNvSpPr txBox="1"/>
          <p:nvPr>
            <p:ph idx="1" type="body"/>
          </p:nvPr>
        </p:nvSpPr>
        <p:spPr>
          <a:xfrm>
            <a:off x="457200" y="1773936"/>
            <a:ext cx="4038600" cy="4623816"/>
          </a:xfrm>
          <a:prstGeom prst="rect">
            <a:avLst/>
          </a:prstGeom>
          <a:noFill/>
          <a:ln>
            <a:noFill/>
          </a:ln>
        </p:spPr>
        <p:txBody>
          <a:bodyPr anchorCtr="0" anchor="t" bIns="45700" lIns="91425" spcFirstLastPara="1" rIns="91425" wrap="square" tIns="91425">
            <a:noAutofit/>
          </a:bodyPr>
          <a:lstStyle>
            <a:lvl1pPr indent="-370840" lvl="0" marL="457200" algn="l">
              <a:spcBef>
                <a:spcPts val="0"/>
              </a:spcBef>
              <a:spcAft>
                <a:spcPts val="0"/>
              </a:spcAft>
              <a:buSzPts val="2240"/>
              <a:buChar char="◼"/>
              <a:defRPr sz="2800"/>
            </a:lvl1pPr>
            <a:lvl2pPr indent="-365760" lvl="1" marL="914400" algn="l">
              <a:spcBef>
                <a:spcPts val="480"/>
              </a:spcBef>
              <a:spcAft>
                <a:spcPts val="0"/>
              </a:spcAft>
              <a:buSzPts val="2160"/>
              <a:buChar char="▪"/>
              <a:defRPr sz="2400"/>
            </a:lvl2pPr>
            <a:lvl3pPr indent="-355600" lvl="2" marL="1371600" algn="l">
              <a:spcBef>
                <a:spcPts val="400"/>
              </a:spcBef>
              <a:spcAft>
                <a:spcPts val="0"/>
              </a:spcAft>
              <a:buSzPts val="2000"/>
              <a:buChar char="▪"/>
              <a:defRPr sz="2000"/>
            </a:lvl3pPr>
            <a:lvl4pPr indent="-342900" lvl="3" marL="1828800" algn="l">
              <a:spcBef>
                <a:spcPts val="360"/>
              </a:spcBef>
              <a:spcAft>
                <a:spcPts val="0"/>
              </a:spcAft>
              <a:buSzPts val="1800"/>
              <a:buChar char="▪"/>
              <a:defRPr sz="1800"/>
            </a:lvl4pPr>
            <a:lvl5pPr indent="-342900" lvl="4" marL="2286000" algn="l">
              <a:spcBef>
                <a:spcPts val="360"/>
              </a:spcBef>
              <a:spcAft>
                <a:spcPts val="0"/>
              </a:spcAft>
              <a:buSzPts val="1800"/>
              <a:buChar char="🢝"/>
              <a:defRPr sz="1800"/>
            </a:lvl5pPr>
            <a:lvl6pPr indent="-342900" lvl="5" marL="2743200" algn="l">
              <a:spcBef>
                <a:spcPts val="360"/>
              </a:spcBef>
              <a:spcAft>
                <a:spcPts val="0"/>
              </a:spcAft>
              <a:buSzPts val="1800"/>
              <a:buChar char="●"/>
              <a:defRPr sz="1800"/>
            </a:lvl6pPr>
            <a:lvl7pPr indent="-342900" lvl="6" marL="3200400" algn="l">
              <a:spcBef>
                <a:spcPts val="360"/>
              </a:spcBef>
              <a:spcAft>
                <a:spcPts val="0"/>
              </a:spcAft>
              <a:buSzPts val="1800"/>
              <a:buChar char="●"/>
              <a:defRPr sz="1800"/>
            </a:lvl7pPr>
            <a:lvl8pPr indent="-342900" lvl="7" marL="3657600" algn="l">
              <a:spcBef>
                <a:spcPts val="360"/>
              </a:spcBef>
              <a:spcAft>
                <a:spcPts val="0"/>
              </a:spcAft>
              <a:buSzPts val="1800"/>
              <a:buChar char="●"/>
              <a:defRPr sz="1800"/>
            </a:lvl8pPr>
            <a:lvl9pPr indent="-342900" lvl="8" marL="4114800" algn="l">
              <a:spcBef>
                <a:spcPts val="360"/>
              </a:spcBef>
              <a:spcAft>
                <a:spcPts val="0"/>
              </a:spcAft>
              <a:buSzPts val="1800"/>
              <a:buChar char="●"/>
              <a:defRPr sz="1800"/>
            </a:lvl9pPr>
          </a:lstStyle>
          <a:p/>
        </p:txBody>
      </p:sp>
      <p:sp>
        <p:nvSpPr>
          <p:cNvPr id="2179" name="Google Shape;2179;p433"/>
          <p:cNvSpPr txBox="1"/>
          <p:nvPr>
            <p:ph idx="2" type="body"/>
          </p:nvPr>
        </p:nvSpPr>
        <p:spPr>
          <a:xfrm>
            <a:off x="4648200" y="1773936"/>
            <a:ext cx="4038600" cy="4623816"/>
          </a:xfrm>
          <a:prstGeom prst="rect">
            <a:avLst/>
          </a:prstGeom>
          <a:noFill/>
          <a:ln>
            <a:noFill/>
          </a:ln>
        </p:spPr>
        <p:txBody>
          <a:bodyPr anchorCtr="0" anchor="t" bIns="45700" lIns="54850" spcFirstLastPara="1" rIns="91425" wrap="square" tIns="91425">
            <a:noAutofit/>
          </a:bodyPr>
          <a:lstStyle>
            <a:lvl1pPr indent="-370840" lvl="0" marL="457200" algn="l">
              <a:spcBef>
                <a:spcPts val="0"/>
              </a:spcBef>
              <a:spcAft>
                <a:spcPts val="0"/>
              </a:spcAft>
              <a:buSzPts val="2240"/>
              <a:buChar char="◼"/>
              <a:defRPr sz="2800"/>
            </a:lvl1pPr>
            <a:lvl2pPr indent="-365760" lvl="1" marL="914400" algn="l">
              <a:spcBef>
                <a:spcPts val="480"/>
              </a:spcBef>
              <a:spcAft>
                <a:spcPts val="0"/>
              </a:spcAft>
              <a:buSzPts val="2160"/>
              <a:buChar char="▪"/>
              <a:defRPr sz="2400"/>
            </a:lvl2pPr>
            <a:lvl3pPr indent="-355600" lvl="2" marL="1371600" algn="l">
              <a:spcBef>
                <a:spcPts val="400"/>
              </a:spcBef>
              <a:spcAft>
                <a:spcPts val="0"/>
              </a:spcAft>
              <a:buSzPts val="2000"/>
              <a:buChar char="▪"/>
              <a:defRPr sz="2000"/>
            </a:lvl3pPr>
            <a:lvl4pPr indent="-342900" lvl="3" marL="1828800" algn="l">
              <a:spcBef>
                <a:spcPts val="360"/>
              </a:spcBef>
              <a:spcAft>
                <a:spcPts val="0"/>
              </a:spcAft>
              <a:buSzPts val="1800"/>
              <a:buChar char="▪"/>
              <a:defRPr sz="1800"/>
            </a:lvl4pPr>
            <a:lvl5pPr indent="-342900" lvl="4" marL="2286000" algn="l">
              <a:spcBef>
                <a:spcPts val="360"/>
              </a:spcBef>
              <a:spcAft>
                <a:spcPts val="0"/>
              </a:spcAft>
              <a:buSzPts val="1800"/>
              <a:buChar char="🢝"/>
              <a:defRPr sz="1800"/>
            </a:lvl5pPr>
            <a:lvl6pPr indent="-342900" lvl="5" marL="2743200" algn="l">
              <a:spcBef>
                <a:spcPts val="360"/>
              </a:spcBef>
              <a:spcAft>
                <a:spcPts val="0"/>
              </a:spcAft>
              <a:buSzPts val="1800"/>
              <a:buChar char="●"/>
              <a:defRPr sz="1800"/>
            </a:lvl6pPr>
            <a:lvl7pPr indent="-342900" lvl="6" marL="3200400" algn="l">
              <a:spcBef>
                <a:spcPts val="360"/>
              </a:spcBef>
              <a:spcAft>
                <a:spcPts val="0"/>
              </a:spcAft>
              <a:buSzPts val="1800"/>
              <a:buChar char="●"/>
              <a:defRPr sz="1800"/>
            </a:lvl7pPr>
            <a:lvl8pPr indent="-342900" lvl="7" marL="3657600" algn="l">
              <a:spcBef>
                <a:spcPts val="360"/>
              </a:spcBef>
              <a:spcAft>
                <a:spcPts val="0"/>
              </a:spcAft>
              <a:buSzPts val="1800"/>
              <a:buChar char="●"/>
              <a:defRPr sz="1800"/>
            </a:lvl8pPr>
            <a:lvl9pPr indent="-342900" lvl="8" marL="4114800" algn="l">
              <a:spcBef>
                <a:spcPts val="360"/>
              </a:spcBef>
              <a:spcAft>
                <a:spcPts val="0"/>
              </a:spcAft>
              <a:buSzPts val="1800"/>
              <a:buChar char="●"/>
              <a:defRPr sz="1800"/>
            </a:lvl9pPr>
          </a:lstStyle>
          <a:p/>
        </p:txBody>
      </p:sp>
      <p:sp>
        <p:nvSpPr>
          <p:cNvPr id="2180" name="Google Shape;2180;p433"/>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81" name="Google Shape;2181;p433"/>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82" name="Google Shape;2182;p433"/>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414141"/>
                </a:solidFill>
                <a:latin typeface="Corbel"/>
                <a:ea typeface="Corbel"/>
                <a:cs typeface="Corbel"/>
                <a:sym typeface="Corbel"/>
              </a:defRPr>
            </a:lvl1pPr>
            <a:lvl2pPr indent="0" lvl="1" marL="0" marR="0" algn="r">
              <a:spcBef>
                <a:spcPts val="0"/>
              </a:spcBef>
              <a:spcAft>
                <a:spcPts val="0"/>
              </a:spcAft>
              <a:buNone/>
              <a:defRPr sz="1200">
                <a:solidFill>
                  <a:srgbClr val="414141"/>
                </a:solidFill>
                <a:latin typeface="Corbel"/>
                <a:ea typeface="Corbel"/>
                <a:cs typeface="Corbel"/>
                <a:sym typeface="Corbel"/>
              </a:defRPr>
            </a:lvl2pPr>
            <a:lvl3pPr indent="0" lvl="2" marL="0" marR="0" algn="r">
              <a:spcBef>
                <a:spcPts val="0"/>
              </a:spcBef>
              <a:spcAft>
                <a:spcPts val="0"/>
              </a:spcAft>
              <a:buNone/>
              <a:defRPr sz="1200">
                <a:solidFill>
                  <a:srgbClr val="414141"/>
                </a:solidFill>
                <a:latin typeface="Corbel"/>
                <a:ea typeface="Corbel"/>
                <a:cs typeface="Corbel"/>
                <a:sym typeface="Corbel"/>
              </a:defRPr>
            </a:lvl3pPr>
            <a:lvl4pPr indent="0" lvl="3" marL="0" marR="0" algn="r">
              <a:spcBef>
                <a:spcPts val="0"/>
              </a:spcBef>
              <a:spcAft>
                <a:spcPts val="0"/>
              </a:spcAft>
              <a:buNone/>
              <a:defRPr sz="1200">
                <a:solidFill>
                  <a:srgbClr val="414141"/>
                </a:solidFill>
                <a:latin typeface="Corbel"/>
                <a:ea typeface="Corbel"/>
                <a:cs typeface="Corbel"/>
                <a:sym typeface="Corbel"/>
              </a:defRPr>
            </a:lvl4pPr>
            <a:lvl5pPr indent="0" lvl="4" marL="0" marR="0" algn="r">
              <a:spcBef>
                <a:spcPts val="0"/>
              </a:spcBef>
              <a:spcAft>
                <a:spcPts val="0"/>
              </a:spcAft>
              <a:buNone/>
              <a:defRPr sz="1200">
                <a:solidFill>
                  <a:srgbClr val="414141"/>
                </a:solidFill>
                <a:latin typeface="Corbel"/>
                <a:ea typeface="Corbel"/>
                <a:cs typeface="Corbel"/>
                <a:sym typeface="Corbel"/>
              </a:defRPr>
            </a:lvl5pPr>
            <a:lvl6pPr indent="0" lvl="5" marL="0" marR="0" algn="r">
              <a:spcBef>
                <a:spcPts val="0"/>
              </a:spcBef>
              <a:spcAft>
                <a:spcPts val="0"/>
              </a:spcAft>
              <a:buNone/>
              <a:defRPr sz="1200">
                <a:solidFill>
                  <a:srgbClr val="414141"/>
                </a:solidFill>
                <a:latin typeface="Corbel"/>
                <a:ea typeface="Corbel"/>
                <a:cs typeface="Corbel"/>
                <a:sym typeface="Corbel"/>
              </a:defRPr>
            </a:lvl6pPr>
            <a:lvl7pPr indent="0" lvl="6" marL="0" marR="0" algn="r">
              <a:spcBef>
                <a:spcPts val="0"/>
              </a:spcBef>
              <a:spcAft>
                <a:spcPts val="0"/>
              </a:spcAft>
              <a:buNone/>
              <a:defRPr sz="1200">
                <a:solidFill>
                  <a:srgbClr val="414141"/>
                </a:solidFill>
                <a:latin typeface="Corbel"/>
                <a:ea typeface="Corbel"/>
                <a:cs typeface="Corbel"/>
                <a:sym typeface="Corbel"/>
              </a:defRPr>
            </a:lvl7pPr>
            <a:lvl8pPr indent="0" lvl="7" marL="0" marR="0" algn="r">
              <a:spcBef>
                <a:spcPts val="0"/>
              </a:spcBef>
              <a:spcAft>
                <a:spcPts val="0"/>
              </a:spcAft>
              <a:buNone/>
              <a:defRPr sz="1200">
                <a:solidFill>
                  <a:srgbClr val="414141"/>
                </a:solidFill>
                <a:latin typeface="Corbel"/>
                <a:ea typeface="Corbel"/>
                <a:cs typeface="Corbel"/>
                <a:sym typeface="Corbel"/>
              </a:defRPr>
            </a:lvl8pPr>
            <a:lvl9pPr indent="0" lvl="8" marL="0" marR="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Σύγκριση" type="twoTxTwoObj">
  <p:cSld name="TWO_OBJECTS_WITH_TEXT">
    <p:spTree>
      <p:nvGrpSpPr>
        <p:cNvPr id="2183" name="Shape 2183"/>
        <p:cNvGrpSpPr/>
        <p:nvPr/>
      </p:nvGrpSpPr>
      <p:grpSpPr>
        <a:xfrm>
          <a:off x="0" y="0"/>
          <a:ext cx="0" cy="0"/>
          <a:chOff x="0" y="0"/>
          <a:chExt cx="0" cy="0"/>
        </a:xfrm>
      </p:grpSpPr>
      <p:sp>
        <p:nvSpPr>
          <p:cNvPr id="2184" name="Google Shape;2184;p434"/>
          <p:cNvSpPr txBox="1"/>
          <p:nvPr>
            <p:ph type="title"/>
          </p:nvPr>
        </p:nvSpPr>
        <p:spPr>
          <a:xfrm>
            <a:off x="457200" y="152400"/>
            <a:ext cx="8229600" cy="1250950"/>
          </a:xfrm>
          <a:prstGeom prst="rect">
            <a:avLst/>
          </a:prstGeom>
          <a:noFill/>
          <a:ln>
            <a:noFill/>
          </a:ln>
        </p:spPr>
        <p:txBody>
          <a:bodyPr anchorCtr="0" anchor="ctr" bIns="45700" lIns="91425" spcFirstLastPara="1" rIns="45700"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85" name="Google Shape;2185;p434"/>
          <p:cNvSpPr txBox="1"/>
          <p:nvPr>
            <p:ph idx="1" type="body"/>
          </p:nvPr>
        </p:nvSpPr>
        <p:spPr>
          <a:xfrm>
            <a:off x="457200" y="1698987"/>
            <a:ext cx="4040188" cy="715355"/>
          </a:xfrm>
          <a:prstGeom prst="rect">
            <a:avLst/>
          </a:prstGeom>
          <a:noFill/>
          <a:ln>
            <a:noFill/>
          </a:ln>
        </p:spPr>
        <p:txBody>
          <a:bodyPr anchorCtr="0" anchor="ctr" bIns="45700" lIns="146300" spcFirstLastPara="1" rIns="91425" wrap="square" tIns="91425">
            <a:noAutofit/>
          </a:bodyPr>
          <a:lstStyle>
            <a:lvl1pPr indent="-228600" lvl="0" marL="457200" algn="l">
              <a:spcBef>
                <a:spcPts val="0"/>
              </a:spcBef>
              <a:spcAft>
                <a:spcPts val="0"/>
              </a:spcAft>
              <a:buSzPts val="1840"/>
              <a:buNone/>
              <a:defRPr b="1" sz="2300" cap="none"/>
            </a:lvl1pPr>
            <a:lvl2pPr indent="-228600" lvl="1" marL="914400" algn="l">
              <a:spcBef>
                <a:spcPts val="400"/>
              </a:spcBef>
              <a:spcAft>
                <a:spcPts val="0"/>
              </a:spcAft>
              <a:buSzPts val="1800"/>
              <a:buNone/>
              <a:defRPr b="1" sz="2000"/>
            </a:lvl2pPr>
            <a:lvl3pPr indent="-228600" lvl="2" marL="1371600" algn="l">
              <a:spcBef>
                <a:spcPts val="360"/>
              </a:spcBef>
              <a:spcAft>
                <a:spcPts val="0"/>
              </a:spcAft>
              <a:buSzPts val="180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228600" lvl="5" marL="2743200" algn="l">
              <a:spcBef>
                <a:spcPts val="320"/>
              </a:spcBef>
              <a:spcAft>
                <a:spcPts val="0"/>
              </a:spcAft>
              <a:buSzPts val="1600"/>
              <a:buNone/>
              <a:defRPr b="1" sz="1600"/>
            </a:lvl6pPr>
            <a:lvl7pPr indent="-228600" lvl="6" marL="3200400" algn="l">
              <a:spcBef>
                <a:spcPts val="320"/>
              </a:spcBef>
              <a:spcAft>
                <a:spcPts val="0"/>
              </a:spcAft>
              <a:buSzPts val="1600"/>
              <a:buNone/>
              <a:defRPr b="1" sz="1600"/>
            </a:lvl7pPr>
            <a:lvl8pPr indent="-228600" lvl="7" marL="3657600" algn="l">
              <a:spcBef>
                <a:spcPts val="320"/>
              </a:spcBef>
              <a:spcAft>
                <a:spcPts val="0"/>
              </a:spcAft>
              <a:buSzPts val="1600"/>
              <a:buNone/>
              <a:defRPr b="1" sz="1600"/>
            </a:lvl8pPr>
            <a:lvl9pPr indent="-228600" lvl="8" marL="4114800" algn="l">
              <a:spcBef>
                <a:spcPts val="320"/>
              </a:spcBef>
              <a:spcAft>
                <a:spcPts val="0"/>
              </a:spcAft>
              <a:buSzPts val="1600"/>
              <a:buNone/>
              <a:defRPr b="1" sz="1600"/>
            </a:lvl9pPr>
          </a:lstStyle>
          <a:p/>
        </p:txBody>
      </p:sp>
      <p:sp>
        <p:nvSpPr>
          <p:cNvPr id="2186" name="Google Shape;2186;p434"/>
          <p:cNvSpPr txBox="1"/>
          <p:nvPr>
            <p:ph idx="2" type="body"/>
          </p:nvPr>
        </p:nvSpPr>
        <p:spPr>
          <a:xfrm>
            <a:off x="457200" y="2449512"/>
            <a:ext cx="4040188" cy="3951288"/>
          </a:xfrm>
          <a:prstGeom prst="rect">
            <a:avLst/>
          </a:prstGeom>
          <a:noFill/>
          <a:ln>
            <a:noFill/>
          </a:ln>
        </p:spPr>
        <p:txBody>
          <a:bodyPr anchorCtr="0" anchor="t" bIns="45700" lIns="54850" spcFirstLastPara="1" rIns="91425" wrap="square" tIns="91425">
            <a:noAutofit/>
          </a:bodyPr>
          <a:lstStyle>
            <a:lvl1pPr indent="-350520" lvl="0" marL="457200" algn="l">
              <a:spcBef>
                <a:spcPts val="0"/>
              </a:spcBef>
              <a:spcAft>
                <a:spcPts val="0"/>
              </a:spcAft>
              <a:buSzPts val="1920"/>
              <a:buChar char="◼"/>
              <a:defRPr sz="2400"/>
            </a:lvl1pPr>
            <a:lvl2pPr indent="-342900" lvl="1" marL="914400" algn="l">
              <a:spcBef>
                <a:spcPts val="400"/>
              </a:spcBef>
              <a:spcAft>
                <a:spcPts val="0"/>
              </a:spcAft>
              <a:buSzPts val="1800"/>
              <a:buChar char="▪"/>
              <a:defRPr sz="2000"/>
            </a:lvl2pPr>
            <a:lvl3pPr indent="-342900" lvl="2" marL="1371600" algn="l">
              <a:spcBef>
                <a:spcPts val="360"/>
              </a:spcBef>
              <a:spcAft>
                <a:spcPts val="0"/>
              </a:spcAft>
              <a:buSzPts val="1800"/>
              <a:buChar char="▪"/>
              <a:defRPr sz="1800"/>
            </a:lvl3pPr>
            <a:lvl4pPr indent="-330200" lvl="3" marL="1828800" algn="l">
              <a:spcBef>
                <a:spcPts val="320"/>
              </a:spcBef>
              <a:spcAft>
                <a:spcPts val="0"/>
              </a:spcAft>
              <a:buSzPts val="1600"/>
              <a:buChar char="▪"/>
              <a:defRPr sz="1600"/>
            </a:lvl4pPr>
            <a:lvl5pPr indent="-330200" lvl="4" marL="2286000" algn="l">
              <a:spcBef>
                <a:spcPts val="320"/>
              </a:spcBef>
              <a:spcAft>
                <a:spcPts val="0"/>
              </a:spcAft>
              <a:buSzPts val="1600"/>
              <a:buChar char="🢝"/>
              <a:defRPr sz="1600"/>
            </a:lvl5pPr>
            <a:lvl6pPr indent="-330200" lvl="5" marL="2743200" algn="l">
              <a:spcBef>
                <a:spcPts val="320"/>
              </a:spcBef>
              <a:spcAft>
                <a:spcPts val="0"/>
              </a:spcAft>
              <a:buSzPts val="1600"/>
              <a:buChar char="●"/>
              <a:defRPr sz="1600"/>
            </a:lvl6pPr>
            <a:lvl7pPr indent="-330200" lvl="6" marL="3200400" algn="l">
              <a:spcBef>
                <a:spcPts val="320"/>
              </a:spcBef>
              <a:spcAft>
                <a:spcPts val="0"/>
              </a:spcAft>
              <a:buSzPts val="1600"/>
              <a:buChar char="●"/>
              <a:defRPr sz="1600"/>
            </a:lvl7pPr>
            <a:lvl8pPr indent="-330200" lvl="7" marL="3657600" algn="l">
              <a:spcBef>
                <a:spcPts val="320"/>
              </a:spcBef>
              <a:spcAft>
                <a:spcPts val="0"/>
              </a:spcAft>
              <a:buSzPts val="1600"/>
              <a:buChar char="●"/>
              <a:defRPr sz="1600"/>
            </a:lvl8pPr>
            <a:lvl9pPr indent="-330200" lvl="8" marL="4114800" algn="l">
              <a:spcBef>
                <a:spcPts val="320"/>
              </a:spcBef>
              <a:spcAft>
                <a:spcPts val="0"/>
              </a:spcAft>
              <a:buSzPts val="1600"/>
              <a:buChar char="●"/>
              <a:defRPr sz="1600"/>
            </a:lvl9pPr>
          </a:lstStyle>
          <a:p/>
        </p:txBody>
      </p:sp>
      <p:sp>
        <p:nvSpPr>
          <p:cNvPr id="2187" name="Google Shape;2187;p434"/>
          <p:cNvSpPr txBox="1"/>
          <p:nvPr>
            <p:ph idx="3" type="body"/>
          </p:nvPr>
        </p:nvSpPr>
        <p:spPr>
          <a:xfrm>
            <a:off x="4645025" y="1698987"/>
            <a:ext cx="4041775" cy="715355"/>
          </a:xfrm>
          <a:prstGeom prst="rect">
            <a:avLst/>
          </a:prstGeom>
          <a:noFill/>
          <a:ln>
            <a:noFill/>
          </a:ln>
        </p:spPr>
        <p:txBody>
          <a:bodyPr anchorCtr="0" anchor="ctr" bIns="45700" lIns="146300" spcFirstLastPara="1" rIns="91425" wrap="square" tIns="91425">
            <a:noAutofit/>
          </a:bodyPr>
          <a:lstStyle>
            <a:lvl1pPr indent="-228600" lvl="0" marL="457200" algn="l">
              <a:spcBef>
                <a:spcPts val="0"/>
              </a:spcBef>
              <a:spcAft>
                <a:spcPts val="0"/>
              </a:spcAft>
              <a:buSzPts val="1840"/>
              <a:buNone/>
              <a:defRPr b="1" sz="2300" cap="none"/>
            </a:lvl1pPr>
            <a:lvl2pPr indent="-228600" lvl="1" marL="914400" algn="l">
              <a:spcBef>
                <a:spcPts val="400"/>
              </a:spcBef>
              <a:spcAft>
                <a:spcPts val="0"/>
              </a:spcAft>
              <a:buSzPts val="1800"/>
              <a:buNone/>
              <a:defRPr b="1" sz="2000"/>
            </a:lvl2pPr>
            <a:lvl3pPr indent="-228600" lvl="2" marL="1371600" algn="l">
              <a:spcBef>
                <a:spcPts val="360"/>
              </a:spcBef>
              <a:spcAft>
                <a:spcPts val="0"/>
              </a:spcAft>
              <a:buSzPts val="180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228600" lvl="5" marL="2743200" algn="l">
              <a:spcBef>
                <a:spcPts val="320"/>
              </a:spcBef>
              <a:spcAft>
                <a:spcPts val="0"/>
              </a:spcAft>
              <a:buSzPts val="1600"/>
              <a:buNone/>
              <a:defRPr b="1" sz="1600"/>
            </a:lvl6pPr>
            <a:lvl7pPr indent="-228600" lvl="6" marL="3200400" algn="l">
              <a:spcBef>
                <a:spcPts val="320"/>
              </a:spcBef>
              <a:spcAft>
                <a:spcPts val="0"/>
              </a:spcAft>
              <a:buSzPts val="1600"/>
              <a:buNone/>
              <a:defRPr b="1" sz="1600"/>
            </a:lvl7pPr>
            <a:lvl8pPr indent="-228600" lvl="7" marL="3657600" algn="l">
              <a:spcBef>
                <a:spcPts val="320"/>
              </a:spcBef>
              <a:spcAft>
                <a:spcPts val="0"/>
              </a:spcAft>
              <a:buSzPts val="1600"/>
              <a:buNone/>
              <a:defRPr b="1" sz="1600"/>
            </a:lvl8pPr>
            <a:lvl9pPr indent="-228600" lvl="8" marL="4114800" algn="l">
              <a:spcBef>
                <a:spcPts val="320"/>
              </a:spcBef>
              <a:spcAft>
                <a:spcPts val="0"/>
              </a:spcAft>
              <a:buSzPts val="1600"/>
              <a:buNone/>
              <a:defRPr b="1" sz="1600"/>
            </a:lvl9pPr>
          </a:lstStyle>
          <a:p/>
        </p:txBody>
      </p:sp>
      <p:sp>
        <p:nvSpPr>
          <p:cNvPr id="2188" name="Google Shape;2188;p434"/>
          <p:cNvSpPr txBox="1"/>
          <p:nvPr>
            <p:ph idx="4" type="body"/>
          </p:nvPr>
        </p:nvSpPr>
        <p:spPr>
          <a:xfrm>
            <a:off x="4645025" y="2449512"/>
            <a:ext cx="4041775" cy="3951288"/>
          </a:xfrm>
          <a:prstGeom prst="rect">
            <a:avLst/>
          </a:prstGeom>
          <a:noFill/>
          <a:ln>
            <a:noFill/>
          </a:ln>
        </p:spPr>
        <p:txBody>
          <a:bodyPr anchorCtr="0" anchor="t" bIns="45700" lIns="54850" spcFirstLastPara="1" rIns="91425" wrap="square" tIns="91425">
            <a:noAutofit/>
          </a:bodyPr>
          <a:lstStyle>
            <a:lvl1pPr indent="-350520" lvl="0" marL="457200" algn="l">
              <a:spcBef>
                <a:spcPts val="0"/>
              </a:spcBef>
              <a:spcAft>
                <a:spcPts val="0"/>
              </a:spcAft>
              <a:buSzPts val="1920"/>
              <a:buChar char="◼"/>
              <a:defRPr sz="2400"/>
            </a:lvl1pPr>
            <a:lvl2pPr indent="-342900" lvl="1" marL="914400" algn="l">
              <a:spcBef>
                <a:spcPts val="400"/>
              </a:spcBef>
              <a:spcAft>
                <a:spcPts val="0"/>
              </a:spcAft>
              <a:buSzPts val="1800"/>
              <a:buChar char="▪"/>
              <a:defRPr sz="2000"/>
            </a:lvl2pPr>
            <a:lvl3pPr indent="-342900" lvl="2" marL="1371600" algn="l">
              <a:spcBef>
                <a:spcPts val="360"/>
              </a:spcBef>
              <a:spcAft>
                <a:spcPts val="0"/>
              </a:spcAft>
              <a:buSzPts val="1800"/>
              <a:buChar char="▪"/>
              <a:defRPr sz="1800"/>
            </a:lvl3pPr>
            <a:lvl4pPr indent="-330200" lvl="3" marL="1828800" algn="l">
              <a:spcBef>
                <a:spcPts val="320"/>
              </a:spcBef>
              <a:spcAft>
                <a:spcPts val="0"/>
              </a:spcAft>
              <a:buSzPts val="1600"/>
              <a:buChar char="▪"/>
              <a:defRPr sz="1600"/>
            </a:lvl4pPr>
            <a:lvl5pPr indent="-330200" lvl="4" marL="2286000" algn="l">
              <a:spcBef>
                <a:spcPts val="320"/>
              </a:spcBef>
              <a:spcAft>
                <a:spcPts val="0"/>
              </a:spcAft>
              <a:buSzPts val="1600"/>
              <a:buChar char="🢝"/>
              <a:defRPr sz="1600"/>
            </a:lvl5pPr>
            <a:lvl6pPr indent="-330200" lvl="5" marL="2743200" algn="l">
              <a:spcBef>
                <a:spcPts val="320"/>
              </a:spcBef>
              <a:spcAft>
                <a:spcPts val="0"/>
              </a:spcAft>
              <a:buSzPts val="1600"/>
              <a:buChar char="●"/>
              <a:defRPr sz="1600"/>
            </a:lvl6pPr>
            <a:lvl7pPr indent="-330200" lvl="6" marL="3200400" algn="l">
              <a:spcBef>
                <a:spcPts val="320"/>
              </a:spcBef>
              <a:spcAft>
                <a:spcPts val="0"/>
              </a:spcAft>
              <a:buSzPts val="1600"/>
              <a:buChar char="●"/>
              <a:defRPr sz="1600"/>
            </a:lvl7pPr>
            <a:lvl8pPr indent="-330200" lvl="7" marL="3657600" algn="l">
              <a:spcBef>
                <a:spcPts val="320"/>
              </a:spcBef>
              <a:spcAft>
                <a:spcPts val="0"/>
              </a:spcAft>
              <a:buSzPts val="1600"/>
              <a:buChar char="●"/>
              <a:defRPr sz="1600"/>
            </a:lvl8pPr>
            <a:lvl9pPr indent="-330200" lvl="8" marL="4114800" algn="l">
              <a:spcBef>
                <a:spcPts val="320"/>
              </a:spcBef>
              <a:spcAft>
                <a:spcPts val="0"/>
              </a:spcAft>
              <a:buSzPts val="1600"/>
              <a:buChar char="●"/>
              <a:defRPr sz="1600"/>
            </a:lvl9pPr>
          </a:lstStyle>
          <a:p/>
        </p:txBody>
      </p:sp>
      <p:sp>
        <p:nvSpPr>
          <p:cNvPr id="2189" name="Google Shape;2189;p434"/>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90" name="Google Shape;2190;p434"/>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91" name="Google Shape;2191;p434"/>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414141"/>
                </a:solidFill>
                <a:latin typeface="Corbel"/>
                <a:ea typeface="Corbel"/>
                <a:cs typeface="Corbel"/>
                <a:sym typeface="Corbel"/>
              </a:defRPr>
            </a:lvl1pPr>
            <a:lvl2pPr indent="0" lvl="1" marL="0" marR="0" algn="r">
              <a:spcBef>
                <a:spcPts val="0"/>
              </a:spcBef>
              <a:spcAft>
                <a:spcPts val="0"/>
              </a:spcAft>
              <a:buNone/>
              <a:defRPr sz="1200">
                <a:solidFill>
                  <a:srgbClr val="414141"/>
                </a:solidFill>
                <a:latin typeface="Corbel"/>
                <a:ea typeface="Corbel"/>
                <a:cs typeface="Corbel"/>
                <a:sym typeface="Corbel"/>
              </a:defRPr>
            </a:lvl2pPr>
            <a:lvl3pPr indent="0" lvl="2" marL="0" marR="0" algn="r">
              <a:spcBef>
                <a:spcPts val="0"/>
              </a:spcBef>
              <a:spcAft>
                <a:spcPts val="0"/>
              </a:spcAft>
              <a:buNone/>
              <a:defRPr sz="1200">
                <a:solidFill>
                  <a:srgbClr val="414141"/>
                </a:solidFill>
                <a:latin typeface="Corbel"/>
                <a:ea typeface="Corbel"/>
                <a:cs typeface="Corbel"/>
                <a:sym typeface="Corbel"/>
              </a:defRPr>
            </a:lvl3pPr>
            <a:lvl4pPr indent="0" lvl="3" marL="0" marR="0" algn="r">
              <a:spcBef>
                <a:spcPts val="0"/>
              </a:spcBef>
              <a:spcAft>
                <a:spcPts val="0"/>
              </a:spcAft>
              <a:buNone/>
              <a:defRPr sz="1200">
                <a:solidFill>
                  <a:srgbClr val="414141"/>
                </a:solidFill>
                <a:latin typeface="Corbel"/>
                <a:ea typeface="Corbel"/>
                <a:cs typeface="Corbel"/>
                <a:sym typeface="Corbel"/>
              </a:defRPr>
            </a:lvl4pPr>
            <a:lvl5pPr indent="0" lvl="4" marL="0" marR="0" algn="r">
              <a:spcBef>
                <a:spcPts val="0"/>
              </a:spcBef>
              <a:spcAft>
                <a:spcPts val="0"/>
              </a:spcAft>
              <a:buNone/>
              <a:defRPr sz="1200">
                <a:solidFill>
                  <a:srgbClr val="414141"/>
                </a:solidFill>
                <a:latin typeface="Corbel"/>
                <a:ea typeface="Corbel"/>
                <a:cs typeface="Corbel"/>
                <a:sym typeface="Corbel"/>
              </a:defRPr>
            </a:lvl5pPr>
            <a:lvl6pPr indent="0" lvl="5" marL="0" marR="0" algn="r">
              <a:spcBef>
                <a:spcPts val="0"/>
              </a:spcBef>
              <a:spcAft>
                <a:spcPts val="0"/>
              </a:spcAft>
              <a:buNone/>
              <a:defRPr sz="1200">
                <a:solidFill>
                  <a:srgbClr val="414141"/>
                </a:solidFill>
                <a:latin typeface="Corbel"/>
                <a:ea typeface="Corbel"/>
                <a:cs typeface="Corbel"/>
                <a:sym typeface="Corbel"/>
              </a:defRPr>
            </a:lvl6pPr>
            <a:lvl7pPr indent="0" lvl="6" marL="0" marR="0" algn="r">
              <a:spcBef>
                <a:spcPts val="0"/>
              </a:spcBef>
              <a:spcAft>
                <a:spcPts val="0"/>
              </a:spcAft>
              <a:buNone/>
              <a:defRPr sz="1200">
                <a:solidFill>
                  <a:srgbClr val="414141"/>
                </a:solidFill>
                <a:latin typeface="Corbel"/>
                <a:ea typeface="Corbel"/>
                <a:cs typeface="Corbel"/>
                <a:sym typeface="Corbel"/>
              </a:defRPr>
            </a:lvl7pPr>
            <a:lvl8pPr indent="0" lvl="7" marL="0" marR="0" algn="r">
              <a:spcBef>
                <a:spcPts val="0"/>
              </a:spcBef>
              <a:spcAft>
                <a:spcPts val="0"/>
              </a:spcAft>
              <a:buNone/>
              <a:defRPr sz="1200">
                <a:solidFill>
                  <a:srgbClr val="414141"/>
                </a:solidFill>
                <a:latin typeface="Corbel"/>
                <a:ea typeface="Corbel"/>
                <a:cs typeface="Corbel"/>
                <a:sym typeface="Corbel"/>
              </a:defRPr>
            </a:lvl8pPr>
            <a:lvl9pPr indent="0" lvl="8" marL="0" marR="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2192" name="Shape 2192"/>
        <p:cNvGrpSpPr/>
        <p:nvPr/>
      </p:nvGrpSpPr>
      <p:grpSpPr>
        <a:xfrm>
          <a:off x="0" y="0"/>
          <a:ext cx="0" cy="0"/>
          <a:chOff x="0" y="0"/>
          <a:chExt cx="0" cy="0"/>
        </a:xfrm>
      </p:grpSpPr>
      <p:sp>
        <p:nvSpPr>
          <p:cNvPr id="2193" name="Google Shape;2193;p435"/>
          <p:cNvSpPr txBox="1"/>
          <p:nvPr>
            <p:ph type="title"/>
          </p:nvPr>
        </p:nvSpPr>
        <p:spPr>
          <a:xfrm>
            <a:off x="457200" y="152400"/>
            <a:ext cx="8229600" cy="1250950"/>
          </a:xfrm>
          <a:prstGeom prst="rect">
            <a:avLst/>
          </a:prstGeom>
          <a:noFill/>
          <a:ln>
            <a:noFill/>
          </a:ln>
        </p:spPr>
        <p:txBody>
          <a:bodyPr anchorCtr="0" anchor="ctr" bIns="45700" lIns="91425" spcFirstLastPara="1" rIns="45700"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94" name="Google Shape;2194;p435"/>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95" name="Google Shape;2195;p435"/>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96" name="Google Shape;2196;p435"/>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414141"/>
                </a:solidFill>
                <a:latin typeface="Corbel"/>
                <a:ea typeface="Corbel"/>
                <a:cs typeface="Corbel"/>
                <a:sym typeface="Corbel"/>
              </a:defRPr>
            </a:lvl1pPr>
            <a:lvl2pPr indent="0" lvl="1" marL="0" marR="0" algn="r">
              <a:spcBef>
                <a:spcPts val="0"/>
              </a:spcBef>
              <a:spcAft>
                <a:spcPts val="0"/>
              </a:spcAft>
              <a:buNone/>
              <a:defRPr sz="1200">
                <a:solidFill>
                  <a:srgbClr val="414141"/>
                </a:solidFill>
                <a:latin typeface="Corbel"/>
                <a:ea typeface="Corbel"/>
                <a:cs typeface="Corbel"/>
                <a:sym typeface="Corbel"/>
              </a:defRPr>
            </a:lvl2pPr>
            <a:lvl3pPr indent="0" lvl="2" marL="0" marR="0" algn="r">
              <a:spcBef>
                <a:spcPts val="0"/>
              </a:spcBef>
              <a:spcAft>
                <a:spcPts val="0"/>
              </a:spcAft>
              <a:buNone/>
              <a:defRPr sz="1200">
                <a:solidFill>
                  <a:srgbClr val="414141"/>
                </a:solidFill>
                <a:latin typeface="Corbel"/>
                <a:ea typeface="Corbel"/>
                <a:cs typeface="Corbel"/>
                <a:sym typeface="Corbel"/>
              </a:defRPr>
            </a:lvl3pPr>
            <a:lvl4pPr indent="0" lvl="3" marL="0" marR="0" algn="r">
              <a:spcBef>
                <a:spcPts val="0"/>
              </a:spcBef>
              <a:spcAft>
                <a:spcPts val="0"/>
              </a:spcAft>
              <a:buNone/>
              <a:defRPr sz="1200">
                <a:solidFill>
                  <a:srgbClr val="414141"/>
                </a:solidFill>
                <a:latin typeface="Corbel"/>
                <a:ea typeface="Corbel"/>
                <a:cs typeface="Corbel"/>
                <a:sym typeface="Corbel"/>
              </a:defRPr>
            </a:lvl4pPr>
            <a:lvl5pPr indent="0" lvl="4" marL="0" marR="0" algn="r">
              <a:spcBef>
                <a:spcPts val="0"/>
              </a:spcBef>
              <a:spcAft>
                <a:spcPts val="0"/>
              </a:spcAft>
              <a:buNone/>
              <a:defRPr sz="1200">
                <a:solidFill>
                  <a:srgbClr val="414141"/>
                </a:solidFill>
                <a:latin typeface="Corbel"/>
                <a:ea typeface="Corbel"/>
                <a:cs typeface="Corbel"/>
                <a:sym typeface="Corbel"/>
              </a:defRPr>
            </a:lvl5pPr>
            <a:lvl6pPr indent="0" lvl="5" marL="0" marR="0" algn="r">
              <a:spcBef>
                <a:spcPts val="0"/>
              </a:spcBef>
              <a:spcAft>
                <a:spcPts val="0"/>
              </a:spcAft>
              <a:buNone/>
              <a:defRPr sz="1200">
                <a:solidFill>
                  <a:srgbClr val="414141"/>
                </a:solidFill>
                <a:latin typeface="Corbel"/>
                <a:ea typeface="Corbel"/>
                <a:cs typeface="Corbel"/>
                <a:sym typeface="Corbel"/>
              </a:defRPr>
            </a:lvl6pPr>
            <a:lvl7pPr indent="0" lvl="6" marL="0" marR="0" algn="r">
              <a:spcBef>
                <a:spcPts val="0"/>
              </a:spcBef>
              <a:spcAft>
                <a:spcPts val="0"/>
              </a:spcAft>
              <a:buNone/>
              <a:defRPr sz="1200">
                <a:solidFill>
                  <a:srgbClr val="414141"/>
                </a:solidFill>
                <a:latin typeface="Corbel"/>
                <a:ea typeface="Corbel"/>
                <a:cs typeface="Corbel"/>
                <a:sym typeface="Corbel"/>
              </a:defRPr>
            </a:lvl7pPr>
            <a:lvl8pPr indent="0" lvl="7" marL="0" marR="0" algn="r">
              <a:spcBef>
                <a:spcPts val="0"/>
              </a:spcBef>
              <a:spcAft>
                <a:spcPts val="0"/>
              </a:spcAft>
              <a:buNone/>
              <a:defRPr sz="1200">
                <a:solidFill>
                  <a:srgbClr val="414141"/>
                </a:solidFill>
                <a:latin typeface="Corbel"/>
                <a:ea typeface="Corbel"/>
                <a:cs typeface="Corbel"/>
                <a:sym typeface="Corbel"/>
              </a:defRPr>
            </a:lvl8pPr>
            <a:lvl9pPr indent="0" lvl="8" marL="0" marR="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type="twoObj">
  <p:cSld name="TWO_OBJECTS">
    <p:spTree>
      <p:nvGrpSpPr>
        <p:cNvPr id="192" name="Shape 192"/>
        <p:cNvGrpSpPr/>
        <p:nvPr/>
      </p:nvGrpSpPr>
      <p:grpSpPr>
        <a:xfrm>
          <a:off x="0" y="0"/>
          <a:ext cx="0" cy="0"/>
          <a:chOff x="0" y="0"/>
          <a:chExt cx="0" cy="0"/>
        </a:xfrm>
      </p:grpSpPr>
      <p:sp>
        <p:nvSpPr>
          <p:cNvPr id="193" name="Google Shape;193;p212"/>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4" name="Google Shape;194;p212"/>
          <p:cNvSpPr txBox="1"/>
          <p:nvPr>
            <p:ph idx="1" type="body"/>
          </p:nvPr>
        </p:nvSpPr>
        <p:spPr>
          <a:xfrm>
            <a:off x="457200" y="1524000"/>
            <a:ext cx="4059936" cy="4572000"/>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195" name="Google Shape;195;p212"/>
          <p:cNvSpPr txBox="1"/>
          <p:nvPr>
            <p:ph idx="2" type="body"/>
          </p:nvPr>
        </p:nvSpPr>
        <p:spPr>
          <a:xfrm>
            <a:off x="4648200" y="1524000"/>
            <a:ext cx="4059936" cy="4572000"/>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196" name="Google Shape;196;p212"/>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212"/>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8" name="Google Shape;198;p212"/>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chemeClr val="lt2"/>
                </a:solidFill>
                <a:latin typeface="Constantia"/>
                <a:ea typeface="Constantia"/>
                <a:cs typeface="Constantia"/>
                <a:sym typeface="Constantia"/>
              </a:defRPr>
            </a:lvl1pPr>
            <a:lvl2pPr indent="0" lvl="1" marL="0" marR="0" algn="ctr">
              <a:spcBef>
                <a:spcPts val="0"/>
              </a:spcBef>
              <a:spcAft>
                <a:spcPts val="0"/>
              </a:spcAft>
              <a:buNone/>
              <a:defRPr sz="1600">
                <a:solidFill>
                  <a:schemeClr val="lt2"/>
                </a:solidFill>
                <a:latin typeface="Constantia"/>
                <a:ea typeface="Constantia"/>
                <a:cs typeface="Constantia"/>
                <a:sym typeface="Constantia"/>
              </a:defRPr>
            </a:lvl2pPr>
            <a:lvl3pPr indent="0" lvl="2" marL="0" marR="0" algn="ctr">
              <a:spcBef>
                <a:spcPts val="0"/>
              </a:spcBef>
              <a:spcAft>
                <a:spcPts val="0"/>
              </a:spcAft>
              <a:buNone/>
              <a:defRPr sz="1600">
                <a:solidFill>
                  <a:schemeClr val="lt2"/>
                </a:solidFill>
                <a:latin typeface="Constantia"/>
                <a:ea typeface="Constantia"/>
                <a:cs typeface="Constantia"/>
                <a:sym typeface="Constantia"/>
              </a:defRPr>
            </a:lvl3pPr>
            <a:lvl4pPr indent="0" lvl="3" marL="0" marR="0" algn="ctr">
              <a:spcBef>
                <a:spcPts val="0"/>
              </a:spcBef>
              <a:spcAft>
                <a:spcPts val="0"/>
              </a:spcAft>
              <a:buNone/>
              <a:defRPr sz="1600">
                <a:solidFill>
                  <a:schemeClr val="lt2"/>
                </a:solidFill>
                <a:latin typeface="Constantia"/>
                <a:ea typeface="Constantia"/>
                <a:cs typeface="Constantia"/>
                <a:sym typeface="Constantia"/>
              </a:defRPr>
            </a:lvl4pPr>
            <a:lvl5pPr indent="0" lvl="4" marL="0" marR="0" algn="ctr">
              <a:spcBef>
                <a:spcPts val="0"/>
              </a:spcBef>
              <a:spcAft>
                <a:spcPts val="0"/>
              </a:spcAft>
              <a:buNone/>
              <a:defRPr sz="1600">
                <a:solidFill>
                  <a:schemeClr val="lt2"/>
                </a:solidFill>
                <a:latin typeface="Constantia"/>
                <a:ea typeface="Constantia"/>
                <a:cs typeface="Constantia"/>
                <a:sym typeface="Constantia"/>
              </a:defRPr>
            </a:lvl5pPr>
            <a:lvl6pPr indent="0" lvl="5" marL="0" marR="0" algn="ctr">
              <a:spcBef>
                <a:spcPts val="0"/>
              </a:spcBef>
              <a:spcAft>
                <a:spcPts val="0"/>
              </a:spcAft>
              <a:buNone/>
              <a:defRPr sz="1600">
                <a:solidFill>
                  <a:schemeClr val="lt2"/>
                </a:solidFill>
                <a:latin typeface="Constantia"/>
                <a:ea typeface="Constantia"/>
                <a:cs typeface="Constantia"/>
                <a:sym typeface="Constantia"/>
              </a:defRPr>
            </a:lvl6pPr>
            <a:lvl7pPr indent="0" lvl="6" marL="0" marR="0" algn="ctr">
              <a:spcBef>
                <a:spcPts val="0"/>
              </a:spcBef>
              <a:spcAft>
                <a:spcPts val="0"/>
              </a:spcAft>
              <a:buNone/>
              <a:defRPr sz="1600">
                <a:solidFill>
                  <a:schemeClr val="lt2"/>
                </a:solidFill>
                <a:latin typeface="Constantia"/>
                <a:ea typeface="Constantia"/>
                <a:cs typeface="Constantia"/>
                <a:sym typeface="Constantia"/>
              </a:defRPr>
            </a:lvl7pPr>
            <a:lvl8pPr indent="0" lvl="7" marL="0" marR="0" algn="ctr">
              <a:spcBef>
                <a:spcPts val="0"/>
              </a:spcBef>
              <a:spcAft>
                <a:spcPts val="0"/>
              </a:spcAft>
              <a:buNone/>
              <a:defRPr sz="1600">
                <a:solidFill>
                  <a:schemeClr val="lt2"/>
                </a:solidFill>
                <a:latin typeface="Constantia"/>
                <a:ea typeface="Constantia"/>
                <a:cs typeface="Constantia"/>
                <a:sym typeface="Constantia"/>
              </a:defRPr>
            </a:lvl8pPr>
            <a:lvl9pPr indent="0" lvl="8" marL="0" marR="0" algn="ctr">
              <a:spcBef>
                <a:spcPts val="0"/>
              </a:spcBef>
              <a:spcAft>
                <a:spcPts val="0"/>
              </a:spcAft>
              <a:buNone/>
              <a:defRPr sz="1600">
                <a:solidFill>
                  <a:schemeClr val="lt2"/>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ή" showMasterSp="0" type="blank">
  <p:cSld name="BLANK">
    <p:spTree>
      <p:nvGrpSpPr>
        <p:cNvPr id="2197" name="Shape 2197"/>
        <p:cNvGrpSpPr/>
        <p:nvPr/>
      </p:nvGrpSpPr>
      <p:grpSpPr>
        <a:xfrm>
          <a:off x="0" y="0"/>
          <a:ext cx="0" cy="0"/>
          <a:chOff x="0" y="0"/>
          <a:chExt cx="0" cy="0"/>
        </a:xfrm>
      </p:grpSpPr>
      <p:sp>
        <p:nvSpPr>
          <p:cNvPr id="2198" name="Google Shape;2198;p436"/>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99" name="Google Shape;2199;p436"/>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00" name="Google Shape;2200;p436"/>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414141"/>
                </a:solidFill>
                <a:latin typeface="Corbel"/>
                <a:ea typeface="Corbel"/>
                <a:cs typeface="Corbel"/>
                <a:sym typeface="Corbel"/>
              </a:defRPr>
            </a:lvl1pPr>
            <a:lvl2pPr indent="0" lvl="1" marL="0" marR="0" algn="r">
              <a:spcBef>
                <a:spcPts val="0"/>
              </a:spcBef>
              <a:spcAft>
                <a:spcPts val="0"/>
              </a:spcAft>
              <a:buNone/>
              <a:defRPr sz="1200">
                <a:solidFill>
                  <a:srgbClr val="414141"/>
                </a:solidFill>
                <a:latin typeface="Corbel"/>
                <a:ea typeface="Corbel"/>
                <a:cs typeface="Corbel"/>
                <a:sym typeface="Corbel"/>
              </a:defRPr>
            </a:lvl2pPr>
            <a:lvl3pPr indent="0" lvl="2" marL="0" marR="0" algn="r">
              <a:spcBef>
                <a:spcPts val="0"/>
              </a:spcBef>
              <a:spcAft>
                <a:spcPts val="0"/>
              </a:spcAft>
              <a:buNone/>
              <a:defRPr sz="1200">
                <a:solidFill>
                  <a:srgbClr val="414141"/>
                </a:solidFill>
                <a:latin typeface="Corbel"/>
                <a:ea typeface="Corbel"/>
                <a:cs typeface="Corbel"/>
                <a:sym typeface="Corbel"/>
              </a:defRPr>
            </a:lvl3pPr>
            <a:lvl4pPr indent="0" lvl="3" marL="0" marR="0" algn="r">
              <a:spcBef>
                <a:spcPts val="0"/>
              </a:spcBef>
              <a:spcAft>
                <a:spcPts val="0"/>
              </a:spcAft>
              <a:buNone/>
              <a:defRPr sz="1200">
                <a:solidFill>
                  <a:srgbClr val="414141"/>
                </a:solidFill>
                <a:latin typeface="Corbel"/>
                <a:ea typeface="Corbel"/>
                <a:cs typeface="Corbel"/>
                <a:sym typeface="Corbel"/>
              </a:defRPr>
            </a:lvl4pPr>
            <a:lvl5pPr indent="0" lvl="4" marL="0" marR="0" algn="r">
              <a:spcBef>
                <a:spcPts val="0"/>
              </a:spcBef>
              <a:spcAft>
                <a:spcPts val="0"/>
              </a:spcAft>
              <a:buNone/>
              <a:defRPr sz="1200">
                <a:solidFill>
                  <a:srgbClr val="414141"/>
                </a:solidFill>
                <a:latin typeface="Corbel"/>
                <a:ea typeface="Corbel"/>
                <a:cs typeface="Corbel"/>
                <a:sym typeface="Corbel"/>
              </a:defRPr>
            </a:lvl5pPr>
            <a:lvl6pPr indent="0" lvl="5" marL="0" marR="0" algn="r">
              <a:spcBef>
                <a:spcPts val="0"/>
              </a:spcBef>
              <a:spcAft>
                <a:spcPts val="0"/>
              </a:spcAft>
              <a:buNone/>
              <a:defRPr sz="1200">
                <a:solidFill>
                  <a:srgbClr val="414141"/>
                </a:solidFill>
                <a:latin typeface="Corbel"/>
                <a:ea typeface="Corbel"/>
                <a:cs typeface="Corbel"/>
                <a:sym typeface="Corbel"/>
              </a:defRPr>
            </a:lvl6pPr>
            <a:lvl7pPr indent="0" lvl="6" marL="0" marR="0" algn="r">
              <a:spcBef>
                <a:spcPts val="0"/>
              </a:spcBef>
              <a:spcAft>
                <a:spcPts val="0"/>
              </a:spcAft>
              <a:buNone/>
              <a:defRPr sz="1200">
                <a:solidFill>
                  <a:srgbClr val="414141"/>
                </a:solidFill>
                <a:latin typeface="Corbel"/>
                <a:ea typeface="Corbel"/>
                <a:cs typeface="Corbel"/>
                <a:sym typeface="Corbel"/>
              </a:defRPr>
            </a:lvl7pPr>
            <a:lvl8pPr indent="0" lvl="7" marL="0" marR="0" algn="r">
              <a:spcBef>
                <a:spcPts val="0"/>
              </a:spcBef>
              <a:spcAft>
                <a:spcPts val="0"/>
              </a:spcAft>
              <a:buNone/>
              <a:defRPr sz="1200">
                <a:solidFill>
                  <a:srgbClr val="414141"/>
                </a:solidFill>
                <a:latin typeface="Corbel"/>
                <a:ea typeface="Corbel"/>
                <a:cs typeface="Corbel"/>
                <a:sym typeface="Corbel"/>
              </a:defRPr>
            </a:lvl8pPr>
            <a:lvl9pPr indent="0" lvl="8" marL="0" marR="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type="objTx">
  <p:cSld name="OBJECT_WITH_CAPTION_TEXT">
    <p:spTree>
      <p:nvGrpSpPr>
        <p:cNvPr id="2201" name="Shape 2201"/>
        <p:cNvGrpSpPr/>
        <p:nvPr/>
      </p:nvGrpSpPr>
      <p:grpSpPr>
        <a:xfrm>
          <a:off x="0" y="0"/>
          <a:ext cx="0" cy="0"/>
          <a:chOff x="0" y="0"/>
          <a:chExt cx="0" cy="0"/>
        </a:xfrm>
      </p:grpSpPr>
      <p:sp>
        <p:nvSpPr>
          <p:cNvPr id="2202" name="Google Shape;2202;p437"/>
          <p:cNvSpPr/>
          <p:nvPr/>
        </p:nvSpPr>
        <p:spPr>
          <a:xfrm>
            <a:off x="2855913" y="0"/>
            <a:ext cx="46037" cy="145415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203" name="Google Shape;2203;p437"/>
          <p:cNvSpPr/>
          <p:nvPr/>
        </p:nvSpPr>
        <p:spPr>
          <a:xfrm>
            <a:off x="2855913" y="0"/>
            <a:ext cx="46037" cy="145415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204" name="Google Shape;2204;p437"/>
          <p:cNvSpPr txBox="1"/>
          <p:nvPr>
            <p:ph type="title"/>
          </p:nvPr>
        </p:nvSpPr>
        <p:spPr>
          <a:xfrm>
            <a:off x="167838" y="152400"/>
            <a:ext cx="2523744" cy="978408"/>
          </a:xfrm>
          <a:prstGeom prst="rect">
            <a:avLst/>
          </a:prstGeom>
          <a:noFill/>
          <a:ln>
            <a:noFill/>
          </a:ln>
        </p:spPr>
        <p:txBody>
          <a:bodyPr anchorCtr="0" anchor="b" bIns="0" lIns="73150" spcFirstLastPara="1" rIns="45700" wrap="square" tIns="45700">
            <a:normAutofit/>
          </a:bodyPr>
          <a:lstStyle>
            <a:lvl1pPr lvl="0" algn="l">
              <a:spcBef>
                <a:spcPts val="0"/>
              </a:spcBef>
              <a:spcAft>
                <a:spcPts val="0"/>
              </a:spcAft>
              <a:buSzPts val="1400"/>
              <a:buNone/>
              <a:defRPr b="0"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05" name="Google Shape;2205;p437"/>
          <p:cNvSpPr txBox="1"/>
          <p:nvPr>
            <p:ph idx="1" type="body"/>
          </p:nvPr>
        </p:nvSpPr>
        <p:spPr>
          <a:xfrm>
            <a:off x="3019377" y="1743133"/>
            <a:ext cx="5920641" cy="4558885"/>
          </a:xfrm>
          <a:prstGeom prst="rect">
            <a:avLst/>
          </a:prstGeom>
          <a:noFill/>
          <a:ln>
            <a:noFill/>
          </a:ln>
        </p:spPr>
        <p:txBody>
          <a:bodyPr anchorCtr="0" anchor="t" bIns="45700" lIns="54850" spcFirstLastPara="1" rIns="91425" wrap="square" tIns="91425">
            <a:noAutofit/>
          </a:bodyPr>
          <a:lstStyle>
            <a:lvl1pPr indent="-391160" lvl="0" marL="457200" algn="l">
              <a:spcBef>
                <a:spcPts val="0"/>
              </a:spcBef>
              <a:spcAft>
                <a:spcPts val="0"/>
              </a:spcAft>
              <a:buSzPts val="2560"/>
              <a:buChar char="◼"/>
              <a:defRPr sz="3200"/>
            </a:lvl1pPr>
            <a:lvl2pPr indent="-388619" lvl="1" marL="914400" algn="l">
              <a:spcBef>
                <a:spcPts val="560"/>
              </a:spcBef>
              <a:spcAft>
                <a:spcPts val="0"/>
              </a:spcAft>
              <a:buSzPts val="2520"/>
              <a:buChar char="▪"/>
              <a:defRPr sz="2800"/>
            </a:lvl2pPr>
            <a:lvl3pPr indent="-381000" lvl="2" marL="1371600" algn="l">
              <a:spcBef>
                <a:spcPts val="480"/>
              </a:spcBef>
              <a:spcAft>
                <a:spcPts val="0"/>
              </a:spcAft>
              <a:buSzPts val="2400"/>
              <a:buChar char="▪"/>
              <a:defRPr sz="2400"/>
            </a:lvl3pPr>
            <a:lvl4pPr indent="-355600" lvl="3" marL="1828800" algn="l">
              <a:spcBef>
                <a:spcPts val="400"/>
              </a:spcBef>
              <a:spcAft>
                <a:spcPts val="0"/>
              </a:spcAft>
              <a:buSzPts val="2000"/>
              <a:buChar char="▪"/>
              <a:defRPr sz="2000"/>
            </a:lvl4pPr>
            <a:lvl5pPr indent="-355600" lvl="4" marL="2286000" algn="l">
              <a:spcBef>
                <a:spcPts val="400"/>
              </a:spcBef>
              <a:spcAft>
                <a:spcPts val="0"/>
              </a:spcAft>
              <a:buSzPts val="2000"/>
              <a:buChar char="🢝"/>
              <a:defRPr sz="2000"/>
            </a:lvl5pPr>
            <a:lvl6pPr indent="-355600" lvl="5" marL="2743200" algn="l">
              <a:spcBef>
                <a:spcPts val="400"/>
              </a:spcBef>
              <a:spcAft>
                <a:spcPts val="0"/>
              </a:spcAft>
              <a:buSzPts val="2000"/>
              <a:buChar char="●"/>
              <a:defRPr sz="2000"/>
            </a:lvl6pPr>
            <a:lvl7pPr indent="-355600" lvl="6" marL="3200400" algn="l">
              <a:spcBef>
                <a:spcPts val="400"/>
              </a:spcBef>
              <a:spcAft>
                <a:spcPts val="0"/>
              </a:spcAft>
              <a:buSzPts val="2000"/>
              <a:buChar char="●"/>
              <a:defRPr sz="2000"/>
            </a:lvl7pPr>
            <a:lvl8pPr indent="-355600" lvl="7" marL="3657600" algn="l">
              <a:spcBef>
                <a:spcPts val="400"/>
              </a:spcBef>
              <a:spcAft>
                <a:spcPts val="0"/>
              </a:spcAft>
              <a:buSzPts val="2000"/>
              <a:buChar char="●"/>
              <a:defRPr sz="2000"/>
            </a:lvl8pPr>
            <a:lvl9pPr indent="-355600" lvl="8" marL="4114800" algn="l">
              <a:spcBef>
                <a:spcPts val="400"/>
              </a:spcBef>
              <a:spcAft>
                <a:spcPts val="0"/>
              </a:spcAft>
              <a:buSzPts val="2000"/>
              <a:buChar char="●"/>
              <a:defRPr sz="2000"/>
            </a:lvl9pPr>
          </a:lstStyle>
          <a:p/>
        </p:txBody>
      </p:sp>
      <p:sp>
        <p:nvSpPr>
          <p:cNvPr id="2206" name="Google Shape;2206;p437"/>
          <p:cNvSpPr txBox="1"/>
          <p:nvPr>
            <p:ph idx="2" type="body"/>
          </p:nvPr>
        </p:nvSpPr>
        <p:spPr>
          <a:xfrm>
            <a:off x="167838" y="1730018"/>
            <a:ext cx="2468880" cy="4572000"/>
          </a:xfrm>
          <a:prstGeom prst="rect">
            <a:avLst/>
          </a:prstGeom>
          <a:noFill/>
          <a:ln>
            <a:noFill/>
          </a:ln>
        </p:spPr>
        <p:txBody>
          <a:bodyPr anchorCtr="0" anchor="t" bIns="45700" lIns="54850" spcFirstLastPara="1" rIns="91425" wrap="square" tIns="91425">
            <a:noAutofit/>
          </a:bodyPr>
          <a:lstStyle>
            <a:lvl1pPr indent="-228600" lvl="0" marL="457200" algn="l">
              <a:spcBef>
                <a:spcPts val="0"/>
              </a:spcBef>
              <a:spcAft>
                <a:spcPts val="0"/>
              </a:spcAft>
              <a:buSzPts val="1120"/>
              <a:buNone/>
              <a:defRPr sz="1400"/>
            </a:lvl1pPr>
            <a:lvl2pPr indent="-228600" lvl="1" marL="914400" algn="l">
              <a:spcBef>
                <a:spcPts val="240"/>
              </a:spcBef>
              <a:spcAft>
                <a:spcPts val="0"/>
              </a:spcAft>
              <a:buSzPts val="1080"/>
              <a:buNone/>
              <a:defRPr sz="1200"/>
            </a:lvl2pPr>
            <a:lvl3pPr indent="-228600" lvl="2" marL="1371600" algn="l">
              <a:spcBef>
                <a:spcPts val="200"/>
              </a:spcBef>
              <a:spcAft>
                <a:spcPts val="0"/>
              </a:spcAft>
              <a:buSzPts val="1000"/>
              <a:buNone/>
              <a:defRPr sz="1000"/>
            </a:lvl3pPr>
            <a:lvl4pPr indent="-228600" lvl="3" marL="1828800" algn="l">
              <a:spcBef>
                <a:spcPts val="180"/>
              </a:spcBef>
              <a:spcAft>
                <a:spcPts val="0"/>
              </a:spcAft>
              <a:buSzPts val="900"/>
              <a:buNone/>
              <a:defRPr sz="900"/>
            </a:lvl4pPr>
            <a:lvl5pPr indent="-228600" lvl="4" marL="2286000" algn="l">
              <a:spcBef>
                <a:spcPts val="180"/>
              </a:spcBef>
              <a:spcAft>
                <a:spcPts val="0"/>
              </a:spcAft>
              <a:buSzPts val="900"/>
              <a:buNone/>
              <a:defRPr sz="900"/>
            </a:lvl5pPr>
            <a:lvl6pPr indent="-228600" lvl="5" marL="2743200" algn="l">
              <a:spcBef>
                <a:spcPts val="180"/>
              </a:spcBef>
              <a:spcAft>
                <a:spcPts val="0"/>
              </a:spcAft>
              <a:buSzPts val="900"/>
              <a:buNone/>
              <a:defRPr sz="900"/>
            </a:lvl6pPr>
            <a:lvl7pPr indent="-228600" lvl="6" marL="3200400" algn="l">
              <a:spcBef>
                <a:spcPts val="180"/>
              </a:spcBef>
              <a:spcAft>
                <a:spcPts val="0"/>
              </a:spcAft>
              <a:buSzPts val="900"/>
              <a:buNone/>
              <a:defRPr sz="900"/>
            </a:lvl7pPr>
            <a:lvl8pPr indent="-228600" lvl="7" marL="3657600" algn="l">
              <a:spcBef>
                <a:spcPts val="180"/>
              </a:spcBef>
              <a:spcAft>
                <a:spcPts val="0"/>
              </a:spcAft>
              <a:buSzPts val="900"/>
              <a:buNone/>
              <a:defRPr sz="900"/>
            </a:lvl8pPr>
            <a:lvl9pPr indent="-228600" lvl="8" marL="4114800" algn="l">
              <a:spcBef>
                <a:spcPts val="180"/>
              </a:spcBef>
              <a:spcAft>
                <a:spcPts val="0"/>
              </a:spcAft>
              <a:buSzPts val="900"/>
              <a:buNone/>
              <a:defRPr sz="900"/>
            </a:lvl9pPr>
          </a:lstStyle>
          <a:p/>
        </p:txBody>
      </p:sp>
      <p:sp>
        <p:nvSpPr>
          <p:cNvPr id="2207" name="Google Shape;2207;p437"/>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08" name="Google Shape;2208;p437"/>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09" name="Google Shape;2209;p437"/>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414141"/>
                </a:solidFill>
                <a:latin typeface="Corbel"/>
                <a:ea typeface="Corbel"/>
                <a:cs typeface="Corbel"/>
                <a:sym typeface="Corbel"/>
              </a:defRPr>
            </a:lvl1pPr>
            <a:lvl2pPr indent="0" lvl="1" marL="0" marR="0" algn="r">
              <a:spcBef>
                <a:spcPts val="0"/>
              </a:spcBef>
              <a:spcAft>
                <a:spcPts val="0"/>
              </a:spcAft>
              <a:buNone/>
              <a:defRPr sz="1200">
                <a:solidFill>
                  <a:srgbClr val="414141"/>
                </a:solidFill>
                <a:latin typeface="Corbel"/>
                <a:ea typeface="Corbel"/>
                <a:cs typeface="Corbel"/>
                <a:sym typeface="Corbel"/>
              </a:defRPr>
            </a:lvl2pPr>
            <a:lvl3pPr indent="0" lvl="2" marL="0" marR="0" algn="r">
              <a:spcBef>
                <a:spcPts val="0"/>
              </a:spcBef>
              <a:spcAft>
                <a:spcPts val="0"/>
              </a:spcAft>
              <a:buNone/>
              <a:defRPr sz="1200">
                <a:solidFill>
                  <a:srgbClr val="414141"/>
                </a:solidFill>
                <a:latin typeface="Corbel"/>
                <a:ea typeface="Corbel"/>
                <a:cs typeface="Corbel"/>
                <a:sym typeface="Corbel"/>
              </a:defRPr>
            </a:lvl3pPr>
            <a:lvl4pPr indent="0" lvl="3" marL="0" marR="0" algn="r">
              <a:spcBef>
                <a:spcPts val="0"/>
              </a:spcBef>
              <a:spcAft>
                <a:spcPts val="0"/>
              </a:spcAft>
              <a:buNone/>
              <a:defRPr sz="1200">
                <a:solidFill>
                  <a:srgbClr val="414141"/>
                </a:solidFill>
                <a:latin typeface="Corbel"/>
                <a:ea typeface="Corbel"/>
                <a:cs typeface="Corbel"/>
                <a:sym typeface="Corbel"/>
              </a:defRPr>
            </a:lvl4pPr>
            <a:lvl5pPr indent="0" lvl="4" marL="0" marR="0" algn="r">
              <a:spcBef>
                <a:spcPts val="0"/>
              </a:spcBef>
              <a:spcAft>
                <a:spcPts val="0"/>
              </a:spcAft>
              <a:buNone/>
              <a:defRPr sz="1200">
                <a:solidFill>
                  <a:srgbClr val="414141"/>
                </a:solidFill>
                <a:latin typeface="Corbel"/>
                <a:ea typeface="Corbel"/>
                <a:cs typeface="Corbel"/>
                <a:sym typeface="Corbel"/>
              </a:defRPr>
            </a:lvl5pPr>
            <a:lvl6pPr indent="0" lvl="5" marL="0" marR="0" algn="r">
              <a:spcBef>
                <a:spcPts val="0"/>
              </a:spcBef>
              <a:spcAft>
                <a:spcPts val="0"/>
              </a:spcAft>
              <a:buNone/>
              <a:defRPr sz="1200">
                <a:solidFill>
                  <a:srgbClr val="414141"/>
                </a:solidFill>
                <a:latin typeface="Corbel"/>
                <a:ea typeface="Corbel"/>
                <a:cs typeface="Corbel"/>
                <a:sym typeface="Corbel"/>
              </a:defRPr>
            </a:lvl6pPr>
            <a:lvl7pPr indent="0" lvl="6" marL="0" marR="0" algn="r">
              <a:spcBef>
                <a:spcPts val="0"/>
              </a:spcBef>
              <a:spcAft>
                <a:spcPts val="0"/>
              </a:spcAft>
              <a:buNone/>
              <a:defRPr sz="1200">
                <a:solidFill>
                  <a:srgbClr val="414141"/>
                </a:solidFill>
                <a:latin typeface="Corbel"/>
                <a:ea typeface="Corbel"/>
                <a:cs typeface="Corbel"/>
                <a:sym typeface="Corbel"/>
              </a:defRPr>
            </a:lvl7pPr>
            <a:lvl8pPr indent="0" lvl="7" marL="0" marR="0" algn="r">
              <a:spcBef>
                <a:spcPts val="0"/>
              </a:spcBef>
              <a:spcAft>
                <a:spcPts val="0"/>
              </a:spcAft>
              <a:buNone/>
              <a:defRPr sz="1200">
                <a:solidFill>
                  <a:srgbClr val="414141"/>
                </a:solidFill>
                <a:latin typeface="Corbel"/>
                <a:ea typeface="Corbel"/>
                <a:cs typeface="Corbel"/>
                <a:sym typeface="Corbel"/>
              </a:defRPr>
            </a:lvl8pPr>
            <a:lvl9pPr indent="0" lvl="8" marL="0" marR="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type="picTx">
  <p:cSld name="PICTURE_WITH_CAPTION_TEXT">
    <p:bg>
      <p:bgPr>
        <a:solidFill>
          <a:schemeClr val="lt2"/>
        </a:solidFill>
      </p:bgPr>
    </p:bg>
    <p:spTree>
      <p:nvGrpSpPr>
        <p:cNvPr id="2210" name="Shape 2210"/>
        <p:cNvGrpSpPr/>
        <p:nvPr/>
      </p:nvGrpSpPr>
      <p:grpSpPr>
        <a:xfrm>
          <a:off x="0" y="0"/>
          <a:ext cx="0" cy="0"/>
          <a:chOff x="0" y="0"/>
          <a:chExt cx="0" cy="0"/>
        </a:xfrm>
      </p:grpSpPr>
      <p:sp>
        <p:nvSpPr>
          <p:cNvPr id="2211" name="Google Shape;2211;p438"/>
          <p:cNvSpPr/>
          <p:nvPr/>
        </p:nvSpPr>
        <p:spPr>
          <a:xfrm>
            <a:off x="2855913" y="0"/>
            <a:ext cx="46037"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212" name="Google Shape;2212;p438"/>
          <p:cNvSpPr/>
          <p:nvPr/>
        </p:nvSpPr>
        <p:spPr>
          <a:xfrm>
            <a:off x="2855913" y="0"/>
            <a:ext cx="46037"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213" name="Google Shape;2213;p438"/>
          <p:cNvSpPr txBox="1"/>
          <p:nvPr>
            <p:ph type="title"/>
          </p:nvPr>
        </p:nvSpPr>
        <p:spPr>
          <a:xfrm>
            <a:off x="164592" y="155448"/>
            <a:ext cx="2525150" cy="978408"/>
          </a:xfrm>
          <a:prstGeom prst="rect">
            <a:avLst/>
          </a:prstGeom>
          <a:noFill/>
          <a:ln>
            <a:noFill/>
          </a:ln>
        </p:spPr>
        <p:txBody>
          <a:bodyPr anchorCtr="0" anchor="b" bIns="0" lIns="73150" spcFirstLastPara="1" rIns="45700" wrap="square" tIns="45700">
            <a:normAutofit/>
          </a:bodyPr>
          <a:lstStyle>
            <a:lvl1pPr lvl="0" algn="l">
              <a:spcBef>
                <a:spcPts val="0"/>
              </a:spcBef>
              <a:spcAft>
                <a:spcPts val="0"/>
              </a:spcAft>
              <a:buSzPts val="1400"/>
              <a:buNone/>
              <a:defRPr b="0"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14" name="Google Shape;2214;p438"/>
          <p:cNvSpPr/>
          <p:nvPr>
            <p:ph idx="2" type="pic"/>
          </p:nvPr>
        </p:nvSpPr>
        <p:spPr>
          <a:xfrm>
            <a:off x="2903805" y="1484808"/>
            <a:ext cx="6247397" cy="5373192"/>
          </a:xfrm>
          <a:prstGeom prst="rect">
            <a:avLst/>
          </a:prstGeom>
          <a:solidFill>
            <a:srgbClr val="BABABB"/>
          </a:solidFill>
          <a:ln>
            <a:noFill/>
          </a:ln>
        </p:spPr>
        <p:txBody>
          <a:bodyPr anchorCtr="0" anchor="t" bIns="45700" lIns="54850" spcFirstLastPara="1" rIns="91425" wrap="square" tIns="91425">
            <a:normAutofit/>
          </a:bodyPr>
          <a:lstStyle>
            <a:lvl1pPr lvl="0" marR="0" rtl="0" algn="l">
              <a:spcBef>
                <a:spcPts val="0"/>
              </a:spcBef>
              <a:spcAft>
                <a:spcPts val="0"/>
              </a:spcAft>
              <a:buClr>
                <a:schemeClr val="accent1"/>
              </a:buClr>
              <a:buSzPts val="2560"/>
              <a:buFont typeface="Noto Sans Symbols"/>
              <a:buNone/>
              <a:defRPr b="0" i="0" sz="3200" u="none" cap="none" strike="noStrike">
                <a:solidFill>
                  <a:schemeClr val="dk1"/>
                </a:solidFill>
                <a:latin typeface="Corbel"/>
                <a:ea typeface="Corbel"/>
                <a:cs typeface="Corbel"/>
                <a:sym typeface="Corbel"/>
              </a:defRPr>
            </a:lvl1pPr>
            <a:lvl2pPr lvl="1" marR="0" rtl="0" algn="l">
              <a:spcBef>
                <a:spcPts val="560"/>
              </a:spcBef>
              <a:spcAft>
                <a:spcPts val="0"/>
              </a:spcAft>
              <a:buClr>
                <a:schemeClr val="accent2"/>
              </a:buClr>
              <a:buSzPts val="2520"/>
              <a:buFont typeface="Noto Sans Symbols"/>
              <a:buNone/>
              <a:defRPr b="0" i="0" sz="2800" u="none" cap="none" strike="noStrike">
                <a:solidFill>
                  <a:schemeClr val="dk1"/>
                </a:solidFill>
                <a:latin typeface="Corbel"/>
                <a:ea typeface="Corbel"/>
                <a:cs typeface="Corbel"/>
                <a:sym typeface="Corbel"/>
              </a:defRPr>
            </a:lvl2pPr>
            <a:lvl3pPr lvl="2" marR="0" rtl="0" algn="l">
              <a:spcBef>
                <a:spcPts val="480"/>
              </a:spcBef>
              <a:spcAft>
                <a:spcPts val="0"/>
              </a:spcAft>
              <a:buClr>
                <a:srgbClr val="E66C7D"/>
              </a:buClr>
              <a:buSzPts val="2400"/>
              <a:buFont typeface="Arial"/>
              <a:buNone/>
              <a:defRPr b="0" i="0" sz="2400" u="none" cap="none" strike="noStrike">
                <a:solidFill>
                  <a:schemeClr val="dk1"/>
                </a:solidFill>
                <a:latin typeface="Corbel"/>
                <a:ea typeface="Corbel"/>
                <a:cs typeface="Corbel"/>
                <a:sym typeface="Corbel"/>
              </a:defRPr>
            </a:lvl3pPr>
            <a:lvl4pPr lvl="3" marR="0" rtl="0" algn="l">
              <a:spcBef>
                <a:spcPts val="400"/>
              </a:spcBef>
              <a:spcAft>
                <a:spcPts val="0"/>
              </a:spcAft>
              <a:buClr>
                <a:srgbClr val="6BB76D"/>
              </a:buClr>
              <a:buSzPts val="2000"/>
              <a:buFont typeface="Arial"/>
              <a:buNone/>
              <a:defRPr b="0" i="0" sz="2000" u="none" cap="none" strike="noStrike">
                <a:solidFill>
                  <a:schemeClr val="dk1"/>
                </a:solidFill>
                <a:latin typeface="Corbel"/>
                <a:ea typeface="Corbel"/>
                <a:cs typeface="Corbel"/>
                <a:sym typeface="Corbel"/>
              </a:defRPr>
            </a:lvl4pPr>
            <a:lvl5pPr lvl="4" marR="0" rtl="0" algn="l">
              <a:spcBef>
                <a:spcPts val="400"/>
              </a:spcBef>
              <a:spcAft>
                <a:spcPts val="0"/>
              </a:spcAft>
              <a:buClr>
                <a:srgbClr val="E88651"/>
              </a:buClr>
              <a:buSzPts val="2000"/>
              <a:buFont typeface="Noto Sans Symbols"/>
              <a:buNone/>
              <a:defRPr b="0" i="0" sz="2000" u="none" cap="none" strike="noStrike">
                <a:solidFill>
                  <a:schemeClr val="dk1"/>
                </a:solidFill>
                <a:latin typeface="Corbel"/>
                <a:ea typeface="Corbel"/>
                <a:cs typeface="Corbel"/>
                <a:sym typeface="Corbel"/>
              </a:defRPr>
            </a:lvl5pPr>
            <a:lvl6pPr lvl="5" marR="0" rtl="0" algn="l">
              <a:spcBef>
                <a:spcPts val="400"/>
              </a:spcBef>
              <a:spcAft>
                <a:spcPts val="0"/>
              </a:spcAft>
              <a:buClr>
                <a:schemeClr val="accent6"/>
              </a:buClr>
              <a:buSzPts val="2000"/>
              <a:buFont typeface="Noto Sans Symbols"/>
              <a:buNone/>
              <a:defRPr b="0" i="0" sz="2000" u="none" cap="none" strike="noStrike">
                <a:solidFill>
                  <a:schemeClr val="dk1"/>
                </a:solidFill>
                <a:latin typeface="Corbel"/>
                <a:ea typeface="Corbel"/>
                <a:cs typeface="Corbel"/>
                <a:sym typeface="Corbel"/>
              </a:defRPr>
            </a:lvl6pPr>
            <a:lvl7pPr lvl="6" marR="0" rtl="0" algn="l">
              <a:spcBef>
                <a:spcPts val="400"/>
              </a:spcBef>
              <a:spcAft>
                <a:spcPts val="0"/>
              </a:spcAft>
              <a:buClr>
                <a:schemeClr val="accent1"/>
              </a:buClr>
              <a:buSzPts val="2000"/>
              <a:buFont typeface="Noto Sans Symbols"/>
              <a:buNone/>
              <a:defRPr b="0" i="0" sz="2000" u="none" cap="none" strike="noStrike">
                <a:solidFill>
                  <a:schemeClr val="dk1"/>
                </a:solidFill>
                <a:latin typeface="Corbel"/>
                <a:ea typeface="Corbel"/>
                <a:cs typeface="Corbel"/>
                <a:sym typeface="Corbel"/>
              </a:defRPr>
            </a:lvl7pPr>
            <a:lvl8pPr lvl="7" marR="0" rtl="0" algn="l">
              <a:spcBef>
                <a:spcPts val="400"/>
              </a:spcBef>
              <a:spcAft>
                <a:spcPts val="0"/>
              </a:spcAft>
              <a:buClr>
                <a:schemeClr val="accent2"/>
              </a:buClr>
              <a:buSzPts val="2000"/>
              <a:buFont typeface="Noto Sans Symbols"/>
              <a:buNone/>
              <a:defRPr b="0" i="0" sz="2000" u="none" cap="none" strike="noStrike">
                <a:solidFill>
                  <a:schemeClr val="dk1"/>
                </a:solidFill>
                <a:latin typeface="Corbel"/>
                <a:ea typeface="Corbel"/>
                <a:cs typeface="Corbel"/>
                <a:sym typeface="Corbel"/>
              </a:defRPr>
            </a:lvl8pPr>
            <a:lvl9pPr lvl="8" marR="0" rtl="0" algn="l">
              <a:spcBef>
                <a:spcPts val="400"/>
              </a:spcBef>
              <a:spcAft>
                <a:spcPts val="0"/>
              </a:spcAft>
              <a:buClr>
                <a:schemeClr val="accent3"/>
              </a:buClr>
              <a:buSzPts val="2000"/>
              <a:buFont typeface="Noto Sans Symbols"/>
              <a:buNone/>
              <a:defRPr b="0" i="0" sz="2000" u="none" cap="none" strike="noStrike">
                <a:solidFill>
                  <a:schemeClr val="dk1"/>
                </a:solidFill>
                <a:latin typeface="Corbel"/>
                <a:ea typeface="Corbel"/>
                <a:cs typeface="Corbel"/>
                <a:sym typeface="Corbel"/>
              </a:defRPr>
            </a:lvl9pPr>
          </a:lstStyle>
          <a:p/>
        </p:txBody>
      </p:sp>
      <p:sp>
        <p:nvSpPr>
          <p:cNvPr id="2215" name="Google Shape;2215;p438"/>
          <p:cNvSpPr txBox="1"/>
          <p:nvPr>
            <p:ph idx="1" type="body"/>
          </p:nvPr>
        </p:nvSpPr>
        <p:spPr>
          <a:xfrm>
            <a:off x="164592" y="1728216"/>
            <a:ext cx="2468880" cy="4572000"/>
          </a:xfrm>
          <a:prstGeom prst="rect">
            <a:avLst/>
          </a:prstGeom>
          <a:noFill/>
          <a:ln>
            <a:noFill/>
          </a:ln>
        </p:spPr>
        <p:txBody>
          <a:bodyPr anchorCtr="0" anchor="t" bIns="45700" lIns="54850" spcFirstLastPara="1" rIns="91425" wrap="square" tIns="91425">
            <a:noAutofit/>
          </a:bodyPr>
          <a:lstStyle>
            <a:lvl1pPr indent="-228600" lvl="0" marL="457200" algn="l">
              <a:spcBef>
                <a:spcPts val="0"/>
              </a:spcBef>
              <a:spcAft>
                <a:spcPts val="0"/>
              </a:spcAft>
              <a:buSzPts val="1120"/>
              <a:buNone/>
              <a:defRPr sz="1400"/>
            </a:lvl1pPr>
            <a:lvl2pPr indent="-228600" lvl="1" marL="914400" algn="l">
              <a:spcBef>
                <a:spcPts val="240"/>
              </a:spcBef>
              <a:spcAft>
                <a:spcPts val="0"/>
              </a:spcAft>
              <a:buSzPts val="1080"/>
              <a:buNone/>
              <a:defRPr sz="1200"/>
            </a:lvl2pPr>
            <a:lvl3pPr indent="-228600" lvl="2" marL="1371600" algn="l">
              <a:spcBef>
                <a:spcPts val="200"/>
              </a:spcBef>
              <a:spcAft>
                <a:spcPts val="0"/>
              </a:spcAft>
              <a:buSzPts val="1000"/>
              <a:buNone/>
              <a:defRPr sz="1000"/>
            </a:lvl3pPr>
            <a:lvl4pPr indent="-228600" lvl="3" marL="1828800" algn="l">
              <a:spcBef>
                <a:spcPts val="180"/>
              </a:spcBef>
              <a:spcAft>
                <a:spcPts val="0"/>
              </a:spcAft>
              <a:buSzPts val="900"/>
              <a:buNone/>
              <a:defRPr sz="900"/>
            </a:lvl4pPr>
            <a:lvl5pPr indent="-228600" lvl="4" marL="2286000" algn="l">
              <a:spcBef>
                <a:spcPts val="180"/>
              </a:spcBef>
              <a:spcAft>
                <a:spcPts val="0"/>
              </a:spcAft>
              <a:buSzPts val="900"/>
              <a:buNone/>
              <a:defRPr sz="900"/>
            </a:lvl5pPr>
            <a:lvl6pPr indent="-228600" lvl="5" marL="2743200" algn="l">
              <a:spcBef>
                <a:spcPts val="180"/>
              </a:spcBef>
              <a:spcAft>
                <a:spcPts val="0"/>
              </a:spcAft>
              <a:buSzPts val="900"/>
              <a:buNone/>
              <a:defRPr sz="900"/>
            </a:lvl6pPr>
            <a:lvl7pPr indent="-228600" lvl="6" marL="3200400" algn="l">
              <a:spcBef>
                <a:spcPts val="180"/>
              </a:spcBef>
              <a:spcAft>
                <a:spcPts val="0"/>
              </a:spcAft>
              <a:buSzPts val="900"/>
              <a:buNone/>
              <a:defRPr sz="900"/>
            </a:lvl7pPr>
            <a:lvl8pPr indent="-228600" lvl="7" marL="3657600" algn="l">
              <a:spcBef>
                <a:spcPts val="180"/>
              </a:spcBef>
              <a:spcAft>
                <a:spcPts val="0"/>
              </a:spcAft>
              <a:buSzPts val="900"/>
              <a:buNone/>
              <a:defRPr sz="900"/>
            </a:lvl8pPr>
            <a:lvl9pPr indent="-228600" lvl="8" marL="4114800" algn="l">
              <a:spcBef>
                <a:spcPts val="180"/>
              </a:spcBef>
              <a:spcAft>
                <a:spcPts val="0"/>
              </a:spcAft>
              <a:buSzPts val="900"/>
              <a:buNone/>
              <a:defRPr sz="900"/>
            </a:lvl9pPr>
          </a:lstStyle>
          <a:p/>
        </p:txBody>
      </p:sp>
      <p:sp>
        <p:nvSpPr>
          <p:cNvPr id="2216" name="Google Shape;2216;p438"/>
          <p:cNvSpPr txBox="1"/>
          <p:nvPr>
            <p:ph idx="10" type="dt"/>
          </p:nvPr>
        </p:nvSpPr>
        <p:spPr>
          <a:xfrm>
            <a:off x="165100" y="1169988"/>
            <a:ext cx="2522538" cy="201612"/>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17" name="Google Shape;2217;p438"/>
          <p:cNvSpPr txBox="1"/>
          <p:nvPr>
            <p:ph idx="11" type="ftr"/>
          </p:nvPr>
        </p:nvSpPr>
        <p:spPr>
          <a:xfrm>
            <a:off x="3035300" y="1169988"/>
            <a:ext cx="5194300" cy="201612"/>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solidFill>
                  <a:srgbClr val="BABABA"/>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18" name="Google Shape;2218;p438"/>
          <p:cNvSpPr txBox="1"/>
          <p:nvPr>
            <p:ph idx="12" type="sldNum"/>
          </p:nvPr>
        </p:nvSpPr>
        <p:spPr>
          <a:xfrm>
            <a:off x="8339138" y="1169988"/>
            <a:ext cx="733425" cy="201612"/>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414141"/>
                </a:solidFill>
                <a:latin typeface="Corbel"/>
                <a:ea typeface="Corbel"/>
                <a:cs typeface="Corbel"/>
                <a:sym typeface="Corbel"/>
              </a:defRPr>
            </a:lvl1pPr>
            <a:lvl2pPr indent="0" lvl="1" marL="0" marR="0" algn="r">
              <a:spcBef>
                <a:spcPts val="0"/>
              </a:spcBef>
              <a:spcAft>
                <a:spcPts val="0"/>
              </a:spcAft>
              <a:buNone/>
              <a:defRPr sz="1200">
                <a:solidFill>
                  <a:srgbClr val="414141"/>
                </a:solidFill>
                <a:latin typeface="Corbel"/>
                <a:ea typeface="Corbel"/>
                <a:cs typeface="Corbel"/>
                <a:sym typeface="Corbel"/>
              </a:defRPr>
            </a:lvl2pPr>
            <a:lvl3pPr indent="0" lvl="2" marL="0" marR="0" algn="r">
              <a:spcBef>
                <a:spcPts val="0"/>
              </a:spcBef>
              <a:spcAft>
                <a:spcPts val="0"/>
              </a:spcAft>
              <a:buNone/>
              <a:defRPr sz="1200">
                <a:solidFill>
                  <a:srgbClr val="414141"/>
                </a:solidFill>
                <a:latin typeface="Corbel"/>
                <a:ea typeface="Corbel"/>
                <a:cs typeface="Corbel"/>
                <a:sym typeface="Corbel"/>
              </a:defRPr>
            </a:lvl3pPr>
            <a:lvl4pPr indent="0" lvl="3" marL="0" marR="0" algn="r">
              <a:spcBef>
                <a:spcPts val="0"/>
              </a:spcBef>
              <a:spcAft>
                <a:spcPts val="0"/>
              </a:spcAft>
              <a:buNone/>
              <a:defRPr sz="1200">
                <a:solidFill>
                  <a:srgbClr val="414141"/>
                </a:solidFill>
                <a:latin typeface="Corbel"/>
                <a:ea typeface="Corbel"/>
                <a:cs typeface="Corbel"/>
                <a:sym typeface="Corbel"/>
              </a:defRPr>
            </a:lvl4pPr>
            <a:lvl5pPr indent="0" lvl="4" marL="0" marR="0" algn="r">
              <a:spcBef>
                <a:spcPts val="0"/>
              </a:spcBef>
              <a:spcAft>
                <a:spcPts val="0"/>
              </a:spcAft>
              <a:buNone/>
              <a:defRPr sz="1200">
                <a:solidFill>
                  <a:srgbClr val="414141"/>
                </a:solidFill>
                <a:latin typeface="Corbel"/>
                <a:ea typeface="Corbel"/>
                <a:cs typeface="Corbel"/>
                <a:sym typeface="Corbel"/>
              </a:defRPr>
            </a:lvl5pPr>
            <a:lvl6pPr indent="0" lvl="5" marL="0" marR="0" algn="r">
              <a:spcBef>
                <a:spcPts val="0"/>
              </a:spcBef>
              <a:spcAft>
                <a:spcPts val="0"/>
              </a:spcAft>
              <a:buNone/>
              <a:defRPr sz="1200">
                <a:solidFill>
                  <a:srgbClr val="414141"/>
                </a:solidFill>
                <a:latin typeface="Corbel"/>
                <a:ea typeface="Corbel"/>
                <a:cs typeface="Corbel"/>
                <a:sym typeface="Corbel"/>
              </a:defRPr>
            </a:lvl6pPr>
            <a:lvl7pPr indent="0" lvl="6" marL="0" marR="0" algn="r">
              <a:spcBef>
                <a:spcPts val="0"/>
              </a:spcBef>
              <a:spcAft>
                <a:spcPts val="0"/>
              </a:spcAft>
              <a:buNone/>
              <a:defRPr sz="1200">
                <a:solidFill>
                  <a:srgbClr val="414141"/>
                </a:solidFill>
                <a:latin typeface="Corbel"/>
                <a:ea typeface="Corbel"/>
                <a:cs typeface="Corbel"/>
                <a:sym typeface="Corbel"/>
              </a:defRPr>
            </a:lvl7pPr>
            <a:lvl8pPr indent="0" lvl="7" marL="0" marR="0" algn="r">
              <a:spcBef>
                <a:spcPts val="0"/>
              </a:spcBef>
              <a:spcAft>
                <a:spcPts val="0"/>
              </a:spcAft>
              <a:buNone/>
              <a:defRPr sz="1200">
                <a:solidFill>
                  <a:srgbClr val="414141"/>
                </a:solidFill>
                <a:latin typeface="Corbel"/>
                <a:ea typeface="Corbel"/>
                <a:cs typeface="Corbel"/>
                <a:sym typeface="Corbel"/>
              </a:defRPr>
            </a:lvl8pPr>
            <a:lvl9pPr indent="0" lvl="8" marL="0" marR="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Κατακόρυφο κείμενο" type="vertTx">
  <p:cSld name="VERTICAL_TEXT">
    <p:spTree>
      <p:nvGrpSpPr>
        <p:cNvPr id="2219" name="Shape 2219"/>
        <p:cNvGrpSpPr/>
        <p:nvPr/>
      </p:nvGrpSpPr>
      <p:grpSpPr>
        <a:xfrm>
          <a:off x="0" y="0"/>
          <a:ext cx="0" cy="0"/>
          <a:chOff x="0" y="0"/>
          <a:chExt cx="0" cy="0"/>
        </a:xfrm>
      </p:grpSpPr>
      <p:sp>
        <p:nvSpPr>
          <p:cNvPr id="2220" name="Google Shape;2220;p439"/>
          <p:cNvSpPr txBox="1"/>
          <p:nvPr>
            <p:ph type="title"/>
          </p:nvPr>
        </p:nvSpPr>
        <p:spPr>
          <a:xfrm>
            <a:off x="457200" y="152400"/>
            <a:ext cx="8229600" cy="1250950"/>
          </a:xfrm>
          <a:prstGeom prst="rect">
            <a:avLst/>
          </a:prstGeom>
          <a:noFill/>
          <a:ln>
            <a:noFill/>
          </a:ln>
        </p:spPr>
        <p:txBody>
          <a:bodyPr anchorCtr="0" anchor="ctr" bIns="45700" lIns="91425" spcFirstLastPara="1" rIns="45700"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21" name="Google Shape;2221;p439"/>
          <p:cNvSpPr txBox="1"/>
          <p:nvPr>
            <p:ph idx="1" type="body"/>
          </p:nvPr>
        </p:nvSpPr>
        <p:spPr>
          <a:xfrm rot="5400000">
            <a:off x="2259012" y="-26988"/>
            <a:ext cx="4625975" cy="8229600"/>
          </a:xfrm>
          <a:prstGeom prst="rect">
            <a:avLst/>
          </a:prstGeom>
          <a:noFill/>
          <a:ln>
            <a:noFill/>
          </a:ln>
        </p:spPr>
        <p:txBody>
          <a:bodyPr anchorCtr="0" anchor="t" bIns="45700" lIns="54850" spcFirstLastPara="1" rIns="91425" wrap="square" tIns="91425">
            <a:noAutofit/>
          </a:bodyPr>
          <a:lstStyle>
            <a:lvl1pPr indent="-320040" lvl="0" marL="457200" algn="l">
              <a:spcBef>
                <a:spcPts val="0"/>
              </a:spcBef>
              <a:spcAft>
                <a:spcPts val="0"/>
              </a:spcAft>
              <a:buSzPts val="1440"/>
              <a:buChar char="◼"/>
              <a:defRPr/>
            </a:lvl1pPr>
            <a:lvl2pPr indent="-331469" lvl="1" marL="914400" algn="l">
              <a:spcBef>
                <a:spcPts val="360"/>
              </a:spcBef>
              <a:spcAft>
                <a:spcPts val="0"/>
              </a:spcAft>
              <a:buSzPts val="162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222" name="Google Shape;2222;p439"/>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23" name="Google Shape;2223;p439"/>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24" name="Google Shape;2224;p439"/>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414141"/>
                </a:solidFill>
                <a:latin typeface="Corbel"/>
                <a:ea typeface="Corbel"/>
                <a:cs typeface="Corbel"/>
                <a:sym typeface="Corbel"/>
              </a:defRPr>
            </a:lvl1pPr>
            <a:lvl2pPr indent="0" lvl="1" marL="0" marR="0" algn="r">
              <a:spcBef>
                <a:spcPts val="0"/>
              </a:spcBef>
              <a:spcAft>
                <a:spcPts val="0"/>
              </a:spcAft>
              <a:buNone/>
              <a:defRPr sz="1200">
                <a:solidFill>
                  <a:srgbClr val="414141"/>
                </a:solidFill>
                <a:latin typeface="Corbel"/>
                <a:ea typeface="Corbel"/>
                <a:cs typeface="Corbel"/>
                <a:sym typeface="Corbel"/>
              </a:defRPr>
            </a:lvl2pPr>
            <a:lvl3pPr indent="0" lvl="2" marL="0" marR="0" algn="r">
              <a:spcBef>
                <a:spcPts val="0"/>
              </a:spcBef>
              <a:spcAft>
                <a:spcPts val="0"/>
              </a:spcAft>
              <a:buNone/>
              <a:defRPr sz="1200">
                <a:solidFill>
                  <a:srgbClr val="414141"/>
                </a:solidFill>
                <a:latin typeface="Corbel"/>
                <a:ea typeface="Corbel"/>
                <a:cs typeface="Corbel"/>
                <a:sym typeface="Corbel"/>
              </a:defRPr>
            </a:lvl3pPr>
            <a:lvl4pPr indent="0" lvl="3" marL="0" marR="0" algn="r">
              <a:spcBef>
                <a:spcPts val="0"/>
              </a:spcBef>
              <a:spcAft>
                <a:spcPts val="0"/>
              </a:spcAft>
              <a:buNone/>
              <a:defRPr sz="1200">
                <a:solidFill>
                  <a:srgbClr val="414141"/>
                </a:solidFill>
                <a:latin typeface="Corbel"/>
                <a:ea typeface="Corbel"/>
                <a:cs typeface="Corbel"/>
                <a:sym typeface="Corbel"/>
              </a:defRPr>
            </a:lvl4pPr>
            <a:lvl5pPr indent="0" lvl="4" marL="0" marR="0" algn="r">
              <a:spcBef>
                <a:spcPts val="0"/>
              </a:spcBef>
              <a:spcAft>
                <a:spcPts val="0"/>
              </a:spcAft>
              <a:buNone/>
              <a:defRPr sz="1200">
                <a:solidFill>
                  <a:srgbClr val="414141"/>
                </a:solidFill>
                <a:latin typeface="Corbel"/>
                <a:ea typeface="Corbel"/>
                <a:cs typeface="Corbel"/>
                <a:sym typeface="Corbel"/>
              </a:defRPr>
            </a:lvl5pPr>
            <a:lvl6pPr indent="0" lvl="5" marL="0" marR="0" algn="r">
              <a:spcBef>
                <a:spcPts val="0"/>
              </a:spcBef>
              <a:spcAft>
                <a:spcPts val="0"/>
              </a:spcAft>
              <a:buNone/>
              <a:defRPr sz="1200">
                <a:solidFill>
                  <a:srgbClr val="414141"/>
                </a:solidFill>
                <a:latin typeface="Corbel"/>
                <a:ea typeface="Corbel"/>
                <a:cs typeface="Corbel"/>
                <a:sym typeface="Corbel"/>
              </a:defRPr>
            </a:lvl6pPr>
            <a:lvl7pPr indent="0" lvl="6" marL="0" marR="0" algn="r">
              <a:spcBef>
                <a:spcPts val="0"/>
              </a:spcBef>
              <a:spcAft>
                <a:spcPts val="0"/>
              </a:spcAft>
              <a:buNone/>
              <a:defRPr sz="1200">
                <a:solidFill>
                  <a:srgbClr val="414141"/>
                </a:solidFill>
                <a:latin typeface="Corbel"/>
                <a:ea typeface="Corbel"/>
                <a:cs typeface="Corbel"/>
                <a:sym typeface="Corbel"/>
              </a:defRPr>
            </a:lvl7pPr>
            <a:lvl8pPr indent="0" lvl="7" marL="0" marR="0" algn="r">
              <a:spcBef>
                <a:spcPts val="0"/>
              </a:spcBef>
              <a:spcAft>
                <a:spcPts val="0"/>
              </a:spcAft>
              <a:buNone/>
              <a:defRPr sz="1200">
                <a:solidFill>
                  <a:srgbClr val="414141"/>
                </a:solidFill>
                <a:latin typeface="Corbel"/>
                <a:ea typeface="Corbel"/>
                <a:cs typeface="Corbel"/>
                <a:sym typeface="Corbel"/>
              </a:defRPr>
            </a:lvl8pPr>
            <a:lvl9pPr indent="0" lvl="8" marL="0" marR="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ατακόρυφος τίτλος και Κείμενο" showMasterSp="0" type="vertTitleAndTx">
  <p:cSld name="VERTICAL_TITLE_AND_VERTICAL_TEXT">
    <p:spTree>
      <p:nvGrpSpPr>
        <p:cNvPr id="2225" name="Shape 2225"/>
        <p:cNvGrpSpPr/>
        <p:nvPr/>
      </p:nvGrpSpPr>
      <p:grpSpPr>
        <a:xfrm>
          <a:off x="0" y="0"/>
          <a:ext cx="0" cy="0"/>
          <a:chOff x="0" y="0"/>
          <a:chExt cx="0" cy="0"/>
        </a:xfrm>
      </p:grpSpPr>
      <p:sp>
        <p:nvSpPr>
          <p:cNvPr id="2226" name="Google Shape;2226;p440"/>
          <p:cNvSpPr/>
          <p:nvPr/>
        </p:nvSpPr>
        <p:spPr>
          <a:xfrm>
            <a:off x="6599238" y="0"/>
            <a:ext cx="46037" cy="6858000"/>
          </a:xfrm>
          <a:prstGeom prst="rect">
            <a:avLst/>
          </a:prstGeom>
          <a:solidFill>
            <a:srgbClr val="FFFFFF"/>
          </a:solidFill>
          <a:ln>
            <a:noFill/>
          </a:ln>
          <a:effectLst>
            <a:outerShdw blurRad="31750" rotWithShape="0" algn="tl" dir="10800000" dist="1016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227" name="Google Shape;2227;p440"/>
          <p:cNvSpPr/>
          <p:nvPr/>
        </p:nvSpPr>
        <p:spPr>
          <a:xfrm>
            <a:off x="6648450" y="0"/>
            <a:ext cx="2514600"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228" name="Google Shape;2228;p440"/>
          <p:cNvSpPr txBox="1"/>
          <p:nvPr>
            <p:ph type="title"/>
          </p:nvPr>
        </p:nvSpPr>
        <p:spPr>
          <a:xfrm rot="5400000">
            <a:off x="4808537" y="2247903"/>
            <a:ext cx="5851525" cy="1905000"/>
          </a:xfrm>
          <a:prstGeom prst="rect">
            <a:avLst/>
          </a:prstGeom>
          <a:noFill/>
          <a:ln>
            <a:noFill/>
          </a:ln>
        </p:spPr>
        <p:txBody>
          <a:bodyPr anchorCtr="0" anchor="ctr" bIns="45700" lIns="91425" spcFirstLastPara="1" rIns="45700"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29" name="Google Shape;2229;p440"/>
          <p:cNvSpPr txBox="1"/>
          <p:nvPr>
            <p:ph idx="1" type="body"/>
          </p:nvPr>
        </p:nvSpPr>
        <p:spPr>
          <a:xfrm rot="5400000">
            <a:off x="541338" y="220663"/>
            <a:ext cx="5851525" cy="6019800"/>
          </a:xfrm>
          <a:prstGeom prst="rect">
            <a:avLst/>
          </a:prstGeom>
          <a:noFill/>
          <a:ln>
            <a:noFill/>
          </a:ln>
        </p:spPr>
        <p:txBody>
          <a:bodyPr anchorCtr="0" anchor="t" bIns="45700" lIns="54850" spcFirstLastPara="1" rIns="91425" wrap="square" tIns="91425">
            <a:noAutofit/>
          </a:bodyPr>
          <a:lstStyle>
            <a:lvl1pPr indent="-320040" lvl="0" marL="457200" algn="l">
              <a:spcBef>
                <a:spcPts val="0"/>
              </a:spcBef>
              <a:spcAft>
                <a:spcPts val="0"/>
              </a:spcAft>
              <a:buSzPts val="1440"/>
              <a:buChar char="◼"/>
              <a:defRPr/>
            </a:lvl1pPr>
            <a:lvl2pPr indent="-331469" lvl="1" marL="914400" algn="l">
              <a:spcBef>
                <a:spcPts val="360"/>
              </a:spcBef>
              <a:spcAft>
                <a:spcPts val="0"/>
              </a:spcAft>
              <a:buSzPts val="162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230" name="Google Shape;2230;p440"/>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31" name="Google Shape;2231;p440"/>
          <p:cNvSpPr txBox="1"/>
          <p:nvPr>
            <p:ph idx="11" type="ftr"/>
          </p:nvPr>
        </p:nvSpPr>
        <p:spPr>
          <a:xfrm>
            <a:off x="2640013" y="6376988"/>
            <a:ext cx="3836987" cy="365125"/>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32" name="Google Shape;2232;p440"/>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414141"/>
                </a:solidFill>
                <a:latin typeface="Corbel"/>
                <a:ea typeface="Corbel"/>
                <a:cs typeface="Corbel"/>
                <a:sym typeface="Corbel"/>
              </a:defRPr>
            </a:lvl1pPr>
            <a:lvl2pPr indent="0" lvl="1" marL="0" marR="0" algn="r">
              <a:spcBef>
                <a:spcPts val="0"/>
              </a:spcBef>
              <a:spcAft>
                <a:spcPts val="0"/>
              </a:spcAft>
              <a:buNone/>
              <a:defRPr sz="1200">
                <a:solidFill>
                  <a:srgbClr val="414141"/>
                </a:solidFill>
                <a:latin typeface="Corbel"/>
                <a:ea typeface="Corbel"/>
                <a:cs typeface="Corbel"/>
                <a:sym typeface="Corbel"/>
              </a:defRPr>
            </a:lvl2pPr>
            <a:lvl3pPr indent="0" lvl="2" marL="0" marR="0" algn="r">
              <a:spcBef>
                <a:spcPts val="0"/>
              </a:spcBef>
              <a:spcAft>
                <a:spcPts val="0"/>
              </a:spcAft>
              <a:buNone/>
              <a:defRPr sz="1200">
                <a:solidFill>
                  <a:srgbClr val="414141"/>
                </a:solidFill>
                <a:latin typeface="Corbel"/>
                <a:ea typeface="Corbel"/>
                <a:cs typeface="Corbel"/>
                <a:sym typeface="Corbel"/>
              </a:defRPr>
            </a:lvl3pPr>
            <a:lvl4pPr indent="0" lvl="3" marL="0" marR="0" algn="r">
              <a:spcBef>
                <a:spcPts val="0"/>
              </a:spcBef>
              <a:spcAft>
                <a:spcPts val="0"/>
              </a:spcAft>
              <a:buNone/>
              <a:defRPr sz="1200">
                <a:solidFill>
                  <a:srgbClr val="414141"/>
                </a:solidFill>
                <a:latin typeface="Corbel"/>
                <a:ea typeface="Corbel"/>
                <a:cs typeface="Corbel"/>
                <a:sym typeface="Corbel"/>
              </a:defRPr>
            </a:lvl4pPr>
            <a:lvl5pPr indent="0" lvl="4" marL="0" marR="0" algn="r">
              <a:spcBef>
                <a:spcPts val="0"/>
              </a:spcBef>
              <a:spcAft>
                <a:spcPts val="0"/>
              </a:spcAft>
              <a:buNone/>
              <a:defRPr sz="1200">
                <a:solidFill>
                  <a:srgbClr val="414141"/>
                </a:solidFill>
                <a:latin typeface="Corbel"/>
                <a:ea typeface="Corbel"/>
                <a:cs typeface="Corbel"/>
                <a:sym typeface="Corbel"/>
              </a:defRPr>
            </a:lvl5pPr>
            <a:lvl6pPr indent="0" lvl="5" marL="0" marR="0" algn="r">
              <a:spcBef>
                <a:spcPts val="0"/>
              </a:spcBef>
              <a:spcAft>
                <a:spcPts val="0"/>
              </a:spcAft>
              <a:buNone/>
              <a:defRPr sz="1200">
                <a:solidFill>
                  <a:srgbClr val="414141"/>
                </a:solidFill>
                <a:latin typeface="Corbel"/>
                <a:ea typeface="Corbel"/>
                <a:cs typeface="Corbel"/>
                <a:sym typeface="Corbel"/>
              </a:defRPr>
            </a:lvl6pPr>
            <a:lvl7pPr indent="0" lvl="6" marL="0" marR="0" algn="r">
              <a:spcBef>
                <a:spcPts val="0"/>
              </a:spcBef>
              <a:spcAft>
                <a:spcPts val="0"/>
              </a:spcAft>
              <a:buNone/>
              <a:defRPr sz="1200">
                <a:solidFill>
                  <a:srgbClr val="414141"/>
                </a:solidFill>
                <a:latin typeface="Corbel"/>
                <a:ea typeface="Corbel"/>
                <a:cs typeface="Corbel"/>
                <a:sym typeface="Corbel"/>
              </a:defRPr>
            </a:lvl7pPr>
            <a:lvl8pPr indent="0" lvl="7" marL="0" marR="0" algn="r">
              <a:spcBef>
                <a:spcPts val="0"/>
              </a:spcBef>
              <a:spcAft>
                <a:spcPts val="0"/>
              </a:spcAft>
              <a:buNone/>
              <a:defRPr sz="1200">
                <a:solidFill>
                  <a:srgbClr val="414141"/>
                </a:solidFill>
                <a:latin typeface="Corbel"/>
                <a:ea typeface="Corbel"/>
                <a:cs typeface="Corbel"/>
                <a:sym typeface="Corbel"/>
              </a:defRPr>
            </a:lvl8pPr>
            <a:lvl9pPr indent="0" lvl="8" marL="0" marR="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2240" name="Shape 2240"/>
        <p:cNvGrpSpPr/>
        <p:nvPr/>
      </p:nvGrpSpPr>
      <p:grpSpPr>
        <a:xfrm>
          <a:off x="0" y="0"/>
          <a:ext cx="0" cy="0"/>
          <a:chOff x="0" y="0"/>
          <a:chExt cx="0" cy="0"/>
        </a:xfrm>
      </p:grpSpPr>
      <p:sp>
        <p:nvSpPr>
          <p:cNvPr id="2241" name="Google Shape;2241;p165"/>
          <p:cNvSpPr txBox="1"/>
          <p:nvPr>
            <p:ph type="title"/>
          </p:nvPr>
        </p:nvSpPr>
        <p:spPr>
          <a:xfrm>
            <a:off x="609600" y="274638"/>
            <a:ext cx="7924800" cy="11430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42" name="Google Shape;2242;p165"/>
          <p:cNvSpPr txBox="1"/>
          <p:nvPr>
            <p:ph idx="10" type="dt"/>
          </p:nvPr>
        </p:nvSpPr>
        <p:spPr>
          <a:xfrm>
            <a:off x="5715000" y="6356350"/>
            <a:ext cx="15240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43" name="Google Shape;2243;p165"/>
          <p:cNvSpPr txBox="1"/>
          <p:nvPr>
            <p:ph idx="11" type="ftr"/>
          </p:nvPr>
        </p:nvSpPr>
        <p:spPr>
          <a:xfrm>
            <a:off x="609600" y="6356350"/>
            <a:ext cx="2895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44" name="Google Shape;2244;p165"/>
          <p:cNvSpPr txBox="1"/>
          <p:nvPr>
            <p:ph idx="12" type="sldNum"/>
          </p:nvPr>
        </p:nvSpPr>
        <p:spPr>
          <a:xfrm>
            <a:off x="7543800" y="6356350"/>
            <a:ext cx="990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100">
                <a:solidFill>
                  <a:schemeClr val="lt1"/>
                </a:solidFill>
                <a:latin typeface="Arial Narrow"/>
                <a:ea typeface="Arial Narrow"/>
                <a:cs typeface="Arial Narrow"/>
                <a:sym typeface="Arial Narrow"/>
              </a:defRPr>
            </a:lvl1pPr>
            <a:lvl2pPr indent="0" lvl="1" marL="0" marR="0" algn="r">
              <a:spcBef>
                <a:spcPts val="0"/>
              </a:spcBef>
              <a:spcAft>
                <a:spcPts val="0"/>
              </a:spcAft>
              <a:buNone/>
              <a:defRPr sz="1100">
                <a:solidFill>
                  <a:schemeClr val="lt1"/>
                </a:solidFill>
                <a:latin typeface="Arial Narrow"/>
                <a:ea typeface="Arial Narrow"/>
                <a:cs typeface="Arial Narrow"/>
                <a:sym typeface="Arial Narrow"/>
              </a:defRPr>
            </a:lvl2pPr>
            <a:lvl3pPr indent="0" lvl="2" marL="0" marR="0" algn="r">
              <a:spcBef>
                <a:spcPts val="0"/>
              </a:spcBef>
              <a:spcAft>
                <a:spcPts val="0"/>
              </a:spcAft>
              <a:buNone/>
              <a:defRPr sz="1100">
                <a:solidFill>
                  <a:schemeClr val="lt1"/>
                </a:solidFill>
                <a:latin typeface="Arial Narrow"/>
                <a:ea typeface="Arial Narrow"/>
                <a:cs typeface="Arial Narrow"/>
                <a:sym typeface="Arial Narrow"/>
              </a:defRPr>
            </a:lvl3pPr>
            <a:lvl4pPr indent="0" lvl="3" marL="0" marR="0" algn="r">
              <a:spcBef>
                <a:spcPts val="0"/>
              </a:spcBef>
              <a:spcAft>
                <a:spcPts val="0"/>
              </a:spcAft>
              <a:buNone/>
              <a:defRPr sz="1100">
                <a:solidFill>
                  <a:schemeClr val="lt1"/>
                </a:solidFill>
                <a:latin typeface="Arial Narrow"/>
                <a:ea typeface="Arial Narrow"/>
                <a:cs typeface="Arial Narrow"/>
                <a:sym typeface="Arial Narrow"/>
              </a:defRPr>
            </a:lvl4pPr>
            <a:lvl5pPr indent="0" lvl="4" marL="0" marR="0" algn="r">
              <a:spcBef>
                <a:spcPts val="0"/>
              </a:spcBef>
              <a:spcAft>
                <a:spcPts val="0"/>
              </a:spcAft>
              <a:buNone/>
              <a:defRPr sz="1100">
                <a:solidFill>
                  <a:schemeClr val="lt1"/>
                </a:solidFill>
                <a:latin typeface="Arial Narrow"/>
                <a:ea typeface="Arial Narrow"/>
                <a:cs typeface="Arial Narrow"/>
                <a:sym typeface="Arial Narrow"/>
              </a:defRPr>
            </a:lvl5pPr>
            <a:lvl6pPr indent="0" lvl="5" marL="0" marR="0" algn="r">
              <a:spcBef>
                <a:spcPts val="0"/>
              </a:spcBef>
              <a:spcAft>
                <a:spcPts val="0"/>
              </a:spcAft>
              <a:buNone/>
              <a:defRPr sz="1100">
                <a:solidFill>
                  <a:schemeClr val="lt1"/>
                </a:solidFill>
                <a:latin typeface="Arial Narrow"/>
                <a:ea typeface="Arial Narrow"/>
                <a:cs typeface="Arial Narrow"/>
                <a:sym typeface="Arial Narrow"/>
              </a:defRPr>
            </a:lvl6pPr>
            <a:lvl7pPr indent="0" lvl="6" marL="0" marR="0" algn="r">
              <a:spcBef>
                <a:spcPts val="0"/>
              </a:spcBef>
              <a:spcAft>
                <a:spcPts val="0"/>
              </a:spcAft>
              <a:buNone/>
              <a:defRPr sz="1100">
                <a:solidFill>
                  <a:schemeClr val="lt1"/>
                </a:solidFill>
                <a:latin typeface="Arial Narrow"/>
                <a:ea typeface="Arial Narrow"/>
                <a:cs typeface="Arial Narrow"/>
                <a:sym typeface="Arial Narrow"/>
              </a:defRPr>
            </a:lvl7pPr>
            <a:lvl8pPr indent="0" lvl="7" marL="0" marR="0" algn="r">
              <a:spcBef>
                <a:spcPts val="0"/>
              </a:spcBef>
              <a:spcAft>
                <a:spcPts val="0"/>
              </a:spcAft>
              <a:buNone/>
              <a:defRPr sz="1100">
                <a:solidFill>
                  <a:schemeClr val="lt1"/>
                </a:solidFill>
                <a:latin typeface="Arial Narrow"/>
                <a:ea typeface="Arial Narrow"/>
                <a:cs typeface="Arial Narrow"/>
                <a:sym typeface="Arial Narrow"/>
              </a:defRPr>
            </a:lvl8pPr>
            <a:lvl9pPr indent="0" lvl="8" marL="0" marR="0" algn="r">
              <a:spcBef>
                <a:spcPts val="0"/>
              </a:spcBef>
              <a:spcAft>
                <a:spcPts val="0"/>
              </a:spcAft>
              <a:buNone/>
              <a:defRPr sz="1100">
                <a:solidFill>
                  <a:schemeClr val="lt1"/>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showMasterSp="0" type="title">
  <p:cSld name="TITLE">
    <p:spTree>
      <p:nvGrpSpPr>
        <p:cNvPr id="2245" name="Shape 2245"/>
        <p:cNvGrpSpPr/>
        <p:nvPr/>
      </p:nvGrpSpPr>
      <p:grpSpPr>
        <a:xfrm>
          <a:off x="0" y="0"/>
          <a:ext cx="0" cy="0"/>
          <a:chOff x="0" y="0"/>
          <a:chExt cx="0" cy="0"/>
        </a:xfrm>
      </p:grpSpPr>
      <p:pic>
        <p:nvPicPr>
          <p:cNvPr descr="horizon.png" id="2246" name="Google Shape;2246;p372"/>
          <p:cNvPicPr preferRelativeResize="0"/>
          <p:nvPr/>
        </p:nvPicPr>
        <p:blipFill rotWithShape="1">
          <a:blip r:embed="rId2">
            <a:alphaModFix/>
          </a:blip>
          <a:srcRect b="0" l="0" r="0" t="33333"/>
          <a:stretch/>
        </p:blipFill>
        <p:spPr>
          <a:xfrm>
            <a:off x="0" y="0"/>
            <a:ext cx="9144000" cy="4572000"/>
          </a:xfrm>
          <a:prstGeom prst="rect">
            <a:avLst/>
          </a:prstGeom>
          <a:noFill/>
          <a:ln>
            <a:noFill/>
          </a:ln>
        </p:spPr>
      </p:pic>
      <p:sp>
        <p:nvSpPr>
          <p:cNvPr id="2247" name="Google Shape;2247;p372"/>
          <p:cNvSpPr txBox="1"/>
          <p:nvPr>
            <p:ph idx="1" type="subTitle"/>
          </p:nvPr>
        </p:nvSpPr>
        <p:spPr>
          <a:xfrm>
            <a:off x="12192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340"/>
              </a:spcBef>
              <a:spcAft>
                <a:spcPts val="0"/>
              </a:spcAft>
              <a:buSzPts val="1700"/>
              <a:buNone/>
              <a:defRPr sz="1700">
                <a:solidFill>
                  <a:schemeClr val="lt2"/>
                </a:solidFill>
              </a:defRPr>
            </a:lvl1pPr>
            <a:lvl2pPr lvl="1" algn="ctr">
              <a:spcBef>
                <a:spcPts val="600"/>
              </a:spcBef>
              <a:spcAft>
                <a:spcPts val="0"/>
              </a:spcAft>
              <a:buSzPts val="1700"/>
              <a:buNone/>
              <a:defRPr>
                <a:solidFill>
                  <a:schemeClr val="lt1"/>
                </a:solidFill>
              </a:defRPr>
            </a:lvl2pPr>
            <a:lvl3pPr lvl="2" algn="ctr">
              <a:spcBef>
                <a:spcPts val="600"/>
              </a:spcBef>
              <a:spcAft>
                <a:spcPts val="0"/>
              </a:spcAft>
              <a:buSzPts val="1700"/>
              <a:buNone/>
              <a:defRPr>
                <a:solidFill>
                  <a:schemeClr val="lt1"/>
                </a:solidFill>
              </a:defRPr>
            </a:lvl3pPr>
            <a:lvl4pPr lvl="3" algn="ctr">
              <a:spcBef>
                <a:spcPts val="600"/>
              </a:spcBef>
              <a:spcAft>
                <a:spcPts val="0"/>
              </a:spcAft>
              <a:buSzPts val="1700"/>
              <a:buNone/>
              <a:defRPr>
                <a:solidFill>
                  <a:schemeClr val="lt1"/>
                </a:solidFill>
              </a:defRPr>
            </a:lvl4pPr>
            <a:lvl5pPr lvl="4" algn="ctr">
              <a:spcBef>
                <a:spcPts val="600"/>
              </a:spcBef>
              <a:spcAft>
                <a:spcPts val="0"/>
              </a:spcAft>
              <a:buSzPts val="1700"/>
              <a:buNone/>
              <a:defRPr>
                <a:solidFill>
                  <a:schemeClr val="lt1"/>
                </a:solidFill>
              </a:defRPr>
            </a:lvl5pPr>
            <a:lvl6pPr lvl="5" algn="ctr">
              <a:lnSpc>
                <a:spcPct val="100000"/>
              </a:lnSpc>
              <a:spcBef>
                <a:spcPts val="600"/>
              </a:spcBef>
              <a:spcAft>
                <a:spcPts val="0"/>
              </a:spcAft>
              <a:buSzPts val="1700"/>
              <a:buNone/>
              <a:defRPr>
                <a:solidFill>
                  <a:schemeClr val="lt1"/>
                </a:solidFill>
              </a:defRPr>
            </a:lvl6pPr>
            <a:lvl7pPr lvl="6" algn="ctr">
              <a:lnSpc>
                <a:spcPct val="100000"/>
              </a:lnSpc>
              <a:spcBef>
                <a:spcPts val="600"/>
              </a:spcBef>
              <a:spcAft>
                <a:spcPts val="0"/>
              </a:spcAft>
              <a:buSzPts val="1700"/>
              <a:buNone/>
              <a:defRPr>
                <a:solidFill>
                  <a:schemeClr val="lt1"/>
                </a:solidFill>
              </a:defRPr>
            </a:lvl7pPr>
            <a:lvl8pPr lvl="7" algn="ctr">
              <a:lnSpc>
                <a:spcPct val="100000"/>
              </a:lnSpc>
              <a:spcBef>
                <a:spcPts val="600"/>
              </a:spcBef>
              <a:spcAft>
                <a:spcPts val="0"/>
              </a:spcAft>
              <a:buSzPts val="1700"/>
              <a:buNone/>
              <a:defRPr>
                <a:solidFill>
                  <a:schemeClr val="lt1"/>
                </a:solidFill>
              </a:defRPr>
            </a:lvl8pPr>
            <a:lvl9pPr lvl="8" algn="ctr">
              <a:lnSpc>
                <a:spcPct val="100000"/>
              </a:lnSpc>
              <a:spcBef>
                <a:spcPts val="600"/>
              </a:spcBef>
              <a:spcAft>
                <a:spcPts val="600"/>
              </a:spcAft>
              <a:buSzPts val="1700"/>
              <a:buNone/>
              <a:defRPr>
                <a:solidFill>
                  <a:schemeClr val="lt1"/>
                </a:solidFill>
              </a:defRPr>
            </a:lvl9pPr>
          </a:lstStyle>
          <a:p/>
        </p:txBody>
      </p:sp>
      <p:sp>
        <p:nvSpPr>
          <p:cNvPr id="2248" name="Google Shape;2248;p372"/>
          <p:cNvSpPr txBox="1"/>
          <p:nvPr>
            <p:ph type="ctrTitle"/>
          </p:nvPr>
        </p:nvSpPr>
        <p:spPr>
          <a:xfrm>
            <a:off x="685800" y="2007888"/>
            <a:ext cx="7772400" cy="1470025"/>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49" name="Google Shape;2249;p372"/>
          <p:cNvSpPr txBox="1"/>
          <p:nvPr>
            <p:ph idx="10" type="dt"/>
          </p:nvPr>
        </p:nvSpPr>
        <p:spPr>
          <a:xfrm>
            <a:off x="5715000" y="6356350"/>
            <a:ext cx="15240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50" name="Google Shape;2250;p372"/>
          <p:cNvSpPr txBox="1"/>
          <p:nvPr>
            <p:ph idx="11" type="ftr"/>
          </p:nvPr>
        </p:nvSpPr>
        <p:spPr>
          <a:xfrm>
            <a:off x="609600" y="6356350"/>
            <a:ext cx="2895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51" name="Google Shape;2251;p372"/>
          <p:cNvSpPr txBox="1"/>
          <p:nvPr>
            <p:ph idx="12" type="sldNum"/>
          </p:nvPr>
        </p:nvSpPr>
        <p:spPr>
          <a:xfrm>
            <a:off x="7543800" y="6356350"/>
            <a:ext cx="990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100">
                <a:solidFill>
                  <a:schemeClr val="lt1"/>
                </a:solidFill>
                <a:latin typeface="Arial Narrow"/>
                <a:ea typeface="Arial Narrow"/>
                <a:cs typeface="Arial Narrow"/>
                <a:sym typeface="Arial Narrow"/>
              </a:defRPr>
            </a:lvl1pPr>
            <a:lvl2pPr indent="0" lvl="1" marL="0" marR="0" algn="r">
              <a:spcBef>
                <a:spcPts val="0"/>
              </a:spcBef>
              <a:spcAft>
                <a:spcPts val="0"/>
              </a:spcAft>
              <a:buNone/>
              <a:defRPr sz="1100">
                <a:solidFill>
                  <a:schemeClr val="lt1"/>
                </a:solidFill>
                <a:latin typeface="Arial Narrow"/>
                <a:ea typeface="Arial Narrow"/>
                <a:cs typeface="Arial Narrow"/>
                <a:sym typeface="Arial Narrow"/>
              </a:defRPr>
            </a:lvl2pPr>
            <a:lvl3pPr indent="0" lvl="2" marL="0" marR="0" algn="r">
              <a:spcBef>
                <a:spcPts val="0"/>
              </a:spcBef>
              <a:spcAft>
                <a:spcPts val="0"/>
              </a:spcAft>
              <a:buNone/>
              <a:defRPr sz="1100">
                <a:solidFill>
                  <a:schemeClr val="lt1"/>
                </a:solidFill>
                <a:latin typeface="Arial Narrow"/>
                <a:ea typeface="Arial Narrow"/>
                <a:cs typeface="Arial Narrow"/>
                <a:sym typeface="Arial Narrow"/>
              </a:defRPr>
            </a:lvl3pPr>
            <a:lvl4pPr indent="0" lvl="3" marL="0" marR="0" algn="r">
              <a:spcBef>
                <a:spcPts val="0"/>
              </a:spcBef>
              <a:spcAft>
                <a:spcPts val="0"/>
              </a:spcAft>
              <a:buNone/>
              <a:defRPr sz="1100">
                <a:solidFill>
                  <a:schemeClr val="lt1"/>
                </a:solidFill>
                <a:latin typeface="Arial Narrow"/>
                <a:ea typeface="Arial Narrow"/>
                <a:cs typeface="Arial Narrow"/>
                <a:sym typeface="Arial Narrow"/>
              </a:defRPr>
            </a:lvl4pPr>
            <a:lvl5pPr indent="0" lvl="4" marL="0" marR="0" algn="r">
              <a:spcBef>
                <a:spcPts val="0"/>
              </a:spcBef>
              <a:spcAft>
                <a:spcPts val="0"/>
              </a:spcAft>
              <a:buNone/>
              <a:defRPr sz="1100">
                <a:solidFill>
                  <a:schemeClr val="lt1"/>
                </a:solidFill>
                <a:latin typeface="Arial Narrow"/>
                <a:ea typeface="Arial Narrow"/>
                <a:cs typeface="Arial Narrow"/>
                <a:sym typeface="Arial Narrow"/>
              </a:defRPr>
            </a:lvl5pPr>
            <a:lvl6pPr indent="0" lvl="5" marL="0" marR="0" algn="r">
              <a:spcBef>
                <a:spcPts val="0"/>
              </a:spcBef>
              <a:spcAft>
                <a:spcPts val="0"/>
              </a:spcAft>
              <a:buNone/>
              <a:defRPr sz="1100">
                <a:solidFill>
                  <a:schemeClr val="lt1"/>
                </a:solidFill>
                <a:latin typeface="Arial Narrow"/>
                <a:ea typeface="Arial Narrow"/>
                <a:cs typeface="Arial Narrow"/>
                <a:sym typeface="Arial Narrow"/>
              </a:defRPr>
            </a:lvl6pPr>
            <a:lvl7pPr indent="0" lvl="6" marL="0" marR="0" algn="r">
              <a:spcBef>
                <a:spcPts val="0"/>
              </a:spcBef>
              <a:spcAft>
                <a:spcPts val="0"/>
              </a:spcAft>
              <a:buNone/>
              <a:defRPr sz="1100">
                <a:solidFill>
                  <a:schemeClr val="lt1"/>
                </a:solidFill>
                <a:latin typeface="Arial Narrow"/>
                <a:ea typeface="Arial Narrow"/>
                <a:cs typeface="Arial Narrow"/>
                <a:sym typeface="Arial Narrow"/>
              </a:defRPr>
            </a:lvl7pPr>
            <a:lvl8pPr indent="0" lvl="7" marL="0" marR="0" algn="r">
              <a:spcBef>
                <a:spcPts val="0"/>
              </a:spcBef>
              <a:spcAft>
                <a:spcPts val="0"/>
              </a:spcAft>
              <a:buNone/>
              <a:defRPr sz="1100">
                <a:solidFill>
                  <a:schemeClr val="lt1"/>
                </a:solidFill>
                <a:latin typeface="Arial Narrow"/>
                <a:ea typeface="Arial Narrow"/>
                <a:cs typeface="Arial Narrow"/>
                <a:sym typeface="Arial Narrow"/>
              </a:defRPr>
            </a:lvl8pPr>
            <a:lvl9pPr indent="0" lvl="8" marL="0" marR="0" algn="r">
              <a:spcBef>
                <a:spcPts val="0"/>
              </a:spcBef>
              <a:spcAft>
                <a:spcPts val="0"/>
              </a:spcAft>
              <a:buNone/>
              <a:defRPr sz="1100">
                <a:solidFill>
                  <a:schemeClr val="lt1"/>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Περιεχόμενο" type="obj">
  <p:cSld name="OBJECT">
    <p:spTree>
      <p:nvGrpSpPr>
        <p:cNvPr id="2252" name="Shape 2252"/>
        <p:cNvGrpSpPr/>
        <p:nvPr/>
      </p:nvGrpSpPr>
      <p:grpSpPr>
        <a:xfrm>
          <a:off x="0" y="0"/>
          <a:ext cx="0" cy="0"/>
          <a:chOff x="0" y="0"/>
          <a:chExt cx="0" cy="0"/>
        </a:xfrm>
      </p:grpSpPr>
      <p:sp>
        <p:nvSpPr>
          <p:cNvPr id="2253" name="Google Shape;2253;p373"/>
          <p:cNvSpPr txBox="1"/>
          <p:nvPr>
            <p:ph type="title"/>
          </p:nvPr>
        </p:nvSpPr>
        <p:spPr>
          <a:xfrm>
            <a:off x="609600" y="274638"/>
            <a:ext cx="7924800" cy="11430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54" name="Google Shape;2254;p373"/>
          <p:cNvSpPr txBox="1"/>
          <p:nvPr>
            <p:ph idx="1" type="body"/>
          </p:nvPr>
        </p:nvSpPr>
        <p:spPr>
          <a:xfrm>
            <a:off x="609600" y="1600200"/>
            <a:ext cx="7924800" cy="4114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2255" name="Google Shape;2255;p373"/>
          <p:cNvSpPr txBox="1"/>
          <p:nvPr>
            <p:ph idx="10" type="dt"/>
          </p:nvPr>
        </p:nvSpPr>
        <p:spPr>
          <a:xfrm>
            <a:off x="5715000" y="6356350"/>
            <a:ext cx="15240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56" name="Google Shape;2256;p373"/>
          <p:cNvSpPr txBox="1"/>
          <p:nvPr>
            <p:ph idx="11" type="ftr"/>
          </p:nvPr>
        </p:nvSpPr>
        <p:spPr>
          <a:xfrm>
            <a:off x="609600" y="6356350"/>
            <a:ext cx="2895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57" name="Google Shape;2257;p373"/>
          <p:cNvSpPr txBox="1"/>
          <p:nvPr>
            <p:ph idx="12" type="sldNum"/>
          </p:nvPr>
        </p:nvSpPr>
        <p:spPr>
          <a:xfrm>
            <a:off x="7543800" y="6356350"/>
            <a:ext cx="990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100">
                <a:solidFill>
                  <a:schemeClr val="lt1"/>
                </a:solidFill>
                <a:latin typeface="Arial Narrow"/>
                <a:ea typeface="Arial Narrow"/>
                <a:cs typeface="Arial Narrow"/>
                <a:sym typeface="Arial Narrow"/>
              </a:defRPr>
            </a:lvl1pPr>
            <a:lvl2pPr indent="0" lvl="1" marL="0" marR="0" algn="r">
              <a:spcBef>
                <a:spcPts val="0"/>
              </a:spcBef>
              <a:spcAft>
                <a:spcPts val="0"/>
              </a:spcAft>
              <a:buNone/>
              <a:defRPr sz="1100">
                <a:solidFill>
                  <a:schemeClr val="lt1"/>
                </a:solidFill>
                <a:latin typeface="Arial Narrow"/>
                <a:ea typeface="Arial Narrow"/>
                <a:cs typeface="Arial Narrow"/>
                <a:sym typeface="Arial Narrow"/>
              </a:defRPr>
            </a:lvl2pPr>
            <a:lvl3pPr indent="0" lvl="2" marL="0" marR="0" algn="r">
              <a:spcBef>
                <a:spcPts val="0"/>
              </a:spcBef>
              <a:spcAft>
                <a:spcPts val="0"/>
              </a:spcAft>
              <a:buNone/>
              <a:defRPr sz="1100">
                <a:solidFill>
                  <a:schemeClr val="lt1"/>
                </a:solidFill>
                <a:latin typeface="Arial Narrow"/>
                <a:ea typeface="Arial Narrow"/>
                <a:cs typeface="Arial Narrow"/>
                <a:sym typeface="Arial Narrow"/>
              </a:defRPr>
            </a:lvl3pPr>
            <a:lvl4pPr indent="0" lvl="3" marL="0" marR="0" algn="r">
              <a:spcBef>
                <a:spcPts val="0"/>
              </a:spcBef>
              <a:spcAft>
                <a:spcPts val="0"/>
              </a:spcAft>
              <a:buNone/>
              <a:defRPr sz="1100">
                <a:solidFill>
                  <a:schemeClr val="lt1"/>
                </a:solidFill>
                <a:latin typeface="Arial Narrow"/>
                <a:ea typeface="Arial Narrow"/>
                <a:cs typeface="Arial Narrow"/>
                <a:sym typeface="Arial Narrow"/>
              </a:defRPr>
            </a:lvl4pPr>
            <a:lvl5pPr indent="0" lvl="4" marL="0" marR="0" algn="r">
              <a:spcBef>
                <a:spcPts val="0"/>
              </a:spcBef>
              <a:spcAft>
                <a:spcPts val="0"/>
              </a:spcAft>
              <a:buNone/>
              <a:defRPr sz="1100">
                <a:solidFill>
                  <a:schemeClr val="lt1"/>
                </a:solidFill>
                <a:latin typeface="Arial Narrow"/>
                <a:ea typeface="Arial Narrow"/>
                <a:cs typeface="Arial Narrow"/>
                <a:sym typeface="Arial Narrow"/>
              </a:defRPr>
            </a:lvl5pPr>
            <a:lvl6pPr indent="0" lvl="5" marL="0" marR="0" algn="r">
              <a:spcBef>
                <a:spcPts val="0"/>
              </a:spcBef>
              <a:spcAft>
                <a:spcPts val="0"/>
              </a:spcAft>
              <a:buNone/>
              <a:defRPr sz="1100">
                <a:solidFill>
                  <a:schemeClr val="lt1"/>
                </a:solidFill>
                <a:latin typeface="Arial Narrow"/>
                <a:ea typeface="Arial Narrow"/>
                <a:cs typeface="Arial Narrow"/>
                <a:sym typeface="Arial Narrow"/>
              </a:defRPr>
            </a:lvl6pPr>
            <a:lvl7pPr indent="0" lvl="6" marL="0" marR="0" algn="r">
              <a:spcBef>
                <a:spcPts val="0"/>
              </a:spcBef>
              <a:spcAft>
                <a:spcPts val="0"/>
              </a:spcAft>
              <a:buNone/>
              <a:defRPr sz="1100">
                <a:solidFill>
                  <a:schemeClr val="lt1"/>
                </a:solidFill>
                <a:latin typeface="Arial Narrow"/>
                <a:ea typeface="Arial Narrow"/>
                <a:cs typeface="Arial Narrow"/>
                <a:sym typeface="Arial Narrow"/>
              </a:defRPr>
            </a:lvl7pPr>
            <a:lvl8pPr indent="0" lvl="7" marL="0" marR="0" algn="r">
              <a:spcBef>
                <a:spcPts val="0"/>
              </a:spcBef>
              <a:spcAft>
                <a:spcPts val="0"/>
              </a:spcAft>
              <a:buNone/>
              <a:defRPr sz="1100">
                <a:solidFill>
                  <a:schemeClr val="lt1"/>
                </a:solidFill>
                <a:latin typeface="Arial Narrow"/>
                <a:ea typeface="Arial Narrow"/>
                <a:cs typeface="Arial Narrow"/>
                <a:sym typeface="Arial Narrow"/>
              </a:defRPr>
            </a:lvl8pPr>
            <a:lvl9pPr indent="0" lvl="8" marL="0" marR="0" algn="r">
              <a:spcBef>
                <a:spcPts val="0"/>
              </a:spcBef>
              <a:spcAft>
                <a:spcPts val="0"/>
              </a:spcAft>
              <a:buNone/>
              <a:defRPr sz="1100">
                <a:solidFill>
                  <a:schemeClr val="lt1"/>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showMasterSp="0" type="secHead">
  <p:cSld name="SECTION_HEADER">
    <p:spTree>
      <p:nvGrpSpPr>
        <p:cNvPr id="2258" name="Shape 2258"/>
        <p:cNvGrpSpPr/>
        <p:nvPr/>
      </p:nvGrpSpPr>
      <p:grpSpPr>
        <a:xfrm>
          <a:off x="0" y="0"/>
          <a:ext cx="0" cy="0"/>
          <a:chOff x="0" y="0"/>
          <a:chExt cx="0" cy="0"/>
        </a:xfrm>
      </p:grpSpPr>
      <p:sp>
        <p:nvSpPr>
          <p:cNvPr id="2259" name="Google Shape;2259;p374"/>
          <p:cNvSpPr txBox="1"/>
          <p:nvPr>
            <p:ph type="title"/>
          </p:nvPr>
        </p:nvSpPr>
        <p:spPr>
          <a:xfrm>
            <a:off x="609600" y="4962525"/>
            <a:ext cx="7885113"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32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60" name="Google Shape;2260;p374"/>
          <p:cNvSpPr txBox="1"/>
          <p:nvPr>
            <p:ph idx="1" type="body"/>
          </p:nvPr>
        </p:nvSpPr>
        <p:spPr>
          <a:xfrm>
            <a:off x="609600" y="3462338"/>
            <a:ext cx="7885113"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340"/>
              </a:spcBef>
              <a:spcAft>
                <a:spcPts val="0"/>
              </a:spcAft>
              <a:buSzPts val="1700"/>
              <a:buNone/>
              <a:defRPr sz="1700">
                <a:solidFill>
                  <a:schemeClr val="lt2"/>
                </a:solidFill>
              </a:defRPr>
            </a:lvl1pPr>
            <a:lvl2pPr indent="-228600" lvl="1" marL="914400" algn="l">
              <a:spcBef>
                <a:spcPts val="600"/>
              </a:spcBef>
              <a:spcAft>
                <a:spcPts val="0"/>
              </a:spcAft>
              <a:buSzPts val="1800"/>
              <a:buNone/>
              <a:defRPr sz="1800">
                <a:solidFill>
                  <a:schemeClr val="lt1"/>
                </a:solidFill>
              </a:defRPr>
            </a:lvl2pPr>
            <a:lvl3pPr indent="-228600" lvl="2" marL="1371600" algn="l">
              <a:spcBef>
                <a:spcPts val="600"/>
              </a:spcBef>
              <a:spcAft>
                <a:spcPts val="0"/>
              </a:spcAft>
              <a:buSzPts val="1600"/>
              <a:buNone/>
              <a:defRPr sz="1600">
                <a:solidFill>
                  <a:schemeClr val="lt1"/>
                </a:solidFill>
              </a:defRPr>
            </a:lvl3pPr>
            <a:lvl4pPr indent="-228600" lvl="3" marL="1828800" algn="l">
              <a:spcBef>
                <a:spcPts val="600"/>
              </a:spcBef>
              <a:spcAft>
                <a:spcPts val="0"/>
              </a:spcAft>
              <a:buSzPts val="1400"/>
              <a:buNone/>
              <a:defRPr sz="1400">
                <a:solidFill>
                  <a:schemeClr val="lt1"/>
                </a:solidFill>
              </a:defRPr>
            </a:lvl4pPr>
            <a:lvl5pPr indent="-228600" lvl="4" marL="2286000" algn="l">
              <a:spcBef>
                <a:spcPts val="600"/>
              </a:spcBef>
              <a:spcAft>
                <a:spcPts val="0"/>
              </a:spcAft>
              <a:buSzPts val="1400"/>
              <a:buNone/>
              <a:defRPr sz="1400">
                <a:solidFill>
                  <a:schemeClr val="lt1"/>
                </a:solidFill>
              </a:defRPr>
            </a:lvl5pPr>
            <a:lvl6pPr indent="-228600" lvl="5" marL="2743200" algn="l">
              <a:lnSpc>
                <a:spcPct val="100000"/>
              </a:lnSpc>
              <a:spcBef>
                <a:spcPts val="600"/>
              </a:spcBef>
              <a:spcAft>
                <a:spcPts val="0"/>
              </a:spcAft>
              <a:buSzPts val="1400"/>
              <a:buNone/>
              <a:defRPr sz="1400">
                <a:solidFill>
                  <a:schemeClr val="lt1"/>
                </a:solidFill>
              </a:defRPr>
            </a:lvl6pPr>
            <a:lvl7pPr indent="-228600" lvl="6" marL="3200400" algn="l">
              <a:lnSpc>
                <a:spcPct val="100000"/>
              </a:lnSpc>
              <a:spcBef>
                <a:spcPts val="600"/>
              </a:spcBef>
              <a:spcAft>
                <a:spcPts val="0"/>
              </a:spcAft>
              <a:buSzPts val="1400"/>
              <a:buNone/>
              <a:defRPr sz="1400">
                <a:solidFill>
                  <a:schemeClr val="lt1"/>
                </a:solidFill>
              </a:defRPr>
            </a:lvl7pPr>
            <a:lvl8pPr indent="-228600" lvl="7" marL="3657600" algn="l">
              <a:lnSpc>
                <a:spcPct val="100000"/>
              </a:lnSpc>
              <a:spcBef>
                <a:spcPts val="600"/>
              </a:spcBef>
              <a:spcAft>
                <a:spcPts val="0"/>
              </a:spcAft>
              <a:buSzPts val="1400"/>
              <a:buNone/>
              <a:defRPr sz="1400">
                <a:solidFill>
                  <a:schemeClr val="lt1"/>
                </a:solidFill>
              </a:defRPr>
            </a:lvl8pPr>
            <a:lvl9pPr indent="-228600" lvl="8" marL="4114800" algn="l">
              <a:lnSpc>
                <a:spcPct val="100000"/>
              </a:lnSpc>
              <a:spcBef>
                <a:spcPts val="600"/>
              </a:spcBef>
              <a:spcAft>
                <a:spcPts val="600"/>
              </a:spcAft>
              <a:buSzPts val="1400"/>
              <a:buNone/>
              <a:defRPr sz="1400">
                <a:solidFill>
                  <a:schemeClr val="lt1"/>
                </a:solidFill>
              </a:defRPr>
            </a:lvl9pPr>
          </a:lstStyle>
          <a:p/>
        </p:txBody>
      </p:sp>
      <p:sp>
        <p:nvSpPr>
          <p:cNvPr id="2261" name="Google Shape;2261;p374"/>
          <p:cNvSpPr txBox="1"/>
          <p:nvPr>
            <p:ph idx="10" type="dt"/>
          </p:nvPr>
        </p:nvSpPr>
        <p:spPr>
          <a:xfrm>
            <a:off x="5715000" y="6356350"/>
            <a:ext cx="15240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62" name="Google Shape;2262;p374"/>
          <p:cNvSpPr txBox="1"/>
          <p:nvPr>
            <p:ph idx="11" type="ftr"/>
          </p:nvPr>
        </p:nvSpPr>
        <p:spPr>
          <a:xfrm>
            <a:off x="609600" y="6356350"/>
            <a:ext cx="2895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63" name="Google Shape;2263;p374"/>
          <p:cNvSpPr txBox="1"/>
          <p:nvPr>
            <p:ph idx="12" type="sldNum"/>
          </p:nvPr>
        </p:nvSpPr>
        <p:spPr>
          <a:xfrm>
            <a:off x="7543800" y="6356350"/>
            <a:ext cx="990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100">
                <a:solidFill>
                  <a:schemeClr val="lt1"/>
                </a:solidFill>
                <a:latin typeface="Arial Narrow"/>
                <a:ea typeface="Arial Narrow"/>
                <a:cs typeface="Arial Narrow"/>
                <a:sym typeface="Arial Narrow"/>
              </a:defRPr>
            </a:lvl1pPr>
            <a:lvl2pPr indent="0" lvl="1" marL="0" marR="0" algn="r">
              <a:spcBef>
                <a:spcPts val="0"/>
              </a:spcBef>
              <a:spcAft>
                <a:spcPts val="0"/>
              </a:spcAft>
              <a:buNone/>
              <a:defRPr sz="1100">
                <a:solidFill>
                  <a:schemeClr val="lt1"/>
                </a:solidFill>
                <a:latin typeface="Arial Narrow"/>
                <a:ea typeface="Arial Narrow"/>
                <a:cs typeface="Arial Narrow"/>
                <a:sym typeface="Arial Narrow"/>
              </a:defRPr>
            </a:lvl2pPr>
            <a:lvl3pPr indent="0" lvl="2" marL="0" marR="0" algn="r">
              <a:spcBef>
                <a:spcPts val="0"/>
              </a:spcBef>
              <a:spcAft>
                <a:spcPts val="0"/>
              </a:spcAft>
              <a:buNone/>
              <a:defRPr sz="1100">
                <a:solidFill>
                  <a:schemeClr val="lt1"/>
                </a:solidFill>
                <a:latin typeface="Arial Narrow"/>
                <a:ea typeface="Arial Narrow"/>
                <a:cs typeface="Arial Narrow"/>
                <a:sym typeface="Arial Narrow"/>
              </a:defRPr>
            </a:lvl3pPr>
            <a:lvl4pPr indent="0" lvl="3" marL="0" marR="0" algn="r">
              <a:spcBef>
                <a:spcPts val="0"/>
              </a:spcBef>
              <a:spcAft>
                <a:spcPts val="0"/>
              </a:spcAft>
              <a:buNone/>
              <a:defRPr sz="1100">
                <a:solidFill>
                  <a:schemeClr val="lt1"/>
                </a:solidFill>
                <a:latin typeface="Arial Narrow"/>
                <a:ea typeface="Arial Narrow"/>
                <a:cs typeface="Arial Narrow"/>
                <a:sym typeface="Arial Narrow"/>
              </a:defRPr>
            </a:lvl4pPr>
            <a:lvl5pPr indent="0" lvl="4" marL="0" marR="0" algn="r">
              <a:spcBef>
                <a:spcPts val="0"/>
              </a:spcBef>
              <a:spcAft>
                <a:spcPts val="0"/>
              </a:spcAft>
              <a:buNone/>
              <a:defRPr sz="1100">
                <a:solidFill>
                  <a:schemeClr val="lt1"/>
                </a:solidFill>
                <a:latin typeface="Arial Narrow"/>
                <a:ea typeface="Arial Narrow"/>
                <a:cs typeface="Arial Narrow"/>
                <a:sym typeface="Arial Narrow"/>
              </a:defRPr>
            </a:lvl5pPr>
            <a:lvl6pPr indent="0" lvl="5" marL="0" marR="0" algn="r">
              <a:spcBef>
                <a:spcPts val="0"/>
              </a:spcBef>
              <a:spcAft>
                <a:spcPts val="0"/>
              </a:spcAft>
              <a:buNone/>
              <a:defRPr sz="1100">
                <a:solidFill>
                  <a:schemeClr val="lt1"/>
                </a:solidFill>
                <a:latin typeface="Arial Narrow"/>
                <a:ea typeface="Arial Narrow"/>
                <a:cs typeface="Arial Narrow"/>
                <a:sym typeface="Arial Narrow"/>
              </a:defRPr>
            </a:lvl6pPr>
            <a:lvl7pPr indent="0" lvl="6" marL="0" marR="0" algn="r">
              <a:spcBef>
                <a:spcPts val="0"/>
              </a:spcBef>
              <a:spcAft>
                <a:spcPts val="0"/>
              </a:spcAft>
              <a:buNone/>
              <a:defRPr sz="1100">
                <a:solidFill>
                  <a:schemeClr val="lt1"/>
                </a:solidFill>
                <a:latin typeface="Arial Narrow"/>
                <a:ea typeface="Arial Narrow"/>
                <a:cs typeface="Arial Narrow"/>
                <a:sym typeface="Arial Narrow"/>
              </a:defRPr>
            </a:lvl7pPr>
            <a:lvl8pPr indent="0" lvl="7" marL="0" marR="0" algn="r">
              <a:spcBef>
                <a:spcPts val="0"/>
              </a:spcBef>
              <a:spcAft>
                <a:spcPts val="0"/>
              </a:spcAft>
              <a:buNone/>
              <a:defRPr sz="1100">
                <a:solidFill>
                  <a:schemeClr val="lt1"/>
                </a:solidFill>
                <a:latin typeface="Arial Narrow"/>
                <a:ea typeface="Arial Narrow"/>
                <a:cs typeface="Arial Narrow"/>
                <a:sym typeface="Arial Narrow"/>
              </a:defRPr>
            </a:lvl8pPr>
            <a:lvl9pPr indent="0" lvl="8" marL="0" marR="0" algn="r">
              <a:spcBef>
                <a:spcPts val="0"/>
              </a:spcBef>
              <a:spcAft>
                <a:spcPts val="0"/>
              </a:spcAft>
              <a:buNone/>
              <a:defRPr sz="1100">
                <a:solidFill>
                  <a:schemeClr val="lt1"/>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type="twoObj">
  <p:cSld name="TWO_OBJECTS">
    <p:spTree>
      <p:nvGrpSpPr>
        <p:cNvPr id="2264" name="Shape 2264"/>
        <p:cNvGrpSpPr/>
        <p:nvPr/>
      </p:nvGrpSpPr>
      <p:grpSpPr>
        <a:xfrm>
          <a:off x="0" y="0"/>
          <a:ext cx="0" cy="0"/>
          <a:chOff x="0" y="0"/>
          <a:chExt cx="0" cy="0"/>
        </a:xfrm>
      </p:grpSpPr>
      <p:sp>
        <p:nvSpPr>
          <p:cNvPr id="2265" name="Google Shape;2265;p375"/>
          <p:cNvSpPr txBox="1"/>
          <p:nvPr>
            <p:ph idx="1" type="body"/>
          </p:nvPr>
        </p:nvSpPr>
        <p:spPr>
          <a:xfrm>
            <a:off x="609600" y="1600200"/>
            <a:ext cx="3733800" cy="4114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36550" lvl="4" marL="2286000" algn="l">
              <a:spcBef>
                <a:spcPts val="600"/>
              </a:spcBef>
              <a:spcAft>
                <a:spcPts val="0"/>
              </a:spcAft>
              <a:buSzPts val="1700"/>
              <a:buChar char="•"/>
              <a:defRPr/>
            </a:lvl5pPr>
            <a:lvl6pPr indent="-336550" lvl="5" marL="2743200" algn="l">
              <a:lnSpc>
                <a:spcPct val="100000"/>
              </a:lnSpc>
              <a:spcBef>
                <a:spcPts val="600"/>
              </a:spcBef>
              <a:spcAft>
                <a:spcPts val="0"/>
              </a:spcAft>
              <a:buClr>
                <a:schemeClr val="lt2"/>
              </a:buClr>
              <a:buSzPts val="1700"/>
              <a:buFont typeface="Arial"/>
              <a:buChar char="•"/>
              <a:defRPr/>
            </a:lvl6pPr>
            <a:lvl7pPr indent="-336550" lvl="6" marL="3200400" algn="l">
              <a:lnSpc>
                <a:spcPct val="100000"/>
              </a:lnSpc>
              <a:spcBef>
                <a:spcPts val="600"/>
              </a:spcBef>
              <a:spcAft>
                <a:spcPts val="0"/>
              </a:spcAft>
              <a:buClr>
                <a:schemeClr val="lt2"/>
              </a:buClr>
              <a:buSzPts val="1700"/>
              <a:buFont typeface="Arial"/>
              <a:buChar char="•"/>
              <a:defRPr/>
            </a:lvl7pPr>
            <a:lvl8pPr indent="-336550" lvl="7" marL="3657600" algn="l">
              <a:lnSpc>
                <a:spcPct val="100000"/>
              </a:lnSpc>
              <a:spcBef>
                <a:spcPts val="600"/>
              </a:spcBef>
              <a:spcAft>
                <a:spcPts val="0"/>
              </a:spcAft>
              <a:buClr>
                <a:schemeClr val="lt2"/>
              </a:buClr>
              <a:buSzPts val="1700"/>
              <a:buFont typeface="Arial"/>
              <a:buChar char="•"/>
              <a:defRPr/>
            </a:lvl8pPr>
            <a:lvl9pPr indent="-336550" lvl="8" marL="4114800" algn="l">
              <a:lnSpc>
                <a:spcPct val="100000"/>
              </a:lnSpc>
              <a:spcBef>
                <a:spcPts val="600"/>
              </a:spcBef>
              <a:spcAft>
                <a:spcPts val="600"/>
              </a:spcAft>
              <a:buClr>
                <a:schemeClr val="lt2"/>
              </a:buClr>
              <a:buSzPts val="1700"/>
              <a:buFont typeface="Arial"/>
              <a:buChar char="•"/>
              <a:defRPr/>
            </a:lvl9pPr>
          </a:lstStyle>
          <a:p/>
        </p:txBody>
      </p:sp>
      <p:sp>
        <p:nvSpPr>
          <p:cNvPr id="2266" name="Google Shape;2266;p375"/>
          <p:cNvSpPr txBox="1"/>
          <p:nvPr>
            <p:ph idx="2" type="body"/>
          </p:nvPr>
        </p:nvSpPr>
        <p:spPr>
          <a:xfrm>
            <a:off x="4800600" y="1600200"/>
            <a:ext cx="3733800" cy="4114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36550" lvl="5" marL="2743200" algn="l">
              <a:lnSpc>
                <a:spcPct val="100000"/>
              </a:lnSpc>
              <a:spcBef>
                <a:spcPts val="600"/>
              </a:spcBef>
              <a:spcAft>
                <a:spcPts val="0"/>
              </a:spcAft>
              <a:buClr>
                <a:schemeClr val="lt2"/>
              </a:buClr>
              <a:buSzPts val="1700"/>
              <a:buChar char="•"/>
              <a:defRPr/>
            </a:lvl6pPr>
            <a:lvl7pPr indent="-336550" lvl="6" marL="3200400" algn="l">
              <a:lnSpc>
                <a:spcPct val="100000"/>
              </a:lnSpc>
              <a:spcBef>
                <a:spcPts val="600"/>
              </a:spcBef>
              <a:spcAft>
                <a:spcPts val="0"/>
              </a:spcAft>
              <a:buClr>
                <a:schemeClr val="lt2"/>
              </a:buClr>
              <a:buSzPts val="1700"/>
              <a:buChar char="•"/>
              <a:defRPr/>
            </a:lvl7pPr>
            <a:lvl8pPr indent="-336550" lvl="7" marL="3657600" algn="l">
              <a:lnSpc>
                <a:spcPct val="100000"/>
              </a:lnSpc>
              <a:spcBef>
                <a:spcPts val="600"/>
              </a:spcBef>
              <a:spcAft>
                <a:spcPts val="0"/>
              </a:spcAft>
              <a:buClr>
                <a:schemeClr val="lt2"/>
              </a:buClr>
              <a:buSzPts val="1700"/>
              <a:buChar char="•"/>
              <a:defRPr/>
            </a:lvl8pPr>
            <a:lvl9pPr indent="-336550" lvl="8" marL="4114800" algn="l">
              <a:lnSpc>
                <a:spcPct val="100000"/>
              </a:lnSpc>
              <a:spcBef>
                <a:spcPts val="600"/>
              </a:spcBef>
              <a:spcAft>
                <a:spcPts val="600"/>
              </a:spcAft>
              <a:buClr>
                <a:schemeClr val="lt2"/>
              </a:buClr>
              <a:buSzPts val="1700"/>
              <a:buChar char="•"/>
              <a:defRPr/>
            </a:lvl9pPr>
          </a:lstStyle>
          <a:p/>
        </p:txBody>
      </p:sp>
      <p:sp>
        <p:nvSpPr>
          <p:cNvPr id="2267" name="Google Shape;2267;p375"/>
          <p:cNvSpPr txBox="1"/>
          <p:nvPr>
            <p:ph type="title"/>
          </p:nvPr>
        </p:nvSpPr>
        <p:spPr>
          <a:xfrm>
            <a:off x="609600" y="274638"/>
            <a:ext cx="7924800" cy="11430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68" name="Google Shape;2268;p375"/>
          <p:cNvSpPr txBox="1"/>
          <p:nvPr>
            <p:ph idx="10" type="dt"/>
          </p:nvPr>
        </p:nvSpPr>
        <p:spPr>
          <a:xfrm>
            <a:off x="5715000" y="6356350"/>
            <a:ext cx="15240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69" name="Google Shape;2269;p375"/>
          <p:cNvSpPr txBox="1"/>
          <p:nvPr>
            <p:ph idx="11" type="ftr"/>
          </p:nvPr>
        </p:nvSpPr>
        <p:spPr>
          <a:xfrm>
            <a:off x="609600" y="6356350"/>
            <a:ext cx="2895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70" name="Google Shape;2270;p375"/>
          <p:cNvSpPr txBox="1"/>
          <p:nvPr>
            <p:ph idx="12" type="sldNum"/>
          </p:nvPr>
        </p:nvSpPr>
        <p:spPr>
          <a:xfrm>
            <a:off x="7543800" y="6356350"/>
            <a:ext cx="990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100">
                <a:solidFill>
                  <a:schemeClr val="lt1"/>
                </a:solidFill>
                <a:latin typeface="Arial Narrow"/>
                <a:ea typeface="Arial Narrow"/>
                <a:cs typeface="Arial Narrow"/>
                <a:sym typeface="Arial Narrow"/>
              </a:defRPr>
            </a:lvl1pPr>
            <a:lvl2pPr indent="0" lvl="1" marL="0" marR="0" algn="r">
              <a:spcBef>
                <a:spcPts val="0"/>
              </a:spcBef>
              <a:spcAft>
                <a:spcPts val="0"/>
              </a:spcAft>
              <a:buNone/>
              <a:defRPr sz="1100">
                <a:solidFill>
                  <a:schemeClr val="lt1"/>
                </a:solidFill>
                <a:latin typeface="Arial Narrow"/>
                <a:ea typeface="Arial Narrow"/>
                <a:cs typeface="Arial Narrow"/>
                <a:sym typeface="Arial Narrow"/>
              </a:defRPr>
            </a:lvl2pPr>
            <a:lvl3pPr indent="0" lvl="2" marL="0" marR="0" algn="r">
              <a:spcBef>
                <a:spcPts val="0"/>
              </a:spcBef>
              <a:spcAft>
                <a:spcPts val="0"/>
              </a:spcAft>
              <a:buNone/>
              <a:defRPr sz="1100">
                <a:solidFill>
                  <a:schemeClr val="lt1"/>
                </a:solidFill>
                <a:latin typeface="Arial Narrow"/>
                <a:ea typeface="Arial Narrow"/>
                <a:cs typeface="Arial Narrow"/>
                <a:sym typeface="Arial Narrow"/>
              </a:defRPr>
            </a:lvl3pPr>
            <a:lvl4pPr indent="0" lvl="3" marL="0" marR="0" algn="r">
              <a:spcBef>
                <a:spcPts val="0"/>
              </a:spcBef>
              <a:spcAft>
                <a:spcPts val="0"/>
              </a:spcAft>
              <a:buNone/>
              <a:defRPr sz="1100">
                <a:solidFill>
                  <a:schemeClr val="lt1"/>
                </a:solidFill>
                <a:latin typeface="Arial Narrow"/>
                <a:ea typeface="Arial Narrow"/>
                <a:cs typeface="Arial Narrow"/>
                <a:sym typeface="Arial Narrow"/>
              </a:defRPr>
            </a:lvl4pPr>
            <a:lvl5pPr indent="0" lvl="4" marL="0" marR="0" algn="r">
              <a:spcBef>
                <a:spcPts val="0"/>
              </a:spcBef>
              <a:spcAft>
                <a:spcPts val="0"/>
              </a:spcAft>
              <a:buNone/>
              <a:defRPr sz="1100">
                <a:solidFill>
                  <a:schemeClr val="lt1"/>
                </a:solidFill>
                <a:latin typeface="Arial Narrow"/>
                <a:ea typeface="Arial Narrow"/>
                <a:cs typeface="Arial Narrow"/>
                <a:sym typeface="Arial Narrow"/>
              </a:defRPr>
            </a:lvl5pPr>
            <a:lvl6pPr indent="0" lvl="5" marL="0" marR="0" algn="r">
              <a:spcBef>
                <a:spcPts val="0"/>
              </a:spcBef>
              <a:spcAft>
                <a:spcPts val="0"/>
              </a:spcAft>
              <a:buNone/>
              <a:defRPr sz="1100">
                <a:solidFill>
                  <a:schemeClr val="lt1"/>
                </a:solidFill>
                <a:latin typeface="Arial Narrow"/>
                <a:ea typeface="Arial Narrow"/>
                <a:cs typeface="Arial Narrow"/>
                <a:sym typeface="Arial Narrow"/>
              </a:defRPr>
            </a:lvl6pPr>
            <a:lvl7pPr indent="0" lvl="6" marL="0" marR="0" algn="r">
              <a:spcBef>
                <a:spcPts val="0"/>
              </a:spcBef>
              <a:spcAft>
                <a:spcPts val="0"/>
              </a:spcAft>
              <a:buNone/>
              <a:defRPr sz="1100">
                <a:solidFill>
                  <a:schemeClr val="lt1"/>
                </a:solidFill>
                <a:latin typeface="Arial Narrow"/>
                <a:ea typeface="Arial Narrow"/>
                <a:cs typeface="Arial Narrow"/>
                <a:sym typeface="Arial Narrow"/>
              </a:defRPr>
            </a:lvl7pPr>
            <a:lvl8pPr indent="0" lvl="7" marL="0" marR="0" algn="r">
              <a:spcBef>
                <a:spcPts val="0"/>
              </a:spcBef>
              <a:spcAft>
                <a:spcPts val="0"/>
              </a:spcAft>
              <a:buNone/>
              <a:defRPr sz="1100">
                <a:solidFill>
                  <a:schemeClr val="lt1"/>
                </a:solidFill>
                <a:latin typeface="Arial Narrow"/>
                <a:ea typeface="Arial Narrow"/>
                <a:cs typeface="Arial Narrow"/>
                <a:sym typeface="Arial Narrow"/>
              </a:defRPr>
            </a:lvl8pPr>
            <a:lvl9pPr indent="0" lvl="8" marL="0" marR="0" algn="r">
              <a:spcBef>
                <a:spcPts val="0"/>
              </a:spcBef>
              <a:spcAft>
                <a:spcPts val="0"/>
              </a:spcAft>
              <a:buNone/>
              <a:defRPr sz="1100">
                <a:solidFill>
                  <a:schemeClr val="lt1"/>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Σύγκριση" type="twoTxTwoObj">
  <p:cSld name="TWO_OBJECTS_WITH_TEXT">
    <p:spTree>
      <p:nvGrpSpPr>
        <p:cNvPr id="199" name="Shape 199"/>
        <p:cNvGrpSpPr/>
        <p:nvPr/>
      </p:nvGrpSpPr>
      <p:grpSpPr>
        <a:xfrm>
          <a:off x="0" y="0"/>
          <a:ext cx="0" cy="0"/>
          <a:chOff x="0" y="0"/>
          <a:chExt cx="0" cy="0"/>
        </a:xfrm>
      </p:grpSpPr>
      <p:cxnSp>
        <p:nvCxnSpPr>
          <p:cNvPr id="200" name="Google Shape;200;p213"/>
          <p:cNvCxnSpPr/>
          <p:nvPr/>
        </p:nvCxnSpPr>
        <p:spPr>
          <a:xfrm>
            <a:off x="563563" y="2179638"/>
            <a:ext cx="3748087" cy="1587"/>
          </a:xfrm>
          <a:prstGeom prst="straightConnector1">
            <a:avLst/>
          </a:prstGeom>
          <a:noFill/>
          <a:ln cap="flat" cmpd="sng" w="12700">
            <a:solidFill>
              <a:srgbClr val="E8E8E7"/>
            </a:solidFill>
            <a:prstDash val="solid"/>
            <a:round/>
            <a:headEnd len="sm" w="sm" type="none"/>
            <a:tailEnd len="sm" w="sm" type="none"/>
          </a:ln>
          <a:effectLst>
            <a:outerShdw blurRad="34925" rotWithShape="0" algn="tl">
              <a:srgbClr val="000000">
                <a:alpha val="54901"/>
              </a:srgbClr>
            </a:outerShdw>
          </a:effectLst>
        </p:spPr>
      </p:cxnSp>
      <p:cxnSp>
        <p:nvCxnSpPr>
          <p:cNvPr id="201" name="Google Shape;201;p213"/>
          <p:cNvCxnSpPr/>
          <p:nvPr/>
        </p:nvCxnSpPr>
        <p:spPr>
          <a:xfrm>
            <a:off x="4754563" y="2179638"/>
            <a:ext cx="3749675" cy="1587"/>
          </a:xfrm>
          <a:prstGeom prst="straightConnector1">
            <a:avLst/>
          </a:prstGeom>
          <a:noFill/>
          <a:ln cap="flat" cmpd="sng" w="12700">
            <a:solidFill>
              <a:srgbClr val="E8E8E7"/>
            </a:solidFill>
            <a:prstDash val="solid"/>
            <a:round/>
            <a:headEnd len="sm" w="sm" type="none"/>
            <a:tailEnd len="sm" w="sm" type="none"/>
          </a:ln>
          <a:effectLst>
            <a:outerShdw blurRad="34925" rotWithShape="0" algn="tl">
              <a:srgbClr val="000000">
                <a:alpha val="54901"/>
              </a:srgbClr>
            </a:outerShdw>
          </a:effectLst>
        </p:spPr>
      </p:cxnSp>
      <p:sp>
        <p:nvSpPr>
          <p:cNvPr id="202" name="Google Shape;202;p213"/>
          <p:cNvSpPr txBox="1"/>
          <p:nvPr>
            <p:ph idx="1" type="body"/>
          </p:nvPr>
        </p:nvSpPr>
        <p:spPr>
          <a:xfrm>
            <a:off x="457200" y="1399593"/>
            <a:ext cx="4040188" cy="762000"/>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SzPts val="2210"/>
              <a:buNone/>
              <a:defRPr b="1" sz="2600">
                <a:solidFill>
                  <a:schemeClr val="lt2"/>
                </a:solidFill>
                <a:latin typeface="Constantia"/>
                <a:ea typeface="Constantia"/>
                <a:cs typeface="Constantia"/>
                <a:sym typeface="Constantia"/>
              </a:defRPr>
            </a:lvl1pPr>
            <a:lvl2pPr indent="-228600" lvl="1" marL="914400" algn="l">
              <a:spcBef>
                <a:spcPts val="300"/>
              </a:spcBef>
              <a:spcAft>
                <a:spcPts val="0"/>
              </a:spcAft>
              <a:buSzPts val="1700"/>
              <a:buNone/>
              <a:defRPr b="1" sz="2000">
                <a:solidFill>
                  <a:schemeClr val="lt1"/>
                </a:solidFill>
                <a:latin typeface="Constantia"/>
                <a:ea typeface="Constantia"/>
                <a:cs typeface="Constantia"/>
                <a:sym typeface="Constantia"/>
              </a:defRPr>
            </a:lvl2pPr>
            <a:lvl3pPr indent="-228600" lvl="2" marL="1371600" algn="l">
              <a:spcBef>
                <a:spcPts val="300"/>
              </a:spcBef>
              <a:spcAft>
                <a:spcPts val="0"/>
              </a:spcAft>
              <a:buSzPts val="1530"/>
              <a:buNone/>
              <a:defRPr b="1" sz="1800">
                <a:solidFill>
                  <a:schemeClr val="lt1"/>
                </a:solidFill>
                <a:latin typeface="Constantia"/>
                <a:ea typeface="Constantia"/>
                <a:cs typeface="Constantia"/>
                <a:sym typeface="Constantia"/>
              </a:defRPr>
            </a:lvl3pPr>
            <a:lvl4pPr indent="-228600" lvl="3" marL="1828800" algn="l">
              <a:spcBef>
                <a:spcPts val="300"/>
              </a:spcBef>
              <a:spcAft>
                <a:spcPts val="0"/>
              </a:spcAft>
              <a:buSzPts val="1360"/>
              <a:buNone/>
              <a:defRPr b="1" sz="1600">
                <a:solidFill>
                  <a:schemeClr val="lt1"/>
                </a:solidFill>
                <a:latin typeface="Constantia"/>
                <a:ea typeface="Constantia"/>
                <a:cs typeface="Constantia"/>
                <a:sym typeface="Constantia"/>
              </a:defRPr>
            </a:lvl4pPr>
            <a:lvl5pPr indent="-228600" lvl="4" marL="2286000" algn="l">
              <a:spcBef>
                <a:spcPts val="338"/>
              </a:spcBef>
              <a:spcAft>
                <a:spcPts val="0"/>
              </a:spcAft>
              <a:buSzPts val="1360"/>
              <a:buNone/>
              <a:defRPr b="1" sz="1600">
                <a:solidFill>
                  <a:schemeClr val="lt1"/>
                </a:solidFill>
                <a:latin typeface="Constantia"/>
                <a:ea typeface="Constantia"/>
                <a:cs typeface="Constantia"/>
                <a:sym typeface="Constantia"/>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203" name="Google Shape;203;p213"/>
          <p:cNvSpPr txBox="1"/>
          <p:nvPr>
            <p:ph idx="2" type="body"/>
          </p:nvPr>
        </p:nvSpPr>
        <p:spPr>
          <a:xfrm>
            <a:off x="457200" y="2201896"/>
            <a:ext cx="4038600" cy="3913632"/>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204" name="Google Shape;204;p213"/>
          <p:cNvSpPr txBox="1"/>
          <p:nvPr>
            <p:ph idx="3" type="body"/>
          </p:nvPr>
        </p:nvSpPr>
        <p:spPr>
          <a:xfrm>
            <a:off x="4649788" y="2201896"/>
            <a:ext cx="4038600" cy="3913632"/>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205" name="Google Shape;205;p213"/>
          <p:cNvSpPr txBox="1"/>
          <p:nvPr>
            <p:ph type="title"/>
          </p:nvPr>
        </p:nvSpPr>
        <p:spPr>
          <a:xfrm>
            <a:off x="457200" y="155448"/>
            <a:ext cx="8229600" cy="11430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6" name="Google Shape;206;p213"/>
          <p:cNvSpPr txBox="1"/>
          <p:nvPr>
            <p:ph idx="4" type="body"/>
          </p:nvPr>
        </p:nvSpPr>
        <p:spPr>
          <a:xfrm>
            <a:off x="4648200" y="1399593"/>
            <a:ext cx="4040188" cy="762000"/>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SzPts val="2210"/>
              <a:buNone/>
              <a:defRPr b="1" sz="2600">
                <a:solidFill>
                  <a:schemeClr val="lt2"/>
                </a:solidFill>
                <a:latin typeface="Constantia"/>
                <a:ea typeface="Constantia"/>
                <a:cs typeface="Constantia"/>
                <a:sym typeface="Constantia"/>
              </a:defRPr>
            </a:lvl1pPr>
            <a:lvl2pPr indent="-228600" lvl="1" marL="914400" algn="l">
              <a:spcBef>
                <a:spcPts val="300"/>
              </a:spcBef>
              <a:spcAft>
                <a:spcPts val="0"/>
              </a:spcAft>
              <a:buSzPts val="1700"/>
              <a:buNone/>
              <a:defRPr b="1" sz="2000">
                <a:solidFill>
                  <a:schemeClr val="lt1"/>
                </a:solidFill>
                <a:latin typeface="Constantia"/>
                <a:ea typeface="Constantia"/>
                <a:cs typeface="Constantia"/>
                <a:sym typeface="Constantia"/>
              </a:defRPr>
            </a:lvl2pPr>
            <a:lvl3pPr indent="-228600" lvl="2" marL="1371600" algn="l">
              <a:spcBef>
                <a:spcPts val="300"/>
              </a:spcBef>
              <a:spcAft>
                <a:spcPts val="0"/>
              </a:spcAft>
              <a:buSzPts val="1530"/>
              <a:buNone/>
              <a:defRPr b="1" sz="1800">
                <a:solidFill>
                  <a:schemeClr val="lt1"/>
                </a:solidFill>
                <a:latin typeface="Constantia"/>
                <a:ea typeface="Constantia"/>
                <a:cs typeface="Constantia"/>
                <a:sym typeface="Constantia"/>
              </a:defRPr>
            </a:lvl3pPr>
            <a:lvl4pPr indent="-228600" lvl="3" marL="1828800" algn="l">
              <a:spcBef>
                <a:spcPts val="300"/>
              </a:spcBef>
              <a:spcAft>
                <a:spcPts val="0"/>
              </a:spcAft>
              <a:buSzPts val="1360"/>
              <a:buNone/>
              <a:defRPr b="1" sz="1600">
                <a:solidFill>
                  <a:schemeClr val="lt1"/>
                </a:solidFill>
                <a:latin typeface="Constantia"/>
                <a:ea typeface="Constantia"/>
                <a:cs typeface="Constantia"/>
                <a:sym typeface="Constantia"/>
              </a:defRPr>
            </a:lvl4pPr>
            <a:lvl5pPr indent="-228600" lvl="4" marL="2286000" algn="l">
              <a:spcBef>
                <a:spcPts val="338"/>
              </a:spcBef>
              <a:spcAft>
                <a:spcPts val="0"/>
              </a:spcAft>
              <a:buSzPts val="1360"/>
              <a:buNone/>
              <a:defRPr b="1" sz="1600">
                <a:solidFill>
                  <a:schemeClr val="lt1"/>
                </a:solidFill>
                <a:latin typeface="Constantia"/>
                <a:ea typeface="Constantia"/>
                <a:cs typeface="Constantia"/>
                <a:sym typeface="Constantia"/>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207" name="Google Shape;207;p213"/>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chemeClr val="lt2"/>
                </a:solidFill>
                <a:latin typeface="Constantia"/>
                <a:ea typeface="Constantia"/>
                <a:cs typeface="Constantia"/>
                <a:sym typeface="Constantia"/>
              </a:defRPr>
            </a:lvl1pPr>
            <a:lvl2pPr indent="0" lvl="1" marL="0" marR="0" algn="ctr">
              <a:spcBef>
                <a:spcPts val="0"/>
              </a:spcBef>
              <a:spcAft>
                <a:spcPts val="0"/>
              </a:spcAft>
              <a:buNone/>
              <a:defRPr sz="1600">
                <a:solidFill>
                  <a:schemeClr val="lt2"/>
                </a:solidFill>
                <a:latin typeface="Constantia"/>
                <a:ea typeface="Constantia"/>
                <a:cs typeface="Constantia"/>
                <a:sym typeface="Constantia"/>
              </a:defRPr>
            </a:lvl2pPr>
            <a:lvl3pPr indent="0" lvl="2" marL="0" marR="0" algn="ctr">
              <a:spcBef>
                <a:spcPts val="0"/>
              </a:spcBef>
              <a:spcAft>
                <a:spcPts val="0"/>
              </a:spcAft>
              <a:buNone/>
              <a:defRPr sz="1600">
                <a:solidFill>
                  <a:schemeClr val="lt2"/>
                </a:solidFill>
                <a:latin typeface="Constantia"/>
                <a:ea typeface="Constantia"/>
                <a:cs typeface="Constantia"/>
                <a:sym typeface="Constantia"/>
              </a:defRPr>
            </a:lvl3pPr>
            <a:lvl4pPr indent="0" lvl="3" marL="0" marR="0" algn="ctr">
              <a:spcBef>
                <a:spcPts val="0"/>
              </a:spcBef>
              <a:spcAft>
                <a:spcPts val="0"/>
              </a:spcAft>
              <a:buNone/>
              <a:defRPr sz="1600">
                <a:solidFill>
                  <a:schemeClr val="lt2"/>
                </a:solidFill>
                <a:latin typeface="Constantia"/>
                <a:ea typeface="Constantia"/>
                <a:cs typeface="Constantia"/>
                <a:sym typeface="Constantia"/>
              </a:defRPr>
            </a:lvl4pPr>
            <a:lvl5pPr indent="0" lvl="4" marL="0" marR="0" algn="ctr">
              <a:spcBef>
                <a:spcPts val="0"/>
              </a:spcBef>
              <a:spcAft>
                <a:spcPts val="0"/>
              </a:spcAft>
              <a:buNone/>
              <a:defRPr sz="1600">
                <a:solidFill>
                  <a:schemeClr val="lt2"/>
                </a:solidFill>
                <a:latin typeface="Constantia"/>
                <a:ea typeface="Constantia"/>
                <a:cs typeface="Constantia"/>
                <a:sym typeface="Constantia"/>
              </a:defRPr>
            </a:lvl5pPr>
            <a:lvl6pPr indent="0" lvl="5" marL="0" marR="0" algn="ctr">
              <a:spcBef>
                <a:spcPts val="0"/>
              </a:spcBef>
              <a:spcAft>
                <a:spcPts val="0"/>
              </a:spcAft>
              <a:buNone/>
              <a:defRPr sz="1600">
                <a:solidFill>
                  <a:schemeClr val="lt2"/>
                </a:solidFill>
                <a:latin typeface="Constantia"/>
                <a:ea typeface="Constantia"/>
                <a:cs typeface="Constantia"/>
                <a:sym typeface="Constantia"/>
              </a:defRPr>
            </a:lvl6pPr>
            <a:lvl7pPr indent="0" lvl="6" marL="0" marR="0" algn="ctr">
              <a:spcBef>
                <a:spcPts val="0"/>
              </a:spcBef>
              <a:spcAft>
                <a:spcPts val="0"/>
              </a:spcAft>
              <a:buNone/>
              <a:defRPr sz="1600">
                <a:solidFill>
                  <a:schemeClr val="lt2"/>
                </a:solidFill>
                <a:latin typeface="Constantia"/>
                <a:ea typeface="Constantia"/>
                <a:cs typeface="Constantia"/>
                <a:sym typeface="Constantia"/>
              </a:defRPr>
            </a:lvl7pPr>
            <a:lvl8pPr indent="0" lvl="7" marL="0" marR="0" algn="ctr">
              <a:spcBef>
                <a:spcPts val="0"/>
              </a:spcBef>
              <a:spcAft>
                <a:spcPts val="0"/>
              </a:spcAft>
              <a:buNone/>
              <a:defRPr sz="1600">
                <a:solidFill>
                  <a:schemeClr val="lt2"/>
                </a:solidFill>
                <a:latin typeface="Constantia"/>
                <a:ea typeface="Constantia"/>
                <a:cs typeface="Constantia"/>
                <a:sym typeface="Constantia"/>
              </a:defRPr>
            </a:lvl8pPr>
            <a:lvl9pPr indent="0" lvl="8" marL="0" marR="0" algn="ctr">
              <a:spcBef>
                <a:spcPts val="0"/>
              </a:spcBef>
              <a:spcAft>
                <a:spcPts val="0"/>
              </a:spcAft>
              <a:buNone/>
              <a:defRPr sz="1600">
                <a:solidFill>
                  <a:schemeClr val="lt2"/>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
        <p:nvSpPr>
          <p:cNvPr id="208" name="Google Shape;208;p213"/>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9" name="Google Shape;209;p213"/>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Σύγκριση" type="twoTxTwoObj">
  <p:cSld name="TWO_OBJECTS_WITH_TEXT">
    <p:spTree>
      <p:nvGrpSpPr>
        <p:cNvPr id="2271" name="Shape 2271"/>
        <p:cNvGrpSpPr/>
        <p:nvPr/>
      </p:nvGrpSpPr>
      <p:grpSpPr>
        <a:xfrm>
          <a:off x="0" y="0"/>
          <a:ext cx="0" cy="0"/>
          <a:chOff x="0" y="0"/>
          <a:chExt cx="0" cy="0"/>
        </a:xfrm>
      </p:grpSpPr>
      <p:sp>
        <p:nvSpPr>
          <p:cNvPr id="2272" name="Google Shape;2272;p376"/>
          <p:cNvSpPr txBox="1"/>
          <p:nvPr>
            <p:ph idx="1" type="body"/>
          </p:nvPr>
        </p:nvSpPr>
        <p:spPr>
          <a:xfrm>
            <a:off x="4800600" y="2209800"/>
            <a:ext cx="3733800" cy="35052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36550" lvl="5" marL="2743200" algn="l">
              <a:lnSpc>
                <a:spcPct val="100000"/>
              </a:lnSpc>
              <a:spcBef>
                <a:spcPts val="600"/>
              </a:spcBef>
              <a:spcAft>
                <a:spcPts val="0"/>
              </a:spcAft>
              <a:buClr>
                <a:schemeClr val="lt2"/>
              </a:buClr>
              <a:buSzPts val="1700"/>
              <a:buChar char="•"/>
              <a:defRPr/>
            </a:lvl6pPr>
            <a:lvl7pPr indent="-336550" lvl="6" marL="3200400" algn="l">
              <a:lnSpc>
                <a:spcPct val="100000"/>
              </a:lnSpc>
              <a:spcBef>
                <a:spcPts val="600"/>
              </a:spcBef>
              <a:spcAft>
                <a:spcPts val="0"/>
              </a:spcAft>
              <a:buClr>
                <a:schemeClr val="lt2"/>
              </a:buClr>
              <a:buSzPts val="1700"/>
              <a:buChar char="•"/>
              <a:defRPr/>
            </a:lvl7pPr>
            <a:lvl8pPr indent="-336550" lvl="7" marL="3657600" algn="l">
              <a:lnSpc>
                <a:spcPct val="100000"/>
              </a:lnSpc>
              <a:spcBef>
                <a:spcPts val="600"/>
              </a:spcBef>
              <a:spcAft>
                <a:spcPts val="0"/>
              </a:spcAft>
              <a:buClr>
                <a:schemeClr val="lt2"/>
              </a:buClr>
              <a:buSzPts val="1700"/>
              <a:buChar char="•"/>
              <a:defRPr/>
            </a:lvl8pPr>
            <a:lvl9pPr indent="-336550" lvl="8" marL="4114800" algn="l">
              <a:lnSpc>
                <a:spcPct val="100000"/>
              </a:lnSpc>
              <a:spcBef>
                <a:spcPts val="600"/>
              </a:spcBef>
              <a:spcAft>
                <a:spcPts val="600"/>
              </a:spcAft>
              <a:buClr>
                <a:schemeClr val="lt2"/>
              </a:buClr>
              <a:buSzPts val="1700"/>
              <a:buChar char="•"/>
              <a:defRPr/>
            </a:lvl9pPr>
          </a:lstStyle>
          <a:p/>
        </p:txBody>
      </p:sp>
      <p:sp>
        <p:nvSpPr>
          <p:cNvPr id="2273" name="Google Shape;2273;p376"/>
          <p:cNvSpPr txBox="1"/>
          <p:nvPr>
            <p:ph idx="2" type="body"/>
          </p:nvPr>
        </p:nvSpPr>
        <p:spPr>
          <a:xfrm>
            <a:off x="609600" y="2209800"/>
            <a:ext cx="3733800" cy="35052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36550" lvl="5" marL="2743200" algn="l">
              <a:lnSpc>
                <a:spcPct val="100000"/>
              </a:lnSpc>
              <a:spcBef>
                <a:spcPts val="600"/>
              </a:spcBef>
              <a:spcAft>
                <a:spcPts val="0"/>
              </a:spcAft>
              <a:buClr>
                <a:schemeClr val="lt2"/>
              </a:buClr>
              <a:buSzPts val="1700"/>
              <a:buChar char="•"/>
              <a:defRPr/>
            </a:lvl6pPr>
            <a:lvl7pPr indent="-336550" lvl="6" marL="3200400" algn="l">
              <a:lnSpc>
                <a:spcPct val="100000"/>
              </a:lnSpc>
              <a:spcBef>
                <a:spcPts val="600"/>
              </a:spcBef>
              <a:spcAft>
                <a:spcPts val="0"/>
              </a:spcAft>
              <a:buClr>
                <a:schemeClr val="lt2"/>
              </a:buClr>
              <a:buSzPts val="1700"/>
              <a:buChar char="•"/>
              <a:defRPr/>
            </a:lvl7pPr>
            <a:lvl8pPr indent="-336550" lvl="7" marL="3657600" algn="l">
              <a:lnSpc>
                <a:spcPct val="100000"/>
              </a:lnSpc>
              <a:spcBef>
                <a:spcPts val="600"/>
              </a:spcBef>
              <a:spcAft>
                <a:spcPts val="0"/>
              </a:spcAft>
              <a:buClr>
                <a:schemeClr val="lt2"/>
              </a:buClr>
              <a:buSzPts val="1700"/>
              <a:buChar char="•"/>
              <a:defRPr/>
            </a:lvl8pPr>
            <a:lvl9pPr indent="-336550" lvl="8" marL="4114800" algn="l">
              <a:lnSpc>
                <a:spcPct val="100000"/>
              </a:lnSpc>
              <a:spcBef>
                <a:spcPts val="600"/>
              </a:spcBef>
              <a:spcAft>
                <a:spcPts val="600"/>
              </a:spcAft>
              <a:buClr>
                <a:schemeClr val="lt2"/>
              </a:buClr>
              <a:buSzPts val="1700"/>
              <a:buChar char="•"/>
              <a:defRPr/>
            </a:lvl9pPr>
          </a:lstStyle>
          <a:p/>
        </p:txBody>
      </p:sp>
      <p:sp>
        <p:nvSpPr>
          <p:cNvPr id="2274" name="Google Shape;2274;p376"/>
          <p:cNvSpPr txBox="1"/>
          <p:nvPr>
            <p:ph type="title"/>
          </p:nvPr>
        </p:nvSpPr>
        <p:spPr>
          <a:xfrm>
            <a:off x="609600" y="274638"/>
            <a:ext cx="7924800" cy="11430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75" name="Google Shape;2275;p376"/>
          <p:cNvSpPr txBox="1"/>
          <p:nvPr>
            <p:ph idx="3" type="body"/>
          </p:nvPr>
        </p:nvSpPr>
        <p:spPr>
          <a:xfrm>
            <a:off x="609600" y="1600199"/>
            <a:ext cx="3733800" cy="574675"/>
          </a:xfrm>
          <a:prstGeom prst="rect">
            <a:avLst/>
          </a:prstGeom>
          <a:noFill/>
          <a:ln>
            <a:noFill/>
          </a:ln>
        </p:spPr>
        <p:txBody>
          <a:bodyPr anchorCtr="0" anchor="b" bIns="45700" lIns="91425" spcFirstLastPara="1" rIns="91425" wrap="square" tIns="45700">
            <a:normAutofit/>
          </a:bodyPr>
          <a:lstStyle>
            <a:lvl1pPr indent="-228600" lvl="0" marL="457200" algn="l">
              <a:spcBef>
                <a:spcPts val="340"/>
              </a:spcBef>
              <a:spcAft>
                <a:spcPts val="0"/>
              </a:spcAft>
              <a:buSzPts val="1700"/>
              <a:buNone/>
              <a:defRPr b="0" i="0" sz="1700">
                <a:solidFill>
                  <a:schemeClr val="lt2"/>
                </a:solidFill>
              </a:defRPr>
            </a:lvl1pPr>
            <a:lvl2pPr indent="-228600" lvl="1" marL="914400" algn="l">
              <a:spcBef>
                <a:spcPts val="600"/>
              </a:spcBef>
              <a:spcAft>
                <a:spcPts val="0"/>
              </a:spcAft>
              <a:buSzPts val="2000"/>
              <a:buNone/>
              <a:defRPr b="1" sz="2000"/>
            </a:lvl2pPr>
            <a:lvl3pPr indent="-228600" lvl="2" marL="1371600" algn="l">
              <a:spcBef>
                <a:spcPts val="600"/>
              </a:spcBef>
              <a:spcAft>
                <a:spcPts val="0"/>
              </a:spcAft>
              <a:buSzPts val="1800"/>
              <a:buNone/>
              <a:defRPr b="1" sz="1800"/>
            </a:lvl3pPr>
            <a:lvl4pPr indent="-228600" lvl="3" marL="1828800" algn="l">
              <a:spcBef>
                <a:spcPts val="600"/>
              </a:spcBef>
              <a:spcAft>
                <a:spcPts val="0"/>
              </a:spcAft>
              <a:buSzPts val="1600"/>
              <a:buNone/>
              <a:defRPr b="1" sz="1600"/>
            </a:lvl4pPr>
            <a:lvl5pPr indent="-228600" lvl="4" marL="2286000" algn="l">
              <a:spcBef>
                <a:spcPts val="600"/>
              </a:spcBef>
              <a:spcAft>
                <a:spcPts val="0"/>
              </a:spcAft>
              <a:buSzPts val="1600"/>
              <a:buNone/>
              <a:defRPr b="1" sz="1600"/>
            </a:lvl5pPr>
            <a:lvl6pPr indent="-228600" lvl="5" marL="2743200" algn="l">
              <a:lnSpc>
                <a:spcPct val="100000"/>
              </a:lnSpc>
              <a:spcBef>
                <a:spcPts val="600"/>
              </a:spcBef>
              <a:spcAft>
                <a:spcPts val="0"/>
              </a:spcAft>
              <a:buSzPts val="1600"/>
              <a:buNone/>
              <a:defRPr b="1" sz="1600"/>
            </a:lvl6pPr>
            <a:lvl7pPr indent="-228600" lvl="6" marL="3200400" algn="l">
              <a:lnSpc>
                <a:spcPct val="100000"/>
              </a:lnSpc>
              <a:spcBef>
                <a:spcPts val="600"/>
              </a:spcBef>
              <a:spcAft>
                <a:spcPts val="0"/>
              </a:spcAft>
              <a:buSzPts val="1600"/>
              <a:buNone/>
              <a:defRPr b="1" sz="1600"/>
            </a:lvl7pPr>
            <a:lvl8pPr indent="-228600" lvl="7" marL="3657600" algn="l">
              <a:lnSpc>
                <a:spcPct val="100000"/>
              </a:lnSpc>
              <a:spcBef>
                <a:spcPts val="600"/>
              </a:spcBef>
              <a:spcAft>
                <a:spcPts val="0"/>
              </a:spcAft>
              <a:buSzPts val="1600"/>
              <a:buNone/>
              <a:defRPr b="1" sz="1600"/>
            </a:lvl8pPr>
            <a:lvl9pPr indent="-228600" lvl="8" marL="4114800" algn="l">
              <a:lnSpc>
                <a:spcPct val="100000"/>
              </a:lnSpc>
              <a:spcBef>
                <a:spcPts val="600"/>
              </a:spcBef>
              <a:spcAft>
                <a:spcPts val="600"/>
              </a:spcAft>
              <a:buSzPts val="1600"/>
              <a:buNone/>
              <a:defRPr b="1" sz="1600"/>
            </a:lvl9pPr>
          </a:lstStyle>
          <a:p/>
        </p:txBody>
      </p:sp>
      <p:sp>
        <p:nvSpPr>
          <p:cNvPr id="2276" name="Google Shape;2276;p376"/>
          <p:cNvSpPr txBox="1"/>
          <p:nvPr>
            <p:ph idx="4" type="body"/>
          </p:nvPr>
        </p:nvSpPr>
        <p:spPr>
          <a:xfrm>
            <a:off x="4800600" y="1600199"/>
            <a:ext cx="3733800" cy="574675"/>
          </a:xfrm>
          <a:prstGeom prst="rect">
            <a:avLst/>
          </a:prstGeom>
          <a:noFill/>
          <a:ln>
            <a:noFill/>
          </a:ln>
        </p:spPr>
        <p:txBody>
          <a:bodyPr anchorCtr="0" anchor="b" bIns="45700" lIns="91425" spcFirstLastPara="1" rIns="91425" wrap="square" tIns="45700">
            <a:normAutofit/>
          </a:bodyPr>
          <a:lstStyle>
            <a:lvl1pPr indent="-228600" lvl="0" marL="457200" algn="l">
              <a:spcBef>
                <a:spcPts val="340"/>
              </a:spcBef>
              <a:spcAft>
                <a:spcPts val="0"/>
              </a:spcAft>
              <a:buSzPts val="1700"/>
              <a:buNone/>
              <a:defRPr b="0" i="0" sz="1700">
                <a:solidFill>
                  <a:schemeClr val="lt2"/>
                </a:solidFill>
              </a:defRPr>
            </a:lvl1pPr>
            <a:lvl2pPr indent="-228600" lvl="1" marL="914400" algn="l">
              <a:spcBef>
                <a:spcPts val="600"/>
              </a:spcBef>
              <a:spcAft>
                <a:spcPts val="0"/>
              </a:spcAft>
              <a:buSzPts val="2000"/>
              <a:buNone/>
              <a:defRPr b="1" sz="2000"/>
            </a:lvl2pPr>
            <a:lvl3pPr indent="-228600" lvl="2" marL="1371600" algn="l">
              <a:spcBef>
                <a:spcPts val="600"/>
              </a:spcBef>
              <a:spcAft>
                <a:spcPts val="0"/>
              </a:spcAft>
              <a:buSzPts val="1800"/>
              <a:buNone/>
              <a:defRPr b="1" sz="1800"/>
            </a:lvl3pPr>
            <a:lvl4pPr indent="-228600" lvl="3" marL="1828800" algn="l">
              <a:spcBef>
                <a:spcPts val="600"/>
              </a:spcBef>
              <a:spcAft>
                <a:spcPts val="0"/>
              </a:spcAft>
              <a:buSzPts val="1600"/>
              <a:buNone/>
              <a:defRPr b="1" sz="1600"/>
            </a:lvl4pPr>
            <a:lvl5pPr indent="-228600" lvl="4" marL="2286000" algn="l">
              <a:spcBef>
                <a:spcPts val="600"/>
              </a:spcBef>
              <a:spcAft>
                <a:spcPts val="0"/>
              </a:spcAft>
              <a:buSzPts val="1600"/>
              <a:buNone/>
              <a:defRPr b="1" sz="1600"/>
            </a:lvl5pPr>
            <a:lvl6pPr indent="-228600" lvl="5" marL="2743200" algn="l">
              <a:lnSpc>
                <a:spcPct val="100000"/>
              </a:lnSpc>
              <a:spcBef>
                <a:spcPts val="600"/>
              </a:spcBef>
              <a:spcAft>
                <a:spcPts val="0"/>
              </a:spcAft>
              <a:buSzPts val="1600"/>
              <a:buNone/>
              <a:defRPr b="1" sz="1600"/>
            </a:lvl6pPr>
            <a:lvl7pPr indent="-228600" lvl="6" marL="3200400" algn="l">
              <a:lnSpc>
                <a:spcPct val="100000"/>
              </a:lnSpc>
              <a:spcBef>
                <a:spcPts val="600"/>
              </a:spcBef>
              <a:spcAft>
                <a:spcPts val="0"/>
              </a:spcAft>
              <a:buSzPts val="1600"/>
              <a:buNone/>
              <a:defRPr b="1" sz="1600"/>
            </a:lvl7pPr>
            <a:lvl8pPr indent="-228600" lvl="7" marL="3657600" algn="l">
              <a:lnSpc>
                <a:spcPct val="100000"/>
              </a:lnSpc>
              <a:spcBef>
                <a:spcPts val="600"/>
              </a:spcBef>
              <a:spcAft>
                <a:spcPts val="0"/>
              </a:spcAft>
              <a:buSzPts val="1600"/>
              <a:buNone/>
              <a:defRPr b="1" sz="1600"/>
            </a:lvl8pPr>
            <a:lvl9pPr indent="-228600" lvl="8" marL="4114800" algn="l">
              <a:lnSpc>
                <a:spcPct val="100000"/>
              </a:lnSpc>
              <a:spcBef>
                <a:spcPts val="600"/>
              </a:spcBef>
              <a:spcAft>
                <a:spcPts val="600"/>
              </a:spcAft>
              <a:buSzPts val="1600"/>
              <a:buNone/>
              <a:defRPr b="1" sz="1600"/>
            </a:lvl9pPr>
          </a:lstStyle>
          <a:p/>
        </p:txBody>
      </p:sp>
      <p:sp>
        <p:nvSpPr>
          <p:cNvPr id="2277" name="Google Shape;2277;p376"/>
          <p:cNvSpPr txBox="1"/>
          <p:nvPr>
            <p:ph idx="10" type="dt"/>
          </p:nvPr>
        </p:nvSpPr>
        <p:spPr>
          <a:xfrm>
            <a:off x="5715000" y="6356350"/>
            <a:ext cx="15240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78" name="Google Shape;2278;p376"/>
          <p:cNvSpPr txBox="1"/>
          <p:nvPr>
            <p:ph idx="11" type="ftr"/>
          </p:nvPr>
        </p:nvSpPr>
        <p:spPr>
          <a:xfrm>
            <a:off x="609600" y="6356350"/>
            <a:ext cx="2895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79" name="Google Shape;2279;p376"/>
          <p:cNvSpPr txBox="1"/>
          <p:nvPr>
            <p:ph idx="12" type="sldNum"/>
          </p:nvPr>
        </p:nvSpPr>
        <p:spPr>
          <a:xfrm>
            <a:off x="7543800" y="6356350"/>
            <a:ext cx="990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100">
                <a:solidFill>
                  <a:schemeClr val="lt1"/>
                </a:solidFill>
                <a:latin typeface="Arial Narrow"/>
                <a:ea typeface="Arial Narrow"/>
                <a:cs typeface="Arial Narrow"/>
                <a:sym typeface="Arial Narrow"/>
              </a:defRPr>
            </a:lvl1pPr>
            <a:lvl2pPr indent="0" lvl="1" marL="0" marR="0" algn="r">
              <a:spcBef>
                <a:spcPts val="0"/>
              </a:spcBef>
              <a:spcAft>
                <a:spcPts val="0"/>
              </a:spcAft>
              <a:buNone/>
              <a:defRPr sz="1100">
                <a:solidFill>
                  <a:schemeClr val="lt1"/>
                </a:solidFill>
                <a:latin typeface="Arial Narrow"/>
                <a:ea typeface="Arial Narrow"/>
                <a:cs typeface="Arial Narrow"/>
                <a:sym typeface="Arial Narrow"/>
              </a:defRPr>
            </a:lvl2pPr>
            <a:lvl3pPr indent="0" lvl="2" marL="0" marR="0" algn="r">
              <a:spcBef>
                <a:spcPts val="0"/>
              </a:spcBef>
              <a:spcAft>
                <a:spcPts val="0"/>
              </a:spcAft>
              <a:buNone/>
              <a:defRPr sz="1100">
                <a:solidFill>
                  <a:schemeClr val="lt1"/>
                </a:solidFill>
                <a:latin typeface="Arial Narrow"/>
                <a:ea typeface="Arial Narrow"/>
                <a:cs typeface="Arial Narrow"/>
                <a:sym typeface="Arial Narrow"/>
              </a:defRPr>
            </a:lvl3pPr>
            <a:lvl4pPr indent="0" lvl="3" marL="0" marR="0" algn="r">
              <a:spcBef>
                <a:spcPts val="0"/>
              </a:spcBef>
              <a:spcAft>
                <a:spcPts val="0"/>
              </a:spcAft>
              <a:buNone/>
              <a:defRPr sz="1100">
                <a:solidFill>
                  <a:schemeClr val="lt1"/>
                </a:solidFill>
                <a:latin typeface="Arial Narrow"/>
                <a:ea typeface="Arial Narrow"/>
                <a:cs typeface="Arial Narrow"/>
                <a:sym typeface="Arial Narrow"/>
              </a:defRPr>
            </a:lvl4pPr>
            <a:lvl5pPr indent="0" lvl="4" marL="0" marR="0" algn="r">
              <a:spcBef>
                <a:spcPts val="0"/>
              </a:spcBef>
              <a:spcAft>
                <a:spcPts val="0"/>
              </a:spcAft>
              <a:buNone/>
              <a:defRPr sz="1100">
                <a:solidFill>
                  <a:schemeClr val="lt1"/>
                </a:solidFill>
                <a:latin typeface="Arial Narrow"/>
                <a:ea typeface="Arial Narrow"/>
                <a:cs typeface="Arial Narrow"/>
                <a:sym typeface="Arial Narrow"/>
              </a:defRPr>
            </a:lvl5pPr>
            <a:lvl6pPr indent="0" lvl="5" marL="0" marR="0" algn="r">
              <a:spcBef>
                <a:spcPts val="0"/>
              </a:spcBef>
              <a:spcAft>
                <a:spcPts val="0"/>
              </a:spcAft>
              <a:buNone/>
              <a:defRPr sz="1100">
                <a:solidFill>
                  <a:schemeClr val="lt1"/>
                </a:solidFill>
                <a:latin typeface="Arial Narrow"/>
                <a:ea typeface="Arial Narrow"/>
                <a:cs typeface="Arial Narrow"/>
                <a:sym typeface="Arial Narrow"/>
              </a:defRPr>
            </a:lvl6pPr>
            <a:lvl7pPr indent="0" lvl="6" marL="0" marR="0" algn="r">
              <a:spcBef>
                <a:spcPts val="0"/>
              </a:spcBef>
              <a:spcAft>
                <a:spcPts val="0"/>
              </a:spcAft>
              <a:buNone/>
              <a:defRPr sz="1100">
                <a:solidFill>
                  <a:schemeClr val="lt1"/>
                </a:solidFill>
                <a:latin typeface="Arial Narrow"/>
                <a:ea typeface="Arial Narrow"/>
                <a:cs typeface="Arial Narrow"/>
                <a:sym typeface="Arial Narrow"/>
              </a:defRPr>
            </a:lvl7pPr>
            <a:lvl8pPr indent="0" lvl="7" marL="0" marR="0" algn="r">
              <a:spcBef>
                <a:spcPts val="0"/>
              </a:spcBef>
              <a:spcAft>
                <a:spcPts val="0"/>
              </a:spcAft>
              <a:buNone/>
              <a:defRPr sz="1100">
                <a:solidFill>
                  <a:schemeClr val="lt1"/>
                </a:solidFill>
                <a:latin typeface="Arial Narrow"/>
                <a:ea typeface="Arial Narrow"/>
                <a:cs typeface="Arial Narrow"/>
                <a:sym typeface="Arial Narrow"/>
              </a:defRPr>
            </a:lvl8pPr>
            <a:lvl9pPr indent="0" lvl="8" marL="0" marR="0" algn="r">
              <a:spcBef>
                <a:spcPts val="0"/>
              </a:spcBef>
              <a:spcAft>
                <a:spcPts val="0"/>
              </a:spcAft>
              <a:buNone/>
              <a:defRPr sz="1100">
                <a:solidFill>
                  <a:schemeClr val="lt1"/>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ή" type="blank">
  <p:cSld name="BLANK">
    <p:spTree>
      <p:nvGrpSpPr>
        <p:cNvPr id="2280" name="Shape 2280"/>
        <p:cNvGrpSpPr/>
        <p:nvPr/>
      </p:nvGrpSpPr>
      <p:grpSpPr>
        <a:xfrm>
          <a:off x="0" y="0"/>
          <a:ext cx="0" cy="0"/>
          <a:chOff x="0" y="0"/>
          <a:chExt cx="0" cy="0"/>
        </a:xfrm>
      </p:grpSpPr>
      <p:sp>
        <p:nvSpPr>
          <p:cNvPr id="2281" name="Google Shape;2281;p377"/>
          <p:cNvSpPr txBox="1"/>
          <p:nvPr>
            <p:ph idx="10" type="dt"/>
          </p:nvPr>
        </p:nvSpPr>
        <p:spPr>
          <a:xfrm>
            <a:off x="5715000" y="6356350"/>
            <a:ext cx="15240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82" name="Google Shape;2282;p377"/>
          <p:cNvSpPr txBox="1"/>
          <p:nvPr>
            <p:ph idx="11" type="ftr"/>
          </p:nvPr>
        </p:nvSpPr>
        <p:spPr>
          <a:xfrm>
            <a:off x="609600" y="6356350"/>
            <a:ext cx="2895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83" name="Google Shape;2283;p377"/>
          <p:cNvSpPr txBox="1"/>
          <p:nvPr>
            <p:ph idx="12" type="sldNum"/>
          </p:nvPr>
        </p:nvSpPr>
        <p:spPr>
          <a:xfrm>
            <a:off x="7543800" y="6356350"/>
            <a:ext cx="990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100">
                <a:solidFill>
                  <a:schemeClr val="lt1"/>
                </a:solidFill>
                <a:latin typeface="Arial Narrow"/>
                <a:ea typeface="Arial Narrow"/>
                <a:cs typeface="Arial Narrow"/>
                <a:sym typeface="Arial Narrow"/>
              </a:defRPr>
            </a:lvl1pPr>
            <a:lvl2pPr indent="0" lvl="1" marL="0" marR="0" algn="r">
              <a:spcBef>
                <a:spcPts val="0"/>
              </a:spcBef>
              <a:spcAft>
                <a:spcPts val="0"/>
              </a:spcAft>
              <a:buNone/>
              <a:defRPr sz="1100">
                <a:solidFill>
                  <a:schemeClr val="lt1"/>
                </a:solidFill>
                <a:latin typeface="Arial Narrow"/>
                <a:ea typeface="Arial Narrow"/>
                <a:cs typeface="Arial Narrow"/>
                <a:sym typeface="Arial Narrow"/>
              </a:defRPr>
            </a:lvl2pPr>
            <a:lvl3pPr indent="0" lvl="2" marL="0" marR="0" algn="r">
              <a:spcBef>
                <a:spcPts val="0"/>
              </a:spcBef>
              <a:spcAft>
                <a:spcPts val="0"/>
              </a:spcAft>
              <a:buNone/>
              <a:defRPr sz="1100">
                <a:solidFill>
                  <a:schemeClr val="lt1"/>
                </a:solidFill>
                <a:latin typeface="Arial Narrow"/>
                <a:ea typeface="Arial Narrow"/>
                <a:cs typeface="Arial Narrow"/>
                <a:sym typeface="Arial Narrow"/>
              </a:defRPr>
            </a:lvl3pPr>
            <a:lvl4pPr indent="0" lvl="3" marL="0" marR="0" algn="r">
              <a:spcBef>
                <a:spcPts val="0"/>
              </a:spcBef>
              <a:spcAft>
                <a:spcPts val="0"/>
              </a:spcAft>
              <a:buNone/>
              <a:defRPr sz="1100">
                <a:solidFill>
                  <a:schemeClr val="lt1"/>
                </a:solidFill>
                <a:latin typeface="Arial Narrow"/>
                <a:ea typeface="Arial Narrow"/>
                <a:cs typeface="Arial Narrow"/>
                <a:sym typeface="Arial Narrow"/>
              </a:defRPr>
            </a:lvl4pPr>
            <a:lvl5pPr indent="0" lvl="4" marL="0" marR="0" algn="r">
              <a:spcBef>
                <a:spcPts val="0"/>
              </a:spcBef>
              <a:spcAft>
                <a:spcPts val="0"/>
              </a:spcAft>
              <a:buNone/>
              <a:defRPr sz="1100">
                <a:solidFill>
                  <a:schemeClr val="lt1"/>
                </a:solidFill>
                <a:latin typeface="Arial Narrow"/>
                <a:ea typeface="Arial Narrow"/>
                <a:cs typeface="Arial Narrow"/>
                <a:sym typeface="Arial Narrow"/>
              </a:defRPr>
            </a:lvl5pPr>
            <a:lvl6pPr indent="0" lvl="5" marL="0" marR="0" algn="r">
              <a:spcBef>
                <a:spcPts val="0"/>
              </a:spcBef>
              <a:spcAft>
                <a:spcPts val="0"/>
              </a:spcAft>
              <a:buNone/>
              <a:defRPr sz="1100">
                <a:solidFill>
                  <a:schemeClr val="lt1"/>
                </a:solidFill>
                <a:latin typeface="Arial Narrow"/>
                <a:ea typeface="Arial Narrow"/>
                <a:cs typeface="Arial Narrow"/>
                <a:sym typeface="Arial Narrow"/>
              </a:defRPr>
            </a:lvl6pPr>
            <a:lvl7pPr indent="0" lvl="6" marL="0" marR="0" algn="r">
              <a:spcBef>
                <a:spcPts val="0"/>
              </a:spcBef>
              <a:spcAft>
                <a:spcPts val="0"/>
              </a:spcAft>
              <a:buNone/>
              <a:defRPr sz="1100">
                <a:solidFill>
                  <a:schemeClr val="lt1"/>
                </a:solidFill>
                <a:latin typeface="Arial Narrow"/>
                <a:ea typeface="Arial Narrow"/>
                <a:cs typeface="Arial Narrow"/>
                <a:sym typeface="Arial Narrow"/>
              </a:defRPr>
            </a:lvl7pPr>
            <a:lvl8pPr indent="0" lvl="7" marL="0" marR="0" algn="r">
              <a:spcBef>
                <a:spcPts val="0"/>
              </a:spcBef>
              <a:spcAft>
                <a:spcPts val="0"/>
              </a:spcAft>
              <a:buNone/>
              <a:defRPr sz="1100">
                <a:solidFill>
                  <a:schemeClr val="lt1"/>
                </a:solidFill>
                <a:latin typeface="Arial Narrow"/>
                <a:ea typeface="Arial Narrow"/>
                <a:cs typeface="Arial Narrow"/>
                <a:sym typeface="Arial Narrow"/>
              </a:defRPr>
            </a:lvl8pPr>
            <a:lvl9pPr indent="0" lvl="8" marL="0" marR="0" algn="r">
              <a:spcBef>
                <a:spcPts val="0"/>
              </a:spcBef>
              <a:spcAft>
                <a:spcPts val="0"/>
              </a:spcAft>
              <a:buNone/>
              <a:defRPr sz="1100">
                <a:solidFill>
                  <a:schemeClr val="lt1"/>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type="objTx">
  <p:cSld name="OBJECT_WITH_CAPTION_TEXT">
    <p:spTree>
      <p:nvGrpSpPr>
        <p:cNvPr id="2284" name="Shape 2284"/>
        <p:cNvGrpSpPr/>
        <p:nvPr/>
      </p:nvGrpSpPr>
      <p:grpSpPr>
        <a:xfrm>
          <a:off x="0" y="0"/>
          <a:ext cx="0" cy="0"/>
          <a:chOff x="0" y="0"/>
          <a:chExt cx="0" cy="0"/>
        </a:xfrm>
      </p:grpSpPr>
      <p:sp>
        <p:nvSpPr>
          <p:cNvPr id="2285" name="Google Shape;2285;p378"/>
          <p:cNvSpPr txBox="1"/>
          <p:nvPr>
            <p:ph idx="1" type="body"/>
          </p:nvPr>
        </p:nvSpPr>
        <p:spPr>
          <a:xfrm>
            <a:off x="3962400" y="1447800"/>
            <a:ext cx="4648200" cy="42672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2286" name="Google Shape;2286;p378"/>
          <p:cNvSpPr txBox="1"/>
          <p:nvPr>
            <p:ph type="title"/>
          </p:nvPr>
        </p:nvSpPr>
        <p:spPr>
          <a:xfrm>
            <a:off x="612648" y="1447800"/>
            <a:ext cx="2971800" cy="109728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0" i="0" sz="1800" cap="none">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87" name="Google Shape;2287;p378"/>
          <p:cNvSpPr txBox="1"/>
          <p:nvPr>
            <p:ph idx="2" type="body"/>
          </p:nvPr>
        </p:nvSpPr>
        <p:spPr>
          <a:xfrm>
            <a:off x="612648" y="2547891"/>
            <a:ext cx="2971800" cy="3167109"/>
          </a:xfrm>
          <a:prstGeom prst="rect">
            <a:avLst/>
          </a:prstGeom>
          <a:noFill/>
          <a:ln>
            <a:noFill/>
          </a:ln>
        </p:spPr>
        <p:txBody>
          <a:bodyPr anchorCtr="0" anchor="t" bIns="45700" lIns="91425" spcFirstLastPara="1" rIns="91425" wrap="square" tIns="9125">
            <a:normAutofit/>
          </a:bodyPr>
          <a:lstStyle>
            <a:lvl1pPr indent="-228600" lvl="0" marL="457200" algn="l">
              <a:spcBef>
                <a:spcPts val="280"/>
              </a:spcBef>
              <a:spcAft>
                <a:spcPts val="0"/>
              </a:spcAft>
              <a:buSzPts val="1400"/>
              <a:buNone/>
              <a:defRPr sz="1400"/>
            </a:lvl1pPr>
            <a:lvl2pPr indent="-228600" lvl="1" marL="914400" algn="l">
              <a:spcBef>
                <a:spcPts val="60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600"/>
              </a:spcBef>
              <a:spcAft>
                <a:spcPts val="0"/>
              </a:spcAft>
              <a:buSzPts val="900"/>
              <a:buNone/>
              <a:defRPr sz="900"/>
            </a:lvl4pPr>
            <a:lvl5pPr indent="-228600" lvl="4" marL="2286000" algn="l">
              <a:spcBef>
                <a:spcPts val="600"/>
              </a:spcBef>
              <a:spcAft>
                <a:spcPts val="0"/>
              </a:spcAft>
              <a:buSzPts val="900"/>
              <a:buNone/>
              <a:defRPr sz="900"/>
            </a:lvl5pPr>
            <a:lvl6pPr indent="-228600" lvl="5" marL="2743200" algn="l">
              <a:lnSpc>
                <a:spcPct val="100000"/>
              </a:lnSpc>
              <a:spcBef>
                <a:spcPts val="600"/>
              </a:spcBef>
              <a:spcAft>
                <a:spcPts val="0"/>
              </a:spcAft>
              <a:buSzPts val="900"/>
              <a:buNone/>
              <a:defRPr sz="900"/>
            </a:lvl6pPr>
            <a:lvl7pPr indent="-228600" lvl="6" marL="3200400" algn="l">
              <a:lnSpc>
                <a:spcPct val="100000"/>
              </a:lnSpc>
              <a:spcBef>
                <a:spcPts val="600"/>
              </a:spcBef>
              <a:spcAft>
                <a:spcPts val="0"/>
              </a:spcAft>
              <a:buSzPts val="900"/>
              <a:buNone/>
              <a:defRPr sz="900"/>
            </a:lvl7pPr>
            <a:lvl8pPr indent="-228600" lvl="7" marL="3657600" algn="l">
              <a:lnSpc>
                <a:spcPct val="100000"/>
              </a:lnSpc>
              <a:spcBef>
                <a:spcPts val="600"/>
              </a:spcBef>
              <a:spcAft>
                <a:spcPts val="0"/>
              </a:spcAft>
              <a:buSzPts val="900"/>
              <a:buNone/>
              <a:defRPr sz="900"/>
            </a:lvl8pPr>
            <a:lvl9pPr indent="-228600" lvl="8" marL="4114800" algn="l">
              <a:lnSpc>
                <a:spcPct val="100000"/>
              </a:lnSpc>
              <a:spcBef>
                <a:spcPts val="600"/>
              </a:spcBef>
              <a:spcAft>
                <a:spcPts val="600"/>
              </a:spcAft>
              <a:buSzPts val="900"/>
              <a:buNone/>
              <a:defRPr sz="900"/>
            </a:lvl9pPr>
          </a:lstStyle>
          <a:p/>
        </p:txBody>
      </p:sp>
      <p:sp>
        <p:nvSpPr>
          <p:cNvPr id="2288" name="Google Shape;2288;p378"/>
          <p:cNvSpPr txBox="1"/>
          <p:nvPr>
            <p:ph idx="10" type="dt"/>
          </p:nvPr>
        </p:nvSpPr>
        <p:spPr>
          <a:xfrm>
            <a:off x="5715000" y="6356350"/>
            <a:ext cx="15240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89" name="Google Shape;2289;p378"/>
          <p:cNvSpPr txBox="1"/>
          <p:nvPr>
            <p:ph idx="11" type="ftr"/>
          </p:nvPr>
        </p:nvSpPr>
        <p:spPr>
          <a:xfrm>
            <a:off x="609600" y="6356350"/>
            <a:ext cx="2895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90" name="Google Shape;2290;p378"/>
          <p:cNvSpPr txBox="1"/>
          <p:nvPr>
            <p:ph idx="12" type="sldNum"/>
          </p:nvPr>
        </p:nvSpPr>
        <p:spPr>
          <a:xfrm>
            <a:off x="7543800" y="6356350"/>
            <a:ext cx="990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100">
                <a:solidFill>
                  <a:schemeClr val="lt1"/>
                </a:solidFill>
                <a:latin typeface="Arial Narrow"/>
                <a:ea typeface="Arial Narrow"/>
                <a:cs typeface="Arial Narrow"/>
                <a:sym typeface="Arial Narrow"/>
              </a:defRPr>
            </a:lvl1pPr>
            <a:lvl2pPr indent="0" lvl="1" marL="0" marR="0" algn="r">
              <a:spcBef>
                <a:spcPts val="0"/>
              </a:spcBef>
              <a:spcAft>
                <a:spcPts val="0"/>
              </a:spcAft>
              <a:buNone/>
              <a:defRPr sz="1100">
                <a:solidFill>
                  <a:schemeClr val="lt1"/>
                </a:solidFill>
                <a:latin typeface="Arial Narrow"/>
                <a:ea typeface="Arial Narrow"/>
                <a:cs typeface="Arial Narrow"/>
                <a:sym typeface="Arial Narrow"/>
              </a:defRPr>
            </a:lvl2pPr>
            <a:lvl3pPr indent="0" lvl="2" marL="0" marR="0" algn="r">
              <a:spcBef>
                <a:spcPts val="0"/>
              </a:spcBef>
              <a:spcAft>
                <a:spcPts val="0"/>
              </a:spcAft>
              <a:buNone/>
              <a:defRPr sz="1100">
                <a:solidFill>
                  <a:schemeClr val="lt1"/>
                </a:solidFill>
                <a:latin typeface="Arial Narrow"/>
                <a:ea typeface="Arial Narrow"/>
                <a:cs typeface="Arial Narrow"/>
                <a:sym typeface="Arial Narrow"/>
              </a:defRPr>
            </a:lvl3pPr>
            <a:lvl4pPr indent="0" lvl="3" marL="0" marR="0" algn="r">
              <a:spcBef>
                <a:spcPts val="0"/>
              </a:spcBef>
              <a:spcAft>
                <a:spcPts val="0"/>
              </a:spcAft>
              <a:buNone/>
              <a:defRPr sz="1100">
                <a:solidFill>
                  <a:schemeClr val="lt1"/>
                </a:solidFill>
                <a:latin typeface="Arial Narrow"/>
                <a:ea typeface="Arial Narrow"/>
                <a:cs typeface="Arial Narrow"/>
                <a:sym typeface="Arial Narrow"/>
              </a:defRPr>
            </a:lvl4pPr>
            <a:lvl5pPr indent="0" lvl="4" marL="0" marR="0" algn="r">
              <a:spcBef>
                <a:spcPts val="0"/>
              </a:spcBef>
              <a:spcAft>
                <a:spcPts val="0"/>
              </a:spcAft>
              <a:buNone/>
              <a:defRPr sz="1100">
                <a:solidFill>
                  <a:schemeClr val="lt1"/>
                </a:solidFill>
                <a:latin typeface="Arial Narrow"/>
                <a:ea typeface="Arial Narrow"/>
                <a:cs typeface="Arial Narrow"/>
                <a:sym typeface="Arial Narrow"/>
              </a:defRPr>
            </a:lvl5pPr>
            <a:lvl6pPr indent="0" lvl="5" marL="0" marR="0" algn="r">
              <a:spcBef>
                <a:spcPts val="0"/>
              </a:spcBef>
              <a:spcAft>
                <a:spcPts val="0"/>
              </a:spcAft>
              <a:buNone/>
              <a:defRPr sz="1100">
                <a:solidFill>
                  <a:schemeClr val="lt1"/>
                </a:solidFill>
                <a:latin typeface="Arial Narrow"/>
                <a:ea typeface="Arial Narrow"/>
                <a:cs typeface="Arial Narrow"/>
                <a:sym typeface="Arial Narrow"/>
              </a:defRPr>
            </a:lvl6pPr>
            <a:lvl7pPr indent="0" lvl="6" marL="0" marR="0" algn="r">
              <a:spcBef>
                <a:spcPts val="0"/>
              </a:spcBef>
              <a:spcAft>
                <a:spcPts val="0"/>
              </a:spcAft>
              <a:buNone/>
              <a:defRPr sz="1100">
                <a:solidFill>
                  <a:schemeClr val="lt1"/>
                </a:solidFill>
                <a:latin typeface="Arial Narrow"/>
                <a:ea typeface="Arial Narrow"/>
                <a:cs typeface="Arial Narrow"/>
                <a:sym typeface="Arial Narrow"/>
              </a:defRPr>
            </a:lvl7pPr>
            <a:lvl8pPr indent="0" lvl="7" marL="0" marR="0" algn="r">
              <a:spcBef>
                <a:spcPts val="0"/>
              </a:spcBef>
              <a:spcAft>
                <a:spcPts val="0"/>
              </a:spcAft>
              <a:buNone/>
              <a:defRPr sz="1100">
                <a:solidFill>
                  <a:schemeClr val="lt1"/>
                </a:solidFill>
                <a:latin typeface="Arial Narrow"/>
                <a:ea typeface="Arial Narrow"/>
                <a:cs typeface="Arial Narrow"/>
                <a:sym typeface="Arial Narrow"/>
              </a:defRPr>
            </a:lvl8pPr>
            <a:lvl9pPr indent="0" lvl="8" marL="0" marR="0" algn="r">
              <a:spcBef>
                <a:spcPts val="0"/>
              </a:spcBef>
              <a:spcAft>
                <a:spcPts val="0"/>
              </a:spcAft>
              <a:buNone/>
              <a:defRPr sz="1100">
                <a:solidFill>
                  <a:schemeClr val="lt1"/>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showMasterSp="0" type="picTx">
  <p:cSld name="PICTURE_WITH_CAPTION_TEXT">
    <p:spTree>
      <p:nvGrpSpPr>
        <p:cNvPr id="2291" name="Shape 2291"/>
        <p:cNvGrpSpPr/>
        <p:nvPr/>
      </p:nvGrpSpPr>
      <p:grpSpPr>
        <a:xfrm>
          <a:off x="0" y="0"/>
          <a:ext cx="0" cy="0"/>
          <a:chOff x="0" y="0"/>
          <a:chExt cx="0" cy="0"/>
        </a:xfrm>
      </p:grpSpPr>
      <p:pic>
        <p:nvPicPr>
          <p:cNvPr descr="horizon.png" id="2292" name="Google Shape;2292;p379"/>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2293" name="Google Shape;2293;p379"/>
          <p:cNvSpPr txBox="1"/>
          <p:nvPr>
            <p:ph type="title"/>
          </p:nvPr>
        </p:nvSpPr>
        <p:spPr>
          <a:xfrm>
            <a:off x="609600" y="1447800"/>
            <a:ext cx="2971800" cy="109728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0" i="0" sz="1800" cap="none">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94" name="Google Shape;2294;p379"/>
          <p:cNvSpPr/>
          <p:nvPr>
            <p:ph idx="2" type="pic"/>
          </p:nvPr>
        </p:nvSpPr>
        <p:spPr>
          <a:xfrm>
            <a:off x="4657344" y="1447800"/>
            <a:ext cx="3419856" cy="3474720"/>
          </a:xfrm>
          <a:prstGeom prst="rect">
            <a:avLst/>
          </a:prstGeom>
          <a:noFill/>
          <a:ln>
            <a:noFill/>
          </a:ln>
        </p:spPr>
        <p:txBody>
          <a:bodyPr anchorCtr="0" anchor="t" bIns="45700" lIns="91425" spcFirstLastPara="1" rIns="91425" wrap="square" tIns="45700">
            <a:normAutofit/>
          </a:bodyPr>
          <a:lstStyle>
            <a:lvl1pPr lvl="0" marR="0" rtl="0" algn="ctr">
              <a:spcBef>
                <a:spcPts val="400"/>
              </a:spcBef>
              <a:spcAft>
                <a:spcPts val="0"/>
              </a:spcAft>
              <a:buClr>
                <a:schemeClr val="lt2"/>
              </a:buClr>
              <a:buSzPts val="2000"/>
              <a:buFont typeface="Arial"/>
              <a:buNone/>
              <a:defRPr b="0" i="0" sz="2000" u="none" cap="none" strike="noStrike">
                <a:solidFill>
                  <a:srgbClr val="A5A5A5"/>
                </a:solidFill>
                <a:latin typeface="Arial Narrow"/>
                <a:ea typeface="Arial Narrow"/>
                <a:cs typeface="Arial Narrow"/>
                <a:sym typeface="Arial Narrow"/>
              </a:defRPr>
            </a:lvl1pPr>
            <a:lvl2pPr lvl="1" marR="0" rtl="0" algn="l">
              <a:spcBef>
                <a:spcPts val="600"/>
              </a:spcBef>
              <a:spcAft>
                <a:spcPts val="0"/>
              </a:spcAft>
              <a:buClr>
                <a:schemeClr val="lt2"/>
              </a:buClr>
              <a:buSzPts val="2800"/>
              <a:buFont typeface="Arial"/>
              <a:buNone/>
              <a:defRPr b="0" i="0" sz="2800" u="none" cap="none" strike="noStrike">
                <a:solidFill>
                  <a:schemeClr val="lt1"/>
                </a:solidFill>
                <a:latin typeface="Arial Narrow"/>
                <a:ea typeface="Arial Narrow"/>
                <a:cs typeface="Arial Narrow"/>
                <a:sym typeface="Arial Narrow"/>
              </a:defRPr>
            </a:lvl2pPr>
            <a:lvl3pPr lvl="2" marR="0" rtl="0" algn="l">
              <a:spcBef>
                <a:spcPts val="600"/>
              </a:spcBef>
              <a:spcAft>
                <a:spcPts val="0"/>
              </a:spcAft>
              <a:buClr>
                <a:schemeClr val="lt2"/>
              </a:buClr>
              <a:buSzPts val="2400"/>
              <a:buFont typeface="Arial"/>
              <a:buNone/>
              <a:defRPr b="0" i="0" sz="2400" u="none" cap="none" strike="noStrike">
                <a:solidFill>
                  <a:schemeClr val="lt1"/>
                </a:solidFill>
                <a:latin typeface="Arial Narrow"/>
                <a:ea typeface="Arial Narrow"/>
                <a:cs typeface="Arial Narrow"/>
                <a:sym typeface="Arial Narrow"/>
              </a:defRPr>
            </a:lvl3pPr>
            <a:lvl4pPr lvl="3" marR="0" rtl="0" algn="l">
              <a:spcBef>
                <a:spcPts val="600"/>
              </a:spcBef>
              <a:spcAft>
                <a:spcPts val="0"/>
              </a:spcAft>
              <a:buClr>
                <a:schemeClr val="lt2"/>
              </a:buClr>
              <a:buSzPts val="2000"/>
              <a:buFont typeface="Arial"/>
              <a:buNone/>
              <a:defRPr b="0" i="0" sz="2000" u="none" cap="none" strike="noStrike">
                <a:solidFill>
                  <a:schemeClr val="lt1"/>
                </a:solidFill>
                <a:latin typeface="Arial Narrow"/>
                <a:ea typeface="Arial Narrow"/>
                <a:cs typeface="Arial Narrow"/>
                <a:sym typeface="Arial Narrow"/>
              </a:defRPr>
            </a:lvl4pPr>
            <a:lvl5pPr lvl="4" marR="0" rtl="0" algn="l">
              <a:spcBef>
                <a:spcPts val="600"/>
              </a:spcBef>
              <a:spcAft>
                <a:spcPts val="0"/>
              </a:spcAft>
              <a:buClr>
                <a:schemeClr val="lt2"/>
              </a:buClr>
              <a:buSzPts val="2000"/>
              <a:buFont typeface="Arial"/>
              <a:buNone/>
              <a:defRPr b="0" i="0" sz="2000" u="none" cap="none" strike="noStrike">
                <a:solidFill>
                  <a:schemeClr val="lt1"/>
                </a:solidFill>
                <a:latin typeface="Arial Narrow"/>
                <a:ea typeface="Arial Narrow"/>
                <a:cs typeface="Arial Narrow"/>
                <a:sym typeface="Arial Narrow"/>
              </a:defRPr>
            </a:lvl5pPr>
            <a:lvl6pPr lvl="5" marR="0" rtl="0" algn="l">
              <a:lnSpc>
                <a:spcPct val="100000"/>
              </a:lnSpc>
              <a:spcBef>
                <a:spcPts val="600"/>
              </a:spcBef>
              <a:spcAft>
                <a:spcPts val="0"/>
              </a:spcAft>
              <a:buClr>
                <a:schemeClr val="lt2"/>
              </a:buClr>
              <a:buSzPts val="2000"/>
              <a:buFont typeface="Arial"/>
              <a:buNone/>
              <a:defRPr b="0" i="0" sz="2000" u="none" cap="none" strike="noStrike">
                <a:solidFill>
                  <a:schemeClr val="lt1"/>
                </a:solidFill>
                <a:latin typeface="Arial Narrow"/>
                <a:ea typeface="Arial Narrow"/>
                <a:cs typeface="Arial Narrow"/>
                <a:sym typeface="Arial Narrow"/>
              </a:defRPr>
            </a:lvl6pPr>
            <a:lvl7pPr lvl="6" marR="0" rtl="0" algn="l">
              <a:lnSpc>
                <a:spcPct val="100000"/>
              </a:lnSpc>
              <a:spcBef>
                <a:spcPts val="600"/>
              </a:spcBef>
              <a:spcAft>
                <a:spcPts val="0"/>
              </a:spcAft>
              <a:buClr>
                <a:schemeClr val="lt2"/>
              </a:buClr>
              <a:buSzPts val="2000"/>
              <a:buFont typeface="Arial"/>
              <a:buNone/>
              <a:defRPr b="0" i="0" sz="2000" u="none" cap="none" strike="noStrike">
                <a:solidFill>
                  <a:schemeClr val="lt1"/>
                </a:solidFill>
                <a:latin typeface="Arial Narrow"/>
                <a:ea typeface="Arial Narrow"/>
                <a:cs typeface="Arial Narrow"/>
                <a:sym typeface="Arial Narrow"/>
              </a:defRPr>
            </a:lvl7pPr>
            <a:lvl8pPr lvl="7" marR="0" rtl="0" algn="l">
              <a:lnSpc>
                <a:spcPct val="100000"/>
              </a:lnSpc>
              <a:spcBef>
                <a:spcPts val="600"/>
              </a:spcBef>
              <a:spcAft>
                <a:spcPts val="0"/>
              </a:spcAft>
              <a:buClr>
                <a:schemeClr val="lt2"/>
              </a:buClr>
              <a:buSzPts val="2000"/>
              <a:buFont typeface="Arial"/>
              <a:buNone/>
              <a:defRPr b="0" i="0" sz="2000" u="none" cap="none" strike="noStrike">
                <a:solidFill>
                  <a:schemeClr val="lt1"/>
                </a:solidFill>
                <a:latin typeface="Arial Narrow"/>
                <a:ea typeface="Arial Narrow"/>
                <a:cs typeface="Arial Narrow"/>
                <a:sym typeface="Arial Narrow"/>
              </a:defRPr>
            </a:lvl8pPr>
            <a:lvl9pPr lvl="8" marR="0" rtl="0" algn="l">
              <a:lnSpc>
                <a:spcPct val="100000"/>
              </a:lnSpc>
              <a:spcBef>
                <a:spcPts val="600"/>
              </a:spcBef>
              <a:spcAft>
                <a:spcPts val="600"/>
              </a:spcAft>
              <a:buClr>
                <a:schemeClr val="lt2"/>
              </a:buClr>
              <a:buSzPts val="2000"/>
              <a:buFont typeface="Arial"/>
              <a:buNone/>
              <a:defRPr b="0" i="0" sz="2000" u="none" cap="none" strike="noStrike">
                <a:solidFill>
                  <a:schemeClr val="lt1"/>
                </a:solidFill>
                <a:latin typeface="Arial Narrow"/>
                <a:ea typeface="Arial Narrow"/>
                <a:cs typeface="Arial Narrow"/>
                <a:sym typeface="Arial Narrow"/>
              </a:defRPr>
            </a:lvl9pPr>
          </a:lstStyle>
          <a:p/>
        </p:txBody>
      </p:sp>
      <p:sp>
        <p:nvSpPr>
          <p:cNvPr id="2295" name="Google Shape;2295;p379"/>
          <p:cNvSpPr txBox="1"/>
          <p:nvPr>
            <p:ph idx="1" type="body"/>
          </p:nvPr>
        </p:nvSpPr>
        <p:spPr>
          <a:xfrm>
            <a:off x="609600" y="2547890"/>
            <a:ext cx="2971800" cy="2405109"/>
          </a:xfrm>
          <a:prstGeom prst="rect">
            <a:avLst/>
          </a:prstGeom>
          <a:noFill/>
          <a:ln>
            <a:noFill/>
          </a:ln>
        </p:spPr>
        <p:txBody>
          <a:bodyPr anchorCtr="0" anchor="t" bIns="45700" lIns="91425" spcFirstLastPara="1" rIns="91425" wrap="square" tIns="9125">
            <a:normAutofit/>
          </a:bodyPr>
          <a:lstStyle>
            <a:lvl1pPr indent="-228600" lvl="0" marL="457200" algn="l">
              <a:spcBef>
                <a:spcPts val="280"/>
              </a:spcBef>
              <a:spcAft>
                <a:spcPts val="0"/>
              </a:spcAft>
              <a:buSzPts val="1400"/>
              <a:buNone/>
              <a:defRPr sz="1400"/>
            </a:lvl1pPr>
            <a:lvl2pPr indent="-228600" lvl="1" marL="914400" algn="l">
              <a:spcBef>
                <a:spcPts val="60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600"/>
              </a:spcBef>
              <a:spcAft>
                <a:spcPts val="0"/>
              </a:spcAft>
              <a:buSzPts val="900"/>
              <a:buNone/>
              <a:defRPr sz="900"/>
            </a:lvl4pPr>
            <a:lvl5pPr indent="-228600" lvl="4" marL="2286000" algn="l">
              <a:spcBef>
                <a:spcPts val="600"/>
              </a:spcBef>
              <a:spcAft>
                <a:spcPts val="0"/>
              </a:spcAft>
              <a:buSzPts val="900"/>
              <a:buNone/>
              <a:defRPr sz="900"/>
            </a:lvl5pPr>
            <a:lvl6pPr indent="-228600" lvl="5" marL="2743200" algn="l">
              <a:lnSpc>
                <a:spcPct val="100000"/>
              </a:lnSpc>
              <a:spcBef>
                <a:spcPts val="600"/>
              </a:spcBef>
              <a:spcAft>
                <a:spcPts val="0"/>
              </a:spcAft>
              <a:buSzPts val="900"/>
              <a:buNone/>
              <a:defRPr sz="900"/>
            </a:lvl6pPr>
            <a:lvl7pPr indent="-228600" lvl="6" marL="3200400" algn="l">
              <a:lnSpc>
                <a:spcPct val="100000"/>
              </a:lnSpc>
              <a:spcBef>
                <a:spcPts val="600"/>
              </a:spcBef>
              <a:spcAft>
                <a:spcPts val="0"/>
              </a:spcAft>
              <a:buSzPts val="900"/>
              <a:buNone/>
              <a:defRPr sz="900"/>
            </a:lvl7pPr>
            <a:lvl8pPr indent="-228600" lvl="7" marL="3657600" algn="l">
              <a:lnSpc>
                <a:spcPct val="100000"/>
              </a:lnSpc>
              <a:spcBef>
                <a:spcPts val="600"/>
              </a:spcBef>
              <a:spcAft>
                <a:spcPts val="0"/>
              </a:spcAft>
              <a:buSzPts val="900"/>
              <a:buNone/>
              <a:defRPr sz="900"/>
            </a:lvl8pPr>
            <a:lvl9pPr indent="-228600" lvl="8" marL="4114800" algn="l">
              <a:lnSpc>
                <a:spcPct val="100000"/>
              </a:lnSpc>
              <a:spcBef>
                <a:spcPts val="600"/>
              </a:spcBef>
              <a:spcAft>
                <a:spcPts val="600"/>
              </a:spcAft>
              <a:buSzPts val="900"/>
              <a:buNone/>
              <a:defRPr sz="900"/>
            </a:lvl9pPr>
          </a:lstStyle>
          <a:p/>
        </p:txBody>
      </p:sp>
      <p:sp>
        <p:nvSpPr>
          <p:cNvPr id="2296" name="Google Shape;2296;p379"/>
          <p:cNvSpPr txBox="1"/>
          <p:nvPr>
            <p:ph idx="10" type="dt"/>
          </p:nvPr>
        </p:nvSpPr>
        <p:spPr>
          <a:xfrm>
            <a:off x="5715000" y="6356350"/>
            <a:ext cx="15240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97" name="Google Shape;2297;p379"/>
          <p:cNvSpPr txBox="1"/>
          <p:nvPr>
            <p:ph idx="11" type="ftr"/>
          </p:nvPr>
        </p:nvSpPr>
        <p:spPr>
          <a:xfrm>
            <a:off x="609600" y="6356350"/>
            <a:ext cx="2895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98" name="Google Shape;2298;p379"/>
          <p:cNvSpPr txBox="1"/>
          <p:nvPr>
            <p:ph idx="12" type="sldNum"/>
          </p:nvPr>
        </p:nvSpPr>
        <p:spPr>
          <a:xfrm>
            <a:off x="7543800" y="6356350"/>
            <a:ext cx="990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100">
                <a:solidFill>
                  <a:schemeClr val="lt1"/>
                </a:solidFill>
                <a:latin typeface="Arial Narrow"/>
                <a:ea typeface="Arial Narrow"/>
                <a:cs typeface="Arial Narrow"/>
                <a:sym typeface="Arial Narrow"/>
              </a:defRPr>
            </a:lvl1pPr>
            <a:lvl2pPr indent="0" lvl="1" marL="0" marR="0" algn="r">
              <a:spcBef>
                <a:spcPts val="0"/>
              </a:spcBef>
              <a:spcAft>
                <a:spcPts val="0"/>
              </a:spcAft>
              <a:buNone/>
              <a:defRPr sz="1100">
                <a:solidFill>
                  <a:schemeClr val="lt1"/>
                </a:solidFill>
                <a:latin typeface="Arial Narrow"/>
                <a:ea typeface="Arial Narrow"/>
                <a:cs typeface="Arial Narrow"/>
                <a:sym typeface="Arial Narrow"/>
              </a:defRPr>
            </a:lvl2pPr>
            <a:lvl3pPr indent="0" lvl="2" marL="0" marR="0" algn="r">
              <a:spcBef>
                <a:spcPts val="0"/>
              </a:spcBef>
              <a:spcAft>
                <a:spcPts val="0"/>
              </a:spcAft>
              <a:buNone/>
              <a:defRPr sz="1100">
                <a:solidFill>
                  <a:schemeClr val="lt1"/>
                </a:solidFill>
                <a:latin typeface="Arial Narrow"/>
                <a:ea typeface="Arial Narrow"/>
                <a:cs typeface="Arial Narrow"/>
                <a:sym typeface="Arial Narrow"/>
              </a:defRPr>
            </a:lvl3pPr>
            <a:lvl4pPr indent="0" lvl="3" marL="0" marR="0" algn="r">
              <a:spcBef>
                <a:spcPts val="0"/>
              </a:spcBef>
              <a:spcAft>
                <a:spcPts val="0"/>
              </a:spcAft>
              <a:buNone/>
              <a:defRPr sz="1100">
                <a:solidFill>
                  <a:schemeClr val="lt1"/>
                </a:solidFill>
                <a:latin typeface="Arial Narrow"/>
                <a:ea typeface="Arial Narrow"/>
                <a:cs typeface="Arial Narrow"/>
                <a:sym typeface="Arial Narrow"/>
              </a:defRPr>
            </a:lvl4pPr>
            <a:lvl5pPr indent="0" lvl="4" marL="0" marR="0" algn="r">
              <a:spcBef>
                <a:spcPts val="0"/>
              </a:spcBef>
              <a:spcAft>
                <a:spcPts val="0"/>
              </a:spcAft>
              <a:buNone/>
              <a:defRPr sz="1100">
                <a:solidFill>
                  <a:schemeClr val="lt1"/>
                </a:solidFill>
                <a:latin typeface="Arial Narrow"/>
                <a:ea typeface="Arial Narrow"/>
                <a:cs typeface="Arial Narrow"/>
                <a:sym typeface="Arial Narrow"/>
              </a:defRPr>
            </a:lvl5pPr>
            <a:lvl6pPr indent="0" lvl="5" marL="0" marR="0" algn="r">
              <a:spcBef>
                <a:spcPts val="0"/>
              </a:spcBef>
              <a:spcAft>
                <a:spcPts val="0"/>
              </a:spcAft>
              <a:buNone/>
              <a:defRPr sz="1100">
                <a:solidFill>
                  <a:schemeClr val="lt1"/>
                </a:solidFill>
                <a:latin typeface="Arial Narrow"/>
                <a:ea typeface="Arial Narrow"/>
                <a:cs typeface="Arial Narrow"/>
                <a:sym typeface="Arial Narrow"/>
              </a:defRPr>
            </a:lvl6pPr>
            <a:lvl7pPr indent="0" lvl="6" marL="0" marR="0" algn="r">
              <a:spcBef>
                <a:spcPts val="0"/>
              </a:spcBef>
              <a:spcAft>
                <a:spcPts val="0"/>
              </a:spcAft>
              <a:buNone/>
              <a:defRPr sz="1100">
                <a:solidFill>
                  <a:schemeClr val="lt1"/>
                </a:solidFill>
                <a:latin typeface="Arial Narrow"/>
                <a:ea typeface="Arial Narrow"/>
                <a:cs typeface="Arial Narrow"/>
                <a:sym typeface="Arial Narrow"/>
              </a:defRPr>
            </a:lvl7pPr>
            <a:lvl8pPr indent="0" lvl="7" marL="0" marR="0" algn="r">
              <a:spcBef>
                <a:spcPts val="0"/>
              </a:spcBef>
              <a:spcAft>
                <a:spcPts val="0"/>
              </a:spcAft>
              <a:buNone/>
              <a:defRPr sz="1100">
                <a:solidFill>
                  <a:schemeClr val="lt1"/>
                </a:solidFill>
                <a:latin typeface="Arial Narrow"/>
                <a:ea typeface="Arial Narrow"/>
                <a:cs typeface="Arial Narrow"/>
                <a:sym typeface="Arial Narrow"/>
              </a:defRPr>
            </a:lvl8pPr>
            <a:lvl9pPr indent="0" lvl="8" marL="0" marR="0" algn="r">
              <a:spcBef>
                <a:spcPts val="0"/>
              </a:spcBef>
              <a:spcAft>
                <a:spcPts val="0"/>
              </a:spcAft>
              <a:buNone/>
              <a:defRPr sz="1100">
                <a:solidFill>
                  <a:schemeClr val="lt1"/>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Κατακόρυφο κείμενο" type="vertTx">
  <p:cSld name="VERTICAL_TEXT">
    <p:spTree>
      <p:nvGrpSpPr>
        <p:cNvPr id="2299" name="Shape 2299"/>
        <p:cNvGrpSpPr/>
        <p:nvPr/>
      </p:nvGrpSpPr>
      <p:grpSpPr>
        <a:xfrm>
          <a:off x="0" y="0"/>
          <a:ext cx="0" cy="0"/>
          <a:chOff x="0" y="0"/>
          <a:chExt cx="0" cy="0"/>
        </a:xfrm>
      </p:grpSpPr>
      <p:sp>
        <p:nvSpPr>
          <p:cNvPr id="2300" name="Google Shape;2300;p380"/>
          <p:cNvSpPr txBox="1"/>
          <p:nvPr>
            <p:ph type="title"/>
          </p:nvPr>
        </p:nvSpPr>
        <p:spPr>
          <a:xfrm>
            <a:off x="609600" y="274638"/>
            <a:ext cx="7924800" cy="11430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01" name="Google Shape;2301;p380"/>
          <p:cNvSpPr txBox="1"/>
          <p:nvPr>
            <p:ph idx="1" type="body"/>
          </p:nvPr>
        </p:nvSpPr>
        <p:spPr>
          <a:xfrm rot="5400000">
            <a:off x="2309019" y="-99218"/>
            <a:ext cx="4525963" cy="7924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2302" name="Google Shape;2302;p380"/>
          <p:cNvSpPr txBox="1"/>
          <p:nvPr>
            <p:ph idx="10" type="dt"/>
          </p:nvPr>
        </p:nvSpPr>
        <p:spPr>
          <a:xfrm>
            <a:off x="5715000" y="6356350"/>
            <a:ext cx="15240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03" name="Google Shape;2303;p380"/>
          <p:cNvSpPr txBox="1"/>
          <p:nvPr>
            <p:ph idx="11" type="ftr"/>
          </p:nvPr>
        </p:nvSpPr>
        <p:spPr>
          <a:xfrm>
            <a:off x="609600" y="6356350"/>
            <a:ext cx="2895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04" name="Google Shape;2304;p380"/>
          <p:cNvSpPr txBox="1"/>
          <p:nvPr>
            <p:ph idx="12" type="sldNum"/>
          </p:nvPr>
        </p:nvSpPr>
        <p:spPr>
          <a:xfrm>
            <a:off x="7543800" y="6356350"/>
            <a:ext cx="990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100">
                <a:solidFill>
                  <a:schemeClr val="lt1"/>
                </a:solidFill>
                <a:latin typeface="Arial Narrow"/>
                <a:ea typeface="Arial Narrow"/>
                <a:cs typeface="Arial Narrow"/>
                <a:sym typeface="Arial Narrow"/>
              </a:defRPr>
            </a:lvl1pPr>
            <a:lvl2pPr indent="0" lvl="1" marL="0" marR="0" algn="r">
              <a:spcBef>
                <a:spcPts val="0"/>
              </a:spcBef>
              <a:spcAft>
                <a:spcPts val="0"/>
              </a:spcAft>
              <a:buNone/>
              <a:defRPr sz="1100">
                <a:solidFill>
                  <a:schemeClr val="lt1"/>
                </a:solidFill>
                <a:latin typeface="Arial Narrow"/>
                <a:ea typeface="Arial Narrow"/>
                <a:cs typeface="Arial Narrow"/>
                <a:sym typeface="Arial Narrow"/>
              </a:defRPr>
            </a:lvl2pPr>
            <a:lvl3pPr indent="0" lvl="2" marL="0" marR="0" algn="r">
              <a:spcBef>
                <a:spcPts val="0"/>
              </a:spcBef>
              <a:spcAft>
                <a:spcPts val="0"/>
              </a:spcAft>
              <a:buNone/>
              <a:defRPr sz="1100">
                <a:solidFill>
                  <a:schemeClr val="lt1"/>
                </a:solidFill>
                <a:latin typeface="Arial Narrow"/>
                <a:ea typeface="Arial Narrow"/>
                <a:cs typeface="Arial Narrow"/>
                <a:sym typeface="Arial Narrow"/>
              </a:defRPr>
            </a:lvl3pPr>
            <a:lvl4pPr indent="0" lvl="3" marL="0" marR="0" algn="r">
              <a:spcBef>
                <a:spcPts val="0"/>
              </a:spcBef>
              <a:spcAft>
                <a:spcPts val="0"/>
              </a:spcAft>
              <a:buNone/>
              <a:defRPr sz="1100">
                <a:solidFill>
                  <a:schemeClr val="lt1"/>
                </a:solidFill>
                <a:latin typeface="Arial Narrow"/>
                <a:ea typeface="Arial Narrow"/>
                <a:cs typeface="Arial Narrow"/>
                <a:sym typeface="Arial Narrow"/>
              </a:defRPr>
            </a:lvl4pPr>
            <a:lvl5pPr indent="0" lvl="4" marL="0" marR="0" algn="r">
              <a:spcBef>
                <a:spcPts val="0"/>
              </a:spcBef>
              <a:spcAft>
                <a:spcPts val="0"/>
              </a:spcAft>
              <a:buNone/>
              <a:defRPr sz="1100">
                <a:solidFill>
                  <a:schemeClr val="lt1"/>
                </a:solidFill>
                <a:latin typeface="Arial Narrow"/>
                <a:ea typeface="Arial Narrow"/>
                <a:cs typeface="Arial Narrow"/>
                <a:sym typeface="Arial Narrow"/>
              </a:defRPr>
            </a:lvl5pPr>
            <a:lvl6pPr indent="0" lvl="5" marL="0" marR="0" algn="r">
              <a:spcBef>
                <a:spcPts val="0"/>
              </a:spcBef>
              <a:spcAft>
                <a:spcPts val="0"/>
              </a:spcAft>
              <a:buNone/>
              <a:defRPr sz="1100">
                <a:solidFill>
                  <a:schemeClr val="lt1"/>
                </a:solidFill>
                <a:latin typeface="Arial Narrow"/>
                <a:ea typeface="Arial Narrow"/>
                <a:cs typeface="Arial Narrow"/>
                <a:sym typeface="Arial Narrow"/>
              </a:defRPr>
            </a:lvl6pPr>
            <a:lvl7pPr indent="0" lvl="6" marL="0" marR="0" algn="r">
              <a:spcBef>
                <a:spcPts val="0"/>
              </a:spcBef>
              <a:spcAft>
                <a:spcPts val="0"/>
              </a:spcAft>
              <a:buNone/>
              <a:defRPr sz="1100">
                <a:solidFill>
                  <a:schemeClr val="lt1"/>
                </a:solidFill>
                <a:latin typeface="Arial Narrow"/>
                <a:ea typeface="Arial Narrow"/>
                <a:cs typeface="Arial Narrow"/>
                <a:sym typeface="Arial Narrow"/>
              </a:defRPr>
            </a:lvl7pPr>
            <a:lvl8pPr indent="0" lvl="7" marL="0" marR="0" algn="r">
              <a:spcBef>
                <a:spcPts val="0"/>
              </a:spcBef>
              <a:spcAft>
                <a:spcPts val="0"/>
              </a:spcAft>
              <a:buNone/>
              <a:defRPr sz="1100">
                <a:solidFill>
                  <a:schemeClr val="lt1"/>
                </a:solidFill>
                <a:latin typeface="Arial Narrow"/>
                <a:ea typeface="Arial Narrow"/>
                <a:cs typeface="Arial Narrow"/>
                <a:sym typeface="Arial Narrow"/>
              </a:defRPr>
            </a:lvl8pPr>
            <a:lvl9pPr indent="0" lvl="8" marL="0" marR="0" algn="r">
              <a:spcBef>
                <a:spcPts val="0"/>
              </a:spcBef>
              <a:spcAft>
                <a:spcPts val="0"/>
              </a:spcAft>
              <a:buNone/>
              <a:defRPr sz="1100">
                <a:solidFill>
                  <a:schemeClr val="lt1"/>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ατακόρυφος τίτλος και Κείμενο" type="vertTitleAndTx">
  <p:cSld name="VERTICAL_TITLE_AND_VERTICAL_TEXT">
    <p:spTree>
      <p:nvGrpSpPr>
        <p:cNvPr id="2305" name="Shape 2305"/>
        <p:cNvGrpSpPr/>
        <p:nvPr/>
      </p:nvGrpSpPr>
      <p:grpSpPr>
        <a:xfrm>
          <a:off x="0" y="0"/>
          <a:ext cx="0" cy="0"/>
          <a:chOff x="0" y="0"/>
          <a:chExt cx="0" cy="0"/>
        </a:xfrm>
      </p:grpSpPr>
      <p:sp>
        <p:nvSpPr>
          <p:cNvPr id="2306" name="Google Shape;2306;p381"/>
          <p:cNvSpPr txBox="1"/>
          <p:nvPr>
            <p:ph type="title"/>
          </p:nvPr>
        </p:nvSpPr>
        <p:spPr>
          <a:xfrm rot="5400000">
            <a:off x="4732337" y="2171700"/>
            <a:ext cx="5851525" cy="20574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07" name="Google Shape;2307;p381"/>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2308" name="Google Shape;2308;p381"/>
          <p:cNvSpPr txBox="1"/>
          <p:nvPr>
            <p:ph idx="10" type="dt"/>
          </p:nvPr>
        </p:nvSpPr>
        <p:spPr>
          <a:xfrm>
            <a:off x="5715000" y="6356350"/>
            <a:ext cx="15240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09" name="Google Shape;2309;p381"/>
          <p:cNvSpPr txBox="1"/>
          <p:nvPr>
            <p:ph idx="11" type="ftr"/>
          </p:nvPr>
        </p:nvSpPr>
        <p:spPr>
          <a:xfrm>
            <a:off x="609600" y="6356350"/>
            <a:ext cx="2895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10" name="Google Shape;2310;p381"/>
          <p:cNvSpPr txBox="1"/>
          <p:nvPr>
            <p:ph idx="12" type="sldNum"/>
          </p:nvPr>
        </p:nvSpPr>
        <p:spPr>
          <a:xfrm>
            <a:off x="7543800" y="6356350"/>
            <a:ext cx="990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100">
                <a:solidFill>
                  <a:schemeClr val="lt1"/>
                </a:solidFill>
                <a:latin typeface="Arial Narrow"/>
                <a:ea typeface="Arial Narrow"/>
                <a:cs typeface="Arial Narrow"/>
                <a:sym typeface="Arial Narrow"/>
              </a:defRPr>
            </a:lvl1pPr>
            <a:lvl2pPr indent="0" lvl="1" marL="0" marR="0" algn="r">
              <a:spcBef>
                <a:spcPts val="0"/>
              </a:spcBef>
              <a:spcAft>
                <a:spcPts val="0"/>
              </a:spcAft>
              <a:buNone/>
              <a:defRPr sz="1100">
                <a:solidFill>
                  <a:schemeClr val="lt1"/>
                </a:solidFill>
                <a:latin typeface="Arial Narrow"/>
                <a:ea typeface="Arial Narrow"/>
                <a:cs typeface="Arial Narrow"/>
                <a:sym typeface="Arial Narrow"/>
              </a:defRPr>
            </a:lvl2pPr>
            <a:lvl3pPr indent="0" lvl="2" marL="0" marR="0" algn="r">
              <a:spcBef>
                <a:spcPts val="0"/>
              </a:spcBef>
              <a:spcAft>
                <a:spcPts val="0"/>
              </a:spcAft>
              <a:buNone/>
              <a:defRPr sz="1100">
                <a:solidFill>
                  <a:schemeClr val="lt1"/>
                </a:solidFill>
                <a:latin typeface="Arial Narrow"/>
                <a:ea typeface="Arial Narrow"/>
                <a:cs typeface="Arial Narrow"/>
                <a:sym typeface="Arial Narrow"/>
              </a:defRPr>
            </a:lvl3pPr>
            <a:lvl4pPr indent="0" lvl="3" marL="0" marR="0" algn="r">
              <a:spcBef>
                <a:spcPts val="0"/>
              </a:spcBef>
              <a:spcAft>
                <a:spcPts val="0"/>
              </a:spcAft>
              <a:buNone/>
              <a:defRPr sz="1100">
                <a:solidFill>
                  <a:schemeClr val="lt1"/>
                </a:solidFill>
                <a:latin typeface="Arial Narrow"/>
                <a:ea typeface="Arial Narrow"/>
                <a:cs typeface="Arial Narrow"/>
                <a:sym typeface="Arial Narrow"/>
              </a:defRPr>
            </a:lvl4pPr>
            <a:lvl5pPr indent="0" lvl="4" marL="0" marR="0" algn="r">
              <a:spcBef>
                <a:spcPts val="0"/>
              </a:spcBef>
              <a:spcAft>
                <a:spcPts val="0"/>
              </a:spcAft>
              <a:buNone/>
              <a:defRPr sz="1100">
                <a:solidFill>
                  <a:schemeClr val="lt1"/>
                </a:solidFill>
                <a:latin typeface="Arial Narrow"/>
                <a:ea typeface="Arial Narrow"/>
                <a:cs typeface="Arial Narrow"/>
                <a:sym typeface="Arial Narrow"/>
              </a:defRPr>
            </a:lvl5pPr>
            <a:lvl6pPr indent="0" lvl="5" marL="0" marR="0" algn="r">
              <a:spcBef>
                <a:spcPts val="0"/>
              </a:spcBef>
              <a:spcAft>
                <a:spcPts val="0"/>
              </a:spcAft>
              <a:buNone/>
              <a:defRPr sz="1100">
                <a:solidFill>
                  <a:schemeClr val="lt1"/>
                </a:solidFill>
                <a:latin typeface="Arial Narrow"/>
                <a:ea typeface="Arial Narrow"/>
                <a:cs typeface="Arial Narrow"/>
                <a:sym typeface="Arial Narrow"/>
              </a:defRPr>
            </a:lvl6pPr>
            <a:lvl7pPr indent="0" lvl="6" marL="0" marR="0" algn="r">
              <a:spcBef>
                <a:spcPts val="0"/>
              </a:spcBef>
              <a:spcAft>
                <a:spcPts val="0"/>
              </a:spcAft>
              <a:buNone/>
              <a:defRPr sz="1100">
                <a:solidFill>
                  <a:schemeClr val="lt1"/>
                </a:solidFill>
                <a:latin typeface="Arial Narrow"/>
                <a:ea typeface="Arial Narrow"/>
                <a:cs typeface="Arial Narrow"/>
                <a:sym typeface="Arial Narrow"/>
              </a:defRPr>
            </a:lvl7pPr>
            <a:lvl8pPr indent="0" lvl="7" marL="0" marR="0" algn="r">
              <a:spcBef>
                <a:spcPts val="0"/>
              </a:spcBef>
              <a:spcAft>
                <a:spcPts val="0"/>
              </a:spcAft>
              <a:buNone/>
              <a:defRPr sz="1100">
                <a:solidFill>
                  <a:schemeClr val="lt1"/>
                </a:solidFill>
                <a:latin typeface="Arial Narrow"/>
                <a:ea typeface="Arial Narrow"/>
                <a:cs typeface="Arial Narrow"/>
                <a:sym typeface="Arial Narrow"/>
              </a:defRPr>
            </a:lvl8pPr>
            <a:lvl9pPr indent="0" lvl="8" marL="0" marR="0" algn="r">
              <a:spcBef>
                <a:spcPts val="0"/>
              </a:spcBef>
              <a:spcAft>
                <a:spcPts val="0"/>
              </a:spcAft>
              <a:buNone/>
              <a:defRPr sz="1100">
                <a:solidFill>
                  <a:schemeClr val="lt1"/>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Περιεχόμενο" type="obj">
  <p:cSld name="OBJECT">
    <p:spTree>
      <p:nvGrpSpPr>
        <p:cNvPr id="2318" name="Shape 2318"/>
        <p:cNvGrpSpPr/>
        <p:nvPr/>
      </p:nvGrpSpPr>
      <p:grpSpPr>
        <a:xfrm>
          <a:off x="0" y="0"/>
          <a:ext cx="0" cy="0"/>
          <a:chOff x="0" y="0"/>
          <a:chExt cx="0" cy="0"/>
        </a:xfrm>
      </p:grpSpPr>
      <p:grpSp>
        <p:nvGrpSpPr>
          <p:cNvPr id="2319" name="Google Shape;2319;p168"/>
          <p:cNvGrpSpPr/>
          <p:nvPr/>
        </p:nvGrpSpPr>
        <p:grpSpPr>
          <a:xfrm>
            <a:off x="1173163" y="1392238"/>
            <a:ext cx="6778625" cy="923925"/>
            <a:chOff x="1172584" y="1381459"/>
            <a:chExt cx="6779110" cy="923330"/>
          </a:xfrm>
        </p:grpSpPr>
        <p:sp>
          <p:nvSpPr>
            <p:cNvPr id="2320" name="Google Shape;2320;p168"/>
            <p:cNvSpPr txBox="1"/>
            <p:nvPr/>
          </p:nvSpPr>
          <p:spPr>
            <a:xfrm>
              <a:off x="4147772" y="1381459"/>
              <a:ext cx="876363"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l-GR" sz="5400">
                  <a:solidFill>
                    <a:srgbClr val="DBA253"/>
                  </a:solidFill>
                  <a:latin typeface="Noto Sans Symbols"/>
                  <a:ea typeface="Noto Sans Symbols"/>
                  <a:cs typeface="Noto Sans Symbols"/>
                  <a:sym typeface="Noto Sans Symbols"/>
                </a:rPr>
                <a:t>🙢</a:t>
              </a:r>
              <a:endParaRPr sz="5400">
                <a:solidFill>
                  <a:srgbClr val="DBA253"/>
                </a:solidFill>
                <a:latin typeface="Noto Sans Symbols"/>
                <a:ea typeface="Noto Sans Symbols"/>
                <a:cs typeface="Noto Sans Symbols"/>
                <a:sym typeface="Noto Sans Symbols"/>
              </a:endParaRPr>
            </a:p>
          </p:txBody>
        </p:sp>
        <p:cxnSp>
          <p:nvCxnSpPr>
            <p:cNvPr id="2321" name="Google Shape;2321;p168"/>
            <p:cNvCxnSpPr/>
            <p:nvPr/>
          </p:nvCxnSpPr>
          <p:spPr>
            <a:xfrm rot="10800000">
              <a:off x="1172584" y="1925620"/>
              <a:ext cx="3119660" cy="1587"/>
            </a:xfrm>
            <a:prstGeom prst="straightConnector1">
              <a:avLst/>
            </a:prstGeom>
            <a:noFill/>
            <a:ln cap="flat" cmpd="sng" w="12700">
              <a:solidFill>
                <a:srgbClr val="DBA253"/>
              </a:solidFill>
              <a:prstDash val="solid"/>
              <a:round/>
              <a:headEnd len="sm" w="sm" type="none"/>
              <a:tailEnd len="sm" w="sm" type="none"/>
            </a:ln>
          </p:spPr>
        </p:cxnSp>
        <p:cxnSp>
          <p:nvCxnSpPr>
            <p:cNvPr id="2322" name="Google Shape;2322;p168"/>
            <p:cNvCxnSpPr/>
            <p:nvPr/>
          </p:nvCxnSpPr>
          <p:spPr>
            <a:xfrm rot="10800000">
              <a:off x="4832033" y="1922447"/>
              <a:ext cx="3119661" cy="1587"/>
            </a:xfrm>
            <a:prstGeom prst="straightConnector1">
              <a:avLst/>
            </a:prstGeom>
            <a:noFill/>
            <a:ln cap="flat" cmpd="sng" w="12700">
              <a:solidFill>
                <a:srgbClr val="DBA253"/>
              </a:solidFill>
              <a:prstDash val="solid"/>
              <a:round/>
              <a:headEnd len="sm" w="sm" type="none"/>
              <a:tailEnd len="sm" w="sm" type="none"/>
            </a:ln>
          </p:spPr>
        </p:cxnSp>
      </p:grpSp>
      <p:sp>
        <p:nvSpPr>
          <p:cNvPr id="2323" name="Google Shape;2323;p168"/>
          <p:cNvSpPr txBox="1"/>
          <p:nvPr>
            <p:ph idx="1" type="body"/>
          </p:nvPr>
        </p:nvSpPr>
        <p:spPr>
          <a:xfrm>
            <a:off x="698500" y="2247900"/>
            <a:ext cx="7747000" cy="38782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SzPts val="180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400"/>
              </a:spcBef>
              <a:spcAft>
                <a:spcPts val="0"/>
              </a:spcAft>
              <a:buSzPts val="1800"/>
              <a:buChar char="🙣"/>
              <a:defRPr/>
            </a:lvl6pPr>
            <a:lvl7pPr indent="-342900" lvl="6" marL="3200400" algn="l">
              <a:spcBef>
                <a:spcPts val="400"/>
              </a:spcBef>
              <a:spcAft>
                <a:spcPts val="0"/>
              </a:spcAft>
              <a:buSzPts val="1800"/>
              <a:buChar char="🙣"/>
              <a:defRPr/>
            </a:lvl7pPr>
            <a:lvl8pPr indent="-342900" lvl="7" marL="3657600" algn="l">
              <a:spcBef>
                <a:spcPts val="400"/>
              </a:spcBef>
              <a:spcAft>
                <a:spcPts val="0"/>
              </a:spcAft>
              <a:buSzPts val="1800"/>
              <a:buChar char="🙣"/>
              <a:defRPr/>
            </a:lvl8pPr>
            <a:lvl9pPr indent="-342900" lvl="8" marL="4114800" algn="l">
              <a:spcBef>
                <a:spcPts val="400"/>
              </a:spcBef>
              <a:spcAft>
                <a:spcPts val="0"/>
              </a:spcAft>
              <a:buSzPts val="1800"/>
              <a:buChar char="🙣"/>
              <a:defRPr/>
            </a:lvl9pPr>
          </a:lstStyle>
          <a:p/>
        </p:txBody>
      </p:sp>
      <p:sp>
        <p:nvSpPr>
          <p:cNvPr id="2324" name="Google Shape;2324;p168"/>
          <p:cNvSpPr txBox="1"/>
          <p:nvPr>
            <p:ph type="title"/>
          </p:nvPr>
        </p:nvSpPr>
        <p:spPr>
          <a:xfrm>
            <a:off x="688975" y="569913"/>
            <a:ext cx="7756525" cy="1054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25" name="Google Shape;2325;p168"/>
          <p:cNvSpPr txBox="1"/>
          <p:nvPr>
            <p:ph idx="10" type="dt"/>
          </p:nvPr>
        </p:nvSpPr>
        <p:spPr>
          <a:xfrm>
            <a:off x="360363" y="6161088"/>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26" name="Google Shape;2326;p168"/>
          <p:cNvSpPr txBox="1"/>
          <p:nvPr>
            <p:ph idx="11" type="ftr"/>
          </p:nvPr>
        </p:nvSpPr>
        <p:spPr>
          <a:xfrm>
            <a:off x="3124200" y="6161088"/>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27" name="Google Shape;2327;p168"/>
          <p:cNvSpPr txBox="1"/>
          <p:nvPr>
            <p:ph idx="12" type="sldNum"/>
          </p:nvPr>
        </p:nvSpPr>
        <p:spPr>
          <a:xfrm>
            <a:off x="6638925" y="6161088"/>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chemeClr val="dk2"/>
                </a:solidFill>
                <a:latin typeface="Book Antiqua"/>
                <a:ea typeface="Book Antiqua"/>
                <a:cs typeface="Book Antiqua"/>
                <a:sym typeface="Book Antiqua"/>
              </a:defRPr>
            </a:lvl1pPr>
            <a:lvl2pPr indent="0" lvl="1" marL="0" marR="0" algn="r">
              <a:spcBef>
                <a:spcPts val="0"/>
              </a:spcBef>
              <a:spcAft>
                <a:spcPts val="0"/>
              </a:spcAft>
              <a:buNone/>
              <a:defRPr sz="1200">
                <a:solidFill>
                  <a:schemeClr val="dk2"/>
                </a:solidFill>
                <a:latin typeface="Book Antiqua"/>
                <a:ea typeface="Book Antiqua"/>
                <a:cs typeface="Book Antiqua"/>
                <a:sym typeface="Book Antiqua"/>
              </a:defRPr>
            </a:lvl2pPr>
            <a:lvl3pPr indent="0" lvl="2" marL="0" marR="0" algn="r">
              <a:spcBef>
                <a:spcPts val="0"/>
              </a:spcBef>
              <a:spcAft>
                <a:spcPts val="0"/>
              </a:spcAft>
              <a:buNone/>
              <a:defRPr sz="1200">
                <a:solidFill>
                  <a:schemeClr val="dk2"/>
                </a:solidFill>
                <a:latin typeface="Book Antiqua"/>
                <a:ea typeface="Book Antiqua"/>
                <a:cs typeface="Book Antiqua"/>
                <a:sym typeface="Book Antiqua"/>
              </a:defRPr>
            </a:lvl3pPr>
            <a:lvl4pPr indent="0" lvl="3" marL="0" marR="0" algn="r">
              <a:spcBef>
                <a:spcPts val="0"/>
              </a:spcBef>
              <a:spcAft>
                <a:spcPts val="0"/>
              </a:spcAft>
              <a:buNone/>
              <a:defRPr sz="1200">
                <a:solidFill>
                  <a:schemeClr val="dk2"/>
                </a:solidFill>
                <a:latin typeface="Book Antiqua"/>
                <a:ea typeface="Book Antiqua"/>
                <a:cs typeface="Book Antiqua"/>
                <a:sym typeface="Book Antiqua"/>
              </a:defRPr>
            </a:lvl4pPr>
            <a:lvl5pPr indent="0" lvl="4" marL="0" marR="0" algn="r">
              <a:spcBef>
                <a:spcPts val="0"/>
              </a:spcBef>
              <a:spcAft>
                <a:spcPts val="0"/>
              </a:spcAft>
              <a:buNone/>
              <a:defRPr sz="1200">
                <a:solidFill>
                  <a:schemeClr val="dk2"/>
                </a:solidFill>
                <a:latin typeface="Book Antiqua"/>
                <a:ea typeface="Book Antiqua"/>
                <a:cs typeface="Book Antiqua"/>
                <a:sym typeface="Book Antiqua"/>
              </a:defRPr>
            </a:lvl5pPr>
            <a:lvl6pPr indent="0" lvl="5" marL="0" marR="0" algn="r">
              <a:spcBef>
                <a:spcPts val="0"/>
              </a:spcBef>
              <a:spcAft>
                <a:spcPts val="0"/>
              </a:spcAft>
              <a:buNone/>
              <a:defRPr sz="1200">
                <a:solidFill>
                  <a:schemeClr val="dk2"/>
                </a:solidFill>
                <a:latin typeface="Book Antiqua"/>
                <a:ea typeface="Book Antiqua"/>
                <a:cs typeface="Book Antiqua"/>
                <a:sym typeface="Book Antiqua"/>
              </a:defRPr>
            </a:lvl6pPr>
            <a:lvl7pPr indent="0" lvl="6" marL="0" marR="0" algn="r">
              <a:spcBef>
                <a:spcPts val="0"/>
              </a:spcBef>
              <a:spcAft>
                <a:spcPts val="0"/>
              </a:spcAft>
              <a:buNone/>
              <a:defRPr sz="1200">
                <a:solidFill>
                  <a:schemeClr val="dk2"/>
                </a:solidFill>
                <a:latin typeface="Book Antiqua"/>
                <a:ea typeface="Book Antiqua"/>
                <a:cs typeface="Book Antiqua"/>
                <a:sym typeface="Book Antiqua"/>
              </a:defRPr>
            </a:lvl7pPr>
            <a:lvl8pPr indent="0" lvl="7" marL="0" marR="0" algn="r">
              <a:spcBef>
                <a:spcPts val="0"/>
              </a:spcBef>
              <a:spcAft>
                <a:spcPts val="0"/>
              </a:spcAft>
              <a:buNone/>
              <a:defRPr sz="1200">
                <a:solidFill>
                  <a:schemeClr val="dk2"/>
                </a:solidFill>
                <a:latin typeface="Book Antiqua"/>
                <a:ea typeface="Book Antiqua"/>
                <a:cs typeface="Book Antiqua"/>
                <a:sym typeface="Book Antiqua"/>
              </a:defRPr>
            </a:lvl8pPr>
            <a:lvl9pPr indent="0" lvl="8" marL="0" marR="0" algn="r">
              <a:spcBef>
                <a:spcPts val="0"/>
              </a:spcBef>
              <a:spcAft>
                <a:spcPts val="0"/>
              </a:spcAft>
              <a:buNone/>
              <a:defRPr sz="1200">
                <a:solidFill>
                  <a:schemeClr val="dk2"/>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showMasterSp="0" type="title">
  <p:cSld name="TITLE">
    <p:bg>
      <p:bgPr>
        <a:blipFill>
          <a:blip r:embed="rId2">
            <a:alphaModFix/>
          </a:blip>
          <a:stretch>
            <a:fillRect/>
          </a:stretch>
        </a:blipFill>
      </p:bgPr>
    </p:bg>
    <p:spTree>
      <p:nvGrpSpPr>
        <p:cNvPr id="2328" name="Shape 2328"/>
        <p:cNvGrpSpPr/>
        <p:nvPr/>
      </p:nvGrpSpPr>
      <p:grpSpPr>
        <a:xfrm>
          <a:off x="0" y="0"/>
          <a:ext cx="0" cy="0"/>
          <a:chOff x="0" y="0"/>
          <a:chExt cx="0" cy="0"/>
        </a:xfrm>
      </p:grpSpPr>
      <p:pic>
        <p:nvPicPr>
          <p:cNvPr descr="CoverOverlay.png" id="2329" name="Google Shape;2329;p451"/>
          <p:cNvPicPr preferRelativeResize="0"/>
          <p:nvPr/>
        </p:nvPicPr>
        <p:blipFill rotWithShape="1">
          <a:blip r:embed="rId3">
            <a:alphaModFix/>
          </a:blip>
          <a:srcRect b="0" l="0" r="0" t="0"/>
          <a:stretch/>
        </p:blipFill>
        <p:spPr>
          <a:xfrm>
            <a:off x="0" y="0"/>
            <a:ext cx="9144000" cy="6858000"/>
          </a:xfrm>
          <a:prstGeom prst="rect">
            <a:avLst/>
          </a:prstGeom>
          <a:noFill/>
          <a:ln>
            <a:noFill/>
          </a:ln>
        </p:spPr>
      </p:pic>
      <p:grpSp>
        <p:nvGrpSpPr>
          <p:cNvPr id="2330" name="Google Shape;2330;p451"/>
          <p:cNvGrpSpPr/>
          <p:nvPr/>
        </p:nvGrpSpPr>
        <p:grpSpPr>
          <a:xfrm>
            <a:off x="1194101" y="2887530"/>
            <a:ext cx="6779110" cy="923330"/>
            <a:chOff x="1172584" y="1381459"/>
            <a:chExt cx="6779110" cy="923330"/>
          </a:xfrm>
        </p:grpSpPr>
        <p:sp>
          <p:nvSpPr>
            <p:cNvPr id="2331" name="Google Shape;2331;p451"/>
            <p:cNvSpPr txBox="1"/>
            <p:nvPr/>
          </p:nvSpPr>
          <p:spPr>
            <a:xfrm>
              <a:off x="4147073" y="1381459"/>
              <a:ext cx="877163" cy="923330"/>
            </a:xfrm>
            <a:prstGeom prst="rect">
              <a:avLst/>
            </a:prstGeom>
            <a:noFill/>
            <a:ln>
              <a:noFill/>
            </a:ln>
            <a:effectLst>
              <a:outerShdw blurRad="38100" rotWithShape="0" dir="16200000" dist="12700">
                <a:srgbClr val="000000">
                  <a:alpha val="29803"/>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l-GR" sz="5400">
                  <a:solidFill>
                    <a:srgbClr val="E1DCA5"/>
                  </a:solidFill>
                  <a:latin typeface="Noto Sans Symbols"/>
                  <a:ea typeface="Noto Sans Symbols"/>
                  <a:cs typeface="Noto Sans Symbols"/>
                  <a:sym typeface="Noto Sans Symbols"/>
                </a:rPr>
                <a:t>🙢</a:t>
              </a:r>
              <a:endParaRPr sz="5400">
                <a:solidFill>
                  <a:srgbClr val="E1DCA5"/>
                </a:solidFill>
                <a:latin typeface="Noto Sans Symbols"/>
                <a:ea typeface="Noto Sans Symbols"/>
                <a:cs typeface="Noto Sans Symbols"/>
                <a:sym typeface="Noto Sans Symbols"/>
              </a:endParaRPr>
            </a:p>
          </p:txBody>
        </p:sp>
        <p:cxnSp>
          <p:nvCxnSpPr>
            <p:cNvPr id="2332" name="Google Shape;2332;p451"/>
            <p:cNvCxnSpPr/>
            <p:nvPr/>
          </p:nvCxnSpPr>
          <p:spPr>
            <a:xfrm rot="10800000">
              <a:off x="1172584" y="1925620"/>
              <a:ext cx="3119718" cy="1588"/>
            </a:xfrm>
            <a:prstGeom prst="straightConnector1">
              <a:avLst/>
            </a:prstGeom>
            <a:noFill/>
            <a:ln cap="flat" cmpd="sng" w="12700">
              <a:solidFill>
                <a:srgbClr val="E1DCA5"/>
              </a:solidFill>
              <a:prstDash val="solid"/>
              <a:round/>
              <a:headEnd len="sm" w="sm" type="none"/>
              <a:tailEnd len="sm" w="sm" type="none"/>
            </a:ln>
          </p:spPr>
        </p:cxnSp>
        <p:cxnSp>
          <p:nvCxnSpPr>
            <p:cNvPr id="2333" name="Google Shape;2333;p451"/>
            <p:cNvCxnSpPr/>
            <p:nvPr/>
          </p:nvCxnSpPr>
          <p:spPr>
            <a:xfrm rot="10800000">
              <a:off x="4831976" y="1922930"/>
              <a:ext cx="3119718" cy="1588"/>
            </a:xfrm>
            <a:prstGeom prst="straightConnector1">
              <a:avLst/>
            </a:prstGeom>
            <a:noFill/>
            <a:ln cap="flat" cmpd="sng" w="12700">
              <a:solidFill>
                <a:srgbClr val="E1DCA5"/>
              </a:solidFill>
              <a:prstDash val="solid"/>
              <a:round/>
              <a:headEnd len="sm" w="sm" type="none"/>
              <a:tailEnd len="sm" w="sm" type="none"/>
            </a:ln>
          </p:spPr>
        </p:cxnSp>
      </p:grpSp>
      <p:sp>
        <p:nvSpPr>
          <p:cNvPr id="2334" name="Google Shape;2334;p451"/>
          <p:cNvSpPr txBox="1"/>
          <p:nvPr>
            <p:ph type="ctrTitle"/>
          </p:nvPr>
        </p:nvSpPr>
        <p:spPr>
          <a:xfrm>
            <a:off x="1183341" y="1387737"/>
            <a:ext cx="6777318" cy="1731982"/>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35" name="Google Shape;2335;p451"/>
          <p:cNvSpPr txBox="1"/>
          <p:nvPr>
            <p:ph idx="1" type="subTitle"/>
          </p:nvPr>
        </p:nvSpPr>
        <p:spPr>
          <a:xfrm>
            <a:off x="1371600" y="3767862"/>
            <a:ext cx="6400800" cy="1752600"/>
          </a:xfrm>
          <a:prstGeom prst="rect">
            <a:avLst/>
          </a:prstGeom>
          <a:noFill/>
          <a:ln>
            <a:noFill/>
          </a:ln>
        </p:spPr>
        <p:txBody>
          <a:bodyPr anchorCtr="0" anchor="t" bIns="45700" lIns="91425" spcFirstLastPara="1" rIns="91425" wrap="square" tIns="45700">
            <a:noAutofit/>
          </a:bodyPr>
          <a:lstStyle>
            <a:lvl1pPr lvl="0" algn="ctr">
              <a:spcBef>
                <a:spcPts val="480"/>
              </a:spcBef>
              <a:spcAft>
                <a:spcPts val="0"/>
              </a:spcAft>
              <a:buSzPts val="2400"/>
              <a:buNone/>
              <a:defRPr>
                <a:solidFill>
                  <a:schemeClr val="lt1"/>
                </a:solidFill>
              </a:defRPr>
            </a:lvl1pPr>
            <a:lvl2pPr lvl="1" algn="ctr">
              <a:spcBef>
                <a:spcPts val="440"/>
              </a:spcBef>
              <a:spcAft>
                <a:spcPts val="0"/>
              </a:spcAft>
              <a:buSzPts val="2200"/>
              <a:buNone/>
              <a:defRPr>
                <a:solidFill>
                  <a:schemeClr val="lt1"/>
                </a:solidFill>
              </a:defRPr>
            </a:lvl2pPr>
            <a:lvl3pPr lvl="2" algn="ctr">
              <a:spcBef>
                <a:spcPts val="400"/>
              </a:spcBef>
              <a:spcAft>
                <a:spcPts val="0"/>
              </a:spcAft>
              <a:buSzPts val="2000"/>
              <a:buNone/>
              <a:defRPr>
                <a:solidFill>
                  <a:schemeClr val="lt1"/>
                </a:solidFill>
              </a:defRPr>
            </a:lvl3pPr>
            <a:lvl4pPr lvl="3" algn="ctr">
              <a:spcBef>
                <a:spcPts val="360"/>
              </a:spcBef>
              <a:spcAft>
                <a:spcPts val="0"/>
              </a:spcAft>
              <a:buSzPts val="1800"/>
              <a:buNone/>
              <a:defRPr>
                <a:solidFill>
                  <a:schemeClr val="lt1"/>
                </a:solidFill>
              </a:defRPr>
            </a:lvl4pPr>
            <a:lvl5pPr lvl="4" algn="ctr">
              <a:spcBef>
                <a:spcPts val="320"/>
              </a:spcBef>
              <a:spcAft>
                <a:spcPts val="0"/>
              </a:spcAft>
              <a:buSzPts val="1600"/>
              <a:buNone/>
              <a:defRPr>
                <a:solidFill>
                  <a:schemeClr val="lt1"/>
                </a:solidFill>
              </a:defRPr>
            </a:lvl5pPr>
            <a:lvl6pPr lvl="5" algn="ctr">
              <a:spcBef>
                <a:spcPts val="400"/>
              </a:spcBef>
              <a:spcAft>
                <a:spcPts val="0"/>
              </a:spcAft>
              <a:buSzPts val="1400"/>
              <a:buNone/>
              <a:defRPr>
                <a:solidFill>
                  <a:schemeClr val="lt1"/>
                </a:solidFill>
              </a:defRPr>
            </a:lvl6pPr>
            <a:lvl7pPr lvl="6" algn="ctr">
              <a:spcBef>
                <a:spcPts val="400"/>
              </a:spcBef>
              <a:spcAft>
                <a:spcPts val="0"/>
              </a:spcAft>
              <a:buSzPts val="1400"/>
              <a:buNone/>
              <a:defRPr>
                <a:solidFill>
                  <a:schemeClr val="lt1"/>
                </a:solidFill>
              </a:defRPr>
            </a:lvl7pPr>
            <a:lvl8pPr lvl="7" algn="ctr">
              <a:spcBef>
                <a:spcPts val="400"/>
              </a:spcBef>
              <a:spcAft>
                <a:spcPts val="0"/>
              </a:spcAft>
              <a:buSzPts val="1400"/>
              <a:buNone/>
              <a:defRPr>
                <a:solidFill>
                  <a:schemeClr val="lt1"/>
                </a:solidFill>
              </a:defRPr>
            </a:lvl8pPr>
            <a:lvl9pPr lvl="8" algn="ctr">
              <a:spcBef>
                <a:spcPts val="400"/>
              </a:spcBef>
              <a:spcAft>
                <a:spcPts val="0"/>
              </a:spcAft>
              <a:buSzPts val="1400"/>
              <a:buNone/>
              <a:defRPr>
                <a:solidFill>
                  <a:schemeClr val="lt1"/>
                </a:solidFill>
              </a:defRPr>
            </a:lvl9pPr>
          </a:lstStyle>
          <a:p/>
        </p:txBody>
      </p:sp>
      <p:sp>
        <p:nvSpPr>
          <p:cNvPr id="2336" name="Google Shape;2336;p451"/>
          <p:cNvSpPr txBox="1"/>
          <p:nvPr>
            <p:ph idx="10" type="dt"/>
          </p:nvPr>
        </p:nvSpPr>
        <p:spPr>
          <a:xfrm>
            <a:off x="360363" y="6161088"/>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37" name="Google Shape;2337;p451"/>
          <p:cNvSpPr txBox="1"/>
          <p:nvPr>
            <p:ph idx="11" type="ftr"/>
          </p:nvPr>
        </p:nvSpPr>
        <p:spPr>
          <a:xfrm>
            <a:off x="3124200" y="6161088"/>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38" name="Google Shape;2338;p451"/>
          <p:cNvSpPr txBox="1"/>
          <p:nvPr>
            <p:ph idx="12" type="sldNum"/>
          </p:nvPr>
        </p:nvSpPr>
        <p:spPr>
          <a:xfrm>
            <a:off x="6638925" y="6161088"/>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chemeClr val="lt2"/>
                </a:solidFill>
                <a:latin typeface="Book Antiqua"/>
                <a:ea typeface="Book Antiqua"/>
                <a:cs typeface="Book Antiqua"/>
                <a:sym typeface="Book Antiqua"/>
              </a:defRPr>
            </a:lvl1pPr>
            <a:lvl2pPr indent="0" lvl="1" marL="0" marR="0" algn="r">
              <a:spcBef>
                <a:spcPts val="0"/>
              </a:spcBef>
              <a:spcAft>
                <a:spcPts val="0"/>
              </a:spcAft>
              <a:buNone/>
              <a:defRPr sz="1200">
                <a:solidFill>
                  <a:schemeClr val="lt2"/>
                </a:solidFill>
                <a:latin typeface="Book Antiqua"/>
                <a:ea typeface="Book Antiqua"/>
                <a:cs typeface="Book Antiqua"/>
                <a:sym typeface="Book Antiqua"/>
              </a:defRPr>
            </a:lvl2pPr>
            <a:lvl3pPr indent="0" lvl="2" marL="0" marR="0" algn="r">
              <a:spcBef>
                <a:spcPts val="0"/>
              </a:spcBef>
              <a:spcAft>
                <a:spcPts val="0"/>
              </a:spcAft>
              <a:buNone/>
              <a:defRPr sz="1200">
                <a:solidFill>
                  <a:schemeClr val="lt2"/>
                </a:solidFill>
                <a:latin typeface="Book Antiqua"/>
                <a:ea typeface="Book Antiqua"/>
                <a:cs typeface="Book Antiqua"/>
                <a:sym typeface="Book Antiqua"/>
              </a:defRPr>
            </a:lvl3pPr>
            <a:lvl4pPr indent="0" lvl="3" marL="0" marR="0" algn="r">
              <a:spcBef>
                <a:spcPts val="0"/>
              </a:spcBef>
              <a:spcAft>
                <a:spcPts val="0"/>
              </a:spcAft>
              <a:buNone/>
              <a:defRPr sz="1200">
                <a:solidFill>
                  <a:schemeClr val="lt2"/>
                </a:solidFill>
                <a:latin typeface="Book Antiqua"/>
                <a:ea typeface="Book Antiqua"/>
                <a:cs typeface="Book Antiqua"/>
                <a:sym typeface="Book Antiqua"/>
              </a:defRPr>
            </a:lvl4pPr>
            <a:lvl5pPr indent="0" lvl="4" marL="0" marR="0" algn="r">
              <a:spcBef>
                <a:spcPts val="0"/>
              </a:spcBef>
              <a:spcAft>
                <a:spcPts val="0"/>
              </a:spcAft>
              <a:buNone/>
              <a:defRPr sz="1200">
                <a:solidFill>
                  <a:schemeClr val="lt2"/>
                </a:solidFill>
                <a:latin typeface="Book Antiqua"/>
                <a:ea typeface="Book Antiqua"/>
                <a:cs typeface="Book Antiqua"/>
                <a:sym typeface="Book Antiqua"/>
              </a:defRPr>
            </a:lvl5pPr>
            <a:lvl6pPr indent="0" lvl="5" marL="0" marR="0" algn="r">
              <a:spcBef>
                <a:spcPts val="0"/>
              </a:spcBef>
              <a:spcAft>
                <a:spcPts val="0"/>
              </a:spcAft>
              <a:buNone/>
              <a:defRPr sz="1200">
                <a:solidFill>
                  <a:schemeClr val="lt2"/>
                </a:solidFill>
                <a:latin typeface="Book Antiqua"/>
                <a:ea typeface="Book Antiqua"/>
                <a:cs typeface="Book Antiqua"/>
                <a:sym typeface="Book Antiqua"/>
              </a:defRPr>
            </a:lvl6pPr>
            <a:lvl7pPr indent="0" lvl="6" marL="0" marR="0" algn="r">
              <a:spcBef>
                <a:spcPts val="0"/>
              </a:spcBef>
              <a:spcAft>
                <a:spcPts val="0"/>
              </a:spcAft>
              <a:buNone/>
              <a:defRPr sz="1200">
                <a:solidFill>
                  <a:schemeClr val="lt2"/>
                </a:solidFill>
                <a:latin typeface="Book Antiqua"/>
                <a:ea typeface="Book Antiqua"/>
                <a:cs typeface="Book Antiqua"/>
                <a:sym typeface="Book Antiqua"/>
              </a:defRPr>
            </a:lvl7pPr>
            <a:lvl8pPr indent="0" lvl="7" marL="0" marR="0" algn="r">
              <a:spcBef>
                <a:spcPts val="0"/>
              </a:spcBef>
              <a:spcAft>
                <a:spcPts val="0"/>
              </a:spcAft>
              <a:buNone/>
              <a:defRPr sz="1200">
                <a:solidFill>
                  <a:schemeClr val="lt2"/>
                </a:solidFill>
                <a:latin typeface="Book Antiqua"/>
                <a:ea typeface="Book Antiqua"/>
                <a:cs typeface="Book Antiqua"/>
                <a:sym typeface="Book Antiqua"/>
              </a:defRPr>
            </a:lvl8pPr>
            <a:lvl9pPr indent="0" lvl="8" marL="0" marR="0" algn="r">
              <a:spcBef>
                <a:spcPts val="0"/>
              </a:spcBef>
              <a:spcAft>
                <a:spcPts val="0"/>
              </a:spcAft>
              <a:buNone/>
              <a:defRPr sz="1200">
                <a:solidFill>
                  <a:schemeClr val="lt2"/>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type="secHead">
  <p:cSld name="SECTION_HEADER">
    <p:bg>
      <p:bgPr>
        <a:blipFill rotWithShape="1">
          <a:blip r:embed="rId2">
            <a:alphaModFix/>
          </a:blip>
          <a:tile algn="tl" flip="none" tx="0" sx="60000" ty="0" sy="60000"/>
        </a:blipFill>
      </p:bgPr>
    </p:bg>
    <p:spTree>
      <p:nvGrpSpPr>
        <p:cNvPr id="2339" name="Shape 2339"/>
        <p:cNvGrpSpPr/>
        <p:nvPr/>
      </p:nvGrpSpPr>
      <p:grpSpPr>
        <a:xfrm>
          <a:off x="0" y="0"/>
          <a:ext cx="0" cy="0"/>
          <a:chOff x="0" y="0"/>
          <a:chExt cx="0" cy="0"/>
        </a:xfrm>
      </p:grpSpPr>
      <p:pic>
        <p:nvPicPr>
          <p:cNvPr descr="CoverOverlay.png" id="2340" name="Google Shape;2340;p452"/>
          <p:cNvPicPr preferRelativeResize="0"/>
          <p:nvPr/>
        </p:nvPicPr>
        <p:blipFill rotWithShape="1">
          <a:blip r:embed="rId3">
            <a:alphaModFix/>
          </a:blip>
          <a:srcRect b="0" l="0" r="0" t="0"/>
          <a:stretch/>
        </p:blipFill>
        <p:spPr>
          <a:xfrm>
            <a:off x="0" y="0"/>
            <a:ext cx="9144000" cy="6858000"/>
          </a:xfrm>
          <a:prstGeom prst="rect">
            <a:avLst/>
          </a:prstGeom>
          <a:noFill/>
          <a:ln>
            <a:noFill/>
          </a:ln>
        </p:spPr>
      </p:pic>
      <p:grpSp>
        <p:nvGrpSpPr>
          <p:cNvPr id="2341" name="Google Shape;2341;p452"/>
          <p:cNvGrpSpPr/>
          <p:nvPr/>
        </p:nvGrpSpPr>
        <p:grpSpPr>
          <a:xfrm>
            <a:off x="1173163" y="2887663"/>
            <a:ext cx="6778625" cy="923925"/>
            <a:chOff x="1172584" y="1381459"/>
            <a:chExt cx="6779110" cy="923330"/>
          </a:xfrm>
        </p:grpSpPr>
        <p:sp>
          <p:nvSpPr>
            <p:cNvPr id="2342" name="Google Shape;2342;p452"/>
            <p:cNvSpPr txBox="1"/>
            <p:nvPr/>
          </p:nvSpPr>
          <p:spPr>
            <a:xfrm>
              <a:off x="4147772" y="1381459"/>
              <a:ext cx="876363"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l-GR" sz="5400">
                  <a:solidFill>
                    <a:srgbClr val="DBA253"/>
                  </a:solidFill>
                  <a:latin typeface="Noto Sans Symbols"/>
                  <a:ea typeface="Noto Sans Symbols"/>
                  <a:cs typeface="Noto Sans Symbols"/>
                  <a:sym typeface="Noto Sans Symbols"/>
                </a:rPr>
                <a:t>🙢</a:t>
              </a:r>
              <a:endParaRPr sz="5400">
                <a:solidFill>
                  <a:srgbClr val="DBA253"/>
                </a:solidFill>
                <a:latin typeface="Noto Sans Symbols"/>
                <a:ea typeface="Noto Sans Symbols"/>
                <a:cs typeface="Noto Sans Symbols"/>
                <a:sym typeface="Noto Sans Symbols"/>
              </a:endParaRPr>
            </a:p>
          </p:txBody>
        </p:sp>
        <p:cxnSp>
          <p:nvCxnSpPr>
            <p:cNvPr id="2343" name="Google Shape;2343;p452"/>
            <p:cNvCxnSpPr/>
            <p:nvPr/>
          </p:nvCxnSpPr>
          <p:spPr>
            <a:xfrm rot="10800000">
              <a:off x="1172584" y="1925620"/>
              <a:ext cx="3119660" cy="1587"/>
            </a:xfrm>
            <a:prstGeom prst="straightConnector1">
              <a:avLst/>
            </a:prstGeom>
            <a:noFill/>
            <a:ln cap="flat" cmpd="sng" w="12700">
              <a:solidFill>
                <a:srgbClr val="DBA253"/>
              </a:solidFill>
              <a:prstDash val="solid"/>
              <a:round/>
              <a:headEnd len="sm" w="sm" type="none"/>
              <a:tailEnd len="sm" w="sm" type="none"/>
            </a:ln>
          </p:spPr>
        </p:cxnSp>
        <p:cxnSp>
          <p:nvCxnSpPr>
            <p:cNvPr id="2344" name="Google Shape;2344;p452"/>
            <p:cNvCxnSpPr/>
            <p:nvPr/>
          </p:nvCxnSpPr>
          <p:spPr>
            <a:xfrm rot="10800000">
              <a:off x="4832033" y="1927207"/>
              <a:ext cx="3119661" cy="1586"/>
            </a:xfrm>
            <a:prstGeom prst="straightConnector1">
              <a:avLst/>
            </a:prstGeom>
            <a:noFill/>
            <a:ln cap="flat" cmpd="sng" w="12700">
              <a:solidFill>
                <a:srgbClr val="DBA253"/>
              </a:solidFill>
              <a:prstDash val="solid"/>
              <a:round/>
              <a:headEnd len="sm" w="sm" type="none"/>
              <a:tailEnd len="sm" w="sm" type="none"/>
            </a:ln>
          </p:spPr>
        </p:cxnSp>
      </p:grpSp>
      <p:sp>
        <p:nvSpPr>
          <p:cNvPr id="2345" name="Google Shape;2345;p452"/>
          <p:cNvSpPr txBox="1"/>
          <p:nvPr>
            <p:ph type="title"/>
          </p:nvPr>
        </p:nvSpPr>
        <p:spPr>
          <a:xfrm>
            <a:off x="690040" y="1204857"/>
            <a:ext cx="7754713" cy="1910716"/>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b="0" sz="5400" cap="none">
                <a:solidFill>
                  <a:schemeClr val="dk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46" name="Google Shape;2346;p452"/>
          <p:cNvSpPr txBox="1"/>
          <p:nvPr>
            <p:ph idx="1" type="body"/>
          </p:nvPr>
        </p:nvSpPr>
        <p:spPr>
          <a:xfrm>
            <a:off x="699248" y="3767316"/>
            <a:ext cx="7734747" cy="1500187"/>
          </a:xfrm>
          <a:prstGeom prst="rect">
            <a:avLst/>
          </a:prstGeom>
          <a:noFill/>
          <a:ln>
            <a:noFill/>
          </a:ln>
        </p:spPr>
        <p:txBody>
          <a:bodyPr anchorCtr="0" anchor="t" bIns="45700" lIns="91425" spcFirstLastPara="1" rIns="91425" wrap="square" tIns="45700">
            <a:noAutofit/>
          </a:bodyPr>
          <a:lstStyle>
            <a:lvl1pPr indent="-228600" lvl="0" marL="457200" algn="ctr">
              <a:spcBef>
                <a:spcPts val="400"/>
              </a:spcBef>
              <a:spcAft>
                <a:spcPts val="0"/>
              </a:spcAft>
              <a:buSzPts val="2000"/>
              <a:buNone/>
              <a:defRPr sz="2000">
                <a:solidFill>
                  <a:schemeClr val="dk2"/>
                </a:solidFill>
              </a:defRPr>
            </a:lvl1pPr>
            <a:lvl2pPr indent="-228600" lvl="1" marL="914400" algn="l">
              <a:spcBef>
                <a:spcPts val="360"/>
              </a:spcBef>
              <a:spcAft>
                <a:spcPts val="0"/>
              </a:spcAft>
              <a:buSzPts val="1800"/>
              <a:buNone/>
              <a:defRPr sz="1800">
                <a:solidFill>
                  <a:srgbClr val="888888"/>
                </a:solidFill>
              </a:defRPr>
            </a:lvl2pPr>
            <a:lvl3pPr indent="-228600" lvl="2" marL="1371600" algn="l">
              <a:spcBef>
                <a:spcPts val="320"/>
              </a:spcBef>
              <a:spcAft>
                <a:spcPts val="0"/>
              </a:spcAft>
              <a:buSzPts val="1600"/>
              <a:buNone/>
              <a:defRPr sz="1600">
                <a:solidFill>
                  <a:srgbClr val="888888"/>
                </a:solidFill>
              </a:defRPr>
            </a:lvl3pPr>
            <a:lvl4pPr indent="-228600" lvl="3" marL="1828800" algn="l">
              <a:spcBef>
                <a:spcPts val="280"/>
              </a:spcBef>
              <a:spcAft>
                <a:spcPts val="0"/>
              </a:spcAft>
              <a:buSzPts val="1400"/>
              <a:buNone/>
              <a:defRPr sz="1400">
                <a:solidFill>
                  <a:srgbClr val="888888"/>
                </a:solidFill>
              </a:defRPr>
            </a:lvl4pPr>
            <a:lvl5pPr indent="-228600" lvl="4" marL="2286000" algn="l">
              <a:spcBef>
                <a:spcPts val="280"/>
              </a:spcBef>
              <a:spcAft>
                <a:spcPts val="0"/>
              </a:spcAft>
              <a:buSzPts val="1400"/>
              <a:buNone/>
              <a:defRPr sz="1400">
                <a:solidFill>
                  <a:srgbClr val="888888"/>
                </a:solidFill>
              </a:defRPr>
            </a:lvl5pPr>
            <a:lvl6pPr indent="-228600" lvl="5" marL="2743200" algn="l">
              <a:spcBef>
                <a:spcPts val="400"/>
              </a:spcBef>
              <a:spcAft>
                <a:spcPts val="0"/>
              </a:spcAft>
              <a:buSzPts val="1400"/>
              <a:buNone/>
              <a:defRPr sz="1400">
                <a:solidFill>
                  <a:srgbClr val="888888"/>
                </a:solidFill>
              </a:defRPr>
            </a:lvl6pPr>
            <a:lvl7pPr indent="-228600" lvl="6" marL="3200400" algn="l">
              <a:spcBef>
                <a:spcPts val="400"/>
              </a:spcBef>
              <a:spcAft>
                <a:spcPts val="0"/>
              </a:spcAft>
              <a:buSzPts val="1400"/>
              <a:buNone/>
              <a:defRPr sz="1400">
                <a:solidFill>
                  <a:srgbClr val="888888"/>
                </a:solidFill>
              </a:defRPr>
            </a:lvl7pPr>
            <a:lvl8pPr indent="-228600" lvl="7" marL="3657600" algn="l">
              <a:spcBef>
                <a:spcPts val="400"/>
              </a:spcBef>
              <a:spcAft>
                <a:spcPts val="0"/>
              </a:spcAft>
              <a:buSzPts val="1400"/>
              <a:buNone/>
              <a:defRPr sz="1400">
                <a:solidFill>
                  <a:srgbClr val="888888"/>
                </a:solidFill>
              </a:defRPr>
            </a:lvl8pPr>
            <a:lvl9pPr indent="-228600" lvl="8" marL="4114800" algn="l">
              <a:spcBef>
                <a:spcPts val="400"/>
              </a:spcBef>
              <a:spcAft>
                <a:spcPts val="0"/>
              </a:spcAft>
              <a:buSzPts val="1400"/>
              <a:buNone/>
              <a:defRPr sz="1400">
                <a:solidFill>
                  <a:srgbClr val="888888"/>
                </a:solidFill>
              </a:defRPr>
            </a:lvl9pPr>
          </a:lstStyle>
          <a:p/>
        </p:txBody>
      </p:sp>
      <p:sp>
        <p:nvSpPr>
          <p:cNvPr id="2347" name="Google Shape;2347;p452"/>
          <p:cNvSpPr txBox="1"/>
          <p:nvPr>
            <p:ph idx="10" type="dt"/>
          </p:nvPr>
        </p:nvSpPr>
        <p:spPr>
          <a:xfrm>
            <a:off x="360363" y="6161088"/>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48" name="Google Shape;2348;p452"/>
          <p:cNvSpPr txBox="1"/>
          <p:nvPr>
            <p:ph idx="11" type="ftr"/>
          </p:nvPr>
        </p:nvSpPr>
        <p:spPr>
          <a:xfrm>
            <a:off x="3124200" y="6161088"/>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49" name="Google Shape;2349;p452"/>
          <p:cNvSpPr txBox="1"/>
          <p:nvPr>
            <p:ph idx="12" type="sldNum"/>
          </p:nvPr>
        </p:nvSpPr>
        <p:spPr>
          <a:xfrm>
            <a:off x="6638925" y="6161088"/>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chemeClr val="dk2"/>
                </a:solidFill>
                <a:latin typeface="Book Antiqua"/>
                <a:ea typeface="Book Antiqua"/>
                <a:cs typeface="Book Antiqua"/>
                <a:sym typeface="Book Antiqua"/>
              </a:defRPr>
            </a:lvl1pPr>
            <a:lvl2pPr indent="0" lvl="1" marL="0" marR="0" algn="r">
              <a:spcBef>
                <a:spcPts val="0"/>
              </a:spcBef>
              <a:spcAft>
                <a:spcPts val="0"/>
              </a:spcAft>
              <a:buNone/>
              <a:defRPr sz="1200">
                <a:solidFill>
                  <a:schemeClr val="dk2"/>
                </a:solidFill>
                <a:latin typeface="Book Antiqua"/>
                <a:ea typeface="Book Antiqua"/>
                <a:cs typeface="Book Antiqua"/>
                <a:sym typeface="Book Antiqua"/>
              </a:defRPr>
            </a:lvl2pPr>
            <a:lvl3pPr indent="0" lvl="2" marL="0" marR="0" algn="r">
              <a:spcBef>
                <a:spcPts val="0"/>
              </a:spcBef>
              <a:spcAft>
                <a:spcPts val="0"/>
              </a:spcAft>
              <a:buNone/>
              <a:defRPr sz="1200">
                <a:solidFill>
                  <a:schemeClr val="dk2"/>
                </a:solidFill>
                <a:latin typeface="Book Antiqua"/>
                <a:ea typeface="Book Antiqua"/>
                <a:cs typeface="Book Antiqua"/>
                <a:sym typeface="Book Antiqua"/>
              </a:defRPr>
            </a:lvl3pPr>
            <a:lvl4pPr indent="0" lvl="3" marL="0" marR="0" algn="r">
              <a:spcBef>
                <a:spcPts val="0"/>
              </a:spcBef>
              <a:spcAft>
                <a:spcPts val="0"/>
              </a:spcAft>
              <a:buNone/>
              <a:defRPr sz="1200">
                <a:solidFill>
                  <a:schemeClr val="dk2"/>
                </a:solidFill>
                <a:latin typeface="Book Antiqua"/>
                <a:ea typeface="Book Antiqua"/>
                <a:cs typeface="Book Antiqua"/>
                <a:sym typeface="Book Antiqua"/>
              </a:defRPr>
            </a:lvl4pPr>
            <a:lvl5pPr indent="0" lvl="4" marL="0" marR="0" algn="r">
              <a:spcBef>
                <a:spcPts val="0"/>
              </a:spcBef>
              <a:spcAft>
                <a:spcPts val="0"/>
              </a:spcAft>
              <a:buNone/>
              <a:defRPr sz="1200">
                <a:solidFill>
                  <a:schemeClr val="dk2"/>
                </a:solidFill>
                <a:latin typeface="Book Antiqua"/>
                <a:ea typeface="Book Antiqua"/>
                <a:cs typeface="Book Antiqua"/>
                <a:sym typeface="Book Antiqua"/>
              </a:defRPr>
            </a:lvl5pPr>
            <a:lvl6pPr indent="0" lvl="5" marL="0" marR="0" algn="r">
              <a:spcBef>
                <a:spcPts val="0"/>
              </a:spcBef>
              <a:spcAft>
                <a:spcPts val="0"/>
              </a:spcAft>
              <a:buNone/>
              <a:defRPr sz="1200">
                <a:solidFill>
                  <a:schemeClr val="dk2"/>
                </a:solidFill>
                <a:latin typeface="Book Antiqua"/>
                <a:ea typeface="Book Antiqua"/>
                <a:cs typeface="Book Antiqua"/>
                <a:sym typeface="Book Antiqua"/>
              </a:defRPr>
            </a:lvl6pPr>
            <a:lvl7pPr indent="0" lvl="6" marL="0" marR="0" algn="r">
              <a:spcBef>
                <a:spcPts val="0"/>
              </a:spcBef>
              <a:spcAft>
                <a:spcPts val="0"/>
              </a:spcAft>
              <a:buNone/>
              <a:defRPr sz="1200">
                <a:solidFill>
                  <a:schemeClr val="dk2"/>
                </a:solidFill>
                <a:latin typeface="Book Antiqua"/>
                <a:ea typeface="Book Antiqua"/>
                <a:cs typeface="Book Antiqua"/>
                <a:sym typeface="Book Antiqua"/>
              </a:defRPr>
            </a:lvl7pPr>
            <a:lvl8pPr indent="0" lvl="7" marL="0" marR="0" algn="r">
              <a:spcBef>
                <a:spcPts val="0"/>
              </a:spcBef>
              <a:spcAft>
                <a:spcPts val="0"/>
              </a:spcAft>
              <a:buNone/>
              <a:defRPr sz="1200">
                <a:solidFill>
                  <a:schemeClr val="dk2"/>
                </a:solidFill>
                <a:latin typeface="Book Antiqua"/>
                <a:ea typeface="Book Antiqua"/>
                <a:cs typeface="Book Antiqua"/>
                <a:sym typeface="Book Antiqua"/>
              </a:defRPr>
            </a:lvl8pPr>
            <a:lvl9pPr indent="0" lvl="8" marL="0" marR="0" algn="r">
              <a:spcBef>
                <a:spcPts val="0"/>
              </a:spcBef>
              <a:spcAft>
                <a:spcPts val="0"/>
              </a:spcAft>
              <a:buNone/>
              <a:defRPr sz="1200">
                <a:solidFill>
                  <a:schemeClr val="dk2"/>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type="twoObj">
  <p:cSld name="TWO_OBJECTS">
    <p:spTree>
      <p:nvGrpSpPr>
        <p:cNvPr id="2350" name="Shape 2350"/>
        <p:cNvGrpSpPr/>
        <p:nvPr/>
      </p:nvGrpSpPr>
      <p:grpSpPr>
        <a:xfrm>
          <a:off x="0" y="0"/>
          <a:ext cx="0" cy="0"/>
          <a:chOff x="0" y="0"/>
          <a:chExt cx="0" cy="0"/>
        </a:xfrm>
      </p:grpSpPr>
      <p:grpSp>
        <p:nvGrpSpPr>
          <p:cNvPr id="2351" name="Google Shape;2351;p453"/>
          <p:cNvGrpSpPr/>
          <p:nvPr/>
        </p:nvGrpSpPr>
        <p:grpSpPr>
          <a:xfrm>
            <a:off x="1173163" y="1392238"/>
            <a:ext cx="6778625" cy="923925"/>
            <a:chOff x="1172584" y="1381459"/>
            <a:chExt cx="6779110" cy="923330"/>
          </a:xfrm>
        </p:grpSpPr>
        <p:sp>
          <p:nvSpPr>
            <p:cNvPr id="2352" name="Google Shape;2352;p453"/>
            <p:cNvSpPr txBox="1"/>
            <p:nvPr/>
          </p:nvSpPr>
          <p:spPr>
            <a:xfrm>
              <a:off x="4147772" y="1381459"/>
              <a:ext cx="876363"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l-GR" sz="5400">
                  <a:solidFill>
                    <a:srgbClr val="DBA253"/>
                  </a:solidFill>
                  <a:latin typeface="Noto Sans Symbols"/>
                  <a:ea typeface="Noto Sans Symbols"/>
                  <a:cs typeface="Noto Sans Symbols"/>
                  <a:sym typeface="Noto Sans Symbols"/>
                </a:rPr>
                <a:t>🙢</a:t>
              </a:r>
              <a:endParaRPr sz="5400">
                <a:solidFill>
                  <a:srgbClr val="DBA253"/>
                </a:solidFill>
                <a:latin typeface="Noto Sans Symbols"/>
                <a:ea typeface="Noto Sans Symbols"/>
                <a:cs typeface="Noto Sans Symbols"/>
                <a:sym typeface="Noto Sans Symbols"/>
              </a:endParaRPr>
            </a:p>
          </p:txBody>
        </p:sp>
        <p:cxnSp>
          <p:nvCxnSpPr>
            <p:cNvPr id="2353" name="Google Shape;2353;p453"/>
            <p:cNvCxnSpPr/>
            <p:nvPr/>
          </p:nvCxnSpPr>
          <p:spPr>
            <a:xfrm rot="10800000">
              <a:off x="1172584" y="1925620"/>
              <a:ext cx="3119660" cy="1587"/>
            </a:xfrm>
            <a:prstGeom prst="straightConnector1">
              <a:avLst/>
            </a:prstGeom>
            <a:noFill/>
            <a:ln cap="flat" cmpd="sng" w="12700">
              <a:solidFill>
                <a:srgbClr val="DBA253"/>
              </a:solidFill>
              <a:prstDash val="solid"/>
              <a:round/>
              <a:headEnd len="sm" w="sm" type="none"/>
              <a:tailEnd len="sm" w="sm" type="none"/>
            </a:ln>
          </p:spPr>
        </p:cxnSp>
        <p:cxnSp>
          <p:nvCxnSpPr>
            <p:cNvPr id="2354" name="Google Shape;2354;p453"/>
            <p:cNvCxnSpPr/>
            <p:nvPr/>
          </p:nvCxnSpPr>
          <p:spPr>
            <a:xfrm rot="10800000">
              <a:off x="4832033" y="1922447"/>
              <a:ext cx="3119661" cy="1587"/>
            </a:xfrm>
            <a:prstGeom prst="straightConnector1">
              <a:avLst/>
            </a:prstGeom>
            <a:noFill/>
            <a:ln cap="flat" cmpd="sng" w="12700">
              <a:solidFill>
                <a:srgbClr val="DBA253"/>
              </a:solidFill>
              <a:prstDash val="solid"/>
              <a:round/>
              <a:headEnd len="sm" w="sm" type="none"/>
              <a:tailEnd len="sm" w="sm" type="none"/>
            </a:ln>
          </p:spPr>
        </p:cxnSp>
      </p:grpSp>
      <p:sp>
        <p:nvSpPr>
          <p:cNvPr id="2355" name="Google Shape;2355;p453"/>
          <p:cNvSpPr txBox="1"/>
          <p:nvPr>
            <p:ph type="title"/>
          </p:nvPr>
        </p:nvSpPr>
        <p:spPr>
          <a:xfrm>
            <a:off x="688975" y="569913"/>
            <a:ext cx="7756525" cy="1054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dk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56" name="Google Shape;2356;p453"/>
          <p:cNvSpPr txBox="1"/>
          <p:nvPr>
            <p:ph idx="1" type="body"/>
          </p:nvPr>
        </p:nvSpPr>
        <p:spPr>
          <a:xfrm>
            <a:off x="685800" y="2240280"/>
            <a:ext cx="3803904" cy="3877056"/>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SzPts val="180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400"/>
              </a:spcBef>
              <a:spcAft>
                <a:spcPts val="0"/>
              </a:spcAft>
              <a:buSzPts val="1800"/>
              <a:buChar char="🙣"/>
              <a:defRPr/>
            </a:lvl6pPr>
            <a:lvl7pPr indent="-342900" lvl="6" marL="3200400" algn="l">
              <a:spcBef>
                <a:spcPts val="400"/>
              </a:spcBef>
              <a:spcAft>
                <a:spcPts val="0"/>
              </a:spcAft>
              <a:buSzPts val="1800"/>
              <a:buChar char="🙣"/>
              <a:defRPr/>
            </a:lvl7pPr>
            <a:lvl8pPr indent="-342900" lvl="7" marL="3657600" algn="l">
              <a:spcBef>
                <a:spcPts val="400"/>
              </a:spcBef>
              <a:spcAft>
                <a:spcPts val="0"/>
              </a:spcAft>
              <a:buSzPts val="1800"/>
              <a:buChar char="🙣"/>
              <a:defRPr/>
            </a:lvl8pPr>
            <a:lvl9pPr indent="-342900" lvl="8" marL="4114800" algn="l">
              <a:spcBef>
                <a:spcPts val="400"/>
              </a:spcBef>
              <a:spcAft>
                <a:spcPts val="0"/>
              </a:spcAft>
              <a:buSzPts val="1800"/>
              <a:buChar char="🙣"/>
              <a:defRPr/>
            </a:lvl9pPr>
          </a:lstStyle>
          <a:p/>
        </p:txBody>
      </p:sp>
      <p:sp>
        <p:nvSpPr>
          <p:cNvPr id="2357" name="Google Shape;2357;p453"/>
          <p:cNvSpPr txBox="1"/>
          <p:nvPr>
            <p:ph idx="2" type="body"/>
          </p:nvPr>
        </p:nvSpPr>
        <p:spPr>
          <a:xfrm>
            <a:off x="4645151" y="2240280"/>
            <a:ext cx="3803904" cy="3877056"/>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SzPts val="180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400"/>
              </a:spcBef>
              <a:spcAft>
                <a:spcPts val="0"/>
              </a:spcAft>
              <a:buSzPts val="1800"/>
              <a:buChar char="🙣"/>
              <a:defRPr/>
            </a:lvl6pPr>
            <a:lvl7pPr indent="-342900" lvl="6" marL="3200400" algn="l">
              <a:spcBef>
                <a:spcPts val="400"/>
              </a:spcBef>
              <a:spcAft>
                <a:spcPts val="0"/>
              </a:spcAft>
              <a:buSzPts val="1800"/>
              <a:buChar char="🙣"/>
              <a:defRPr/>
            </a:lvl7pPr>
            <a:lvl8pPr indent="-342900" lvl="7" marL="3657600" algn="l">
              <a:spcBef>
                <a:spcPts val="400"/>
              </a:spcBef>
              <a:spcAft>
                <a:spcPts val="0"/>
              </a:spcAft>
              <a:buSzPts val="1800"/>
              <a:buChar char="🙣"/>
              <a:defRPr/>
            </a:lvl8pPr>
            <a:lvl9pPr indent="-342900" lvl="8" marL="4114800" algn="l">
              <a:spcBef>
                <a:spcPts val="400"/>
              </a:spcBef>
              <a:spcAft>
                <a:spcPts val="0"/>
              </a:spcAft>
              <a:buSzPts val="1800"/>
              <a:buChar char="🙣"/>
              <a:defRPr/>
            </a:lvl9pPr>
          </a:lstStyle>
          <a:p/>
        </p:txBody>
      </p:sp>
      <p:sp>
        <p:nvSpPr>
          <p:cNvPr id="2358" name="Google Shape;2358;p453"/>
          <p:cNvSpPr txBox="1"/>
          <p:nvPr>
            <p:ph idx="10" type="dt"/>
          </p:nvPr>
        </p:nvSpPr>
        <p:spPr>
          <a:xfrm>
            <a:off x="360363" y="6161088"/>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59" name="Google Shape;2359;p453"/>
          <p:cNvSpPr txBox="1"/>
          <p:nvPr>
            <p:ph idx="11" type="ftr"/>
          </p:nvPr>
        </p:nvSpPr>
        <p:spPr>
          <a:xfrm>
            <a:off x="3124200" y="6161088"/>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60" name="Google Shape;2360;p453"/>
          <p:cNvSpPr txBox="1"/>
          <p:nvPr>
            <p:ph idx="12" type="sldNum"/>
          </p:nvPr>
        </p:nvSpPr>
        <p:spPr>
          <a:xfrm>
            <a:off x="6638925" y="6161088"/>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chemeClr val="dk2"/>
                </a:solidFill>
                <a:latin typeface="Book Antiqua"/>
                <a:ea typeface="Book Antiqua"/>
                <a:cs typeface="Book Antiqua"/>
                <a:sym typeface="Book Antiqua"/>
              </a:defRPr>
            </a:lvl1pPr>
            <a:lvl2pPr indent="0" lvl="1" marL="0" marR="0" algn="r">
              <a:spcBef>
                <a:spcPts val="0"/>
              </a:spcBef>
              <a:spcAft>
                <a:spcPts val="0"/>
              </a:spcAft>
              <a:buNone/>
              <a:defRPr sz="1200">
                <a:solidFill>
                  <a:schemeClr val="dk2"/>
                </a:solidFill>
                <a:latin typeface="Book Antiqua"/>
                <a:ea typeface="Book Antiqua"/>
                <a:cs typeface="Book Antiqua"/>
                <a:sym typeface="Book Antiqua"/>
              </a:defRPr>
            </a:lvl2pPr>
            <a:lvl3pPr indent="0" lvl="2" marL="0" marR="0" algn="r">
              <a:spcBef>
                <a:spcPts val="0"/>
              </a:spcBef>
              <a:spcAft>
                <a:spcPts val="0"/>
              </a:spcAft>
              <a:buNone/>
              <a:defRPr sz="1200">
                <a:solidFill>
                  <a:schemeClr val="dk2"/>
                </a:solidFill>
                <a:latin typeface="Book Antiqua"/>
                <a:ea typeface="Book Antiqua"/>
                <a:cs typeface="Book Antiqua"/>
                <a:sym typeface="Book Antiqua"/>
              </a:defRPr>
            </a:lvl3pPr>
            <a:lvl4pPr indent="0" lvl="3" marL="0" marR="0" algn="r">
              <a:spcBef>
                <a:spcPts val="0"/>
              </a:spcBef>
              <a:spcAft>
                <a:spcPts val="0"/>
              </a:spcAft>
              <a:buNone/>
              <a:defRPr sz="1200">
                <a:solidFill>
                  <a:schemeClr val="dk2"/>
                </a:solidFill>
                <a:latin typeface="Book Antiqua"/>
                <a:ea typeface="Book Antiqua"/>
                <a:cs typeface="Book Antiqua"/>
                <a:sym typeface="Book Antiqua"/>
              </a:defRPr>
            </a:lvl4pPr>
            <a:lvl5pPr indent="0" lvl="4" marL="0" marR="0" algn="r">
              <a:spcBef>
                <a:spcPts val="0"/>
              </a:spcBef>
              <a:spcAft>
                <a:spcPts val="0"/>
              </a:spcAft>
              <a:buNone/>
              <a:defRPr sz="1200">
                <a:solidFill>
                  <a:schemeClr val="dk2"/>
                </a:solidFill>
                <a:latin typeface="Book Antiqua"/>
                <a:ea typeface="Book Antiqua"/>
                <a:cs typeface="Book Antiqua"/>
                <a:sym typeface="Book Antiqua"/>
              </a:defRPr>
            </a:lvl5pPr>
            <a:lvl6pPr indent="0" lvl="5" marL="0" marR="0" algn="r">
              <a:spcBef>
                <a:spcPts val="0"/>
              </a:spcBef>
              <a:spcAft>
                <a:spcPts val="0"/>
              </a:spcAft>
              <a:buNone/>
              <a:defRPr sz="1200">
                <a:solidFill>
                  <a:schemeClr val="dk2"/>
                </a:solidFill>
                <a:latin typeface="Book Antiqua"/>
                <a:ea typeface="Book Antiqua"/>
                <a:cs typeface="Book Antiqua"/>
                <a:sym typeface="Book Antiqua"/>
              </a:defRPr>
            </a:lvl6pPr>
            <a:lvl7pPr indent="0" lvl="6" marL="0" marR="0" algn="r">
              <a:spcBef>
                <a:spcPts val="0"/>
              </a:spcBef>
              <a:spcAft>
                <a:spcPts val="0"/>
              </a:spcAft>
              <a:buNone/>
              <a:defRPr sz="1200">
                <a:solidFill>
                  <a:schemeClr val="dk2"/>
                </a:solidFill>
                <a:latin typeface="Book Antiqua"/>
                <a:ea typeface="Book Antiqua"/>
                <a:cs typeface="Book Antiqua"/>
                <a:sym typeface="Book Antiqua"/>
              </a:defRPr>
            </a:lvl7pPr>
            <a:lvl8pPr indent="0" lvl="7" marL="0" marR="0" algn="r">
              <a:spcBef>
                <a:spcPts val="0"/>
              </a:spcBef>
              <a:spcAft>
                <a:spcPts val="0"/>
              </a:spcAft>
              <a:buNone/>
              <a:defRPr sz="1200">
                <a:solidFill>
                  <a:schemeClr val="dk2"/>
                </a:solidFill>
                <a:latin typeface="Book Antiqua"/>
                <a:ea typeface="Book Antiqua"/>
                <a:cs typeface="Book Antiqua"/>
                <a:sym typeface="Book Antiqua"/>
              </a:defRPr>
            </a:lvl8pPr>
            <a:lvl9pPr indent="0" lvl="8" marL="0" marR="0" algn="r">
              <a:spcBef>
                <a:spcPts val="0"/>
              </a:spcBef>
              <a:spcAft>
                <a:spcPts val="0"/>
              </a:spcAft>
              <a:buNone/>
              <a:defRPr sz="1200">
                <a:solidFill>
                  <a:schemeClr val="dk2"/>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210" name="Shape 210"/>
        <p:cNvGrpSpPr/>
        <p:nvPr/>
      </p:nvGrpSpPr>
      <p:grpSpPr>
        <a:xfrm>
          <a:off x="0" y="0"/>
          <a:ext cx="0" cy="0"/>
          <a:chOff x="0" y="0"/>
          <a:chExt cx="0" cy="0"/>
        </a:xfrm>
      </p:grpSpPr>
      <p:sp>
        <p:nvSpPr>
          <p:cNvPr id="211" name="Google Shape;211;p214"/>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2" name="Google Shape;212;p214"/>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3" name="Google Shape;213;p214"/>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4" name="Google Shape;214;p214"/>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chemeClr val="lt2"/>
                </a:solidFill>
                <a:latin typeface="Constantia"/>
                <a:ea typeface="Constantia"/>
                <a:cs typeface="Constantia"/>
                <a:sym typeface="Constantia"/>
              </a:defRPr>
            </a:lvl1pPr>
            <a:lvl2pPr indent="0" lvl="1" marL="0" marR="0" algn="ctr">
              <a:spcBef>
                <a:spcPts val="0"/>
              </a:spcBef>
              <a:spcAft>
                <a:spcPts val="0"/>
              </a:spcAft>
              <a:buNone/>
              <a:defRPr sz="1600">
                <a:solidFill>
                  <a:schemeClr val="lt2"/>
                </a:solidFill>
                <a:latin typeface="Constantia"/>
                <a:ea typeface="Constantia"/>
                <a:cs typeface="Constantia"/>
                <a:sym typeface="Constantia"/>
              </a:defRPr>
            </a:lvl2pPr>
            <a:lvl3pPr indent="0" lvl="2" marL="0" marR="0" algn="ctr">
              <a:spcBef>
                <a:spcPts val="0"/>
              </a:spcBef>
              <a:spcAft>
                <a:spcPts val="0"/>
              </a:spcAft>
              <a:buNone/>
              <a:defRPr sz="1600">
                <a:solidFill>
                  <a:schemeClr val="lt2"/>
                </a:solidFill>
                <a:latin typeface="Constantia"/>
                <a:ea typeface="Constantia"/>
                <a:cs typeface="Constantia"/>
                <a:sym typeface="Constantia"/>
              </a:defRPr>
            </a:lvl3pPr>
            <a:lvl4pPr indent="0" lvl="3" marL="0" marR="0" algn="ctr">
              <a:spcBef>
                <a:spcPts val="0"/>
              </a:spcBef>
              <a:spcAft>
                <a:spcPts val="0"/>
              </a:spcAft>
              <a:buNone/>
              <a:defRPr sz="1600">
                <a:solidFill>
                  <a:schemeClr val="lt2"/>
                </a:solidFill>
                <a:latin typeface="Constantia"/>
                <a:ea typeface="Constantia"/>
                <a:cs typeface="Constantia"/>
                <a:sym typeface="Constantia"/>
              </a:defRPr>
            </a:lvl4pPr>
            <a:lvl5pPr indent="0" lvl="4" marL="0" marR="0" algn="ctr">
              <a:spcBef>
                <a:spcPts val="0"/>
              </a:spcBef>
              <a:spcAft>
                <a:spcPts val="0"/>
              </a:spcAft>
              <a:buNone/>
              <a:defRPr sz="1600">
                <a:solidFill>
                  <a:schemeClr val="lt2"/>
                </a:solidFill>
                <a:latin typeface="Constantia"/>
                <a:ea typeface="Constantia"/>
                <a:cs typeface="Constantia"/>
                <a:sym typeface="Constantia"/>
              </a:defRPr>
            </a:lvl5pPr>
            <a:lvl6pPr indent="0" lvl="5" marL="0" marR="0" algn="ctr">
              <a:spcBef>
                <a:spcPts val="0"/>
              </a:spcBef>
              <a:spcAft>
                <a:spcPts val="0"/>
              </a:spcAft>
              <a:buNone/>
              <a:defRPr sz="1600">
                <a:solidFill>
                  <a:schemeClr val="lt2"/>
                </a:solidFill>
                <a:latin typeface="Constantia"/>
                <a:ea typeface="Constantia"/>
                <a:cs typeface="Constantia"/>
                <a:sym typeface="Constantia"/>
              </a:defRPr>
            </a:lvl6pPr>
            <a:lvl7pPr indent="0" lvl="6" marL="0" marR="0" algn="ctr">
              <a:spcBef>
                <a:spcPts val="0"/>
              </a:spcBef>
              <a:spcAft>
                <a:spcPts val="0"/>
              </a:spcAft>
              <a:buNone/>
              <a:defRPr sz="1600">
                <a:solidFill>
                  <a:schemeClr val="lt2"/>
                </a:solidFill>
                <a:latin typeface="Constantia"/>
                <a:ea typeface="Constantia"/>
                <a:cs typeface="Constantia"/>
                <a:sym typeface="Constantia"/>
              </a:defRPr>
            </a:lvl7pPr>
            <a:lvl8pPr indent="0" lvl="7" marL="0" marR="0" algn="ctr">
              <a:spcBef>
                <a:spcPts val="0"/>
              </a:spcBef>
              <a:spcAft>
                <a:spcPts val="0"/>
              </a:spcAft>
              <a:buNone/>
              <a:defRPr sz="1600">
                <a:solidFill>
                  <a:schemeClr val="lt2"/>
                </a:solidFill>
                <a:latin typeface="Constantia"/>
                <a:ea typeface="Constantia"/>
                <a:cs typeface="Constantia"/>
                <a:sym typeface="Constantia"/>
              </a:defRPr>
            </a:lvl8pPr>
            <a:lvl9pPr indent="0" lvl="8" marL="0" marR="0" algn="ctr">
              <a:spcBef>
                <a:spcPts val="0"/>
              </a:spcBef>
              <a:spcAft>
                <a:spcPts val="0"/>
              </a:spcAft>
              <a:buNone/>
              <a:defRPr sz="1600">
                <a:solidFill>
                  <a:schemeClr val="lt2"/>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Σύγκριση" type="twoTxTwoObj">
  <p:cSld name="TWO_OBJECTS_WITH_TEXT">
    <p:spTree>
      <p:nvGrpSpPr>
        <p:cNvPr id="2361" name="Shape 2361"/>
        <p:cNvGrpSpPr/>
        <p:nvPr/>
      </p:nvGrpSpPr>
      <p:grpSpPr>
        <a:xfrm>
          <a:off x="0" y="0"/>
          <a:ext cx="0" cy="0"/>
          <a:chOff x="0" y="0"/>
          <a:chExt cx="0" cy="0"/>
        </a:xfrm>
      </p:grpSpPr>
      <p:grpSp>
        <p:nvGrpSpPr>
          <p:cNvPr id="2362" name="Google Shape;2362;p454"/>
          <p:cNvGrpSpPr/>
          <p:nvPr/>
        </p:nvGrpSpPr>
        <p:grpSpPr>
          <a:xfrm>
            <a:off x="1173163" y="1392238"/>
            <a:ext cx="6778625" cy="923925"/>
            <a:chOff x="1172584" y="1381459"/>
            <a:chExt cx="6779110" cy="923330"/>
          </a:xfrm>
        </p:grpSpPr>
        <p:sp>
          <p:nvSpPr>
            <p:cNvPr id="2363" name="Google Shape;2363;p454"/>
            <p:cNvSpPr txBox="1"/>
            <p:nvPr/>
          </p:nvSpPr>
          <p:spPr>
            <a:xfrm>
              <a:off x="4147772" y="1381459"/>
              <a:ext cx="876363"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l-GR" sz="5400">
                  <a:solidFill>
                    <a:srgbClr val="DBA253"/>
                  </a:solidFill>
                  <a:latin typeface="Noto Sans Symbols"/>
                  <a:ea typeface="Noto Sans Symbols"/>
                  <a:cs typeface="Noto Sans Symbols"/>
                  <a:sym typeface="Noto Sans Symbols"/>
                </a:rPr>
                <a:t>🙢</a:t>
              </a:r>
              <a:endParaRPr sz="5400">
                <a:solidFill>
                  <a:srgbClr val="DBA253"/>
                </a:solidFill>
                <a:latin typeface="Noto Sans Symbols"/>
                <a:ea typeface="Noto Sans Symbols"/>
                <a:cs typeface="Noto Sans Symbols"/>
                <a:sym typeface="Noto Sans Symbols"/>
              </a:endParaRPr>
            </a:p>
          </p:txBody>
        </p:sp>
        <p:cxnSp>
          <p:nvCxnSpPr>
            <p:cNvPr id="2364" name="Google Shape;2364;p454"/>
            <p:cNvCxnSpPr/>
            <p:nvPr/>
          </p:nvCxnSpPr>
          <p:spPr>
            <a:xfrm rot="10800000">
              <a:off x="1172584" y="1925620"/>
              <a:ext cx="3119660" cy="1587"/>
            </a:xfrm>
            <a:prstGeom prst="straightConnector1">
              <a:avLst/>
            </a:prstGeom>
            <a:noFill/>
            <a:ln cap="flat" cmpd="sng" w="12700">
              <a:solidFill>
                <a:srgbClr val="DBA253"/>
              </a:solidFill>
              <a:prstDash val="solid"/>
              <a:round/>
              <a:headEnd len="sm" w="sm" type="none"/>
              <a:tailEnd len="sm" w="sm" type="none"/>
            </a:ln>
          </p:spPr>
        </p:cxnSp>
        <p:cxnSp>
          <p:nvCxnSpPr>
            <p:cNvPr id="2365" name="Google Shape;2365;p454"/>
            <p:cNvCxnSpPr/>
            <p:nvPr/>
          </p:nvCxnSpPr>
          <p:spPr>
            <a:xfrm rot="10800000">
              <a:off x="4832033" y="1922447"/>
              <a:ext cx="3119661" cy="1587"/>
            </a:xfrm>
            <a:prstGeom prst="straightConnector1">
              <a:avLst/>
            </a:prstGeom>
            <a:noFill/>
            <a:ln cap="flat" cmpd="sng" w="12700">
              <a:solidFill>
                <a:srgbClr val="DBA253"/>
              </a:solidFill>
              <a:prstDash val="solid"/>
              <a:round/>
              <a:headEnd len="sm" w="sm" type="none"/>
              <a:tailEnd len="sm" w="sm" type="none"/>
            </a:ln>
          </p:spPr>
        </p:cxnSp>
      </p:grpSp>
      <p:sp>
        <p:nvSpPr>
          <p:cNvPr id="2366" name="Google Shape;2366;p454"/>
          <p:cNvSpPr txBox="1"/>
          <p:nvPr>
            <p:ph type="title"/>
          </p:nvPr>
        </p:nvSpPr>
        <p:spPr>
          <a:xfrm>
            <a:off x="688975" y="569913"/>
            <a:ext cx="7756525" cy="1054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67" name="Google Shape;2367;p454"/>
          <p:cNvSpPr txBox="1"/>
          <p:nvPr>
            <p:ph idx="1" type="body"/>
          </p:nvPr>
        </p:nvSpPr>
        <p:spPr>
          <a:xfrm>
            <a:off x="1051560" y="2240280"/>
            <a:ext cx="3442446" cy="658368"/>
          </a:xfrm>
          <a:prstGeom prst="rect">
            <a:avLst/>
          </a:prstGeom>
          <a:noFill/>
          <a:ln>
            <a:noFill/>
          </a:ln>
        </p:spPr>
        <p:txBody>
          <a:bodyPr anchorCtr="0" anchor="b" bIns="45700" lIns="91425" spcFirstLastPara="1" rIns="91425" wrap="square" tIns="45700">
            <a:noAutofit/>
          </a:bodyPr>
          <a:lstStyle>
            <a:lvl1pPr indent="-228600" lvl="0" marL="457200" algn="ctr">
              <a:spcBef>
                <a:spcPts val="480"/>
              </a:spcBef>
              <a:spcAft>
                <a:spcPts val="0"/>
              </a:spcAft>
              <a:buSzPts val="2400"/>
              <a:buNone/>
              <a:defRPr b="0" sz="2400">
                <a:solidFill>
                  <a:schemeClr val="dk2"/>
                </a:solidFill>
              </a:defRPr>
            </a:lvl1pPr>
            <a:lvl2pPr indent="-228600" lvl="1" marL="914400" algn="l">
              <a:spcBef>
                <a:spcPts val="400"/>
              </a:spcBef>
              <a:spcAft>
                <a:spcPts val="0"/>
              </a:spcAft>
              <a:buSzPts val="2000"/>
              <a:buNone/>
              <a:defRPr b="1" sz="2000"/>
            </a:lvl2pPr>
            <a:lvl3pPr indent="-228600" lvl="2" marL="1371600" algn="l">
              <a:spcBef>
                <a:spcPts val="360"/>
              </a:spcBef>
              <a:spcAft>
                <a:spcPts val="0"/>
              </a:spcAft>
              <a:buSzPts val="180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228600" lvl="5" marL="2743200" algn="l">
              <a:spcBef>
                <a:spcPts val="400"/>
              </a:spcBef>
              <a:spcAft>
                <a:spcPts val="0"/>
              </a:spcAft>
              <a:buSzPts val="1600"/>
              <a:buNone/>
              <a:defRPr b="1" sz="1600"/>
            </a:lvl6pPr>
            <a:lvl7pPr indent="-228600" lvl="6" marL="3200400" algn="l">
              <a:spcBef>
                <a:spcPts val="400"/>
              </a:spcBef>
              <a:spcAft>
                <a:spcPts val="0"/>
              </a:spcAft>
              <a:buSzPts val="1600"/>
              <a:buNone/>
              <a:defRPr b="1" sz="1600"/>
            </a:lvl7pPr>
            <a:lvl8pPr indent="-228600" lvl="7" marL="3657600" algn="l">
              <a:spcBef>
                <a:spcPts val="400"/>
              </a:spcBef>
              <a:spcAft>
                <a:spcPts val="0"/>
              </a:spcAft>
              <a:buSzPts val="1600"/>
              <a:buNone/>
              <a:defRPr b="1" sz="1600"/>
            </a:lvl8pPr>
            <a:lvl9pPr indent="-228600" lvl="8" marL="4114800" algn="l">
              <a:spcBef>
                <a:spcPts val="400"/>
              </a:spcBef>
              <a:spcAft>
                <a:spcPts val="0"/>
              </a:spcAft>
              <a:buSzPts val="1600"/>
              <a:buNone/>
              <a:defRPr b="1" sz="1600"/>
            </a:lvl9pPr>
          </a:lstStyle>
          <a:p/>
        </p:txBody>
      </p:sp>
      <p:sp>
        <p:nvSpPr>
          <p:cNvPr id="2368" name="Google Shape;2368;p454"/>
          <p:cNvSpPr txBox="1"/>
          <p:nvPr>
            <p:ph idx="2" type="body"/>
          </p:nvPr>
        </p:nvSpPr>
        <p:spPr>
          <a:xfrm>
            <a:off x="688488" y="2947595"/>
            <a:ext cx="3803904" cy="317296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SzPts val="2400"/>
              <a:buChar char="🙣"/>
              <a:defRPr sz="2400"/>
            </a:lvl1pPr>
            <a:lvl2pPr indent="-355600" lvl="1" marL="914400" algn="l">
              <a:spcBef>
                <a:spcPts val="400"/>
              </a:spcBef>
              <a:spcAft>
                <a:spcPts val="0"/>
              </a:spcAft>
              <a:buSzPts val="2000"/>
              <a:buChar char="🙢"/>
              <a:defRPr sz="2000"/>
            </a:lvl2pPr>
            <a:lvl3pPr indent="-342900" lvl="2" marL="1371600" algn="l">
              <a:spcBef>
                <a:spcPts val="360"/>
              </a:spcBef>
              <a:spcAft>
                <a:spcPts val="0"/>
              </a:spcAft>
              <a:buSzPts val="1800"/>
              <a:buChar char="🙣"/>
              <a:defRPr sz="1800"/>
            </a:lvl3pPr>
            <a:lvl4pPr indent="-330200" lvl="3" marL="1828800" algn="l">
              <a:spcBef>
                <a:spcPts val="320"/>
              </a:spcBef>
              <a:spcAft>
                <a:spcPts val="0"/>
              </a:spcAft>
              <a:buSzPts val="1600"/>
              <a:buChar char="🙣"/>
              <a:defRPr sz="1600"/>
            </a:lvl4pPr>
            <a:lvl5pPr indent="-330200" lvl="4" marL="2286000" algn="l">
              <a:spcBef>
                <a:spcPts val="320"/>
              </a:spcBef>
              <a:spcAft>
                <a:spcPts val="0"/>
              </a:spcAft>
              <a:buSzPts val="1600"/>
              <a:buChar char="🙣"/>
              <a:defRPr sz="1600"/>
            </a:lvl5pPr>
            <a:lvl6pPr indent="-330200" lvl="5" marL="2743200" algn="l">
              <a:spcBef>
                <a:spcPts val="400"/>
              </a:spcBef>
              <a:spcAft>
                <a:spcPts val="0"/>
              </a:spcAft>
              <a:buSzPts val="1600"/>
              <a:buChar char="🙣"/>
              <a:defRPr sz="1600"/>
            </a:lvl6pPr>
            <a:lvl7pPr indent="-330200" lvl="6" marL="3200400" algn="l">
              <a:spcBef>
                <a:spcPts val="400"/>
              </a:spcBef>
              <a:spcAft>
                <a:spcPts val="0"/>
              </a:spcAft>
              <a:buSzPts val="1600"/>
              <a:buChar char="🙣"/>
              <a:defRPr sz="1600"/>
            </a:lvl7pPr>
            <a:lvl8pPr indent="-330200" lvl="7" marL="3657600" algn="l">
              <a:spcBef>
                <a:spcPts val="400"/>
              </a:spcBef>
              <a:spcAft>
                <a:spcPts val="0"/>
              </a:spcAft>
              <a:buSzPts val="1600"/>
              <a:buChar char="🙣"/>
              <a:defRPr sz="1600"/>
            </a:lvl8pPr>
            <a:lvl9pPr indent="-330200" lvl="8" marL="4114800" algn="l">
              <a:spcBef>
                <a:spcPts val="400"/>
              </a:spcBef>
              <a:spcAft>
                <a:spcPts val="0"/>
              </a:spcAft>
              <a:buSzPts val="1600"/>
              <a:buChar char="🙣"/>
              <a:defRPr sz="1600"/>
            </a:lvl9pPr>
          </a:lstStyle>
          <a:p/>
        </p:txBody>
      </p:sp>
      <p:sp>
        <p:nvSpPr>
          <p:cNvPr id="2369" name="Google Shape;2369;p454"/>
          <p:cNvSpPr txBox="1"/>
          <p:nvPr>
            <p:ph idx="3" type="body"/>
          </p:nvPr>
        </p:nvSpPr>
        <p:spPr>
          <a:xfrm>
            <a:off x="5002306" y="2240280"/>
            <a:ext cx="3447288" cy="658368"/>
          </a:xfrm>
          <a:prstGeom prst="rect">
            <a:avLst/>
          </a:prstGeom>
          <a:noFill/>
          <a:ln>
            <a:noFill/>
          </a:ln>
        </p:spPr>
        <p:txBody>
          <a:bodyPr anchorCtr="0" anchor="b" bIns="45700" lIns="91425" spcFirstLastPara="1" rIns="91425" wrap="square" tIns="45700">
            <a:noAutofit/>
          </a:bodyPr>
          <a:lstStyle>
            <a:lvl1pPr indent="-228600" lvl="0" marL="457200" algn="ctr">
              <a:spcBef>
                <a:spcPts val="480"/>
              </a:spcBef>
              <a:spcAft>
                <a:spcPts val="0"/>
              </a:spcAft>
              <a:buSzPts val="2400"/>
              <a:buNone/>
              <a:defRPr b="0" sz="2400">
                <a:solidFill>
                  <a:schemeClr val="dk2"/>
                </a:solidFill>
              </a:defRPr>
            </a:lvl1pPr>
            <a:lvl2pPr indent="-228600" lvl="1" marL="914400" algn="l">
              <a:spcBef>
                <a:spcPts val="400"/>
              </a:spcBef>
              <a:spcAft>
                <a:spcPts val="0"/>
              </a:spcAft>
              <a:buSzPts val="2000"/>
              <a:buNone/>
              <a:defRPr b="1" sz="2000"/>
            </a:lvl2pPr>
            <a:lvl3pPr indent="-228600" lvl="2" marL="1371600" algn="l">
              <a:spcBef>
                <a:spcPts val="360"/>
              </a:spcBef>
              <a:spcAft>
                <a:spcPts val="0"/>
              </a:spcAft>
              <a:buSzPts val="180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228600" lvl="5" marL="2743200" algn="l">
              <a:spcBef>
                <a:spcPts val="400"/>
              </a:spcBef>
              <a:spcAft>
                <a:spcPts val="0"/>
              </a:spcAft>
              <a:buSzPts val="1600"/>
              <a:buNone/>
              <a:defRPr b="1" sz="1600"/>
            </a:lvl6pPr>
            <a:lvl7pPr indent="-228600" lvl="6" marL="3200400" algn="l">
              <a:spcBef>
                <a:spcPts val="400"/>
              </a:spcBef>
              <a:spcAft>
                <a:spcPts val="0"/>
              </a:spcAft>
              <a:buSzPts val="1600"/>
              <a:buNone/>
              <a:defRPr b="1" sz="1600"/>
            </a:lvl7pPr>
            <a:lvl8pPr indent="-228600" lvl="7" marL="3657600" algn="l">
              <a:spcBef>
                <a:spcPts val="400"/>
              </a:spcBef>
              <a:spcAft>
                <a:spcPts val="0"/>
              </a:spcAft>
              <a:buSzPts val="1600"/>
              <a:buNone/>
              <a:defRPr b="1" sz="1600"/>
            </a:lvl8pPr>
            <a:lvl9pPr indent="-228600" lvl="8" marL="4114800" algn="l">
              <a:spcBef>
                <a:spcPts val="400"/>
              </a:spcBef>
              <a:spcAft>
                <a:spcPts val="0"/>
              </a:spcAft>
              <a:buSzPts val="1600"/>
              <a:buNone/>
              <a:defRPr b="1" sz="1600"/>
            </a:lvl9pPr>
          </a:lstStyle>
          <a:p/>
        </p:txBody>
      </p:sp>
      <p:sp>
        <p:nvSpPr>
          <p:cNvPr id="2370" name="Google Shape;2370;p454"/>
          <p:cNvSpPr txBox="1"/>
          <p:nvPr>
            <p:ph idx="4" type="body"/>
          </p:nvPr>
        </p:nvSpPr>
        <p:spPr>
          <a:xfrm>
            <a:off x="4645026" y="2944368"/>
            <a:ext cx="3799728" cy="317296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SzPts val="2400"/>
              <a:buChar char="🙣"/>
              <a:defRPr sz="2400"/>
            </a:lvl1pPr>
            <a:lvl2pPr indent="-355600" lvl="1" marL="914400" algn="l">
              <a:spcBef>
                <a:spcPts val="400"/>
              </a:spcBef>
              <a:spcAft>
                <a:spcPts val="0"/>
              </a:spcAft>
              <a:buSzPts val="2000"/>
              <a:buChar char="🙢"/>
              <a:defRPr sz="2000"/>
            </a:lvl2pPr>
            <a:lvl3pPr indent="-342900" lvl="2" marL="1371600" algn="l">
              <a:spcBef>
                <a:spcPts val="360"/>
              </a:spcBef>
              <a:spcAft>
                <a:spcPts val="0"/>
              </a:spcAft>
              <a:buSzPts val="1800"/>
              <a:buChar char="🙣"/>
              <a:defRPr sz="1800"/>
            </a:lvl3pPr>
            <a:lvl4pPr indent="-330200" lvl="3" marL="1828800" algn="l">
              <a:spcBef>
                <a:spcPts val="320"/>
              </a:spcBef>
              <a:spcAft>
                <a:spcPts val="0"/>
              </a:spcAft>
              <a:buSzPts val="1600"/>
              <a:buChar char="🙣"/>
              <a:defRPr sz="1600"/>
            </a:lvl4pPr>
            <a:lvl5pPr indent="-330200" lvl="4" marL="2286000" algn="l">
              <a:spcBef>
                <a:spcPts val="320"/>
              </a:spcBef>
              <a:spcAft>
                <a:spcPts val="0"/>
              </a:spcAft>
              <a:buSzPts val="1600"/>
              <a:buChar char="🙣"/>
              <a:defRPr sz="1600"/>
            </a:lvl5pPr>
            <a:lvl6pPr indent="-330200" lvl="5" marL="2743200" algn="l">
              <a:spcBef>
                <a:spcPts val="400"/>
              </a:spcBef>
              <a:spcAft>
                <a:spcPts val="0"/>
              </a:spcAft>
              <a:buSzPts val="1600"/>
              <a:buChar char="🙣"/>
              <a:defRPr sz="1600"/>
            </a:lvl6pPr>
            <a:lvl7pPr indent="-330200" lvl="6" marL="3200400" algn="l">
              <a:spcBef>
                <a:spcPts val="400"/>
              </a:spcBef>
              <a:spcAft>
                <a:spcPts val="0"/>
              </a:spcAft>
              <a:buSzPts val="1600"/>
              <a:buChar char="🙣"/>
              <a:defRPr sz="1600"/>
            </a:lvl7pPr>
            <a:lvl8pPr indent="-330200" lvl="7" marL="3657600" algn="l">
              <a:spcBef>
                <a:spcPts val="400"/>
              </a:spcBef>
              <a:spcAft>
                <a:spcPts val="0"/>
              </a:spcAft>
              <a:buSzPts val="1600"/>
              <a:buChar char="🙣"/>
              <a:defRPr sz="1600"/>
            </a:lvl8pPr>
            <a:lvl9pPr indent="-330200" lvl="8" marL="4114800" algn="l">
              <a:spcBef>
                <a:spcPts val="400"/>
              </a:spcBef>
              <a:spcAft>
                <a:spcPts val="0"/>
              </a:spcAft>
              <a:buSzPts val="1600"/>
              <a:buChar char="🙣"/>
              <a:defRPr sz="1600"/>
            </a:lvl9pPr>
          </a:lstStyle>
          <a:p/>
        </p:txBody>
      </p:sp>
      <p:sp>
        <p:nvSpPr>
          <p:cNvPr id="2371" name="Google Shape;2371;p454"/>
          <p:cNvSpPr txBox="1"/>
          <p:nvPr>
            <p:ph idx="10" type="dt"/>
          </p:nvPr>
        </p:nvSpPr>
        <p:spPr>
          <a:xfrm>
            <a:off x="360363" y="6161088"/>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72" name="Google Shape;2372;p454"/>
          <p:cNvSpPr txBox="1"/>
          <p:nvPr>
            <p:ph idx="11" type="ftr"/>
          </p:nvPr>
        </p:nvSpPr>
        <p:spPr>
          <a:xfrm>
            <a:off x="3124200" y="6161088"/>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73" name="Google Shape;2373;p454"/>
          <p:cNvSpPr txBox="1"/>
          <p:nvPr>
            <p:ph idx="12" type="sldNum"/>
          </p:nvPr>
        </p:nvSpPr>
        <p:spPr>
          <a:xfrm>
            <a:off x="6638925" y="6161088"/>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chemeClr val="dk2"/>
                </a:solidFill>
                <a:latin typeface="Book Antiqua"/>
                <a:ea typeface="Book Antiqua"/>
                <a:cs typeface="Book Antiqua"/>
                <a:sym typeface="Book Antiqua"/>
              </a:defRPr>
            </a:lvl1pPr>
            <a:lvl2pPr indent="0" lvl="1" marL="0" marR="0" algn="r">
              <a:spcBef>
                <a:spcPts val="0"/>
              </a:spcBef>
              <a:spcAft>
                <a:spcPts val="0"/>
              </a:spcAft>
              <a:buNone/>
              <a:defRPr sz="1200">
                <a:solidFill>
                  <a:schemeClr val="dk2"/>
                </a:solidFill>
                <a:latin typeface="Book Antiqua"/>
                <a:ea typeface="Book Antiqua"/>
                <a:cs typeface="Book Antiqua"/>
                <a:sym typeface="Book Antiqua"/>
              </a:defRPr>
            </a:lvl2pPr>
            <a:lvl3pPr indent="0" lvl="2" marL="0" marR="0" algn="r">
              <a:spcBef>
                <a:spcPts val="0"/>
              </a:spcBef>
              <a:spcAft>
                <a:spcPts val="0"/>
              </a:spcAft>
              <a:buNone/>
              <a:defRPr sz="1200">
                <a:solidFill>
                  <a:schemeClr val="dk2"/>
                </a:solidFill>
                <a:latin typeface="Book Antiqua"/>
                <a:ea typeface="Book Antiqua"/>
                <a:cs typeface="Book Antiqua"/>
                <a:sym typeface="Book Antiqua"/>
              </a:defRPr>
            </a:lvl3pPr>
            <a:lvl4pPr indent="0" lvl="3" marL="0" marR="0" algn="r">
              <a:spcBef>
                <a:spcPts val="0"/>
              </a:spcBef>
              <a:spcAft>
                <a:spcPts val="0"/>
              </a:spcAft>
              <a:buNone/>
              <a:defRPr sz="1200">
                <a:solidFill>
                  <a:schemeClr val="dk2"/>
                </a:solidFill>
                <a:latin typeface="Book Antiqua"/>
                <a:ea typeface="Book Antiqua"/>
                <a:cs typeface="Book Antiqua"/>
                <a:sym typeface="Book Antiqua"/>
              </a:defRPr>
            </a:lvl4pPr>
            <a:lvl5pPr indent="0" lvl="4" marL="0" marR="0" algn="r">
              <a:spcBef>
                <a:spcPts val="0"/>
              </a:spcBef>
              <a:spcAft>
                <a:spcPts val="0"/>
              </a:spcAft>
              <a:buNone/>
              <a:defRPr sz="1200">
                <a:solidFill>
                  <a:schemeClr val="dk2"/>
                </a:solidFill>
                <a:latin typeface="Book Antiqua"/>
                <a:ea typeface="Book Antiqua"/>
                <a:cs typeface="Book Antiqua"/>
                <a:sym typeface="Book Antiqua"/>
              </a:defRPr>
            </a:lvl5pPr>
            <a:lvl6pPr indent="0" lvl="5" marL="0" marR="0" algn="r">
              <a:spcBef>
                <a:spcPts val="0"/>
              </a:spcBef>
              <a:spcAft>
                <a:spcPts val="0"/>
              </a:spcAft>
              <a:buNone/>
              <a:defRPr sz="1200">
                <a:solidFill>
                  <a:schemeClr val="dk2"/>
                </a:solidFill>
                <a:latin typeface="Book Antiqua"/>
                <a:ea typeface="Book Antiqua"/>
                <a:cs typeface="Book Antiqua"/>
                <a:sym typeface="Book Antiqua"/>
              </a:defRPr>
            </a:lvl6pPr>
            <a:lvl7pPr indent="0" lvl="6" marL="0" marR="0" algn="r">
              <a:spcBef>
                <a:spcPts val="0"/>
              </a:spcBef>
              <a:spcAft>
                <a:spcPts val="0"/>
              </a:spcAft>
              <a:buNone/>
              <a:defRPr sz="1200">
                <a:solidFill>
                  <a:schemeClr val="dk2"/>
                </a:solidFill>
                <a:latin typeface="Book Antiqua"/>
                <a:ea typeface="Book Antiqua"/>
                <a:cs typeface="Book Antiqua"/>
                <a:sym typeface="Book Antiqua"/>
              </a:defRPr>
            </a:lvl7pPr>
            <a:lvl8pPr indent="0" lvl="7" marL="0" marR="0" algn="r">
              <a:spcBef>
                <a:spcPts val="0"/>
              </a:spcBef>
              <a:spcAft>
                <a:spcPts val="0"/>
              </a:spcAft>
              <a:buNone/>
              <a:defRPr sz="1200">
                <a:solidFill>
                  <a:schemeClr val="dk2"/>
                </a:solidFill>
                <a:latin typeface="Book Antiqua"/>
                <a:ea typeface="Book Antiqua"/>
                <a:cs typeface="Book Antiqua"/>
                <a:sym typeface="Book Antiqua"/>
              </a:defRPr>
            </a:lvl8pPr>
            <a:lvl9pPr indent="0" lvl="8" marL="0" marR="0" algn="r">
              <a:spcBef>
                <a:spcPts val="0"/>
              </a:spcBef>
              <a:spcAft>
                <a:spcPts val="0"/>
              </a:spcAft>
              <a:buNone/>
              <a:defRPr sz="1200">
                <a:solidFill>
                  <a:schemeClr val="dk2"/>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2374" name="Shape 2374"/>
        <p:cNvGrpSpPr/>
        <p:nvPr/>
      </p:nvGrpSpPr>
      <p:grpSpPr>
        <a:xfrm>
          <a:off x="0" y="0"/>
          <a:ext cx="0" cy="0"/>
          <a:chOff x="0" y="0"/>
          <a:chExt cx="0" cy="0"/>
        </a:xfrm>
      </p:grpSpPr>
      <p:grpSp>
        <p:nvGrpSpPr>
          <p:cNvPr id="2375" name="Google Shape;2375;p455"/>
          <p:cNvGrpSpPr/>
          <p:nvPr/>
        </p:nvGrpSpPr>
        <p:grpSpPr>
          <a:xfrm>
            <a:off x="1173163" y="1392238"/>
            <a:ext cx="6778625" cy="923925"/>
            <a:chOff x="1172584" y="1381459"/>
            <a:chExt cx="6779110" cy="923330"/>
          </a:xfrm>
        </p:grpSpPr>
        <p:sp>
          <p:nvSpPr>
            <p:cNvPr id="2376" name="Google Shape;2376;p455"/>
            <p:cNvSpPr txBox="1"/>
            <p:nvPr/>
          </p:nvSpPr>
          <p:spPr>
            <a:xfrm>
              <a:off x="4147772" y="1381459"/>
              <a:ext cx="876363"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l-GR" sz="5400">
                  <a:solidFill>
                    <a:srgbClr val="DBA253"/>
                  </a:solidFill>
                  <a:latin typeface="Noto Sans Symbols"/>
                  <a:ea typeface="Noto Sans Symbols"/>
                  <a:cs typeface="Noto Sans Symbols"/>
                  <a:sym typeface="Noto Sans Symbols"/>
                </a:rPr>
                <a:t>🙢</a:t>
              </a:r>
              <a:endParaRPr sz="5400">
                <a:solidFill>
                  <a:srgbClr val="DBA253"/>
                </a:solidFill>
                <a:latin typeface="Noto Sans Symbols"/>
                <a:ea typeface="Noto Sans Symbols"/>
                <a:cs typeface="Noto Sans Symbols"/>
                <a:sym typeface="Noto Sans Symbols"/>
              </a:endParaRPr>
            </a:p>
          </p:txBody>
        </p:sp>
        <p:cxnSp>
          <p:nvCxnSpPr>
            <p:cNvPr id="2377" name="Google Shape;2377;p455"/>
            <p:cNvCxnSpPr/>
            <p:nvPr/>
          </p:nvCxnSpPr>
          <p:spPr>
            <a:xfrm rot="10800000">
              <a:off x="1172584" y="1925620"/>
              <a:ext cx="3119660" cy="1587"/>
            </a:xfrm>
            <a:prstGeom prst="straightConnector1">
              <a:avLst/>
            </a:prstGeom>
            <a:noFill/>
            <a:ln cap="flat" cmpd="sng" w="12700">
              <a:solidFill>
                <a:srgbClr val="DBA253"/>
              </a:solidFill>
              <a:prstDash val="solid"/>
              <a:round/>
              <a:headEnd len="sm" w="sm" type="none"/>
              <a:tailEnd len="sm" w="sm" type="none"/>
            </a:ln>
          </p:spPr>
        </p:cxnSp>
        <p:cxnSp>
          <p:nvCxnSpPr>
            <p:cNvPr id="2378" name="Google Shape;2378;p455"/>
            <p:cNvCxnSpPr/>
            <p:nvPr/>
          </p:nvCxnSpPr>
          <p:spPr>
            <a:xfrm rot="10800000">
              <a:off x="4832033" y="1922447"/>
              <a:ext cx="3119661" cy="1587"/>
            </a:xfrm>
            <a:prstGeom prst="straightConnector1">
              <a:avLst/>
            </a:prstGeom>
            <a:noFill/>
            <a:ln cap="flat" cmpd="sng" w="12700">
              <a:solidFill>
                <a:srgbClr val="DBA253"/>
              </a:solidFill>
              <a:prstDash val="solid"/>
              <a:round/>
              <a:headEnd len="sm" w="sm" type="none"/>
              <a:tailEnd len="sm" w="sm" type="none"/>
            </a:ln>
          </p:spPr>
        </p:cxnSp>
      </p:grpSp>
      <p:sp>
        <p:nvSpPr>
          <p:cNvPr id="2379" name="Google Shape;2379;p455"/>
          <p:cNvSpPr txBox="1"/>
          <p:nvPr>
            <p:ph type="title"/>
          </p:nvPr>
        </p:nvSpPr>
        <p:spPr>
          <a:xfrm>
            <a:off x="688975" y="569913"/>
            <a:ext cx="7756525" cy="1054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80" name="Google Shape;2380;p455"/>
          <p:cNvSpPr txBox="1"/>
          <p:nvPr>
            <p:ph idx="10" type="dt"/>
          </p:nvPr>
        </p:nvSpPr>
        <p:spPr>
          <a:xfrm>
            <a:off x="360363" y="6161088"/>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81" name="Google Shape;2381;p455"/>
          <p:cNvSpPr txBox="1"/>
          <p:nvPr>
            <p:ph idx="11" type="ftr"/>
          </p:nvPr>
        </p:nvSpPr>
        <p:spPr>
          <a:xfrm>
            <a:off x="3124200" y="6161088"/>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82" name="Google Shape;2382;p455"/>
          <p:cNvSpPr txBox="1"/>
          <p:nvPr>
            <p:ph idx="12" type="sldNum"/>
          </p:nvPr>
        </p:nvSpPr>
        <p:spPr>
          <a:xfrm>
            <a:off x="6638925" y="6161088"/>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chemeClr val="dk2"/>
                </a:solidFill>
                <a:latin typeface="Book Antiqua"/>
                <a:ea typeface="Book Antiqua"/>
                <a:cs typeface="Book Antiqua"/>
                <a:sym typeface="Book Antiqua"/>
              </a:defRPr>
            </a:lvl1pPr>
            <a:lvl2pPr indent="0" lvl="1" marL="0" marR="0" algn="r">
              <a:spcBef>
                <a:spcPts val="0"/>
              </a:spcBef>
              <a:spcAft>
                <a:spcPts val="0"/>
              </a:spcAft>
              <a:buNone/>
              <a:defRPr sz="1200">
                <a:solidFill>
                  <a:schemeClr val="dk2"/>
                </a:solidFill>
                <a:latin typeface="Book Antiqua"/>
                <a:ea typeface="Book Antiqua"/>
                <a:cs typeface="Book Antiqua"/>
                <a:sym typeface="Book Antiqua"/>
              </a:defRPr>
            </a:lvl2pPr>
            <a:lvl3pPr indent="0" lvl="2" marL="0" marR="0" algn="r">
              <a:spcBef>
                <a:spcPts val="0"/>
              </a:spcBef>
              <a:spcAft>
                <a:spcPts val="0"/>
              </a:spcAft>
              <a:buNone/>
              <a:defRPr sz="1200">
                <a:solidFill>
                  <a:schemeClr val="dk2"/>
                </a:solidFill>
                <a:latin typeface="Book Antiqua"/>
                <a:ea typeface="Book Antiqua"/>
                <a:cs typeface="Book Antiqua"/>
                <a:sym typeface="Book Antiqua"/>
              </a:defRPr>
            </a:lvl3pPr>
            <a:lvl4pPr indent="0" lvl="3" marL="0" marR="0" algn="r">
              <a:spcBef>
                <a:spcPts val="0"/>
              </a:spcBef>
              <a:spcAft>
                <a:spcPts val="0"/>
              </a:spcAft>
              <a:buNone/>
              <a:defRPr sz="1200">
                <a:solidFill>
                  <a:schemeClr val="dk2"/>
                </a:solidFill>
                <a:latin typeface="Book Antiqua"/>
                <a:ea typeface="Book Antiqua"/>
                <a:cs typeface="Book Antiqua"/>
                <a:sym typeface="Book Antiqua"/>
              </a:defRPr>
            </a:lvl4pPr>
            <a:lvl5pPr indent="0" lvl="4" marL="0" marR="0" algn="r">
              <a:spcBef>
                <a:spcPts val="0"/>
              </a:spcBef>
              <a:spcAft>
                <a:spcPts val="0"/>
              </a:spcAft>
              <a:buNone/>
              <a:defRPr sz="1200">
                <a:solidFill>
                  <a:schemeClr val="dk2"/>
                </a:solidFill>
                <a:latin typeface="Book Antiqua"/>
                <a:ea typeface="Book Antiqua"/>
                <a:cs typeface="Book Antiqua"/>
                <a:sym typeface="Book Antiqua"/>
              </a:defRPr>
            </a:lvl5pPr>
            <a:lvl6pPr indent="0" lvl="5" marL="0" marR="0" algn="r">
              <a:spcBef>
                <a:spcPts val="0"/>
              </a:spcBef>
              <a:spcAft>
                <a:spcPts val="0"/>
              </a:spcAft>
              <a:buNone/>
              <a:defRPr sz="1200">
                <a:solidFill>
                  <a:schemeClr val="dk2"/>
                </a:solidFill>
                <a:latin typeface="Book Antiqua"/>
                <a:ea typeface="Book Antiqua"/>
                <a:cs typeface="Book Antiqua"/>
                <a:sym typeface="Book Antiqua"/>
              </a:defRPr>
            </a:lvl6pPr>
            <a:lvl7pPr indent="0" lvl="6" marL="0" marR="0" algn="r">
              <a:spcBef>
                <a:spcPts val="0"/>
              </a:spcBef>
              <a:spcAft>
                <a:spcPts val="0"/>
              </a:spcAft>
              <a:buNone/>
              <a:defRPr sz="1200">
                <a:solidFill>
                  <a:schemeClr val="dk2"/>
                </a:solidFill>
                <a:latin typeface="Book Antiqua"/>
                <a:ea typeface="Book Antiqua"/>
                <a:cs typeface="Book Antiqua"/>
                <a:sym typeface="Book Antiqua"/>
              </a:defRPr>
            </a:lvl7pPr>
            <a:lvl8pPr indent="0" lvl="7" marL="0" marR="0" algn="r">
              <a:spcBef>
                <a:spcPts val="0"/>
              </a:spcBef>
              <a:spcAft>
                <a:spcPts val="0"/>
              </a:spcAft>
              <a:buNone/>
              <a:defRPr sz="1200">
                <a:solidFill>
                  <a:schemeClr val="dk2"/>
                </a:solidFill>
                <a:latin typeface="Book Antiqua"/>
                <a:ea typeface="Book Antiqua"/>
                <a:cs typeface="Book Antiqua"/>
                <a:sym typeface="Book Antiqua"/>
              </a:defRPr>
            </a:lvl8pPr>
            <a:lvl9pPr indent="0" lvl="8" marL="0" marR="0" algn="r">
              <a:spcBef>
                <a:spcPts val="0"/>
              </a:spcBef>
              <a:spcAft>
                <a:spcPts val="0"/>
              </a:spcAft>
              <a:buNone/>
              <a:defRPr sz="1200">
                <a:solidFill>
                  <a:schemeClr val="dk2"/>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ή" type="blank">
  <p:cSld name="BLANK">
    <p:spTree>
      <p:nvGrpSpPr>
        <p:cNvPr id="2383" name="Shape 2383"/>
        <p:cNvGrpSpPr/>
        <p:nvPr/>
      </p:nvGrpSpPr>
      <p:grpSpPr>
        <a:xfrm>
          <a:off x="0" y="0"/>
          <a:ext cx="0" cy="0"/>
          <a:chOff x="0" y="0"/>
          <a:chExt cx="0" cy="0"/>
        </a:xfrm>
      </p:grpSpPr>
      <p:sp>
        <p:nvSpPr>
          <p:cNvPr id="2384" name="Google Shape;2384;p456"/>
          <p:cNvSpPr txBox="1"/>
          <p:nvPr>
            <p:ph idx="10" type="dt"/>
          </p:nvPr>
        </p:nvSpPr>
        <p:spPr>
          <a:xfrm>
            <a:off x="360363" y="6161088"/>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85" name="Google Shape;2385;p456"/>
          <p:cNvSpPr txBox="1"/>
          <p:nvPr>
            <p:ph idx="11" type="ftr"/>
          </p:nvPr>
        </p:nvSpPr>
        <p:spPr>
          <a:xfrm>
            <a:off x="3124200" y="6161088"/>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86" name="Google Shape;2386;p456"/>
          <p:cNvSpPr txBox="1"/>
          <p:nvPr>
            <p:ph idx="12" type="sldNum"/>
          </p:nvPr>
        </p:nvSpPr>
        <p:spPr>
          <a:xfrm>
            <a:off x="6638925" y="6161088"/>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chemeClr val="dk2"/>
                </a:solidFill>
                <a:latin typeface="Book Antiqua"/>
                <a:ea typeface="Book Antiqua"/>
                <a:cs typeface="Book Antiqua"/>
                <a:sym typeface="Book Antiqua"/>
              </a:defRPr>
            </a:lvl1pPr>
            <a:lvl2pPr indent="0" lvl="1" marL="0" marR="0" algn="r">
              <a:spcBef>
                <a:spcPts val="0"/>
              </a:spcBef>
              <a:spcAft>
                <a:spcPts val="0"/>
              </a:spcAft>
              <a:buNone/>
              <a:defRPr sz="1200">
                <a:solidFill>
                  <a:schemeClr val="dk2"/>
                </a:solidFill>
                <a:latin typeface="Book Antiqua"/>
                <a:ea typeface="Book Antiqua"/>
                <a:cs typeface="Book Antiqua"/>
                <a:sym typeface="Book Antiqua"/>
              </a:defRPr>
            </a:lvl2pPr>
            <a:lvl3pPr indent="0" lvl="2" marL="0" marR="0" algn="r">
              <a:spcBef>
                <a:spcPts val="0"/>
              </a:spcBef>
              <a:spcAft>
                <a:spcPts val="0"/>
              </a:spcAft>
              <a:buNone/>
              <a:defRPr sz="1200">
                <a:solidFill>
                  <a:schemeClr val="dk2"/>
                </a:solidFill>
                <a:latin typeface="Book Antiqua"/>
                <a:ea typeface="Book Antiqua"/>
                <a:cs typeface="Book Antiqua"/>
                <a:sym typeface="Book Antiqua"/>
              </a:defRPr>
            </a:lvl3pPr>
            <a:lvl4pPr indent="0" lvl="3" marL="0" marR="0" algn="r">
              <a:spcBef>
                <a:spcPts val="0"/>
              </a:spcBef>
              <a:spcAft>
                <a:spcPts val="0"/>
              </a:spcAft>
              <a:buNone/>
              <a:defRPr sz="1200">
                <a:solidFill>
                  <a:schemeClr val="dk2"/>
                </a:solidFill>
                <a:latin typeface="Book Antiqua"/>
                <a:ea typeface="Book Antiqua"/>
                <a:cs typeface="Book Antiqua"/>
                <a:sym typeface="Book Antiqua"/>
              </a:defRPr>
            </a:lvl4pPr>
            <a:lvl5pPr indent="0" lvl="4" marL="0" marR="0" algn="r">
              <a:spcBef>
                <a:spcPts val="0"/>
              </a:spcBef>
              <a:spcAft>
                <a:spcPts val="0"/>
              </a:spcAft>
              <a:buNone/>
              <a:defRPr sz="1200">
                <a:solidFill>
                  <a:schemeClr val="dk2"/>
                </a:solidFill>
                <a:latin typeface="Book Antiqua"/>
                <a:ea typeface="Book Antiqua"/>
                <a:cs typeface="Book Antiqua"/>
                <a:sym typeface="Book Antiqua"/>
              </a:defRPr>
            </a:lvl5pPr>
            <a:lvl6pPr indent="0" lvl="5" marL="0" marR="0" algn="r">
              <a:spcBef>
                <a:spcPts val="0"/>
              </a:spcBef>
              <a:spcAft>
                <a:spcPts val="0"/>
              </a:spcAft>
              <a:buNone/>
              <a:defRPr sz="1200">
                <a:solidFill>
                  <a:schemeClr val="dk2"/>
                </a:solidFill>
                <a:latin typeface="Book Antiqua"/>
                <a:ea typeface="Book Antiqua"/>
                <a:cs typeface="Book Antiqua"/>
                <a:sym typeface="Book Antiqua"/>
              </a:defRPr>
            </a:lvl6pPr>
            <a:lvl7pPr indent="0" lvl="6" marL="0" marR="0" algn="r">
              <a:spcBef>
                <a:spcPts val="0"/>
              </a:spcBef>
              <a:spcAft>
                <a:spcPts val="0"/>
              </a:spcAft>
              <a:buNone/>
              <a:defRPr sz="1200">
                <a:solidFill>
                  <a:schemeClr val="dk2"/>
                </a:solidFill>
                <a:latin typeface="Book Antiqua"/>
                <a:ea typeface="Book Antiqua"/>
                <a:cs typeface="Book Antiqua"/>
                <a:sym typeface="Book Antiqua"/>
              </a:defRPr>
            </a:lvl7pPr>
            <a:lvl8pPr indent="0" lvl="7" marL="0" marR="0" algn="r">
              <a:spcBef>
                <a:spcPts val="0"/>
              </a:spcBef>
              <a:spcAft>
                <a:spcPts val="0"/>
              </a:spcAft>
              <a:buNone/>
              <a:defRPr sz="1200">
                <a:solidFill>
                  <a:schemeClr val="dk2"/>
                </a:solidFill>
                <a:latin typeface="Book Antiqua"/>
                <a:ea typeface="Book Antiqua"/>
                <a:cs typeface="Book Antiqua"/>
                <a:sym typeface="Book Antiqua"/>
              </a:defRPr>
            </a:lvl8pPr>
            <a:lvl9pPr indent="0" lvl="8" marL="0" marR="0" algn="r">
              <a:spcBef>
                <a:spcPts val="0"/>
              </a:spcBef>
              <a:spcAft>
                <a:spcPts val="0"/>
              </a:spcAft>
              <a:buNone/>
              <a:defRPr sz="1200">
                <a:solidFill>
                  <a:schemeClr val="dk2"/>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type="objTx">
  <p:cSld name="OBJECT_WITH_CAPTION_TEXT">
    <p:spTree>
      <p:nvGrpSpPr>
        <p:cNvPr id="2387" name="Shape 2387"/>
        <p:cNvGrpSpPr/>
        <p:nvPr/>
      </p:nvGrpSpPr>
      <p:grpSpPr>
        <a:xfrm>
          <a:off x="0" y="0"/>
          <a:ext cx="0" cy="0"/>
          <a:chOff x="0" y="0"/>
          <a:chExt cx="0" cy="0"/>
        </a:xfrm>
      </p:grpSpPr>
      <p:sp>
        <p:nvSpPr>
          <p:cNvPr id="2388" name="Google Shape;2388;p457"/>
          <p:cNvSpPr txBox="1"/>
          <p:nvPr>
            <p:ph type="title"/>
          </p:nvPr>
        </p:nvSpPr>
        <p:spPr>
          <a:xfrm>
            <a:off x="5034579" y="1678195"/>
            <a:ext cx="3422483" cy="188692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0" sz="28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89" name="Google Shape;2389;p457"/>
          <p:cNvSpPr txBox="1"/>
          <p:nvPr>
            <p:ph idx="1" type="body"/>
          </p:nvPr>
        </p:nvSpPr>
        <p:spPr>
          <a:xfrm>
            <a:off x="692001" y="559398"/>
            <a:ext cx="4116667" cy="5566765"/>
          </a:xfrm>
          <a:prstGeom prst="rect">
            <a:avLst/>
          </a:prstGeom>
          <a:noFill/>
          <a:ln>
            <a:noFill/>
          </a:ln>
        </p:spPr>
        <p:txBody>
          <a:bodyPr anchorCtr="0" anchor="ctr" bIns="45700" lIns="91425" spcFirstLastPara="1" rIns="91425" wrap="square" tIns="45700">
            <a:noAutofit/>
          </a:bodyPr>
          <a:lstStyle>
            <a:lvl1pPr indent="-381000" lvl="0" marL="457200" algn="l">
              <a:spcBef>
                <a:spcPts val="480"/>
              </a:spcBef>
              <a:spcAft>
                <a:spcPts val="0"/>
              </a:spcAft>
              <a:buSzPts val="2400"/>
              <a:buChar char="🙣"/>
              <a:defRPr sz="2400"/>
            </a:lvl1pPr>
            <a:lvl2pPr indent="-368300" lvl="1" marL="914400" algn="l">
              <a:spcBef>
                <a:spcPts val="440"/>
              </a:spcBef>
              <a:spcAft>
                <a:spcPts val="0"/>
              </a:spcAft>
              <a:buSzPts val="2200"/>
              <a:buChar char="🙢"/>
              <a:defRPr sz="2200"/>
            </a:lvl2pPr>
            <a:lvl3pPr indent="-355600" lvl="2" marL="1371600" algn="l">
              <a:spcBef>
                <a:spcPts val="400"/>
              </a:spcBef>
              <a:spcAft>
                <a:spcPts val="0"/>
              </a:spcAft>
              <a:buSzPts val="2000"/>
              <a:buChar char="🙣"/>
              <a:defRPr sz="2000"/>
            </a:lvl3pPr>
            <a:lvl4pPr indent="-342900" lvl="3" marL="1828800" algn="l">
              <a:spcBef>
                <a:spcPts val="360"/>
              </a:spcBef>
              <a:spcAft>
                <a:spcPts val="0"/>
              </a:spcAft>
              <a:buSzPts val="1800"/>
              <a:buChar char="🙣"/>
              <a:defRPr sz="1800"/>
            </a:lvl4pPr>
            <a:lvl5pPr indent="-330200" lvl="4" marL="2286000" algn="l">
              <a:spcBef>
                <a:spcPts val="320"/>
              </a:spcBef>
              <a:spcAft>
                <a:spcPts val="0"/>
              </a:spcAft>
              <a:buSzPts val="1600"/>
              <a:buChar char="🙣"/>
              <a:defRPr sz="1600"/>
            </a:lvl5pPr>
            <a:lvl6pPr indent="-355600" lvl="5" marL="2743200" algn="l">
              <a:spcBef>
                <a:spcPts val="400"/>
              </a:spcBef>
              <a:spcAft>
                <a:spcPts val="0"/>
              </a:spcAft>
              <a:buSzPts val="2000"/>
              <a:buChar char="🙣"/>
              <a:defRPr sz="2000"/>
            </a:lvl6pPr>
            <a:lvl7pPr indent="-355600" lvl="6" marL="3200400" algn="l">
              <a:spcBef>
                <a:spcPts val="400"/>
              </a:spcBef>
              <a:spcAft>
                <a:spcPts val="0"/>
              </a:spcAft>
              <a:buSzPts val="2000"/>
              <a:buChar char="🙣"/>
              <a:defRPr sz="2000"/>
            </a:lvl7pPr>
            <a:lvl8pPr indent="-355600" lvl="7" marL="3657600" algn="l">
              <a:spcBef>
                <a:spcPts val="400"/>
              </a:spcBef>
              <a:spcAft>
                <a:spcPts val="0"/>
              </a:spcAft>
              <a:buSzPts val="2000"/>
              <a:buChar char="🙣"/>
              <a:defRPr sz="2000"/>
            </a:lvl8pPr>
            <a:lvl9pPr indent="-355600" lvl="8" marL="4114800" algn="l">
              <a:spcBef>
                <a:spcPts val="400"/>
              </a:spcBef>
              <a:spcAft>
                <a:spcPts val="0"/>
              </a:spcAft>
              <a:buSzPts val="2000"/>
              <a:buChar char="🙣"/>
              <a:defRPr sz="2000"/>
            </a:lvl9pPr>
          </a:lstStyle>
          <a:p/>
        </p:txBody>
      </p:sp>
      <p:sp>
        <p:nvSpPr>
          <p:cNvPr id="2390" name="Google Shape;2390;p457"/>
          <p:cNvSpPr txBox="1"/>
          <p:nvPr>
            <p:ph idx="2" type="body"/>
          </p:nvPr>
        </p:nvSpPr>
        <p:spPr>
          <a:xfrm>
            <a:off x="5034579" y="3603812"/>
            <a:ext cx="3411725" cy="2517289"/>
          </a:xfrm>
          <a:prstGeom prst="rect">
            <a:avLst/>
          </a:prstGeom>
          <a:noFill/>
          <a:ln>
            <a:noFill/>
          </a:ln>
        </p:spPr>
        <p:txBody>
          <a:bodyPr anchorCtr="0" anchor="t" bIns="45700" lIns="91425" spcFirstLastPara="1" rIns="91425" wrap="square" tIns="45700">
            <a:normAutofit/>
          </a:bodyPr>
          <a:lstStyle>
            <a:lvl1pPr indent="-228600" lvl="0" marL="457200" algn="l">
              <a:spcBef>
                <a:spcPts val="320"/>
              </a:spcBef>
              <a:spcAft>
                <a:spcPts val="0"/>
              </a:spcAft>
              <a:buSzPts val="1600"/>
              <a:buNone/>
              <a:defRPr sz="1600"/>
            </a:lvl1pPr>
            <a:lvl2pPr indent="-228600" lvl="1" marL="914400" algn="l">
              <a:spcBef>
                <a:spcPts val="240"/>
              </a:spcBef>
              <a:spcAft>
                <a:spcPts val="0"/>
              </a:spcAft>
              <a:buSzPts val="1200"/>
              <a:buNone/>
              <a:defRPr sz="1200"/>
            </a:lvl2pPr>
            <a:lvl3pPr indent="-228600" lvl="2" marL="1371600" algn="l">
              <a:spcBef>
                <a:spcPts val="200"/>
              </a:spcBef>
              <a:spcAft>
                <a:spcPts val="0"/>
              </a:spcAft>
              <a:buSzPts val="1000"/>
              <a:buNone/>
              <a:defRPr sz="1000"/>
            </a:lvl3pPr>
            <a:lvl4pPr indent="-228600" lvl="3" marL="1828800" algn="l">
              <a:spcBef>
                <a:spcPts val="180"/>
              </a:spcBef>
              <a:spcAft>
                <a:spcPts val="0"/>
              </a:spcAft>
              <a:buSzPts val="900"/>
              <a:buNone/>
              <a:defRPr sz="900"/>
            </a:lvl4pPr>
            <a:lvl5pPr indent="-228600" lvl="4" marL="2286000" algn="l">
              <a:spcBef>
                <a:spcPts val="180"/>
              </a:spcBef>
              <a:spcAft>
                <a:spcPts val="0"/>
              </a:spcAft>
              <a:buSzPts val="900"/>
              <a:buNone/>
              <a:defRPr sz="900"/>
            </a:lvl5pPr>
            <a:lvl6pPr indent="-228600" lvl="5" marL="2743200" algn="l">
              <a:spcBef>
                <a:spcPts val="400"/>
              </a:spcBef>
              <a:spcAft>
                <a:spcPts val="0"/>
              </a:spcAft>
              <a:buSzPts val="900"/>
              <a:buNone/>
              <a:defRPr sz="900"/>
            </a:lvl6pPr>
            <a:lvl7pPr indent="-228600" lvl="6" marL="3200400" algn="l">
              <a:spcBef>
                <a:spcPts val="400"/>
              </a:spcBef>
              <a:spcAft>
                <a:spcPts val="0"/>
              </a:spcAft>
              <a:buSzPts val="900"/>
              <a:buNone/>
              <a:defRPr sz="900"/>
            </a:lvl7pPr>
            <a:lvl8pPr indent="-228600" lvl="7" marL="3657600" algn="l">
              <a:spcBef>
                <a:spcPts val="400"/>
              </a:spcBef>
              <a:spcAft>
                <a:spcPts val="0"/>
              </a:spcAft>
              <a:buSzPts val="900"/>
              <a:buNone/>
              <a:defRPr sz="900"/>
            </a:lvl8pPr>
            <a:lvl9pPr indent="-228600" lvl="8" marL="4114800" algn="l">
              <a:spcBef>
                <a:spcPts val="400"/>
              </a:spcBef>
              <a:spcAft>
                <a:spcPts val="0"/>
              </a:spcAft>
              <a:buSzPts val="900"/>
              <a:buNone/>
              <a:defRPr sz="900"/>
            </a:lvl9pPr>
          </a:lstStyle>
          <a:p/>
        </p:txBody>
      </p:sp>
      <p:sp>
        <p:nvSpPr>
          <p:cNvPr id="2391" name="Google Shape;2391;p457"/>
          <p:cNvSpPr txBox="1"/>
          <p:nvPr>
            <p:ph idx="10" type="dt"/>
          </p:nvPr>
        </p:nvSpPr>
        <p:spPr>
          <a:xfrm>
            <a:off x="360363" y="6161088"/>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92" name="Google Shape;2392;p457"/>
          <p:cNvSpPr txBox="1"/>
          <p:nvPr>
            <p:ph idx="11" type="ftr"/>
          </p:nvPr>
        </p:nvSpPr>
        <p:spPr>
          <a:xfrm>
            <a:off x="3124200" y="6161088"/>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93" name="Google Shape;2393;p457"/>
          <p:cNvSpPr txBox="1"/>
          <p:nvPr>
            <p:ph idx="12" type="sldNum"/>
          </p:nvPr>
        </p:nvSpPr>
        <p:spPr>
          <a:xfrm>
            <a:off x="6638925" y="6161088"/>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chemeClr val="dk2"/>
                </a:solidFill>
                <a:latin typeface="Book Antiqua"/>
                <a:ea typeface="Book Antiqua"/>
                <a:cs typeface="Book Antiqua"/>
                <a:sym typeface="Book Antiqua"/>
              </a:defRPr>
            </a:lvl1pPr>
            <a:lvl2pPr indent="0" lvl="1" marL="0" marR="0" algn="r">
              <a:spcBef>
                <a:spcPts val="0"/>
              </a:spcBef>
              <a:spcAft>
                <a:spcPts val="0"/>
              </a:spcAft>
              <a:buNone/>
              <a:defRPr sz="1200">
                <a:solidFill>
                  <a:schemeClr val="dk2"/>
                </a:solidFill>
                <a:latin typeface="Book Antiqua"/>
                <a:ea typeface="Book Antiqua"/>
                <a:cs typeface="Book Antiqua"/>
                <a:sym typeface="Book Antiqua"/>
              </a:defRPr>
            </a:lvl2pPr>
            <a:lvl3pPr indent="0" lvl="2" marL="0" marR="0" algn="r">
              <a:spcBef>
                <a:spcPts val="0"/>
              </a:spcBef>
              <a:spcAft>
                <a:spcPts val="0"/>
              </a:spcAft>
              <a:buNone/>
              <a:defRPr sz="1200">
                <a:solidFill>
                  <a:schemeClr val="dk2"/>
                </a:solidFill>
                <a:latin typeface="Book Antiqua"/>
                <a:ea typeface="Book Antiqua"/>
                <a:cs typeface="Book Antiqua"/>
                <a:sym typeface="Book Antiqua"/>
              </a:defRPr>
            </a:lvl3pPr>
            <a:lvl4pPr indent="0" lvl="3" marL="0" marR="0" algn="r">
              <a:spcBef>
                <a:spcPts val="0"/>
              </a:spcBef>
              <a:spcAft>
                <a:spcPts val="0"/>
              </a:spcAft>
              <a:buNone/>
              <a:defRPr sz="1200">
                <a:solidFill>
                  <a:schemeClr val="dk2"/>
                </a:solidFill>
                <a:latin typeface="Book Antiqua"/>
                <a:ea typeface="Book Antiqua"/>
                <a:cs typeface="Book Antiqua"/>
                <a:sym typeface="Book Antiqua"/>
              </a:defRPr>
            </a:lvl4pPr>
            <a:lvl5pPr indent="0" lvl="4" marL="0" marR="0" algn="r">
              <a:spcBef>
                <a:spcPts val="0"/>
              </a:spcBef>
              <a:spcAft>
                <a:spcPts val="0"/>
              </a:spcAft>
              <a:buNone/>
              <a:defRPr sz="1200">
                <a:solidFill>
                  <a:schemeClr val="dk2"/>
                </a:solidFill>
                <a:latin typeface="Book Antiqua"/>
                <a:ea typeface="Book Antiqua"/>
                <a:cs typeface="Book Antiqua"/>
                <a:sym typeface="Book Antiqua"/>
              </a:defRPr>
            </a:lvl5pPr>
            <a:lvl6pPr indent="0" lvl="5" marL="0" marR="0" algn="r">
              <a:spcBef>
                <a:spcPts val="0"/>
              </a:spcBef>
              <a:spcAft>
                <a:spcPts val="0"/>
              </a:spcAft>
              <a:buNone/>
              <a:defRPr sz="1200">
                <a:solidFill>
                  <a:schemeClr val="dk2"/>
                </a:solidFill>
                <a:latin typeface="Book Antiqua"/>
                <a:ea typeface="Book Antiqua"/>
                <a:cs typeface="Book Antiqua"/>
                <a:sym typeface="Book Antiqua"/>
              </a:defRPr>
            </a:lvl6pPr>
            <a:lvl7pPr indent="0" lvl="6" marL="0" marR="0" algn="r">
              <a:spcBef>
                <a:spcPts val="0"/>
              </a:spcBef>
              <a:spcAft>
                <a:spcPts val="0"/>
              </a:spcAft>
              <a:buNone/>
              <a:defRPr sz="1200">
                <a:solidFill>
                  <a:schemeClr val="dk2"/>
                </a:solidFill>
                <a:latin typeface="Book Antiqua"/>
                <a:ea typeface="Book Antiqua"/>
                <a:cs typeface="Book Antiqua"/>
                <a:sym typeface="Book Antiqua"/>
              </a:defRPr>
            </a:lvl7pPr>
            <a:lvl8pPr indent="0" lvl="7" marL="0" marR="0" algn="r">
              <a:spcBef>
                <a:spcPts val="0"/>
              </a:spcBef>
              <a:spcAft>
                <a:spcPts val="0"/>
              </a:spcAft>
              <a:buNone/>
              <a:defRPr sz="1200">
                <a:solidFill>
                  <a:schemeClr val="dk2"/>
                </a:solidFill>
                <a:latin typeface="Book Antiqua"/>
                <a:ea typeface="Book Antiqua"/>
                <a:cs typeface="Book Antiqua"/>
                <a:sym typeface="Book Antiqua"/>
              </a:defRPr>
            </a:lvl8pPr>
            <a:lvl9pPr indent="0" lvl="8" marL="0" marR="0" algn="r">
              <a:spcBef>
                <a:spcPts val="0"/>
              </a:spcBef>
              <a:spcAft>
                <a:spcPts val="0"/>
              </a:spcAft>
              <a:buNone/>
              <a:defRPr sz="1200">
                <a:solidFill>
                  <a:schemeClr val="dk2"/>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type="picTx">
  <p:cSld name="PICTURE_WITH_CAPTION_TEXT">
    <p:spTree>
      <p:nvGrpSpPr>
        <p:cNvPr id="2394" name="Shape 2394"/>
        <p:cNvGrpSpPr/>
        <p:nvPr/>
      </p:nvGrpSpPr>
      <p:grpSpPr>
        <a:xfrm>
          <a:off x="0" y="0"/>
          <a:ext cx="0" cy="0"/>
          <a:chOff x="0" y="0"/>
          <a:chExt cx="0" cy="0"/>
        </a:xfrm>
      </p:grpSpPr>
      <p:sp>
        <p:nvSpPr>
          <p:cNvPr id="2395" name="Google Shape;2395;p458"/>
          <p:cNvSpPr txBox="1"/>
          <p:nvPr>
            <p:ph type="title"/>
          </p:nvPr>
        </p:nvSpPr>
        <p:spPr>
          <a:xfrm>
            <a:off x="677731" y="4668818"/>
            <a:ext cx="7767021" cy="644729"/>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b="0" sz="28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96" name="Google Shape;2396;p458"/>
          <p:cNvSpPr/>
          <p:nvPr>
            <p:ph idx="2" type="pic"/>
          </p:nvPr>
        </p:nvSpPr>
        <p:spPr>
          <a:xfrm rot="240000">
            <a:off x="2183792" y="666965"/>
            <a:ext cx="4772156" cy="3598016"/>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3921"/>
              </a:srgbClr>
            </a:outerShdw>
          </a:effectLst>
        </p:spPr>
        <p:txBody>
          <a:bodyPr anchorCtr="0" anchor="t" bIns="45700" lIns="91425" spcFirstLastPara="1" rIns="91425" wrap="square" tIns="45700">
            <a:normAutofit/>
          </a:bodyPr>
          <a:lstStyle>
            <a:lvl1pPr lvl="0" marR="0" rtl="0" algn="l">
              <a:spcBef>
                <a:spcPts val="640"/>
              </a:spcBef>
              <a:spcAft>
                <a:spcPts val="0"/>
              </a:spcAft>
              <a:buClr>
                <a:schemeClr val="accent1"/>
              </a:buClr>
              <a:buSzPts val="3200"/>
              <a:buFont typeface="Noto Sans Symbols"/>
              <a:buNone/>
              <a:defRPr b="0" i="0" sz="3200" u="none" cap="none" strike="noStrike">
                <a:solidFill>
                  <a:srgbClr val="262626"/>
                </a:solidFill>
                <a:latin typeface="Book Antiqua"/>
                <a:ea typeface="Book Antiqua"/>
                <a:cs typeface="Book Antiqua"/>
                <a:sym typeface="Book Antiqua"/>
              </a:defRPr>
            </a:lvl1pPr>
            <a:lvl2pPr lvl="1" marR="0" rtl="0" algn="l">
              <a:spcBef>
                <a:spcPts val="560"/>
              </a:spcBef>
              <a:spcAft>
                <a:spcPts val="0"/>
              </a:spcAft>
              <a:buClr>
                <a:schemeClr val="accent1"/>
              </a:buClr>
              <a:buSzPts val="2800"/>
              <a:buFont typeface="Noto Sans Symbols"/>
              <a:buNone/>
              <a:defRPr b="0" i="0" sz="2800" u="none" cap="none" strike="noStrike">
                <a:solidFill>
                  <a:srgbClr val="262626"/>
                </a:solidFill>
                <a:latin typeface="Book Antiqua"/>
                <a:ea typeface="Book Antiqua"/>
                <a:cs typeface="Book Antiqua"/>
                <a:sym typeface="Book Antiqua"/>
              </a:defRPr>
            </a:lvl2pPr>
            <a:lvl3pPr lvl="2" marR="0" rtl="0" algn="l">
              <a:spcBef>
                <a:spcPts val="480"/>
              </a:spcBef>
              <a:spcAft>
                <a:spcPts val="0"/>
              </a:spcAft>
              <a:buClr>
                <a:schemeClr val="accent1"/>
              </a:buClr>
              <a:buSzPts val="2400"/>
              <a:buFont typeface="Noto Sans Symbols"/>
              <a:buNone/>
              <a:defRPr b="0" i="0" sz="2400" u="none" cap="none" strike="noStrike">
                <a:solidFill>
                  <a:srgbClr val="262626"/>
                </a:solidFill>
                <a:latin typeface="Book Antiqua"/>
                <a:ea typeface="Book Antiqua"/>
                <a:cs typeface="Book Antiqua"/>
                <a:sym typeface="Book Antiqua"/>
              </a:defRPr>
            </a:lvl3pPr>
            <a:lvl4pPr lvl="3" marR="0" rtl="0" algn="l">
              <a:spcBef>
                <a:spcPts val="400"/>
              </a:spcBef>
              <a:spcAft>
                <a:spcPts val="0"/>
              </a:spcAft>
              <a:buClr>
                <a:schemeClr val="accent1"/>
              </a:buClr>
              <a:buSzPts val="2000"/>
              <a:buFont typeface="Noto Sans Symbols"/>
              <a:buNone/>
              <a:defRPr b="0" i="0" sz="2000" u="none" cap="none" strike="noStrike">
                <a:solidFill>
                  <a:srgbClr val="262626"/>
                </a:solidFill>
                <a:latin typeface="Book Antiqua"/>
                <a:ea typeface="Book Antiqua"/>
                <a:cs typeface="Book Antiqua"/>
                <a:sym typeface="Book Antiqua"/>
              </a:defRPr>
            </a:lvl4pPr>
            <a:lvl5pPr lvl="4" marR="0" rtl="0" algn="l">
              <a:spcBef>
                <a:spcPts val="400"/>
              </a:spcBef>
              <a:spcAft>
                <a:spcPts val="0"/>
              </a:spcAft>
              <a:buClr>
                <a:schemeClr val="accent1"/>
              </a:buClr>
              <a:buSzPts val="2000"/>
              <a:buFont typeface="Noto Sans Symbols"/>
              <a:buNone/>
              <a:defRPr b="0" i="0" sz="2000" u="none" cap="none" strike="noStrike">
                <a:solidFill>
                  <a:srgbClr val="262626"/>
                </a:solidFill>
                <a:latin typeface="Book Antiqua"/>
                <a:ea typeface="Book Antiqua"/>
                <a:cs typeface="Book Antiqua"/>
                <a:sym typeface="Book Antiqua"/>
              </a:defRPr>
            </a:lvl5pPr>
            <a:lvl6pPr lvl="5" marR="0" rtl="0" algn="l">
              <a:spcBef>
                <a:spcPts val="400"/>
              </a:spcBef>
              <a:spcAft>
                <a:spcPts val="0"/>
              </a:spcAft>
              <a:buClr>
                <a:schemeClr val="accent1"/>
              </a:buClr>
              <a:buSzPts val="2000"/>
              <a:buFont typeface="Noto Sans Symbols"/>
              <a:buNone/>
              <a:defRPr b="0" i="0" sz="2000" u="none" cap="none" strike="noStrike">
                <a:solidFill>
                  <a:schemeClr val="dk1"/>
                </a:solidFill>
                <a:latin typeface="Book Antiqua"/>
                <a:ea typeface="Book Antiqua"/>
                <a:cs typeface="Book Antiqua"/>
                <a:sym typeface="Book Antiqua"/>
              </a:defRPr>
            </a:lvl6pPr>
            <a:lvl7pPr lvl="6" marR="0" rtl="0" algn="l">
              <a:spcBef>
                <a:spcPts val="400"/>
              </a:spcBef>
              <a:spcAft>
                <a:spcPts val="0"/>
              </a:spcAft>
              <a:buClr>
                <a:schemeClr val="accent1"/>
              </a:buClr>
              <a:buSzPts val="2000"/>
              <a:buFont typeface="Noto Sans Symbols"/>
              <a:buNone/>
              <a:defRPr b="0" i="0" sz="2000" u="none" cap="none" strike="noStrike">
                <a:solidFill>
                  <a:schemeClr val="dk1"/>
                </a:solidFill>
                <a:latin typeface="Book Antiqua"/>
                <a:ea typeface="Book Antiqua"/>
                <a:cs typeface="Book Antiqua"/>
                <a:sym typeface="Book Antiqua"/>
              </a:defRPr>
            </a:lvl7pPr>
            <a:lvl8pPr lvl="7" marR="0" rtl="0" algn="l">
              <a:spcBef>
                <a:spcPts val="400"/>
              </a:spcBef>
              <a:spcAft>
                <a:spcPts val="0"/>
              </a:spcAft>
              <a:buClr>
                <a:schemeClr val="accent1"/>
              </a:buClr>
              <a:buSzPts val="2000"/>
              <a:buFont typeface="Noto Sans Symbols"/>
              <a:buNone/>
              <a:defRPr b="0" i="0" sz="2000" u="none" cap="none" strike="noStrike">
                <a:solidFill>
                  <a:schemeClr val="dk1"/>
                </a:solidFill>
                <a:latin typeface="Book Antiqua"/>
                <a:ea typeface="Book Antiqua"/>
                <a:cs typeface="Book Antiqua"/>
                <a:sym typeface="Book Antiqua"/>
              </a:defRPr>
            </a:lvl8pPr>
            <a:lvl9pPr lvl="8" marR="0" rtl="0" algn="l">
              <a:spcBef>
                <a:spcPts val="400"/>
              </a:spcBef>
              <a:spcAft>
                <a:spcPts val="0"/>
              </a:spcAft>
              <a:buClr>
                <a:schemeClr val="accent1"/>
              </a:buClr>
              <a:buSzPts val="2000"/>
              <a:buFont typeface="Noto Sans Symbols"/>
              <a:buNone/>
              <a:defRPr b="0" i="0" sz="2000" u="none" cap="none" strike="noStrike">
                <a:solidFill>
                  <a:schemeClr val="dk1"/>
                </a:solidFill>
                <a:latin typeface="Book Antiqua"/>
                <a:ea typeface="Book Antiqua"/>
                <a:cs typeface="Book Antiqua"/>
                <a:sym typeface="Book Antiqua"/>
              </a:defRPr>
            </a:lvl9pPr>
          </a:lstStyle>
          <a:p/>
        </p:txBody>
      </p:sp>
      <p:sp>
        <p:nvSpPr>
          <p:cNvPr id="2397" name="Google Shape;2397;p458"/>
          <p:cNvSpPr txBox="1"/>
          <p:nvPr>
            <p:ph idx="1" type="body"/>
          </p:nvPr>
        </p:nvSpPr>
        <p:spPr>
          <a:xfrm>
            <a:off x="688489" y="5324306"/>
            <a:ext cx="7756264" cy="804862"/>
          </a:xfrm>
          <a:prstGeom prst="rect">
            <a:avLst/>
          </a:prstGeom>
          <a:noFill/>
          <a:ln>
            <a:noFill/>
          </a:ln>
        </p:spPr>
        <p:txBody>
          <a:bodyPr anchorCtr="0" anchor="t" bIns="45700" lIns="91425" spcFirstLastPara="1" rIns="91425" wrap="square" tIns="45700">
            <a:normAutofit/>
          </a:bodyPr>
          <a:lstStyle>
            <a:lvl1pPr indent="-228600" lvl="0" marL="457200" algn="ctr">
              <a:spcBef>
                <a:spcPts val="320"/>
              </a:spcBef>
              <a:spcAft>
                <a:spcPts val="0"/>
              </a:spcAft>
              <a:buSzPts val="1600"/>
              <a:buNone/>
              <a:defRPr sz="1600"/>
            </a:lvl1pPr>
            <a:lvl2pPr indent="-228600" lvl="1" marL="914400" algn="l">
              <a:spcBef>
                <a:spcPts val="240"/>
              </a:spcBef>
              <a:spcAft>
                <a:spcPts val="0"/>
              </a:spcAft>
              <a:buSzPts val="1200"/>
              <a:buNone/>
              <a:defRPr sz="1200"/>
            </a:lvl2pPr>
            <a:lvl3pPr indent="-228600" lvl="2" marL="1371600" algn="l">
              <a:spcBef>
                <a:spcPts val="200"/>
              </a:spcBef>
              <a:spcAft>
                <a:spcPts val="0"/>
              </a:spcAft>
              <a:buSzPts val="1000"/>
              <a:buNone/>
              <a:defRPr sz="1000"/>
            </a:lvl3pPr>
            <a:lvl4pPr indent="-228600" lvl="3" marL="1828800" algn="l">
              <a:spcBef>
                <a:spcPts val="180"/>
              </a:spcBef>
              <a:spcAft>
                <a:spcPts val="0"/>
              </a:spcAft>
              <a:buSzPts val="900"/>
              <a:buNone/>
              <a:defRPr sz="900"/>
            </a:lvl4pPr>
            <a:lvl5pPr indent="-228600" lvl="4" marL="2286000" algn="l">
              <a:spcBef>
                <a:spcPts val="180"/>
              </a:spcBef>
              <a:spcAft>
                <a:spcPts val="0"/>
              </a:spcAft>
              <a:buSzPts val="900"/>
              <a:buNone/>
              <a:defRPr sz="900"/>
            </a:lvl5pPr>
            <a:lvl6pPr indent="-228600" lvl="5" marL="2743200" algn="l">
              <a:spcBef>
                <a:spcPts val="400"/>
              </a:spcBef>
              <a:spcAft>
                <a:spcPts val="0"/>
              </a:spcAft>
              <a:buSzPts val="900"/>
              <a:buNone/>
              <a:defRPr sz="900"/>
            </a:lvl6pPr>
            <a:lvl7pPr indent="-228600" lvl="6" marL="3200400" algn="l">
              <a:spcBef>
                <a:spcPts val="400"/>
              </a:spcBef>
              <a:spcAft>
                <a:spcPts val="0"/>
              </a:spcAft>
              <a:buSzPts val="900"/>
              <a:buNone/>
              <a:defRPr sz="900"/>
            </a:lvl7pPr>
            <a:lvl8pPr indent="-228600" lvl="7" marL="3657600" algn="l">
              <a:spcBef>
                <a:spcPts val="400"/>
              </a:spcBef>
              <a:spcAft>
                <a:spcPts val="0"/>
              </a:spcAft>
              <a:buSzPts val="900"/>
              <a:buNone/>
              <a:defRPr sz="900"/>
            </a:lvl8pPr>
            <a:lvl9pPr indent="-228600" lvl="8" marL="4114800" algn="l">
              <a:spcBef>
                <a:spcPts val="400"/>
              </a:spcBef>
              <a:spcAft>
                <a:spcPts val="0"/>
              </a:spcAft>
              <a:buSzPts val="900"/>
              <a:buNone/>
              <a:defRPr sz="900"/>
            </a:lvl9pPr>
          </a:lstStyle>
          <a:p/>
        </p:txBody>
      </p:sp>
      <p:sp>
        <p:nvSpPr>
          <p:cNvPr id="2398" name="Google Shape;2398;p458"/>
          <p:cNvSpPr txBox="1"/>
          <p:nvPr>
            <p:ph idx="10" type="dt"/>
          </p:nvPr>
        </p:nvSpPr>
        <p:spPr>
          <a:xfrm>
            <a:off x="360363" y="6161088"/>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99" name="Google Shape;2399;p458"/>
          <p:cNvSpPr txBox="1"/>
          <p:nvPr>
            <p:ph idx="11" type="ftr"/>
          </p:nvPr>
        </p:nvSpPr>
        <p:spPr>
          <a:xfrm>
            <a:off x="3124200" y="6161088"/>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00" name="Google Shape;2400;p458"/>
          <p:cNvSpPr txBox="1"/>
          <p:nvPr>
            <p:ph idx="12" type="sldNum"/>
          </p:nvPr>
        </p:nvSpPr>
        <p:spPr>
          <a:xfrm>
            <a:off x="6638925" y="6161088"/>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chemeClr val="dk2"/>
                </a:solidFill>
                <a:latin typeface="Book Antiqua"/>
                <a:ea typeface="Book Antiqua"/>
                <a:cs typeface="Book Antiqua"/>
                <a:sym typeface="Book Antiqua"/>
              </a:defRPr>
            </a:lvl1pPr>
            <a:lvl2pPr indent="0" lvl="1" marL="0" marR="0" algn="r">
              <a:spcBef>
                <a:spcPts val="0"/>
              </a:spcBef>
              <a:spcAft>
                <a:spcPts val="0"/>
              </a:spcAft>
              <a:buNone/>
              <a:defRPr sz="1200">
                <a:solidFill>
                  <a:schemeClr val="dk2"/>
                </a:solidFill>
                <a:latin typeface="Book Antiqua"/>
                <a:ea typeface="Book Antiqua"/>
                <a:cs typeface="Book Antiqua"/>
                <a:sym typeface="Book Antiqua"/>
              </a:defRPr>
            </a:lvl2pPr>
            <a:lvl3pPr indent="0" lvl="2" marL="0" marR="0" algn="r">
              <a:spcBef>
                <a:spcPts val="0"/>
              </a:spcBef>
              <a:spcAft>
                <a:spcPts val="0"/>
              </a:spcAft>
              <a:buNone/>
              <a:defRPr sz="1200">
                <a:solidFill>
                  <a:schemeClr val="dk2"/>
                </a:solidFill>
                <a:latin typeface="Book Antiqua"/>
                <a:ea typeface="Book Antiqua"/>
                <a:cs typeface="Book Antiqua"/>
                <a:sym typeface="Book Antiqua"/>
              </a:defRPr>
            </a:lvl3pPr>
            <a:lvl4pPr indent="0" lvl="3" marL="0" marR="0" algn="r">
              <a:spcBef>
                <a:spcPts val="0"/>
              </a:spcBef>
              <a:spcAft>
                <a:spcPts val="0"/>
              </a:spcAft>
              <a:buNone/>
              <a:defRPr sz="1200">
                <a:solidFill>
                  <a:schemeClr val="dk2"/>
                </a:solidFill>
                <a:latin typeface="Book Antiqua"/>
                <a:ea typeface="Book Antiqua"/>
                <a:cs typeface="Book Antiqua"/>
                <a:sym typeface="Book Antiqua"/>
              </a:defRPr>
            </a:lvl4pPr>
            <a:lvl5pPr indent="0" lvl="4" marL="0" marR="0" algn="r">
              <a:spcBef>
                <a:spcPts val="0"/>
              </a:spcBef>
              <a:spcAft>
                <a:spcPts val="0"/>
              </a:spcAft>
              <a:buNone/>
              <a:defRPr sz="1200">
                <a:solidFill>
                  <a:schemeClr val="dk2"/>
                </a:solidFill>
                <a:latin typeface="Book Antiqua"/>
                <a:ea typeface="Book Antiqua"/>
                <a:cs typeface="Book Antiqua"/>
                <a:sym typeface="Book Antiqua"/>
              </a:defRPr>
            </a:lvl5pPr>
            <a:lvl6pPr indent="0" lvl="5" marL="0" marR="0" algn="r">
              <a:spcBef>
                <a:spcPts val="0"/>
              </a:spcBef>
              <a:spcAft>
                <a:spcPts val="0"/>
              </a:spcAft>
              <a:buNone/>
              <a:defRPr sz="1200">
                <a:solidFill>
                  <a:schemeClr val="dk2"/>
                </a:solidFill>
                <a:latin typeface="Book Antiqua"/>
                <a:ea typeface="Book Antiqua"/>
                <a:cs typeface="Book Antiqua"/>
                <a:sym typeface="Book Antiqua"/>
              </a:defRPr>
            </a:lvl6pPr>
            <a:lvl7pPr indent="0" lvl="6" marL="0" marR="0" algn="r">
              <a:spcBef>
                <a:spcPts val="0"/>
              </a:spcBef>
              <a:spcAft>
                <a:spcPts val="0"/>
              </a:spcAft>
              <a:buNone/>
              <a:defRPr sz="1200">
                <a:solidFill>
                  <a:schemeClr val="dk2"/>
                </a:solidFill>
                <a:latin typeface="Book Antiqua"/>
                <a:ea typeface="Book Antiqua"/>
                <a:cs typeface="Book Antiqua"/>
                <a:sym typeface="Book Antiqua"/>
              </a:defRPr>
            </a:lvl7pPr>
            <a:lvl8pPr indent="0" lvl="7" marL="0" marR="0" algn="r">
              <a:spcBef>
                <a:spcPts val="0"/>
              </a:spcBef>
              <a:spcAft>
                <a:spcPts val="0"/>
              </a:spcAft>
              <a:buNone/>
              <a:defRPr sz="1200">
                <a:solidFill>
                  <a:schemeClr val="dk2"/>
                </a:solidFill>
                <a:latin typeface="Book Antiqua"/>
                <a:ea typeface="Book Antiqua"/>
                <a:cs typeface="Book Antiqua"/>
                <a:sym typeface="Book Antiqua"/>
              </a:defRPr>
            </a:lvl8pPr>
            <a:lvl9pPr indent="0" lvl="8" marL="0" marR="0" algn="r">
              <a:spcBef>
                <a:spcPts val="0"/>
              </a:spcBef>
              <a:spcAft>
                <a:spcPts val="0"/>
              </a:spcAft>
              <a:buNone/>
              <a:defRPr sz="1200">
                <a:solidFill>
                  <a:schemeClr val="dk2"/>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Κατακόρυφο κείμενο" type="vertTx">
  <p:cSld name="VERTICAL_TEXT">
    <p:spTree>
      <p:nvGrpSpPr>
        <p:cNvPr id="2401" name="Shape 2401"/>
        <p:cNvGrpSpPr/>
        <p:nvPr/>
      </p:nvGrpSpPr>
      <p:grpSpPr>
        <a:xfrm>
          <a:off x="0" y="0"/>
          <a:ext cx="0" cy="0"/>
          <a:chOff x="0" y="0"/>
          <a:chExt cx="0" cy="0"/>
        </a:xfrm>
      </p:grpSpPr>
      <p:grpSp>
        <p:nvGrpSpPr>
          <p:cNvPr id="2402" name="Google Shape;2402;p459"/>
          <p:cNvGrpSpPr/>
          <p:nvPr/>
        </p:nvGrpSpPr>
        <p:grpSpPr>
          <a:xfrm>
            <a:off x="1173163" y="1392238"/>
            <a:ext cx="6778625" cy="923925"/>
            <a:chOff x="1172584" y="1381459"/>
            <a:chExt cx="6779110" cy="923330"/>
          </a:xfrm>
        </p:grpSpPr>
        <p:sp>
          <p:nvSpPr>
            <p:cNvPr id="2403" name="Google Shape;2403;p459"/>
            <p:cNvSpPr txBox="1"/>
            <p:nvPr/>
          </p:nvSpPr>
          <p:spPr>
            <a:xfrm>
              <a:off x="4147772" y="1381459"/>
              <a:ext cx="876363"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l-GR" sz="5400">
                  <a:solidFill>
                    <a:srgbClr val="DBA253"/>
                  </a:solidFill>
                  <a:latin typeface="Noto Sans Symbols"/>
                  <a:ea typeface="Noto Sans Symbols"/>
                  <a:cs typeface="Noto Sans Symbols"/>
                  <a:sym typeface="Noto Sans Symbols"/>
                </a:rPr>
                <a:t>🙢</a:t>
              </a:r>
              <a:endParaRPr sz="5400">
                <a:solidFill>
                  <a:srgbClr val="DBA253"/>
                </a:solidFill>
                <a:latin typeface="Noto Sans Symbols"/>
                <a:ea typeface="Noto Sans Symbols"/>
                <a:cs typeface="Noto Sans Symbols"/>
                <a:sym typeface="Noto Sans Symbols"/>
              </a:endParaRPr>
            </a:p>
          </p:txBody>
        </p:sp>
        <p:cxnSp>
          <p:nvCxnSpPr>
            <p:cNvPr id="2404" name="Google Shape;2404;p459"/>
            <p:cNvCxnSpPr/>
            <p:nvPr/>
          </p:nvCxnSpPr>
          <p:spPr>
            <a:xfrm rot="10800000">
              <a:off x="1172584" y="1925620"/>
              <a:ext cx="3119660" cy="1587"/>
            </a:xfrm>
            <a:prstGeom prst="straightConnector1">
              <a:avLst/>
            </a:prstGeom>
            <a:noFill/>
            <a:ln cap="flat" cmpd="sng" w="12700">
              <a:solidFill>
                <a:srgbClr val="DBA253"/>
              </a:solidFill>
              <a:prstDash val="solid"/>
              <a:round/>
              <a:headEnd len="sm" w="sm" type="none"/>
              <a:tailEnd len="sm" w="sm" type="none"/>
            </a:ln>
          </p:spPr>
        </p:cxnSp>
        <p:cxnSp>
          <p:nvCxnSpPr>
            <p:cNvPr id="2405" name="Google Shape;2405;p459"/>
            <p:cNvCxnSpPr/>
            <p:nvPr/>
          </p:nvCxnSpPr>
          <p:spPr>
            <a:xfrm rot="10800000">
              <a:off x="4832033" y="1922447"/>
              <a:ext cx="3119661" cy="1587"/>
            </a:xfrm>
            <a:prstGeom prst="straightConnector1">
              <a:avLst/>
            </a:prstGeom>
            <a:noFill/>
            <a:ln cap="flat" cmpd="sng" w="12700">
              <a:solidFill>
                <a:srgbClr val="DBA253"/>
              </a:solidFill>
              <a:prstDash val="solid"/>
              <a:round/>
              <a:headEnd len="sm" w="sm" type="none"/>
              <a:tailEnd len="sm" w="sm" type="none"/>
            </a:ln>
          </p:spPr>
        </p:cxnSp>
      </p:grpSp>
      <p:sp>
        <p:nvSpPr>
          <p:cNvPr id="2406" name="Google Shape;2406;p459"/>
          <p:cNvSpPr txBox="1"/>
          <p:nvPr>
            <p:ph type="title"/>
          </p:nvPr>
        </p:nvSpPr>
        <p:spPr>
          <a:xfrm>
            <a:off x="688975" y="569913"/>
            <a:ext cx="7756525" cy="1054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07" name="Google Shape;2407;p459"/>
          <p:cNvSpPr txBox="1"/>
          <p:nvPr>
            <p:ph idx="1" type="body"/>
          </p:nvPr>
        </p:nvSpPr>
        <p:spPr>
          <a:xfrm rot="5400000">
            <a:off x="2632869" y="313531"/>
            <a:ext cx="3878263" cy="7747000"/>
          </a:xfrm>
          <a:prstGeom prst="rect">
            <a:avLst/>
          </a:prstGeom>
          <a:noFill/>
          <a:ln>
            <a:noFill/>
          </a:ln>
        </p:spPr>
        <p:txBody>
          <a:bodyPr anchorCtr="0" anchor="ctr" bIns="45700" lIns="91425" spcFirstLastPara="1" rIns="91425" wrap="square" tIns="45700">
            <a:noAutofit/>
          </a:bodyPr>
          <a:lstStyle>
            <a:lvl1pPr indent="-342900" lvl="0" marL="457200" algn="l">
              <a:spcBef>
                <a:spcPts val="360"/>
              </a:spcBef>
              <a:spcAft>
                <a:spcPts val="0"/>
              </a:spcAft>
              <a:buSzPts val="180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400"/>
              </a:spcBef>
              <a:spcAft>
                <a:spcPts val="0"/>
              </a:spcAft>
              <a:buSzPts val="1800"/>
              <a:buChar char="🙣"/>
              <a:defRPr/>
            </a:lvl6pPr>
            <a:lvl7pPr indent="-342900" lvl="6" marL="3200400" algn="l">
              <a:spcBef>
                <a:spcPts val="400"/>
              </a:spcBef>
              <a:spcAft>
                <a:spcPts val="0"/>
              </a:spcAft>
              <a:buSzPts val="1800"/>
              <a:buChar char="🙣"/>
              <a:defRPr/>
            </a:lvl7pPr>
            <a:lvl8pPr indent="-342900" lvl="7" marL="3657600" algn="l">
              <a:spcBef>
                <a:spcPts val="400"/>
              </a:spcBef>
              <a:spcAft>
                <a:spcPts val="0"/>
              </a:spcAft>
              <a:buSzPts val="1800"/>
              <a:buChar char="🙣"/>
              <a:defRPr/>
            </a:lvl8pPr>
            <a:lvl9pPr indent="-342900" lvl="8" marL="4114800" algn="l">
              <a:spcBef>
                <a:spcPts val="400"/>
              </a:spcBef>
              <a:spcAft>
                <a:spcPts val="0"/>
              </a:spcAft>
              <a:buSzPts val="1800"/>
              <a:buChar char="🙣"/>
              <a:defRPr/>
            </a:lvl9pPr>
          </a:lstStyle>
          <a:p/>
        </p:txBody>
      </p:sp>
      <p:sp>
        <p:nvSpPr>
          <p:cNvPr id="2408" name="Google Shape;2408;p459"/>
          <p:cNvSpPr txBox="1"/>
          <p:nvPr>
            <p:ph idx="10" type="dt"/>
          </p:nvPr>
        </p:nvSpPr>
        <p:spPr>
          <a:xfrm>
            <a:off x="360363" y="6161088"/>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09" name="Google Shape;2409;p459"/>
          <p:cNvSpPr txBox="1"/>
          <p:nvPr>
            <p:ph idx="11" type="ftr"/>
          </p:nvPr>
        </p:nvSpPr>
        <p:spPr>
          <a:xfrm>
            <a:off x="3124200" y="6161088"/>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10" name="Google Shape;2410;p459"/>
          <p:cNvSpPr txBox="1"/>
          <p:nvPr>
            <p:ph idx="12" type="sldNum"/>
          </p:nvPr>
        </p:nvSpPr>
        <p:spPr>
          <a:xfrm>
            <a:off x="6638925" y="6161088"/>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chemeClr val="dk2"/>
                </a:solidFill>
                <a:latin typeface="Book Antiqua"/>
                <a:ea typeface="Book Antiqua"/>
                <a:cs typeface="Book Antiqua"/>
                <a:sym typeface="Book Antiqua"/>
              </a:defRPr>
            </a:lvl1pPr>
            <a:lvl2pPr indent="0" lvl="1" marL="0" marR="0" algn="r">
              <a:spcBef>
                <a:spcPts val="0"/>
              </a:spcBef>
              <a:spcAft>
                <a:spcPts val="0"/>
              </a:spcAft>
              <a:buNone/>
              <a:defRPr sz="1200">
                <a:solidFill>
                  <a:schemeClr val="dk2"/>
                </a:solidFill>
                <a:latin typeface="Book Antiqua"/>
                <a:ea typeface="Book Antiqua"/>
                <a:cs typeface="Book Antiqua"/>
                <a:sym typeface="Book Antiqua"/>
              </a:defRPr>
            </a:lvl2pPr>
            <a:lvl3pPr indent="0" lvl="2" marL="0" marR="0" algn="r">
              <a:spcBef>
                <a:spcPts val="0"/>
              </a:spcBef>
              <a:spcAft>
                <a:spcPts val="0"/>
              </a:spcAft>
              <a:buNone/>
              <a:defRPr sz="1200">
                <a:solidFill>
                  <a:schemeClr val="dk2"/>
                </a:solidFill>
                <a:latin typeface="Book Antiqua"/>
                <a:ea typeface="Book Antiqua"/>
                <a:cs typeface="Book Antiqua"/>
                <a:sym typeface="Book Antiqua"/>
              </a:defRPr>
            </a:lvl3pPr>
            <a:lvl4pPr indent="0" lvl="3" marL="0" marR="0" algn="r">
              <a:spcBef>
                <a:spcPts val="0"/>
              </a:spcBef>
              <a:spcAft>
                <a:spcPts val="0"/>
              </a:spcAft>
              <a:buNone/>
              <a:defRPr sz="1200">
                <a:solidFill>
                  <a:schemeClr val="dk2"/>
                </a:solidFill>
                <a:latin typeface="Book Antiqua"/>
                <a:ea typeface="Book Antiqua"/>
                <a:cs typeface="Book Antiqua"/>
                <a:sym typeface="Book Antiqua"/>
              </a:defRPr>
            </a:lvl4pPr>
            <a:lvl5pPr indent="0" lvl="4" marL="0" marR="0" algn="r">
              <a:spcBef>
                <a:spcPts val="0"/>
              </a:spcBef>
              <a:spcAft>
                <a:spcPts val="0"/>
              </a:spcAft>
              <a:buNone/>
              <a:defRPr sz="1200">
                <a:solidFill>
                  <a:schemeClr val="dk2"/>
                </a:solidFill>
                <a:latin typeface="Book Antiqua"/>
                <a:ea typeface="Book Antiqua"/>
                <a:cs typeface="Book Antiqua"/>
                <a:sym typeface="Book Antiqua"/>
              </a:defRPr>
            </a:lvl5pPr>
            <a:lvl6pPr indent="0" lvl="5" marL="0" marR="0" algn="r">
              <a:spcBef>
                <a:spcPts val="0"/>
              </a:spcBef>
              <a:spcAft>
                <a:spcPts val="0"/>
              </a:spcAft>
              <a:buNone/>
              <a:defRPr sz="1200">
                <a:solidFill>
                  <a:schemeClr val="dk2"/>
                </a:solidFill>
                <a:latin typeface="Book Antiqua"/>
                <a:ea typeface="Book Antiqua"/>
                <a:cs typeface="Book Antiqua"/>
                <a:sym typeface="Book Antiqua"/>
              </a:defRPr>
            </a:lvl6pPr>
            <a:lvl7pPr indent="0" lvl="6" marL="0" marR="0" algn="r">
              <a:spcBef>
                <a:spcPts val="0"/>
              </a:spcBef>
              <a:spcAft>
                <a:spcPts val="0"/>
              </a:spcAft>
              <a:buNone/>
              <a:defRPr sz="1200">
                <a:solidFill>
                  <a:schemeClr val="dk2"/>
                </a:solidFill>
                <a:latin typeface="Book Antiqua"/>
                <a:ea typeface="Book Antiqua"/>
                <a:cs typeface="Book Antiqua"/>
                <a:sym typeface="Book Antiqua"/>
              </a:defRPr>
            </a:lvl7pPr>
            <a:lvl8pPr indent="0" lvl="7" marL="0" marR="0" algn="r">
              <a:spcBef>
                <a:spcPts val="0"/>
              </a:spcBef>
              <a:spcAft>
                <a:spcPts val="0"/>
              </a:spcAft>
              <a:buNone/>
              <a:defRPr sz="1200">
                <a:solidFill>
                  <a:schemeClr val="dk2"/>
                </a:solidFill>
                <a:latin typeface="Book Antiqua"/>
                <a:ea typeface="Book Antiqua"/>
                <a:cs typeface="Book Antiqua"/>
                <a:sym typeface="Book Antiqua"/>
              </a:defRPr>
            </a:lvl8pPr>
            <a:lvl9pPr indent="0" lvl="8" marL="0" marR="0" algn="r">
              <a:spcBef>
                <a:spcPts val="0"/>
              </a:spcBef>
              <a:spcAft>
                <a:spcPts val="0"/>
              </a:spcAft>
              <a:buNone/>
              <a:defRPr sz="1200">
                <a:solidFill>
                  <a:schemeClr val="dk2"/>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ατακόρυφος τίτλος και Κείμενο" type="vertTitleAndTx">
  <p:cSld name="VERTICAL_TITLE_AND_VERTICAL_TEXT">
    <p:spTree>
      <p:nvGrpSpPr>
        <p:cNvPr id="2411" name="Shape 2411"/>
        <p:cNvGrpSpPr/>
        <p:nvPr/>
      </p:nvGrpSpPr>
      <p:grpSpPr>
        <a:xfrm>
          <a:off x="0" y="0"/>
          <a:ext cx="0" cy="0"/>
          <a:chOff x="0" y="0"/>
          <a:chExt cx="0" cy="0"/>
        </a:xfrm>
      </p:grpSpPr>
      <p:grpSp>
        <p:nvGrpSpPr>
          <p:cNvPr id="2412" name="Google Shape;2412;p460"/>
          <p:cNvGrpSpPr/>
          <p:nvPr/>
        </p:nvGrpSpPr>
        <p:grpSpPr>
          <a:xfrm rot="5400000">
            <a:off x="3908426" y="2881313"/>
            <a:ext cx="5481637" cy="922338"/>
            <a:chOff x="1815339" y="1381458"/>
            <a:chExt cx="5480154" cy="923330"/>
          </a:xfrm>
        </p:grpSpPr>
        <p:sp>
          <p:nvSpPr>
            <p:cNvPr id="2413" name="Google Shape;2413;p460"/>
            <p:cNvSpPr txBox="1"/>
            <p:nvPr/>
          </p:nvSpPr>
          <p:spPr>
            <a:xfrm>
              <a:off x="4146745" y="1381458"/>
              <a:ext cx="87765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l-GR" sz="5400">
                  <a:solidFill>
                    <a:srgbClr val="DBA253"/>
                  </a:solidFill>
                  <a:latin typeface="Noto Sans Symbols"/>
                  <a:ea typeface="Noto Sans Symbols"/>
                  <a:cs typeface="Noto Sans Symbols"/>
                  <a:sym typeface="Noto Sans Symbols"/>
                </a:rPr>
                <a:t>🙢</a:t>
              </a:r>
              <a:endParaRPr sz="5400">
                <a:solidFill>
                  <a:srgbClr val="DBA253"/>
                </a:solidFill>
                <a:latin typeface="Noto Sans Symbols"/>
                <a:ea typeface="Noto Sans Symbols"/>
                <a:cs typeface="Noto Sans Symbols"/>
                <a:sym typeface="Noto Sans Symbols"/>
              </a:endParaRPr>
            </a:p>
          </p:txBody>
        </p:sp>
        <p:cxnSp>
          <p:nvCxnSpPr>
            <p:cNvPr id="2414" name="Google Shape;2414;p460"/>
            <p:cNvCxnSpPr/>
            <p:nvPr/>
          </p:nvCxnSpPr>
          <p:spPr>
            <a:xfrm rot="10800000">
              <a:off x="1815339" y="1924967"/>
              <a:ext cx="2469482" cy="1590"/>
            </a:xfrm>
            <a:prstGeom prst="straightConnector1">
              <a:avLst/>
            </a:prstGeom>
            <a:noFill/>
            <a:ln cap="flat" cmpd="sng" w="12700">
              <a:solidFill>
                <a:srgbClr val="DBA253"/>
              </a:solidFill>
              <a:prstDash val="solid"/>
              <a:round/>
              <a:headEnd len="sm" w="sm" type="none"/>
              <a:tailEnd len="sm" w="sm" type="none"/>
            </a:ln>
          </p:spPr>
        </p:cxnSp>
        <p:cxnSp>
          <p:nvCxnSpPr>
            <p:cNvPr id="2415" name="Google Shape;2415;p460"/>
            <p:cNvCxnSpPr/>
            <p:nvPr/>
          </p:nvCxnSpPr>
          <p:spPr>
            <a:xfrm rot="10800000">
              <a:off x="4826011" y="1928146"/>
              <a:ext cx="2469482" cy="1590"/>
            </a:xfrm>
            <a:prstGeom prst="straightConnector1">
              <a:avLst/>
            </a:prstGeom>
            <a:noFill/>
            <a:ln cap="flat" cmpd="sng" w="12700">
              <a:solidFill>
                <a:srgbClr val="DBA253"/>
              </a:solidFill>
              <a:prstDash val="solid"/>
              <a:round/>
              <a:headEnd len="sm" w="sm" type="none"/>
              <a:tailEnd len="sm" w="sm" type="none"/>
            </a:ln>
          </p:spPr>
        </p:cxnSp>
      </p:grpSp>
      <p:sp>
        <p:nvSpPr>
          <p:cNvPr id="2416" name="Google Shape;2416;p460"/>
          <p:cNvSpPr txBox="1"/>
          <p:nvPr>
            <p:ph type="title"/>
          </p:nvPr>
        </p:nvSpPr>
        <p:spPr>
          <a:xfrm rot="5400000">
            <a:off x="4822274" y="2503684"/>
            <a:ext cx="5566765" cy="167819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17" name="Google Shape;2417;p460"/>
          <p:cNvSpPr txBox="1"/>
          <p:nvPr>
            <p:ph idx="1" type="body"/>
          </p:nvPr>
        </p:nvSpPr>
        <p:spPr>
          <a:xfrm rot="5400000">
            <a:off x="930536" y="607806"/>
            <a:ext cx="5023821" cy="5507917"/>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SzPts val="180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400"/>
              </a:spcBef>
              <a:spcAft>
                <a:spcPts val="0"/>
              </a:spcAft>
              <a:buSzPts val="1800"/>
              <a:buChar char="🙣"/>
              <a:defRPr/>
            </a:lvl6pPr>
            <a:lvl7pPr indent="-342900" lvl="6" marL="3200400" algn="l">
              <a:spcBef>
                <a:spcPts val="400"/>
              </a:spcBef>
              <a:spcAft>
                <a:spcPts val="0"/>
              </a:spcAft>
              <a:buSzPts val="1800"/>
              <a:buChar char="🙣"/>
              <a:defRPr/>
            </a:lvl7pPr>
            <a:lvl8pPr indent="-342900" lvl="7" marL="3657600" algn="l">
              <a:spcBef>
                <a:spcPts val="400"/>
              </a:spcBef>
              <a:spcAft>
                <a:spcPts val="0"/>
              </a:spcAft>
              <a:buSzPts val="1800"/>
              <a:buChar char="🙣"/>
              <a:defRPr/>
            </a:lvl8pPr>
            <a:lvl9pPr indent="-342900" lvl="8" marL="4114800" algn="l">
              <a:spcBef>
                <a:spcPts val="400"/>
              </a:spcBef>
              <a:spcAft>
                <a:spcPts val="0"/>
              </a:spcAft>
              <a:buSzPts val="1800"/>
              <a:buChar char="🙣"/>
              <a:defRPr/>
            </a:lvl9pPr>
          </a:lstStyle>
          <a:p/>
        </p:txBody>
      </p:sp>
      <p:sp>
        <p:nvSpPr>
          <p:cNvPr id="2418" name="Google Shape;2418;p460"/>
          <p:cNvSpPr txBox="1"/>
          <p:nvPr>
            <p:ph idx="10" type="dt"/>
          </p:nvPr>
        </p:nvSpPr>
        <p:spPr>
          <a:xfrm>
            <a:off x="360363" y="6161088"/>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19" name="Google Shape;2419;p460"/>
          <p:cNvSpPr txBox="1"/>
          <p:nvPr>
            <p:ph idx="11" type="ftr"/>
          </p:nvPr>
        </p:nvSpPr>
        <p:spPr>
          <a:xfrm>
            <a:off x="3124200" y="6161088"/>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20" name="Google Shape;2420;p460"/>
          <p:cNvSpPr txBox="1"/>
          <p:nvPr>
            <p:ph idx="12" type="sldNum"/>
          </p:nvPr>
        </p:nvSpPr>
        <p:spPr>
          <a:xfrm>
            <a:off x="6638925" y="6161088"/>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chemeClr val="dk2"/>
                </a:solidFill>
                <a:latin typeface="Book Antiqua"/>
                <a:ea typeface="Book Antiqua"/>
                <a:cs typeface="Book Antiqua"/>
                <a:sym typeface="Book Antiqua"/>
              </a:defRPr>
            </a:lvl1pPr>
            <a:lvl2pPr indent="0" lvl="1" marL="0" marR="0" algn="r">
              <a:spcBef>
                <a:spcPts val="0"/>
              </a:spcBef>
              <a:spcAft>
                <a:spcPts val="0"/>
              </a:spcAft>
              <a:buNone/>
              <a:defRPr sz="1200">
                <a:solidFill>
                  <a:schemeClr val="dk2"/>
                </a:solidFill>
                <a:latin typeface="Book Antiqua"/>
                <a:ea typeface="Book Antiqua"/>
                <a:cs typeface="Book Antiqua"/>
                <a:sym typeface="Book Antiqua"/>
              </a:defRPr>
            </a:lvl2pPr>
            <a:lvl3pPr indent="0" lvl="2" marL="0" marR="0" algn="r">
              <a:spcBef>
                <a:spcPts val="0"/>
              </a:spcBef>
              <a:spcAft>
                <a:spcPts val="0"/>
              </a:spcAft>
              <a:buNone/>
              <a:defRPr sz="1200">
                <a:solidFill>
                  <a:schemeClr val="dk2"/>
                </a:solidFill>
                <a:latin typeface="Book Antiqua"/>
                <a:ea typeface="Book Antiqua"/>
                <a:cs typeface="Book Antiqua"/>
                <a:sym typeface="Book Antiqua"/>
              </a:defRPr>
            </a:lvl3pPr>
            <a:lvl4pPr indent="0" lvl="3" marL="0" marR="0" algn="r">
              <a:spcBef>
                <a:spcPts val="0"/>
              </a:spcBef>
              <a:spcAft>
                <a:spcPts val="0"/>
              </a:spcAft>
              <a:buNone/>
              <a:defRPr sz="1200">
                <a:solidFill>
                  <a:schemeClr val="dk2"/>
                </a:solidFill>
                <a:latin typeface="Book Antiqua"/>
                <a:ea typeface="Book Antiqua"/>
                <a:cs typeface="Book Antiqua"/>
                <a:sym typeface="Book Antiqua"/>
              </a:defRPr>
            </a:lvl4pPr>
            <a:lvl5pPr indent="0" lvl="4" marL="0" marR="0" algn="r">
              <a:spcBef>
                <a:spcPts val="0"/>
              </a:spcBef>
              <a:spcAft>
                <a:spcPts val="0"/>
              </a:spcAft>
              <a:buNone/>
              <a:defRPr sz="1200">
                <a:solidFill>
                  <a:schemeClr val="dk2"/>
                </a:solidFill>
                <a:latin typeface="Book Antiqua"/>
                <a:ea typeface="Book Antiqua"/>
                <a:cs typeface="Book Antiqua"/>
                <a:sym typeface="Book Antiqua"/>
              </a:defRPr>
            </a:lvl5pPr>
            <a:lvl6pPr indent="0" lvl="5" marL="0" marR="0" algn="r">
              <a:spcBef>
                <a:spcPts val="0"/>
              </a:spcBef>
              <a:spcAft>
                <a:spcPts val="0"/>
              </a:spcAft>
              <a:buNone/>
              <a:defRPr sz="1200">
                <a:solidFill>
                  <a:schemeClr val="dk2"/>
                </a:solidFill>
                <a:latin typeface="Book Antiqua"/>
                <a:ea typeface="Book Antiqua"/>
                <a:cs typeface="Book Antiqua"/>
                <a:sym typeface="Book Antiqua"/>
              </a:defRPr>
            </a:lvl6pPr>
            <a:lvl7pPr indent="0" lvl="6" marL="0" marR="0" algn="r">
              <a:spcBef>
                <a:spcPts val="0"/>
              </a:spcBef>
              <a:spcAft>
                <a:spcPts val="0"/>
              </a:spcAft>
              <a:buNone/>
              <a:defRPr sz="1200">
                <a:solidFill>
                  <a:schemeClr val="dk2"/>
                </a:solidFill>
                <a:latin typeface="Book Antiqua"/>
                <a:ea typeface="Book Antiqua"/>
                <a:cs typeface="Book Antiqua"/>
                <a:sym typeface="Book Antiqua"/>
              </a:defRPr>
            </a:lvl7pPr>
            <a:lvl8pPr indent="0" lvl="7" marL="0" marR="0" algn="r">
              <a:spcBef>
                <a:spcPts val="0"/>
              </a:spcBef>
              <a:spcAft>
                <a:spcPts val="0"/>
              </a:spcAft>
              <a:buNone/>
              <a:defRPr sz="1200">
                <a:solidFill>
                  <a:schemeClr val="dk2"/>
                </a:solidFill>
                <a:latin typeface="Book Antiqua"/>
                <a:ea typeface="Book Antiqua"/>
                <a:cs typeface="Book Antiqua"/>
                <a:sym typeface="Book Antiqua"/>
              </a:defRPr>
            </a:lvl8pPr>
            <a:lvl9pPr indent="0" lvl="8" marL="0" marR="0" algn="r">
              <a:spcBef>
                <a:spcPts val="0"/>
              </a:spcBef>
              <a:spcAft>
                <a:spcPts val="0"/>
              </a:spcAft>
              <a:buNone/>
              <a:defRPr sz="1200">
                <a:solidFill>
                  <a:schemeClr val="dk2"/>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2436" name="Shape 2436"/>
        <p:cNvGrpSpPr/>
        <p:nvPr/>
      </p:nvGrpSpPr>
      <p:grpSpPr>
        <a:xfrm>
          <a:off x="0" y="0"/>
          <a:ext cx="0" cy="0"/>
          <a:chOff x="0" y="0"/>
          <a:chExt cx="0" cy="0"/>
        </a:xfrm>
      </p:grpSpPr>
      <p:sp>
        <p:nvSpPr>
          <p:cNvPr id="2437" name="Google Shape;2437;p170"/>
          <p:cNvSpPr txBox="1"/>
          <p:nvPr>
            <p:ph type="title"/>
          </p:nvPr>
        </p:nvSpPr>
        <p:spPr>
          <a:xfrm>
            <a:off x="914400" y="512064"/>
            <a:ext cx="7772400" cy="9144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38" name="Google Shape;2438;p170"/>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39" name="Google Shape;2439;p170"/>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40" name="Google Shape;2440;p170"/>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rgbClr val="D6ECFF"/>
                </a:solidFill>
                <a:latin typeface="Corbel"/>
                <a:ea typeface="Corbel"/>
                <a:cs typeface="Corbel"/>
                <a:sym typeface="Corbel"/>
              </a:defRPr>
            </a:lvl1pPr>
            <a:lvl2pPr indent="0" lvl="1" marL="0" marR="0" algn="l">
              <a:spcBef>
                <a:spcPts val="0"/>
              </a:spcBef>
              <a:spcAft>
                <a:spcPts val="0"/>
              </a:spcAft>
              <a:buNone/>
              <a:defRPr sz="1200">
                <a:solidFill>
                  <a:srgbClr val="D6ECFF"/>
                </a:solidFill>
                <a:latin typeface="Corbel"/>
                <a:ea typeface="Corbel"/>
                <a:cs typeface="Corbel"/>
                <a:sym typeface="Corbel"/>
              </a:defRPr>
            </a:lvl2pPr>
            <a:lvl3pPr indent="0" lvl="2" marL="0" marR="0" algn="l">
              <a:spcBef>
                <a:spcPts val="0"/>
              </a:spcBef>
              <a:spcAft>
                <a:spcPts val="0"/>
              </a:spcAft>
              <a:buNone/>
              <a:defRPr sz="1200">
                <a:solidFill>
                  <a:srgbClr val="D6ECFF"/>
                </a:solidFill>
                <a:latin typeface="Corbel"/>
                <a:ea typeface="Corbel"/>
                <a:cs typeface="Corbel"/>
                <a:sym typeface="Corbel"/>
              </a:defRPr>
            </a:lvl3pPr>
            <a:lvl4pPr indent="0" lvl="3" marL="0" marR="0" algn="l">
              <a:spcBef>
                <a:spcPts val="0"/>
              </a:spcBef>
              <a:spcAft>
                <a:spcPts val="0"/>
              </a:spcAft>
              <a:buNone/>
              <a:defRPr sz="1200">
                <a:solidFill>
                  <a:srgbClr val="D6ECFF"/>
                </a:solidFill>
                <a:latin typeface="Corbel"/>
                <a:ea typeface="Corbel"/>
                <a:cs typeface="Corbel"/>
                <a:sym typeface="Corbel"/>
              </a:defRPr>
            </a:lvl4pPr>
            <a:lvl5pPr indent="0" lvl="4" marL="0" marR="0" algn="l">
              <a:spcBef>
                <a:spcPts val="0"/>
              </a:spcBef>
              <a:spcAft>
                <a:spcPts val="0"/>
              </a:spcAft>
              <a:buNone/>
              <a:defRPr sz="1200">
                <a:solidFill>
                  <a:srgbClr val="D6ECFF"/>
                </a:solidFill>
                <a:latin typeface="Corbel"/>
                <a:ea typeface="Corbel"/>
                <a:cs typeface="Corbel"/>
                <a:sym typeface="Corbel"/>
              </a:defRPr>
            </a:lvl5pPr>
            <a:lvl6pPr indent="0" lvl="5" marL="0" marR="0" algn="l">
              <a:spcBef>
                <a:spcPts val="0"/>
              </a:spcBef>
              <a:spcAft>
                <a:spcPts val="0"/>
              </a:spcAft>
              <a:buNone/>
              <a:defRPr sz="1200">
                <a:solidFill>
                  <a:srgbClr val="D6ECFF"/>
                </a:solidFill>
                <a:latin typeface="Corbel"/>
                <a:ea typeface="Corbel"/>
                <a:cs typeface="Corbel"/>
                <a:sym typeface="Corbel"/>
              </a:defRPr>
            </a:lvl6pPr>
            <a:lvl7pPr indent="0" lvl="6" marL="0" marR="0" algn="l">
              <a:spcBef>
                <a:spcPts val="0"/>
              </a:spcBef>
              <a:spcAft>
                <a:spcPts val="0"/>
              </a:spcAft>
              <a:buNone/>
              <a:defRPr sz="1200">
                <a:solidFill>
                  <a:srgbClr val="D6ECFF"/>
                </a:solidFill>
                <a:latin typeface="Corbel"/>
                <a:ea typeface="Corbel"/>
                <a:cs typeface="Corbel"/>
                <a:sym typeface="Corbel"/>
              </a:defRPr>
            </a:lvl7pPr>
            <a:lvl8pPr indent="0" lvl="7" marL="0" marR="0" algn="l">
              <a:spcBef>
                <a:spcPts val="0"/>
              </a:spcBef>
              <a:spcAft>
                <a:spcPts val="0"/>
              </a:spcAft>
              <a:buNone/>
              <a:defRPr sz="1200">
                <a:solidFill>
                  <a:srgbClr val="D6ECFF"/>
                </a:solidFill>
                <a:latin typeface="Corbel"/>
                <a:ea typeface="Corbel"/>
                <a:cs typeface="Corbel"/>
                <a:sym typeface="Corbel"/>
              </a:defRPr>
            </a:lvl8pPr>
            <a:lvl9pPr indent="0" lvl="8" marL="0" marR="0" algn="l">
              <a:spcBef>
                <a:spcPts val="0"/>
              </a:spcBef>
              <a:spcAft>
                <a:spcPts val="0"/>
              </a:spcAft>
              <a:buNone/>
              <a:defRPr sz="1200">
                <a:solidFill>
                  <a:srgbClr val="D6ECFF"/>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showMasterSp="0" type="title">
  <p:cSld name="TITLE">
    <p:spTree>
      <p:nvGrpSpPr>
        <p:cNvPr id="2441" name="Shape 2441"/>
        <p:cNvGrpSpPr/>
        <p:nvPr/>
      </p:nvGrpSpPr>
      <p:grpSpPr>
        <a:xfrm>
          <a:off x="0" y="0"/>
          <a:ext cx="0" cy="0"/>
          <a:chOff x="0" y="0"/>
          <a:chExt cx="0" cy="0"/>
        </a:xfrm>
      </p:grpSpPr>
      <p:sp>
        <p:nvSpPr>
          <p:cNvPr id="2442" name="Google Shape;2442;p461"/>
          <p:cNvSpPr/>
          <p:nvPr/>
        </p:nvSpPr>
        <p:spPr>
          <a:xfrm>
            <a:off x="0" y="0"/>
            <a:ext cx="365125" cy="6854825"/>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443" name="Google Shape;2443;p461"/>
          <p:cNvSpPr/>
          <p:nvPr/>
        </p:nvSpPr>
        <p:spPr>
          <a:xfrm>
            <a:off x="309563" y="681038"/>
            <a:ext cx="46037"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444" name="Google Shape;2444;p461"/>
          <p:cNvSpPr/>
          <p:nvPr/>
        </p:nvSpPr>
        <p:spPr>
          <a:xfrm>
            <a:off x="268288" y="681038"/>
            <a:ext cx="28575"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445" name="Google Shape;2445;p461"/>
          <p:cNvSpPr/>
          <p:nvPr/>
        </p:nvSpPr>
        <p:spPr>
          <a:xfrm>
            <a:off x="249238" y="681038"/>
            <a:ext cx="9525"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446" name="Google Shape;2446;p461"/>
          <p:cNvSpPr/>
          <p:nvPr/>
        </p:nvSpPr>
        <p:spPr>
          <a:xfrm>
            <a:off x="222250" y="681038"/>
            <a:ext cx="7938"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447" name="Google Shape;2447;p461"/>
          <p:cNvSpPr/>
          <p:nvPr/>
        </p:nvSpPr>
        <p:spPr>
          <a:xfrm>
            <a:off x="255588" y="5046663"/>
            <a:ext cx="73025" cy="169227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448" name="Google Shape;2448;p461"/>
          <p:cNvSpPr/>
          <p:nvPr/>
        </p:nvSpPr>
        <p:spPr>
          <a:xfrm>
            <a:off x="255588" y="4797425"/>
            <a:ext cx="73025" cy="228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449" name="Google Shape;2449;p461"/>
          <p:cNvSpPr/>
          <p:nvPr/>
        </p:nvSpPr>
        <p:spPr>
          <a:xfrm>
            <a:off x="255588" y="4637088"/>
            <a:ext cx="73025" cy="138112"/>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450" name="Google Shape;2450;p461"/>
          <p:cNvSpPr/>
          <p:nvPr/>
        </p:nvSpPr>
        <p:spPr>
          <a:xfrm>
            <a:off x="255588" y="4541838"/>
            <a:ext cx="73025" cy="7461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451" name="Google Shape;2451;p461"/>
          <p:cNvSpPr txBox="1"/>
          <p:nvPr>
            <p:ph type="ctrTitle"/>
          </p:nvPr>
        </p:nvSpPr>
        <p:spPr>
          <a:xfrm>
            <a:off x="914400" y="4343400"/>
            <a:ext cx="7772400" cy="1975104"/>
          </a:xfrm>
          <a:prstGeom prst="rect">
            <a:avLst/>
          </a:prstGeom>
          <a:noFill/>
          <a:ln>
            <a:noFill/>
          </a:ln>
        </p:spPr>
        <p:txBody>
          <a:bodyPr anchorCtr="0" anchor="t" bIns="45700" lIns="91425" spcFirstLastPara="1" rIns="91425" wrap="square" tIns="45700">
            <a:noAutofit/>
          </a:bodyPr>
          <a:lstStyle>
            <a:lvl1pPr lvl="0" marR="9144" algn="l">
              <a:spcBef>
                <a:spcPts val="0"/>
              </a:spcBef>
              <a:spcAft>
                <a:spcPts val="0"/>
              </a:spcAft>
              <a:buSzPts val="1400"/>
              <a:buNone/>
              <a:defRPr b="1"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52" name="Google Shape;2452;p461"/>
          <p:cNvSpPr txBox="1"/>
          <p:nvPr>
            <p:ph idx="1" type="subTitle"/>
          </p:nvPr>
        </p:nvSpPr>
        <p:spPr>
          <a:xfrm>
            <a:off x="914400" y="2834640"/>
            <a:ext cx="7772400" cy="1508760"/>
          </a:xfrm>
          <a:prstGeom prst="rect">
            <a:avLst/>
          </a:prstGeom>
          <a:noFill/>
          <a:ln>
            <a:noFill/>
          </a:ln>
        </p:spPr>
        <p:txBody>
          <a:bodyPr anchorCtr="0" anchor="b" bIns="45700" lIns="100575" spcFirstLastPara="1" rIns="91425" wrap="square" tIns="45700">
            <a:noAutofit/>
          </a:bodyPr>
          <a:lstStyle>
            <a:lvl1pPr lvl="0" algn="l">
              <a:spcBef>
                <a:spcPts val="0"/>
              </a:spcBef>
              <a:spcAft>
                <a:spcPts val="0"/>
              </a:spcAft>
              <a:buSzPts val="1900"/>
              <a:buNone/>
              <a:defRPr sz="2000">
                <a:solidFill>
                  <a:schemeClr val="lt1"/>
                </a:solidFill>
              </a:defRPr>
            </a:lvl1pPr>
            <a:lvl2pPr lvl="1" algn="ctr">
              <a:spcBef>
                <a:spcPts val="360"/>
              </a:spcBef>
              <a:spcAft>
                <a:spcPts val="0"/>
              </a:spcAft>
              <a:buSzPts val="1620"/>
              <a:buNone/>
              <a:defRPr/>
            </a:lvl2pPr>
            <a:lvl3pPr lvl="2" algn="ctr">
              <a:spcBef>
                <a:spcPts val="360"/>
              </a:spcBef>
              <a:spcAft>
                <a:spcPts val="0"/>
              </a:spcAft>
              <a:buSzPts val="1800"/>
              <a:buNone/>
              <a:defRPr/>
            </a:lvl3pPr>
            <a:lvl4pPr lvl="3" algn="ctr">
              <a:spcBef>
                <a:spcPts val="360"/>
              </a:spcBef>
              <a:spcAft>
                <a:spcPts val="0"/>
              </a:spcAft>
              <a:buSzPts val="1800"/>
              <a:buNone/>
              <a:defRPr/>
            </a:lvl4pPr>
            <a:lvl5pPr lvl="4" algn="ctr">
              <a:spcBef>
                <a:spcPts val="360"/>
              </a:spcBef>
              <a:spcAft>
                <a:spcPts val="0"/>
              </a:spcAft>
              <a:buSzPts val="1800"/>
              <a:buNone/>
              <a:defRPr/>
            </a:lvl5pPr>
            <a:lvl6pPr lvl="5" algn="ctr">
              <a:spcBef>
                <a:spcPts val="360"/>
              </a:spcBef>
              <a:spcAft>
                <a:spcPts val="0"/>
              </a:spcAft>
              <a:buSzPts val="1800"/>
              <a:buNone/>
              <a:defRPr/>
            </a:lvl6pPr>
            <a:lvl7pPr lvl="6" algn="ctr">
              <a:spcBef>
                <a:spcPts val="360"/>
              </a:spcBef>
              <a:spcAft>
                <a:spcPts val="0"/>
              </a:spcAft>
              <a:buSzPts val="180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p:txBody>
      </p:sp>
      <p:sp>
        <p:nvSpPr>
          <p:cNvPr id="2453" name="Google Shape;2453;p461"/>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54" name="Google Shape;2454;p461"/>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55" name="Google Shape;2455;p461"/>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rgbClr val="D6ECFF"/>
                </a:solidFill>
                <a:latin typeface="Corbel"/>
                <a:ea typeface="Corbel"/>
                <a:cs typeface="Corbel"/>
                <a:sym typeface="Corbel"/>
              </a:defRPr>
            </a:lvl1pPr>
            <a:lvl2pPr indent="0" lvl="1" marL="0" marR="0" algn="l">
              <a:spcBef>
                <a:spcPts val="0"/>
              </a:spcBef>
              <a:spcAft>
                <a:spcPts val="0"/>
              </a:spcAft>
              <a:buNone/>
              <a:defRPr sz="1200">
                <a:solidFill>
                  <a:srgbClr val="D6ECFF"/>
                </a:solidFill>
                <a:latin typeface="Corbel"/>
                <a:ea typeface="Corbel"/>
                <a:cs typeface="Corbel"/>
                <a:sym typeface="Corbel"/>
              </a:defRPr>
            </a:lvl2pPr>
            <a:lvl3pPr indent="0" lvl="2" marL="0" marR="0" algn="l">
              <a:spcBef>
                <a:spcPts val="0"/>
              </a:spcBef>
              <a:spcAft>
                <a:spcPts val="0"/>
              </a:spcAft>
              <a:buNone/>
              <a:defRPr sz="1200">
                <a:solidFill>
                  <a:srgbClr val="D6ECFF"/>
                </a:solidFill>
                <a:latin typeface="Corbel"/>
                <a:ea typeface="Corbel"/>
                <a:cs typeface="Corbel"/>
                <a:sym typeface="Corbel"/>
              </a:defRPr>
            </a:lvl3pPr>
            <a:lvl4pPr indent="0" lvl="3" marL="0" marR="0" algn="l">
              <a:spcBef>
                <a:spcPts val="0"/>
              </a:spcBef>
              <a:spcAft>
                <a:spcPts val="0"/>
              </a:spcAft>
              <a:buNone/>
              <a:defRPr sz="1200">
                <a:solidFill>
                  <a:srgbClr val="D6ECFF"/>
                </a:solidFill>
                <a:latin typeface="Corbel"/>
                <a:ea typeface="Corbel"/>
                <a:cs typeface="Corbel"/>
                <a:sym typeface="Corbel"/>
              </a:defRPr>
            </a:lvl4pPr>
            <a:lvl5pPr indent="0" lvl="4" marL="0" marR="0" algn="l">
              <a:spcBef>
                <a:spcPts val="0"/>
              </a:spcBef>
              <a:spcAft>
                <a:spcPts val="0"/>
              </a:spcAft>
              <a:buNone/>
              <a:defRPr sz="1200">
                <a:solidFill>
                  <a:srgbClr val="D6ECFF"/>
                </a:solidFill>
                <a:latin typeface="Corbel"/>
                <a:ea typeface="Corbel"/>
                <a:cs typeface="Corbel"/>
                <a:sym typeface="Corbel"/>
              </a:defRPr>
            </a:lvl5pPr>
            <a:lvl6pPr indent="0" lvl="5" marL="0" marR="0" algn="l">
              <a:spcBef>
                <a:spcPts val="0"/>
              </a:spcBef>
              <a:spcAft>
                <a:spcPts val="0"/>
              </a:spcAft>
              <a:buNone/>
              <a:defRPr sz="1200">
                <a:solidFill>
                  <a:srgbClr val="D6ECFF"/>
                </a:solidFill>
                <a:latin typeface="Corbel"/>
                <a:ea typeface="Corbel"/>
                <a:cs typeface="Corbel"/>
                <a:sym typeface="Corbel"/>
              </a:defRPr>
            </a:lvl6pPr>
            <a:lvl7pPr indent="0" lvl="6" marL="0" marR="0" algn="l">
              <a:spcBef>
                <a:spcPts val="0"/>
              </a:spcBef>
              <a:spcAft>
                <a:spcPts val="0"/>
              </a:spcAft>
              <a:buNone/>
              <a:defRPr sz="1200">
                <a:solidFill>
                  <a:srgbClr val="D6ECFF"/>
                </a:solidFill>
                <a:latin typeface="Corbel"/>
                <a:ea typeface="Corbel"/>
                <a:cs typeface="Corbel"/>
                <a:sym typeface="Corbel"/>
              </a:defRPr>
            </a:lvl7pPr>
            <a:lvl8pPr indent="0" lvl="7" marL="0" marR="0" algn="l">
              <a:spcBef>
                <a:spcPts val="0"/>
              </a:spcBef>
              <a:spcAft>
                <a:spcPts val="0"/>
              </a:spcAft>
              <a:buNone/>
              <a:defRPr sz="1200">
                <a:solidFill>
                  <a:srgbClr val="D6ECFF"/>
                </a:solidFill>
                <a:latin typeface="Corbel"/>
                <a:ea typeface="Corbel"/>
                <a:cs typeface="Corbel"/>
                <a:sym typeface="Corbel"/>
              </a:defRPr>
            </a:lvl8pPr>
            <a:lvl9pPr indent="0" lvl="8" marL="0" marR="0" algn="l">
              <a:spcBef>
                <a:spcPts val="0"/>
              </a:spcBef>
              <a:spcAft>
                <a:spcPts val="0"/>
              </a:spcAft>
              <a:buNone/>
              <a:defRPr sz="1200">
                <a:solidFill>
                  <a:srgbClr val="D6ECFF"/>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Αντικείμενο" type="obj">
  <p:cSld name="OBJECT">
    <p:spTree>
      <p:nvGrpSpPr>
        <p:cNvPr id="2456" name="Shape 2456"/>
        <p:cNvGrpSpPr/>
        <p:nvPr/>
      </p:nvGrpSpPr>
      <p:grpSpPr>
        <a:xfrm>
          <a:off x="0" y="0"/>
          <a:ext cx="0" cy="0"/>
          <a:chOff x="0" y="0"/>
          <a:chExt cx="0" cy="0"/>
        </a:xfrm>
      </p:grpSpPr>
      <p:sp>
        <p:nvSpPr>
          <p:cNvPr id="2457" name="Google Shape;2457;p462"/>
          <p:cNvSpPr txBox="1"/>
          <p:nvPr>
            <p:ph type="title"/>
          </p:nvPr>
        </p:nvSpPr>
        <p:spPr>
          <a:xfrm>
            <a:off x="914400" y="512763"/>
            <a:ext cx="7772400" cy="9144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58" name="Google Shape;2458;p462"/>
          <p:cNvSpPr txBox="1"/>
          <p:nvPr>
            <p:ph idx="1" type="body"/>
          </p:nvPr>
        </p:nvSpPr>
        <p:spPr>
          <a:xfrm>
            <a:off x="914400" y="1784350"/>
            <a:ext cx="7772400" cy="4572000"/>
          </a:xfrm>
          <a:prstGeom prst="rect">
            <a:avLst/>
          </a:prstGeom>
          <a:noFill/>
          <a:ln>
            <a:noFill/>
          </a:ln>
        </p:spPr>
        <p:txBody>
          <a:bodyPr anchorCtr="0" anchor="t" bIns="45700" lIns="91425" spcFirstLastPara="1" rIns="91425" wrap="square" tIns="45700">
            <a:noAutofit/>
          </a:bodyPr>
          <a:lstStyle>
            <a:lvl1pPr indent="-337185" lvl="0" marL="457200" algn="l">
              <a:spcBef>
                <a:spcPts val="700"/>
              </a:spcBef>
              <a:spcAft>
                <a:spcPts val="0"/>
              </a:spcAft>
              <a:buSzPts val="1710"/>
              <a:buChar char="▪"/>
              <a:defRPr/>
            </a:lvl1pPr>
            <a:lvl2pPr indent="-331469" lvl="1" marL="914400" algn="l">
              <a:spcBef>
                <a:spcPts val="360"/>
              </a:spcBef>
              <a:spcAft>
                <a:spcPts val="0"/>
              </a:spcAft>
              <a:buSzPts val="162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459" name="Google Shape;2459;p462"/>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60" name="Google Shape;2460;p462"/>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61" name="Google Shape;2461;p462"/>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rgbClr val="D6ECFF"/>
                </a:solidFill>
                <a:latin typeface="Corbel"/>
                <a:ea typeface="Corbel"/>
                <a:cs typeface="Corbel"/>
                <a:sym typeface="Corbel"/>
              </a:defRPr>
            </a:lvl1pPr>
            <a:lvl2pPr indent="0" lvl="1" marL="0" marR="0" algn="l">
              <a:spcBef>
                <a:spcPts val="0"/>
              </a:spcBef>
              <a:spcAft>
                <a:spcPts val="0"/>
              </a:spcAft>
              <a:buNone/>
              <a:defRPr sz="1200">
                <a:solidFill>
                  <a:srgbClr val="D6ECFF"/>
                </a:solidFill>
                <a:latin typeface="Corbel"/>
                <a:ea typeface="Corbel"/>
                <a:cs typeface="Corbel"/>
                <a:sym typeface="Corbel"/>
              </a:defRPr>
            </a:lvl2pPr>
            <a:lvl3pPr indent="0" lvl="2" marL="0" marR="0" algn="l">
              <a:spcBef>
                <a:spcPts val="0"/>
              </a:spcBef>
              <a:spcAft>
                <a:spcPts val="0"/>
              </a:spcAft>
              <a:buNone/>
              <a:defRPr sz="1200">
                <a:solidFill>
                  <a:srgbClr val="D6ECFF"/>
                </a:solidFill>
                <a:latin typeface="Corbel"/>
                <a:ea typeface="Corbel"/>
                <a:cs typeface="Corbel"/>
                <a:sym typeface="Corbel"/>
              </a:defRPr>
            </a:lvl3pPr>
            <a:lvl4pPr indent="0" lvl="3" marL="0" marR="0" algn="l">
              <a:spcBef>
                <a:spcPts val="0"/>
              </a:spcBef>
              <a:spcAft>
                <a:spcPts val="0"/>
              </a:spcAft>
              <a:buNone/>
              <a:defRPr sz="1200">
                <a:solidFill>
                  <a:srgbClr val="D6ECFF"/>
                </a:solidFill>
                <a:latin typeface="Corbel"/>
                <a:ea typeface="Corbel"/>
                <a:cs typeface="Corbel"/>
                <a:sym typeface="Corbel"/>
              </a:defRPr>
            </a:lvl4pPr>
            <a:lvl5pPr indent="0" lvl="4" marL="0" marR="0" algn="l">
              <a:spcBef>
                <a:spcPts val="0"/>
              </a:spcBef>
              <a:spcAft>
                <a:spcPts val="0"/>
              </a:spcAft>
              <a:buNone/>
              <a:defRPr sz="1200">
                <a:solidFill>
                  <a:srgbClr val="D6ECFF"/>
                </a:solidFill>
                <a:latin typeface="Corbel"/>
                <a:ea typeface="Corbel"/>
                <a:cs typeface="Corbel"/>
                <a:sym typeface="Corbel"/>
              </a:defRPr>
            </a:lvl5pPr>
            <a:lvl6pPr indent="0" lvl="5" marL="0" marR="0" algn="l">
              <a:spcBef>
                <a:spcPts val="0"/>
              </a:spcBef>
              <a:spcAft>
                <a:spcPts val="0"/>
              </a:spcAft>
              <a:buNone/>
              <a:defRPr sz="1200">
                <a:solidFill>
                  <a:srgbClr val="D6ECFF"/>
                </a:solidFill>
                <a:latin typeface="Corbel"/>
                <a:ea typeface="Corbel"/>
                <a:cs typeface="Corbel"/>
                <a:sym typeface="Corbel"/>
              </a:defRPr>
            </a:lvl6pPr>
            <a:lvl7pPr indent="0" lvl="6" marL="0" marR="0" algn="l">
              <a:spcBef>
                <a:spcPts val="0"/>
              </a:spcBef>
              <a:spcAft>
                <a:spcPts val="0"/>
              </a:spcAft>
              <a:buNone/>
              <a:defRPr sz="1200">
                <a:solidFill>
                  <a:srgbClr val="D6ECFF"/>
                </a:solidFill>
                <a:latin typeface="Corbel"/>
                <a:ea typeface="Corbel"/>
                <a:cs typeface="Corbel"/>
                <a:sym typeface="Corbel"/>
              </a:defRPr>
            </a:lvl7pPr>
            <a:lvl8pPr indent="0" lvl="7" marL="0" marR="0" algn="l">
              <a:spcBef>
                <a:spcPts val="0"/>
              </a:spcBef>
              <a:spcAft>
                <a:spcPts val="0"/>
              </a:spcAft>
              <a:buNone/>
              <a:defRPr sz="1200">
                <a:solidFill>
                  <a:srgbClr val="D6ECFF"/>
                </a:solidFill>
                <a:latin typeface="Corbel"/>
                <a:ea typeface="Corbel"/>
                <a:cs typeface="Corbel"/>
                <a:sym typeface="Corbel"/>
              </a:defRPr>
            </a:lvl8pPr>
            <a:lvl9pPr indent="0" lvl="8" marL="0" marR="0" algn="l">
              <a:spcBef>
                <a:spcPts val="0"/>
              </a:spcBef>
              <a:spcAft>
                <a:spcPts val="0"/>
              </a:spcAft>
              <a:buNone/>
              <a:defRPr sz="1200">
                <a:solidFill>
                  <a:srgbClr val="D6ECFF"/>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ή" type="blank">
  <p:cSld name="BLANK">
    <p:spTree>
      <p:nvGrpSpPr>
        <p:cNvPr id="215" name="Shape 215"/>
        <p:cNvGrpSpPr/>
        <p:nvPr/>
      </p:nvGrpSpPr>
      <p:grpSpPr>
        <a:xfrm>
          <a:off x="0" y="0"/>
          <a:ext cx="0" cy="0"/>
          <a:chOff x="0" y="0"/>
          <a:chExt cx="0" cy="0"/>
        </a:xfrm>
      </p:grpSpPr>
      <p:sp>
        <p:nvSpPr>
          <p:cNvPr id="216" name="Google Shape;216;p215"/>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 name="Google Shape;217;p215"/>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8" name="Google Shape;218;p215"/>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chemeClr val="lt2"/>
                </a:solidFill>
                <a:latin typeface="Constantia"/>
                <a:ea typeface="Constantia"/>
                <a:cs typeface="Constantia"/>
                <a:sym typeface="Constantia"/>
              </a:defRPr>
            </a:lvl1pPr>
            <a:lvl2pPr indent="0" lvl="1" marL="0" marR="0" algn="ctr">
              <a:spcBef>
                <a:spcPts val="0"/>
              </a:spcBef>
              <a:spcAft>
                <a:spcPts val="0"/>
              </a:spcAft>
              <a:buNone/>
              <a:defRPr sz="1600">
                <a:solidFill>
                  <a:schemeClr val="lt2"/>
                </a:solidFill>
                <a:latin typeface="Constantia"/>
                <a:ea typeface="Constantia"/>
                <a:cs typeface="Constantia"/>
                <a:sym typeface="Constantia"/>
              </a:defRPr>
            </a:lvl2pPr>
            <a:lvl3pPr indent="0" lvl="2" marL="0" marR="0" algn="ctr">
              <a:spcBef>
                <a:spcPts val="0"/>
              </a:spcBef>
              <a:spcAft>
                <a:spcPts val="0"/>
              </a:spcAft>
              <a:buNone/>
              <a:defRPr sz="1600">
                <a:solidFill>
                  <a:schemeClr val="lt2"/>
                </a:solidFill>
                <a:latin typeface="Constantia"/>
                <a:ea typeface="Constantia"/>
                <a:cs typeface="Constantia"/>
                <a:sym typeface="Constantia"/>
              </a:defRPr>
            </a:lvl3pPr>
            <a:lvl4pPr indent="0" lvl="3" marL="0" marR="0" algn="ctr">
              <a:spcBef>
                <a:spcPts val="0"/>
              </a:spcBef>
              <a:spcAft>
                <a:spcPts val="0"/>
              </a:spcAft>
              <a:buNone/>
              <a:defRPr sz="1600">
                <a:solidFill>
                  <a:schemeClr val="lt2"/>
                </a:solidFill>
                <a:latin typeface="Constantia"/>
                <a:ea typeface="Constantia"/>
                <a:cs typeface="Constantia"/>
                <a:sym typeface="Constantia"/>
              </a:defRPr>
            </a:lvl4pPr>
            <a:lvl5pPr indent="0" lvl="4" marL="0" marR="0" algn="ctr">
              <a:spcBef>
                <a:spcPts val="0"/>
              </a:spcBef>
              <a:spcAft>
                <a:spcPts val="0"/>
              </a:spcAft>
              <a:buNone/>
              <a:defRPr sz="1600">
                <a:solidFill>
                  <a:schemeClr val="lt2"/>
                </a:solidFill>
                <a:latin typeface="Constantia"/>
                <a:ea typeface="Constantia"/>
                <a:cs typeface="Constantia"/>
                <a:sym typeface="Constantia"/>
              </a:defRPr>
            </a:lvl5pPr>
            <a:lvl6pPr indent="0" lvl="5" marL="0" marR="0" algn="ctr">
              <a:spcBef>
                <a:spcPts val="0"/>
              </a:spcBef>
              <a:spcAft>
                <a:spcPts val="0"/>
              </a:spcAft>
              <a:buNone/>
              <a:defRPr sz="1600">
                <a:solidFill>
                  <a:schemeClr val="lt2"/>
                </a:solidFill>
                <a:latin typeface="Constantia"/>
                <a:ea typeface="Constantia"/>
                <a:cs typeface="Constantia"/>
                <a:sym typeface="Constantia"/>
              </a:defRPr>
            </a:lvl6pPr>
            <a:lvl7pPr indent="0" lvl="6" marL="0" marR="0" algn="ctr">
              <a:spcBef>
                <a:spcPts val="0"/>
              </a:spcBef>
              <a:spcAft>
                <a:spcPts val="0"/>
              </a:spcAft>
              <a:buNone/>
              <a:defRPr sz="1600">
                <a:solidFill>
                  <a:schemeClr val="lt2"/>
                </a:solidFill>
                <a:latin typeface="Constantia"/>
                <a:ea typeface="Constantia"/>
                <a:cs typeface="Constantia"/>
                <a:sym typeface="Constantia"/>
              </a:defRPr>
            </a:lvl7pPr>
            <a:lvl8pPr indent="0" lvl="7" marL="0" marR="0" algn="ctr">
              <a:spcBef>
                <a:spcPts val="0"/>
              </a:spcBef>
              <a:spcAft>
                <a:spcPts val="0"/>
              </a:spcAft>
              <a:buNone/>
              <a:defRPr sz="1600">
                <a:solidFill>
                  <a:schemeClr val="lt2"/>
                </a:solidFill>
                <a:latin typeface="Constantia"/>
                <a:ea typeface="Constantia"/>
                <a:cs typeface="Constantia"/>
                <a:sym typeface="Constantia"/>
              </a:defRPr>
            </a:lvl8pPr>
            <a:lvl9pPr indent="0" lvl="8" marL="0" marR="0" algn="ctr">
              <a:spcBef>
                <a:spcPts val="0"/>
              </a:spcBef>
              <a:spcAft>
                <a:spcPts val="0"/>
              </a:spcAft>
              <a:buNone/>
              <a:defRPr sz="1600">
                <a:solidFill>
                  <a:schemeClr val="lt2"/>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type="secHead">
  <p:cSld name="SECTION_HEADER">
    <p:spTree>
      <p:nvGrpSpPr>
        <p:cNvPr id="2462" name="Shape 2462"/>
        <p:cNvGrpSpPr/>
        <p:nvPr/>
      </p:nvGrpSpPr>
      <p:grpSpPr>
        <a:xfrm>
          <a:off x="0" y="0"/>
          <a:ext cx="0" cy="0"/>
          <a:chOff x="0" y="0"/>
          <a:chExt cx="0" cy="0"/>
        </a:xfrm>
      </p:grpSpPr>
      <p:sp>
        <p:nvSpPr>
          <p:cNvPr id="2463" name="Google Shape;2463;p463"/>
          <p:cNvSpPr/>
          <p:nvPr/>
        </p:nvSpPr>
        <p:spPr>
          <a:xfrm>
            <a:off x="4829175" y="1073150"/>
            <a:ext cx="4321175" cy="5791200"/>
          </a:xfrm>
          <a:custGeom>
            <a:rect b="b" l="l" r="r" t="t"/>
            <a:pathLst>
              <a:path extrusionOk="0" h="3648" w="2736">
                <a:moveTo>
                  <a:pt x="0" y="3648"/>
                </a:moveTo>
                <a:lnTo>
                  <a:pt x="720" y="2016"/>
                </a:lnTo>
                <a:lnTo>
                  <a:pt x="2736" y="672"/>
                </a:lnTo>
                <a:lnTo>
                  <a:pt x="2736" y="720"/>
                </a:lnTo>
                <a:lnTo>
                  <a:pt x="744" y="2038"/>
                </a:lnTo>
                <a:lnTo>
                  <a:pt x="48" y="3648"/>
                </a:lnTo>
                <a:lnTo>
                  <a:pt x="48" y="3648"/>
                </a:lnTo>
                <a:close/>
              </a:path>
            </a:pathLst>
          </a:custGeom>
          <a:noFill/>
          <a:ln cap="flat" cmpd="sng" w="9525">
            <a:solidFill>
              <a:schemeClr val="accent2">
                <a:alpha val="52941"/>
              </a:schemeClr>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2464" name="Google Shape;2464;p463"/>
          <p:cNvSpPr/>
          <p:nvPr/>
        </p:nvSpPr>
        <p:spPr>
          <a:xfrm>
            <a:off x="374650" y="0"/>
            <a:ext cx="5513388" cy="6615113"/>
          </a:xfrm>
          <a:custGeom>
            <a:rect b="b" l="l" r="r" t="t"/>
            <a:pathLst>
              <a:path extrusionOk="0" h="4128" w="3504">
                <a:moveTo>
                  <a:pt x="0" y="4080"/>
                </a:moveTo>
                <a:lnTo>
                  <a:pt x="0" y="4128"/>
                </a:lnTo>
                <a:lnTo>
                  <a:pt x="3504" y="2640"/>
                </a:lnTo>
                <a:lnTo>
                  <a:pt x="2880" y="0"/>
                </a:lnTo>
                <a:lnTo>
                  <a:pt x="2832" y="0"/>
                </a:lnTo>
                <a:lnTo>
                  <a:pt x="3465" y="2619"/>
                </a:lnTo>
                <a:lnTo>
                  <a:pt x="0" y="4080"/>
                </a:lnTo>
                <a:close/>
              </a:path>
            </a:pathLst>
          </a:custGeom>
          <a:noFill/>
          <a:ln cap="flat" cmpd="sng" w="9525">
            <a:solidFill>
              <a:schemeClr val="accent2">
                <a:alpha val="52941"/>
              </a:schemeClr>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2465" name="Google Shape;2465;p463"/>
          <p:cNvSpPr/>
          <p:nvPr/>
        </p:nvSpPr>
        <p:spPr>
          <a:xfrm rot="5236414">
            <a:off x="4461669" y="1483519"/>
            <a:ext cx="4114800" cy="1189038"/>
          </a:xfrm>
          <a:custGeom>
            <a:rect b="b" l="l" r="r" t="t"/>
            <a:pathLst>
              <a:path extrusionOk="0" h="1344" w="3552">
                <a:moveTo>
                  <a:pt x="0" y="0"/>
                </a:moveTo>
                <a:lnTo>
                  <a:pt x="3552" y="1344"/>
                </a:lnTo>
                <a:lnTo>
                  <a:pt x="0" y="48"/>
                </a:lnTo>
                <a:lnTo>
                  <a:pt x="0" y="0"/>
                </a:lnTo>
                <a:close/>
              </a:path>
            </a:pathLst>
          </a:custGeom>
          <a:solidFill>
            <a:srgbClr val="566885">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2466" name="Google Shape;2466;p463"/>
          <p:cNvSpPr/>
          <p:nvPr/>
        </p:nvSpPr>
        <p:spPr>
          <a:xfrm>
            <a:off x="5943600" y="0"/>
            <a:ext cx="2743200" cy="4267200"/>
          </a:xfrm>
          <a:custGeom>
            <a:rect b="b" l="l" r="r" t="t"/>
            <a:pathLst>
              <a:path extrusionOk="0" h="2688" w="1728">
                <a:moveTo>
                  <a:pt x="1104" y="0"/>
                </a:moveTo>
                <a:lnTo>
                  <a:pt x="1728" y="0"/>
                </a:lnTo>
                <a:lnTo>
                  <a:pt x="0" y="2688"/>
                </a:lnTo>
                <a:lnTo>
                  <a:pt x="1104"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2467" name="Google Shape;2467;p463"/>
          <p:cNvSpPr/>
          <p:nvPr/>
        </p:nvSpPr>
        <p:spPr>
          <a:xfrm>
            <a:off x="5943600" y="4267200"/>
            <a:ext cx="3200400" cy="1143000"/>
          </a:xfrm>
          <a:custGeom>
            <a:rect b="b" l="l" r="r" t="t"/>
            <a:pathLst>
              <a:path extrusionOk="0" h="720" w="2016">
                <a:moveTo>
                  <a:pt x="0" y="0"/>
                </a:moveTo>
                <a:lnTo>
                  <a:pt x="2016" y="240"/>
                </a:lnTo>
                <a:lnTo>
                  <a:pt x="2016" y="720"/>
                </a:lnTo>
                <a:lnTo>
                  <a:pt x="0"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2468" name="Google Shape;2468;p463"/>
          <p:cNvSpPr/>
          <p:nvPr/>
        </p:nvSpPr>
        <p:spPr>
          <a:xfrm>
            <a:off x="5943600" y="0"/>
            <a:ext cx="1371600" cy="4267200"/>
          </a:xfrm>
          <a:custGeom>
            <a:rect b="b" l="l" r="r" t="t"/>
            <a:pathLst>
              <a:path extrusionOk="0" h="2688" w="864">
                <a:moveTo>
                  <a:pt x="864" y="0"/>
                </a:moveTo>
                <a:lnTo>
                  <a:pt x="0" y="2688"/>
                </a:lnTo>
                <a:lnTo>
                  <a:pt x="768" y="0"/>
                </a:lnTo>
                <a:lnTo>
                  <a:pt x="864"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2469" name="Google Shape;2469;p463"/>
          <p:cNvSpPr/>
          <p:nvPr/>
        </p:nvSpPr>
        <p:spPr>
          <a:xfrm>
            <a:off x="5948363" y="4246563"/>
            <a:ext cx="2090737" cy="2611437"/>
          </a:xfrm>
          <a:custGeom>
            <a:rect b="b" l="l" r="r" t="t"/>
            <a:pathLst>
              <a:path extrusionOk="0" h="1645" w="1317">
                <a:moveTo>
                  <a:pt x="1071" y="1645"/>
                </a:moveTo>
                <a:lnTo>
                  <a:pt x="1317" y="1645"/>
                </a:lnTo>
                <a:lnTo>
                  <a:pt x="0" y="0"/>
                </a:lnTo>
                <a:lnTo>
                  <a:pt x="1071" y="1645"/>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2470" name="Google Shape;2470;p463"/>
          <p:cNvSpPr/>
          <p:nvPr/>
        </p:nvSpPr>
        <p:spPr>
          <a:xfrm>
            <a:off x="5943600" y="4267200"/>
            <a:ext cx="1600200" cy="2590800"/>
          </a:xfrm>
          <a:custGeom>
            <a:rect b="b" l="l" r="r" t="t"/>
            <a:pathLst>
              <a:path extrusionOk="0" h="1632" w="1008">
                <a:moveTo>
                  <a:pt x="1008" y="1632"/>
                </a:moveTo>
                <a:lnTo>
                  <a:pt x="0" y="0"/>
                </a:lnTo>
                <a:lnTo>
                  <a:pt x="960" y="1632"/>
                </a:lnTo>
                <a:lnTo>
                  <a:pt x="1008" y="1632"/>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2471" name="Google Shape;2471;p463"/>
          <p:cNvSpPr/>
          <p:nvPr/>
        </p:nvSpPr>
        <p:spPr>
          <a:xfrm>
            <a:off x="5943600" y="1371600"/>
            <a:ext cx="3200400" cy="2895600"/>
          </a:xfrm>
          <a:custGeom>
            <a:rect b="b" l="l" r="r" t="t"/>
            <a:pathLst>
              <a:path extrusionOk="0" h="1824" w="2016">
                <a:moveTo>
                  <a:pt x="2016" y="0"/>
                </a:moveTo>
                <a:lnTo>
                  <a:pt x="2016" y="144"/>
                </a:lnTo>
                <a:lnTo>
                  <a:pt x="0" y="1824"/>
                </a:lnTo>
                <a:lnTo>
                  <a:pt x="2016"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2472" name="Google Shape;2472;p463"/>
          <p:cNvSpPr/>
          <p:nvPr/>
        </p:nvSpPr>
        <p:spPr>
          <a:xfrm>
            <a:off x="5943600" y="1752600"/>
            <a:ext cx="3200400" cy="2514600"/>
          </a:xfrm>
          <a:custGeom>
            <a:rect b="b" l="l" r="r" t="t"/>
            <a:pathLst>
              <a:path extrusionOk="0" h="1584" w="2016">
                <a:moveTo>
                  <a:pt x="2016" y="0"/>
                </a:moveTo>
                <a:lnTo>
                  <a:pt x="0" y="1584"/>
                </a:lnTo>
                <a:lnTo>
                  <a:pt x="2016" y="48"/>
                </a:lnTo>
                <a:lnTo>
                  <a:pt x="2016"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2473" name="Google Shape;2473;p463"/>
          <p:cNvSpPr/>
          <p:nvPr/>
        </p:nvSpPr>
        <p:spPr>
          <a:xfrm>
            <a:off x="990600" y="4267200"/>
            <a:ext cx="4953000" cy="2590800"/>
          </a:xfrm>
          <a:custGeom>
            <a:rect b="b" l="l" r="r" t="t"/>
            <a:pathLst>
              <a:path extrusionOk="0" h="1632" w="3120">
                <a:moveTo>
                  <a:pt x="0" y="1632"/>
                </a:moveTo>
                <a:lnTo>
                  <a:pt x="3120" y="0"/>
                </a:lnTo>
                <a:lnTo>
                  <a:pt x="1056" y="1632"/>
                </a:lnTo>
                <a:lnTo>
                  <a:pt x="0" y="1632"/>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2474" name="Google Shape;2474;p463"/>
          <p:cNvSpPr/>
          <p:nvPr/>
        </p:nvSpPr>
        <p:spPr>
          <a:xfrm>
            <a:off x="533400" y="4267200"/>
            <a:ext cx="5334000" cy="2590800"/>
          </a:xfrm>
          <a:custGeom>
            <a:rect b="b" l="l" r="r" t="t"/>
            <a:pathLst>
              <a:path extrusionOk="0" h="1632" w="3360">
                <a:moveTo>
                  <a:pt x="0" y="1632"/>
                </a:moveTo>
                <a:lnTo>
                  <a:pt x="3360" y="0"/>
                </a:lnTo>
                <a:lnTo>
                  <a:pt x="144" y="1632"/>
                </a:lnTo>
                <a:lnTo>
                  <a:pt x="0" y="1632"/>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2475" name="Google Shape;2475;p463"/>
          <p:cNvSpPr/>
          <p:nvPr/>
        </p:nvSpPr>
        <p:spPr>
          <a:xfrm>
            <a:off x="366713" y="2438400"/>
            <a:ext cx="5638800" cy="1828800"/>
          </a:xfrm>
          <a:custGeom>
            <a:rect b="b" l="l" r="r" t="t"/>
            <a:pathLst>
              <a:path extrusionOk="0" h="1152" w="3552">
                <a:moveTo>
                  <a:pt x="0" y="0"/>
                </a:moveTo>
                <a:lnTo>
                  <a:pt x="3504" y="1152"/>
                </a:lnTo>
                <a:lnTo>
                  <a:pt x="0" y="384"/>
                </a:lnTo>
                <a:lnTo>
                  <a:pt x="0"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2476" name="Google Shape;2476;p463"/>
          <p:cNvSpPr/>
          <p:nvPr/>
        </p:nvSpPr>
        <p:spPr>
          <a:xfrm>
            <a:off x="366713" y="2133600"/>
            <a:ext cx="5638800" cy="2133600"/>
          </a:xfrm>
          <a:custGeom>
            <a:rect b="b" l="l" r="r" t="t"/>
            <a:pathLst>
              <a:path extrusionOk="0" h="1344" w="3552">
                <a:moveTo>
                  <a:pt x="0" y="0"/>
                </a:moveTo>
                <a:lnTo>
                  <a:pt x="3552" y="1344"/>
                </a:lnTo>
                <a:lnTo>
                  <a:pt x="0" y="48"/>
                </a:lnTo>
                <a:lnTo>
                  <a:pt x="0"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2477" name="Google Shape;2477;p463"/>
          <p:cNvSpPr/>
          <p:nvPr/>
        </p:nvSpPr>
        <p:spPr>
          <a:xfrm>
            <a:off x="4572000" y="4267200"/>
            <a:ext cx="1371600" cy="2590800"/>
          </a:xfrm>
          <a:custGeom>
            <a:rect b="b" l="l" r="r" t="t"/>
            <a:pathLst>
              <a:path extrusionOk="0" h="1632" w="864">
                <a:moveTo>
                  <a:pt x="0" y="1632"/>
                </a:moveTo>
                <a:lnTo>
                  <a:pt x="96" y="1632"/>
                </a:lnTo>
                <a:lnTo>
                  <a:pt x="864" y="0"/>
                </a:lnTo>
                <a:lnTo>
                  <a:pt x="0" y="1632"/>
                </a:lnTo>
                <a:close/>
              </a:path>
            </a:pathLst>
          </a:custGeom>
          <a:solidFill>
            <a:srgbClr val="566885">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orbel"/>
              <a:ea typeface="Corbel"/>
              <a:cs typeface="Corbel"/>
              <a:sym typeface="Corbel"/>
            </a:endParaRPr>
          </a:p>
        </p:txBody>
      </p:sp>
      <p:sp>
        <p:nvSpPr>
          <p:cNvPr id="2478" name="Google Shape;2478;p463"/>
          <p:cNvSpPr/>
          <p:nvPr/>
        </p:nvSpPr>
        <p:spPr>
          <a:xfrm>
            <a:off x="363538" y="401638"/>
            <a:ext cx="8504237" cy="887412"/>
          </a:xfrm>
          <a:prstGeom prst="rect">
            <a:avLst/>
          </a:prstGeom>
          <a:solidFill>
            <a:srgbClr val="566885">
              <a:alpha val="4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479" name="Google Shape;2479;p463"/>
          <p:cNvSpPr/>
          <p:nvPr/>
        </p:nvSpPr>
        <p:spPr>
          <a:xfrm flipH="1">
            <a:off x="371475" y="681038"/>
            <a:ext cx="26988"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480" name="Google Shape;2480;p463"/>
          <p:cNvSpPr/>
          <p:nvPr/>
        </p:nvSpPr>
        <p:spPr>
          <a:xfrm flipH="1">
            <a:off x="411163" y="681038"/>
            <a:ext cx="26987"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481" name="Google Shape;2481;p463"/>
          <p:cNvSpPr/>
          <p:nvPr/>
        </p:nvSpPr>
        <p:spPr>
          <a:xfrm flipH="1">
            <a:off x="447675" y="681038"/>
            <a:ext cx="9525"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482" name="Google Shape;2482;p463"/>
          <p:cNvSpPr/>
          <p:nvPr/>
        </p:nvSpPr>
        <p:spPr>
          <a:xfrm flipH="1">
            <a:off x="476250" y="681038"/>
            <a:ext cx="9525"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483" name="Google Shape;2483;p463"/>
          <p:cNvSpPr/>
          <p:nvPr/>
        </p:nvSpPr>
        <p:spPr>
          <a:xfrm>
            <a:off x="500063" y="681038"/>
            <a:ext cx="36512"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484" name="Google Shape;2484;p463"/>
          <p:cNvSpPr txBox="1"/>
          <p:nvPr>
            <p:ph idx="1" type="body"/>
          </p:nvPr>
        </p:nvSpPr>
        <p:spPr>
          <a:xfrm>
            <a:off x="706902" y="1351672"/>
            <a:ext cx="5718048" cy="977486"/>
          </a:xfrm>
          <a:prstGeom prst="rect">
            <a:avLst/>
          </a:prstGeom>
          <a:noFill/>
          <a:ln>
            <a:noFill/>
          </a:ln>
        </p:spPr>
        <p:txBody>
          <a:bodyPr anchorCtr="0" anchor="t" bIns="0" lIns="82275" spcFirstLastPara="1" rIns="91425" wrap="square" tIns="45700">
            <a:noAutofit/>
          </a:bodyPr>
          <a:lstStyle>
            <a:lvl1pPr indent="-228600" lvl="0" marL="457200" algn="l">
              <a:spcBef>
                <a:spcPts val="700"/>
              </a:spcBef>
              <a:spcAft>
                <a:spcPts val="0"/>
              </a:spcAft>
              <a:buSzPts val="1900"/>
              <a:buNone/>
              <a:defRPr sz="2000">
                <a:solidFill>
                  <a:schemeClr val="lt1"/>
                </a:solidFill>
              </a:defRPr>
            </a:lvl1pPr>
            <a:lvl2pPr indent="-228600" lvl="1" marL="914400" algn="l">
              <a:spcBef>
                <a:spcPts val="360"/>
              </a:spcBef>
              <a:spcAft>
                <a:spcPts val="0"/>
              </a:spcAft>
              <a:buSzPts val="1620"/>
              <a:buNone/>
              <a:defRPr sz="1800">
                <a:solidFill>
                  <a:schemeClr val="lt1"/>
                </a:solidFill>
              </a:defRPr>
            </a:lvl2pPr>
            <a:lvl3pPr indent="-228600" lvl="2" marL="1371600" algn="l">
              <a:spcBef>
                <a:spcPts val="320"/>
              </a:spcBef>
              <a:spcAft>
                <a:spcPts val="0"/>
              </a:spcAft>
              <a:buSzPts val="1600"/>
              <a:buNone/>
              <a:defRPr sz="1600">
                <a:solidFill>
                  <a:schemeClr val="lt1"/>
                </a:solidFill>
              </a:defRPr>
            </a:lvl3pPr>
            <a:lvl4pPr indent="-228600" lvl="3" marL="1828800" algn="l">
              <a:spcBef>
                <a:spcPts val="280"/>
              </a:spcBef>
              <a:spcAft>
                <a:spcPts val="0"/>
              </a:spcAft>
              <a:buSzPts val="1400"/>
              <a:buNone/>
              <a:defRPr sz="1400">
                <a:solidFill>
                  <a:schemeClr val="lt1"/>
                </a:solidFill>
              </a:defRPr>
            </a:lvl4pPr>
            <a:lvl5pPr indent="-228600" lvl="4" marL="2286000" algn="l">
              <a:spcBef>
                <a:spcPts val="280"/>
              </a:spcBef>
              <a:spcAft>
                <a:spcPts val="0"/>
              </a:spcAft>
              <a:buSzPts val="1400"/>
              <a:buNone/>
              <a:defRPr sz="1400">
                <a:solidFill>
                  <a:schemeClr val="lt1"/>
                </a:solidFill>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485" name="Google Shape;2485;p463"/>
          <p:cNvSpPr txBox="1"/>
          <p:nvPr>
            <p:ph type="title"/>
          </p:nvPr>
        </p:nvSpPr>
        <p:spPr>
          <a:xfrm>
            <a:off x="706902" y="512064"/>
            <a:ext cx="8156448" cy="777240"/>
          </a:xfrm>
          <a:prstGeom prst="rect">
            <a:avLst/>
          </a:prstGeom>
          <a:noFill/>
          <a:ln>
            <a:noFill/>
          </a:ln>
        </p:spPr>
        <p:txBody>
          <a:bodyPr anchorCtr="0" anchor="t" bIns="45700" lIns="91425" spcFirstLastPara="1" rIns="91425" wrap="square" tIns="64000">
            <a:noAutofit/>
          </a:bodyPr>
          <a:lstStyle>
            <a:lvl1pPr lvl="0" algn="l">
              <a:spcBef>
                <a:spcPts val="0"/>
              </a:spcBef>
              <a:spcAft>
                <a:spcPts val="0"/>
              </a:spcAft>
              <a:buClr>
                <a:srgbClr val="C1EEFF"/>
              </a:buClr>
              <a:buSzPts val="3800"/>
              <a:buFont typeface="Consolas"/>
              <a:buNone/>
              <a:defRPr b="0" sz="38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86" name="Google Shape;2486;p463"/>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87" name="Google Shape;2487;p463"/>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88" name="Google Shape;2488;p463"/>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rgbClr val="D6ECFF"/>
                </a:solidFill>
                <a:latin typeface="Corbel"/>
                <a:ea typeface="Corbel"/>
                <a:cs typeface="Corbel"/>
                <a:sym typeface="Corbel"/>
              </a:defRPr>
            </a:lvl1pPr>
            <a:lvl2pPr indent="0" lvl="1" marL="0" marR="0" algn="l">
              <a:spcBef>
                <a:spcPts val="0"/>
              </a:spcBef>
              <a:spcAft>
                <a:spcPts val="0"/>
              </a:spcAft>
              <a:buNone/>
              <a:defRPr sz="1200">
                <a:solidFill>
                  <a:srgbClr val="D6ECFF"/>
                </a:solidFill>
                <a:latin typeface="Corbel"/>
                <a:ea typeface="Corbel"/>
                <a:cs typeface="Corbel"/>
                <a:sym typeface="Corbel"/>
              </a:defRPr>
            </a:lvl2pPr>
            <a:lvl3pPr indent="0" lvl="2" marL="0" marR="0" algn="l">
              <a:spcBef>
                <a:spcPts val="0"/>
              </a:spcBef>
              <a:spcAft>
                <a:spcPts val="0"/>
              </a:spcAft>
              <a:buNone/>
              <a:defRPr sz="1200">
                <a:solidFill>
                  <a:srgbClr val="D6ECFF"/>
                </a:solidFill>
                <a:latin typeface="Corbel"/>
                <a:ea typeface="Corbel"/>
                <a:cs typeface="Corbel"/>
                <a:sym typeface="Corbel"/>
              </a:defRPr>
            </a:lvl3pPr>
            <a:lvl4pPr indent="0" lvl="3" marL="0" marR="0" algn="l">
              <a:spcBef>
                <a:spcPts val="0"/>
              </a:spcBef>
              <a:spcAft>
                <a:spcPts val="0"/>
              </a:spcAft>
              <a:buNone/>
              <a:defRPr sz="1200">
                <a:solidFill>
                  <a:srgbClr val="D6ECFF"/>
                </a:solidFill>
                <a:latin typeface="Corbel"/>
                <a:ea typeface="Corbel"/>
                <a:cs typeface="Corbel"/>
                <a:sym typeface="Corbel"/>
              </a:defRPr>
            </a:lvl4pPr>
            <a:lvl5pPr indent="0" lvl="4" marL="0" marR="0" algn="l">
              <a:spcBef>
                <a:spcPts val="0"/>
              </a:spcBef>
              <a:spcAft>
                <a:spcPts val="0"/>
              </a:spcAft>
              <a:buNone/>
              <a:defRPr sz="1200">
                <a:solidFill>
                  <a:srgbClr val="D6ECFF"/>
                </a:solidFill>
                <a:latin typeface="Corbel"/>
                <a:ea typeface="Corbel"/>
                <a:cs typeface="Corbel"/>
                <a:sym typeface="Corbel"/>
              </a:defRPr>
            </a:lvl5pPr>
            <a:lvl6pPr indent="0" lvl="5" marL="0" marR="0" algn="l">
              <a:spcBef>
                <a:spcPts val="0"/>
              </a:spcBef>
              <a:spcAft>
                <a:spcPts val="0"/>
              </a:spcAft>
              <a:buNone/>
              <a:defRPr sz="1200">
                <a:solidFill>
                  <a:srgbClr val="D6ECFF"/>
                </a:solidFill>
                <a:latin typeface="Corbel"/>
                <a:ea typeface="Corbel"/>
                <a:cs typeface="Corbel"/>
                <a:sym typeface="Corbel"/>
              </a:defRPr>
            </a:lvl6pPr>
            <a:lvl7pPr indent="0" lvl="6" marL="0" marR="0" algn="l">
              <a:spcBef>
                <a:spcPts val="0"/>
              </a:spcBef>
              <a:spcAft>
                <a:spcPts val="0"/>
              </a:spcAft>
              <a:buNone/>
              <a:defRPr sz="1200">
                <a:solidFill>
                  <a:srgbClr val="D6ECFF"/>
                </a:solidFill>
                <a:latin typeface="Corbel"/>
                <a:ea typeface="Corbel"/>
                <a:cs typeface="Corbel"/>
                <a:sym typeface="Corbel"/>
              </a:defRPr>
            </a:lvl7pPr>
            <a:lvl8pPr indent="0" lvl="7" marL="0" marR="0" algn="l">
              <a:spcBef>
                <a:spcPts val="0"/>
              </a:spcBef>
              <a:spcAft>
                <a:spcPts val="0"/>
              </a:spcAft>
              <a:buNone/>
              <a:defRPr sz="1200">
                <a:solidFill>
                  <a:srgbClr val="D6ECFF"/>
                </a:solidFill>
                <a:latin typeface="Corbel"/>
                <a:ea typeface="Corbel"/>
                <a:cs typeface="Corbel"/>
                <a:sym typeface="Corbel"/>
              </a:defRPr>
            </a:lvl8pPr>
            <a:lvl9pPr indent="0" lvl="8" marL="0" marR="0" algn="l">
              <a:spcBef>
                <a:spcPts val="0"/>
              </a:spcBef>
              <a:spcAft>
                <a:spcPts val="0"/>
              </a:spcAft>
              <a:buNone/>
              <a:defRPr sz="1200">
                <a:solidFill>
                  <a:srgbClr val="D6ECFF"/>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showMasterSp="0" type="twoObj">
  <p:cSld name="TWO_OBJECTS">
    <p:spTree>
      <p:nvGrpSpPr>
        <p:cNvPr id="2489" name="Shape 2489"/>
        <p:cNvGrpSpPr/>
        <p:nvPr/>
      </p:nvGrpSpPr>
      <p:grpSpPr>
        <a:xfrm>
          <a:off x="0" y="0"/>
          <a:ext cx="0" cy="0"/>
          <a:chOff x="0" y="0"/>
          <a:chExt cx="0" cy="0"/>
        </a:xfrm>
      </p:grpSpPr>
      <p:sp>
        <p:nvSpPr>
          <p:cNvPr id="2490" name="Google Shape;2490;p464"/>
          <p:cNvSpPr txBox="1"/>
          <p:nvPr>
            <p:ph type="title"/>
          </p:nvPr>
        </p:nvSpPr>
        <p:spPr>
          <a:xfrm>
            <a:off x="457200" y="512064"/>
            <a:ext cx="8229600" cy="9144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91" name="Google Shape;2491;p464"/>
          <p:cNvSpPr txBox="1"/>
          <p:nvPr>
            <p:ph idx="1" type="body"/>
          </p:nvPr>
        </p:nvSpPr>
        <p:spPr>
          <a:xfrm>
            <a:off x="464344" y="1770501"/>
            <a:ext cx="4038600" cy="4525963"/>
          </a:xfrm>
          <a:prstGeom prst="rect">
            <a:avLst/>
          </a:prstGeom>
          <a:noFill/>
          <a:ln>
            <a:noFill/>
          </a:ln>
        </p:spPr>
        <p:txBody>
          <a:bodyPr anchorCtr="0" anchor="t" bIns="45700" lIns="91425" spcFirstLastPara="1" rIns="91425" wrap="square" tIns="45700">
            <a:noAutofit/>
          </a:bodyPr>
          <a:lstStyle>
            <a:lvl1pPr indent="-397510" lvl="0" marL="457200" algn="l">
              <a:spcBef>
                <a:spcPts val="700"/>
              </a:spcBef>
              <a:spcAft>
                <a:spcPts val="0"/>
              </a:spcAft>
              <a:buSzPts val="2660"/>
              <a:buChar char="▪"/>
              <a:defRPr sz="2800"/>
            </a:lvl1pPr>
            <a:lvl2pPr indent="-365760" lvl="1" marL="914400" algn="l">
              <a:spcBef>
                <a:spcPts val="480"/>
              </a:spcBef>
              <a:spcAft>
                <a:spcPts val="0"/>
              </a:spcAft>
              <a:buSzPts val="2160"/>
              <a:buChar char="🢭"/>
              <a:defRPr sz="2400"/>
            </a:lvl2pPr>
            <a:lvl3pPr indent="-355600" lvl="2" marL="1371600" algn="l">
              <a:spcBef>
                <a:spcPts val="400"/>
              </a:spcBef>
              <a:spcAft>
                <a:spcPts val="0"/>
              </a:spcAft>
              <a:buSzPts val="2000"/>
              <a:buChar char="■"/>
              <a:defRPr sz="2000"/>
            </a:lvl3pPr>
            <a:lvl4pPr indent="-342900" lvl="3" marL="1828800" algn="l">
              <a:spcBef>
                <a:spcPts val="360"/>
              </a:spcBef>
              <a:spcAft>
                <a:spcPts val="0"/>
              </a:spcAft>
              <a:buSzPts val="1800"/>
              <a:buChar char="🢝"/>
              <a:defRPr sz="1800"/>
            </a:lvl4pPr>
            <a:lvl5pPr indent="-342900" lvl="4" marL="2286000" algn="l">
              <a:spcBef>
                <a:spcPts val="360"/>
              </a:spcBef>
              <a:spcAft>
                <a:spcPts val="0"/>
              </a:spcAft>
              <a:buSzPts val="1800"/>
              <a:buChar char="●"/>
              <a:defRPr sz="18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492" name="Google Shape;2492;p464"/>
          <p:cNvSpPr txBox="1"/>
          <p:nvPr>
            <p:ph idx="2" type="body"/>
          </p:nvPr>
        </p:nvSpPr>
        <p:spPr>
          <a:xfrm>
            <a:off x="4655344" y="1770501"/>
            <a:ext cx="4038600" cy="4525963"/>
          </a:xfrm>
          <a:prstGeom prst="rect">
            <a:avLst/>
          </a:prstGeom>
          <a:noFill/>
          <a:ln>
            <a:noFill/>
          </a:ln>
        </p:spPr>
        <p:txBody>
          <a:bodyPr anchorCtr="0" anchor="t" bIns="45700" lIns="91425" spcFirstLastPara="1" rIns="91425" wrap="square" tIns="45700">
            <a:noAutofit/>
          </a:bodyPr>
          <a:lstStyle>
            <a:lvl1pPr indent="-397510" lvl="0" marL="457200" algn="l">
              <a:spcBef>
                <a:spcPts val="700"/>
              </a:spcBef>
              <a:spcAft>
                <a:spcPts val="0"/>
              </a:spcAft>
              <a:buSzPts val="2660"/>
              <a:buChar char="▪"/>
              <a:defRPr sz="2800"/>
            </a:lvl1pPr>
            <a:lvl2pPr indent="-365760" lvl="1" marL="914400" algn="l">
              <a:spcBef>
                <a:spcPts val="480"/>
              </a:spcBef>
              <a:spcAft>
                <a:spcPts val="0"/>
              </a:spcAft>
              <a:buSzPts val="2160"/>
              <a:buChar char="🢭"/>
              <a:defRPr sz="2400"/>
            </a:lvl2pPr>
            <a:lvl3pPr indent="-355600" lvl="2" marL="1371600" algn="l">
              <a:spcBef>
                <a:spcPts val="400"/>
              </a:spcBef>
              <a:spcAft>
                <a:spcPts val="0"/>
              </a:spcAft>
              <a:buSzPts val="2000"/>
              <a:buChar char="■"/>
              <a:defRPr sz="2000"/>
            </a:lvl3pPr>
            <a:lvl4pPr indent="-342900" lvl="3" marL="1828800" algn="l">
              <a:spcBef>
                <a:spcPts val="360"/>
              </a:spcBef>
              <a:spcAft>
                <a:spcPts val="0"/>
              </a:spcAft>
              <a:buSzPts val="1800"/>
              <a:buChar char="🢝"/>
              <a:defRPr sz="1800"/>
            </a:lvl4pPr>
            <a:lvl5pPr indent="-342900" lvl="4" marL="2286000" algn="l">
              <a:spcBef>
                <a:spcPts val="360"/>
              </a:spcBef>
              <a:spcAft>
                <a:spcPts val="0"/>
              </a:spcAft>
              <a:buSzPts val="1800"/>
              <a:buChar char="●"/>
              <a:defRPr sz="18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493" name="Google Shape;2493;p464"/>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94" name="Google Shape;2494;p464"/>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95" name="Google Shape;2495;p464"/>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rgbClr val="D6ECFF"/>
                </a:solidFill>
                <a:latin typeface="Corbel"/>
                <a:ea typeface="Corbel"/>
                <a:cs typeface="Corbel"/>
                <a:sym typeface="Corbel"/>
              </a:defRPr>
            </a:lvl1pPr>
            <a:lvl2pPr indent="0" lvl="1" marL="0" marR="0" algn="l">
              <a:spcBef>
                <a:spcPts val="0"/>
              </a:spcBef>
              <a:spcAft>
                <a:spcPts val="0"/>
              </a:spcAft>
              <a:buNone/>
              <a:defRPr sz="1200">
                <a:solidFill>
                  <a:srgbClr val="D6ECFF"/>
                </a:solidFill>
                <a:latin typeface="Corbel"/>
                <a:ea typeface="Corbel"/>
                <a:cs typeface="Corbel"/>
                <a:sym typeface="Corbel"/>
              </a:defRPr>
            </a:lvl2pPr>
            <a:lvl3pPr indent="0" lvl="2" marL="0" marR="0" algn="l">
              <a:spcBef>
                <a:spcPts val="0"/>
              </a:spcBef>
              <a:spcAft>
                <a:spcPts val="0"/>
              </a:spcAft>
              <a:buNone/>
              <a:defRPr sz="1200">
                <a:solidFill>
                  <a:srgbClr val="D6ECFF"/>
                </a:solidFill>
                <a:latin typeface="Corbel"/>
                <a:ea typeface="Corbel"/>
                <a:cs typeface="Corbel"/>
                <a:sym typeface="Corbel"/>
              </a:defRPr>
            </a:lvl3pPr>
            <a:lvl4pPr indent="0" lvl="3" marL="0" marR="0" algn="l">
              <a:spcBef>
                <a:spcPts val="0"/>
              </a:spcBef>
              <a:spcAft>
                <a:spcPts val="0"/>
              </a:spcAft>
              <a:buNone/>
              <a:defRPr sz="1200">
                <a:solidFill>
                  <a:srgbClr val="D6ECFF"/>
                </a:solidFill>
                <a:latin typeface="Corbel"/>
                <a:ea typeface="Corbel"/>
                <a:cs typeface="Corbel"/>
                <a:sym typeface="Corbel"/>
              </a:defRPr>
            </a:lvl4pPr>
            <a:lvl5pPr indent="0" lvl="4" marL="0" marR="0" algn="l">
              <a:spcBef>
                <a:spcPts val="0"/>
              </a:spcBef>
              <a:spcAft>
                <a:spcPts val="0"/>
              </a:spcAft>
              <a:buNone/>
              <a:defRPr sz="1200">
                <a:solidFill>
                  <a:srgbClr val="D6ECFF"/>
                </a:solidFill>
                <a:latin typeface="Corbel"/>
                <a:ea typeface="Corbel"/>
                <a:cs typeface="Corbel"/>
                <a:sym typeface="Corbel"/>
              </a:defRPr>
            </a:lvl5pPr>
            <a:lvl6pPr indent="0" lvl="5" marL="0" marR="0" algn="l">
              <a:spcBef>
                <a:spcPts val="0"/>
              </a:spcBef>
              <a:spcAft>
                <a:spcPts val="0"/>
              </a:spcAft>
              <a:buNone/>
              <a:defRPr sz="1200">
                <a:solidFill>
                  <a:srgbClr val="D6ECFF"/>
                </a:solidFill>
                <a:latin typeface="Corbel"/>
                <a:ea typeface="Corbel"/>
                <a:cs typeface="Corbel"/>
                <a:sym typeface="Corbel"/>
              </a:defRPr>
            </a:lvl6pPr>
            <a:lvl7pPr indent="0" lvl="6" marL="0" marR="0" algn="l">
              <a:spcBef>
                <a:spcPts val="0"/>
              </a:spcBef>
              <a:spcAft>
                <a:spcPts val="0"/>
              </a:spcAft>
              <a:buNone/>
              <a:defRPr sz="1200">
                <a:solidFill>
                  <a:srgbClr val="D6ECFF"/>
                </a:solidFill>
                <a:latin typeface="Corbel"/>
                <a:ea typeface="Corbel"/>
                <a:cs typeface="Corbel"/>
                <a:sym typeface="Corbel"/>
              </a:defRPr>
            </a:lvl7pPr>
            <a:lvl8pPr indent="0" lvl="7" marL="0" marR="0" algn="l">
              <a:spcBef>
                <a:spcPts val="0"/>
              </a:spcBef>
              <a:spcAft>
                <a:spcPts val="0"/>
              </a:spcAft>
              <a:buNone/>
              <a:defRPr sz="1200">
                <a:solidFill>
                  <a:srgbClr val="D6ECFF"/>
                </a:solidFill>
                <a:latin typeface="Corbel"/>
                <a:ea typeface="Corbel"/>
                <a:cs typeface="Corbel"/>
                <a:sym typeface="Corbel"/>
              </a:defRPr>
            </a:lvl8pPr>
            <a:lvl9pPr indent="0" lvl="8" marL="0" marR="0" algn="l">
              <a:spcBef>
                <a:spcPts val="0"/>
              </a:spcBef>
              <a:spcAft>
                <a:spcPts val="0"/>
              </a:spcAft>
              <a:buNone/>
              <a:defRPr sz="1200">
                <a:solidFill>
                  <a:srgbClr val="D6ECFF"/>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Σύγκριση" showMasterSp="0" type="twoTxTwoObj">
  <p:cSld name="TWO_OBJECTS_WITH_TEXT">
    <p:spTree>
      <p:nvGrpSpPr>
        <p:cNvPr id="2496" name="Shape 2496"/>
        <p:cNvGrpSpPr/>
        <p:nvPr/>
      </p:nvGrpSpPr>
      <p:grpSpPr>
        <a:xfrm>
          <a:off x="0" y="0"/>
          <a:ext cx="0" cy="0"/>
          <a:chOff x="0" y="0"/>
          <a:chExt cx="0" cy="0"/>
        </a:xfrm>
      </p:grpSpPr>
      <p:sp>
        <p:nvSpPr>
          <p:cNvPr id="2497" name="Google Shape;2497;p465"/>
          <p:cNvSpPr/>
          <p:nvPr/>
        </p:nvSpPr>
        <p:spPr>
          <a:xfrm>
            <a:off x="0" y="401638"/>
            <a:ext cx="8867775" cy="887412"/>
          </a:xfrm>
          <a:prstGeom prst="rect">
            <a:avLst/>
          </a:prstGeom>
          <a:solidFill>
            <a:srgbClr val="566885">
              <a:alpha val="4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498" name="Google Shape;2498;p465"/>
          <p:cNvSpPr/>
          <p:nvPr/>
        </p:nvSpPr>
        <p:spPr>
          <a:xfrm>
            <a:off x="87313" y="681038"/>
            <a:ext cx="46037"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499" name="Google Shape;2499;p465"/>
          <p:cNvSpPr/>
          <p:nvPr/>
        </p:nvSpPr>
        <p:spPr>
          <a:xfrm>
            <a:off x="47625" y="681038"/>
            <a:ext cx="26988"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500" name="Google Shape;2500;p465"/>
          <p:cNvSpPr/>
          <p:nvPr/>
        </p:nvSpPr>
        <p:spPr>
          <a:xfrm>
            <a:off x="28575" y="681038"/>
            <a:ext cx="9525"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501" name="Google Shape;2501;p465"/>
          <p:cNvSpPr/>
          <p:nvPr/>
        </p:nvSpPr>
        <p:spPr>
          <a:xfrm>
            <a:off x="0" y="681038"/>
            <a:ext cx="9525"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502" name="Google Shape;2502;p465"/>
          <p:cNvSpPr/>
          <p:nvPr/>
        </p:nvSpPr>
        <p:spPr>
          <a:xfrm flipH="1">
            <a:off x="149225" y="681038"/>
            <a:ext cx="28575"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503" name="Google Shape;2503;p465"/>
          <p:cNvSpPr/>
          <p:nvPr/>
        </p:nvSpPr>
        <p:spPr>
          <a:xfrm flipH="1">
            <a:off x="188913" y="681038"/>
            <a:ext cx="28575"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504" name="Google Shape;2504;p465"/>
          <p:cNvSpPr/>
          <p:nvPr/>
        </p:nvSpPr>
        <p:spPr>
          <a:xfrm flipH="1">
            <a:off x="227013" y="681038"/>
            <a:ext cx="9525"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505" name="Google Shape;2505;p465"/>
          <p:cNvSpPr/>
          <p:nvPr/>
        </p:nvSpPr>
        <p:spPr>
          <a:xfrm flipH="1">
            <a:off x="255588" y="681038"/>
            <a:ext cx="7937"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506" name="Google Shape;2506;p465"/>
          <p:cNvSpPr/>
          <p:nvPr/>
        </p:nvSpPr>
        <p:spPr>
          <a:xfrm>
            <a:off x="279400" y="681038"/>
            <a:ext cx="36513"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507" name="Google Shape;2507;p465"/>
          <p:cNvSpPr txBox="1"/>
          <p:nvPr>
            <p:ph type="title"/>
          </p:nvPr>
        </p:nvSpPr>
        <p:spPr>
          <a:xfrm>
            <a:off x="504824" y="512064"/>
            <a:ext cx="7772400" cy="9144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sz="4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08" name="Google Shape;2508;p465"/>
          <p:cNvSpPr txBox="1"/>
          <p:nvPr>
            <p:ph idx="1" type="body"/>
          </p:nvPr>
        </p:nvSpPr>
        <p:spPr>
          <a:xfrm>
            <a:off x="457200" y="1809750"/>
            <a:ext cx="4040188" cy="639762"/>
          </a:xfrm>
          <a:prstGeom prst="rect">
            <a:avLst/>
          </a:prstGeom>
          <a:noFill/>
          <a:ln>
            <a:noFill/>
          </a:ln>
        </p:spPr>
        <p:txBody>
          <a:bodyPr anchorCtr="0" anchor="ctr" bIns="45700" lIns="91425" spcFirstLastPara="1" rIns="91425" wrap="square" tIns="45700">
            <a:noAutofit/>
          </a:bodyPr>
          <a:lstStyle>
            <a:lvl1pPr indent="-228600" lvl="0" marL="457200" algn="l">
              <a:spcBef>
                <a:spcPts val="700"/>
              </a:spcBef>
              <a:spcAft>
                <a:spcPts val="0"/>
              </a:spcAft>
              <a:buSzPts val="2280"/>
              <a:buNone/>
              <a:defRPr b="1" sz="2400">
                <a:solidFill>
                  <a:schemeClr val="accent2"/>
                </a:solidFill>
              </a:defRPr>
            </a:lvl1pPr>
            <a:lvl2pPr indent="-228600" lvl="1" marL="914400" algn="l">
              <a:spcBef>
                <a:spcPts val="400"/>
              </a:spcBef>
              <a:spcAft>
                <a:spcPts val="0"/>
              </a:spcAft>
              <a:buSzPts val="1800"/>
              <a:buNone/>
              <a:defRPr b="1" sz="2000"/>
            </a:lvl2pPr>
            <a:lvl3pPr indent="-228600" lvl="2" marL="1371600" algn="l">
              <a:spcBef>
                <a:spcPts val="360"/>
              </a:spcBef>
              <a:spcAft>
                <a:spcPts val="0"/>
              </a:spcAft>
              <a:buSzPts val="180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509" name="Google Shape;2509;p465"/>
          <p:cNvSpPr txBox="1"/>
          <p:nvPr>
            <p:ph idx="2" type="body"/>
          </p:nvPr>
        </p:nvSpPr>
        <p:spPr>
          <a:xfrm>
            <a:off x="4645025" y="1809750"/>
            <a:ext cx="4041775" cy="639762"/>
          </a:xfrm>
          <a:prstGeom prst="rect">
            <a:avLst/>
          </a:prstGeom>
          <a:noFill/>
          <a:ln>
            <a:noFill/>
          </a:ln>
        </p:spPr>
        <p:txBody>
          <a:bodyPr anchorCtr="0" anchor="ctr" bIns="45700" lIns="91425" spcFirstLastPara="1" rIns="91425" wrap="square" tIns="45700">
            <a:noAutofit/>
          </a:bodyPr>
          <a:lstStyle>
            <a:lvl1pPr indent="-228600" lvl="0" marL="457200" algn="l">
              <a:spcBef>
                <a:spcPts val="700"/>
              </a:spcBef>
              <a:spcAft>
                <a:spcPts val="0"/>
              </a:spcAft>
              <a:buSzPts val="2280"/>
              <a:buNone/>
              <a:defRPr b="1" sz="2400">
                <a:solidFill>
                  <a:schemeClr val="accent2"/>
                </a:solidFill>
              </a:defRPr>
            </a:lvl1pPr>
            <a:lvl2pPr indent="-228600" lvl="1" marL="914400" algn="l">
              <a:spcBef>
                <a:spcPts val="400"/>
              </a:spcBef>
              <a:spcAft>
                <a:spcPts val="0"/>
              </a:spcAft>
              <a:buSzPts val="1800"/>
              <a:buNone/>
              <a:defRPr b="1" sz="2000"/>
            </a:lvl2pPr>
            <a:lvl3pPr indent="-228600" lvl="2" marL="1371600" algn="l">
              <a:spcBef>
                <a:spcPts val="360"/>
              </a:spcBef>
              <a:spcAft>
                <a:spcPts val="0"/>
              </a:spcAft>
              <a:buSzPts val="180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510" name="Google Shape;2510;p465"/>
          <p:cNvSpPr txBox="1"/>
          <p:nvPr>
            <p:ph idx="3" type="body"/>
          </p:nvPr>
        </p:nvSpPr>
        <p:spPr>
          <a:xfrm>
            <a:off x="457200" y="2459037"/>
            <a:ext cx="4040188" cy="3959352"/>
          </a:xfrm>
          <a:prstGeom prst="rect">
            <a:avLst/>
          </a:prstGeom>
          <a:noFill/>
          <a:ln>
            <a:noFill/>
          </a:ln>
        </p:spPr>
        <p:txBody>
          <a:bodyPr anchorCtr="0" anchor="t" bIns="45700" lIns="91425" spcFirstLastPara="1" rIns="91425" wrap="square" tIns="45700">
            <a:noAutofit/>
          </a:bodyPr>
          <a:lstStyle>
            <a:lvl1pPr indent="-373380" lvl="0" marL="457200" algn="l">
              <a:spcBef>
                <a:spcPts val="700"/>
              </a:spcBef>
              <a:spcAft>
                <a:spcPts val="0"/>
              </a:spcAft>
              <a:buSzPts val="2280"/>
              <a:buChar char="▪"/>
              <a:defRPr sz="2400"/>
            </a:lvl1pPr>
            <a:lvl2pPr indent="-342900" lvl="1" marL="914400" algn="l">
              <a:spcBef>
                <a:spcPts val="400"/>
              </a:spcBef>
              <a:spcAft>
                <a:spcPts val="0"/>
              </a:spcAft>
              <a:buSzPts val="1800"/>
              <a:buChar char="🢭"/>
              <a:defRPr sz="2000"/>
            </a:lvl2pPr>
            <a:lvl3pPr indent="-342900" lvl="2" marL="1371600" algn="l">
              <a:spcBef>
                <a:spcPts val="360"/>
              </a:spcBef>
              <a:spcAft>
                <a:spcPts val="0"/>
              </a:spcAft>
              <a:buSzPts val="1800"/>
              <a:buChar char="■"/>
              <a:defRPr sz="1800"/>
            </a:lvl3pPr>
            <a:lvl4pPr indent="-330200" lvl="3" marL="1828800" algn="l">
              <a:spcBef>
                <a:spcPts val="320"/>
              </a:spcBef>
              <a:spcAft>
                <a:spcPts val="0"/>
              </a:spcAft>
              <a:buSzPts val="1600"/>
              <a:buChar char="🢝"/>
              <a:defRPr sz="1600"/>
            </a:lvl4pPr>
            <a:lvl5pPr indent="-330200" lvl="4" marL="2286000" algn="l">
              <a:spcBef>
                <a:spcPts val="320"/>
              </a:spcBef>
              <a:spcAft>
                <a:spcPts val="0"/>
              </a:spcAft>
              <a:buSzPts val="1600"/>
              <a:buChar char="●"/>
              <a:defRPr sz="16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511" name="Google Shape;2511;p465"/>
          <p:cNvSpPr txBox="1"/>
          <p:nvPr>
            <p:ph idx="4" type="body"/>
          </p:nvPr>
        </p:nvSpPr>
        <p:spPr>
          <a:xfrm>
            <a:off x="4645025" y="2459037"/>
            <a:ext cx="4041775" cy="3959352"/>
          </a:xfrm>
          <a:prstGeom prst="rect">
            <a:avLst/>
          </a:prstGeom>
          <a:noFill/>
          <a:ln>
            <a:noFill/>
          </a:ln>
        </p:spPr>
        <p:txBody>
          <a:bodyPr anchorCtr="0" anchor="t" bIns="45700" lIns="91425" spcFirstLastPara="1" rIns="91425" wrap="square" tIns="45700">
            <a:noAutofit/>
          </a:bodyPr>
          <a:lstStyle>
            <a:lvl1pPr indent="-373380" lvl="0" marL="457200" algn="l">
              <a:spcBef>
                <a:spcPts val="700"/>
              </a:spcBef>
              <a:spcAft>
                <a:spcPts val="0"/>
              </a:spcAft>
              <a:buSzPts val="2280"/>
              <a:buChar char="▪"/>
              <a:defRPr sz="2400"/>
            </a:lvl1pPr>
            <a:lvl2pPr indent="-342900" lvl="1" marL="914400" algn="l">
              <a:spcBef>
                <a:spcPts val="400"/>
              </a:spcBef>
              <a:spcAft>
                <a:spcPts val="0"/>
              </a:spcAft>
              <a:buSzPts val="1800"/>
              <a:buChar char="🢭"/>
              <a:defRPr sz="2000"/>
            </a:lvl2pPr>
            <a:lvl3pPr indent="-342900" lvl="2" marL="1371600" algn="l">
              <a:spcBef>
                <a:spcPts val="360"/>
              </a:spcBef>
              <a:spcAft>
                <a:spcPts val="0"/>
              </a:spcAft>
              <a:buSzPts val="1800"/>
              <a:buChar char="■"/>
              <a:defRPr sz="1800"/>
            </a:lvl3pPr>
            <a:lvl4pPr indent="-330200" lvl="3" marL="1828800" algn="l">
              <a:spcBef>
                <a:spcPts val="320"/>
              </a:spcBef>
              <a:spcAft>
                <a:spcPts val="0"/>
              </a:spcAft>
              <a:buSzPts val="1600"/>
              <a:buChar char="🢝"/>
              <a:defRPr sz="1600"/>
            </a:lvl4pPr>
            <a:lvl5pPr indent="-330200" lvl="4" marL="2286000" algn="l">
              <a:spcBef>
                <a:spcPts val="320"/>
              </a:spcBef>
              <a:spcAft>
                <a:spcPts val="0"/>
              </a:spcAft>
              <a:buSzPts val="1600"/>
              <a:buChar char="●"/>
              <a:defRPr sz="16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512" name="Google Shape;2512;p465"/>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13" name="Google Shape;2513;p465"/>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14" name="Google Shape;2514;p465"/>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rgbClr val="D6ECFF"/>
                </a:solidFill>
                <a:latin typeface="Corbel"/>
                <a:ea typeface="Corbel"/>
                <a:cs typeface="Corbel"/>
                <a:sym typeface="Corbel"/>
              </a:defRPr>
            </a:lvl1pPr>
            <a:lvl2pPr indent="0" lvl="1" marL="0" marR="0" algn="l">
              <a:spcBef>
                <a:spcPts val="0"/>
              </a:spcBef>
              <a:spcAft>
                <a:spcPts val="0"/>
              </a:spcAft>
              <a:buNone/>
              <a:defRPr sz="1200">
                <a:solidFill>
                  <a:srgbClr val="D6ECFF"/>
                </a:solidFill>
                <a:latin typeface="Corbel"/>
                <a:ea typeface="Corbel"/>
                <a:cs typeface="Corbel"/>
                <a:sym typeface="Corbel"/>
              </a:defRPr>
            </a:lvl2pPr>
            <a:lvl3pPr indent="0" lvl="2" marL="0" marR="0" algn="l">
              <a:spcBef>
                <a:spcPts val="0"/>
              </a:spcBef>
              <a:spcAft>
                <a:spcPts val="0"/>
              </a:spcAft>
              <a:buNone/>
              <a:defRPr sz="1200">
                <a:solidFill>
                  <a:srgbClr val="D6ECFF"/>
                </a:solidFill>
                <a:latin typeface="Corbel"/>
                <a:ea typeface="Corbel"/>
                <a:cs typeface="Corbel"/>
                <a:sym typeface="Corbel"/>
              </a:defRPr>
            </a:lvl3pPr>
            <a:lvl4pPr indent="0" lvl="3" marL="0" marR="0" algn="l">
              <a:spcBef>
                <a:spcPts val="0"/>
              </a:spcBef>
              <a:spcAft>
                <a:spcPts val="0"/>
              </a:spcAft>
              <a:buNone/>
              <a:defRPr sz="1200">
                <a:solidFill>
                  <a:srgbClr val="D6ECFF"/>
                </a:solidFill>
                <a:latin typeface="Corbel"/>
                <a:ea typeface="Corbel"/>
                <a:cs typeface="Corbel"/>
                <a:sym typeface="Corbel"/>
              </a:defRPr>
            </a:lvl4pPr>
            <a:lvl5pPr indent="0" lvl="4" marL="0" marR="0" algn="l">
              <a:spcBef>
                <a:spcPts val="0"/>
              </a:spcBef>
              <a:spcAft>
                <a:spcPts val="0"/>
              </a:spcAft>
              <a:buNone/>
              <a:defRPr sz="1200">
                <a:solidFill>
                  <a:srgbClr val="D6ECFF"/>
                </a:solidFill>
                <a:latin typeface="Corbel"/>
                <a:ea typeface="Corbel"/>
                <a:cs typeface="Corbel"/>
                <a:sym typeface="Corbel"/>
              </a:defRPr>
            </a:lvl5pPr>
            <a:lvl6pPr indent="0" lvl="5" marL="0" marR="0" algn="l">
              <a:spcBef>
                <a:spcPts val="0"/>
              </a:spcBef>
              <a:spcAft>
                <a:spcPts val="0"/>
              </a:spcAft>
              <a:buNone/>
              <a:defRPr sz="1200">
                <a:solidFill>
                  <a:srgbClr val="D6ECFF"/>
                </a:solidFill>
                <a:latin typeface="Corbel"/>
                <a:ea typeface="Corbel"/>
                <a:cs typeface="Corbel"/>
                <a:sym typeface="Corbel"/>
              </a:defRPr>
            </a:lvl6pPr>
            <a:lvl7pPr indent="0" lvl="6" marL="0" marR="0" algn="l">
              <a:spcBef>
                <a:spcPts val="0"/>
              </a:spcBef>
              <a:spcAft>
                <a:spcPts val="0"/>
              </a:spcAft>
              <a:buNone/>
              <a:defRPr sz="1200">
                <a:solidFill>
                  <a:srgbClr val="D6ECFF"/>
                </a:solidFill>
                <a:latin typeface="Corbel"/>
                <a:ea typeface="Corbel"/>
                <a:cs typeface="Corbel"/>
                <a:sym typeface="Corbel"/>
              </a:defRPr>
            </a:lvl7pPr>
            <a:lvl8pPr indent="0" lvl="7" marL="0" marR="0" algn="l">
              <a:spcBef>
                <a:spcPts val="0"/>
              </a:spcBef>
              <a:spcAft>
                <a:spcPts val="0"/>
              </a:spcAft>
              <a:buNone/>
              <a:defRPr sz="1200">
                <a:solidFill>
                  <a:srgbClr val="D6ECFF"/>
                </a:solidFill>
                <a:latin typeface="Corbel"/>
                <a:ea typeface="Corbel"/>
                <a:cs typeface="Corbel"/>
                <a:sym typeface="Corbel"/>
              </a:defRPr>
            </a:lvl8pPr>
            <a:lvl9pPr indent="0" lvl="8" marL="0" marR="0" algn="l">
              <a:spcBef>
                <a:spcPts val="0"/>
              </a:spcBef>
              <a:spcAft>
                <a:spcPts val="0"/>
              </a:spcAft>
              <a:buNone/>
              <a:defRPr sz="1200">
                <a:solidFill>
                  <a:srgbClr val="D6ECFF"/>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ή" showMasterSp="0" type="blank">
  <p:cSld name="BLANK">
    <p:spTree>
      <p:nvGrpSpPr>
        <p:cNvPr id="2515" name="Shape 2515"/>
        <p:cNvGrpSpPr/>
        <p:nvPr/>
      </p:nvGrpSpPr>
      <p:grpSpPr>
        <a:xfrm>
          <a:off x="0" y="0"/>
          <a:ext cx="0" cy="0"/>
          <a:chOff x="0" y="0"/>
          <a:chExt cx="0" cy="0"/>
        </a:xfrm>
      </p:grpSpPr>
      <p:sp>
        <p:nvSpPr>
          <p:cNvPr id="2516" name="Google Shape;2516;p466"/>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17" name="Google Shape;2517;p466"/>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18" name="Google Shape;2518;p466"/>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rgbClr val="D6ECFF"/>
                </a:solidFill>
                <a:latin typeface="Corbel"/>
                <a:ea typeface="Corbel"/>
                <a:cs typeface="Corbel"/>
                <a:sym typeface="Corbel"/>
              </a:defRPr>
            </a:lvl1pPr>
            <a:lvl2pPr indent="0" lvl="1" marL="0" marR="0" algn="l">
              <a:spcBef>
                <a:spcPts val="0"/>
              </a:spcBef>
              <a:spcAft>
                <a:spcPts val="0"/>
              </a:spcAft>
              <a:buNone/>
              <a:defRPr sz="1200">
                <a:solidFill>
                  <a:srgbClr val="D6ECFF"/>
                </a:solidFill>
                <a:latin typeface="Corbel"/>
                <a:ea typeface="Corbel"/>
                <a:cs typeface="Corbel"/>
                <a:sym typeface="Corbel"/>
              </a:defRPr>
            </a:lvl2pPr>
            <a:lvl3pPr indent="0" lvl="2" marL="0" marR="0" algn="l">
              <a:spcBef>
                <a:spcPts val="0"/>
              </a:spcBef>
              <a:spcAft>
                <a:spcPts val="0"/>
              </a:spcAft>
              <a:buNone/>
              <a:defRPr sz="1200">
                <a:solidFill>
                  <a:srgbClr val="D6ECFF"/>
                </a:solidFill>
                <a:latin typeface="Corbel"/>
                <a:ea typeface="Corbel"/>
                <a:cs typeface="Corbel"/>
                <a:sym typeface="Corbel"/>
              </a:defRPr>
            </a:lvl3pPr>
            <a:lvl4pPr indent="0" lvl="3" marL="0" marR="0" algn="l">
              <a:spcBef>
                <a:spcPts val="0"/>
              </a:spcBef>
              <a:spcAft>
                <a:spcPts val="0"/>
              </a:spcAft>
              <a:buNone/>
              <a:defRPr sz="1200">
                <a:solidFill>
                  <a:srgbClr val="D6ECFF"/>
                </a:solidFill>
                <a:latin typeface="Corbel"/>
                <a:ea typeface="Corbel"/>
                <a:cs typeface="Corbel"/>
                <a:sym typeface="Corbel"/>
              </a:defRPr>
            </a:lvl4pPr>
            <a:lvl5pPr indent="0" lvl="4" marL="0" marR="0" algn="l">
              <a:spcBef>
                <a:spcPts val="0"/>
              </a:spcBef>
              <a:spcAft>
                <a:spcPts val="0"/>
              </a:spcAft>
              <a:buNone/>
              <a:defRPr sz="1200">
                <a:solidFill>
                  <a:srgbClr val="D6ECFF"/>
                </a:solidFill>
                <a:latin typeface="Corbel"/>
                <a:ea typeface="Corbel"/>
                <a:cs typeface="Corbel"/>
                <a:sym typeface="Corbel"/>
              </a:defRPr>
            </a:lvl5pPr>
            <a:lvl6pPr indent="0" lvl="5" marL="0" marR="0" algn="l">
              <a:spcBef>
                <a:spcPts val="0"/>
              </a:spcBef>
              <a:spcAft>
                <a:spcPts val="0"/>
              </a:spcAft>
              <a:buNone/>
              <a:defRPr sz="1200">
                <a:solidFill>
                  <a:srgbClr val="D6ECFF"/>
                </a:solidFill>
                <a:latin typeface="Corbel"/>
                <a:ea typeface="Corbel"/>
                <a:cs typeface="Corbel"/>
                <a:sym typeface="Corbel"/>
              </a:defRPr>
            </a:lvl6pPr>
            <a:lvl7pPr indent="0" lvl="6" marL="0" marR="0" algn="l">
              <a:spcBef>
                <a:spcPts val="0"/>
              </a:spcBef>
              <a:spcAft>
                <a:spcPts val="0"/>
              </a:spcAft>
              <a:buNone/>
              <a:defRPr sz="1200">
                <a:solidFill>
                  <a:srgbClr val="D6ECFF"/>
                </a:solidFill>
                <a:latin typeface="Corbel"/>
                <a:ea typeface="Corbel"/>
                <a:cs typeface="Corbel"/>
                <a:sym typeface="Corbel"/>
              </a:defRPr>
            </a:lvl7pPr>
            <a:lvl8pPr indent="0" lvl="7" marL="0" marR="0" algn="l">
              <a:spcBef>
                <a:spcPts val="0"/>
              </a:spcBef>
              <a:spcAft>
                <a:spcPts val="0"/>
              </a:spcAft>
              <a:buNone/>
              <a:defRPr sz="1200">
                <a:solidFill>
                  <a:srgbClr val="D6ECFF"/>
                </a:solidFill>
                <a:latin typeface="Corbel"/>
                <a:ea typeface="Corbel"/>
                <a:cs typeface="Corbel"/>
                <a:sym typeface="Corbel"/>
              </a:defRPr>
            </a:lvl8pPr>
            <a:lvl9pPr indent="0" lvl="8" marL="0" marR="0" algn="l">
              <a:spcBef>
                <a:spcPts val="0"/>
              </a:spcBef>
              <a:spcAft>
                <a:spcPts val="0"/>
              </a:spcAft>
              <a:buNone/>
              <a:defRPr sz="1200">
                <a:solidFill>
                  <a:srgbClr val="D6ECFF"/>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type="objTx">
  <p:cSld name="OBJECT_WITH_CAPTION_TEXT">
    <p:spTree>
      <p:nvGrpSpPr>
        <p:cNvPr id="2519" name="Shape 2519"/>
        <p:cNvGrpSpPr/>
        <p:nvPr/>
      </p:nvGrpSpPr>
      <p:grpSpPr>
        <a:xfrm>
          <a:off x="0" y="0"/>
          <a:ext cx="0" cy="0"/>
          <a:chOff x="0" y="0"/>
          <a:chExt cx="0" cy="0"/>
        </a:xfrm>
      </p:grpSpPr>
      <p:sp>
        <p:nvSpPr>
          <p:cNvPr id="2520" name="Google Shape;2520;p467"/>
          <p:cNvSpPr txBox="1"/>
          <p:nvPr>
            <p:ph type="title"/>
          </p:nvPr>
        </p:nvSpPr>
        <p:spPr>
          <a:xfrm>
            <a:off x="685800" y="273050"/>
            <a:ext cx="8229600" cy="11620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C1EEFF"/>
              </a:buClr>
              <a:buSzPts val="3600"/>
              <a:buFont typeface="Consolas"/>
              <a:buNone/>
              <a:defRPr b="0"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21" name="Google Shape;2521;p467"/>
          <p:cNvSpPr txBox="1"/>
          <p:nvPr>
            <p:ph idx="1" type="body"/>
          </p:nvPr>
        </p:nvSpPr>
        <p:spPr>
          <a:xfrm>
            <a:off x="685800" y="1435100"/>
            <a:ext cx="2514600" cy="457200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710"/>
              <a:buNone/>
              <a:defRPr sz="1800"/>
            </a:lvl1pPr>
            <a:lvl2pPr indent="-228600" lvl="1" marL="914400" algn="l">
              <a:spcBef>
                <a:spcPts val="240"/>
              </a:spcBef>
              <a:spcAft>
                <a:spcPts val="0"/>
              </a:spcAft>
              <a:buSzPts val="1080"/>
              <a:buNone/>
              <a:defRPr sz="1200"/>
            </a:lvl2pPr>
            <a:lvl3pPr indent="-228600" lvl="2" marL="1371600" algn="l">
              <a:spcBef>
                <a:spcPts val="200"/>
              </a:spcBef>
              <a:spcAft>
                <a:spcPts val="0"/>
              </a:spcAft>
              <a:buSzPts val="1000"/>
              <a:buNone/>
              <a:defRPr sz="1000"/>
            </a:lvl3pPr>
            <a:lvl4pPr indent="-228600" lvl="3" marL="1828800" algn="l">
              <a:spcBef>
                <a:spcPts val="180"/>
              </a:spcBef>
              <a:spcAft>
                <a:spcPts val="0"/>
              </a:spcAft>
              <a:buSzPts val="900"/>
              <a:buNone/>
              <a:defRPr sz="900"/>
            </a:lvl4pPr>
            <a:lvl5pPr indent="-228600" lvl="4" marL="2286000" algn="l">
              <a:spcBef>
                <a:spcPts val="180"/>
              </a:spcBef>
              <a:spcAft>
                <a:spcPts val="0"/>
              </a:spcAft>
              <a:buSzPts val="900"/>
              <a:buNone/>
              <a:defRPr sz="9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522" name="Google Shape;2522;p467"/>
          <p:cNvSpPr txBox="1"/>
          <p:nvPr>
            <p:ph idx="2" type="body"/>
          </p:nvPr>
        </p:nvSpPr>
        <p:spPr>
          <a:xfrm>
            <a:off x="3429000" y="1435100"/>
            <a:ext cx="5486400" cy="4572000"/>
          </a:xfrm>
          <a:prstGeom prst="rect">
            <a:avLst/>
          </a:prstGeom>
          <a:noFill/>
          <a:ln>
            <a:noFill/>
          </a:ln>
        </p:spPr>
        <p:txBody>
          <a:bodyPr anchorCtr="0" anchor="t" bIns="45700" lIns="91425" spcFirstLastPara="1" rIns="91425" wrap="square" tIns="45700">
            <a:noAutofit/>
          </a:bodyPr>
          <a:lstStyle>
            <a:lvl1pPr indent="-421640" lvl="0" marL="457200" algn="l">
              <a:spcBef>
                <a:spcPts val="700"/>
              </a:spcBef>
              <a:spcAft>
                <a:spcPts val="0"/>
              </a:spcAft>
              <a:buSzPts val="3040"/>
              <a:buChar char="▪"/>
              <a:defRPr sz="3200"/>
            </a:lvl1pPr>
            <a:lvl2pPr indent="-388619" lvl="1" marL="914400" algn="l">
              <a:spcBef>
                <a:spcPts val="560"/>
              </a:spcBef>
              <a:spcAft>
                <a:spcPts val="0"/>
              </a:spcAft>
              <a:buSzPts val="2520"/>
              <a:buChar char="🢭"/>
              <a:defRPr sz="2800"/>
            </a:lvl2pPr>
            <a:lvl3pPr indent="-381000" lvl="2" marL="1371600" algn="l">
              <a:spcBef>
                <a:spcPts val="480"/>
              </a:spcBef>
              <a:spcAft>
                <a:spcPts val="0"/>
              </a:spcAft>
              <a:buSzPts val="2400"/>
              <a:buChar char="■"/>
              <a:defRPr sz="2400"/>
            </a:lvl3pPr>
            <a:lvl4pPr indent="-355600" lvl="3" marL="1828800" algn="l">
              <a:spcBef>
                <a:spcPts val="400"/>
              </a:spcBef>
              <a:spcAft>
                <a:spcPts val="0"/>
              </a:spcAft>
              <a:buSzPts val="2000"/>
              <a:buChar char="🢝"/>
              <a:defRPr sz="2000"/>
            </a:lvl4pPr>
            <a:lvl5pPr indent="-355600" lvl="4" marL="2286000" algn="l">
              <a:spcBef>
                <a:spcPts val="400"/>
              </a:spcBef>
              <a:spcAft>
                <a:spcPts val="0"/>
              </a:spcAft>
              <a:buSzPts val="2000"/>
              <a:buChar char="●"/>
              <a:defRPr sz="20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523" name="Google Shape;2523;p467"/>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24" name="Google Shape;2524;p467"/>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25" name="Google Shape;2525;p467"/>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rgbClr val="D6ECFF"/>
                </a:solidFill>
                <a:latin typeface="Corbel"/>
                <a:ea typeface="Corbel"/>
                <a:cs typeface="Corbel"/>
                <a:sym typeface="Corbel"/>
              </a:defRPr>
            </a:lvl1pPr>
            <a:lvl2pPr indent="0" lvl="1" marL="0" marR="0" algn="l">
              <a:spcBef>
                <a:spcPts val="0"/>
              </a:spcBef>
              <a:spcAft>
                <a:spcPts val="0"/>
              </a:spcAft>
              <a:buNone/>
              <a:defRPr sz="1200">
                <a:solidFill>
                  <a:srgbClr val="D6ECFF"/>
                </a:solidFill>
                <a:latin typeface="Corbel"/>
                <a:ea typeface="Corbel"/>
                <a:cs typeface="Corbel"/>
                <a:sym typeface="Corbel"/>
              </a:defRPr>
            </a:lvl2pPr>
            <a:lvl3pPr indent="0" lvl="2" marL="0" marR="0" algn="l">
              <a:spcBef>
                <a:spcPts val="0"/>
              </a:spcBef>
              <a:spcAft>
                <a:spcPts val="0"/>
              </a:spcAft>
              <a:buNone/>
              <a:defRPr sz="1200">
                <a:solidFill>
                  <a:srgbClr val="D6ECFF"/>
                </a:solidFill>
                <a:latin typeface="Corbel"/>
                <a:ea typeface="Corbel"/>
                <a:cs typeface="Corbel"/>
                <a:sym typeface="Corbel"/>
              </a:defRPr>
            </a:lvl3pPr>
            <a:lvl4pPr indent="0" lvl="3" marL="0" marR="0" algn="l">
              <a:spcBef>
                <a:spcPts val="0"/>
              </a:spcBef>
              <a:spcAft>
                <a:spcPts val="0"/>
              </a:spcAft>
              <a:buNone/>
              <a:defRPr sz="1200">
                <a:solidFill>
                  <a:srgbClr val="D6ECFF"/>
                </a:solidFill>
                <a:latin typeface="Corbel"/>
                <a:ea typeface="Corbel"/>
                <a:cs typeface="Corbel"/>
                <a:sym typeface="Corbel"/>
              </a:defRPr>
            </a:lvl4pPr>
            <a:lvl5pPr indent="0" lvl="4" marL="0" marR="0" algn="l">
              <a:spcBef>
                <a:spcPts val="0"/>
              </a:spcBef>
              <a:spcAft>
                <a:spcPts val="0"/>
              </a:spcAft>
              <a:buNone/>
              <a:defRPr sz="1200">
                <a:solidFill>
                  <a:srgbClr val="D6ECFF"/>
                </a:solidFill>
                <a:latin typeface="Corbel"/>
                <a:ea typeface="Corbel"/>
                <a:cs typeface="Corbel"/>
                <a:sym typeface="Corbel"/>
              </a:defRPr>
            </a:lvl5pPr>
            <a:lvl6pPr indent="0" lvl="5" marL="0" marR="0" algn="l">
              <a:spcBef>
                <a:spcPts val="0"/>
              </a:spcBef>
              <a:spcAft>
                <a:spcPts val="0"/>
              </a:spcAft>
              <a:buNone/>
              <a:defRPr sz="1200">
                <a:solidFill>
                  <a:srgbClr val="D6ECFF"/>
                </a:solidFill>
                <a:latin typeface="Corbel"/>
                <a:ea typeface="Corbel"/>
                <a:cs typeface="Corbel"/>
                <a:sym typeface="Corbel"/>
              </a:defRPr>
            </a:lvl6pPr>
            <a:lvl7pPr indent="0" lvl="6" marL="0" marR="0" algn="l">
              <a:spcBef>
                <a:spcPts val="0"/>
              </a:spcBef>
              <a:spcAft>
                <a:spcPts val="0"/>
              </a:spcAft>
              <a:buNone/>
              <a:defRPr sz="1200">
                <a:solidFill>
                  <a:srgbClr val="D6ECFF"/>
                </a:solidFill>
                <a:latin typeface="Corbel"/>
                <a:ea typeface="Corbel"/>
                <a:cs typeface="Corbel"/>
                <a:sym typeface="Corbel"/>
              </a:defRPr>
            </a:lvl7pPr>
            <a:lvl8pPr indent="0" lvl="7" marL="0" marR="0" algn="l">
              <a:spcBef>
                <a:spcPts val="0"/>
              </a:spcBef>
              <a:spcAft>
                <a:spcPts val="0"/>
              </a:spcAft>
              <a:buNone/>
              <a:defRPr sz="1200">
                <a:solidFill>
                  <a:srgbClr val="D6ECFF"/>
                </a:solidFill>
                <a:latin typeface="Corbel"/>
                <a:ea typeface="Corbel"/>
                <a:cs typeface="Corbel"/>
                <a:sym typeface="Corbel"/>
              </a:defRPr>
            </a:lvl8pPr>
            <a:lvl9pPr indent="0" lvl="8" marL="0" marR="0" algn="l">
              <a:spcBef>
                <a:spcPts val="0"/>
              </a:spcBef>
              <a:spcAft>
                <a:spcPts val="0"/>
              </a:spcAft>
              <a:buNone/>
              <a:defRPr sz="1200">
                <a:solidFill>
                  <a:srgbClr val="D6ECFF"/>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type="picTx">
  <p:cSld name="PICTURE_WITH_CAPTION_TEXT">
    <p:spTree>
      <p:nvGrpSpPr>
        <p:cNvPr id="2526" name="Shape 2526"/>
        <p:cNvGrpSpPr/>
        <p:nvPr/>
      </p:nvGrpSpPr>
      <p:grpSpPr>
        <a:xfrm>
          <a:off x="0" y="0"/>
          <a:ext cx="0" cy="0"/>
          <a:chOff x="0" y="0"/>
          <a:chExt cx="0" cy="0"/>
        </a:xfrm>
      </p:grpSpPr>
      <p:sp>
        <p:nvSpPr>
          <p:cNvPr id="2527" name="Google Shape;2527;p468"/>
          <p:cNvSpPr/>
          <p:nvPr/>
        </p:nvSpPr>
        <p:spPr>
          <a:xfrm>
            <a:off x="368300" y="0"/>
            <a:ext cx="8777288" cy="1878013"/>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cxnSp>
        <p:nvCxnSpPr>
          <p:cNvPr id="2528" name="Google Shape;2528;p468"/>
          <p:cNvCxnSpPr/>
          <p:nvPr/>
        </p:nvCxnSpPr>
        <p:spPr>
          <a:xfrm>
            <a:off x="363538" y="1884363"/>
            <a:ext cx="8782050" cy="0"/>
          </a:xfrm>
          <a:prstGeom prst="straightConnector1">
            <a:avLst/>
          </a:prstGeom>
          <a:noFill/>
          <a:ln cap="flat" cmpd="sng" w="19050">
            <a:solidFill>
              <a:srgbClr val="FFFFFF"/>
            </a:solidFill>
            <a:prstDash val="solid"/>
            <a:miter lim="800000"/>
            <a:headEnd len="sm" w="sm" type="none"/>
            <a:tailEnd len="sm" w="sm" type="none"/>
          </a:ln>
        </p:spPr>
      </p:cxnSp>
      <p:grpSp>
        <p:nvGrpSpPr>
          <p:cNvPr id="2529" name="Google Shape;2529;p468"/>
          <p:cNvGrpSpPr/>
          <p:nvPr/>
        </p:nvGrpSpPr>
        <p:grpSpPr>
          <a:xfrm rot="5400000">
            <a:off x="8516145" y="1218407"/>
            <a:ext cx="131762" cy="130176"/>
            <a:chOff x="6668088" y="1295812"/>
            <a:chExt cx="161840" cy="158537"/>
          </a:xfrm>
        </p:grpSpPr>
        <p:cxnSp>
          <p:nvCxnSpPr>
            <p:cNvPr id="2530" name="Google Shape;2530;p468"/>
            <p:cNvCxnSpPr/>
            <p:nvPr/>
          </p:nvCxnSpPr>
          <p:spPr>
            <a:xfrm rot="-5400000">
              <a:off x="6663593" y="1300308"/>
              <a:ext cx="88935" cy="79945"/>
            </a:xfrm>
            <a:prstGeom prst="straightConnector1">
              <a:avLst/>
            </a:prstGeom>
            <a:noFill/>
            <a:ln cap="rnd" cmpd="sng" w="25400">
              <a:solidFill>
                <a:srgbClr val="FFFFFF"/>
              </a:solidFill>
              <a:prstDash val="solid"/>
              <a:round/>
              <a:headEnd len="sm" w="sm" type="none"/>
              <a:tailEnd len="sm" w="sm" type="none"/>
            </a:ln>
          </p:spPr>
        </p:cxnSp>
        <p:cxnSp>
          <p:nvCxnSpPr>
            <p:cNvPr id="2531" name="Google Shape;2531;p468"/>
            <p:cNvCxnSpPr/>
            <p:nvPr/>
          </p:nvCxnSpPr>
          <p:spPr>
            <a:xfrm rot="-5400000">
              <a:off x="6685198" y="1391515"/>
              <a:ext cx="125668" cy="0"/>
            </a:xfrm>
            <a:prstGeom prst="straightConnector1">
              <a:avLst/>
            </a:prstGeom>
            <a:noFill/>
            <a:ln cap="rnd" cmpd="sng" w="25400">
              <a:solidFill>
                <a:srgbClr val="FFFFFF"/>
              </a:solidFill>
              <a:prstDash val="solid"/>
              <a:round/>
              <a:headEnd len="sm" w="sm" type="none"/>
              <a:tailEnd len="sm" w="sm" type="none"/>
            </a:ln>
          </p:spPr>
        </p:cxnSp>
        <p:cxnSp>
          <p:nvCxnSpPr>
            <p:cNvPr id="2532" name="Google Shape;2532;p468"/>
            <p:cNvCxnSpPr/>
            <p:nvPr/>
          </p:nvCxnSpPr>
          <p:spPr>
            <a:xfrm flipH="1" rot="5400000">
              <a:off x="6744513" y="1299332"/>
              <a:ext cx="88935" cy="81895"/>
            </a:xfrm>
            <a:prstGeom prst="straightConnector1">
              <a:avLst/>
            </a:prstGeom>
            <a:noFill/>
            <a:ln cap="rnd" cmpd="sng" w="25400">
              <a:solidFill>
                <a:srgbClr val="FFFFFF"/>
              </a:solidFill>
              <a:prstDash val="solid"/>
              <a:round/>
              <a:headEnd len="sm" w="sm" type="none"/>
              <a:tailEnd len="sm" w="sm" type="none"/>
            </a:ln>
          </p:spPr>
        </p:cxnSp>
      </p:grpSp>
      <p:grpSp>
        <p:nvGrpSpPr>
          <p:cNvPr id="2533" name="Google Shape;2533;p468"/>
          <p:cNvGrpSpPr/>
          <p:nvPr/>
        </p:nvGrpSpPr>
        <p:grpSpPr>
          <a:xfrm rot="5400000">
            <a:off x="8668545" y="1370807"/>
            <a:ext cx="131762" cy="130176"/>
            <a:chOff x="6668088" y="1295812"/>
            <a:chExt cx="161840" cy="158537"/>
          </a:xfrm>
        </p:grpSpPr>
        <p:cxnSp>
          <p:nvCxnSpPr>
            <p:cNvPr id="2534" name="Google Shape;2534;p468"/>
            <p:cNvCxnSpPr/>
            <p:nvPr/>
          </p:nvCxnSpPr>
          <p:spPr>
            <a:xfrm rot="-5400000">
              <a:off x="6663593" y="1300308"/>
              <a:ext cx="88935" cy="79945"/>
            </a:xfrm>
            <a:prstGeom prst="straightConnector1">
              <a:avLst/>
            </a:prstGeom>
            <a:noFill/>
            <a:ln cap="rnd" cmpd="sng" w="25400">
              <a:solidFill>
                <a:srgbClr val="FFFFFF"/>
              </a:solidFill>
              <a:prstDash val="solid"/>
              <a:round/>
              <a:headEnd len="sm" w="sm" type="none"/>
              <a:tailEnd len="sm" w="sm" type="none"/>
            </a:ln>
          </p:spPr>
        </p:cxnSp>
        <p:cxnSp>
          <p:nvCxnSpPr>
            <p:cNvPr id="2535" name="Google Shape;2535;p468"/>
            <p:cNvCxnSpPr/>
            <p:nvPr/>
          </p:nvCxnSpPr>
          <p:spPr>
            <a:xfrm rot="-5400000">
              <a:off x="6685198" y="1391515"/>
              <a:ext cx="125668" cy="0"/>
            </a:xfrm>
            <a:prstGeom prst="straightConnector1">
              <a:avLst/>
            </a:prstGeom>
            <a:noFill/>
            <a:ln cap="rnd" cmpd="sng" w="25400">
              <a:solidFill>
                <a:srgbClr val="FFFFFF"/>
              </a:solidFill>
              <a:prstDash val="solid"/>
              <a:round/>
              <a:headEnd len="sm" w="sm" type="none"/>
              <a:tailEnd len="sm" w="sm" type="none"/>
            </a:ln>
          </p:spPr>
        </p:cxnSp>
        <p:cxnSp>
          <p:nvCxnSpPr>
            <p:cNvPr id="2536" name="Google Shape;2536;p468"/>
            <p:cNvCxnSpPr/>
            <p:nvPr/>
          </p:nvCxnSpPr>
          <p:spPr>
            <a:xfrm flipH="1" rot="5400000">
              <a:off x="6744513" y="1299332"/>
              <a:ext cx="88935" cy="81895"/>
            </a:xfrm>
            <a:prstGeom prst="straightConnector1">
              <a:avLst/>
            </a:prstGeom>
            <a:noFill/>
            <a:ln cap="rnd" cmpd="sng" w="25400">
              <a:solidFill>
                <a:srgbClr val="FFFFFF"/>
              </a:solidFill>
              <a:prstDash val="solid"/>
              <a:round/>
              <a:headEnd len="sm" w="sm" type="none"/>
              <a:tailEnd len="sm" w="sm" type="none"/>
            </a:ln>
          </p:spPr>
        </p:cxnSp>
      </p:grpSp>
      <p:grpSp>
        <p:nvGrpSpPr>
          <p:cNvPr id="2537" name="Google Shape;2537;p468"/>
          <p:cNvGrpSpPr/>
          <p:nvPr/>
        </p:nvGrpSpPr>
        <p:grpSpPr>
          <a:xfrm rot="5400000">
            <a:off x="8320882" y="1473994"/>
            <a:ext cx="131763" cy="130175"/>
            <a:chOff x="6668087" y="1295812"/>
            <a:chExt cx="161840" cy="158534"/>
          </a:xfrm>
        </p:grpSpPr>
        <p:cxnSp>
          <p:nvCxnSpPr>
            <p:cNvPr id="2538" name="Google Shape;2538;p468"/>
            <p:cNvCxnSpPr/>
            <p:nvPr/>
          </p:nvCxnSpPr>
          <p:spPr>
            <a:xfrm rot="-5400000">
              <a:off x="6663592" y="1300307"/>
              <a:ext cx="88934" cy="79945"/>
            </a:xfrm>
            <a:prstGeom prst="straightConnector1">
              <a:avLst/>
            </a:prstGeom>
            <a:noFill/>
            <a:ln cap="rnd" cmpd="sng" w="25400">
              <a:solidFill>
                <a:srgbClr val="FFFFFF"/>
              </a:solidFill>
              <a:prstDash val="solid"/>
              <a:round/>
              <a:headEnd len="sm" w="sm" type="none"/>
              <a:tailEnd len="sm" w="sm" type="none"/>
            </a:ln>
          </p:spPr>
        </p:cxnSp>
        <p:cxnSp>
          <p:nvCxnSpPr>
            <p:cNvPr id="2539" name="Google Shape;2539;p468"/>
            <p:cNvCxnSpPr/>
            <p:nvPr/>
          </p:nvCxnSpPr>
          <p:spPr>
            <a:xfrm rot="-5400000">
              <a:off x="6685198" y="1391513"/>
              <a:ext cx="125668" cy="0"/>
            </a:xfrm>
            <a:prstGeom prst="straightConnector1">
              <a:avLst/>
            </a:prstGeom>
            <a:noFill/>
            <a:ln cap="rnd" cmpd="sng" w="25400">
              <a:solidFill>
                <a:srgbClr val="FFFFFF"/>
              </a:solidFill>
              <a:prstDash val="solid"/>
              <a:round/>
              <a:headEnd len="sm" w="sm" type="none"/>
              <a:tailEnd len="sm" w="sm" type="none"/>
            </a:ln>
          </p:spPr>
        </p:cxnSp>
        <p:cxnSp>
          <p:nvCxnSpPr>
            <p:cNvPr id="2540" name="Google Shape;2540;p468"/>
            <p:cNvCxnSpPr/>
            <p:nvPr/>
          </p:nvCxnSpPr>
          <p:spPr>
            <a:xfrm flipH="1" rot="5400000">
              <a:off x="6744512" y="1299332"/>
              <a:ext cx="88934" cy="81895"/>
            </a:xfrm>
            <a:prstGeom prst="straightConnector1">
              <a:avLst/>
            </a:prstGeom>
            <a:noFill/>
            <a:ln cap="rnd" cmpd="sng" w="25400">
              <a:solidFill>
                <a:srgbClr val="FFFFFF"/>
              </a:solidFill>
              <a:prstDash val="solid"/>
              <a:round/>
              <a:headEnd len="sm" w="sm" type="none"/>
              <a:tailEnd len="sm" w="sm" type="none"/>
            </a:ln>
          </p:spPr>
        </p:cxnSp>
      </p:grpSp>
      <p:sp>
        <p:nvSpPr>
          <p:cNvPr id="2541" name="Google Shape;2541;p468"/>
          <p:cNvSpPr txBox="1"/>
          <p:nvPr>
            <p:ph type="title"/>
          </p:nvPr>
        </p:nvSpPr>
        <p:spPr>
          <a:xfrm>
            <a:off x="914400" y="441251"/>
            <a:ext cx="6858000" cy="701749"/>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rgbClr val="C1EEFF"/>
              </a:buClr>
              <a:buSzPts val="2100"/>
              <a:buFont typeface="Consolas"/>
              <a:buNone/>
              <a:defRPr b="0" sz="21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42" name="Google Shape;2542;p468"/>
          <p:cNvSpPr/>
          <p:nvPr>
            <p:ph idx="2" type="pic"/>
          </p:nvPr>
        </p:nvSpPr>
        <p:spPr>
          <a:xfrm>
            <a:off x="368032" y="1893781"/>
            <a:ext cx="8778240" cy="4960144"/>
          </a:xfrm>
          <a:prstGeom prst="rect">
            <a:avLst/>
          </a:prstGeom>
          <a:solidFill>
            <a:schemeClr val="dk2"/>
          </a:solidFill>
          <a:ln>
            <a:noFill/>
          </a:ln>
        </p:spPr>
        <p:txBody>
          <a:bodyPr anchorCtr="0" anchor="t" bIns="45700" lIns="91425" spcFirstLastPara="1" rIns="91425" wrap="square" tIns="45700">
            <a:normAutofit/>
          </a:bodyPr>
          <a:lstStyle>
            <a:lvl1pPr lvl="0" marR="0" rtl="0" algn="l">
              <a:spcBef>
                <a:spcPts val="700"/>
              </a:spcBef>
              <a:spcAft>
                <a:spcPts val="0"/>
              </a:spcAft>
              <a:buClr>
                <a:schemeClr val="lt2"/>
              </a:buClr>
              <a:buSzPts val="3040"/>
              <a:buFont typeface="Noto Sans Symbols"/>
              <a:buNone/>
              <a:defRPr b="0" i="0" sz="3200" u="none" cap="none" strike="noStrike">
                <a:solidFill>
                  <a:schemeClr val="lt1"/>
                </a:solidFill>
                <a:latin typeface="Corbel"/>
                <a:ea typeface="Corbel"/>
                <a:cs typeface="Corbel"/>
                <a:sym typeface="Corbel"/>
              </a:defRPr>
            </a:lvl1pPr>
            <a:lvl2pPr lvl="1" marR="0" rtl="0" algn="l">
              <a:spcBef>
                <a:spcPts val="520"/>
              </a:spcBef>
              <a:spcAft>
                <a:spcPts val="0"/>
              </a:spcAft>
              <a:buClr>
                <a:schemeClr val="accent2"/>
              </a:buClr>
              <a:buSzPts val="2340"/>
              <a:buFont typeface="Noto Sans Symbols"/>
              <a:buChar char="🢭"/>
              <a:defRPr b="0" i="0" sz="2600" u="none" cap="none" strike="noStrike">
                <a:solidFill>
                  <a:schemeClr val="lt1"/>
                </a:solidFill>
                <a:latin typeface="Corbel"/>
                <a:ea typeface="Corbel"/>
                <a:cs typeface="Corbel"/>
                <a:sym typeface="Corbel"/>
              </a:defRPr>
            </a:lvl2pPr>
            <a:lvl3pPr lvl="2" marR="0" rtl="0" algn="l">
              <a:spcBef>
                <a:spcPts val="480"/>
              </a:spcBef>
              <a:spcAft>
                <a:spcPts val="0"/>
              </a:spcAft>
              <a:buClr>
                <a:schemeClr val="accent2"/>
              </a:buClr>
              <a:buSzPts val="2400"/>
              <a:buFont typeface="Noto Sans Symbols"/>
              <a:buChar char="■"/>
              <a:defRPr b="0" i="0" sz="2400" u="none" cap="none" strike="noStrike">
                <a:solidFill>
                  <a:schemeClr val="lt1"/>
                </a:solidFill>
                <a:latin typeface="Corbel"/>
                <a:ea typeface="Corbel"/>
                <a:cs typeface="Corbel"/>
                <a:sym typeface="Corbel"/>
              </a:defRPr>
            </a:lvl3pPr>
            <a:lvl4pPr lvl="3" marR="0" rtl="0" algn="l">
              <a:spcBef>
                <a:spcPts val="440"/>
              </a:spcBef>
              <a:spcAft>
                <a:spcPts val="0"/>
              </a:spcAft>
              <a:buClr>
                <a:srgbClr val="FEB80A"/>
              </a:buClr>
              <a:buSzPts val="2200"/>
              <a:buFont typeface="Noto Sans Symbols"/>
              <a:buChar char="🢝"/>
              <a:defRPr b="0" i="0" sz="2200" u="none" cap="none" strike="noStrike">
                <a:solidFill>
                  <a:schemeClr val="lt1"/>
                </a:solidFill>
                <a:latin typeface="Corbel"/>
                <a:ea typeface="Corbel"/>
                <a:cs typeface="Corbel"/>
                <a:sym typeface="Corbel"/>
              </a:defRPr>
            </a:lvl4pPr>
            <a:lvl5pPr lvl="4" marR="0" rtl="0" algn="l">
              <a:spcBef>
                <a:spcPts val="400"/>
              </a:spcBef>
              <a:spcAft>
                <a:spcPts val="0"/>
              </a:spcAft>
              <a:buClr>
                <a:srgbClr val="FEB80A"/>
              </a:buClr>
              <a:buSzPts val="2000"/>
              <a:buFont typeface="Noto Sans Symbols"/>
              <a:buChar char="●"/>
              <a:defRPr b="0" i="0" sz="2000" u="none" cap="none" strike="noStrike">
                <a:solidFill>
                  <a:schemeClr val="lt1"/>
                </a:solidFill>
                <a:latin typeface="Corbel"/>
                <a:ea typeface="Corbel"/>
                <a:cs typeface="Corbel"/>
                <a:sym typeface="Corbel"/>
              </a:defRPr>
            </a:lvl5pPr>
            <a:lvl6pPr lvl="5" marR="0" rtl="0" algn="l">
              <a:spcBef>
                <a:spcPts val="360"/>
              </a:spcBef>
              <a:spcAft>
                <a:spcPts val="0"/>
              </a:spcAft>
              <a:buClr>
                <a:schemeClr val="accent3"/>
              </a:buClr>
              <a:buSzPts val="1800"/>
              <a:buFont typeface="Noto Sans Symbols"/>
              <a:buChar char="●"/>
              <a:defRPr b="0" i="0" sz="1800" u="none" cap="none" strike="noStrike">
                <a:solidFill>
                  <a:schemeClr val="lt1"/>
                </a:solidFill>
                <a:latin typeface="Corbel"/>
                <a:ea typeface="Corbel"/>
                <a:cs typeface="Corbel"/>
                <a:sym typeface="Corbel"/>
              </a:defRPr>
            </a:lvl6pPr>
            <a:lvl7pPr lvl="6" marR="0" rtl="0" algn="l">
              <a:spcBef>
                <a:spcPts val="320"/>
              </a:spcBef>
              <a:spcAft>
                <a:spcPts val="0"/>
              </a:spcAft>
              <a:buClr>
                <a:schemeClr val="accent4"/>
              </a:buClr>
              <a:buSzPts val="1600"/>
              <a:buFont typeface="Noto Sans Symbols"/>
              <a:buChar char="●"/>
              <a:defRPr b="0" i="0" sz="1600" u="none" cap="none" strike="noStrike">
                <a:solidFill>
                  <a:schemeClr val="lt1"/>
                </a:solidFill>
                <a:latin typeface="Corbel"/>
                <a:ea typeface="Corbel"/>
                <a:cs typeface="Corbel"/>
                <a:sym typeface="Corbel"/>
              </a:defRPr>
            </a:lvl7pPr>
            <a:lvl8pPr lvl="7" marR="0" rtl="0" algn="l">
              <a:spcBef>
                <a:spcPts val="320"/>
              </a:spcBef>
              <a:spcAft>
                <a:spcPts val="0"/>
              </a:spcAft>
              <a:buClr>
                <a:schemeClr val="accent4"/>
              </a:buClr>
              <a:buSzPts val="1600"/>
              <a:buFont typeface="Noto Sans Symbols"/>
              <a:buChar char="●"/>
              <a:defRPr b="0" i="0" sz="1600" u="none" cap="none" strike="noStrike">
                <a:solidFill>
                  <a:schemeClr val="lt1"/>
                </a:solidFill>
                <a:latin typeface="Corbel"/>
                <a:ea typeface="Corbel"/>
                <a:cs typeface="Corbel"/>
                <a:sym typeface="Corbel"/>
              </a:defRPr>
            </a:lvl8pPr>
            <a:lvl9pPr lvl="8" marR="0" rtl="0" algn="l">
              <a:spcBef>
                <a:spcPts val="320"/>
              </a:spcBef>
              <a:spcAft>
                <a:spcPts val="0"/>
              </a:spcAft>
              <a:buClr>
                <a:schemeClr val="accent4"/>
              </a:buClr>
              <a:buSzPts val="1600"/>
              <a:buFont typeface="Noto Sans Symbols"/>
              <a:buChar char="●"/>
              <a:defRPr b="0" i="0" sz="1600" u="none" cap="none" strike="noStrike">
                <a:solidFill>
                  <a:schemeClr val="lt1"/>
                </a:solidFill>
                <a:latin typeface="Corbel"/>
                <a:ea typeface="Corbel"/>
                <a:cs typeface="Corbel"/>
                <a:sym typeface="Corbel"/>
              </a:defRPr>
            </a:lvl9pPr>
          </a:lstStyle>
          <a:p/>
        </p:txBody>
      </p:sp>
      <p:sp>
        <p:nvSpPr>
          <p:cNvPr id="2543" name="Google Shape;2543;p468"/>
          <p:cNvSpPr txBox="1"/>
          <p:nvPr>
            <p:ph idx="1" type="body"/>
          </p:nvPr>
        </p:nvSpPr>
        <p:spPr>
          <a:xfrm>
            <a:off x="914400" y="1150144"/>
            <a:ext cx="6858000" cy="685800"/>
          </a:xfrm>
          <a:prstGeom prst="rect">
            <a:avLst/>
          </a:prstGeom>
          <a:noFill/>
          <a:ln>
            <a:noFill/>
          </a:ln>
        </p:spPr>
        <p:txBody>
          <a:bodyPr anchorCtr="0" anchor="t" bIns="45700" lIns="91425" spcFirstLastPara="1" rIns="91425" wrap="square" tIns="45700">
            <a:noAutofit/>
          </a:bodyPr>
          <a:lstStyle>
            <a:lvl1pPr indent="-228600" lvl="0" marL="457200" algn="l">
              <a:spcBef>
                <a:spcPts val="0"/>
              </a:spcBef>
              <a:spcAft>
                <a:spcPts val="0"/>
              </a:spcAft>
              <a:buSzPts val="1330"/>
              <a:buNone/>
              <a:defRPr sz="1400">
                <a:solidFill>
                  <a:srgbClr val="FFFFFF"/>
                </a:solidFill>
              </a:defRPr>
            </a:lvl1pPr>
            <a:lvl2pPr indent="-297180" lvl="1" marL="914400" algn="l">
              <a:spcBef>
                <a:spcPts val="240"/>
              </a:spcBef>
              <a:spcAft>
                <a:spcPts val="0"/>
              </a:spcAft>
              <a:buSzPts val="1080"/>
              <a:buChar char="🢭"/>
              <a:defRPr sz="1200"/>
            </a:lvl2pPr>
            <a:lvl3pPr indent="-292100" lvl="2" marL="1371600" algn="l">
              <a:spcBef>
                <a:spcPts val="200"/>
              </a:spcBef>
              <a:spcAft>
                <a:spcPts val="0"/>
              </a:spcAft>
              <a:buSzPts val="1000"/>
              <a:buChar char="■"/>
              <a:defRPr sz="1000"/>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544" name="Google Shape;2544;p468"/>
          <p:cNvSpPr txBox="1"/>
          <p:nvPr>
            <p:ph idx="10" type="dt"/>
          </p:nvPr>
        </p:nvSpPr>
        <p:spPr>
          <a:xfrm>
            <a:off x="6477000" y="55563"/>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45" name="Google Shape;2545;p468"/>
          <p:cNvSpPr txBox="1"/>
          <p:nvPr>
            <p:ph idx="11" type="ftr"/>
          </p:nvPr>
        </p:nvSpPr>
        <p:spPr>
          <a:xfrm>
            <a:off x="914400" y="55563"/>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46" name="Google Shape;2546;p468"/>
          <p:cNvSpPr txBox="1"/>
          <p:nvPr>
            <p:ph idx="12" type="sldNum"/>
          </p:nvPr>
        </p:nvSpPr>
        <p:spPr>
          <a:xfrm>
            <a:off x="8610600" y="55563"/>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rgbClr val="D6ECFF"/>
                </a:solidFill>
                <a:latin typeface="Corbel"/>
                <a:ea typeface="Corbel"/>
                <a:cs typeface="Corbel"/>
                <a:sym typeface="Corbel"/>
              </a:defRPr>
            </a:lvl1pPr>
            <a:lvl2pPr indent="0" lvl="1" marL="0" marR="0" algn="l">
              <a:spcBef>
                <a:spcPts val="0"/>
              </a:spcBef>
              <a:spcAft>
                <a:spcPts val="0"/>
              </a:spcAft>
              <a:buNone/>
              <a:defRPr sz="1200">
                <a:solidFill>
                  <a:srgbClr val="D6ECFF"/>
                </a:solidFill>
                <a:latin typeface="Corbel"/>
                <a:ea typeface="Corbel"/>
                <a:cs typeface="Corbel"/>
                <a:sym typeface="Corbel"/>
              </a:defRPr>
            </a:lvl2pPr>
            <a:lvl3pPr indent="0" lvl="2" marL="0" marR="0" algn="l">
              <a:spcBef>
                <a:spcPts val="0"/>
              </a:spcBef>
              <a:spcAft>
                <a:spcPts val="0"/>
              </a:spcAft>
              <a:buNone/>
              <a:defRPr sz="1200">
                <a:solidFill>
                  <a:srgbClr val="D6ECFF"/>
                </a:solidFill>
                <a:latin typeface="Corbel"/>
                <a:ea typeface="Corbel"/>
                <a:cs typeface="Corbel"/>
                <a:sym typeface="Corbel"/>
              </a:defRPr>
            </a:lvl3pPr>
            <a:lvl4pPr indent="0" lvl="3" marL="0" marR="0" algn="l">
              <a:spcBef>
                <a:spcPts val="0"/>
              </a:spcBef>
              <a:spcAft>
                <a:spcPts val="0"/>
              </a:spcAft>
              <a:buNone/>
              <a:defRPr sz="1200">
                <a:solidFill>
                  <a:srgbClr val="D6ECFF"/>
                </a:solidFill>
                <a:latin typeface="Corbel"/>
                <a:ea typeface="Corbel"/>
                <a:cs typeface="Corbel"/>
                <a:sym typeface="Corbel"/>
              </a:defRPr>
            </a:lvl4pPr>
            <a:lvl5pPr indent="0" lvl="4" marL="0" marR="0" algn="l">
              <a:spcBef>
                <a:spcPts val="0"/>
              </a:spcBef>
              <a:spcAft>
                <a:spcPts val="0"/>
              </a:spcAft>
              <a:buNone/>
              <a:defRPr sz="1200">
                <a:solidFill>
                  <a:srgbClr val="D6ECFF"/>
                </a:solidFill>
                <a:latin typeface="Corbel"/>
                <a:ea typeface="Corbel"/>
                <a:cs typeface="Corbel"/>
                <a:sym typeface="Corbel"/>
              </a:defRPr>
            </a:lvl5pPr>
            <a:lvl6pPr indent="0" lvl="5" marL="0" marR="0" algn="l">
              <a:spcBef>
                <a:spcPts val="0"/>
              </a:spcBef>
              <a:spcAft>
                <a:spcPts val="0"/>
              </a:spcAft>
              <a:buNone/>
              <a:defRPr sz="1200">
                <a:solidFill>
                  <a:srgbClr val="D6ECFF"/>
                </a:solidFill>
                <a:latin typeface="Corbel"/>
                <a:ea typeface="Corbel"/>
                <a:cs typeface="Corbel"/>
                <a:sym typeface="Corbel"/>
              </a:defRPr>
            </a:lvl6pPr>
            <a:lvl7pPr indent="0" lvl="6" marL="0" marR="0" algn="l">
              <a:spcBef>
                <a:spcPts val="0"/>
              </a:spcBef>
              <a:spcAft>
                <a:spcPts val="0"/>
              </a:spcAft>
              <a:buNone/>
              <a:defRPr sz="1200">
                <a:solidFill>
                  <a:srgbClr val="D6ECFF"/>
                </a:solidFill>
                <a:latin typeface="Corbel"/>
                <a:ea typeface="Corbel"/>
                <a:cs typeface="Corbel"/>
                <a:sym typeface="Corbel"/>
              </a:defRPr>
            </a:lvl7pPr>
            <a:lvl8pPr indent="0" lvl="7" marL="0" marR="0" algn="l">
              <a:spcBef>
                <a:spcPts val="0"/>
              </a:spcBef>
              <a:spcAft>
                <a:spcPts val="0"/>
              </a:spcAft>
              <a:buNone/>
              <a:defRPr sz="1200">
                <a:solidFill>
                  <a:srgbClr val="D6ECFF"/>
                </a:solidFill>
                <a:latin typeface="Corbel"/>
                <a:ea typeface="Corbel"/>
                <a:cs typeface="Corbel"/>
                <a:sym typeface="Corbel"/>
              </a:defRPr>
            </a:lvl8pPr>
            <a:lvl9pPr indent="0" lvl="8" marL="0" marR="0" algn="l">
              <a:spcBef>
                <a:spcPts val="0"/>
              </a:spcBef>
              <a:spcAft>
                <a:spcPts val="0"/>
              </a:spcAft>
              <a:buNone/>
              <a:defRPr sz="1200">
                <a:solidFill>
                  <a:srgbClr val="D6ECFF"/>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Κατακόρυφο κείμενο" type="vertTx">
  <p:cSld name="VERTICAL_TEXT">
    <p:spTree>
      <p:nvGrpSpPr>
        <p:cNvPr id="2547" name="Shape 2547"/>
        <p:cNvGrpSpPr/>
        <p:nvPr/>
      </p:nvGrpSpPr>
      <p:grpSpPr>
        <a:xfrm>
          <a:off x="0" y="0"/>
          <a:ext cx="0" cy="0"/>
          <a:chOff x="0" y="0"/>
          <a:chExt cx="0" cy="0"/>
        </a:xfrm>
      </p:grpSpPr>
      <p:sp>
        <p:nvSpPr>
          <p:cNvPr id="2548" name="Google Shape;2548;p469"/>
          <p:cNvSpPr txBox="1"/>
          <p:nvPr>
            <p:ph type="title"/>
          </p:nvPr>
        </p:nvSpPr>
        <p:spPr>
          <a:xfrm>
            <a:off x="914400" y="512763"/>
            <a:ext cx="7772400" cy="9144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49" name="Google Shape;2549;p469"/>
          <p:cNvSpPr txBox="1"/>
          <p:nvPr>
            <p:ph idx="1" type="body"/>
          </p:nvPr>
        </p:nvSpPr>
        <p:spPr>
          <a:xfrm rot="5400000">
            <a:off x="2514600" y="184150"/>
            <a:ext cx="4572000" cy="7772400"/>
          </a:xfrm>
          <a:prstGeom prst="rect">
            <a:avLst/>
          </a:prstGeom>
          <a:noFill/>
          <a:ln>
            <a:noFill/>
          </a:ln>
        </p:spPr>
        <p:txBody>
          <a:bodyPr anchorCtr="0" anchor="t" bIns="45700" lIns="91425" spcFirstLastPara="1" rIns="91425" wrap="square" tIns="45700">
            <a:noAutofit/>
          </a:bodyPr>
          <a:lstStyle>
            <a:lvl1pPr indent="-337185" lvl="0" marL="457200" algn="l">
              <a:spcBef>
                <a:spcPts val="700"/>
              </a:spcBef>
              <a:spcAft>
                <a:spcPts val="0"/>
              </a:spcAft>
              <a:buSzPts val="1710"/>
              <a:buChar char="▪"/>
              <a:defRPr/>
            </a:lvl1pPr>
            <a:lvl2pPr indent="-331469" lvl="1" marL="914400" algn="l">
              <a:spcBef>
                <a:spcPts val="360"/>
              </a:spcBef>
              <a:spcAft>
                <a:spcPts val="0"/>
              </a:spcAft>
              <a:buSzPts val="162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550" name="Google Shape;2550;p469"/>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51" name="Google Shape;2551;p469"/>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52" name="Google Shape;2552;p469"/>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rgbClr val="D6ECFF"/>
                </a:solidFill>
                <a:latin typeface="Corbel"/>
                <a:ea typeface="Corbel"/>
                <a:cs typeface="Corbel"/>
                <a:sym typeface="Corbel"/>
              </a:defRPr>
            </a:lvl1pPr>
            <a:lvl2pPr indent="0" lvl="1" marL="0" marR="0" algn="l">
              <a:spcBef>
                <a:spcPts val="0"/>
              </a:spcBef>
              <a:spcAft>
                <a:spcPts val="0"/>
              </a:spcAft>
              <a:buNone/>
              <a:defRPr sz="1200">
                <a:solidFill>
                  <a:srgbClr val="D6ECFF"/>
                </a:solidFill>
                <a:latin typeface="Corbel"/>
                <a:ea typeface="Corbel"/>
                <a:cs typeface="Corbel"/>
                <a:sym typeface="Corbel"/>
              </a:defRPr>
            </a:lvl2pPr>
            <a:lvl3pPr indent="0" lvl="2" marL="0" marR="0" algn="l">
              <a:spcBef>
                <a:spcPts val="0"/>
              </a:spcBef>
              <a:spcAft>
                <a:spcPts val="0"/>
              </a:spcAft>
              <a:buNone/>
              <a:defRPr sz="1200">
                <a:solidFill>
                  <a:srgbClr val="D6ECFF"/>
                </a:solidFill>
                <a:latin typeface="Corbel"/>
                <a:ea typeface="Corbel"/>
                <a:cs typeface="Corbel"/>
                <a:sym typeface="Corbel"/>
              </a:defRPr>
            </a:lvl3pPr>
            <a:lvl4pPr indent="0" lvl="3" marL="0" marR="0" algn="l">
              <a:spcBef>
                <a:spcPts val="0"/>
              </a:spcBef>
              <a:spcAft>
                <a:spcPts val="0"/>
              </a:spcAft>
              <a:buNone/>
              <a:defRPr sz="1200">
                <a:solidFill>
                  <a:srgbClr val="D6ECFF"/>
                </a:solidFill>
                <a:latin typeface="Corbel"/>
                <a:ea typeface="Corbel"/>
                <a:cs typeface="Corbel"/>
                <a:sym typeface="Corbel"/>
              </a:defRPr>
            </a:lvl4pPr>
            <a:lvl5pPr indent="0" lvl="4" marL="0" marR="0" algn="l">
              <a:spcBef>
                <a:spcPts val="0"/>
              </a:spcBef>
              <a:spcAft>
                <a:spcPts val="0"/>
              </a:spcAft>
              <a:buNone/>
              <a:defRPr sz="1200">
                <a:solidFill>
                  <a:srgbClr val="D6ECFF"/>
                </a:solidFill>
                <a:latin typeface="Corbel"/>
                <a:ea typeface="Corbel"/>
                <a:cs typeface="Corbel"/>
                <a:sym typeface="Corbel"/>
              </a:defRPr>
            </a:lvl5pPr>
            <a:lvl6pPr indent="0" lvl="5" marL="0" marR="0" algn="l">
              <a:spcBef>
                <a:spcPts val="0"/>
              </a:spcBef>
              <a:spcAft>
                <a:spcPts val="0"/>
              </a:spcAft>
              <a:buNone/>
              <a:defRPr sz="1200">
                <a:solidFill>
                  <a:srgbClr val="D6ECFF"/>
                </a:solidFill>
                <a:latin typeface="Corbel"/>
                <a:ea typeface="Corbel"/>
                <a:cs typeface="Corbel"/>
                <a:sym typeface="Corbel"/>
              </a:defRPr>
            </a:lvl6pPr>
            <a:lvl7pPr indent="0" lvl="6" marL="0" marR="0" algn="l">
              <a:spcBef>
                <a:spcPts val="0"/>
              </a:spcBef>
              <a:spcAft>
                <a:spcPts val="0"/>
              </a:spcAft>
              <a:buNone/>
              <a:defRPr sz="1200">
                <a:solidFill>
                  <a:srgbClr val="D6ECFF"/>
                </a:solidFill>
                <a:latin typeface="Corbel"/>
                <a:ea typeface="Corbel"/>
                <a:cs typeface="Corbel"/>
                <a:sym typeface="Corbel"/>
              </a:defRPr>
            </a:lvl7pPr>
            <a:lvl8pPr indent="0" lvl="7" marL="0" marR="0" algn="l">
              <a:spcBef>
                <a:spcPts val="0"/>
              </a:spcBef>
              <a:spcAft>
                <a:spcPts val="0"/>
              </a:spcAft>
              <a:buNone/>
              <a:defRPr sz="1200">
                <a:solidFill>
                  <a:srgbClr val="D6ECFF"/>
                </a:solidFill>
                <a:latin typeface="Corbel"/>
                <a:ea typeface="Corbel"/>
                <a:cs typeface="Corbel"/>
                <a:sym typeface="Corbel"/>
              </a:defRPr>
            </a:lvl8pPr>
            <a:lvl9pPr indent="0" lvl="8" marL="0" marR="0" algn="l">
              <a:spcBef>
                <a:spcPts val="0"/>
              </a:spcBef>
              <a:spcAft>
                <a:spcPts val="0"/>
              </a:spcAft>
              <a:buNone/>
              <a:defRPr sz="1200">
                <a:solidFill>
                  <a:srgbClr val="D6ECFF"/>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ατακόρυφος τίτλος και Κείμενο" type="vertTitleAndTx">
  <p:cSld name="VERTICAL_TITLE_AND_VERTICAL_TEXT">
    <p:spTree>
      <p:nvGrpSpPr>
        <p:cNvPr id="2553" name="Shape 2553"/>
        <p:cNvGrpSpPr/>
        <p:nvPr/>
      </p:nvGrpSpPr>
      <p:grpSpPr>
        <a:xfrm>
          <a:off x="0" y="0"/>
          <a:ext cx="0" cy="0"/>
          <a:chOff x="0" y="0"/>
          <a:chExt cx="0" cy="0"/>
        </a:xfrm>
      </p:grpSpPr>
      <p:sp>
        <p:nvSpPr>
          <p:cNvPr id="2554" name="Google Shape;2554;p470"/>
          <p:cNvSpPr txBox="1"/>
          <p:nvPr>
            <p:ph type="title"/>
          </p:nvPr>
        </p:nvSpPr>
        <p:spPr>
          <a:xfrm rot="5400000">
            <a:off x="4694238" y="2209802"/>
            <a:ext cx="5851525" cy="19812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55" name="Google Shape;2555;p470"/>
          <p:cNvSpPr txBox="1"/>
          <p:nvPr>
            <p:ph idx="1" type="body"/>
          </p:nvPr>
        </p:nvSpPr>
        <p:spPr>
          <a:xfrm rot="5400000">
            <a:off x="617537" y="266701"/>
            <a:ext cx="5851525" cy="5867400"/>
          </a:xfrm>
          <a:prstGeom prst="rect">
            <a:avLst/>
          </a:prstGeom>
          <a:noFill/>
          <a:ln>
            <a:noFill/>
          </a:ln>
        </p:spPr>
        <p:txBody>
          <a:bodyPr anchorCtr="0" anchor="t" bIns="45700" lIns="91425" spcFirstLastPara="1" rIns="91425" wrap="square" tIns="45700">
            <a:noAutofit/>
          </a:bodyPr>
          <a:lstStyle>
            <a:lvl1pPr indent="-337185" lvl="0" marL="457200" algn="l">
              <a:spcBef>
                <a:spcPts val="700"/>
              </a:spcBef>
              <a:spcAft>
                <a:spcPts val="0"/>
              </a:spcAft>
              <a:buSzPts val="1710"/>
              <a:buChar char="▪"/>
              <a:defRPr/>
            </a:lvl1pPr>
            <a:lvl2pPr indent="-331469" lvl="1" marL="914400" algn="l">
              <a:spcBef>
                <a:spcPts val="360"/>
              </a:spcBef>
              <a:spcAft>
                <a:spcPts val="0"/>
              </a:spcAft>
              <a:buSzPts val="162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556" name="Google Shape;2556;p470"/>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57" name="Google Shape;2557;p470"/>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58" name="Google Shape;2558;p470"/>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rgbClr val="D6ECFF"/>
                </a:solidFill>
                <a:latin typeface="Corbel"/>
                <a:ea typeface="Corbel"/>
                <a:cs typeface="Corbel"/>
                <a:sym typeface="Corbel"/>
              </a:defRPr>
            </a:lvl1pPr>
            <a:lvl2pPr indent="0" lvl="1" marL="0" marR="0" algn="l">
              <a:spcBef>
                <a:spcPts val="0"/>
              </a:spcBef>
              <a:spcAft>
                <a:spcPts val="0"/>
              </a:spcAft>
              <a:buNone/>
              <a:defRPr sz="1200">
                <a:solidFill>
                  <a:srgbClr val="D6ECFF"/>
                </a:solidFill>
                <a:latin typeface="Corbel"/>
                <a:ea typeface="Corbel"/>
                <a:cs typeface="Corbel"/>
                <a:sym typeface="Corbel"/>
              </a:defRPr>
            </a:lvl2pPr>
            <a:lvl3pPr indent="0" lvl="2" marL="0" marR="0" algn="l">
              <a:spcBef>
                <a:spcPts val="0"/>
              </a:spcBef>
              <a:spcAft>
                <a:spcPts val="0"/>
              </a:spcAft>
              <a:buNone/>
              <a:defRPr sz="1200">
                <a:solidFill>
                  <a:srgbClr val="D6ECFF"/>
                </a:solidFill>
                <a:latin typeface="Corbel"/>
                <a:ea typeface="Corbel"/>
                <a:cs typeface="Corbel"/>
                <a:sym typeface="Corbel"/>
              </a:defRPr>
            </a:lvl3pPr>
            <a:lvl4pPr indent="0" lvl="3" marL="0" marR="0" algn="l">
              <a:spcBef>
                <a:spcPts val="0"/>
              </a:spcBef>
              <a:spcAft>
                <a:spcPts val="0"/>
              </a:spcAft>
              <a:buNone/>
              <a:defRPr sz="1200">
                <a:solidFill>
                  <a:srgbClr val="D6ECFF"/>
                </a:solidFill>
                <a:latin typeface="Corbel"/>
                <a:ea typeface="Corbel"/>
                <a:cs typeface="Corbel"/>
                <a:sym typeface="Corbel"/>
              </a:defRPr>
            </a:lvl4pPr>
            <a:lvl5pPr indent="0" lvl="4" marL="0" marR="0" algn="l">
              <a:spcBef>
                <a:spcPts val="0"/>
              </a:spcBef>
              <a:spcAft>
                <a:spcPts val="0"/>
              </a:spcAft>
              <a:buNone/>
              <a:defRPr sz="1200">
                <a:solidFill>
                  <a:srgbClr val="D6ECFF"/>
                </a:solidFill>
                <a:latin typeface="Corbel"/>
                <a:ea typeface="Corbel"/>
                <a:cs typeface="Corbel"/>
                <a:sym typeface="Corbel"/>
              </a:defRPr>
            </a:lvl5pPr>
            <a:lvl6pPr indent="0" lvl="5" marL="0" marR="0" algn="l">
              <a:spcBef>
                <a:spcPts val="0"/>
              </a:spcBef>
              <a:spcAft>
                <a:spcPts val="0"/>
              </a:spcAft>
              <a:buNone/>
              <a:defRPr sz="1200">
                <a:solidFill>
                  <a:srgbClr val="D6ECFF"/>
                </a:solidFill>
                <a:latin typeface="Corbel"/>
                <a:ea typeface="Corbel"/>
                <a:cs typeface="Corbel"/>
                <a:sym typeface="Corbel"/>
              </a:defRPr>
            </a:lvl6pPr>
            <a:lvl7pPr indent="0" lvl="6" marL="0" marR="0" algn="l">
              <a:spcBef>
                <a:spcPts val="0"/>
              </a:spcBef>
              <a:spcAft>
                <a:spcPts val="0"/>
              </a:spcAft>
              <a:buNone/>
              <a:defRPr sz="1200">
                <a:solidFill>
                  <a:srgbClr val="D6ECFF"/>
                </a:solidFill>
                <a:latin typeface="Corbel"/>
                <a:ea typeface="Corbel"/>
                <a:cs typeface="Corbel"/>
                <a:sym typeface="Corbel"/>
              </a:defRPr>
            </a:lvl7pPr>
            <a:lvl8pPr indent="0" lvl="7" marL="0" marR="0" algn="l">
              <a:spcBef>
                <a:spcPts val="0"/>
              </a:spcBef>
              <a:spcAft>
                <a:spcPts val="0"/>
              </a:spcAft>
              <a:buNone/>
              <a:defRPr sz="1200">
                <a:solidFill>
                  <a:srgbClr val="D6ECFF"/>
                </a:solidFill>
                <a:latin typeface="Corbel"/>
                <a:ea typeface="Corbel"/>
                <a:cs typeface="Corbel"/>
                <a:sym typeface="Corbel"/>
              </a:defRPr>
            </a:lvl8pPr>
            <a:lvl9pPr indent="0" lvl="8" marL="0" marR="0" algn="l">
              <a:spcBef>
                <a:spcPts val="0"/>
              </a:spcBef>
              <a:spcAft>
                <a:spcPts val="0"/>
              </a:spcAft>
              <a:buNone/>
              <a:defRPr sz="1200">
                <a:solidFill>
                  <a:srgbClr val="D6ECFF"/>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2567" name="Shape 2567"/>
        <p:cNvGrpSpPr/>
        <p:nvPr/>
      </p:nvGrpSpPr>
      <p:grpSpPr>
        <a:xfrm>
          <a:off x="0" y="0"/>
          <a:ext cx="0" cy="0"/>
          <a:chOff x="0" y="0"/>
          <a:chExt cx="0" cy="0"/>
        </a:xfrm>
      </p:grpSpPr>
      <p:sp>
        <p:nvSpPr>
          <p:cNvPr id="2568" name="Google Shape;2568;p174"/>
          <p:cNvSpPr txBox="1"/>
          <p:nvPr>
            <p:ph type="title"/>
          </p:nvPr>
        </p:nvSpPr>
        <p:spPr>
          <a:xfrm>
            <a:off x="457200" y="152400"/>
            <a:ext cx="8229600" cy="1250950"/>
          </a:xfrm>
          <a:prstGeom prst="rect">
            <a:avLst/>
          </a:prstGeom>
          <a:noFill/>
          <a:ln>
            <a:noFill/>
          </a:ln>
        </p:spPr>
        <p:txBody>
          <a:bodyPr anchorCtr="0" anchor="ctr" bIns="45700" lIns="91425" spcFirstLastPara="1" rIns="45700"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69" name="Google Shape;2569;p174"/>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70" name="Google Shape;2570;p174"/>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71" name="Google Shape;2571;p174"/>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414141"/>
                </a:solidFill>
                <a:latin typeface="Corbel"/>
                <a:ea typeface="Corbel"/>
                <a:cs typeface="Corbel"/>
                <a:sym typeface="Corbel"/>
              </a:defRPr>
            </a:lvl1pPr>
            <a:lvl2pPr indent="0" lvl="1" marL="0" marR="0" algn="r">
              <a:spcBef>
                <a:spcPts val="0"/>
              </a:spcBef>
              <a:spcAft>
                <a:spcPts val="0"/>
              </a:spcAft>
              <a:buNone/>
              <a:defRPr sz="1200">
                <a:solidFill>
                  <a:srgbClr val="414141"/>
                </a:solidFill>
                <a:latin typeface="Corbel"/>
                <a:ea typeface="Corbel"/>
                <a:cs typeface="Corbel"/>
                <a:sym typeface="Corbel"/>
              </a:defRPr>
            </a:lvl2pPr>
            <a:lvl3pPr indent="0" lvl="2" marL="0" marR="0" algn="r">
              <a:spcBef>
                <a:spcPts val="0"/>
              </a:spcBef>
              <a:spcAft>
                <a:spcPts val="0"/>
              </a:spcAft>
              <a:buNone/>
              <a:defRPr sz="1200">
                <a:solidFill>
                  <a:srgbClr val="414141"/>
                </a:solidFill>
                <a:latin typeface="Corbel"/>
                <a:ea typeface="Corbel"/>
                <a:cs typeface="Corbel"/>
                <a:sym typeface="Corbel"/>
              </a:defRPr>
            </a:lvl3pPr>
            <a:lvl4pPr indent="0" lvl="3" marL="0" marR="0" algn="r">
              <a:spcBef>
                <a:spcPts val="0"/>
              </a:spcBef>
              <a:spcAft>
                <a:spcPts val="0"/>
              </a:spcAft>
              <a:buNone/>
              <a:defRPr sz="1200">
                <a:solidFill>
                  <a:srgbClr val="414141"/>
                </a:solidFill>
                <a:latin typeface="Corbel"/>
                <a:ea typeface="Corbel"/>
                <a:cs typeface="Corbel"/>
                <a:sym typeface="Corbel"/>
              </a:defRPr>
            </a:lvl4pPr>
            <a:lvl5pPr indent="0" lvl="4" marL="0" marR="0" algn="r">
              <a:spcBef>
                <a:spcPts val="0"/>
              </a:spcBef>
              <a:spcAft>
                <a:spcPts val="0"/>
              </a:spcAft>
              <a:buNone/>
              <a:defRPr sz="1200">
                <a:solidFill>
                  <a:srgbClr val="414141"/>
                </a:solidFill>
                <a:latin typeface="Corbel"/>
                <a:ea typeface="Corbel"/>
                <a:cs typeface="Corbel"/>
                <a:sym typeface="Corbel"/>
              </a:defRPr>
            </a:lvl5pPr>
            <a:lvl6pPr indent="0" lvl="5" marL="0" marR="0" algn="r">
              <a:spcBef>
                <a:spcPts val="0"/>
              </a:spcBef>
              <a:spcAft>
                <a:spcPts val="0"/>
              </a:spcAft>
              <a:buNone/>
              <a:defRPr sz="1200">
                <a:solidFill>
                  <a:srgbClr val="414141"/>
                </a:solidFill>
                <a:latin typeface="Corbel"/>
                <a:ea typeface="Corbel"/>
                <a:cs typeface="Corbel"/>
                <a:sym typeface="Corbel"/>
              </a:defRPr>
            </a:lvl6pPr>
            <a:lvl7pPr indent="0" lvl="6" marL="0" marR="0" algn="r">
              <a:spcBef>
                <a:spcPts val="0"/>
              </a:spcBef>
              <a:spcAft>
                <a:spcPts val="0"/>
              </a:spcAft>
              <a:buNone/>
              <a:defRPr sz="1200">
                <a:solidFill>
                  <a:srgbClr val="414141"/>
                </a:solidFill>
                <a:latin typeface="Corbel"/>
                <a:ea typeface="Corbel"/>
                <a:cs typeface="Corbel"/>
                <a:sym typeface="Corbel"/>
              </a:defRPr>
            </a:lvl7pPr>
            <a:lvl8pPr indent="0" lvl="7" marL="0" marR="0" algn="r">
              <a:spcBef>
                <a:spcPts val="0"/>
              </a:spcBef>
              <a:spcAft>
                <a:spcPts val="0"/>
              </a:spcAft>
              <a:buNone/>
              <a:defRPr sz="1200">
                <a:solidFill>
                  <a:srgbClr val="414141"/>
                </a:solidFill>
                <a:latin typeface="Corbel"/>
                <a:ea typeface="Corbel"/>
                <a:cs typeface="Corbel"/>
                <a:sym typeface="Corbel"/>
              </a:defRPr>
            </a:lvl8pPr>
            <a:lvl9pPr indent="0" lvl="8" marL="0" marR="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showMasterSp="0" type="title">
  <p:cSld name="TITLE">
    <p:bg>
      <p:bgPr>
        <a:gradFill>
          <a:gsLst>
            <a:gs pos="0">
              <a:srgbClr val="BEC4D3"/>
            </a:gs>
            <a:gs pos="12000">
              <a:srgbClr val="BEC4D3"/>
            </a:gs>
            <a:gs pos="20000">
              <a:srgbClr val="BDC3D1"/>
            </a:gs>
            <a:gs pos="100000">
              <a:srgbClr val="343945"/>
            </a:gs>
          </a:gsLst>
          <a:path path="circle">
            <a:fillToRect b="50%" l="50%" r="50%" t="50%"/>
          </a:path>
          <a:tileRect/>
        </a:gradFill>
      </p:bgPr>
    </p:bg>
    <p:spTree>
      <p:nvGrpSpPr>
        <p:cNvPr id="2572" name="Shape 2572"/>
        <p:cNvGrpSpPr/>
        <p:nvPr/>
      </p:nvGrpSpPr>
      <p:grpSpPr>
        <a:xfrm>
          <a:off x="0" y="0"/>
          <a:ext cx="0" cy="0"/>
          <a:chOff x="0" y="0"/>
          <a:chExt cx="0" cy="0"/>
        </a:xfrm>
      </p:grpSpPr>
      <p:sp>
        <p:nvSpPr>
          <p:cNvPr id="2573" name="Google Shape;2573;p382"/>
          <p:cNvSpPr/>
          <p:nvPr/>
        </p:nvSpPr>
        <p:spPr>
          <a:xfrm>
            <a:off x="0" y="0"/>
            <a:ext cx="9144000" cy="5135563"/>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574" name="Google Shape;2574;p382"/>
          <p:cNvSpPr/>
          <p:nvPr/>
        </p:nvSpPr>
        <p:spPr>
          <a:xfrm>
            <a:off x="0" y="5127625"/>
            <a:ext cx="9144000" cy="46038"/>
          </a:xfrm>
          <a:prstGeom prst="rect">
            <a:avLst/>
          </a:prstGeom>
          <a:solidFill>
            <a:srgbClr val="FFFFFF"/>
          </a:solidFill>
          <a:ln>
            <a:noFill/>
          </a:ln>
          <a:effectLst>
            <a:outerShdw blurRad="31750" rotWithShape="0" algn="tl" dir="5400000" dist="1016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575" name="Google Shape;2575;p382"/>
          <p:cNvSpPr txBox="1"/>
          <p:nvPr>
            <p:ph type="ctrTitle"/>
          </p:nvPr>
        </p:nvSpPr>
        <p:spPr>
          <a:xfrm>
            <a:off x="685800" y="3355848"/>
            <a:ext cx="8077200" cy="1673352"/>
          </a:xfrm>
          <a:prstGeom prst="rect">
            <a:avLst/>
          </a:prstGeom>
          <a:noFill/>
          <a:ln>
            <a:noFill/>
          </a:ln>
        </p:spPr>
        <p:txBody>
          <a:bodyPr anchorCtr="0" anchor="t" bIns="0" lIns="91425" spcFirstLastPara="1" rIns="45700" wrap="square" tIns="0">
            <a:normAutofit/>
          </a:bodyPr>
          <a:lstStyle>
            <a:lvl1pPr lvl="0" algn="l">
              <a:spcBef>
                <a:spcPts val="0"/>
              </a:spcBef>
              <a:spcAft>
                <a:spcPts val="0"/>
              </a:spcAft>
              <a:buSzPts val="1400"/>
              <a:buNone/>
              <a:defRPr b="1" sz="47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76" name="Google Shape;2576;p382"/>
          <p:cNvSpPr txBox="1"/>
          <p:nvPr>
            <p:ph idx="1" type="subTitle"/>
          </p:nvPr>
        </p:nvSpPr>
        <p:spPr>
          <a:xfrm>
            <a:off x="685800" y="1828800"/>
            <a:ext cx="8077200" cy="1499616"/>
          </a:xfrm>
          <a:prstGeom prst="rect">
            <a:avLst/>
          </a:prstGeom>
          <a:noFill/>
          <a:ln>
            <a:noFill/>
          </a:ln>
        </p:spPr>
        <p:txBody>
          <a:bodyPr anchorCtr="0" anchor="b" bIns="0" lIns="118850" spcFirstLastPara="1" rIns="45700" wrap="square" tIns="0">
            <a:noAutofit/>
          </a:bodyPr>
          <a:lstStyle>
            <a:lvl1pPr lvl="0" algn="l">
              <a:spcBef>
                <a:spcPts val="0"/>
              </a:spcBef>
              <a:spcAft>
                <a:spcPts val="0"/>
              </a:spcAft>
              <a:buSzPts val="1600"/>
              <a:buNone/>
              <a:defRPr sz="2000">
                <a:solidFill>
                  <a:srgbClr val="FFFFFF"/>
                </a:solidFill>
              </a:defRPr>
            </a:lvl1pPr>
            <a:lvl2pPr lvl="1" algn="ctr">
              <a:spcBef>
                <a:spcPts val="560"/>
              </a:spcBef>
              <a:spcAft>
                <a:spcPts val="0"/>
              </a:spcAft>
              <a:buSzPts val="2520"/>
              <a:buNone/>
              <a:defRPr>
                <a:solidFill>
                  <a:schemeClr val="lt1"/>
                </a:solidFill>
              </a:defRPr>
            </a:lvl2pPr>
            <a:lvl3pPr lvl="2" algn="ctr">
              <a:spcBef>
                <a:spcPts val="480"/>
              </a:spcBef>
              <a:spcAft>
                <a:spcPts val="0"/>
              </a:spcAft>
              <a:buSzPts val="2400"/>
              <a:buNone/>
              <a:defRPr>
                <a:solidFill>
                  <a:schemeClr val="lt1"/>
                </a:solidFill>
              </a:defRPr>
            </a:lvl3pPr>
            <a:lvl4pPr lvl="3" algn="ctr">
              <a:spcBef>
                <a:spcPts val="400"/>
              </a:spcBef>
              <a:spcAft>
                <a:spcPts val="0"/>
              </a:spcAft>
              <a:buSzPts val="2000"/>
              <a:buNone/>
              <a:defRPr>
                <a:solidFill>
                  <a:schemeClr val="lt1"/>
                </a:solidFill>
              </a:defRPr>
            </a:lvl4pPr>
            <a:lvl5pPr lvl="4" algn="ctr">
              <a:spcBef>
                <a:spcPts val="400"/>
              </a:spcBef>
              <a:spcAft>
                <a:spcPts val="0"/>
              </a:spcAft>
              <a:buSzPts val="2000"/>
              <a:buNone/>
              <a:defRPr>
                <a:solidFill>
                  <a:schemeClr val="lt1"/>
                </a:solidFill>
              </a:defRPr>
            </a:lvl5pPr>
            <a:lvl6pPr lvl="5" algn="ctr">
              <a:spcBef>
                <a:spcPts val="400"/>
              </a:spcBef>
              <a:spcAft>
                <a:spcPts val="0"/>
              </a:spcAft>
              <a:buSzPts val="2000"/>
              <a:buNone/>
              <a:defRPr>
                <a:solidFill>
                  <a:schemeClr val="lt1"/>
                </a:solidFill>
              </a:defRPr>
            </a:lvl6pPr>
            <a:lvl7pPr lvl="6" algn="ctr">
              <a:spcBef>
                <a:spcPts val="360"/>
              </a:spcBef>
              <a:spcAft>
                <a:spcPts val="0"/>
              </a:spcAft>
              <a:buSzPts val="1800"/>
              <a:buNone/>
              <a:defRPr>
                <a:solidFill>
                  <a:schemeClr val="lt1"/>
                </a:solidFill>
              </a:defRPr>
            </a:lvl7pPr>
            <a:lvl8pPr lvl="7" algn="ctr">
              <a:spcBef>
                <a:spcPts val="360"/>
              </a:spcBef>
              <a:spcAft>
                <a:spcPts val="0"/>
              </a:spcAft>
              <a:buSzPts val="1800"/>
              <a:buNone/>
              <a:defRPr>
                <a:solidFill>
                  <a:schemeClr val="lt1"/>
                </a:solidFill>
              </a:defRPr>
            </a:lvl8pPr>
            <a:lvl9pPr lvl="8" algn="ctr">
              <a:spcBef>
                <a:spcPts val="360"/>
              </a:spcBef>
              <a:spcAft>
                <a:spcPts val="0"/>
              </a:spcAft>
              <a:buSzPts val="1800"/>
              <a:buNone/>
              <a:defRPr>
                <a:solidFill>
                  <a:schemeClr val="lt1"/>
                </a:solidFill>
              </a:defRPr>
            </a:lvl9pPr>
          </a:lstStyle>
          <a:p/>
        </p:txBody>
      </p:sp>
      <p:sp>
        <p:nvSpPr>
          <p:cNvPr id="2577" name="Google Shape;2577;p382"/>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78" name="Google Shape;2578;p382"/>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79" name="Google Shape;2579;p382"/>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FFFFFF"/>
                </a:solidFill>
                <a:latin typeface="Corbel"/>
                <a:ea typeface="Corbel"/>
                <a:cs typeface="Corbel"/>
                <a:sym typeface="Corbel"/>
              </a:defRPr>
            </a:lvl1pPr>
            <a:lvl2pPr indent="0" lvl="1" marL="0" marR="0" algn="r">
              <a:spcBef>
                <a:spcPts val="0"/>
              </a:spcBef>
              <a:spcAft>
                <a:spcPts val="0"/>
              </a:spcAft>
              <a:buNone/>
              <a:defRPr sz="1200">
                <a:solidFill>
                  <a:srgbClr val="FFFFFF"/>
                </a:solidFill>
                <a:latin typeface="Corbel"/>
                <a:ea typeface="Corbel"/>
                <a:cs typeface="Corbel"/>
                <a:sym typeface="Corbel"/>
              </a:defRPr>
            </a:lvl2pPr>
            <a:lvl3pPr indent="0" lvl="2" marL="0" marR="0" algn="r">
              <a:spcBef>
                <a:spcPts val="0"/>
              </a:spcBef>
              <a:spcAft>
                <a:spcPts val="0"/>
              </a:spcAft>
              <a:buNone/>
              <a:defRPr sz="1200">
                <a:solidFill>
                  <a:srgbClr val="FFFFFF"/>
                </a:solidFill>
                <a:latin typeface="Corbel"/>
                <a:ea typeface="Corbel"/>
                <a:cs typeface="Corbel"/>
                <a:sym typeface="Corbel"/>
              </a:defRPr>
            </a:lvl3pPr>
            <a:lvl4pPr indent="0" lvl="3" marL="0" marR="0" algn="r">
              <a:spcBef>
                <a:spcPts val="0"/>
              </a:spcBef>
              <a:spcAft>
                <a:spcPts val="0"/>
              </a:spcAft>
              <a:buNone/>
              <a:defRPr sz="1200">
                <a:solidFill>
                  <a:srgbClr val="FFFFFF"/>
                </a:solidFill>
                <a:latin typeface="Corbel"/>
                <a:ea typeface="Corbel"/>
                <a:cs typeface="Corbel"/>
                <a:sym typeface="Corbel"/>
              </a:defRPr>
            </a:lvl4pPr>
            <a:lvl5pPr indent="0" lvl="4" marL="0" marR="0" algn="r">
              <a:spcBef>
                <a:spcPts val="0"/>
              </a:spcBef>
              <a:spcAft>
                <a:spcPts val="0"/>
              </a:spcAft>
              <a:buNone/>
              <a:defRPr sz="1200">
                <a:solidFill>
                  <a:srgbClr val="FFFFFF"/>
                </a:solidFill>
                <a:latin typeface="Corbel"/>
                <a:ea typeface="Corbel"/>
                <a:cs typeface="Corbel"/>
                <a:sym typeface="Corbel"/>
              </a:defRPr>
            </a:lvl5pPr>
            <a:lvl6pPr indent="0" lvl="5" marL="0" marR="0" algn="r">
              <a:spcBef>
                <a:spcPts val="0"/>
              </a:spcBef>
              <a:spcAft>
                <a:spcPts val="0"/>
              </a:spcAft>
              <a:buNone/>
              <a:defRPr sz="1200">
                <a:solidFill>
                  <a:srgbClr val="FFFFFF"/>
                </a:solidFill>
                <a:latin typeface="Corbel"/>
                <a:ea typeface="Corbel"/>
                <a:cs typeface="Corbel"/>
                <a:sym typeface="Corbel"/>
              </a:defRPr>
            </a:lvl6pPr>
            <a:lvl7pPr indent="0" lvl="6" marL="0" marR="0" algn="r">
              <a:spcBef>
                <a:spcPts val="0"/>
              </a:spcBef>
              <a:spcAft>
                <a:spcPts val="0"/>
              </a:spcAft>
              <a:buNone/>
              <a:defRPr sz="1200">
                <a:solidFill>
                  <a:srgbClr val="FFFFFF"/>
                </a:solidFill>
                <a:latin typeface="Corbel"/>
                <a:ea typeface="Corbel"/>
                <a:cs typeface="Corbel"/>
                <a:sym typeface="Corbel"/>
              </a:defRPr>
            </a:lvl7pPr>
            <a:lvl8pPr indent="0" lvl="7" marL="0" marR="0" algn="r">
              <a:spcBef>
                <a:spcPts val="0"/>
              </a:spcBef>
              <a:spcAft>
                <a:spcPts val="0"/>
              </a:spcAft>
              <a:buNone/>
              <a:defRPr sz="1200">
                <a:solidFill>
                  <a:srgbClr val="FFFFFF"/>
                </a:solidFill>
                <a:latin typeface="Corbel"/>
                <a:ea typeface="Corbel"/>
                <a:cs typeface="Corbel"/>
                <a:sym typeface="Corbel"/>
              </a:defRPr>
            </a:lvl8pPr>
            <a:lvl9pPr indent="0" lvl="8" marL="0" marR="0" algn="r">
              <a:spcBef>
                <a:spcPts val="0"/>
              </a:spcBef>
              <a:spcAft>
                <a:spcPts val="0"/>
              </a:spcAft>
              <a:buNone/>
              <a:defRPr sz="1200">
                <a:solidFill>
                  <a:srgbClr val="FFFFFF"/>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Περιεχόμενο" type="obj">
  <p:cSld name="OBJECT">
    <p:spTree>
      <p:nvGrpSpPr>
        <p:cNvPr id="29" name="Shape 29"/>
        <p:cNvGrpSpPr/>
        <p:nvPr/>
      </p:nvGrpSpPr>
      <p:grpSpPr>
        <a:xfrm>
          <a:off x="0" y="0"/>
          <a:ext cx="0" cy="0"/>
          <a:chOff x="0" y="0"/>
          <a:chExt cx="0" cy="0"/>
        </a:xfrm>
      </p:grpSpPr>
      <p:sp>
        <p:nvSpPr>
          <p:cNvPr id="30" name="Google Shape;30;p353"/>
          <p:cNvSpPr txBox="1"/>
          <p:nvPr>
            <p:ph type="title"/>
          </p:nvPr>
        </p:nvSpPr>
        <p:spPr>
          <a:xfrm>
            <a:off x="457200" y="320675"/>
            <a:ext cx="7239000" cy="1143000"/>
          </a:xfrm>
          <a:prstGeom prst="rect">
            <a:avLst/>
          </a:prstGeom>
          <a:noFill/>
          <a:ln>
            <a:noFill/>
          </a:ln>
        </p:spPr>
        <p:txBody>
          <a:bodyPr anchorCtr="0" anchor="b" bIns="0" lIns="45700" spcFirstLastPara="1" rIns="4570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53"/>
          <p:cNvSpPr txBox="1"/>
          <p:nvPr>
            <p:ph idx="1" type="body"/>
          </p:nvPr>
        </p:nvSpPr>
        <p:spPr>
          <a:xfrm>
            <a:off x="457200" y="1609725"/>
            <a:ext cx="7239000" cy="4846638"/>
          </a:xfrm>
          <a:prstGeom prst="rect">
            <a:avLst/>
          </a:prstGeom>
          <a:noFill/>
          <a:ln>
            <a:noFill/>
          </a:ln>
        </p:spPr>
        <p:txBody>
          <a:bodyPr anchorCtr="0" anchor="t" bIns="45700" lIns="91425" spcFirstLastPara="1" rIns="91425" wrap="square" tIns="45700">
            <a:noAutofit/>
          </a:bodyPr>
          <a:lstStyle>
            <a:lvl1pPr indent="-312039" lvl="0" marL="457200" algn="l">
              <a:spcBef>
                <a:spcPts val="600"/>
              </a:spcBef>
              <a:spcAft>
                <a:spcPts val="0"/>
              </a:spcAft>
              <a:buSzPts val="1314"/>
              <a:buChar char="⦿"/>
              <a:defRPr/>
            </a:lvl1pPr>
            <a:lvl2pPr indent="-320040" lvl="1" marL="914400" algn="l">
              <a:spcBef>
                <a:spcPts val="500"/>
              </a:spcBef>
              <a:spcAft>
                <a:spcPts val="0"/>
              </a:spcAft>
              <a:buSzPts val="1440"/>
              <a:buChar char="◼"/>
              <a:defRPr/>
            </a:lvl2pPr>
            <a:lvl3pPr indent="-297180" lvl="2" marL="1371600" algn="l">
              <a:spcBef>
                <a:spcPts val="400"/>
              </a:spcBef>
              <a:spcAft>
                <a:spcPts val="0"/>
              </a:spcAft>
              <a:buSzPts val="1080"/>
              <a:buChar char="🞆"/>
              <a:defRPr/>
            </a:lvl3pPr>
            <a:lvl4pPr indent="-320039" lvl="3" marL="1828800" algn="l">
              <a:spcBef>
                <a:spcPts val="360"/>
              </a:spcBef>
              <a:spcAft>
                <a:spcPts val="0"/>
              </a:spcAft>
              <a:buSzPts val="1440"/>
              <a:buChar char="⚫"/>
              <a:defRPr/>
            </a:lvl4pPr>
            <a:lvl5pPr indent="-308610" lvl="4" marL="2286000" algn="l">
              <a:spcBef>
                <a:spcPts val="400"/>
              </a:spcBef>
              <a:spcAft>
                <a:spcPts val="0"/>
              </a:spcAft>
              <a:buSzPts val="1260"/>
              <a:buChar char="◉"/>
              <a:defRPr/>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2" name="Google Shape;32;p353"/>
          <p:cNvSpPr txBox="1"/>
          <p:nvPr>
            <p:ph idx="10" type="dt"/>
          </p:nvPr>
        </p:nvSpPr>
        <p:spPr>
          <a:xfrm>
            <a:off x="4246563" y="6557963"/>
            <a:ext cx="2001837" cy="227012"/>
          </a:xfrm>
          <a:prstGeom prst="rect">
            <a:avLst/>
          </a:prstGeom>
          <a:noFill/>
          <a:ln>
            <a:noFill/>
          </a:ln>
        </p:spPr>
        <p:txBody>
          <a:bodyPr anchorCtr="0" anchor="b" bIns="0" lIns="91425" spcFirstLastPara="1" rIns="91425"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353"/>
          <p:cNvSpPr txBox="1"/>
          <p:nvPr>
            <p:ph idx="11" type="ftr"/>
          </p:nvPr>
        </p:nvSpPr>
        <p:spPr>
          <a:xfrm>
            <a:off x="457200" y="6557963"/>
            <a:ext cx="3657600" cy="228600"/>
          </a:xfrm>
          <a:prstGeom prst="rect">
            <a:avLst/>
          </a:prstGeom>
          <a:noFill/>
          <a:ln>
            <a:noFill/>
          </a:ln>
        </p:spPr>
        <p:txBody>
          <a:bodyPr anchorCtr="0" anchor="b"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353"/>
          <p:cNvSpPr txBox="1"/>
          <p:nvPr>
            <p:ph idx="12" type="sldNum"/>
          </p:nvPr>
        </p:nvSpPr>
        <p:spPr>
          <a:xfrm>
            <a:off x="6251575" y="6556375"/>
            <a:ext cx="588963" cy="228600"/>
          </a:xfrm>
          <a:prstGeom prst="rect">
            <a:avLst/>
          </a:prstGeom>
          <a:noFill/>
          <a:ln>
            <a:noFill/>
          </a:ln>
        </p:spPr>
        <p:txBody>
          <a:bodyPr anchorCtr="0" anchor="b" bIns="0" lIns="0" spcFirstLastPara="1" rIns="0" wrap="square" tIns="0">
            <a:noAutofit/>
          </a:bodyPr>
          <a:lstStyle>
            <a:lvl1pPr indent="0" lvl="0" marL="0" marR="0" algn="r">
              <a:spcBef>
                <a:spcPts val="0"/>
              </a:spcBef>
              <a:spcAft>
                <a:spcPts val="0"/>
              </a:spcAft>
              <a:buNone/>
              <a:defRPr sz="1100">
                <a:solidFill>
                  <a:schemeClr val="dk2"/>
                </a:solidFill>
                <a:latin typeface="Trebuchet MS"/>
                <a:ea typeface="Trebuchet MS"/>
                <a:cs typeface="Trebuchet MS"/>
                <a:sym typeface="Trebuchet MS"/>
              </a:defRPr>
            </a:lvl1pPr>
            <a:lvl2pPr indent="0" lvl="1" marL="0" marR="0" algn="r">
              <a:spcBef>
                <a:spcPts val="0"/>
              </a:spcBef>
              <a:spcAft>
                <a:spcPts val="0"/>
              </a:spcAft>
              <a:buNone/>
              <a:defRPr sz="1100">
                <a:solidFill>
                  <a:schemeClr val="dk2"/>
                </a:solidFill>
                <a:latin typeface="Trebuchet MS"/>
                <a:ea typeface="Trebuchet MS"/>
                <a:cs typeface="Trebuchet MS"/>
                <a:sym typeface="Trebuchet MS"/>
              </a:defRPr>
            </a:lvl2pPr>
            <a:lvl3pPr indent="0" lvl="2" marL="0" marR="0" algn="r">
              <a:spcBef>
                <a:spcPts val="0"/>
              </a:spcBef>
              <a:spcAft>
                <a:spcPts val="0"/>
              </a:spcAft>
              <a:buNone/>
              <a:defRPr sz="1100">
                <a:solidFill>
                  <a:schemeClr val="dk2"/>
                </a:solidFill>
                <a:latin typeface="Trebuchet MS"/>
                <a:ea typeface="Trebuchet MS"/>
                <a:cs typeface="Trebuchet MS"/>
                <a:sym typeface="Trebuchet MS"/>
              </a:defRPr>
            </a:lvl3pPr>
            <a:lvl4pPr indent="0" lvl="3" marL="0" marR="0" algn="r">
              <a:spcBef>
                <a:spcPts val="0"/>
              </a:spcBef>
              <a:spcAft>
                <a:spcPts val="0"/>
              </a:spcAft>
              <a:buNone/>
              <a:defRPr sz="1100">
                <a:solidFill>
                  <a:schemeClr val="dk2"/>
                </a:solidFill>
                <a:latin typeface="Trebuchet MS"/>
                <a:ea typeface="Trebuchet MS"/>
                <a:cs typeface="Trebuchet MS"/>
                <a:sym typeface="Trebuchet MS"/>
              </a:defRPr>
            </a:lvl4pPr>
            <a:lvl5pPr indent="0" lvl="4" marL="0" marR="0" algn="r">
              <a:spcBef>
                <a:spcPts val="0"/>
              </a:spcBef>
              <a:spcAft>
                <a:spcPts val="0"/>
              </a:spcAft>
              <a:buNone/>
              <a:defRPr sz="1100">
                <a:solidFill>
                  <a:schemeClr val="dk2"/>
                </a:solidFill>
                <a:latin typeface="Trebuchet MS"/>
                <a:ea typeface="Trebuchet MS"/>
                <a:cs typeface="Trebuchet MS"/>
                <a:sym typeface="Trebuchet MS"/>
              </a:defRPr>
            </a:lvl5pPr>
            <a:lvl6pPr indent="0" lvl="5" marL="0" marR="0" algn="r">
              <a:spcBef>
                <a:spcPts val="0"/>
              </a:spcBef>
              <a:spcAft>
                <a:spcPts val="0"/>
              </a:spcAft>
              <a:buNone/>
              <a:defRPr sz="1100">
                <a:solidFill>
                  <a:schemeClr val="dk2"/>
                </a:solidFill>
                <a:latin typeface="Trebuchet MS"/>
                <a:ea typeface="Trebuchet MS"/>
                <a:cs typeface="Trebuchet MS"/>
                <a:sym typeface="Trebuchet MS"/>
              </a:defRPr>
            </a:lvl6pPr>
            <a:lvl7pPr indent="0" lvl="6" marL="0" marR="0" algn="r">
              <a:spcBef>
                <a:spcPts val="0"/>
              </a:spcBef>
              <a:spcAft>
                <a:spcPts val="0"/>
              </a:spcAft>
              <a:buNone/>
              <a:defRPr sz="1100">
                <a:solidFill>
                  <a:schemeClr val="dk2"/>
                </a:solidFill>
                <a:latin typeface="Trebuchet MS"/>
                <a:ea typeface="Trebuchet MS"/>
                <a:cs typeface="Trebuchet MS"/>
                <a:sym typeface="Trebuchet MS"/>
              </a:defRPr>
            </a:lvl7pPr>
            <a:lvl8pPr indent="0" lvl="7" marL="0" marR="0" algn="r">
              <a:spcBef>
                <a:spcPts val="0"/>
              </a:spcBef>
              <a:spcAft>
                <a:spcPts val="0"/>
              </a:spcAft>
              <a:buNone/>
              <a:defRPr sz="1100">
                <a:solidFill>
                  <a:schemeClr val="dk2"/>
                </a:solidFill>
                <a:latin typeface="Trebuchet MS"/>
                <a:ea typeface="Trebuchet MS"/>
                <a:cs typeface="Trebuchet MS"/>
                <a:sym typeface="Trebuchet MS"/>
              </a:defRPr>
            </a:lvl8pPr>
            <a:lvl9pPr indent="0" lvl="8" marL="0" marR="0" algn="r">
              <a:spcBef>
                <a:spcPts val="0"/>
              </a:spcBef>
              <a:spcAft>
                <a:spcPts val="0"/>
              </a:spcAft>
              <a:buNone/>
              <a:defRPr sz="1100">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type="objTx">
  <p:cSld name="OBJECT_WITH_CAPTION_TEXT">
    <p:spTree>
      <p:nvGrpSpPr>
        <p:cNvPr id="219" name="Shape 219"/>
        <p:cNvGrpSpPr/>
        <p:nvPr/>
      </p:nvGrpSpPr>
      <p:grpSpPr>
        <a:xfrm>
          <a:off x="0" y="0"/>
          <a:ext cx="0" cy="0"/>
          <a:chOff x="0" y="0"/>
          <a:chExt cx="0" cy="0"/>
        </a:xfrm>
      </p:grpSpPr>
      <p:sp>
        <p:nvSpPr>
          <p:cNvPr id="220" name="Google Shape;220;p216"/>
          <p:cNvSpPr txBox="1"/>
          <p:nvPr>
            <p:ph idx="1" type="body"/>
          </p:nvPr>
        </p:nvSpPr>
        <p:spPr>
          <a:xfrm>
            <a:off x="457200" y="457200"/>
            <a:ext cx="6248400" cy="5715000"/>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221" name="Google Shape;221;p216"/>
          <p:cNvSpPr txBox="1"/>
          <p:nvPr>
            <p:ph idx="2" type="body"/>
          </p:nvPr>
        </p:nvSpPr>
        <p:spPr>
          <a:xfrm>
            <a:off x="6781800" y="1600200"/>
            <a:ext cx="1984248" cy="3733800"/>
          </a:xfrm>
          <a:prstGeom prst="rect">
            <a:avLst/>
          </a:prstGeom>
          <a:noFill/>
          <a:ln>
            <a:noFill/>
          </a:ln>
        </p:spPr>
        <p:txBody>
          <a:bodyPr anchorCtr="0" anchor="t" bIns="45700" lIns="91425" spcFirstLastPara="1" rIns="91425" wrap="square" tIns="45700">
            <a:noAutofit/>
          </a:bodyPr>
          <a:lstStyle>
            <a:lvl1pPr indent="-228600" lvl="0" marL="457200" algn="l">
              <a:lnSpc>
                <a:spcPct val="125000"/>
              </a:lnSpc>
              <a:spcBef>
                <a:spcPts val="600"/>
              </a:spcBef>
              <a:spcAft>
                <a:spcPts val="0"/>
              </a:spcAft>
              <a:buSzPts val="1360"/>
              <a:buNone/>
              <a:defRPr sz="1600">
                <a:solidFill>
                  <a:schemeClr val="lt2"/>
                </a:solidFill>
              </a:defRPr>
            </a:lvl1pPr>
            <a:lvl2pPr indent="-228600" lvl="1" marL="914400" algn="l">
              <a:spcBef>
                <a:spcPts val="1000"/>
              </a:spcBef>
              <a:spcAft>
                <a:spcPts val="0"/>
              </a:spcAft>
              <a:buSzPts val="1020"/>
              <a:buNone/>
              <a:defRPr sz="1200"/>
            </a:lvl2pPr>
            <a:lvl3pPr indent="-228600" lvl="2" marL="1371600" algn="l">
              <a:spcBef>
                <a:spcPts val="300"/>
              </a:spcBef>
              <a:spcAft>
                <a:spcPts val="0"/>
              </a:spcAft>
              <a:buSzPts val="850"/>
              <a:buNone/>
              <a:defRPr sz="1000"/>
            </a:lvl3pPr>
            <a:lvl4pPr indent="-228600" lvl="3" marL="1828800" algn="l">
              <a:spcBef>
                <a:spcPts val="300"/>
              </a:spcBef>
              <a:spcAft>
                <a:spcPts val="0"/>
              </a:spcAft>
              <a:buSzPts val="765"/>
              <a:buNone/>
              <a:defRPr sz="900"/>
            </a:lvl4pPr>
            <a:lvl5pPr indent="-228600" lvl="4" marL="2286000" algn="l">
              <a:spcBef>
                <a:spcPts val="338"/>
              </a:spcBef>
              <a:spcAft>
                <a:spcPts val="0"/>
              </a:spcAft>
              <a:buSzPts val="765"/>
              <a:buNone/>
              <a:defRPr sz="900"/>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222" name="Google Shape;222;p216"/>
          <p:cNvSpPr txBox="1"/>
          <p:nvPr>
            <p:ph type="title"/>
          </p:nvPr>
        </p:nvSpPr>
        <p:spPr>
          <a:xfrm>
            <a:off x="6781800" y="457200"/>
            <a:ext cx="1981200" cy="1066800"/>
          </a:xfrm>
          <a:prstGeom prst="rect">
            <a:avLst/>
          </a:prstGeom>
          <a:noFill/>
          <a:ln>
            <a:noFill/>
          </a:ln>
        </p:spPr>
        <p:txBody>
          <a:bodyPr anchorCtr="0" anchor="b" bIns="45700" lIns="91425" spcFirstLastPara="1" rIns="91425" wrap="square" tIns="91425">
            <a:normAutofit/>
          </a:bodyPr>
          <a:lstStyle>
            <a:lvl1pPr lvl="0" algn="l">
              <a:spcBef>
                <a:spcPts val="0"/>
              </a:spcBef>
              <a:spcAft>
                <a:spcPts val="0"/>
              </a:spcAft>
              <a:buClr>
                <a:schemeClr val="lt2"/>
              </a:buClr>
              <a:buSzPts val="1800"/>
              <a:buFont typeface="Constantia"/>
              <a:buNone/>
              <a:defRPr b="1" sz="1800">
                <a:solidFill>
                  <a:schemeClr val="lt2"/>
                </a:solidFill>
                <a:latin typeface="Constantia"/>
                <a:ea typeface="Constantia"/>
                <a:cs typeface="Constantia"/>
                <a:sym typeface="Constanti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3" name="Google Shape;223;p216"/>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4" name="Google Shape;224;p216"/>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chemeClr val="lt2"/>
                </a:solidFill>
                <a:latin typeface="Constantia"/>
                <a:ea typeface="Constantia"/>
                <a:cs typeface="Constantia"/>
                <a:sym typeface="Constantia"/>
              </a:defRPr>
            </a:lvl1pPr>
            <a:lvl2pPr indent="0" lvl="1" marL="0" marR="0" algn="ctr">
              <a:spcBef>
                <a:spcPts val="0"/>
              </a:spcBef>
              <a:spcAft>
                <a:spcPts val="0"/>
              </a:spcAft>
              <a:buNone/>
              <a:defRPr sz="1600">
                <a:solidFill>
                  <a:schemeClr val="lt2"/>
                </a:solidFill>
                <a:latin typeface="Constantia"/>
                <a:ea typeface="Constantia"/>
                <a:cs typeface="Constantia"/>
                <a:sym typeface="Constantia"/>
              </a:defRPr>
            </a:lvl2pPr>
            <a:lvl3pPr indent="0" lvl="2" marL="0" marR="0" algn="ctr">
              <a:spcBef>
                <a:spcPts val="0"/>
              </a:spcBef>
              <a:spcAft>
                <a:spcPts val="0"/>
              </a:spcAft>
              <a:buNone/>
              <a:defRPr sz="1600">
                <a:solidFill>
                  <a:schemeClr val="lt2"/>
                </a:solidFill>
                <a:latin typeface="Constantia"/>
                <a:ea typeface="Constantia"/>
                <a:cs typeface="Constantia"/>
                <a:sym typeface="Constantia"/>
              </a:defRPr>
            </a:lvl3pPr>
            <a:lvl4pPr indent="0" lvl="3" marL="0" marR="0" algn="ctr">
              <a:spcBef>
                <a:spcPts val="0"/>
              </a:spcBef>
              <a:spcAft>
                <a:spcPts val="0"/>
              </a:spcAft>
              <a:buNone/>
              <a:defRPr sz="1600">
                <a:solidFill>
                  <a:schemeClr val="lt2"/>
                </a:solidFill>
                <a:latin typeface="Constantia"/>
                <a:ea typeface="Constantia"/>
                <a:cs typeface="Constantia"/>
                <a:sym typeface="Constantia"/>
              </a:defRPr>
            </a:lvl4pPr>
            <a:lvl5pPr indent="0" lvl="4" marL="0" marR="0" algn="ctr">
              <a:spcBef>
                <a:spcPts val="0"/>
              </a:spcBef>
              <a:spcAft>
                <a:spcPts val="0"/>
              </a:spcAft>
              <a:buNone/>
              <a:defRPr sz="1600">
                <a:solidFill>
                  <a:schemeClr val="lt2"/>
                </a:solidFill>
                <a:latin typeface="Constantia"/>
                <a:ea typeface="Constantia"/>
                <a:cs typeface="Constantia"/>
                <a:sym typeface="Constantia"/>
              </a:defRPr>
            </a:lvl5pPr>
            <a:lvl6pPr indent="0" lvl="5" marL="0" marR="0" algn="ctr">
              <a:spcBef>
                <a:spcPts val="0"/>
              </a:spcBef>
              <a:spcAft>
                <a:spcPts val="0"/>
              </a:spcAft>
              <a:buNone/>
              <a:defRPr sz="1600">
                <a:solidFill>
                  <a:schemeClr val="lt2"/>
                </a:solidFill>
                <a:latin typeface="Constantia"/>
                <a:ea typeface="Constantia"/>
                <a:cs typeface="Constantia"/>
                <a:sym typeface="Constantia"/>
              </a:defRPr>
            </a:lvl6pPr>
            <a:lvl7pPr indent="0" lvl="6" marL="0" marR="0" algn="ctr">
              <a:spcBef>
                <a:spcPts val="0"/>
              </a:spcBef>
              <a:spcAft>
                <a:spcPts val="0"/>
              </a:spcAft>
              <a:buNone/>
              <a:defRPr sz="1600">
                <a:solidFill>
                  <a:schemeClr val="lt2"/>
                </a:solidFill>
                <a:latin typeface="Constantia"/>
                <a:ea typeface="Constantia"/>
                <a:cs typeface="Constantia"/>
                <a:sym typeface="Constantia"/>
              </a:defRPr>
            </a:lvl7pPr>
            <a:lvl8pPr indent="0" lvl="7" marL="0" marR="0" algn="ctr">
              <a:spcBef>
                <a:spcPts val="0"/>
              </a:spcBef>
              <a:spcAft>
                <a:spcPts val="0"/>
              </a:spcAft>
              <a:buNone/>
              <a:defRPr sz="1600">
                <a:solidFill>
                  <a:schemeClr val="lt2"/>
                </a:solidFill>
                <a:latin typeface="Constantia"/>
                <a:ea typeface="Constantia"/>
                <a:cs typeface="Constantia"/>
                <a:sym typeface="Constantia"/>
              </a:defRPr>
            </a:lvl8pPr>
            <a:lvl9pPr indent="0" lvl="8" marL="0" marR="0" algn="ctr">
              <a:spcBef>
                <a:spcPts val="0"/>
              </a:spcBef>
              <a:spcAft>
                <a:spcPts val="0"/>
              </a:spcAft>
              <a:buNone/>
              <a:defRPr sz="1600">
                <a:solidFill>
                  <a:schemeClr val="lt2"/>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
        <p:nvSpPr>
          <p:cNvPr id="225" name="Google Shape;225;p216"/>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Περιεχόμενο" type="obj">
  <p:cSld name="OBJECT">
    <p:spTree>
      <p:nvGrpSpPr>
        <p:cNvPr id="2580" name="Shape 2580"/>
        <p:cNvGrpSpPr/>
        <p:nvPr/>
      </p:nvGrpSpPr>
      <p:grpSpPr>
        <a:xfrm>
          <a:off x="0" y="0"/>
          <a:ext cx="0" cy="0"/>
          <a:chOff x="0" y="0"/>
          <a:chExt cx="0" cy="0"/>
        </a:xfrm>
      </p:grpSpPr>
      <p:sp>
        <p:nvSpPr>
          <p:cNvPr id="2581" name="Google Shape;2581;p383"/>
          <p:cNvSpPr txBox="1"/>
          <p:nvPr>
            <p:ph type="title"/>
          </p:nvPr>
        </p:nvSpPr>
        <p:spPr>
          <a:xfrm>
            <a:off x="457200" y="155448"/>
            <a:ext cx="8229600" cy="1252728"/>
          </a:xfrm>
          <a:prstGeom prst="rect">
            <a:avLst/>
          </a:prstGeom>
          <a:noFill/>
          <a:ln>
            <a:noFill/>
          </a:ln>
        </p:spPr>
        <p:txBody>
          <a:bodyPr anchorCtr="0" anchor="ctr" bIns="45700" lIns="91425" spcFirstLastPara="1" rIns="45700"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82" name="Google Shape;2582;p383"/>
          <p:cNvSpPr txBox="1"/>
          <p:nvPr>
            <p:ph idx="1" type="body"/>
          </p:nvPr>
        </p:nvSpPr>
        <p:spPr>
          <a:xfrm>
            <a:off x="457200" y="1774825"/>
            <a:ext cx="8229600" cy="4625975"/>
          </a:xfrm>
          <a:prstGeom prst="rect">
            <a:avLst/>
          </a:prstGeom>
          <a:noFill/>
          <a:ln>
            <a:noFill/>
          </a:ln>
        </p:spPr>
        <p:txBody>
          <a:bodyPr anchorCtr="0" anchor="t" bIns="45700" lIns="54850" spcFirstLastPara="1" rIns="91425" wrap="square" tIns="91425">
            <a:noAutofit/>
          </a:bodyPr>
          <a:lstStyle>
            <a:lvl1pPr indent="-320040" lvl="0" marL="457200" algn="l">
              <a:spcBef>
                <a:spcPts val="0"/>
              </a:spcBef>
              <a:spcAft>
                <a:spcPts val="0"/>
              </a:spcAft>
              <a:buSzPts val="1440"/>
              <a:buChar char="◼"/>
              <a:defRPr/>
            </a:lvl1pPr>
            <a:lvl2pPr indent="-331469" lvl="1" marL="914400" algn="l">
              <a:spcBef>
                <a:spcPts val="360"/>
              </a:spcBef>
              <a:spcAft>
                <a:spcPts val="0"/>
              </a:spcAft>
              <a:buSzPts val="162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583" name="Google Shape;2583;p383"/>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84" name="Google Shape;2584;p383"/>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85" name="Google Shape;2585;p383"/>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414141"/>
                </a:solidFill>
                <a:latin typeface="Corbel"/>
                <a:ea typeface="Corbel"/>
                <a:cs typeface="Corbel"/>
                <a:sym typeface="Corbel"/>
              </a:defRPr>
            </a:lvl1pPr>
            <a:lvl2pPr indent="0" lvl="1" marL="0" marR="0" algn="r">
              <a:spcBef>
                <a:spcPts val="0"/>
              </a:spcBef>
              <a:spcAft>
                <a:spcPts val="0"/>
              </a:spcAft>
              <a:buNone/>
              <a:defRPr sz="1200">
                <a:solidFill>
                  <a:srgbClr val="414141"/>
                </a:solidFill>
                <a:latin typeface="Corbel"/>
                <a:ea typeface="Corbel"/>
                <a:cs typeface="Corbel"/>
                <a:sym typeface="Corbel"/>
              </a:defRPr>
            </a:lvl2pPr>
            <a:lvl3pPr indent="0" lvl="2" marL="0" marR="0" algn="r">
              <a:spcBef>
                <a:spcPts val="0"/>
              </a:spcBef>
              <a:spcAft>
                <a:spcPts val="0"/>
              </a:spcAft>
              <a:buNone/>
              <a:defRPr sz="1200">
                <a:solidFill>
                  <a:srgbClr val="414141"/>
                </a:solidFill>
                <a:latin typeface="Corbel"/>
                <a:ea typeface="Corbel"/>
                <a:cs typeface="Corbel"/>
                <a:sym typeface="Corbel"/>
              </a:defRPr>
            </a:lvl3pPr>
            <a:lvl4pPr indent="0" lvl="3" marL="0" marR="0" algn="r">
              <a:spcBef>
                <a:spcPts val="0"/>
              </a:spcBef>
              <a:spcAft>
                <a:spcPts val="0"/>
              </a:spcAft>
              <a:buNone/>
              <a:defRPr sz="1200">
                <a:solidFill>
                  <a:srgbClr val="414141"/>
                </a:solidFill>
                <a:latin typeface="Corbel"/>
                <a:ea typeface="Corbel"/>
                <a:cs typeface="Corbel"/>
                <a:sym typeface="Corbel"/>
              </a:defRPr>
            </a:lvl4pPr>
            <a:lvl5pPr indent="0" lvl="4" marL="0" marR="0" algn="r">
              <a:spcBef>
                <a:spcPts val="0"/>
              </a:spcBef>
              <a:spcAft>
                <a:spcPts val="0"/>
              </a:spcAft>
              <a:buNone/>
              <a:defRPr sz="1200">
                <a:solidFill>
                  <a:srgbClr val="414141"/>
                </a:solidFill>
                <a:latin typeface="Corbel"/>
                <a:ea typeface="Corbel"/>
                <a:cs typeface="Corbel"/>
                <a:sym typeface="Corbel"/>
              </a:defRPr>
            </a:lvl5pPr>
            <a:lvl6pPr indent="0" lvl="5" marL="0" marR="0" algn="r">
              <a:spcBef>
                <a:spcPts val="0"/>
              </a:spcBef>
              <a:spcAft>
                <a:spcPts val="0"/>
              </a:spcAft>
              <a:buNone/>
              <a:defRPr sz="1200">
                <a:solidFill>
                  <a:srgbClr val="414141"/>
                </a:solidFill>
                <a:latin typeface="Corbel"/>
                <a:ea typeface="Corbel"/>
                <a:cs typeface="Corbel"/>
                <a:sym typeface="Corbel"/>
              </a:defRPr>
            </a:lvl6pPr>
            <a:lvl7pPr indent="0" lvl="6" marL="0" marR="0" algn="r">
              <a:spcBef>
                <a:spcPts val="0"/>
              </a:spcBef>
              <a:spcAft>
                <a:spcPts val="0"/>
              </a:spcAft>
              <a:buNone/>
              <a:defRPr sz="1200">
                <a:solidFill>
                  <a:srgbClr val="414141"/>
                </a:solidFill>
                <a:latin typeface="Corbel"/>
                <a:ea typeface="Corbel"/>
                <a:cs typeface="Corbel"/>
                <a:sym typeface="Corbel"/>
              </a:defRPr>
            </a:lvl7pPr>
            <a:lvl8pPr indent="0" lvl="7" marL="0" marR="0" algn="r">
              <a:spcBef>
                <a:spcPts val="0"/>
              </a:spcBef>
              <a:spcAft>
                <a:spcPts val="0"/>
              </a:spcAft>
              <a:buNone/>
              <a:defRPr sz="1200">
                <a:solidFill>
                  <a:srgbClr val="414141"/>
                </a:solidFill>
                <a:latin typeface="Corbel"/>
                <a:ea typeface="Corbel"/>
                <a:cs typeface="Corbel"/>
                <a:sym typeface="Corbel"/>
              </a:defRPr>
            </a:lvl8pPr>
            <a:lvl9pPr indent="0" lvl="8" marL="0" marR="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showMasterSp="0" type="secHead">
  <p:cSld name="SECTION_HEADER">
    <p:bg>
      <p:bgPr>
        <a:gradFill>
          <a:gsLst>
            <a:gs pos="0">
              <a:srgbClr val="BEC4D3"/>
            </a:gs>
            <a:gs pos="12000">
              <a:srgbClr val="BEC4D3"/>
            </a:gs>
            <a:gs pos="20000">
              <a:srgbClr val="BDC3D1"/>
            </a:gs>
            <a:gs pos="100000">
              <a:srgbClr val="343945"/>
            </a:gs>
          </a:gsLst>
          <a:path path="circle">
            <a:fillToRect b="50%" l="50%" r="50%" t="50%"/>
          </a:path>
          <a:tileRect/>
        </a:gradFill>
      </p:bgPr>
    </p:bg>
    <p:spTree>
      <p:nvGrpSpPr>
        <p:cNvPr id="2586" name="Shape 2586"/>
        <p:cNvGrpSpPr/>
        <p:nvPr/>
      </p:nvGrpSpPr>
      <p:grpSpPr>
        <a:xfrm>
          <a:off x="0" y="0"/>
          <a:ext cx="0" cy="0"/>
          <a:chOff x="0" y="0"/>
          <a:chExt cx="0" cy="0"/>
        </a:xfrm>
      </p:grpSpPr>
      <p:sp>
        <p:nvSpPr>
          <p:cNvPr id="2587" name="Google Shape;2587;p384"/>
          <p:cNvSpPr/>
          <p:nvPr/>
        </p:nvSpPr>
        <p:spPr>
          <a:xfrm>
            <a:off x="0" y="0"/>
            <a:ext cx="9144000" cy="2601913"/>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588" name="Google Shape;2588;p384"/>
          <p:cNvSpPr/>
          <p:nvPr/>
        </p:nvSpPr>
        <p:spPr>
          <a:xfrm>
            <a:off x="0" y="2601913"/>
            <a:ext cx="9144000" cy="46037"/>
          </a:xfrm>
          <a:prstGeom prst="rect">
            <a:avLst/>
          </a:prstGeom>
          <a:solidFill>
            <a:srgbClr val="FFFFFF"/>
          </a:solidFill>
          <a:ln>
            <a:noFill/>
          </a:ln>
          <a:effectLst>
            <a:outerShdw blurRad="31750" rotWithShape="0" algn="tl" dir="5400000" dist="1016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589" name="Google Shape;2589;p384"/>
          <p:cNvSpPr txBox="1"/>
          <p:nvPr>
            <p:ph type="title"/>
          </p:nvPr>
        </p:nvSpPr>
        <p:spPr>
          <a:xfrm>
            <a:off x="749808" y="118872"/>
            <a:ext cx="8013192" cy="1636776"/>
          </a:xfrm>
          <a:prstGeom prst="rect">
            <a:avLst/>
          </a:prstGeom>
          <a:noFill/>
          <a:ln>
            <a:noFill/>
          </a:ln>
        </p:spPr>
        <p:txBody>
          <a:bodyPr anchorCtr="0" anchor="b" bIns="0" lIns="91425" spcFirstLastPara="1" rIns="91425" wrap="square" tIns="0">
            <a:normAutofit/>
          </a:bodyPr>
          <a:lstStyle>
            <a:lvl1pPr lvl="0" algn="l">
              <a:spcBef>
                <a:spcPts val="0"/>
              </a:spcBef>
              <a:spcAft>
                <a:spcPts val="0"/>
              </a:spcAft>
              <a:buSzPts val="1400"/>
              <a:buNone/>
              <a:defRPr b="1" sz="47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90" name="Google Shape;2590;p384"/>
          <p:cNvSpPr txBox="1"/>
          <p:nvPr>
            <p:ph idx="1" type="body"/>
          </p:nvPr>
        </p:nvSpPr>
        <p:spPr>
          <a:xfrm>
            <a:off x="740664" y="1828800"/>
            <a:ext cx="8022336" cy="685800"/>
          </a:xfrm>
          <a:prstGeom prst="rect">
            <a:avLst/>
          </a:prstGeom>
          <a:noFill/>
          <a:ln>
            <a:noFill/>
          </a:ln>
        </p:spPr>
        <p:txBody>
          <a:bodyPr anchorCtr="0" anchor="t" bIns="0" lIns="146300" spcFirstLastPara="1" rIns="45700" wrap="square" tIns="0">
            <a:noAutofit/>
          </a:bodyPr>
          <a:lstStyle>
            <a:lvl1pPr indent="-228600" lvl="0" marL="457200" algn="l">
              <a:spcBef>
                <a:spcPts val="0"/>
              </a:spcBef>
              <a:spcAft>
                <a:spcPts val="0"/>
              </a:spcAft>
              <a:buSzPts val="1600"/>
              <a:buNone/>
              <a:defRPr sz="2000">
                <a:solidFill>
                  <a:srgbClr val="FFFFFF"/>
                </a:solidFill>
              </a:defRPr>
            </a:lvl1pPr>
            <a:lvl2pPr indent="-228600" lvl="1" marL="914400" algn="l">
              <a:spcBef>
                <a:spcPts val="360"/>
              </a:spcBef>
              <a:spcAft>
                <a:spcPts val="0"/>
              </a:spcAft>
              <a:buSzPts val="1620"/>
              <a:buNone/>
              <a:defRPr sz="1800">
                <a:solidFill>
                  <a:schemeClr val="lt1"/>
                </a:solidFill>
              </a:defRPr>
            </a:lvl2pPr>
            <a:lvl3pPr indent="-228600" lvl="2" marL="1371600" algn="l">
              <a:spcBef>
                <a:spcPts val="320"/>
              </a:spcBef>
              <a:spcAft>
                <a:spcPts val="0"/>
              </a:spcAft>
              <a:buSzPts val="1600"/>
              <a:buNone/>
              <a:defRPr sz="1600">
                <a:solidFill>
                  <a:schemeClr val="lt1"/>
                </a:solidFill>
              </a:defRPr>
            </a:lvl3pPr>
            <a:lvl4pPr indent="-228600" lvl="3" marL="1828800" algn="l">
              <a:spcBef>
                <a:spcPts val="280"/>
              </a:spcBef>
              <a:spcAft>
                <a:spcPts val="0"/>
              </a:spcAft>
              <a:buSzPts val="1400"/>
              <a:buNone/>
              <a:defRPr sz="1400">
                <a:solidFill>
                  <a:schemeClr val="lt1"/>
                </a:solidFill>
              </a:defRPr>
            </a:lvl4pPr>
            <a:lvl5pPr indent="-228600" lvl="4" marL="2286000" algn="l">
              <a:spcBef>
                <a:spcPts val="280"/>
              </a:spcBef>
              <a:spcAft>
                <a:spcPts val="0"/>
              </a:spcAft>
              <a:buSzPts val="1400"/>
              <a:buNone/>
              <a:defRPr sz="1400">
                <a:solidFill>
                  <a:schemeClr val="lt1"/>
                </a:solidFill>
              </a:defRPr>
            </a:lvl5pPr>
            <a:lvl6pPr indent="-228600" lvl="5" marL="2743200" algn="l">
              <a:spcBef>
                <a:spcPts val="280"/>
              </a:spcBef>
              <a:spcAft>
                <a:spcPts val="0"/>
              </a:spcAft>
              <a:buSzPts val="1400"/>
              <a:buNone/>
              <a:defRPr sz="1400">
                <a:solidFill>
                  <a:schemeClr val="lt1"/>
                </a:solidFill>
              </a:defRPr>
            </a:lvl6pPr>
            <a:lvl7pPr indent="-228600" lvl="6" marL="3200400" algn="l">
              <a:spcBef>
                <a:spcPts val="280"/>
              </a:spcBef>
              <a:spcAft>
                <a:spcPts val="0"/>
              </a:spcAft>
              <a:buSzPts val="1400"/>
              <a:buNone/>
              <a:defRPr sz="1400">
                <a:solidFill>
                  <a:schemeClr val="lt1"/>
                </a:solidFill>
              </a:defRPr>
            </a:lvl7pPr>
            <a:lvl8pPr indent="-228600" lvl="7" marL="3657600" algn="l">
              <a:spcBef>
                <a:spcPts val="280"/>
              </a:spcBef>
              <a:spcAft>
                <a:spcPts val="0"/>
              </a:spcAft>
              <a:buSzPts val="1400"/>
              <a:buNone/>
              <a:defRPr sz="1400">
                <a:solidFill>
                  <a:schemeClr val="lt1"/>
                </a:solidFill>
              </a:defRPr>
            </a:lvl8pPr>
            <a:lvl9pPr indent="-228600" lvl="8" marL="4114800" algn="l">
              <a:spcBef>
                <a:spcPts val="280"/>
              </a:spcBef>
              <a:spcAft>
                <a:spcPts val="0"/>
              </a:spcAft>
              <a:buSzPts val="1400"/>
              <a:buNone/>
              <a:defRPr sz="1400">
                <a:solidFill>
                  <a:schemeClr val="lt1"/>
                </a:solidFill>
              </a:defRPr>
            </a:lvl9pPr>
          </a:lstStyle>
          <a:p/>
        </p:txBody>
      </p:sp>
      <p:sp>
        <p:nvSpPr>
          <p:cNvPr id="2591" name="Google Shape;2591;p384"/>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92" name="Google Shape;2592;p384"/>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93" name="Google Shape;2593;p384"/>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FFFFFF"/>
                </a:solidFill>
                <a:latin typeface="Corbel"/>
                <a:ea typeface="Corbel"/>
                <a:cs typeface="Corbel"/>
                <a:sym typeface="Corbel"/>
              </a:defRPr>
            </a:lvl1pPr>
            <a:lvl2pPr indent="0" lvl="1" marL="0" marR="0" algn="r">
              <a:spcBef>
                <a:spcPts val="0"/>
              </a:spcBef>
              <a:spcAft>
                <a:spcPts val="0"/>
              </a:spcAft>
              <a:buNone/>
              <a:defRPr sz="1200">
                <a:solidFill>
                  <a:srgbClr val="FFFFFF"/>
                </a:solidFill>
                <a:latin typeface="Corbel"/>
                <a:ea typeface="Corbel"/>
                <a:cs typeface="Corbel"/>
                <a:sym typeface="Corbel"/>
              </a:defRPr>
            </a:lvl2pPr>
            <a:lvl3pPr indent="0" lvl="2" marL="0" marR="0" algn="r">
              <a:spcBef>
                <a:spcPts val="0"/>
              </a:spcBef>
              <a:spcAft>
                <a:spcPts val="0"/>
              </a:spcAft>
              <a:buNone/>
              <a:defRPr sz="1200">
                <a:solidFill>
                  <a:srgbClr val="FFFFFF"/>
                </a:solidFill>
                <a:latin typeface="Corbel"/>
                <a:ea typeface="Corbel"/>
                <a:cs typeface="Corbel"/>
                <a:sym typeface="Corbel"/>
              </a:defRPr>
            </a:lvl3pPr>
            <a:lvl4pPr indent="0" lvl="3" marL="0" marR="0" algn="r">
              <a:spcBef>
                <a:spcPts val="0"/>
              </a:spcBef>
              <a:spcAft>
                <a:spcPts val="0"/>
              </a:spcAft>
              <a:buNone/>
              <a:defRPr sz="1200">
                <a:solidFill>
                  <a:srgbClr val="FFFFFF"/>
                </a:solidFill>
                <a:latin typeface="Corbel"/>
                <a:ea typeface="Corbel"/>
                <a:cs typeface="Corbel"/>
                <a:sym typeface="Corbel"/>
              </a:defRPr>
            </a:lvl4pPr>
            <a:lvl5pPr indent="0" lvl="4" marL="0" marR="0" algn="r">
              <a:spcBef>
                <a:spcPts val="0"/>
              </a:spcBef>
              <a:spcAft>
                <a:spcPts val="0"/>
              </a:spcAft>
              <a:buNone/>
              <a:defRPr sz="1200">
                <a:solidFill>
                  <a:srgbClr val="FFFFFF"/>
                </a:solidFill>
                <a:latin typeface="Corbel"/>
                <a:ea typeface="Corbel"/>
                <a:cs typeface="Corbel"/>
                <a:sym typeface="Corbel"/>
              </a:defRPr>
            </a:lvl5pPr>
            <a:lvl6pPr indent="0" lvl="5" marL="0" marR="0" algn="r">
              <a:spcBef>
                <a:spcPts val="0"/>
              </a:spcBef>
              <a:spcAft>
                <a:spcPts val="0"/>
              </a:spcAft>
              <a:buNone/>
              <a:defRPr sz="1200">
                <a:solidFill>
                  <a:srgbClr val="FFFFFF"/>
                </a:solidFill>
                <a:latin typeface="Corbel"/>
                <a:ea typeface="Corbel"/>
                <a:cs typeface="Corbel"/>
                <a:sym typeface="Corbel"/>
              </a:defRPr>
            </a:lvl6pPr>
            <a:lvl7pPr indent="0" lvl="6" marL="0" marR="0" algn="r">
              <a:spcBef>
                <a:spcPts val="0"/>
              </a:spcBef>
              <a:spcAft>
                <a:spcPts val="0"/>
              </a:spcAft>
              <a:buNone/>
              <a:defRPr sz="1200">
                <a:solidFill>
                  <a:srgbClr val="FFFFFF"/>
                </a:solidFill>
                <a:latin typeface="Corbel"/>
                <a:ea typeface="Corbel"/>
                <a:cs typeface="Corbel"/>
                <a:sym typeface="Corbel"/>
              </a:defRPr>
            </a:lvl7pPr>
            <a:lvl8pPr indent="0" lvl="7" marL="0" marR="0" algn="r">
              <a:spcBef>
                <a:spcPts val="0"/>
              </a:spcBef>
              <a:spcAft>
                <a:spcPts val="0"/>
              </a:spcAft>
              <a:buNone/>
              <a:defRPr sz="1200">
                <a:solidFill>
                  <a:srgbClr val="FFFFFF"/>
                </a:solidFill>
                <a:latin typeface="Corbel"/>
                <a:ea typeface="Corbel"/>
                <a:cs typeface="Corbel"/>
                <a:sym typeface="Corbel"/>
              </a:defRPr>
            </a:lvl8pPr>
            <a:lvl9pPr indent="0" lvl="8" marL="0" marR="0" algn="r">
              <a:spcBef>
                <a:spcPts val="0"/>
              </a:spcBef>
              <a:spcAft>
                <a:spcPts val="0"/>
              </a:spcAft>
              <a:buNone/>
              <a:defRPr sz="1200">
                <a:solidFill>
                  <a:srgbClr val="FFFFFF"/>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type="twoObj">
  <p:cSld name="TWO_OBJECTS">
    <p:spTree>
      <p:nvGrpSpPr>
        <p:cNvPr id="2594" name="Shape 2594"/>
        <p:cNvGrpSpPr/>
        <p:nvPr/>
      </p:nvGrpSpPr>
      <p:grpSpPr>
        <a:xfrm>
          <a:off x="0" y="0"/>
          <a:ext cx="0" cy="0"/>
          <a:chOff x="0" y="0"/>
          <a:chExt cx="0" cy="0"/>
        </a:xfrm>
      </p:grpSpPr>
      <p:sp>
        <p:nvSpPr>
          <p:cNvPr id="2595" name="Google Shape;2595;p385"/>
          <p:cNvSpPr txBox="1"/>
          <p:nvPr>
            <p:ph type="title"/>
          </p:nvPr>
        </p:nvSpPr>
        <p:spPr>
          <a:xfrm>
            <a:off x="457200" y="152400"/>
            <a:ext cx="8229600" cy="1250950"/>
          </a:xfrm>
          <a:prstGeom prst="rect">
            <a:avLst/>
          </a:prstGeom>
          <a:noFill/>
          <a:ln>
            <a:noFill/>
          </a:ln>
        </p:spPr>
        <p:txBody>
          <a:bodyPr anchorCtr="0" anchor="ctr" bIns="45700" lIns="91425" spcFirstLastPara="1" rIns="45700"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96" name="Google Shape;2596;p385"/>
          <p:cNvSpPr txBox="1"/>
          <p:nvPr>
            <p:ph idx="1" type="body"/>
          </p:nvPr>
        </p:nvSpPr>
        <p:spPr>
          <a:xfrm>
            <a:off x="457200" y="1773936"/>
            <a:ext cx="4038600" cy="4623816"/>
          </a:xfrm>
          <a:prstGeom prst="rect">
            <a:avLst/>
          </a:prstGeom>
          <a:noFill/>
          <a:ln>
            <a:noFill/>
          </a:ln>
        </p:spPr>
        <p:txBody>
          <a:bodyPr anchorCtr="0" anchor="t" bIns="45700" lIns="91425" spcFirstLastPara="1" rIns="91425" wrap="square" tIns="91425">
            <a:noAutofit/>
          </a:bodyPr>
          <a:lstStyle>
            <a:lvl1pPr indent="-370840" lvl="0" marL="457200" algn="l">
              <a:spcBef>
                <a:spcPts val="0"/>
              </a:spcBef>
              <a:spcAft>
                <a:spcPts val="0"/>
              </a:spcAft>
              <a:buSzPts val="2240"/>
              <a:buChar char="◼"/>
              <a:defRPr sz="2800"/>
            </a:lvl1pPr>
            <a:lvl2pPr indent="-365760" lvl="1" marL="914400" algn="l">
              <a:spcBef>
                <a:spcPts val="480"/>
              </a:spcBef>
              <a:spcAft>
                <a:spcPts val="0"/>
              </a:spcAft>
              <a:buSzPts val="2160"/>
              <a:buChar char="▪"/>
              <a:defRPr sz="2400"/>
            </a:lvl2pPr>
            <a:lvl3pPr indent="-355600" lvl="2" marL="1371600" algn="l">
              <a:spcBef>
                <a:spcPts val="400"/>
              </a:spcBef>
              <a:spcAft>
                <a:spcPts val="0"/>
              </a:spcAft>
              <a:buSzPts val="2000"/>
              <a:buChar char="▪"/>
              <a:defRPr sz="2000"/>
            </a:lvl3pPr>
            <a:lvl4pPr indent="-342900" lvl="3" marL="1828800" algn="l">
              <a:spcBef>
                <a:spcPts val="360"/>
              </a:spcBef>
              <a:spcAft>
                <a:spcPts val="0"/>
              </a:spcAft>
              <a:buSzPts val="1800"/>
              <a:buChar char="▪"/>
              <a:defRPr sz="1800"/>
            </a:lvl4pPr>
            <a:lvl5pPr indent="-342900" lvl="4" marL="2286000" algn="l">
              <a:spcBef>
                <a:spcPts val="360"/>
              </a:spcBef>
              <a:spcAft>
                <a:spcPts val="0"/>
              </a:spcAft>
              <a:buSzPts val="1800"/>
              <a:buChar char="🢝"/>
              <a:defRPr sz="1800"/>
            </a:lvl5pPr>
            <a:lvl6pPr indent="-342900" lvl="5" marL="2743200" algn="l">
              <a:spcBef>
                <a:spcPts val="360"/>
              </a:spcBef>
              <a:spcAft>
                <a:spcPts val="0"/>
              </a:spcAft>
              <a:buSzPts val="1800"/>
              <a:buChar char="●"/>
              <a:defRPr sz="1800"/>
            </a:lvl6pPr>
            <a:lvl7pPr indent="-342900" lvl="6" marL="3200400" algn="l">
              <a:spcBef>
                <a:spcPts val="360"/>
              </a:spcBef>
              <a:spcAft>
                <a:spcPts val="0"/>
              </a:spcAft>
              <a:buSzPts val="1800"/>
              <a:buChar char="●"/>
              <a:defRPr sz="1800"/>
            </a:lvl7pPr>
            <a:lvl8pPr indent="-342900" lvl="7" marL="3657600" algn="l">
              <a:spcBef>
                <a:spcPts val="360"/>
              </a:spcBef>
              <a:spcAft>
                <a:spcPts val="0"/>
              </a:spcAft>
              <a:buSzPts val="1800"/>
              <a:buChar char="●"/>
              <a:defRPr sz="1800"/>
            </a:lvl8pPr>
            <a:lvl9pPr indent="-342900" lvl="8" marL="4114800" algn="l">
              <a:spcBef>
                <a:spcPts val="360"/>
              </a:spcBef>
              <a:spcAft>
                <a:spcPts val="0"/>
              </a:spcAft>
              <a:buSzPts val="1800"/>
              <a:buChar char="●"/>
              <a:defRPr sz="1800"/>
            </a:lvl9pPr>
          </a:lstStyle>
          <a:p/>
        </p:txBody>
      </p:sp>
      <p:sp>
        <p:nvSpPr>
          <p:cNvPr id="2597" name="Google Shape;2597;p385"/>
          <p:cNvSpPr txBox="1"/>
          <p:nvPr>
            <p:ph idx="2" type="body"/>
          </p:nvPr>
        </p:nvSpPr>
        <p:spPr>
          <a:xfrm>
            <a:off x="4648200" y="1773936"/>
            <a:ext cx="4038600" cy="4623816"/>
          </a:xfrm>
          <a:prstGeom prst="rect">
            <a:avLst/>
          </a:prstGeom>
          <a:noFill/>
          <a:ln>
            <a:noFill/>
          </a:ln>
        </p:spPr>
        <p:txBody>
          <a:bodyPr anchorCtr="0" anchor="t" bIns="45700" lIns="54850" spcFirstLastPara="1" rIns="91425" wrap="square" tIns="91425">
            <a:noAutofit/>
          </a:bodyPr>
          <a:lstStyle>
            <a:lvl1pPr indent="-370840" lvl="0" marL="457200" algn="l">
              <a:spcBef>
                <a:spcPts val="0"/>
              </a:spcBef>
              <a:spcAft>
                <a:spcPts val="0"/>
              </a:spcAft>
              <a:buSzPts val="2240"/>
              <a:buChar char="◼"/>
              <a:defRPr sz="2800"/>
            </a:lvl1pPr>
            <a:lvl2pPr indent="-365760" lvl="1" marL="914400" algn="l">
              <a:spcBef>
                <a:spcPts val="480"/>
              </a:spcBef>
              <a:spcAft>
                <a:spcPts val="0"/>
              </a:spcAft>
              <a:buSzPts val="2160"/>
              <a:buChar char="▪"/>
              <a:defRPr sz="2400"/>
            </a:lvl2pPr>
            <a:lvl3pPr indent="-355600" lvl="2" marL="1371600" algn="l">
              <a:spcBef>
                <a:spcPts val="400"/>
              </a:spcBef>
              <a:spcAft>
                <a:spcPts val="0"/>
              </a:spcAft>
              <a:buSzPts val="2000"/>
              <a:buChar char="▪"/>
              <a:defRPr sz="2000"/>
            </a:lvl3pPr>
            <a:lvl4pPr indent="-342900" lvl="3" marL="1828800" algn="l">
              <a:spcBef>
                <a:spcPts val="360"/>
              </a:spcBef>
              <a:spcAft>
                <a:spcPts val="0"/>
              </a:spcAft>
              <a:buSzPts val="1800"/>
              <a:buChar char="▪"/>
              <a:defRPr sz="1800"/>
            </a:lvl4pPr>
            <a:lvl5pPr indent="-342900" lvl="4" marL="2286000" algn="l">
              <a:spcBef>
                <a:spcPts val="360"/>
              </a:spcBef>
              <a:spcAft>
                <a:spcPts val="0"/>
              </a:spcAft>
              <a:buSzPts val="1800"/>
              <a:buChar char="🢝"/>
              <a:defRPr sz="1800"/>
            </a:lvl5pPr>
            <a:lvl6pPr indent="-342900" lvl="5" marL="2743200" algn="l">
              <a:spcBef>
                <a:spcPts val="360"/>
              </a:spcBef>
              <a:spcAft>
                <a:spcPts val="0"/>
              </a:spcAft>
              <a:buSzPts val="1800"/>
              <a:buChar char="●"/>
              <a:defRPr sz="1800"/>
            </a:lvl6pPr>
            <a:lvl7pPr indent="-342900" lvl="6" marL="3200400" algn="l">
              <a:spcBef>
                <a:spcPts val="360"/>
              </a:spcBef>
              <a:spcAft>
                <a:spcPts val="0"/>
              </a:spcAft>
              <a:buSzPts val="1800"/>
              <a:buChar char="●"/>
              <a:defRPr sz="1800"/>
            </a:lvl7pPr>
            <a:lvl8pPr indent="-342900" lvl="7" marL="3657600" algn="l">
              <a:spcBef>
                <a:spcPts val="360"/>
              </a:spcBef>
              <a:spcAft>
                <a:spcPts val="0"/>
              </a:spcAft>
              <a:buSzPts val="1800"/>
              <a:buChar char="●"/>
              <a:defRPr sz="1800"/>
            </a:lvl8pPr>
            <a:lvl9pPr indent="-342900" lvl="8" marL="4114800" algn="l">
              <a:spcBef>
                <a:spcPts val="360"/>
              </a:spcBef>
              <a:spcAft>
                <a:spcPts val="0"/>
              </a:spcAft>
              <a:buSzPts val="1800"/>
              <a:buChar char="●"/>
              <a:defRPr sz="1800"/>
            </a:lvl9pPr>
          </a:lstStyle>
          <a:p/>
        </p:txBody>
      </p:sp>
      <p:sp>
        <p:nvSpPr>
          <p:cNvPr id="2598" name="Google Shape;2598;p385"/>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99" name="Google Shape;2599;p385"/>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00" name="Google Shape;2600;p385"/>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414141"/>
                </a:solidFill>
                <a:latin typeface="Corbel"/>
                <a:ea typeface="Corbel"/>
                <a:cs typeface="Corbel"/>
                <a:sym typeface="Corbel"/>
              </a:defRPr>
            </a:lvl1pPr>
            <a:lvl2pPr indent="0" lvl="1" marL="0" marR="0" algn="r">
              <a:spcBef>
                <a:spcPts val="0"/>
              </a:spcBef>
              <a:spcAft>
                <a:spcPts val="0"/>
              </a:spcAft>
              <a:buNone/>
              <a:defRPr sz="1200">
                <a:solidFill>
                  <a:srgbClr val="414141"/>
                </a:solidFill>
                <a:latin typeface="Corbel"/>
                <a:ea typeface="Corbel"/>
                <a:cs typeface="Corbel"/>
                <a:sym typeface="Corbel"/>
              </a:defRPr>
            </a:lvl2pPr>
            <a:lvl3pPr indent="0" lvl="2" marL="0" marR="0" algn="r">
              <a:spcBef>
                <a:spcPts val="0"/>
              </a:spcBef>
              <a:spcAft>
                <a:spcPts val="0"/>
              </a:spcAft>
              <a:buNone/>
              <a:defRPr sz="1200">
                <a:solidFill>
                  <a:srgbClr val="414141"/>
                </a:solidFill>
                <a:latin typeface="Corbel"/>
                <a:ea typeface="Corbel"/>
                <a:cs typeface="Corbel"/>
                <a:sym typeface="Corbel"/>
              </a:defRPr>
            </a:lvl3pPr>
            <a:lvl4pPr indent="0" lvl="3" marL="0" marR="0" algn="r">
              <a:spcBef>
                <a:spcPts val="0"/>
              </a:spcBef>
              <a:spcAft>
                <a:spcPts val="0"/>
              </a:spcAft>
              <a:buNone/>
              <a:defRPr sz="1200">
                <a:solidFill>
                  <a:srgbClr val="414141"/>
                </a:solidFill>
                <a:latin typeface="Corbel"/>
                <a:ea typeface="Corbel"/>
                <a:cs typeface="Corbel"/>
                <a:sym typeface="Corbel"/>
              </a:defRPr>
            </a:lvl4pPr>
            <a:lvl5pPr indent="0" lvl="4" marL="0" marR="0" algn="r">
              <a:spcBef>
                <a:spcPts val="0"/>
              </a:spcBef>
              <a:spcAft>
                <a:spcPts val="0"/>
              </a:spcAft>
              <a:buNone/>
              <a:defRPr sz="1200">
                <a:solidFill>
                  <a:srgbClr val="414141"/>
                </a:solidFill>
                <a:latin typeface="Corbel"/>
                <a:ea typeface="Corbel"/>
                <a:cs typeface="Corbel"/>
                <a:sym typeface="Corbel"/>
              </a:defRPr>
            </a:lvl5pPr>
            <a:lvl6pPr indent="0" lvl="5" marL="0" marR="0" algn="r">
              <a:spcBef>
                <a:spcPts val="0"/>
              </a:spcBef>
              <a:spcAft>
                <a:spcPts val="0"/>
              </a:spcAft>
              <a:buNone/>
              <a:defRPr sz="1200">
                <a:solidFill>
                  <a:srgbClr val="414141"/>
                </a:solidFill>
                <a:latin typeface="Corbel"/>
                <a:ea typeface="Corbel"/>
                <a:cs typeface="Corbel"/>
                <a:sym typeface="Corbel"/>
              </a:defRPr>
            </a:lvl6pPr>
            <a:lvl7pPr indent="0" lvl="6" marL="0" marR="0" algn="r">
              <a:spcBef>
                <a:spcPts val="0"/>
              </a:spcBef>
              <a:spcAft>
                <a:spcPts val="0"/>
              </a:spcAft>
              <a:buNone/>
              <a:defRPr sz="1200">
                <a:solidFill>
                  <a:srgbClr val="414141"/>
                </a:solidFill>
                <a:latin typeface="Corbel"/>
                <a:ea typeface="Corbel"/>
                <a:cs typeface="Corbel"/>
                <a:sym typeface="Corbel"/>
              </a:defRPr>
            </a:lvl7pPr>
            <a:lvl8pPr indent="0" lvl="7" marL="0" marR="0" algn="r">
              <a:spcBef>
                <a:spcPts val="0"/>
              </a:spcBef>
              <a:spcAft>
                <a:spcPts val="0"/>
              </a:spcAft>
              <a:buNone/>
              <a:defRPr sz="1200">
                <a:solidFill>
                  <a:srgbClr val="414141"/>
                </a:solidFill>
                <a:latin typeface="Corbel"/>
                <a:ea typeface="Corbel"/>
                <a:cs typeface="Corbel"/>
                <a:sym typeface="Corbel"/>
              </a:defRPr>
            </a:lvl8pPr>
            <a:lvl9pPr indent="0" lvl="8" marL="0" marR="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Σύγκριση" type="twoTxTwoObj">
  <p:cSld name="TWO_OBJECTS_WITH_TEXT">
    <p:spTree>
      <p:nvGrpSpPr>
        <p:cNvPr id="2601" name="Shape 2601"/>
        <p:cNvGrpSpPr/>
        <p:nvPr/>
      </p:nvGrpSpPr>
      <p:grpSpPr>
        <a:xfrm>
          <a:off x="0" y="0"/>
          <a:ext cx="0" cy="0"/>
          <a:chOff x="0" y="0"/>
          <a:chExt cx="0" cy="0"/>
        </a:xfrm>
      </p:grpSpPr>
      <p:sp>
        <p:nvSpPr>
          <p:cNvPr id="2602" name="Google Shape;2602;p386"/>
          <p:cNvSpPr txBox="1"/>
          <p:nvPr>
            <p:ph type="title"/>
          </p:nvPr>
        </p:nvSpPr>
        <p:spPr>
          <a:xfrm>
            <a:off x="457200" y="152400"/>
            <a:ext cx="8229600" cy="1250950"/>
          </a:xfrm>
          <a:prstGeom prst="rect">
            <a:avLst/>
          </a:prstGeom>
          <a:noFill/>
          <a:ln>
            <a:noFill/>
          </a:ln>
        </p:spPr>
        <p:txBody>
          <a:bodyPr anchorCtr="0" anchor="ctr" bIns="45700" lIns="91425" spcFirstLastPara="1" rIns="45700"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03" name="Google Shape;2603;p386"/>
          <p:cNvSpPr txBox="1"/>
          <p:nvPr>
            <p:ph idx="1" type="body"/>
          </p:nvPr>
        </p:nvSpPr>
        <p:spPr>
          <a:xfrm>
            <a:off x="457200" y="1698987"/>
            <a:ext cx="4040188" cy="715355"/>
          </a:xfrm>
          <a:prstGeom prst="rect">
            <a:avLst/>
          </a:prstGeom>
          <a:noFill/>
          <a:ln>
            <a:noFill/>
          </a:ln>
        </p:spPr>
        <p:txBody>
          <a:bodyPr anchorCtr="0" anchor="ctr" bIns="45700" lIns="146300" spcFirstLastPara="1" rIns="91425" wrap="square" tIns="91425">
            <a:noAutofit/>
          </a:bodyPr>
          <a:lstStyle>
            <a:lvl1pPr indent="-228600" lvl="0" marL="457200" algn="l">
              <a:spcBef>
                <a:spcPts val="0"/>
              </a:spcBef>
              <a:spcAft>
                <a:spcPts val="0"/>
              </a:spcAft>
              <a:buSzPts val="1840"/>
              <a:buNone/>
              <a:defRPr b="1" sz="2300" cap="none"/>
            </a:lvl1pPr>
            <a:lvl2pPr indent="-228600" lvl="1" marL="914400" algn="l">
              <a:spcBef>
                <a:spcPts val="400"/>
              </a:spcBef>
              <a:spcAft>
                <a:spcPts val="0"/>
              </a:spcAft>
              <a:buSzPts val="1800"/>
              <a:buNone/>
              <a:defRPr b="1" sz="2000"/>
            </a:lvl2pPr>
            <a:lvl3pPr indent="-228600" lvl="2" marL="1371600" algn="l">
              <a:spcBef>
                <a:spcPts val="360"/>
              </a:spcBef>
              <a:spcAft>
                <a:spcPts val="0"/>
              </a:spcAft>
              <a:buSzPts val="180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228600" lvl="5" marL="2743200" algn="l">
              <a:spcBef>
                <a:spcPts val="320"/>
              </a:spcBef>
              <a:spcAft>
                <a:spcPts val="0"/>
              </a:spcAft>
              <a:buSzPts val="1600"/>
              <a:buNone/>
              <a:defRPr b="1" sz="1600"/>
            </a:lvl6pPr>
            <a:lvl7pPr indent="-228600" lvl="6" marL="3200400" algn="l">
              <a:spcBef>
                <a:spcPts val="320"/>
              </a:spcBef>
              <a:spcAft>
                <a:spcPts val="0"/>
              </a:spcAft>
              <a:buSzPts val="1600"/>
              <a:buNone/>
              <a:defRPr b="1" sz="1600"/>
            </a:lvl7pPr>
            <a:lvl8pPr indent="-228600" lvl="7" marL="3657600" algn="l">
              <a:spcBef>
                <a:spcPts val="320"/>
              </a:spcBef>
              <a:spcAft>
                <a:spcPts val="0"/>
              </a:spcAft>
              <a:buSzPts val="1600"/>
              <a:buNone/>
              <a:defRPr b="1" sz="1600"/>
            </a:lvl8pPr>
            <a:lvl9pPr indent="-228600" lvl="8" marL="4114800" algn="l">
              <a:spcBef>
                <a:spcPts val="320"/>
              </a:spcBef>
              <a:spcAft>
                <a:spcPts val="0"/>
              </a:spcAft>
              <a:buSzPts val="1600"/>
              <a:buNone/>
              <a:defRPr b="1" sz="1600"/>
            </a:lvl9pPr>
          </a:lstStyle>
          <a:p/>
        </p:txBody>
      </p:sp>
      <p:sp>
        <p:nvSpPr>
          <p:cNvPr id="2604" name="Google Shape;2604;p386"/>
          <p:cNvSpPr txBox="1"/>
          <p:nvPr>
            <p:ph idx="2" type="body"/>
          </p:nvPr>
        </p:nvSpPr>
        <p:spPr>
          <a:xfrm>
            <a:off x="457200" y="2449512"/>
            <a:ext cx="4040188" cy="3951288"/>
          </a:xfrm>
          <a:prstGeom prst="rect">
            <a:avLst/>
          </a:prstGeom>
          <a:noFill/>
          <a:ln>
            <a:noFill/>
          </a:ln>
        </p:spPr>
        <p:txBody>
          <a:bodyPr anchorCtr="0" anchor="t" bIns="45700" lIns="54850" spcFirstLastPara="1" rIns="91425" wrap="square" tIns="91425">
            <a:noAutofit/>
          </a:bodyPr>
          <a:lstStyle>
            <a:lvl1pPr indent="-350520" lvl="0" marL="457200" algn="l">
              <a:spcBef>
                <a:spcPts val="0"/>
              </a:spcBef>
              <a:spcAft>
                <a:spcPts val="0"/>
              </a:spcAft>
              <a:buSzPts val="1920"/>
              <a:buChar char="◼"/>
              <a:defRPr sz="2400"/>
            </a:lvl1pPr>
            <a:lvl2pPr indent="-342900" lvl="1" marL="914400" algn="l">
              <a:spcBef>
                <a:spcPts val="400"/>
              </a:spcBef>
              <a:spcAft>
                <a:spcPts val="0"/>
              </a:spcAft>
              <a:buSzPts val="1800"/>
              <a:buChar char="▪"/>
              <a:defRPr sz="2000"/>
            </a:lvl2pPr>
            <a:lvl3pPr indent="-342900" lvl="2" marL="1371600" algn="l">
              <a:spcBef>
                <a:spcPts val="360"/>
              </a:spcBef>
              <a:spcAft>
                <a:spcPts val="0"/>
              </a:spcAft>
              <a:buSzPts val="1800"/>
              <a:buChar char="▪"/>
              <a:defRPr sz="1800"/>
            </a:lvl3pPr>
            <a:lvl4pPr indent="-330200" lvl="3" marL="1828800" algn="l">
              <a:spcBef>
                <a:spcPts val="320"/>
              </a:spcBef>
              <a:spcAft>
                <a:spcPts val="0"/>
              </a:spcAft>
              <a:buSzPts val="1600"/>
              <a:buChar char="▪"/>
              <a:defRPr sz="1600"/>
            </a:lvl4pPr>
            <a:lvl5pPr indent="-330200" lvl="4" marL="2286000" algn="l">
              <a:spcBef>
                <a:spcPts val="320"/>
              </a:spcBef>
              <a:spcAft>
                <a:spcPts val="0"/>
              </a:spcAft>
              <a:buSzPts val="1600"/>
              <a:buChar char="🢝"/>
              <a:defRPr sz="1600"/>
            </a:lvl5pPr>
            <a:lvl6pPr indent="-330200" lvl="5" marL="2743200" algn="l">
              <a:spcBef>
                <a:spcPts val="320"/>
              </a:spcBef>
              <a:spcAft>
                <a:spcPts val="0"/>
              </a:spcAft>
              <a:buSzPts val="1600"/>
              <a:buChar char="●"/>
              <a:defRPr sz="1600"/>
            </a:lvl6pPr>
            <a:lvl7pPr indent="-330200" lvl="6" marL="3200400" algn="l">
              <a:spcBef>
                <a:spcPts val="320"/>
              </a:spcBef>
              <a:spcAft>
                <a:spcPts val="0"/>
              </a:spcAft>
              <a:buSzPts val="1600"/>
              <a:buChar char="●"/>
              <a:defRPr sz="1600"/>
            </a:lvl7pPr>
            <a:lvl8pPr indent="-330200" lvl="7" marL="3657600" algn="l">
              <a:spcBef>
                <a:spcPts val="320"/>
              </a:spcBef>
              <a:spcAft>
                <a:spcPts val="0"/>
              </a:spcAft>
              <a:buSzPts val="1600"/>
              <a:buChar char="●"/>
              <a:defRPr sz="1600"/>
            </a:lvl8pPr>
            <a:lvl9pPr indent="-330200" lvl="8" marL="4114800" algn="l">
              <a:spcBef>
                <a:spcPts val="320"/>
              </a:spcBef>
              <a:spcAft>
                <a:spcPts val="0"/>
              </a:spcAft>
              <a:buSzPts val="1600"/>
              <a:buChar char="●"/>
              <a:defRPr sz="1600"/>
            </a:lvl9pPr>
          </a:lstStyle>
          <a:p/>
        </p:txBody>
      </p:sp>
      <p:sp>
        <p:nvSpPr>
          <p:cNvPr id="2605" name="Google Shape;2605;p386"/>
          <p:cNvSpPr txBox="1"/>
          <p:nvPr>
            <p:ph idx="3" type="body"/>
          </p:nvPr>
        </p:nvSpPr>
        <p:spPr>
          <a:xfrm>
            <a:off x="4645025" y="1698987"/>
            <a:ext cx="4041775" cy="715355"/>
          </a:xfrm>
          <a:prstGeom prst="rect">
            <a:avLst/>
          </a:prstGeom>
          <a:noFill/>
          <a:ln>
            <a:noFill/>
          </a:ln>
        </p:spPr>
        <p:txBody>
          <a:bodyPr anchorCtr="0" anchor="ctr" bIns="45700" lIns="146300" spcFirstLastPara="1" rIns="91425" wrap="square" tIns="91425">
            <a:noAutofit/>
          </a:bodyPr>
          <a:lstStyle>
            <a:lvl1pPr indent="-228600" lvl="0" marL="457200" algn="l">
              <a:spcBef>
                <a:spcPts val="0"/>
              </a:spcBef>
              <a:spcAft>
                <a:spcPts val="0"/>
              </a:spcAft>
              <a:buSzPts val="1840"/>
              <a:buNone/>
              <a:defRPr b="1" sz="2300" cap="none"/>
            </a:lvl1pPr>
            <a:lvl2pPr indent="-228600" lvl="1" marL="914400" algn="l">
              <a:spcBef>
                <a:spcPts val="400"/>
              </a:spcBef>
              <a:spcAft>
                <a:spcPts val="0"/>
              </a:spcAft>
              <a:buSzPts val="1800"/>
              <a:buNone/>
              <a:defRPr b="1" sz="2000"/>
            </a:lvl2pPr>
            <a:lvl3pPr indent="-228600" lvl="2" marL="1371600" algn="l">
              <a:spcBef>
                <a:spcPts val="360"/>
              </a:spcBef>
              <a:spcAft>
                <a:spcPts val="0"/>
              </a:spcAft>
              <a:buSzPts val="180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228600" lvl="5" marL="2743200" algn="l">
              <a:spcBef>
                <a:spcPts val="320"/>
              </a:spcBef>
              <a:spcAft>
                <a:spcPts val="0"/>
              </a:spcAft>
              <a:buSzPts val="1600"/>
              <a:buNone/>
              <a:defRPr b="1" sz="1600"/>
            </a:lvl6pPr>
            <a:lvl7pPr indent="-228600" lvl="6" marL="3200400" algn="l">
              <a:spcBef>
                <a:spcPts val="320"/>
              </a:spcBef>
              <a:spcAft>
                <a:spcPts val="0"/>
              </a:spcAft>
              <a:buSzPts val="1600"/>
              <a:buNone/>
              <a:defRPr b="1" sz="1600"/>
            </a:lvl7pPr>
            <a:lvl8pPr indent="-228600" lvl="7" marL="3657600" algn="l">
              <a:spcBef>
                <a:spcPts val="320"/>
              </a:spcBef>
              <a:spcAft>
                <a:spcPts val="0"/>
              </a:spcAft>
              <a:buSzPts val="1600"/>
              <a:buNone/>
              <a:defRPr b="1" sz="1600"/>
            </a:lvl8pPr>
            <a:lvl9pPr indent="-228600" lvl="8" marL="4114800" algn="l">
              <a:spcBef>
                <a:spcPts val="320"/>
              </a:spcBef>
              <a:spcAft>
                <a:spcPts val="0"/>
              </a:spcAft>
              <a:buSzPts val="1600"/>
              <a:buNone/>
              <a:defRPr b="1" sz="1600"/>
            </a:lvl9pPr>
          </a:lstStyle>
          <a:p/>
        </p:txBody>
      </p:sp>
      <p:sp>
        <p:nvSpPr>
          <p:cNvPr id="2606" name="Google Shape;2606;p386"/>
          <p:cNvSpPr txBox="1"/>
          <p:nvPr>
            <p:ph idx="4" type="body"/>
          </p:nvPr>
        </p:nvSpPr>
        <p:spPr>
          <a:xfrm>
            <a:off x="4645025" y="2449512"/>
            <a:ext cx="4041775" cy="3951288"/>
          </a:xfrm>
          <a:prstGeom prst="rect">
            <a:avLst/>
          </a:prstGeom>
          <a:noFill/>
          <a:ln>
            <a:noFill/>
          </a:ln>
        </p:spPr>
        <p:txBody>
          <a:bodyPr anchorCtr="0" anchor="t" bIns="45700" lIns="54850" spcFirstLastPara="1" rIns="91425" wrap="square" tIns="91425">
            <a:noAutofit/>
          </a:bodyPr>
          <a:lstStyle>
            <a:lvl1pPr indent="-350520" lvl="0" marL="457200" algn="l">
              <a:spcBef>
                <a:spcPts val="0"/>
              </a:spcBef>
              <a:spcAft>
                <a:spcPts val="0"/>
              </a:spcAft>
              <a:buSzPts val="1920"/>
              <a:buChar char="◼"/>
              <a:defRPr sz="2400"/>
            </a:lvl1pPr>
            <a:lvl2pPr indent="-342900" lvl="1" marL="914400" algn="l">
              <a:spcBef>
                <a:spcPts val="400"/>
              </a:spcBef>
              <a:spcAft>
                <a:spcPts val="0"/>
              </a:spcAft>
              <a:buSzPts val="1800"/>
              <a:buChar char="▪"/>
              <a:defRPr sz="2000"/>
            </a:lvl2pPr>
            <a:lvl3pPr indent="-342900" lvl="2" marL="1371600" algn="l">
              <a:spcBef>
                <a:spcPts val="360"/>
              </a:spcBef>
              <a:spcAft>
                <a:spcPts val="0"/>
              </a:spcAft>
              <a:buSzPts val="1800"/>
              <a:buChar char="▪"/>
              <a:defRPr sz="1800"/>
            </a:lvl3pPr>
            <a:lvl4pPr indent="-330200" lvl="3" marL="1828800" algn="l">
              <a:spcBef>
                <a:spcPts val="320"/>
              </a:spcBef>
              <a:spcAft>
                <a:spcPts val="0"/>
              </a:spcAft>
              <a:buSzPts val="1600"/>
              <a:buChar char="▪"/>
              <a:defRPr sz="1600"/>
            </a:lvl4pPr>
            <a:lvl5pPr indent="-330200" lvl="4" marL="2286000" algn="l">
              <a:spcBef>
                <a:spcPts val="320"/>
              </a:spcBef>
              <a:spcAft>
                <a:spcPts val="0"/>
              </a:spcAft>
              <a:buSzPts val="1600"/>
              <a:buChar char="🢝"/>
              <a:defRPr sz="1600"/>
            </a:lvl5pPr>
            <a:lvl6pPr indent="-330200" lvl="5" marL="2743200" algn="l">
              <a:spcBef>
                <a:spcPts val="320"/>
              </a:spcBef>
              <a:spcAft>
                <a:spcPts val="0"/>
              </a:spcAft>
              <a:buSzPts val="1600"/>
              <a:buChar char="●"/>
              <a:defRPr sz="1600"/>
            </a:lvl6pPr>
            <a:lvl7pPr indent="-330200" lvl="6" marL="3200400" algn="l">
              <a:spcBef>
                <a:spcPts val="320"/>
              </a:spcBef>
              <a:spcAft>
                <a:spcPts val="0"/>
              </a:spcAft>
              <a:buSzPts val="1600"/>
              <a:buChar char="●"/>
              <a:defRPr sz="1600"/>
            </a:lvl7pPr>
            <a:lvl8pPr indent="-330200" lvl="7" marL="3657600" algn="l">
              <a:spcBef>
                <a:spcPts val="320"/>
              </a:spcBef>
              <a:spcAft>
                <a:spcPts val="0"/>
              </a:spcAft>
              <a:buSzPts val="1600"/>
              <a:buChar char="●"/>
              <a:defRPr sz="1600"/>
            </a:lvl8pPr>
            <a:lvl9pPr indent="-330200" lvl="8" marL="4114800" algn="l">
              <a:spcBef>
                <a:spcPts val="320"/>
              </a:spcBef>
              <a:spcAft>
                <a:spcPts val="0"/>
              </a:spcAft>
              <a:buSzPts val="1600"/>
              <a:buChar char="●"/>
              <a:defRPr sz="1600"/>
            </a:lvl9pPr>
          </a:lstStyle>
          <a:p/>
        </p:txBody>
      </p:sp>
      <p:sp>
        <p:nvSpPr>
          <p:cNvPr id="2607" name="Google Shape;2607;p386"/>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08" name="Google Shape;2608;p386"/>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09" name="Google Shape;2609;p386"/>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414141"/>
                </a:solidFill>
                <a:latin typeface="Corbel"/>
                <a:ea typeface="Corbel"/>
                <a:cs typeface="Corbel"/>
                <a:sym typeface="Corbel"/>
              </a:defRPr>
            </a:lvl1pPr>
            <a:lvl2pPr indent="0" lvl="1" marL="0" marR="0" algn="r">
              <a:spcBef>
                <a:spcPts val="0"/>
              </a:spcBef>
              <a:spcAft>
                <a:spcPts val="0"/>
              </a:spcAft>
              <a:buNone/>
              <a:defRPr sz="1200">
                <a:solidFill>
                  <a:srgbClr val="414141"/>
                </a:solidFill>
                <a:latin typeface="Corbel"/>
                <a:ea typeface="Corbel"/>
                <a:cs typeface="Corbel"/>
                <a:sym typeface="Corbel"/>
              </a:defRPr>
            </a:lvl2pPr>
            <a:lvl3pPr indent="0" lvl="2" marL="0" marR="0" algn="r">
              <a:spcBef>
                <a:spcPts val="0"/>
              </a:spcBef>
              <a:spcAft>
                <a:spcPts val="0"/>
              </a:spcAft>
              <a:buNone/>
              <a:defRPr sz="1200">
                <a:solidFill>
                  <a:srgbClr val="414141"/>
                </a:solidFill>
                <a:latin typeface="Corbel"/>
                <a:ea typeface="Corbel"/>
                <a:cs typeface="Corbel"/>
                <a:sym typeface="Corbel"/>
              </a:defRPr>
            </a:lvl3pPr>
            <a:lvl4pPr indent="0" lvl="3" marL="0" marR="0" algn="r">
              <a:spcBef>
                <a:spcPts val="0"/>
              </a:spcBef>
              <a:spcAft>
                <a:spcPts val="0"/>
              </a:spcAft>
              <a:buNone/>
              <a:defRPr sz="1200">
                <a:solidFill>
                  <a:srgbClr val="414141"/>
                </a:solidFill>
                <a:latin typeface="Corbel"/>
                <a:ea typeface="Corbel"/>
                <a:cs typeface="Corbel"/>
                <a:sym typeface="Corbel"/>
              </a:defRPr>
            </a:lvl4pPr>
            <a:lvl5pPr indent="0" lvl="4" marL="0" marR="0" algn="r">
              <a:spcBef>
                <a:spcPts val="0"/>
              </a:spcBef>
              <a:spcAft>
                <a:spcPts val="0"/>
              </a:spcAft>
              <a:buNone/>
              <a:defRPr sz="1200">
                <a:solidFill>
                  <a:srgbClr val="414141"/>
                </a:solidFill>
                <a:latin typeface="Corbel"/>
                <a:ea typeface="Corbel"/>
                <a:cs typeface="Corbel"/>
                <a:sym typeface="Corbel"/>
              </a:defRPr>
            </a:lvl5pPr>
            <a:lvl6pPr indent="0" lvl="5" marL="0" marR="0" algn="r">
              <a:spcBef>
                <a:spcPts val="0"/>
              </a:spcBef>
              <a:spcAft>
                <a:spcPts val="0"/>
              </a:spcAft>
              <a:buNone/>
              <a:defRPr sz="1200">
                <a:solidFill>
                  <a:srgbClr val="414141"/>
                </a:solidFill>
                <a:latin typeface="Corbel"/>
                <a:ea typeface="Corbel"/>
                <a:cs typeface="Corbel"/>
                <a:sym typeface="Corbel"/>
              </a:defRPr>
            </a:lvl6pPr>
            <a:lvl7pPr indent="0" lvl="6" marL="0" marR="0" algn="r">
              <a:spcBef>
                <a:spcPts val="0"/>
              </a:spcBef>
              <a:spcAft>
                <a:spcPts val="0"/>
              </a:spcAft>
              <a:buNone/>
              <a:defRPr sz="1200">
                <a:solidFill>
                  <a:srgbClr val="414141"/>
                </a:solidFill>
                <a:latin typeface="Corbel"/>
                <a:ea typeface="Corbel"/>
                <a:cs typeface="Corbel"/>
                <a:sym typeface="Corbel"/>
              </a:defRPr>
            </a:lvl7pPr>
            <a:lvl8pPr indent="0" lvl="7" marL="0" marR="0" algn="r">
              <a:spcBef>
                <a:spcPts val="0"/>
              </a:spcBef>
              <a:spcAft>
                <a:spcPts val="0"/>
              </a:spcAft>
              <a:buNone/>
              <a:defRPr sz="1200">
                <a:solidFill>
                  <a:srgbClr val="414141"/>
                </a:solidFill>
                <a:latin typeface="Corbel"/>
                <a:ea typeface="Corbel"/>
                <a:cs typeface="Corbel"/>
                <a:sym typeface="Corbel"/>
              </a:defRPr>
            </a:lvl8pPr>
            <a:lvl9pPr indent="0" lvl="8" marL="0" marR="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ή" showMasterSp="0" type="blank">
  <p:cSld name="BLANK">
    <p:spTree>
      <p:nvGrpSpPr>
        <p:cNvPr id="2610" name="Shape 2610"/>
        <p:cNvGrpSpPr/>
        <p:nvPr/>
      </p:nvGrpSpPr>
      <p:grpSpPr>
        <a:xfrm>
          <a:off x="0" y="0"/>
          <a:ext cx="0" cy="0"/>
          <a:chOff x="0" y="0"/>
          <a:chExt cx="0" cy="0"/>
        </a:xfrm>
      </p:grpSpPr>
      <p:sp>
        <p:nvSpPr>
          <p:cNvPr id="2611" name="Google Shape;2611;p387"/>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12" name="Google Shape;2612;p387"/>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13" name="Google Shape;2613;p387"/>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414141"/>
                </a:solidFill>
                <a:latin typeface="Corbel"/>
                <a:ea typeface="Corbel"/>
                <a:cs typeface="Corbel"/>
                <a:sym typeface="Corbel"/>
              </a:defRPr>
            </a:lvl1pPr>
            <a:lvl2pPr indent="0" lvl="1" marL="0" marR="0" algn="r">
              <a:spcBef>
                <a:spcPts val="0"/>
              </a:spcBef>
              <a:spcAft>
                <a:spcPts val="0"/>
              </a:spcAft>
              <a:buNone/>
              <a:defRPr sz="1200">
                <a:solidFill>
                  <a:srgbClr val="414141"/>
                </a:solidFill>
                <a:latin typeface="Corbel"/>
                <a:ea typeface="Corbel"/>
                <a:cs typeface="Corbel"/>
                <a:sym typeface="Corbel"/>
              </a:defRPr>
            </a:lvl2pPr>
            <a:lvl3pPr indent="0" lvl="2" marL="0" marR="0" algn="r">
              <a:spcBef>
                <a:spcPts val="0"/>
              </a:spcBef>
              <a:spcAft>
                <a:spcPts val="0"/>
              </a:spcAft>
              <a:buNone/>
              <a:defRPr sz="1200">
                <a:solidFill>
                  <a:srgbClr val="414141"/>
                </a:solidFill>
                <a:latin typeface="Corbel"/>
                <a:ea typeface="Corbel"/>
                <a:cs typeface="Corbel"/>
                <a:sym typeface="Corbel"/>
              </a:defRPr>
            </a:lvl3pPr>
            <a:lvl4pPr indent="0" lvl="3" marL="0" marR="0" algn="r">
              <a:spcBef>
                <a:spcPts val="0"/>
              </a:spcBef>
              <a:spcAft>
                <a:spcPts val="0"/>
              </a:spcAft>
              <a:buNone/>
              <a:defRPr sz="1200">
                <a:solidFill>
                  <a:srgbClr val="414141"/>
                </a:solidFill>
                <a:latin typeface="Corbel"/>
                <a:ea typeface="Corbel"/>
                <a:cs typeface="Corbel"/>
                <a:sym typeface="Corbel"/>
              </a:defRPr>
            </a:lvl4pPr>
            <a:lvl5pPr indent="0" lvl="4" marL="0" marR="0" algn="r">
              <a:spcBef>
                <a:spcPts val="0"/>
              </a:spcBef>
              <a:spcAft>
                <a:spcPts val="0"/>
              </a:spcAft>
              <a:buNone/>
              <a:defRPr sz="1200">
                <a:solidFill>
                  <a:srgbClr val="414141"/>
                </a:solidFill>
                <a:latin typeface="Corbel"/>
                <a:ea typeface="Corbel"/>
                <a:cs typeface="Corbel"/>
                <a:sym typeface="Corbel"/>
              </a:defRPr>
            </a:lvl5pPr>
            <a:lvl6pPr indent="0" lvl="5" marL="0" marR="0" algn="r">
              <a:spcBef>
                <a:spcPts val="0"/>
              </a:spcBef>
              <a:spcAft>
                <a:spcPts val="0"/>
              </a:spcAft>
              <a:buNone/>
              <a:defRPr sz="1200">
                <a:solidFill>
                  <a:srgbClr val="414141"/>
                </a:solidFill>
                <a:latin typeface="Corbel"/>
                <a:ea typeface="Corbel"/>
                <a:cs typeface="Corbel"/>
                <a:sym typeface="Corbel"/>
              </a:defRPr>
            </a:lvl6pPr>
            <a:lvl7pPr indent="0" lvl="6" marL="0" marR="0" algn="r">
              <a:spcBef>
                <a:spcPts val="0"/>
              </a:spcBef>
              <a:spcAft>
                <a:spcPts val="0"/>
              </a:spcAft>
              <a:buNone/>
              <a:defRPr sz="1200">
                <a:solidFill>
                  <a:srgbClr val="414141"/>
                </a:solidFill>
                <a:latin typeface="Corbel"/>
                <a:ea typeface="Corbel"/>
                <a:cs typeface="Corbel"/>
                <a:sym typeface="Corbel"/>
              </a:defRPr>
            </a:lvl7pPr>
            <a:lvl8pPr indent="0" lvl="7" marL="0" marR="0" algn="r">
              <a:spcBef>
                <a:spcPts val="0"/>
              </a:spcBef>
              <a:spcAft>
                <a:spcPts val="0"/>
              </a:spcAft>
              <a:buNone/>
              <a:defRPr sz="1200">
                <a:solidFill>
                  <a:srgbClr val="414141"/>
                </a:solidFill>
                <a:latin typeface="Corbel"/>
                <a:ea typeface="Corbel"/>
                <a:cs typeface="Corbel"/>
                <a:sym typeface="Corbel"/>
              </a:defRPr>
            </a:lvl8pPr>
            <a:lvl9pPr indent="0" lvl="8" marL="0" marR="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type="objTx">
  <p:cSld name="OBJECT_WITH_CAPTION_TEXT">
    <p:spTree>
      <p:nvGrpSpPr>
        <p:cNvPr id="2614" name="Shape 2614"/>
        <p:cNvGrpSpPr/>
        <p:nvPr/>
      </p:nvGrpSpPr>
      <p:grpSpPr>
        <a:xfrm>
          <a:off x="0" y="0"/>
          <a:ext cx="0" cy="0"/>
          <a:chOff x="0" y="0"/>
          <a:chExt cx="0" cy="0"/>
        </a:xfrm>
      </p:grpSpPr>
      <p:sp>
        <p:nvSpPr>
          <p:cNvPr id="2615" name="Google Shape;2615;p388"/>
          <p:cNvSpPr/>
          <p:nvPr/>
        </p:nvSpPr>
        <p:spPr>
          <a:xfrm>
            <a:off x="2855913" y="0"/>
            <a:ext cx="46037" cy="145415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616" name="Google Shape;2616;p388"/>
          <p:cNvSpPr/>
          <p:nvPr/>
        </p:nvSpPr>
        <p:spPr>
          <a:xfrm>
            <a:off x="2855913" y="0"/>
            <a:ext cx="46037" cy="145415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617" name="Google Shape;2617;p388"/>
          <p:cNvSpPr txBox="1"/>
          <p:nvPr>
            <p:ph type="title"/>
          </p:nvPr>
        </p:nvSpPr>
        <p:spPr>
          <a:xfrm>
            <a:off x="167838" y="152400"/>
            <a:ext cx="2523744" cy="978408"/>
          </a:xfrm>
          <a:prstGeom prst="rect">
            <a:avLst/>
          </a:prstGeom>
          <a:noFill/>
          <a:ln>
            <a:noFill/>
          </a:ln>
        </p:spPr>
        <p:txBody>
          <a:bodyPr anchorCtr="0" anchor="b" bIns="0" lIns="73150" spcFirstLastPara="1" rIns="45700" wrap="square" tIns="45700">
            <a:normAutofit/>
          </a:bodyPr>
          <a:lstStyle>
            <a:lvl1pPr lvl="0" algn="l">
              <a:spcBef>
                <a:spcPts val="0"/>
              </a:spcBef>
              <a:spcAft>
                <a:spcPts val="0"/>
              </a:spcAft>
              <a:buSzPts val="1400"/>
              <a:buNone/>
              <a:defRPr b="0"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18" name="Google Shape;2618;p388"/>
          <p:cNvSpPr txBox="1"/>
          <p:nvPr>
            <p:ph idx="1" type="body"/>
          </p:nvPr>
        </p:nvSpPr>
        <p:spPr>
          <a:xfrm>
            <a:off x="3019377" y="1743133"/>
            <a:ext cx="5920641" cy="4558885"/>
          </a:xfrm>
          <a:prstGeom prst="rect">
            <a:avLst/>
          </a:prstGeom>
          <a:noFill/>
          <a:ln>
            <a:noFill/>
          </a:ln>
        </p:spPr>
        <p:txBody>
          <a:bodyPr anchorCtr="0" anchor="t" bIns="45700" lIns="54850" spcFirstLastPara="1" rIns="91425" wrap="square" tIns="91425">
            <a:noAutofit/>
          </a:bodyPr>
          <a:lstStyle>
            <a:lvl1pPr indent="-391160" lvl="0" marL="457200" algn="l">
              <a:spcBef>
                <a:spcPts val="0"/>
              </a:spcBef>
              <a:spcAft>
                <a:spcPts val="0"/>
              </a:spcAft>
              <a:buSzPts val="2560"/>
              <a:buChar char="◼"/>
              <a:defRPr sz="3200"/>
            </a:lvl1pPr>
            <a:lvl2pPr indent="-388619" lvl="1" marL="914400" algn="l">
              <a:spcBef>
                <a:spcPts val="560"/>
              </a:spcBef>
              <a:spcAft>
                <a:spcPts val="0"/>
              </a:spcAft>
              <a:buSzPts val="2520"/>
              <a:buChar char="▪"/>
              <a:defRPr sz="2800"/>
            </a:lvl2pPr>
            <a:lvl3pPr indent="-381000" lvl="2" marL="1371600" algn="l">
              <a:spcBef>
                <a:spcPts val="480"/>
              </a:spcBef>
              <a:spcAft>
                <a:spcPts val="0"/>
              </a:spcAft>
              <a:buSzPts val="2400"/>
              <a:buChar char="▪"/>
              <a:defRPr sz="2400"/>
            </a:lvl3pPr>
            <a:lvl4pPr indent="-355600" lvl="3" marL="1828800" algn="l">
              <a:spcBef>
                <a:spcPts val="400"/>
              </a:spcBef>
              <a:spcAft>
                <a:spcPts val="0"/>
              </a:spcAft>
              <a:buSzPts val="2000"/>
              <a:buChar char="▪"/>
              <a:defRPr sz="2000"/>
            </a:lvl4pPr>
            <a:lvl5pPr indent="-355600" lvl="4" marL="2286000" algn="l">
              <a:spcBef>
                <a:spcPts val="400"/>
              </a:spcBef>
              <a:spcAft>
                <a:spcPts val="0"/>
              </a:spcAft>
              <a:buSzPts val="2000"/>
              <a:buChar char="🢝"/>
              <a:defRPr sz="2000"/>
            </a:lvl5pPr>
            <a:lvl6pPr indent="-355600" lvl="5" marL="2743200" algn="l">
              <a:spcBef>
                <a:spcPts val="400"/>
              </a:spcBef>
              <a:spcAft>
                <a:spcPts val="0"/>
              </a:spcAft>
              <a:buSzPts val="2000"/>
              <a:buChar char="●"/>
              <a:defRPr sz="2000"/>
            </a:lvl6pPr>
            <a:lvl7pPr indent="-355600" lvl="6" marL="3200400" algn="l">
              <a:spcBef>
                <a:spcPts val="400"/>
              </a:spcBef>
              <a:spcAft>
                <a:spcPts val="0"/>
              </a:spcAft>
              <a:buSzPts val="2000"/>
              <a:buChar char="●"/>
              <a:defRPr sz="2000"/>
            </a:lvl7pPr>
            <a:lvl8pPr indent="-355600" lvl="7" marL="3657600" algn="l">
              <a:spcBef>
                <a:spcPts val="400"/>
              </a:spcBef>
              <a:spcAft>
                <a:spcPts val="0"/>
              </a:spcAft>
              <a:buSzPts val="2000"/>
              <a:buChar char="●"/>
              <a:defRPr sz="2000"/>
            </a:lvl8pPr>
            <a:lvl9pPr indent="-355600" lvl="8" marL="4114800" algn="l">
              <a:spcBef>
                <a:spcPts val="400"/>
              </a:spcBef>
              <a:spcAft>
                <a:spcPts val="0"/>
              </a:spcAft>
              <a:buSzPts val="2000"/>
              <a:buChar char="●"/>
              <a:defRPr sz="2000"/>
            </a:lvl9pPr>
          </a:lstStyle>
          <a:p/>
        </p:txBody>
      </p:sp>
      <p:sp>
        <p:nvSpPr>
          <p:cNvPr id="2619" name="Google Shape;2619;p388"/>
          <p:cNvSpPr txBox="1"/>
          <p:nvPr>
            <p:ph idx="2" type="body"/>
          </p:nvPr>
        </p:nvSpPr>
        <p:spPr>
          <a:xfrm>
            <a:off x="167838" y="1730018"/>
            <a:ext cx="2468880" cy="4572000"/>
          </a:xfrm>
          <a:prstGeom prst="rect">
            <a:avLst/>
          </a:prstGeom>
          <a:noFill/>
          <a:ln>
            <a:noFill/>
          </a:ln>
        </p:spPr>
        <p:txBody>
          <a:bodyPr anchorCtr="0" anchor="t" bIns="45700" lIns="54850" spcFirstLastPara="1" rIns="91425" wrap="square" tIns="91425">
            <a:noAutofit/>
          </a:bodyPr>
          <a:lstStyle>
            <a:lvl1pPr indent="-228600" lvl="0" marL="457200" algn="l">
              <a:spcBef>
                <a:spcPts val="0"/>
              </a:spcBef>
              <a:spcAft>
                <a:spcPts val="0"/>
              </a:spcAft>
              <a:buSzPts val="1120"/>
              <a:buNone/>
              <a:defRPr sz="1400"/>
            </a:lvl1pPr>
            <a:lvl2pPr indent="-228600" lvl="1" marL="914400" algn="l">
              <a:spcBef>
                <a:spcPts val="240"/>
              </a:spcBef>
              <a:spcAft>
                <a:spcPts val="0"/>
              </a:spcAft>
              <a:buSzPts val="1080"/>
              <a:buNone/>
              <a:defRPr sz="1200"/>
            </a:lvl2pPr>
            <a:lvl3pPr indent="-228600" lvl="2" marL="1371600" algn="l">
              <a:spcBef>
                <a:spcPts val="200"/>
              </a:spcBef>
              <a:spcAft>
                <a:spcPts val="0"/>
              </a:spcAft>
              <a:buSzPts val="1000"/>
              <a:buNone/>
              <a:defRPr sz="1000"/>
            </a:lvl3pPr>
            <a:lvl4pPr indent="-228600" lvl="3" marL="1828800" algn="l">
              <a:spcBef>
                <a:spcPts val="180"/>
              </a:spcBef>
              <a:spcAft>
                <a:spcPts val="0"/>
              </a:spcAft>
              <a:buSzPts val="900"/>
              <a:buNone/>
              <a:defRPr sz="900"/>
            </a:lvl4pPr>
            <a:lvl5pPr indent="-228600" lvl="4" marL="2286000" algn="l">
              <a:spcBef>
                <a:spcPts val="180"/>
              </a:spcBef>
              <a:spcAft>
                <a:spcPts val="0"/>
              </a:spcAft>
              <a:buSzPts val="900"/>
              <a:buNone/>
              <a:defRPr sz="900"/>
            </a:lvl5pPr>
            <a:lvl6pPr indent="-228600" lvl="5" marL="2743200" algn="l">
              <a:spcBef>
                <a:spcPts val="180"/>
              </a:spcBef>
              <a:spcAft>
                <a:spcPts val="0"/>
              </a:spcAft>
              <a:buSzPts val="900"/>
              <a:buNone/>
              <a:defRPr sz="900"/>
            </a:lvl6pPr>
            <a:lvl7pPr indent="-228600" lvl="6" marL="3200400" algn="l">
              <a:spcBef>
                <a:spcPts val="180"/>
              </a:spcBef>
              <a:spcAft>
                <a:spcPts val="0"/>
              </a:spcAft>
              <a:buSzPts val="900"/>
              <a:buNone/>
              <a:defRPr sz="900"/>
            </a:lvl7pPr>
            <a:lvl8pPr indent="-228600" lvl="7" marL="3657600" algn="l">
              <a:spcBef>
                <a:spcPts val="180"/>
              </a:spcBef>
              <a:spcAft>
                <a:spcPts val="0"/>
              </a:spcAft>
              <a:buSzPts val="900"/>
              <a:buNone/>
              <a:defRPr sz="900"/>
            </a:lvl8pPr>
            <a:lvl9pPr indent="-228600" lvl="8" marL="4114800" algn="l">
              <a:spcBef>
                <a:spcPts val="180"/>
              </a:spcBef>
              <a:spcAft>
                <a:spcPts val="0"/>
              </a:spcAft>
              <a:buSzPts val="900"/>
              <a:buNone/>
              <a:defRPr sz="900"/>
            </a:lvl9pPr>
          </a:lstStyle>
          <a:p/>
        </p:txBody>
      </p:sp>
      <p:sp>
        <p:nvSpPr>
          <p:cNvPr id="2620" name="Google Shape;2620;p388"/>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21" name="Google Shape;2621;p388"/>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22" name="Google Shape;2622;p388"/>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414141"/>
                </a:solidFill>
                <a:latin typeface="Corbel"/>
                <a:ea typeface="Corbel"/>
                <a:cs typeface="Corbel"/>
                <a:sym typeface="Corbel"/>
              </a:defRPr>
            </a:lvl1pPr>
            <a:lvl2pPr indent="0" lvl="1" marL="0" marR="0" algn="r">
              <a:spcBef>
                <a:spcPts val="0"/>
              </a:spcBef>
              <a:spcAft>
                <a:spcPts val="0"/>
              </a:spcAft>
              <a:buNone/>
              <a:defRPr sz="1200">
                <a:solidFill>
                  <a:srgbClr val="414141"/>
                </a:solidFill>
                <a:latin typeface="Corbel"/>
                <a:ea typeface="Corbel"/>
                <a:cs typeface="Corbel"/>
                <a:sym typeface="Corbel"/>
              </a:defRPr>
            </a:lvl2pPr>
            <a:lvl3pPr indent="0" lvl="2" marL="0" marR="0" algn="r">
              <a:spcBef>
                <a:spcPts val="0"/>
              </a:spcBef>
              <a:spcAft>
                <a:spcPts val="0"/>
              </a:spcAft>
              <a:buNone/>
              <a:defRPr sz="1200">
                <a:solidFill>
                  <a:srgbClr val="414141"/>
                </a:solidFill>
                <a:latin typeface="Corbel"/>
                <a:ea typeface="Corbel"/>
                <a:cs typeface="Corbel"/>
                <a:sym typeface="Corbel"/>
              </a:defRPr>
            </a:lvl3pPr>
            <a:lvl4pPr indent="0" lvl="3" marL="0" marR="0" algn="r">
              <a:spcBef>
                <a:spcPts val="0"/>
              </a:spcBef>
              <a:spcAft>
                <a:spcPts val="0"/>
              </a:spcAft>
              <a:buNone/>
              <a:defRPr sz="1200">
                <a:solidFill>
                  <a:srgbClr val="414141"/>
                </a:solidFill>
                <a:latin typeface="Corbel"/>
                <a:ea typeface="Corbel"/>
                <a:cs typeface="Corbel"/>
                <a:sym typeface="Corbel"/>
              </a:defRPr>
            </a:lvl4pPr>
            <a:lvl5pPr indent="0" lvl="4" marL="0" marR="0" algn="r">
              <a:spcBef>
                <a:spcPts val="0"/>
              </a:spcBef>
              <a:spcAft>
                <a:spcPts val="0"/>
              </a:spcAft>
              <a:buNone/>
              <a:defRPr sz="1200">
                <a:solidFill>
                  <a:srgbClr val="414141"/>
                </a:solidFill>
                <a:latin typeface="Corbel"/>
                <a:ea typeface="Corbel"/>
                <a:cs typeface="Corbel"/>
                <a:sym typeface="Corbel"/>
              </a:defRPr>
            </a:lvl5pPr>
            <a:lvl6pPr indent="0" lvl="5" marL="0" marR="0" algn="r">
              <a:spcBef>
                <a:spcPts val="0"/>
              </a:spcBef>
              <a:spcAft>
                <a:spcPts val="0"/>
              </a:spcAft>
              <a:buNone/>
              <a:defRPr sz="1200">
                <a:solidFill>
                  <a:srgbClr val="414141"/>
                </a:solidFill>
                <a:latin typeface="Corbel"/>
                <a:ea typeface="Corbel"/>
                <a:cs typeface="Corbel"/>
                <a:sym typeface="Corbel"/>
              </a:defRPr>
            </a:lvl6pPr>
            <a:lvl7pPr indent="0" lvl="6" marL="0" marR="0" algn="r">
              <a:spcBef>
                <a:spcPts val="0"/>
              </a:spcBef>
              <a:spcAft>
                <a:spcPts val="0"/>
              </a:spcAft>
              <a:buNone/>
              <a:defRPr sz="1200">
                <a:solidFill>
                  <a:srgbClr val="414141"/>
                </a:solidFill>
                <a:latin typeface="Corbel"/>
                <a:ea typeface="Corbel"/>
                <a:cs typeface="Corbel"/>
                <a:sym typeface="Corbel"/>
              </a:defRPr>
            </a:lvl7pPr>
            <a:lvl8pPr indent="0" lvl="7" marL="0" marR="0" algn="r">
              <a:spcBef>
                <a:spcPts val="0"/>
              </a:spcBef>
              <a:spcAft>
                <a:spcPts val="0"/>
              </a:spcAft>
              <a:buNone/>
              <a:defRPr sz="1200">
                <a:solidFill>
                  <a:srgbClr val="414141"/>
                </a:solidFill>
                <a:latin typeface="Corbel"/>
                <a:ea typeface="Corbel"/>
                <a:cs typeface="Corbel"/>
                <a:sym typeface="Corbel"/>
              </a:defRPr>
            </a:lvl8pPr>
            <a:lvl9pPr indent="0" lvl="8" marL="0" marR="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type="picTx">
  <p:cSld name="PICTURE_WITH_CAPTION_TEXT">
    <p:bg>
      <p:bgPr>
        <a:solidFill>
          <a:schemeClr val="lt2"/>
        </a:solidFill>
      </p:bgPr>
    </p:bg>
    <p:spTree>
      <p:nvGrpSpPr>
        <p:cNvPr id="2623" name="Shape 2623"/>
        <p:cNvGrpSpPr/>
        <p:nvPr/>
      </p:nvGrpSpPr>
      <p:grpSpPr>
        <a:xfrm>
          <a:off x="0" y="0"/>
          <a:ext cx="0" cy="0"/>
          <a:chOff x="0" y="0"/>
          <a:chExt cx="0" cy="0"/>
        </a:xfrm>
      </p:grpSpPr>
      <p:sp>
        <p:nvSpPr>
          <p:cNvPr id="2624" name="Google Shape;2624;p389"/>
          <p:cNvSpPr/>
          <p:nvPr/>
        </p:nvSpPr>
        <p:spPr>
          <a:xfrm>
            <a:off x="2855913" y="0"/>
            <a:ext cx="46037"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625" name="Google Shape;2625;p389"/>
          <p:cNvSpPr/>
          <p:nvPr/>
        </p:nvSpPr>
        <p:spPr>
          <a:xfrm>
            <a:off x="2855913" y="0"/>
            <a:ext cx="46037"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626" name="Google Shape;2626;p389"/>
          <p:cNvSpPr txBox="1"/>
          <p:nvPr>
            <p:ph type="title"/>
          </p:nvPr>
        </p:nvSpPr>
        <p:spPr>
          <a:xfrm>
            <a:off x="164592" y="155448"/>
            <a:ext cx="2525150" cy="978408"/>
          </a:xfrm>
          <a:prstGeom prst="rect">
            <a:avLst/>
          </a:prstGeom>
          <a:noFill/>
          <a:ln>
            <a:noFill/>
          </a:ln>
        </p:spPr>
        <p:txBody>
          <a:bodyPr anchorCtr="0" anchor="b" bIns="0" lIns="73150" spcFirstLastPara="1" rIns="45700" wrap="square" tIns="45700">
            <a:normAutofit/>
          </a:bodyPr>
          <a:lstStyle>
            <a:lvl1pPr lvl="0" algn="l">
              <a:spcBef>
                <a:spcPts val="0"/>
              </a:spcBef>
              <a:spcAft>
                <a:spcPts val="0"/>
              </a:spcAft>
              <a:buSzPts val="1400"/>
              <a:buNone/>
              <a:defRPr b="0"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27" name="Google Shape;2627;p389"/>
          <p:cNvSpPr/>
          <p:nvPr>
            <p:ph idx="2" type="pic"/>
          </p:nvPr>
        </p:nvSpPr>
        <p:spPr>
          <a:xfrm>
            <a:off x="2903805" y="1484808"/>
            <a:ext cx="6247397" cy="5373192"/>
          </a:xfrm>
          <a:prstGeom prst="rect">
            <a:avLst/>
          </a:prstGeom>
          <a:solidFill>
            <a:srgbClr val="BABABB"/>
          </a:solidFill>
          <a:ln>
            <a:noFill/>
          </a:ln>
        </p:spPr>
        <p:txBody>
          <a:bodyPr anchorCtr="0" anchor="t" bIns="45700" lIns="54850" spcFirstLastPara="1" rIns="91425" wrap="square" tIns="91425">
            <a:normAutofit/>
          </a:bodyPr>
          <a:lstStyle>
            <a:lvl1pPr lvl="0" marR="0" rtl="0" algn="l">
              <a:spcBef>
                <a:spcPts val="0"/>
              </a:spcBef>
              <a:spcAft>
                <a:spcPts val="0"/>
              </a:spcAft>
              <a:buClr>
                <a:schemeClr val="accent1"/>
              </a:buClr>
              <a:buSzPts val="2560"/>
              <a:buFont typeface="Noto Sans Symbols"/>
              <a:buNone/>
              <a:defRPr b="0" i="0" sz="3200" u="none" cap="none" strike="noStrike">
                <a:solidFill>
                  <a:schemeClr val="dk1"/>
                </a:solidFill>
                <a:latin typeface="Corbel"/>
                <a:ea typeface="Corbel"/>
                <a:cs typeface="Corbel"/>
                <a:sym typeface="Corbel"/>
              </a:defRPr>
            </a:lvl1pPr>
            <a:lvl2pPr lvl="1" marR="0" rtl="0" algn="l">
              <a:spcBef>
                <a:spcPts val="560"/>
              </a:spcBef>
              <a:spcAft>
                <a:spcPts val="0"/>
              </a:spcAft>
              <a:buClr>
                <a:schemeClr val="accent2"/>
              </a:buClr>
              <a:buSzPts val="2520"/>
              <a:buFont typeface="Noto Sans Symbols"/>
              <a:buNone/>
              <a:defRPr b="0" i="0" sz="2800" u="none" cap="none" strike="noStrike">
                <a:solidFill>
                  <a:schemeClr val="dk1"/>
                </a:solidFill>
                <a:latin typeface="Corbel"/>
                <a:ea typeface="Corbel"/>
                <a:cs typeface="Corbel"/>
                <a:sym typeface="Corbel"/>
              </a:defRPr>
            </a:lvl2pPr>
            <a:lvl3pPr lvl="2" marR="0" rtl="0" algn="l">
              <a:spcBef>
                <a:spcPts val="480"/>
              </a:spcBef>
              <a:spcAft>
                <a:spcPts val="0"/>
              </a:spcAft>
              <a:buClr>
                <a:srgbClr val="E66C7D"/>
              </a:buClr>
              <a:buSzPts val="2400"/>
              <a:buFont typeface="Arial"/>
              <a:buNone/>
              <a:defRPr b="0" i="0" sz="2400" u="none" cap="none" strike="noStrike">
                <a:solidFill>
                  <a:schemeClr val="dk1"/>
                </a:solidFill>
                <a:latin typeface="Corbel"/>
                <a:ea typeface="Corbel"/>
                <a:cs typeface="Corbel"/>
                <a:sym typeface="Corbel"/>
              </a:defRPr>
            </a:lvl3pPr>
            <a:lvl4pPr lvl="3" marR="0" rtl="0" algn="l">
              <a:spcBef>
                <a:spcPts val="400"/>
              </a:spcBef>
              <a:spcAft>
                <a:spcPts val="0"/>
              </a:spcAft>
              <a:buClr>
                <a:srgbClr val="6BB76D"/>
              </a:buClr>
              <a:buSzPts val="2000"/>
              <a:buFont typeface="Arial"/>
              <a:buNone/>
              <a:defRPr b="0" i="0" sz="2000" u="none" cap="none" strike="noStrike">
                <a:solidFill>
                  <a:schemeClr val="dk1"/>
                </a:solidFill>
                <a:latin typeface="Corbel"/>
                <a:ea typeface="Corbel"/>
                <a:cs typeface="Corbel"/>
                <a:sym typeface="Corbel"/>
              </a:defRPr>
            </a:lvl4pPr>
            <a:lvl5pPr lvl="4" marR="0" rtl="0" algn="l">
              <a:spcBef>
                <a:spcPts val="400"/>
              </a:spcBef>
              <a:spcAft>
                <a:spcPts val="0"/>
              </a:spcAft>
              <a:buClr>
                <a:srgbClr val="E88651"/>
              </a:buClr>
              <a:buSzPts val="2000"/>
              <a:buFont typeface="Noto Sans Symbols"/>
              <a:buNone/>
              <a:defRPr b="0" i="0" sz="2000" u="none" cap="none" strike="noStrike">
                <a:solidFill>
                  <a:schemeClr val="dk1"/>
                </a:solidFill>
                <a:latin typeface="Corbel"/>
                <a:ea typeface="Corbel"/>
                <a:cs typeface="Corbel"/>
                <a:sym typeface="Corbel"/>
              </a:defRPr>
            </a:lvl5pPr>
            <a:lvl6pPr lvl="5" marR="0" rtl="0" algn="l">
              <a:spcBef>
                <a:spcPts val="400"/>
              </a:spcBef>
              <a:spcAft>
                <a:spcPts val="0"/>
              </a:spcAft>
              <a:buClr>
                <a:schemeClr val="accent6"/>
              </a:buClr>
              <a:buSzPts val="2000"/>
              <a:buFont typeface="Noto Sans Symbols"/>
              <a:buNone/>
              <a:defRPr b="0" i="0" sz="2000" u="none" cap="none" strike="noStrike">
                <a:solidFill>
                  <a:schemeClr val="dk1"/>
                </a:solidFill>
                <a:latin typeface="Corbel"/>
                <a:ea typeface="Corbel"/>
                <a:cs typeface="Corbel"/>
                <a:sym typeface="Corbel"/>
              </a:defRPr>
            </a:lvl6pPr>
            <a:lvl7pPr lvl="6" marR="0" rtl="0" algn="l">
              <a:spcBef>
                <a:spcPts val="400"/>
              </a:spcBef>
              <a:spcAft>
                <a:spcPts val="0"/>
              </a:spcAft>
              <a:buClr>
                <a:schemeClr val="accent1"/>
              </a:buClr>
              <a:buSzPts val="2000"/>
              <a:buFont typeface="Noto Sans Symbols"/>
              <a:buNone/>
              <a:defRPr b="0" i="0" sz="2000" u="none" cap="none" strike="noStrike">
                <a:solidFill>
                  <a:schemeClr val="dk1"/>
                </a:solidFill>
                <a:latin typeface="Corbel"/>
                <a:ea typeface="Corbel"/>
                <a:cs typeface="Corbel"/>
                <a:sym typeface="Corbel"/>
              </a:defRPr>
            </a:lvl7pPr>
            <a:lvl8pPr lvl="7" marR="0" rtl="0" algn="l">
              <a:spcBef>
                <a:spcPts val="400"/>
              </a:spcBef>
              <a:spcAft>
                <a:spcPts val="0"/>
              </a:spcAft>
              <a:buClr>
                <a:schemeClr val="accent2"/>
              </a:buClr>
              <a:buSzPts val="2000"/>
              <a:buFont typeface="Noto Sans Symbols"/>
              <a:buNone/>
              <a:defRPr b="0" i="0" sz="2000" u="none" cap="none" strike="noStrike">
                <a:solidFill>
                  <a:schemeClr val="dk1"/>
                </a:solidFill>
                <a:latin typeface="Corbel"/>
                <a:ea typeface="Corbel"/>
                <a:cs typeface="Corbel"/>
                <a:sym typeface="Corbel"/>
              </a:defRPr>
            </a:lvl8pPr>
            <a:lvl9pPr lvl="8" marR="0" rtl="0" algn="l">
              <a:spcBef>
                <a:spcPts val="400"/>
              </a:spcBef>
              <a:spcAft>
                <a:spcPts val="0"/>
              </a:spcAft>
              <a:buClr>
                <a:schemeClr val="accent3"/>
              </a:buClr>
              <a:buSzPts val="2000"/>
              <a:buFont typeface="Noto Sans Symbols"/>
              <a:buNone/>
              <a:defRPr b="0" i="0" sz="2000" u="none" cap="none" strike="noStrike">
                <a:solidFill>
                  <a:schemeClr val="dk1"/>
                </a:solidFill>
                <a:latin typeface="Corbel"/>
                <a:ea typeface="Corbel"/>
                <a:cs typeface="Corbel"/>
                <a:sym typeface="Corbel"/>
              </a:defRPr>
            </a:lvl9pPr>
          </a:lstStyle>
          <a:p/>
        </p:txBody>
      </p:sp>
      <p:sp>
        <p:nvSpPr>
          <p:cNvPr id="2628" name="Google Shape;2628;p389"/>
          <p:cNvSpPr txBox="1"/>
          <p:nvPr>
            <p:ph idx="1" type="body"/>
          </p:nvPr>
        </p:nvSpPr>
        <p:spPr>
          <a:xfrm>
            <a:off x="164592" y="1728216"/>
            <a:ext cx="2468880" cy="4572000"/>
          </a:xfrm>
          <a:prstGeom prst="rect">
            <a:avLst/>
          </a:prstGeom>
          <a:noFill/>
          <a:ln>
            <a:noFill/>
          </a:ln>
        </p:spPr>
        <p:txBody>
          <a:bodyPr anchorCtr="0" anchor="t" bIns="45700" lIns="54850" spcFirstLastPara="1" rIns="91425" wrap="square" tIns="91425">
            <a:noAutofit/>
          </a:bodyPr>
          <a:lstStyle>
            <a:lvl1pPr indent="-228600" lvl="0" marL="457200" algn="l">
              <a:spcBef>
                <a:spcPts val="0"/>
              </a:spcBef>
              <a:spcAft>
                <a:spcPts val="0"/>
              </a:spcAft>
              <a:buSzPts val="1120"/>
              <a:buNone/>
              <a:defRPr sz="1400"/>
            </a:lvl1pPr>
            <a:lvl2pPr indent="-228600" lvl="1" marL="914400" algn="l">
              <a:spcBef>
                <a:spcPts val="240"/>
              </a:spcBef>
              <a:spcAft>
                <a:spcPts val="0"/>
              </a:spcAft>
              <a:buSzPts val="1080"/>
              <a:buNone/>
              <a:defRPr sz="1200"/>
            </a:lvl2pPr>
            <a:lvl3pPr indent="-228600" lvl="2" marL="1371600" algn="l">
              <a:spcBef>
                <a:spcPts val="200"/>
              </a:spcBef>
              <a:spcAft>
                <a:spcPts val="0"/>
              </a:spcAft>
              <a:buSzPts val="1000"/>
              <a:buNone/>
              <a:defRPr sz="1000"/>
            </a:lvl3pPr>
            <a:lvl4pPr indent="-228600" lvl="3" marL="1828800" algn="l">
              <a:spcBef>
                <a:spcPts val="180"/>
              </a:spcBef>
              <a:spcAft>
                <a:spcPts val="0"/>
              </a:spcAft>
              <a:buSzPts val="900"/>
              <a:buNone/>
              <a:defRPr sz="900"/>
            </a:lvl4pPr>
            <a:lvl5pPr indent="-228600" lvl="4" marL="2286000" algn="l">
              <a:spcBef>
                <a:spcPts val="180"/>
              </a:spcBef>
              <a:spcAft>
                <a:spcPts val="0"/>
              </a:spcAft>
              <a:buSzPts val="900"/>
              <a:buNone/>
              <a:defRPr sz="900"/>
            </a:lvl5pPr>
            <a:lvl6pPr indent="-228600" lvl="5" marL="2743200" algn="l">
              <a:spcBef>
                <a:spcPts val="180"/>
              </a:spcBef>
              <a:spcAft>
                <a:spcPts val="0"/>
              </a:spcAft>
              <a:buSzPts val="900"/>
              <a:buNone/>
              <a:defRPr sz="900"/>
            </a:lvl6pPr>
            <a:lvl7pPr indent="-228600" lvl="6" marL="3200400" algn="l">
              <a:spcBef>
                <a:spcPts val="180"/>
              </a:spcBef>
              <a:spcAft>
                <a:spcPts val="0"/>
              </a:spcAft>
              <a:buSzPts val="900"/>
              <a:buNone/>
              <a:defRPr sz="900"/>
            </a:lvl7pPr>
            <a:lvl8pPr indent="-228600" lvl="7" marL="3657600" algn="l">
              <a:spcBef>
                <a:spcPts val="180"/>
              </a:spcBef>
              <a:spcAft>
                <a:spcPts val="0"/>
              </a:spcAft>
              <a:buSzPts val="900"/>
              <a:buNone/>
              <a:defRPr sz="900"/>
            </a:lvl8pPr>
            <a:lvl9pPr indent="-228600" lvl="8" marL="4114800" algn="l">
              <a:spcBef>
                <a:spcPts val="180"/>
              </a:spcBef>
              <a:spcAft>
                <a:spcPts val="0"/>
              </a:spcAft>
              <a:buSzPts val="900"/>
              <a:buNone/>
              <a:defRPr sz="900"/>
            </a:lvl9pPr>
          </a:lstStyle>
          <a:p/>
        </p:txBody>
      </p:sp>
      <p:sp>
        <p:nvSpPr>
          <p:cNvPr id="2629" name="Google Shape;2629;p389"/>
          <p:cNvSpPr txBox="1"/>
          <p:nvPr>
            <p:ph idx="10" type="dt"/>
          </p:nvPr>
        </p:nvSpPr>
        <p:spPr>
          <a:xfrm>
            <a:off x="165100" y="1169988"/>
            <a:ext cx="2522538" cy="201612"/>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30" name="Google Shape;2630;p389"/>
          <p:cNvSpPr txBox="1"/>
          <p:nvPr>
            <p:ph idx="11" type="ftr"/>
          </p:nvPr>
        </p:nvSpPr>
        <p:spPr>
          <a:xfrm>
            <a:off x="3035300" y="1169988"/>
            <a:ext cx="5194300" cy="201612"/>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solidFill>
                  <a:srgbClr val="BABABA"/>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31" name="Google Shape;2631;p389"/>
          <p:cNvSpPr txBox="1"/>
          <p:nvPr>
            <p:ph idx="12" type="sldNum"/>
          </p:nvPr>
        </p:nvSpPr>
        <p:spPr>
          <a:xfrm>
            <a:off x="8339138" y="1169988"/>
            <a:ext cx="733425" cy="201612"/>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414141"/>
                </a:solidFill>
                <a:latin typeface="Corbel"/>
                <a:ea typeface="Corbel"/>
                <a:cs typeface="Corbel"/>
                <a:sym typeface="Corbel"/>
              </a:defRPr>
            </a:lvl1pPr>
            <a:lvl2pPr indent="0" lvl="1" marL="0" marR="0" algn="r">
              <a:spcBef>
                <a:spcPts val="0"/>
              </a:spcBef>
              <a:spcAft>
                <a:spcPts val="0"/>
              </a:spcAft>
              <a:buNone/>
              <a:defRPr sz="1200">
                <a:solidFill>
                  <a:srgbClr val="414141"/>
                </a:solidFill>
                <a:latin typeface="Corbel"/>
                <a:ea typeface="Corbel"/>
                <a:cs typeface="Corbel"/>
                <a:sym typeface="Corbel"/>
              </a:defRPr>
            </a:lvl2pPr>
            <a:lvl3pPr indent="0" lvl="2" marL="0" marR="0" algn="r">
              <a:spcBef>
                <a:spcPts val="0"/>
              </a:spcBef>
              <a:spcAft>
                <a:spcPts val="0"/>
              </a:spcAft>
              <a:buNone/>
              <a:defRPr sz="1200">
                <a:solidFill>
                  <a:srgbClr val="414141"/>
                </a:solidFill>
                <a:latin typeface="Corbel"/>
                <a:ea typeface="Corbel"/>
                <a:cs typeface="Corbel"/>
                <a:sym typeface="Corbel"/>
              </a:defRPr>
            </a:lvl3pPr>
            <a:lvl4pPr indent="0" lvl="3" marL="0" marR="0" algn="r">
              <a:spcBef>
                <a:spcPts val="0"/>
              </a:spcBef>
              <a:spcAft>
                <a:spcPts val="0"/>
              </a:spcAft>
              <a:buNone/>
              <a:defRPr sz="1200">
                <a:solidFill>
                  <a:srgbClr val="414141"/>
                </a:solidFill>
                <a:latin typeface="Corbel"/>
                <a:ea typeface="Corbel"/>
                <a:cs typeface="Corbel"/>
                <a:sym typeface="Corbel"/>
              </a:defRPr>
            </a:lvl4pPr>
            <a:lvl5pPr indent="0" lvl="4" marL="0" marR="0" algn="r">
              <a:spcBef>
                <a:spcPts val="0"/>
              </a:spcBef>
              <a:spcAft>
                <a:spcPts val="0"/>
              </a:spcAft>
              <a:buNone/>
              <a:defRPr sz="1200">
                <a:solidFill>
                  <a:srgbClr val="414141"/>
                </a:solidFill>
                <a:latin typeface="Corbel"/>
                <a:ea typeface="Corbel"/>
                <a:cs typeface="Corbel"/>
                <a:sym typeface="Corbel"/>
              </a:defRPr>
            </a:lvl5pPr>
            <a:lvl6pPr indent="0" lvl="5" marL="0" marR="0" algn="r">
              <a:spcBef>
                <a:spcPts val="0"/>
              </a:spcBef>
              <a:spcAft>
                <a:spcPts val="0"/>
              </a:spcAft>
              <a:buNone/>
              <a:defRPr sz="1200">
                <a:solidFill>
                  <a:srgbClr val="414141"/>
                </a:solidFill>
                <a:latin typeface="Corbel"/>
                <a:ea typeface="Corbel"/>
                <a:cs typeface="Corbel"/>
                <a:sym typeface="Corbel"/>
              </a:defRPr>
            </a:lvl6pPr>
            <a:lvl7pPr indent="0" lvl="6" marL="0" marR="0" algn="r">
              <a:spcBef>
                <a:spcPts val="0"/>
              </a:spcBef>
              <a:spcAft>
                <a:spcPts val="0"/>
              </a:spcAft>
              <a:buNone/>
              <a:defRPr sz="1200">
                <a:solidFill>
                  <a:srgbClr val="414141"/>
                </a:solidFill>
                <a:latin typeface="Corbel"/>
                <a:ea typeface="Corbel"/>
                <a:cs typeface="Corbel"/>
                <a:sym typeface="Corbel"/>
              </a:defRPr>
            </a:lvl7pPr>
            <a:lvl8pPr indent="0" lvl="7" marL="0" marR="0" algn="r">
              <a:spcBef>
                <a:spcPts val="0"/>
              </a:spcBef>
              <a:spcAft>
                <a:spcPts val="0"/>
              </a:spcAft>
              <a:buNone/>
              <a:defRPr sz="1200">
                <a:solidFill>
                  <a:srgbClr val="414141"/>
                </a:solidFill>
                <a:latin typeface="Corbel"/>
                <a:ea typeface="Corbel"/>
                <a:cs typeface="Corbel"/>
                <a:sym typeface="Corbel"/>
              </a:defRPr>
            </a:lvl8pPr>
            <a:lvl9pPr indent="0" lvl="8" marL="0" marR="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Κατακόρυφο κείμενο" type="vertTx">
  <p:cSld name="VERTICAL_TEXT">
    <p:spTree>
      <p:nvGrpSpPr>
        <p:cNvPr id="2632" name="Shape 2632"/>
        <p:cNvGrpSpPr/>
        <p:nvPr/>
      </p:nvGrpSpPr>
      <p:grpSpPr>
        <a:xfrm>
          <a:off x="0" y="0"/>
          <a:ext cx="0" cy="0"/>
          <a:chOff x="0" y="0"/>
          <a:chExt cx="0" cy="0"/>
        </a:xfrm>
      </p:grpSpPr>
      <p:sp>
        <p:nvSpPr>
          <p:cNvPr id="2633" name="Google Shape;2633;p390"/>
          <p:cNvSpPr txBox="1"/>
          <p:nvPr>
            <p:ph type="title"/>
          </p:nvPr>
        </p:nvSpPr>
        <p:spPr>
          <a:xfrm>
            <a:off x="457200" y="152400"/>
            <a:ext cx="8229600" cy="1250950"/>
          </a:xfrm>
          <a:prstGeom prst="rect">
            <a:avLst/>
          </a:prstGeom>
          <a:noFill/>
          <a:ln>
            <a:noFill/>
          </a:ln>
        </p:spPr>
        <p:txBody>
          <a:bodyPr anchorCtr="0" anchor="ctr" bIns="45700" lIns="91425" spcFirstLastPara="1" rIns="45700"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34" name="Google Shape;2634;p390"/>
          <p:cNvSpPr txBox="1"/>
          <p:nvPr>
            <p:ph idx="1" type="body"/>
          </p:nvPr>
        </p:nvSpPr>
        <p:spPr>
          <a:xfrm rot="5400000">
            <a:off x="2259012" y="-26988"/>
            <a:ext cx="4625975" cy="8229600"/>
          </a:xfrm>
          <a:prstGeom prst="rect">
            <a:avLst/>
          </a:prstGeom>
          <a:noFill/>
          <a:ln>
            <a:noFill/>
          </a:ln>
        </p:spPr>
        <p:txBody>
          <a:bodyPr anchorCtr="0" anchor="t" bIns="45700" lIns="54850" spcFirstLastPara="1" rIns="91425" wrap="square" tIns="91425">
            <a:noAutofit/>
          </a:bodyPr>
          <a:lstStyle>
            <a:lvl1pPr indent="-320040" lvl="0" marL="457200" algn="l">
              <a:spcBef>
                <a:spcPts val="0"/>
              </a:spcBef>
              <a:spcAft>
                <a:spcPts val="0"/>
              </a:spcAft>
              <a:buSzPts val="1440"/>
              <a:buChar char="◼"/>
              <a:defRPr/>
            </a:lvl1pPr>
            <a:lvl2pPr indent="-331469" lvl="1" marL="914400" algn="l">
              <a:spcBef>
                <a:spcPts val="360"/>
              </a:spcBef>
              <a:spcAft>
                <a:spcPts val="0"/>
              </a:spcAft>
              <a:buSzPts val="162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635" name="Google Shape;2635;p390"/>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36" name="Google Shape;2636;p390"/>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37" name="Google Shape;2637;p390"/>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414141"/>
                </a:solidFill>
                <a:latin typeface="Corbel"/>
                <a:ea typeface="Corbel"/>
                <a:cs typeface="Corbel"/>
                <a:sym typeface="Corbel"/>
              </a:defRPr>
            </a:lvl1pPr>
            <a:lvl2pPr indent="0" lvl="1" marL="0" marR="0" algn="r">
              <a:spcBef>
                <a:spcPts val="0"/>
              </a:spcBef>
              <a:spcAft>
                <a:spcPts val="0"/>
              </a:spcAft>
              <a:buNone/>
              <a:defRPr sz="1200">
                <a:solidFill>
                  <a:srgbClr val="414141"/>
                </a:solidFill>
                <a:latin typeface="Corbel"/>
                <a:ea typeface="Corbel"/>
                <a:cs typeface="Corbel"/>
                <a:sym typeface="Corbel"/>
              </a:defRPr>
            </a:lvl2pPr>
            <a:lvl3pPr indent="0" lvl="2" marL="0" marR="0" algn="r">
              <a:spcBef>
                <a:spcPts val="0"/>
              </a:spcBef>
              <a:spcAft>
                <a:spcPts val="0"/>
              </a:spcAft>
              <a:buNone/>
              <a:defRPr sz="1200">
                <a:solidFill>
                  <a:srgbClr val="414141"/>
                </a:solidFill>
                <a:latin typeface="Corbel"/>
                <a:ea typeface="Corbel"/>
                <a:cs typeface="Corbel"/>
                <a:sym typeface="Corbel"/>
              </a:defRPr>
            </a:lvl3pPr>
            <a:lvl4pPr indent="0" lvl="3" marL="0" marR="0" algn="r">
              <a:spcBef>
                <a:spcPts val="0"/>
              </a:spcBef>
              <a:spcAft>
                <a:spcPts val="0"/>
              </a:spcAft>
              <a:buNone/>
              <a:defRPr sz="1200">
                <a:solidFill>
                  <a:srgbClr val="414141"/>
                </a:solidFill>
                <a:latin typeface="Corbel"/>
                <a:ea typeface="Corbel"/>
                <a:cs typeface="Corbel"/>
                <a:sym typeface="Corbel"/>
              </a:defRPr>
            </a:lvl4pPr>
            <a:lvl5pPr indent="0" lvl="4" marL="0" marR="0" algn="r">
              <a:spcBef>
                <a:spcPts val="0"/>
              </a:spcBef>
              <a:spcAft>
                <a:spcPts val="0"/>
              </a:spcAft>
              <a:buNone/>
              <a:defRPr sz="1200">
                <a:solidFill>
                  <a:srgbClr val="414141"/>
                </a:solidFill>
                <a:latin typeface="Corbel"/>
                <a:ea typeface="Corbel"/>
                <a:cs typeface="Corbel"/>
                <a:sym typeface="Corbel"/>
              </a:defRPr>
            </a:lvl5pPr>
            <a:lvl6pPr indent="0" lvl="5" marL="0" marR="0" algn="r">
              <a:spcBef>
                <a:spcPts val="0"/>
              </a:spcBef>
              <a:spcAft>
                <a:spcPts val="0"/>
              </a:spcAft>
              <a:buNone/>
              <a:defRPr sz="1200">
                <a:solidFill>
                  <a:srgbClr val="414141"/>
                </a:solidFill>
                <a:latin typeface="Corbel"/>
                <a:ea typeface="Corbel"/>
                <a:cs typeface="Corbel"/>
                <a:sym typeface="Corbel"/>
              </a:defRPr>
            </a:lvl6pPr>
            <a:lvl7pPr indent="0" lvl="6" marL="0" marR="0" algn="r">
              <a:spcBef>
                <a:spcPts val="0"/>
              </a:spcBef>
              <a:spcAft>
                <a:spcPts val="0"/>
              </a:spcAft>
              <a:buNone/>
              <a:defRPr sz="1200">
                <a:solidFill>
                  <a:srgbClr val="414141"/>
                </a:solidFill>
                <a:latin typeface="Corbel"/>
                <a:ea typeface="Corbel"/>
                <a:cs typeface="Corbel"/>
                <a:sym typeface="Corbel"/>
              </a:defRPr>
            </a:lvl7pPr>
            <a:lvl8pPr indent="0" lvl="7" marL="0" marR="0" algn="r">
              <a:spcBef>
                <a:spcPts val="0"/>
              </a:spcBef>
              <a:spcAft>
                <a:spcPts val="0"/>
              </a:spcAft>
              <a:buNone/>
              <a:defRPr sz="1200">
                <a:solidFill>
                  <a:srgbClr val="414141"/>
                </a:solidFill>
                <a:latin typeface="Corbel"/>
                <a:ea typeface="Corbel"/>
                <a:cs typeface="Corbel"/>
                <a:sym typeface="Corbel"/>
              </a:defRPr>
            </a:lvl8pPr>
            <a:lvl9pPr indent="0" lvl="8" marL="0" marR="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ατακόρυφος τίτλος και Κείμενο" showMasterSp="0" type="vertTitleAndTx">
  <p:cSld name="VERTICAL_TITLE_AND_VERTICAL_TEXT">
    <p:spTree>
      <p:nvGrpSpPr>
        <p:cNvPr id="2638" name="Shape 2638"/>
        <p:cNvGrpSpPr/>
        <p:nvPr/>
      </p:nvGrpSpPr>
      <p:grpSpPr>
        <a:xfrm>
          <a:off x="0" y="0"/>
          <a:ext cx="0" cy="0"/>
          <a:chOff x="0" y="0"/>
          <a:chExt cx="0" cy="0"/>
        </a:xfrm>
      </p:grpSpPr>
      <p:sp>
        <p:nvSpPr>
          <p:cNvPr id="2639" name="Google Shape;2639;p391"/>
          <p:cNvSpPr/>
          <p:nvPr/>
        </p:nvSpPr>
        <p:spPr>
          <a:xfrm>
            <a:off x="6599238" y="0"/>
            <a:ext cx="46037" cy="6858000"/>
          </a:xfrm>
          <a:prstGeom prst="rect">
            <a:avLst/>
          </a:prstGeom>
          <a:solidFill>
            <a:srgbClr val="FFFFFF"/>
          </a:solidFill>
          <a:ln>
            <a:noFill/>
          </a:ln>
          <a:effectLst>
            <a:outerShdw blurRad="31750" rotWithShape="0" algn="tl" dir="10800000" dist="1016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640" name="Google Shape;2640;p391"/>
          <p:cNvSpPr/>
          <p:nvPr/>
        </p:nvSpPr>
        <p:spPr>
          <a:xfrm>
            <a:off x="6648450" y="0"/>
            <a:ext cx="2514600"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641" name="Google Shape;2641;p391"/>
          <p:cNvSpPr txBox="1"/>
          <p:nvPr>
            <p:ph type="title"/>
          </p:nvPr>
        </p:nvSpPr>
        <p:spPr>
          <a:xfrm rot="5400000">
            <a:off x="4808537" y="2247903"/>
            <a:ext cx="5851525" cy="1905000"/>
          </a:xfrm>
          <a:prstGeom prst="rect">
            <a:avLst/>
          </a:prstGeom>
          <a:noFill/>
          <a:ln>
            <a:noFill/>
          </a:ln>
        </p:spPr>
        <p:txBody>
          <a:bodyPr anchorCtr="0" anchor="ctr" bIns="45700" lIns="91425" spcFirstLastPara="1" rIns="45700"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42" name="Google Shape;2642;p391"/>
          <p:cNvSpPr txBox="1"/>
          <p:nvPr>
            <p:ph idx="1" type="body"/>
          </p:nvPr>
        </p:nvSpPr>
        <p:spPr>
          <a:xfrm rot="5400000">
            <a:off x="541338" y="220663"/>
            <a:ext cx="5851525" cy="6019800"/>
          </a:xfrm>
          <a:prstGeom prst="rect">
            <a:avLst/>
          </a:prstGeom>
          <a:noFill/>
          <a:ln>
            <a:noFill/>
          </a:ln>
        </p:spPr>
        <p:txBody>
          <a:bodyPr anchorCtr="0" anchor="t" bIns="45700" lIns="54850" spcFirstLastPara="1" rIns="91425" wrap="square" tIns="91425">
            <a:noAutofit/>
          </a:bodyPr>
          <a:lstStyle>
            <a:lvl1pPr indent="-320040" lvl="0" marL="457200" algn="l">
              <a:spcBef>
                <a:spcPts val="0"/>
              </a:spcBef>
              <a:spcAft>
                <a:spcPts val="0"/>
              </a:spcAft>
              <a:buSzPts val="1440"/>
              <a:buChar char="◼"/>
              <a:defRPr/>
            </a:lvl1pPr>
            <a:lvl2pPr indent="-331469" lvl="1" marL="914400" algn="l">
              <a:spcBef>
                <a:spcPts val="360"/>
              </a:spcBef>
              <a:spcAft>
                <a:spcPts val="0"/>
              </a:spcAft>
              <a:buSzPts val="162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643" name="Google Shape;2643;p391"/>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44" name="Google Shape;2644;p391"/>
          <p:cNvSpPr txBox="1"/>
          <p:nvPr>
            <p:ph idx="11" type="ftr"/>
          </p:nvPr>
        </p:nvSpPr>
        <p:spPr>
          <a:xfrm>
            <a:off x="2640013" y="6376988"/>
            <a:ext cx="3836987" cy="365125"/>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45" name="Google Shape;2645;p391"/>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414141"/>
                </a:solidFill>
                <a:latin typeface="Corbel"/>
                <a:ea typeface="Corbel"/>
                <a:cs typeface="Corbel"/>
                <a:sym typeface="Corbel"/>
              </a:defRPr>
            </a:lvl1pPr>
            <a:lvl2pPr indent="0" lvl="1" marL="0" marR="0" algn="r">
              <a:spcBef>
                <a:spcPts val="0"/>
              </a:spcBef>
              <a:spcAft>
                <a:spcPts val="0"/>
              </a:spcAft>
              <a:buNone/>
              <a:defRPr sz="1200">
                <a:solidFill>
                  <a:srgbClr val="414141"/>
                </a:solidFill>
                <a:latin typeface="Corbel"/>
                <a:ea typeface="Corbel"/>
                <a:cs typeface="Corbel"/>
                <a:sym typeface="Corbel"/>
              </a:defRPr>
            </a:lvl2pPr>
            <a:lvl3pPr indent="0" lvl="2" marL="0" marR="0" algn="r">
              <a:spcBef>
                <a:spcPts val="0"/>
              </a:spcBef>
              <a:spcAft>
                <a:spcPts val="0"/>
              </a:spcAft>
              <a:buNone/>
              <a:defRPr sz="1200">
                <a:solidFill>
                  <a:srgbClr val="414141"/>
                </a:solidFill>
                <a:latin typeface="Corbel"/>
                <a:ea typeface="Corbel"/>
                <a:cs typeface="Corbel"/>
                <a:sym typeface="Corbel"/>
              </a:defRPr>
            </a:lvl3pPr>
            <a:lvl4pPr indent="0" lvl="3" marL="0" marR="0" algn="r">
              <a:spcBef>
                <a:spcPts val="0"/>
              </a:spcBef>
              <a:spcAft>
                <a:spcPts val="0"/>
              </a:spcAft>
              <a:buNone/>
              <a:defRPr sz="1200">
                <a:solidFill>
                  <a:srgbClr val="414141"/>
                </a:solidFill>
                <a:latin typeface="Corbel"/>
                <a:ea typeface="Corbel"/>
                <a:cs typeface="Corbel"/>
                <a:sym typeface="Corbel"/>
              </a:defRPr>
            </a:lvl4pPr>
            <a:lvl5pPr indent="0" lvl="4" marL="0" marR="0" algn="r">
              <a:spcBef>
                <a:spcPts val="0"/>
              </a:spcBef>
              <a:spcAft>
                <a:spcPts val="0"/>
              </a:spcAft>
              <a:buNone/>
              <a:defRPr sz="1200">
                <a:solidFill>
                  <a:srgbClr val="414141"/>
                </a:solidFill>
                <a:latin typeface="Corbel"/>
                <a:ea typeface="Corbel"/>
                <a:cs typeface="Corbel"/>
                <a:sym typeface="Corbel"/>
              </a:defRPr>
            </a:lvl5pPr>
            <a:lvl6pPr indent="0" lvl="5" marL="0" marR="0" algn="r">
              <a:spcBef>
                <a:spcPts val="0"/>
              </a:spcBef>
              <a:spcAft>
                <a:spcPts val="0"/>
              </a:spcAft>
              <a:buNone/>
              <a:defRPr sz="1200">
                <a:solidFill>
                  <a:srgbClr val="414141"/>
                </a:solidFill>
                <a:latin typeface="Corbel"/>
                <a:ea typeface="Corbel"/>
                <a:cs typeface="Corbel"/>
                <a:sym typeface="Corbel"/>
              </a:defRPr>
            </a:lvl6pPr>
            <a:lvl7pPr indent="0" lvl="6" marL="0" marR="0" algn="r">
              <a:spcBef>
                <a:spcPts val="0"/>
              </a:spcBef>
              <a:spcAft>
                <a:spcPts val="0"/>
              </a:spcAft>
              <a:buNone/>
              <a:defRPr sz="1200">
                <a:solidFill>
                  <a:srgbClr val="414141"/>
                </a:solidFill>
                <a:latin typeface="Corbel"/>
                <a:ea typeface="Corbel"/>
                <a:cs typeface="Corbel"/>
                <a:sym typeface="Corbel"/>
              </a:defRPr>
            </a:lvl7pPr>
            <a:lvl8pPr indent="0" lvl="7" marL="0" marR="0" algn="r">
              <a:spcBef>
                <a:spcPts val="0"/>
              </a:spcBef>
              <a:spcAft>
                <a:spcPts val="0"/>
              </a:spcAft>
              <a:buNone/>
              <a:defRPr sz="1200">
                <a:solidFill>
                  <a:srgbClr val="414141"/>
                </a:solidFill>
                <a:latin typeface="Corbel"/>
                <a:ea typeface="Corbel"/>
                <a:cs typeface="Corbel"/>
                <a:sym typeface="Corbel"/>
              </a:defRPr>
            </a:lvl8pPr>
            <a:lvl9pPr indent="0" lvl="8" marL="0" marR="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2654" name="Shape 2654"/>
        <p:cNvGrpSpPr/>
        <p:nvPr/>
      </p:nvGrpSpPr>
      <p:grpSpPr>
        <a:xfrm>
          <a:off x="0" y="0"/>
          <a:ext cx="0" cy="0"/>
          <a:chOff x="0" y="0"/>
          <a:chExt cx="0" cy="0"/>
        </a:xfrm>
      </p:grpSpPr>
      <p:sp>
        <p:nvSpPr>
          <p:cNvPr id="2655" name="Google Shape;2655;p179"/>
          <p:cNvSpPr txBox="1"/>
          <p:nvPr>
            <p:ph type="title"/>
          </p:nvPr>
        </p:nvSpPr>
        <p:spPr>
          <a:xfrm>
            <a:off x="457200" y="152400"/>
            <a:ext cx="8229600" cy="1250950"/>
          </a:xfrm>
          <a:prstGeom prst="rect">
            <a:avLst/>
          </a:prstGeom>
          <a:noFill/>
          <a:ln>
            <a:noFill/>
          </a:ln>
        </p:spPr>
        <p:txBody>
          <a:bodyPr anchorCtr="0" anchor="ctr" bIns="45700" lIns="91425" spcFirstLastPara="1" rIns="45700"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56" name="Google Shape;2656;p179"/>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57" name="Google Shape;2657;p179"/>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58" name="Google Shape;2658;p179"/>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414141"/>
                </a:solidFill>
                <a:latin typeface="Corbel"/>
                <a:ea typeface="Corbel"/>
                <a:cs typeface="Corbel"/>
                <a:sym typeface="Corbel"/>
              </a:defRPr>
            </a:lvl1pPr>
            <a:lvl2pPr indent="0" lvl="1" marL="0" marR="0" algn="r">
              <a:spcBef>
                <a:spcPts val="0"/>
              </a:spcBef>
              <a:spcAft>
                <a:spcPts val="0"/>
              </a:spcAft>
              <a:buNone/>
              <a:defRPr sz="1200">
                <a:solidFill>
                  <a:srgbClr val="414141"/>
                </a:solidFill>
                <a:latin typeface="Corbel"/>
                <a:ea typeface="Corbel"/>
                <a:cs typeface="Corbel"/>
                <a:sym typeface="Corbel"/>
              </a:defRPr>
            </a:lvl2pPr>
            <a:lvl3pPr indent="0" lvl="2" marL="0" marR="0" algn="r">
              <a:spcBef>
                <a:spcPts val="0"/>
              </a:spcBef>
              <a:spcAft>
                <a:spcPts val="0"/>
              </a:spcAft>
              <a:buNone/>
              <a:defRPr sz="1200">
                <a:solidFill>
                  <a:srgbClr val="414141"/>
                </a:solidFill>
                <a:latin typeface="Corbel"/>
                <a:ea typeface="Corbel"/>
                <a:cs typeface="Corbel"/>
                <a:sym typeface="Corbel"/>
              </a:defRPr>
            </a:lvl3pPr>
            <a:lvl4pPr indent="0" lvl="3" marL="0" marR="0" algn="r">
              <a:spcBef>
                <a:spcPts val="0"/>
              </a:spcBef>
              <a:spcAft>
                <a:spcPts val="0"/>
              </a:spcAft>
              <a:buNone/>
              <a:defRPr sz="1200">
                <a:solidFill>
                  <a:srgbClr val="414141"/>
                </a:solidFill>
                <a:latin typeface="Corbel"/>
                <a:ea typeface="Corbel"/>
                <a:cs typeface="Corbel"/>
                <a:sym typeface="Corbel"/>
              </a:defRPr>
            </a:lvl4pPr>
            <a:lvl5pPr indent="0" lvl="4" marL="0" marR="0" algn="r">
              <a:spcBef>
                <a:spcPts val="0"/>
              </a:spcBef>
              <a:spcAft>
                <a:spcPts val="0"/>
              </a:spcAft>
              <a:buNone/>
              <a:defRPr sz="1200">
                <a:solidFill>
                  <a:srgbClr val="414141"/>
                </a:solidFill>
                <a:latin typeface="Corbel"/>
                <a:ea typeface="Corbel"/>
                <a:cs typeface="Corbel"/>
                <a:sym typeface="Corbel"/>
              </a:defRPr>
            </a:lvl5pPr>
            <a:lvl6pPr indent="0" lvl="5" marL="0" marR="0" algn="r">
              <a:spcBef>
                <a:spcPts val="0"/>
              </a:spcBef>
              <a:spcAft>
                <a:spcPts val="0"/>
              </a:spcAft>
              <a:buNone/>
              <a:defRPr sz="1200">
                <a:solidFill>
                  <a:srgbClr val="414141"/>
                </a:solidFill>
                <a:latin typeface="Corbel"/>
                <a:ea typeface="Corbel"/>
                <a:cs typeface="Corbel"/>
                <a:sym typeface="Corbel"/>
              </a:defRPr>
            </a:lvl6pPr>
            <a:lvl7pPr indent="0" lvl="6" marL="0" marR="0" algn="r">
              <a:spcBef>
                <a:spcPts val="0"/>
              </a:spcBef>
              <a:spcAft>
                <a:spcPts val="0"/>
              </a:spcAft>
              <a:buNone/>
              <a:defRPr sz="1200">
                <a:solidFill>
                  <a:srgbClr val="414141"/>
                </a:solidFill>
                <a:latin typeface="Corbel"/>
                <a:ea typeface="Corbel"/>
                <a:cs typeface="Corbel"/>
                <a:sym typeface="Corbel"/>
              </a:defRPr>
            </a:lvl7pPr>
            <a:lvl8pPr indent="0" lvl="7" marL="0" marR="0" algn="r">
              <a:spcBef>
                <a:spcPts val="0"/>
              </a:spcBef>
              <a:spcAft>
                <a:spcPts val="0"/>
              </a:spcAft>
              <a:buNone/>
              <a:defRPr sz="1200">
                <a:solidFill>
                  <a:srgbClr val="414141"/>
                </a:solidFill>
                <a:latin typeface="Corbel"/>
                <a:ea typeface="Corbel"/>
                <a:cs typeface="Corbel"/>
                <a:sym typeface="Corbel"/>
              </a:defRPr>
            </a:lvl8pPr>
            <a:lvl9pPr indent="0" lvl="8" marL="0" marR="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type="picTx">
  <p:cSld name="PICTURE_WITH_CAPTION_TEXT">
    <p:spTree>
      <p:nvGrpSpPr>
        <p:cNvPr id="226" name="Shape 226"/>
        <p:cNvGrpSpPr/>
        <p:nvPr/>
      </p:nvGrpSpPr>
      <p:grpSpPr>
        <a:xfrm>
          <a:off x="0" y="0"/>
          <a:ext cx="0" cy="0"/>
          <a:chOff x="0" y="0"/>
          <a:chExt cx="0" cy="0"/>
        </a:xfrm>
      </p:grpSpPr>
      <p:sp>
        <p:nvSpPr>
          <p:cNvPr id="227" name="Google Shape;227;p217"/>
          <p:cNvSpPr txBox="1"/>
          <p:nvPr>
            <p:ph type="title"/>
          </p:nvPr>
        </p:nvSpPr>
        <p:spPr>
          <a:xfrm>
            <a:off x="6629400" y="457200"/>
            <a:ext cx="2057400" cy="1066800"/>
          </a:xfrm>
          <a:prstGeom prst="rect">
            <a:avLst/>
          </a:prstGeom>
          <a:noFill/>
          <a:ln>
            <a:noFill/>
          </a:ln>
        </p:spPr>
        <p:txBody>
          <a:bodyPr anchorCtr="0" anchor="b" bIns="45700" lIns="91425" spcFirstLastPara="1" rIns="91425" wrap="square" tIns="91425">
            <a:normAutofit/>
          </a:bodyPr>
          <a:lstStyle>
            <a:lvl1pPr lvl="0" algn="l">
              <a:spcBef>
                <a:spcPts val="0"/>
              </a:spcBef>
              <a:spcAft>
                <a:spcPts val="0"/>
              </a:spcAft>
              <a:buClr>
                <a:schemeClr val="lt2"/>
              </a:buClr>
              <a:buSzPts val="1800"/>
              <a:buFont typeface="Constantia"/>
              <a:buNone/>
              <a:defRPr b="1" sz="1800">
                <a:solidFill>
                  <a:schemeClr val="lt2"/>
                </a:solidFill>
                <a:latin typeface="Constantia"/>
                <a:ea typeface="Constantia"/>
                <a:cs typeface="Constantia"/>
                <a:sym typeface="Constanti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8" name="Google Shape;228;p217"/>
          <p:cNvSpPr/>
          <p:nvPr>
            <p:ph idx="2" type="pic"/>
          </p:nvPr>
        </p:nvSpPr>
        <p:spPr>
          <a:xfrm>
            <a:off x="457200" y="457200"/>
            <a:ext cx="6019800" cy="5562600"/>
          </a:xfrm>
          <a:prstGeom prst="rect">
            <a:avLst/>
          </a:prstGeom>
          <a:solidFill>
            <a:srgbClr val="FFFDEB"/>
          </a:solidFill>
          <a:ln>
            <a:noFill/>
          </a:ln>
          <a:effectLst>
            <a:outerShdw blurRad="88900" sx="103000" rotWithShape="0" algn="ctr" sy="103000">
              <a:srgbClr val="000000">
                <a:alpha val="31764"/>
              </a:srgbClr>
            </a:outerShdw>
          </a:effectLst>
        </p:spPr>
        <p:txBody>
          <a:bodyPr anchorCtr="0" anchor="t" bIns="45700" lIns="91425" spcFirstLastPara="1" rIns="91425" wrap="square" tIns="45700">
            <a:normAutofit/>
          </a:bodyPr>
          <a:lstStyle>
            <a:lvl1pPr lvl="0" marR="0" rtl="0" algn="l">
              <a:spcBef>
                <a:spcPts val="600"/>
              </a:spcBef>
              <a:spcAft>
                <a:spcPts val="0"/>
              </a:spcAft>
              <a:buClr>
                <a:schemeClr val="accent2"/>
              </a:buClr>
              <a:buSzPts val="2720"/>
              <a:buFont typeface="Noto Sans Symbols"/>
              <a:buNone/>
              <a:defRPr b="0" i="0" sz="3200" u="none" cap="none" strike="noStrike">
                <a:solidFill>
                  <a:schemeClr val="dk1"/>
                </a:solidFill>
                <a:latin typeface="Constantia"/>
                <a:ea typeface="Constantia"/>
                <a:cs typeface="Constantia"/>
                <a:sym typeface="Constantia"/>
              </a:defRPr>
            </a:lvl1pPr>
            <a:lvl2pPr lvl="1" marR="0" rtl="0" algn="l">
              <a:spcBef>
                <a:spcPts val="300"/>
              </a:spcBef>
              <a:spcAft>
                <a:spcPts val="0"/>
              </a:spcAft>
              <a:buClr>
                <a:srgbClr val="D6903D"/>
              </a:buClr>
              <a:buSzPts val="2040"/>
              <a:buFont typeface="Noto Sans Symbols"/>
              <a:buChar char="⚫"/>
              <a:defRPr b="0" i="0" sz="2400" u="none" cap="none" strike="noStrike">
                <a:solidFill>
                  <a:schemeClr val="lt2"/>
                </a:solidFill>
                <a:latin typeface="Constantia"/>
                <a:ea typeface="Constantia"/>
                <a:cs typeface="Constantia"/>
                <a:sym typeface="Constantia"/>
              </a:defRPr>
            </a:lvl2pPr>
            <a:lvl3pPr lvl="2" marR="0" rtl="0" algn="l">
              <a:spcBef>
                <a:spcPts val="300"/>
              </a:spcBef>
              <a:spcAft>
                <a:spcPts val="0"/>
              </a:spcAft>
              <a:buClr>
                <a:srgbClr val="B37732"/>
              </a:buClr>
              <a:buSzPts val="1785"/>
              <a:buFont typeface="Noto Sans Symbols"/>
              <a:buChar char="⚫"/>
              <a:defRPr b="0" i="0" sz="2100" u="none" cap="none" strike="noStrike">
                <a:solidFill>
                  <a:schemeClr val="lt1"/>
                </a:solidFill>
                <a:latin typeface="Constantia"/>
                <a:ea typeface="Constantia"/>
                <a:cs typeface="Constantia"/>
                <a:sym typeface="Constantia"/>
              </a:defRPr>
            </a:lvl3pPr>
            <a:lvl4pPr lvl="3" marR="0" rtl="0" algn="l">
              <a:spcBef>
                <a:spcPts val="300"/>
              </a:spcBef>
              <a:spcAft>
                <a:spcPts val="0"/>
              </a:spcAft>
              <a:buClr>
                <a:srgbClr val="D6903D"/>
              </a:buClr>
              <a:buSzPts val="1615"/>
              <a:buFont typeface="Noto Sans Symbols"/>
              <a:buChar char="⚫"/>
              <a:defRPr b="0" i="0" sz="1900" u="none" cap="none" strike="noStrike">
                <a:solidFill>
                  <a:schemeClr val="lt1"/>
                </a:solidFill>
                <a:latin typeface="Constantia"/>
                <a:ea typeface="Constantia"/>
                <a:cs typeface="Constantia"/>
                <a:sym typeface="Constantia"/>
              </a:defRPr>
            </a:lvl4pPr>
            <a:lvl5pPr lvl="4" marR="0" rtl="0" algn="l">
              <a:spcBef>
                <a:spcPts val="338"/>
              </a:spcBef>
              <a:spcAft>
                <a:spcPts val="0"/>
              </a:spcAft>
              <a:buClr>
                <a:srgbClr val="D6903D"/>
              </a:buClr>
              <a:buSzPts val="1360"/>
              <a:buFont typeface="Noto Sans Symbols"/>
              <a:buChar char="⚫"/>
              <a:defRPr b="0" i="0" sz="1600" u="none" cap="none" strike="noStrike">
                <a:solidFill>
                  <a:schemeClr val="lt1"/>
                </a:solidFill>
                <a:latin typeface="Constantia"/>
                <a:ea typeface="Constantia"/>
                <a:cs typeface="Constantia"/>
                <a:sym typeface="Constantia"/>
              </a:defRPr>
            </a:lvl5pPr>
            <a:lvl6pPr lvl="5" marR="0" rtl="0" algn="l">
              <a:spcBef>
                <a:spcPts val="340"/>
              </a:spcBef>
              <a:spcAft>
                <a:spcPts val="0"/>
              </a:spcAft>
              <a:buClr>
                <a:srgbClr val="D58F3E"/>
              </a:buClr>
              <a:buSzPts val="1445"/>
              <a:buFont typeface="Noto Sans Symbols"/>
              <a:buChar char="🖙"/>
              <a:defRPr b="0" i="0" sz="1700" u="none" cap="none" strike="noStrike">
                <a:solidFill>
                  <a:schemeClr val="lt1"/>
                </a:solidFill>
                <a:latin typeface="Constantia"/>
                <a:ea typeface="Constantia"/>
                <a:cs typeface="Constantia"/>
                <a:sym typeface="Constantia"/>
              </a:defRPr>
            </a:lvl6pPr>
            <a:lvl7pPr lvl="6" marR="0" rtl="0" algn="l">
              <a:spcBef>
                <a:spcPts val="340"/>
              </a:spcBef>
              <a:spcAft>
                <a:spcPts val="0"/>
              </a:spcAft>
              <a:buClr>
                <a:srgbClr val="D58F3E"/>
              </a:buClr>
              <a:buSzPts val="1360"/>
              <a:buFont typeface="Noto Sans Symbols"/>
              <a:buChar char="🖙"/>
              <a:defRPr b="0" i="0" sz="1600" u="none" cap="none" strike="noStrike">
                <a:solidFill>
                  <a:schemeClr val="lt1"/>
                </a:solidFill>
                <a:latin typeface="Constantia"/>
                <a:ea typeface="Constantia"/>
                <a:cs typeface="Constantia"/>
                <a:sym typeface="Constantia"/>
              </a:defRPr>
            </a:lvl7pPr>
            <a:lvl8pPr lvl="7" marR="0" rtl="0" algn="l">
              <a:spcBef>
                <a:spcPts val="340"/>
              </a:spcBef>
              <a:spcAft>
                <a:spcPts val="0"/>
              </a:spcAft>
              <a:buClr>
                <a:srgbClr val="D58F3E"/>
              </a:buClr>
              <a:buSzPts val="1275"/>
              <a:buFont typeface="Noto Sans Symbols"/>
              <a:buChar char="🖙"/>
              <a:defRPr b="0" i="0" sz="1500" u="none" cap="none" strike="noStrike">
                <a:solidFill>
                  <a:schemeClr val="lt1"/>
                </a:solidFill>
                <a:latin typeface="Constantia"/>
                <a:ea typeface="Constantia"/>
                <a:cs typeface="Constantia"/>
                <a:sym typeface="Constantia"/>
              </a:defRPr>
            </a:lvl8pPr>
            <a:lvl9pPr lvl="8" marR="0" rtl="0" algn="l">
              <a:spcBef>
                <a:spcPts val="340"/>
              </a:spcBef>
              <a:spcAft>
                <a:spcPts val="0"/>
              </a:spcAft>
              <a:buClr>
                <a:srgbClr val="D58F3E"/>
              </a:buClr>
              <a:buSzPts val="1275"/>
              <a:buFont typeface="Noto Sans Symbols"/>
              <a:buChar char="🖙"/>
              <a:defRPr b="0" i="0" sz="1500" u="none" cap="none" strike="noStrike">
                <a:solidFill>
                  <a:schemeClr val="lt1"/>
                </a:solidFill>
                <a:latin typeface="Constantia"/>
                <a:ea typeface="Constantia"/>
                <a:cs typeface="Constantia"/>
                <a:sym typeface="Constantia"/>
              </a:defRPr>
            </a:lvl9pPr>
          </a:lstStyle>
          <a:p/>
        </p:txBody>
      </p:sp>
      <p:sp>
        <p:nvSpPr>
          <p:cNvPr id="229" name="Google Shape;229;p217"/>
          <p:cNvSpPr txBox="1"/>
          <p:nvPr>
            <p:ph idx="1" type="body"/>
          </p:nvPr>
        </p:nvSpPr>
        <p:spPr>
          <a:xfrm>
            <a:off x="6629400" y="1600200"/>
            <a:ext cx="2057400" cy="4419600"/>
          </a:xfrm>
          <a:prstGeom prst="rect">
            <a:avLst/>
          </a:prstGeom>
          <a:noFill/>
          <a:ln>
            <a:noFill/>
          </a:ln>
        </p:spPr>
        <p:txBody>
          <a:bodyPr anchorCtr="0" anchor="t" bIns="45700" lIns="91425" spcFirstLastPara="1" rIns="91425" wrap="square" tIns="45700">
            <a:noAutofit/>
          </a:bodyPr>
          <a:lstStyle>
            <a:lvl1pPr indent="-228600" lvl="0" marL="457200" algn="l">
              <a:lnSpc>
                <a:spcPct val="125000"/>
              </a:lnSpc>
              <a:spcBef>
                <a:spcPts val="600"/>
              </a:spcBef>
              <a:spcAft>
                <a:spcPts val="0"/>
              </a:spcAft>
              <a:buSzPts val="1360"/>
              <a:buFont typeface="Constantia"/>
              <a:buNone/>
              <a:defRPr b="0" sz="1600">
                <a:solidFill>
                  <a:schemeClr val="lt2"/>
                </a:solidFill>
              </a:defRPr>
            </a:lvl1pPr>
            <a:lvl2pPr indent="-293369" lvl="1" marL="914400" algn="l">
              <a:spcBef>
                <a:spcPts val="1000"/>
              </a:spcBef>
              <a:spcAft>
                <a:spcPts val="0"/>
              </a:spcAft>
              <a:buSzPts val="1020"/>
              <a:buChar char="⚫"/>
              <a:defRPr sz="1200"/>
            </a:lvl2pPr>
            <a:lvl3pPr indent="-282575" lvl="2" marL="1371600" algn="l">
              <a:spcBef>
                <a:spcPts val="300"/>
              </a:spcBef>
              <a:spcAft>
                <a:spcPts val="0"/>
              </a:spcAft>
              <a:buSzPts val="850"/>
              <a:buChar char="⚫"/>
              <a:defRPr sz="1000"/>
            </a:lvl3pPr>
            <a:lvl4pPr indent="-277177" lvl="3" marL="1828800" algn="l">
              <a:spcBef>
                <a:spcPts val="300"/>
              </a:spcBef>
              <a:spcAft>
                <a:spcPts val="0"/>
              </a:spcAft>
              <a:buSzPts val="765"/>
              <a:buChar char="⚫"/>
              <a:defRPr sz="900"/>
            </a:lvl4pPr>
            <a:lvl5pPr indent="-277177" lvl="4" marL="2286000" algn="l">
              <a:spcBef>
                <a:spcPts val="338"/>
              </a:spcBef>
              <a:spcAft>
                <a:spcPts val="0"/>
              </a:spcAft>
              <a:buSzPts val="765"/>
              <a:buChar char="⚫"/>
              <a:defRPr sz="900"/>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230" name="Google Shape;230;p217"/>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1" name="Google Shape;231;p217"/>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chemeClr val="lt2"/>
                </a:solidFill>
                <a:latin typeface="Constantia"/>
                <a:ea typeface="Constantia"/>
                <a:cs typeface="Constantia"/>
                <a:sym typeface="Constantia"/>
              </a:defRPr>
            </a:lvl1pPr>
            <a:lvl2pPr indent="0" lvl="1" marL="0" marR="0" algn="ctr">
              <a:spcBef>
                <a:spcPts val="0"/>
              </a:spcBef>
              <a:spcAft>
                <a:spcPts val="0"/>
              </a:spcAft>
              <a:buNone/>
              <a:defRPr sz="1600">
                <a:solidFill>
                  <a:schemeClr val="lt2"/>
                </a:solidFill>
                <a:latin typeface="Constantia"/>
                <a:ea typeface="Constantia"/>
                <a:cs typeface="Constantia"/>
                <a:sym typeface="Constantia"/>
              </a:defRPr>
            </a:lvl2pPr>
            <a:lvl3pPr indent="0" lvl="2" marL="0" marR="0" algn="ctr">
              <a:spcBef>
                <a:spcPts val="0"/>
              </a:spcBef>
              <a:spcAft>
                <a:spcPts val="0"/>
              </a:spcAft>
              <a:buNone/>
              <a:defRPr sz="1600">
                <a:solidFill>
                  <a:schemeClr val="lt2"/>
                </a:solidFill>
                <a:latin typeface="Constantia"/>
                <a:ea typeface="Constantia"/>
                <a:cs typeface="Constantia"/>
                <a:sym typeface="Constantia"/>
              </a:defRPr>
            </a:lvl3pPr>
            <a:lvl4pPr indent="0" lvl="3" marL="0" marR="0" algn="ctr">
              <a:spcBef>
                <a:spcPts val="0"/>
              </a:spcBef>
              <a:spcAft>
                <a:spcPts val="0"/>
              </a:spcAft>
              <a:buNone/>
              <a:defRPr sz="1600">
                <a:solidFill>
                  <a:schemeClr val="lt2"/>
                </a:solidFill>
                <a:latin typeface="Constantia"/>
                <a:ea typeface="Constantia"/>
                <a:cs typeface="Constantia"/>
                <a:sym typeface="Constantia"/>
              </a:defRPr>
            </a:lvl4pPr>
            <a:lvl5pPr indent="0" lvl="4" marL="0" marR="0" algn="ctr">
              <a:spcBef>
                <a:spcPts val="0"/>
              </a:spcBef>
              <a:spcAft>
                <a:spcPts val="0"/>
              </a:spcAft>
              <a:buNone/>
              <a:defRPr sz="1600">
                <a:solidFill>
                  <a:schemeClr val="lt2"/>
                </a:solidFill>
                <a:latin typeface="Constantia"/>
                <a:ea typeface="Constantia"/>
                <a:cs typeface="Constantia"/>
                <a:sym typeface="Constantia"/>
              </a:defRPr>
            </a:lvl5pPr>
            <a:lvl6pPr indent="0" lvl="5" marL="0" marR="0" algn="ctr">
              <a:spcBef>
                <a:spcPts val="0"/>
              </a:spcBef>
              <a:spcAft>
                <a:spcPts val="0"/>
              </a:spcAft>
              <a:buNone/>
              <a:defRPr sz="1600">
                <a:solidFill>
                  <a:schemeClr val="lt2"/>
                </a:solidFill>
                <a:latin typeface="Constantia"/>
                <a:ea typeface="Constantia"/>
                <a:cs typeface="Constantia"/>
                <a:sym typeface="Constantia"/>
              </a:defRPr>
            </a:lvl6pPr>
            <a:lvl7pPr indent="0" lvl="6" marL="0" marR="0" algn="ctr">
              <a:spcBef>
                <a:spcPts val="0"/>
              </a:spcBef>
              <a:spcAft>
                <a:spcPts val="0"/>
              </a:spcAft>
              <a:buNone/>
              <a:defRPr sz="1600">
                <a:solidFill>
                  <a:schemeClr val="lt2"/>
                </a:solidFill>
                <a:latin typeface="Constantia"/>
                <a:ea typeface="Constantia"/>
                <a:cs typeface="Constantia"/>
                <a:sym typeface="Constantia"/>
              </a:defRPr>
            </a:lvl7pPr>
            <a:lvl8pPr indent="0" lvl="7" marL="0" marR="0" algn="ctr">
              <a:spcBef>
                <a:spcPts val="0"/>
              </a:spcBef>
              <a:spcAft>
                <a:spcPts val="0"/>
              </a:spcAft>
              <a:buNone/>
              <a:defRPr sz="1600">
                <a:solidFill>
                  <a:schemeClr val="lt2"/>
                </a:solidFill>
                <a:latin typeface="Constantia"/>
                <a:ea typeface="Constantia"/>
                <a:cs typeface="Constantia"/>
                <a:sym typeface="Constantia"/>
              </a:defRPr>
            </a:lvl8pPr>
            <a:lvl9pPr indent="0" lvl="8" marL="0" marR="0" algn="ctr">
              <a:spcBef>
                <a:spcPts val="0"/>
              </a:spcBef>
              <a:spcAft>
                <a:spcPts val="0"/>
              </a:spcAft>
              <a:buNone/>
              <a:defRPr sz="1600">
                <a:solidFill>
                  <a:schemeClr val="lt2"/>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
        <p:nvSpPr>
          <p:cNvPr id="232" name="Google Shape;232;p217"/>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showMasterSp="0" type="title">
  <p:cSld name="TITLE">
    <p:bg>
      <p:bgPr>
        <a:gradFill>
          <a:gsLst>
            <a:gs pos="0">
              <a:srgbClr val="BEC4D3"/>
            </a:gs>
            <a:gs pos="12000">
              <a:srgbClr val="BEC4D3"/>
            </a:gs>
            <a:gs pos="20000">
              <a:srgbClr val="BDC3D1"/>
            </a:gs>
            <a:gs pos="100000">
              <a:srgbClr val="343945"/>
            </a:gs>
          </a:gsLst>
          <a:path path="circle">
            <a:fillToRect b="50%" l="50%" r="50%" t="50%"/>
          </a:path>
          <a:tileRect/>
        </a:gradFill>
      </p:bgPr>
    </p:bg>
    <p:spTree>
      <p:nvGrpSpPr>
        <p:cNvPr id="2659" name="Shape 2659"/>
        <p:cNvGrpSpPr/>
        <p:nvPr/>
      </p:nvGrpSpPr>
      <p:grpSpPr>
        <a:xfrm>
          <a:off x="0" y="0"/>
          <a:ext cx="0" cy="0"/>
          <a:chOff x="0" y="0"/>
          <a:chExt cx="0" cy="0"/>
        </a:xfrm>
      </p:grpSpPr>
      <p:sp>
        <p:nvSpPr>
          <p:cNvPr id="2660" name="Google Shape;2660;p342"/>
          <p:cNvSpPr/>
          <p:nvPr/>
        </p:nvSpPr>
        <p:spPr>
          <a:xfrm>
            <a:off x="0" y="0"/>
            <a:ext cx="9144000" cy="5135563"/>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61" name="Google Shape;2661;p342"/>
          <p:cNvSpPr/>
          <p:nvPr/>
        </p:nvSpPr>
        <p:spPr>
          <a:xfrm>
            <a:off x="0" y="5127625"/>
            <a:ext cx="9144000" cy="46038"/>
          </a:xfrm>
          <a:prstGeom prst="rect">
            <a:avLst/>
          </a:prstGeom>
          <a:solidFill>
            <a:srgbClr val="FFFFFF"/>
          </a:solidFill>
          <a:ln>
            <a:noFill/>
          </a:ln>
          <a:effectLst>
            <a:outerShdw blurRad="31750" rotWithShape="0" algn="tl" dir="5400000" dist="1016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62" name="Google Shape;2662;p342"/>
          <p:cNvSpPr txBox="1"/>
          <p:nvPr>
            <p:ph type="ctrTitle"/>
          </p:nvPr>
        </p:nvSpPr>
        <p:spPr>
          <a:xfrm>
            <a:off x="685800" y="3355848"/>
            <a:ext cx="8077200" cy="1673352"/>
          </a:xfrm>
          <a:prstGeom prst="rect">
            <a:avLst/>
          </a:prstGeom>
          <a:noFill/>
          <a:ln>
            <a:noFill/>
          </a:ln>
        </p:spPr>
        <p:txBody>
          <a:bodyPr anchorCtr="0" anchor="t" bIns="0" lIns="91425" spcFirstLastPara="1" rIns="45700" wrap="square" tIns="0">
            <a:normAutofit/>
          </a:bodyPr>
          <a:lstStyle>
            <a:lvl1pPr lvl="0" algn="l">
              <a:spcBef>
                <a:spcPts val="0"/>
              </a:spcBef>
              <a:spcAft>
                <a:spcPts val="0"/>
              </a:spcAft>
              <a:buSzPts val="1400"/>
              <a:buNone/>
              <a:defRPr b="1" sz="47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63" name="Google Shape;2663;p342"/>
          <p:cNvSpPr txBox="1"/>
          <p:nvPr>
            <p:ph idx="1" type="subTitle"/>
          </p:nvPr>
        </p:nvSpPr>
        <p:spPr>
          <a:xfrm>
            <a:off x="685800" y="1828800"/>
            <a:ext cx="8077200" cy="1499616"/>
          </a:xfrm>
          <a:prstGeom prst="rect">
            <a:avLst/>
          </a:prstGeom>
          <a:noFill/>
          <a:ln>
            <a:noFill/>
          </a:ln>
        </p:spPr>
        <p:txBody>
          <a:bodyPr anchorCtr="0" anchor="b" bIns="0" lIns="118850" spcFirstLastPara="1" rIns="45700" wrap="square" tIns="0">
            <a:noAutofit/>
          </a:bodyPr>
          <a:lstStyle>
            <a:lvl1pPr lvl="0" algn="l">
              <a:spcBef>
                <a:spcPts val="0"/>
              </a:spcBef>
              <a:spcAft>
                <a:spcPts val="0"/>
              </a:spcAft>
              <a:buSzPts val="1600"/>
              <a:buNone/>
              <a:defRPr sz="2000">
                <a:solidFill>
                  <a:srgbClr val="FFFFFF"/>
                </a:solidFill>
              </a:defRPr>
            </a:lvl1pPr>
            <a:lvl2pPr lvl="1" algn="ctr">
              <a:spcBef>
                <a:spcPts val="560"/>
              </a:spcBef>
              <a:spcAft>
                <a:spcPts val="0"/>
              </a:spcAft>
              <a:buSzPts val="2520"/>
              <a:buNone/>
              <a:defRPr>
                <a:solidFill>
                  <a:schemeClr val="lt1"/>
                </a:solidFill>
              </a:defRPr>
            </a:lvl2pPr>
            <a:lvl3pPr lvl="2" algn="ctr">
              <a:spcBef>
                <a:spcPts val="480"/>
              </a:spcBef>
              <a:spcAft>
                <a:spcPts val="0"/>
              </a:spcAft>
              <a:buSzPts val="2400"/>
              <a:buNone/>
              <a:defRPr>
                <a:solidFill>
                  <a:schemeClr val="lt1"/>
                </a:solidFill>
              </a:defRPr>
            </a:lvl3pPr>
            <a:lvl4pPr lvl="3" algn="ctr">
              <a:spcBef>
                <a:spcPts val="400"/>
              </a:spcBef>
              <a:spcAft>
                <a:spcPts val="0"/>
              </a:spcAft>
              <a:buSzPts val="2000"/>
              <a:buNone/>
              <a:defRPr>
                <a:solidFill>
                  <a:schemeClr val="lt1"/>
                </a:solidFill>
              </a:defRPr>
            </a:lvl4pPr>
            <a:lvl5pPr lvl="4" algn="ctr">
              <a:spcBef>
                <a:spcPts val="400"/>
              </a:spcBef>
              <a:spcAft>
                <a:spcPts val="0"/>
              </a:spcAft>
              <a:buSzPts val="2000"/>
              <a:buNone/>
              <a:defRPr>
                <a:solidFill>
                  <a:schemeClr val="lt1"/>
                </a:solidFill>
              </a:defRPr>
            </a:lvl5pPr>
            <a:lvl6pPr lvl="5" algn="ctr">
              <a:spcBef>
                <a:spcPts val="400"/>
              </a:spcBef>
              <a:spcAft>
                <a:spcPts val="0"/>
              </a:spcAft>
              <a:buSzPts val="2000"/>
              <a:buNone/>
              <a:defRPr>
                <a:solidFill>
                  <a:schemeClr val="lt1"/>
                </a:solidFill>
              </a:defRPr>
            </a:lvl6pPr>
            <a:lvl7pPr lvl="6" algn="ctr">
              <a:spcBef>
                <a:spcPts val="360"/>
              </a:spcBef>
              <a:spcAft>
                <a:spcPts val="0"/>
              </a:spcAft>
              <a:buSzPts val="1800"/>
              <a:buNone/>
              <a:defRPr>
                <a:solidFill>
                  <a:schemeClr val="lt1"/>
                </a:solidFill>
              </a:defRPr>
            </a:lvl7pPr>
            <a:lvl8pPr lvl="7" algn="ctr">
              <a:spcBef>
                <a:spcPts val="360"/>
              </a:spcBef>
              <a:spcAft>
                <a:spcPts val="0"/>
              </a:spcAft>
              <a:buSzPts val="1800"/>
              <a:buNone/>
              <a:defRPr>
                <a:solidFill>
                  <a:schemeClr val="lt1"/>
                </a:solidFill>
              </a:defRPr>
            </a:lvl8pPr>
            <a:lvl9pPr lvl="8" algn="ctr">
              <a:spcBef>
                <a:spcPts val="360"/>
              </a:spcBef>
              <a:spcAft>
                <a:spcPts val="0"/>
              </a:spcAft>
              <a:buSzPts val="1800"/>
              <a:buNone/>
              <a:defRPr>
                <a:solidFill>
                  <a:schemeClr val="lt1"/>
                </a:solidFill>
              </a:defRPr>
            </a:lvl9pPr>
          </a:lstStyle>
          <a:p/>
        </p:txBody>
      </p:sp>
      <p:sp>
        <p:nvSpPr>
          <p:cNvPr id="2664" name="Google Shape;2664;p342"/>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65" name="Google Shape;2665;p342"/>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66" name="Google Shape;2666;p342"/>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chemeClr val="lt1"/>
                </a:solidFill>
                <a:latin typeface="Corbel"/>
                <a:ea typeface="Corbel"/>
                <a:cs typeface="Corbel"/>
                <a:sym typeface="Corbel"/>
              </a:defRPr>
            </a:lvl1pPr>
            <a:lvl2pPr indent="0" lvl="1" marL="0" marR="0" algn="r">
              <a:spcBef>
                <a:spcPts val="0"/>
              </a:spcBef>
              <a:spcAft>
                <a:spcPts val="0"/>
              </a:spcAft>
              <a:buNone/>
              <a:defRPr sz="1200">
                <a:solidFill>
                  <a:schemeClr val="lt1"/>
                </a:solidFill>
                <a:latin typeface="Corbel"/>
                <a:ea typeface="Corbel"/>
                <a:cs typeface="Corbel"/>
                <a:sym typeface="Corbel"/>
              </a:defRPr>
            </a:lvl2pPr>
            <a:lvl3pPr indent="0" lvl="2" marL="0" marR="0" algn="r">
              <a:spcBef>
                <a:spcPts val="0"/>
              </a:spcBef>
              <a:spcAft>
                <a:spcPts val="0"/>
              </a:spcAft>
              <a:buNone/>
              <a:defRPr sz="1200">
                <a:solidFill>
                  <a:schemeClr val="lt1"/>
                </a:solidFill>
                <a:latin typeface="Corbel"/>
                <a:ea typeface="Corbel"/>
                <a:cs typeface="Corbel"/>
                <a:sym typeface="Corbel"/>
              </a:defRPr>
            </a:lvl3pPr>
            <a:lvl4pPr indent="0" lvl="3" marL="0" marR="0" algn="r">
              <a:spcBef>
                <a:spcPts val="0"/>
              </a:spcBef>
              <a:spcAft>
                <a:spcPts val="0"/>
              </a:spcAft>
              <a:buNone/>
              <a:defRPr sz="1200">
                <a:solidFill>
                  <a:schemeClr val="lt1"/>
                </a:solidFill>
                <a:latin typeface="Corbel"/>
                <a:ea typeface="Corbel"/>
                <a:cs typeface="Corbel"/>
                <a:sym typeface="Corbel"/>
              </a:defRPr>
            </a:lvl4pPr>
            <a:lvl5pPr indent="0" lvl="4" marL="0" marR="0" algn="r">
              <a:spcBef>
                <a:spcPts val="0"/>
              </a:spcBef>
              <a:spcAft>
                <a:spcPts val="0"/>
              </a:spcAft>
              <a:buNone/>
              <a:defRPr sz="1200">
                <a:solidFill>
                  <a:schemeClr val="lt1"/>
                </a:solidFill>
                <a:latin typeface="Corbel"/>
                <a:ea typeface="Corbel"/>
                <a:cs typeface="Corbel"/>
                <a:sym typeface="Corbel"/>
              </a:defRPr>
            </a:lvl5pPr>
            <a:lvl6pPr indent="0" lvl="5" marL="0" marR="0" algn="r">
              <a:spcBef>
                <a:spcPts val="0"/>
              </a:spcBef>
              <a:spcAft>
                <a:spcPts val="0"/>
              </a:spcAft>
              <a:buNone/>
              <a:defRPr sz="1200">
                <a:solidFill>
                  <a:schemeClr val="lt1"/>
                </a:solidFill>
                <a:latin typeface="Corbel"/>
                <a:ea typeface="Corbel"/>
                <a:cs typeface="Corbel"/>
                <a:sym typeface="Corbel"/>
              </a:defRPr>
            </a:lvl6pPr>
            <a:lvl7pPr indent="0" lvl="6" marL="0" marR="0" algn="r">
              <a:spcBef>
                <a:spcPts val="0"/>
              </a:spcBef>
              <a:spcAft>
                <a:spcPts val="0"/>
              </a:spcAft>
              <a:buNone/>
              <a:defRPr sz="1200">
                <a:solidFill>
                  <a:schemeClr val="lt1"/>
                </a:solidFill>
                <a:latin typeface="Corbel"/>
                <a:ea typeface="Corbel"/>
                <a:cs typeface="Corbel"/>
                <a:sym typeface="Corbel"/>
              </a:defRPr>
            </a:lvl7pPr>
            <a:lvl8pPr indent="0" lvl="7" marL="0" marR="0" algn="r">
              <a:spcBef>
                <a:spcPts val="0"/>
              </a:spcBef>
              <a:spcAft>
                <a:spcPts val="0"/>
              </a:spcAft>
              <a:buNone/>
              <a:defRPr sz="1200">
                <a:solidFill>
                  <a:schemeClr val="lt1"/>
                </a:solidFill>
                <a:latin typeface="Corbel"/>
                <a:ea typeface="Corbel"/>
                <a:cs typeface="Corbel"/>
                <a:sym typeface="Corbel"/>
              </a:defRPr>
            </a:lvl8pPr>
            <a:lvl9pPr indent="0" lvl="8" marL="0" marR="0" algn="r">
              <a:spcBef>
                <a:spcPts val="0"/>
              </a:spcBef>
              <a:spcAft>
                <a:spcPts val="0"/>
              </a:spcAft>
              <a:buNone/>
              <a:defRPr sz="1200">
                <a:solidFill>
                  <a:schemeClr val="l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Περιεχόμενο" type="obj">
  <p:cSld name="OBJECT">
    <p:spTree>
      <p:nvGrpSpPr>
        <p:cNvPr id="2667" name="Shape 2667"/>
        <p:cNvGrpSpPr/>
        <p:nvPr/>
      </p:nvGrpSpPr>
      <p:grpSpPr>
        <a:xfrm>
          <a:off x="0" y="0"/>
          <a:ext cx="0" cy="0"/>
          <a:chOff x="0" y="0"/>
          <a:chExt cx="0" cy="0"/>
        </a:xfrm>
      </p:grpSpPr>
      <p:sp>
        <p:nvSpPr>
          <p:cNvPr id="2668" name="Google Shape;2668;p343"/>
          <p:cNvSpPr txBox="1"/>
          <p:nvPr>
            <p:ph type="title"/>
          </p:nvPr>
        </p:nvSpPr>
        <p:spPr>
          <a:xfrm>
            <a:off x="457200" y="155448"/>
            <a:ext cx="8229600" cy="1252728"/>
          </a:xfrm>
          <a:prstGeom prst="rect">
            <a:avLst/>
          </a:prstGeom>
          <a:noFill/>
          <a:ln>
            <a:noFill/>
          </a:ln>
        </p:spPr>
        <p:txBody>
          <a:bodyPr anchorCtr="0" anchor="ctr" bIns="45700" lIns="91425" spcFirstLastPara="1" rIns="45700"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69" name="Google Shape;2669;p343"/>
          <p:cNvSpPr txBox="1"/>
          <p:nvPr>
            <p:ph idx="1" type="body"/>
          </p:nvPr>
        </p:nvSpPr>
        <p:spPr>
          <a:xfrm>
            <a:off x="457200" y="1774825"/>
            <a:ext cx="8229600" cy="4625975"/>
          </a:xfrm>
          <a:prstGeom prst="rect">
            <a:avLst/>
          </a:prstGeom>
          <a:noFill/>
          <a:ln>
            <a:noFill/>
          </a:ln>
        </p:spPr>
        <p:txBody>
          <a:bodyPr anchorCtr="0" anchor="t" bIns="45700" lIns="54850" spcFirstLastPara="1" rIns="91425" wrap="square" tIns="91425">
            <a:noAutofit/>
          </a:bodyPr>
          <a:lstStyle>
            <a:lvl1pPr indent="-320040" lvl="0" marL="457200" algn="l">
              <a:spcBef>
                <a:spcPts val="0"/>
              </a:spcBef>
              <a:spcAft>
                <a:spcPts val="0"/>
              </a:spcAft>
              <a:buSzPts val="1440"/>
              <a:buChar char="◼"/>
              <a:defRPr/>
            </a:lvl1pPr>
            <a:lvl2pPr indent="-331469" lvl="1" marL="914400" algn="l">
              <a:spcBef>
                <a:spcPts val="360"/>
              </a:spcBef>
              <a:spcAft>
                <a:spcPts val="0"/>
              </a:spcAft>
              <a:buSzPts val="162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670" name="Google Shape;2670;p343"/>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71" name="Google Shape;2671;p343"/>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72" name="Google Shape;2672;p343"/>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414141"/>
                </a:solidFill>
                <a:latin typeface="Corbel"/>
                <a:ea typeface="Corbel"/>
                <a:cs typeface="Corbel"/>
                <a:sym typeface="Corbel"/>
              </a:defRPr>
            </a:lvl1pPr>
            <a:lvl2pPr indent="0" lvl="1" marL="0" marR="0" algn="r">
              <a:spcBef>
                <a:spcPts val="0"/>
              </a:spcBef>
              <a:spcAft>
                <a:spcPts val="0"/>
              </a:spcAft>
              <a:buNone/>
              <a:defRPr sz="1200">
                <a:solidFill>
                  <a:srgbClr val="414141"/>
                </a:solidFill>
                <a:latin typeface="Corbel"/>
                <a:ea typeface="Corbel"/>
                <a:cs typeface="Corbel"/>
                <a:sym typeface="Corbel"/>
              </a:defRPr>
            </a:lvl2pPr>
            <a:lvl3pPr indent="0" lvl="2" marL="0" marR="0" algn="r">
              <a:spcBef>
                <a:spcPts val="0"/>
              </a:spcBef>
              <a:spcAft>
                <a:spcPts val="0"/>
              </a:spcAft>
              <a:buNone/>
              <a:defRPr sz="1200">
                <a:solidFill>
                  <a:srgbClr val="414141"/>
                </a:solidFill>
                <a:latin typeface="Corbel"/>
                <a:ea typeface="Corbel"/>
                <a:cs typeface="Corbel"/>
                <a:sym typeface="Corbel"/>
              </a:defRPr>
            </a:lvl3pPr>
            <a:lvl4pPr indent="0" lvl="3" marL="0" marR="0" algn="r">
              <a:spcBef>
                <a:spcPts val="0"/>
              </a:spcBef>
              <a:spcAft>
                <a:spcPts val="0"/>
              </a:spcAft>
              <a:buNone/>
              <a:defRPr sz="1200">
                <a:solidFill>
                  <a:srgbClr val="414141"/>
                </a:solidFill>
                <a:latin typeface="Corbel"/>
                <a:ea typeface="Corbel"/>
                <a:cs typeface="Corbel"/>
                <a:sym typeface="Corbel"/>
              </a:defRPr>
            </a:lvl4pPr>
            <a:lvl5pPr indent="0" lvl="4" marL="0" marR="0" algn="r">
              <a:spcBef>
                <a:spcPts val="0"/>
              </a:spcBef>
              <a:spcAft>
                <a:spcPts val="0"/>
              </a:spcAft>
              <a:buNone/>
              <a:defRPr sz="1200">
                <a:solidFill>
                  <a:srgbClr val="414141"/>
                </a:solidFill>
                <a:latin typeface="Corbel"/>
                <a:ea typeface="Corbel"/>
                <a:cs typeface="Corbel"/>
                <a:sym typeface="Corbel"/>
              </a:defRPr>
            </a:lvl5pPr>
            <a:lvl6pPr indent="0" lvl="5" marL="0" marR="0" algn="r">
              <a:spcBef>
                <a:spcPts val="0"/>
              </a:spcBef>
              <a:spcAft>
                <a:spcPts val="0"/>
              </a:spcAft>
              <a:buNone/>
              <a:defRPr sz="1200">
                <a:solidFill>
                  <a:srgbClr val="414141"/>
                </a:solidFill>
                <a:latin typeface="Corbel"/>
                <a:ea typeface="Corbel"/>
                <a:cs typeface="Corbel"/>
                <a:sym typeface="Corbel"/>
              </a:defRPr>
            </a:lvl6pPr>
            <a:lvl7pPr indent="0" lvl="6" marL="0" marR="0" algn="r">
              <a:spcBef>
                <a:spcPts val="0"/>
              </a:spcBef>
              <a:spcAft>
                <a:spcPts val="0"/>
              </a:spcAft>
              <a:buNone/>
              <a:defRPr sz="1200">
                <a:solidFill>
                  <a:srgbClr val="414141"/>
                </a:solidFill>
                <a:latin typeface="Corbel"/>
                <a:ea typeface="Corbel"/>
                <a:cs typeface="Corbel"/>
                <a:sym typeface="Corbel"/>
              </a:defRPr>
            </a:lvl7pPr>
            <a:lvl8pPr indent="0" lvl="7" marL="0" marR="0" algn="r">
              <a:spcBef>
                <a:spcPts val="0"/>
              </a:spcBef>
              <a:spcAft>
                <a:spcPts val="0"/>
              </a:spcAft>
              <a:buNone/>
              <a:defRPr sz="1200">
                <a:solidFill>
                  <a:srgbClr val="414141"/>
                </a:solidFill>
                <a:latin typeface="Corbel"/>
                <a:ea typeface="Corbel"/>
                <a:cs typeface="Corbel"/>
                <a:sym typeface="Corbel"/>
              </a:defRPr>
            </a:lvl8pPr>
            <a:lvl9pPr indent="0" lvl="8" marL="0" marR="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showMasterSp="0" type="secHead">
  <p:cSld name="SECTION_HEADER">
    <p:bg>
      <p:bgPr>
        <a:gradFill>
          <a:gsLst>
            <a:gs pos="0">
              <a:srgbClr val="BEC4D3"/>
            </a:gs>
            <a:gs pos="12000">
              <a:srgbClr val="BEC4D3"/>
            </a:gs>
            <a:gs pos="20000">
              <a:srgbClr val="BDC3D1"/>
            </a:gs>
            <a:gs pos="100000">
              <a:srgbClr val="343945"/>
            </a:gs>
          </a:gsLst>
          <a:path path="circle">
            <a:fillToRect b="50%" l="50%" r="50%" t="50%"/>
          </a:path>
          <a:tileRect/>
        </a:gradFill>
      </p:bgPr>
    </p:bg>
    <p:spTree>
      <p:nvGrpSpPr>
        <p:cNvPr id="2673" name="Shape 2673"/>
        <p:cNvGrpSpPr/>
        <p:nvPr/>
      </p:nvGrpSpPr>
      <p:grpSpPr>
        <a:xfrm>
          <a:off x="0" y="0"/>
          <a:ext cx="0" cy="0"/>
          <a:chOff x="0" y="0"/>
          <a:chExt cx="0" cy="0"/>
        </a:xfrm>
      </p:grpSpPr>
      <p:sp>
        <p:nvSpPr>
          <p:cNvPr id="2674" name="Google Shape;2674;p344"/>
          <p:cNvSpPr/>
          <p:nvPr/>
        </p:nvSpPr>
        <p:spPr>
          <a:xfrm>
            <a:off x="0" y="0"/>
            <a:ext cx="9144000" cy="2601913"/>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75" name="Google Shape;2675;p344"/>
          <p:cNvSpPr/>
          <p:nvPr/>
        </p:nvSpPr>
        <p:spPr>
          <a:xfrm>
            <a:off x="0" y="2601913"/>
            <a:ext cx="9144000" cy="46037"/>
          </a:xfrm>
          <a:prstGeom prst="rect">
            <a:avLst/>
          </a:prstGeom>
          <a:solidFill>
            <a:srgbClr val="FFFFFF"/>
          </a:solidFill>
          <a:ln>
            <a:noFill/>
          </a:ln>
          <a:effectLst>
            <a:outerShdw blurRad="31750" rotWithShape="0" algn="tl" dir="5400000" dist="1016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76" name="Google Shape;2676;p344"/>
          <p:cNvSpPr txBox="1"/>
          <p:nvPr>
            <p:ph type="title"/>
          </p:nvPr>
        </p:nvSpPr>
        <p:spPr>
          <a:xfrm>
            <a:off x="749808" y="118872"/>
            <a:ext cx="8013192" cy="1636776"/>
          </a:xfrm>
          <a:prstGeom prst="rect">
            <a:avLst/>
          </a:prstGeom>
          <a:noFill/>
          <a:ln>
            <a:noFill/>
          </a:ln>
        </p:spPr>
        <p:txBody>
          <a:bodyPr anchorCtr="0" anchor="b" bIns="0" lIns="91425" spcFirstLastPara="1" rIns="91425" wrap="square" tIns="0">
            <a:normAutofit/>
          </a:bodyPr>
          <a:lstStyle>
            <a:lvl1pPr lvl="0" algn="l">
              <a:spcBef>
                <a:spcPts val="0"/>
              </a:spcBef>
              <a:spcAft>
                <a:spcPts val="0"/>
              </a:spcAft>
              <a:buSzPts val="1400"/>
              <a:buNone/>
              <a:defRPr b="1" sz="47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77" name="Google Shape;2677;p344"/>
          <p:cNvSpPr txBox="1"/>
          <p:nvPr>
            <p:ph idx="1" type="body"/>
          </p:nvPr>
        </p:nvSpPr>
        <p:spPr>
          <a:xfrm>
            <a:off x="740664" y="1828800"/>
            <a:ext cx="8022336" cy="685800"/>
          </a:xfrm>
          <a:prstGeom prst="rect">
            <a:avLst/>
          </a:prstGeom>
          <a:noFill/>
          <a:ln>
            <a:noFill/>
          </a:ln>
        </p:spPr>
        <p:txBody>
          <a:bodyPr anchorCtr="0" anchor="t" bIns="0" lIns="146300" spcFirstLastPara="1" rIns="45700" wrap="square" tIns="0">
            <a:noAutofit/>
          </a:bodyPr>
          <a:lstStyle>
            <a:lvl1pPr indent="-228600" lvl="0" marL="457200" algn="l">
              <a:spcBef>
                <a:spcPts val="0"/>
              </a:spcBef>
              <a:spcAft>
                <a:spcPts val="0"/>
              </a:spcAft>
              <a:buSzPts val="1600"/>
              <a:buNone/>
              <a:defRPr sz="2000">
                <a:solidFill>
                  <a:srgbClr val="FFFFFF"/>
                </a:solidFill>
              </a:defRPr>
            </a:lvl1pPr>
            <a:lvl2pPr indent="-228600" lvl="1" marL="914400" algn="l">
              <a:spcBef>
                <a:spcPts val="360"/>
              </a:spcBef>
              <a:spcAft>
                <a:spcPts val="0"/>
              </a:spcAft>
              <a:buSzPts val="1620"/>
              <a:buNone/>
              <a:defRPr sz="1800">
                <a:solidFill>
                  <a:schemeClr val="lt1"/>
                </a:solidFill>
              </a:defRPr>
            </a:lvl2pPr>
            <a:lvl3pPr indent="-228600" lvl="2" marL="1371600" algn="l">
              <a:spcBef>
                <a:spcPts val="320"/>
              </a:spcBef>
              <a:spcAft>
                <a:spcPts val="0"/>
              </a:spcAft>
              <a:buSzPts val="1600"/>
              <a:buNone/>
              <a:defRPr sz="1600">
                <a:solidFill>
                  <a:schemeClr val="lt1"/>
                </a:solidFill>
              </a:defRPr>
            </a:lvl3pPr>
            <a:lvl4pPr indent="-228600" lvl="3" marL="1828800" algn="l">
              <a:spcBef>
                <a:spcPts val="280"/>
              </a:spcBef>
              <a:spcAft>
                <a:spcPts val="0"/>
              </a:spcAft>
              <a:buSzPts val="1400"/>
              <a:buNone/>
              <a:defRPr sz="1400">
                <a:solidFill>
                  <a:schemeClr val="lt1"/>
                </a:solidFill>
              </a:defRPr>
            </a:lvl4pPr>
            <a:lvl5pPr indent="-228600" lvl="4" marL="2286000" algn="l">
              <a:spcBef>
                <a:spcPts val="280"/>
              </a:spcBef>
              <a:spcAft>
                <a:spcPts val="0"/>
              </a:spcAft>
              <a:buSzPts val="1400"/>
              <a:buNone/>
              <a:defRPr sz="1400">
                <a:solidFill>
                  <a:schemeClr val="lt1"/>
                </a:solidFill>
              </a:defRPr>
            </a:lvl5pPr>
            <a:lvl6pPr indent="-228600" lvl="5" marL="2743200" algn="l">
              <a:spcBef>
                <a:spcPts val="280"/>
              </a:spcBef>
              <a:spcAft>
                <a:spcPts val="0"/>
              </a:spcAft>
              <a:buSzPts val="1400"/>
              <a:buNone/>
              <a:defRPr sz="1400">
                <a:solidFill>
                  <a:schemeClr val="lt1"/>
                </a:solidFill>
              </a:defRPr>
            </a:lvl6pPr>
            <a:lvl7pPr indent="-228600" lvl="6" marL="3200400" algn="l">
              <a:spcBef>
                <a:spcPts val="280"/>
              </a:spcBef>
              <a:spcAft>
                <a:spcPts val="0"/>
              </a:spcAft>
              <a:buSzPts val="1400"/>
              <a:buNone/>
              <a:defRPr sz="1400">
                <a:solidFill>
                  <a:schemeClr val="lt1"/>
                </a:solidFill>
              </a:defRPr>
            </a:lvl7pPr>
            <a:lvl8pPr indent="-228600" lvl="7" marL="3657600" algn="l">
              <a:spcBef>
                <a:spcPts val="280"/>
              </a:spcBef>
              <a:spcAft>
                <a:spcPts val="0"/>
              </a:spcAft>
              <a:buSzPts val="1400"/>
              <a:buNone/>
              <a:defRPr sz="1400">
                <a:solidFill>
                  <a:schemeClr val="lt1"/>
                </a:solidFill>
              </a:defRPr>
            </a:lvl8pPr>
            <a:lvl9pPr indent="-228600" lvl="8" marL="4114800" algn="l">
              <a:spcBef>
                <a:spcPts val="280"/>
              </a:spcBef>
              <a:spcAft>
                <a:spcPts val="0"/>
              </a:spcAft>
              <a:buSzPts val="1400"/>
              <a:buNone/>
              <a:defRPr sz="1400">
                <a:solidFill>
                  <a:schemeClr val="lt1"/>
                </a:solidFill>
              </a:defRPr>
            </a:lvl9pPr>
          </a:lstStyle>
          <a:p/>
        </p:txBody>
      </p:sp>
      <p:sp>
        <p:nvSpPr>
          <p:cNvPr id="2678" name="Google Shape;2678;p344"/>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79" name="Google Shape;2679;p344"/>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80" name="Google Shape;2680;p344"/>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chemeClr val="lt1"/>
                </a:solidFill>
                <a:latin typeface="Corbel"/>
                <a:ea typeface="Corbel"/>
                <a:cs typeface="Corbel"/>
                <a:sym typeface="Corbel"/>
              </a:defRPr>
            </a:lvl1pPr>
            <a:lvl2pPr indent="0" lvl="1" marL="0" marR="0" algn="r">
              <a:spcBef>
                <a:spcPts val="0"/>
              </a:spcBef>
              <a:spcAft>
                <a:spcPts val="0"/>
              </a:spcAft>
              <a:buNone/>
              <a:defRPr sz="1200">
                <a:solidFill>
                  <a:schemeClr val="lt1"/>
                </a:solidFill>
                <a:latin typeface="Corbel"/>
                <a:ea typeface="Corbel"/>
                <a:cs typeface="Corbel"/>
                <a:sym typeface="Corbel"/>
              </a:defRPr>
            </a:lvl2pPr>
            <a:lvl3pPr indent="0" lvl="2" marL="0" marR="0" algn="r">
              <a:spcBef>
                <a:spcPts val="0"/>
              </a:spcBef>
              <a:spcAft>
                <a:spcPts val="0"/>
              </a:spcAft>
              <a:buNone/>
              <a:defRPr sz="1200">
                <a:solidFill>
                  <a:schemeClr val="lt1"/>
                </a:solidFill>
                <a:latin typeface="Corbel"/>
                <a:ea typeface="Corbel"/>
                <a:cs typeface="Corbel"/>
                <a:sym typeface="Corbel"/>
              </a:defRPr>
            </a:lvl3pPr>
            <a:lvl4pPr indent="0" lvl="3" marL="0" marR="0" algn="r">
              <a:spcBef>
                <a:spcPts val="0"/>
              </a:spcBef>
              <a:spcAft>
                <a:spcPts val="0"/>
              </a:spcAft>
              <a:buNone/>
              <a:defRPr sz="1200">
                <a:solidFill>
                  <a:schemeClr val="lt1"/>
                </a:solidFill>
                <a:latin typeface="Corbel"/>
                <a:ea typeface="Corbel"/>
                <a:cs typeface="Corbel"/>
                <a:sym typeface="Corbel"/>
              </a:defRPr>
            </a:lvl4pPr>
            <a:lvl5pPr indent="0" lvl="4" marL="0" marR="0" algn="r">
              <a:spcBef>
                <a:spcPts val="0"/>
              </a:spcBef>
              <a:spcAft>
                <a:spcPts val="0"/>
              </a:spcAft>
              <a:buNone/>
              <a:defRPr sz="1200">
                <a:solidFill>
                  <a:schemeClr val="lt1"/>
                </a:solidFill>
                <a:latin typeface="Corbel"/>
                <a:ea typeface="Corbel"/>
                <a:cs typeface="Corbel"/>
                <a:sym typeface="Corbel"/>
              </a:defRPr>
            </a:lvl5pPr>
            <a:lvl6pPr indent="0" lvl="5" marL="0" marR="0" algn="r">
              <a:spcBef>
                <a:spcPts val="0"/>
              </a:spcBef>
              <a:spcAft>
                <a:spcPts val="0"/>
              </a:spcAft>
              <a:buNone/>
              <a:defRPr sz="1200">
                <a:solidFill>
                  <a:schemeClr val="lt1"/>
                </a:solidFill>
                <a:latin typeface="Corbel"/>
                <a:ea typeface="Corbel"/>
                <a:cs typeface="Corbel"/>
                <a:sym typeface="Corbel"/>
              </a:defRPr>
            </a:lvl6pPr>
            <a:lvl7pPr indent="0" lvl="6" marL="0" marR="0" algn="r">
              <a:spcBef>
                <a:spcPts val="0"/>
              </a:spcBef>
              <a:spcAft>
                <a:spcPts val="0"/>
              </a:spcAft>
              <a:buNone/>
              <a:defRPr sz="1200">
                <a:solidFill>
                  <a:schemeClr val="lt1"/>
                </a:solidFill>
                <a:latin typeface="Corbel"/>
                <a:ea typeface="Corbel"/>
                <a:cs typeface="Corbel"/>
                <a:sym typeface="Corbel"/>
              </a:defRPr>
            </a:lvl7pPr>
            <a:lvl8pPr indent="0" lvl="7" marL="0" marR="0" algn="r">
              <a:spcBef>
                <a:spcPts val="0"/>
              </a:spcBef>
              <a:spcAft>
                <a:spcPts val="0"/>
              </a:spcAft>
              <a:buNone/>
              <a:defRPr sz="1200">
                <a:solidFill>
                  <a:schemeClr val="lt1"/>
                </a:solidFill>
                <a:latin typeface="Corbel"/>
                <a:ea typeface="Corbel"/>
                <a:cs typeface="Corbel"/>
                <a:sym typeface="Corbel"/>
              </a:defRPr>
            </a:lvl8pPr>
            <a:lvl9pPr indent="0" lvl="8" marL="0" marR="0" algn="r">
              <a:spcBef>
                <a:spcPts val="0"/>
              </a:spcBef>
              <a:spcAft>
                <a:spcPts val="0"/>
              </a:spcAft>
              <a:buNone/>
              <a:defRPr sz="1200">
                <a:solidFill>
                  <a:schemeClr val="l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type="twoObj">
  <p:cSld name="TWO_OBJECTS">
    <p:spTree>
      <p:nvGrpSpPr>
        <p:cNvPr id="2681" name="Shape 2681"/>
        <p:cNvGrpSpPr/>
        <p:nvPr/>
      </p:nvGrpSpPr>
      <p:grpSpPr>
        <a:xfrm>
          <a:off x="0" y="0"/>
          <a:ext cx="0" cy="0"/>
          <a:chOff x="0" y="0"/>
          <a:chExt cx="0" cy="0"/>
        </a:xfrm>
      </p:grpSpPr>
      <p:sp>
        <p:nvSpPr>
          <p:cNvPr id="2682" name="Google Shape;2682;p345"/>
          <p:cNvSpPr txBox="1"/>
          <p:nvPr>
            <p:ph type="title"/>
          </p:nvPr>
        </p:nvSpPr>
        <p:spPr>
          <a:xfrm>
            <a:off x="457200" y="152400"/>
            <a:ext cx="8229600" cy="1250950"/>
          </a:xfrm>
          <a:prstGeom prst="rect">
            <a:avLst/>
          </a:prstGeom>
          <a:noFill/>
          <a:ln>
            <a:noFill/>
          </a:ln>
        </p:spPr>
        <p:txBody>
          <a:bodyPr anchorCtr="0" anchor="ctr" bIns="45700" lIns="91425" spcFirstLastPara="1" rIns="45700"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83" name="Google Shape;2683;p345"/>
          <p:cNvSpPr txBox="1"/>
          <p:nvPr>
            <p:ph idx="1" type="body"/>
          </p:nvPr>
        </p:nvSpPr>
        <p:spPr>
          <a:xfrm>
            <a:off x="457200" y="1773936"/>
            <a:ext cx="4038600" cy="4623816"/>
          </a:xfrm>
          <a:prstGeom prst="rect">
            <a:avLst/>
          </a:prstGeom>
          <a:noFill/>
          <a:ln>
            <a:noFill/>
          </a:ln>
        </p:spPr>
        <p:txBody>
          <a:bodyPr anchorCtr="0" anchor="t" bIns="45700" lIns="91425" spcFirstLastPara="1" rIns="91425" wrap="square" tIns="91425">
            <a:noAutofit/>
          </a:bodyPr>
          <a:lstStyle>
            <a:lvl1pPr indent="-370840" lvl="0" marL="457200" algn="l">
              <a:spcBef>
                <a:spcPts val="0"/>
              </a:spcBef>
              <a:spcAft>
                <a:spcPts val="0"/>
              </a:spcAft>
              <a:buSzPts val="2240"/>
              <a:buChar char="◼"/>
              <a:defRPr sz="2800"/>
            </a:lvl1pPr>
            <a:lvl2pPr indent="-365760" lvl="1" marL="914400" algn="l">
              <a:spcBef>
                <a:spcPts val="480"/>
              </a:spcBef>
              <a:spcAft>
                <a:spcPts val="0"/>
              </a:spcAft>
              <a:buSzPts val="2160"/>
              <a:buChar char="▪"/>
              <a:defRPr sz="2400"/>
            </a:lvl2pPr>
            <a:lvl3pPr indent="-355600" lvl="2" marL="1371600" algn="l">
              <a:spcBef>
                <a:spcPts val="400"/>
              </a:spcBef>
              <a:spcAft>
                <a:spcPts val="0"/>
              </a:spcAft>
              <a:buSzPts val="2000"/>
              <a:buChar char="▪"/>
              <a:defRPr sz="2000"/>
            </a:lvl3pPr>
            <a:lvl4pPr indent="-342900" lvl="3" marL="1828800" algn="l">
              <a:spcBef>
                <a:spcPts val="360"/>
              </a:spcBef>
              <a:spcAft>
                <a:spcPts val="0"/>
              </a:spcAft>
              <a:buSzPts val="1800"/>
              <a:buChar char="▪"/>
              <a:defRPr sz="1800"/>
            </a:lvl4pPr>
            <a:lvl5pPr indent="-342900" lvl="4" marL="2286000" algn="l">
              <a:spcBef>
                <a:spcPts val="360"/>
              </a:spcBef>
              <a:spcAft>
                <a:spcPts val="0"/>
              </a:spcAft>
              <a:buSzPts val="1800"/>
              <a:buChar char="🢝"/>
              <a:defRPr sz="1800"/>
            </a:lvl5pPr>
            <a:lvl6pPr indent="-342900" lvl="5" marL="2743200" algn="l">
              <a:spcBef>
                <a:spcPts val="360"/>
              </a:spcBef>
              <a:spcAft>
                <a:spcPts val="0"/>
              </a:spcAft>
              <a:buSzPts val="1800"/>
              <a:buChar char="●"/>
              <a:defRPr sz="1800"/>
            </a:lvl6pPr>
            <a:lvl7pPr indent="-342900" lvl="6" marL="3200400" algn="l">
              <a:spcBef>
                <a:spcPts val="360"/>
              </a:spcBef>
              <a:spcAft>
                <a:spcPts val="0"/>
              </a:spcAft>
              <a:buSzPts val="1800"/>
              <a:buChar char="●"/>
              <a:defRPr sz="1800"/>
            </a:lvl7pPr>
            <a:lvl8pPr indent="-342900" lvl="7" marL="3657600" algn="l">
              <a:spcBef>
                <a:spcPts val="360"/>
              </a:spcBef>
              <a:spcAft>
                <a:spcPts val="0"/>
              </a:spcAft>
              <a:buSzPts val="1800"/>
              <a:buChar char="●"/>
              <a:defRPr sz="1800"/>
            </a:lvl8pPr>
            <a:lvl9pPr indent="-342900" lvl="8" marL="4114800" algn="l">
              <a:spcBef>
                <a:spcPts val="360"/>
              </a:spcBef>
              <a:spcAft>
                <a:spcPts val="0"/>
              </a:spcAft>
              <a:buSzPts val="1800"/>
              <a:buChar char="●"/>
              <a:defRPr sz="1800"/>
            </a:lvl9pPr>
          </a:lstStyle>
          <a:p/>
        </p:txBody>
      </p:sp>
      <p:sp>
        <p:nvSpPr>
          <p:cNvPr id="2684" name="Google Shape;2684;p345"/>
          <p:cNvSpPr txBox="1"/>
          <p:nvPr>
            <p:ph idx="2" type="body"/>
          </p:nvPr>
        </p:nvSpPr>
        <p:spPr>
          <a:xfrm>
            <a:off x="4648200" y="1773936"/>
            <a:ext cx="4038600" cy="4623816"/>
          </a:xfrm>
          <a:prstGeom prst="rect">
            <a:avLst/>
          </a:prstGeom>
          <a:noFill/>
          <a:ln>
            <a:noFill/>
          </a:ln>
        </p:spPr>
        <p:txBody>
          <a:bodyPr anchorCtr="0" anchor="t" bIns="45700" lIns="54850" spcFirstLastPara="1" rIns="91425" wrap="square" tIns="91425">
            <a:noAutofit/>
          </a:bodyPr>
          <a:lstStyle>
            <a:lvl1pPr indent="-370840" lvl="0" marL="457200" algn="l">
              <a:spcBef>
                <a:spcPts val="0"/>
              </a:spcBef>
              <a:spcAft>
                <a:spcPts val="0"/>
              </a:spcAft>
              <a:buSzPts val="2240"/>
              <a:buChar char="◼"/>
              <a:defRPr sz="2800"/>
            </a:lvl1pPr>
            <a:lvl2pPr indent="-365760" lvl="1" marL="914400" algn="l">
              <a:spcBef>
                <a:spcPts val="480"/>
              </a:spcBef>
              <a:spcAft>
                <a:spcPts val="0"/>
              </a:spcAft>
              <a:buSzPts val="2160"/>
              <a:buChar char="▪"/>
              <a:defRPr sz="2400"/>
            </a:lvl2pPr>
            <a:lvl3pPr indent="-355600" lvl="2" marL="1371600" algn="l">
              <a:spcBef>
                <a:spcPts val="400"/>
              </a:spcBef>
              <a:spcAft>
                <a:spcPts val="0"/>
              </a:spcAft>
              <a:buSzPts val="2000"/>
              <a:buChar char="▪"/>
              <a:defRPr sz="2000"/>
            </a:lvl3pPr>
            <a:lvl4pPr indent="-342900" lvl="3" marL="1828800" algn="l">
              <a:spcBef>
                <a:spcPts val="360"/>
              </a:spcBef>
              <a:spcAft>
                <a:spcPts val="0"/>
              </a:spcAft>
              <a:buSzPts val="1800"/>
              <a:buChar char="▪"/>
              <a:defRPr sz="1800"/>
            </a:lvl4pPr>
            <a:lvl5pPr indent="-342900" lvl="4" marL="2286000" algn="l">
              <a:spcBef>
                <a:spcPts val="360"/>
              </a:spcBef>
              <a:spcAft>
                <a:spcPts val="0"/>
              </a:spcAft>
              <a:buSzPts val="1800"/>
              <a:buChar char="🢝"/>
              <a:defRPr sz="1800"/>
            </a:lvl5pPr>
            <a:lvl6pPr indent="-342900" lvl="5" marL="2743200" algn="l">
              <a:spcBef>
                <a:spcPts val="360"/>
              </a:spcBef>
              <a:spcAft>
                <a:spcPts val="0"/>
              </a:spcAft>
              <a:buSzPts val="1800"/>
              <a:buChar char="●"/>
              <a:defRPr sz="1800"/>
            </a:lvl6pPr>
            <a:lvl7pPr indent="-342900" lvl="6" marL="3200400" algn="l">
              <a:spcBef>
                <a:spcPts val="360"/>
              </a:spcBef>
              <a:spcAft>
                <a:spcPts val="0"/>
              </a:spcAft>
              <a:buSzPts val="1800"/>
              <a:buChar char="●"/>
              <a:defRPr sz="1800"/>
            </a:lvl7pPr>
            <a:lvl8pPr indent="-342900" lvl="7" marL="3657600" algn="l">
              <a:spcBef>
                <a:spcPts val="360"/>
              </a:spcBef>
              <a:spcAft>
                <a:spcPts val="0"/>
              </a:spcAft>
              <a:buSzPts val="1800"/>
              <a:buChar char="●"/>
              <a:defRPr sz="1800"/>
            </a:lvl8pPr>
            <a:lvl9pPr indent="-342900" lvl="8" marL="4114800" algn="l">
              <a:spcBef>
                <a:spcPts val="360"/>
              </a:spcBef>
              <a:spcAft>
                <a:spcPts val="0"/>
              </a:spcAft>
              <a:buSzPts val="1800"/>
              <a:buChar char="●"/>
              <a:defRPr sz="1800"/>
            </a:lvl9pPr>
          </a:lstStyle>
          <a:p/>
        </p:txBody>
      </p:sp>
      <p:sp>
        <p:nvSpPr>
          <p:cNvPr id="2685" name="Google Shape;2685;p345"/>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86" name="Google Shape;2686;p345"/>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87" name="Google Shape;2687;p345"/>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414141"/>
                </a:solidFill>
                <a:latin typeface="Corbel"/>
                <a:ea typeface="Corbel"/>
                <a:cs typeface="Corbel"/>
                <a:sym typeface="Corbel"/>
              </a:defRPr>
            </a:lvl1pPr>
            <a:lvl2pPr indent="0" lvl="1" marL="0" marR="0" algn="r">
              <a:spcBef>
                <a:spcPts val="0"/>
              </a:spcBef>
              <a:spcAft>
                <a:spcPts val="0"/>
              </a:spcAft>
              <a:buNone/>
              <a:defRPr sz="1200">
                <a:solidFill>
                  <a:srgbClr val="414141"/>
                </a:solidFill>
                <a:latin typeface="Corbel"/>
                <a:ea typeface="Corbel"/>
                <a:cs typeface="Corbel"/>
                <a:sym typeface="Corbel"/>
              </a:defRPr>
            </a:lvl2pPr>
            <a:lvl3pPr indent="0" lvl="2" marL="0" marR="0" algn="r">
              <a:spcBef>
                <a:spcPts val="0"/>
              </a:spcBef>
              <a:spcAft>
                <a:spcPts val="0"/>
              </a:spcAft>
              <a:buNone/>
              <a:defRPr sz="1200">
                <a:solidFill>
                  <a:srgbClr val="414141"/>
                </a:solidFill>
                <a:latin typeface="Corbel"/>
                <a:ea typeface="Corbel"/>
                <a:cs typeface="Corbel"/>
                <a:sym typeface="Corbel"/>
              </a:defRPr>
            </a:lvl3pPr>
            <a:lvl4pPr indent="0" lvl="3" marL="0" marR="0" algn="r">
              <a:spcBef>
                <a:spcPts val="0"/>
              </a:spcBef>
              <a:spcAft>
                <a:spcPts val="0"/>
              </a:spcAft>
              <a:buNone/>
              <a:defRPr sz="1200">
                <a:solidFill>
                  <a:srgbClr val="414141"/>
                </a:solidFill>
                <a:latin typeface="Corbel"/>
                <a:ea typeface="Corbel"/>
                <a:cs typeface="Corbel"/>
                <a:sym typeface="Corbel"/>
              </a:defRPr>
            </a:lvl4pPr>
            <a:lvl5pPr indent="0" lvl="4" marL="0" marR="0" algn="r">
              <a:spcBef>
                <a:spcPts val="0"/>
              </a:spcBef>
              <a:spcAft>
                <a:spcPts val="0"/>
              </a:spcAft>
              <a:buNone/>
              <a:defRPr sz="1200">
                <a:solidFill>
                  <a:srgbClr val="414141"/>
                </a:solidFill>
                <a:latin typeface="Corbel"/>
                <a:ea typeface="Corbel"/>
                <a:cs typeface="Corbel"/>
                <a:sym typeface="Corbel"/>
              </a:defRPr>
            </a:lvl5pPr>
            <a:lvl6pPr indent="0" lvl="5" marL="0" marR="0" algn="r">
              <a:spcBef>
                <a:spcPts val="0"/>
              </a:spcBef>
              <a:spcAft>
                <a:spcPts val="0"/>
              </a:spcAft>
              <a:buNone/>
              <a:defRPr sz="1200">
                <a:solidFill>
                  <a:srgbClr val="414141"/>
                </a:solidFill>
                <a:latin typeface="Corbel"/>
                <a:ea typeface="Corbel"/>
                <a:cs typeface="Corbel"/>
                <a:sym typeface="Corbel"/>
              </a:defRPr>
            </a:lvl6pPr>
            <a:lvl7pPr indent="0" lvl="6" marL="0" marR="0" algn="r">
              <a:spcBef>
                <a:spcPts val="0"/>
              </a:spcBef>
              <a:spcAft>
                <a:spcPts val="0"/>
              </a:spcAft>
              <a:buNone/>
              <a:defRPr sz="1200">
                <a:solidFill>
                  <a:srgbClr val="414141"/>
                </a:solidFill>
                <a:latin typeface="Corbel"/>
                <a:ea typeface="Corbel"/>
                <a:cs typeface="Corbel"/>
                <a:sym typeface="Corbel"/>
              </a:defRPr>
            </a:lvl7pPr>
            <a:lvl8pPr indent="0" lvl="7" marL="0" marR="0" algn="r">
              <a:spcBef>
                <a:spcPts val="0"/>
              </a:spcBef>
              <a:spcAft>
                <a:spcPts val="0"/>
              </a:spcAft>
              <a:buNone/>
              <a:defRPr sz="1200">
                <a:solidFill>
                  <a:srgbClr val="414141"/>
                </a:solidFill>
                <a:latin typeface="Corbel"/>
                <a:ea typeface="Corbel"/>
                <a:cs typeface="Corbel"/>
                <a:sym typeface="Corbel"/>
              </a:defRPr>
            </a:lvl8pPr>
            <a:lvl9pPr indent="0" lvl="8" marL="0" marR="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Σύγκριση" type="twoTxTwoObj">
  <p:cSld name="TWO_OBJECTS_WITH_TEXT">
    <p:spTree>
      <p:nvGrpSpPr>
        <p:cNvPr id="2688" name="Shape 2688"/>
        <p:cNvGrpSpPr/>
        <p:nvPr/>
      </p:nvGrpSpPr>
      <p:grpSpPr>
        <a:xfrm>
          <a:off x="0" y="0"/>
          <a:ext cx="0" cy="0"/>
          <a:chOff x="0" y="0"/>
          <a:chExt cx="0" cy="0"/>
        </a:xfrm>
      </p:grpSpPr>
      <p:sp>
        <p:nvSpPr>
          <p:cNvPr id="2689" name="Google Shape;2689;p346"/>
          <p:cNvSpPr txBox="1"/>
          <p:nvPr>
            <p:ph type="title"/>
          </p:nvPr>
        </p:nvSpPr>
        <p:spPr>
          <a:xfrm>
            <a:off x="457200" y="152400"/>
            <a:ext cx="8229600" cy="1250950"/>
          </a:xfrm>
          <a:prstGeom prst="rect">
            <a:avLst/>
          </a:prstGeom>
          <a:noFill/>
          <a:ln>
            <a:noFill/>
          </a:ln>
        </p:spPr>
        <p:txBody>
          <a:bodyPr anchorCtr="0" anchor="ctr" bIns="45700" lIns="91425" spcFirstLastPara="1" rIns="45700"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90" name="Google Shape;2690;p346"/>
          <p:cNvSpPr txBox="1"/>
          <p:nvPr>
            <p:ph idx="1" type="body"/>
          </p:nvPr>
        </p:nvSpPr>
        <p:spPr>
          <a:xfrm>
            <a:off x="457200" y="1698987"/>
            <a:ext cx="4040188" cy="715355"/>
          </a:xfrm>
          <a:prstGeom prst="rect">
            <a:avLst/>
          </a:prstGeom>
          <a:noFill/>
          <a:ln>
            <a:noFill/>
          </a:ln>
        </p:spPr>
        <p:txBody>
          <a:bodyPr anchorCtr="0" anchor="ctr" bIns="45700" lIns="146300" spcFirstLastPara="1" rIns="91425" wrap="square" tIns="91425">
            <a:noAutofit/>
          </a:bodyPr>
          <a:lstStyle>
            <a:lvl1pPr indent="-228600" lvl="0" marL="457200" algn="l">
              <a:spcBef>
                <a:spcPts val="0"/>
              </a:spcBef>
              <a:spcAft>
                <a:spcPts val="0"/>
              </a:spcAft>
              <a:buSzPts val="1840"/>
              <a:buNone/>
              <a:defRPr b="1" sz="2300" cap="none"/>
            </a:lvl1pPr>
            <a:lvl2pPr indent="-228600" lvl="1" marL="914400" algn="l">
              <a:spcBef>
                <a:spcPts val="400"/>
              </a:spcBef>
              <a:spcAft>
                <a:spcPts val="0"/>
              </a:spcAft>
              <a:buSzPts val="1800"/>
              <a:buNone/>
              <a:defRPr b="1" sz="2000"/>
            </a:lvl2pPr>
            <a:lvl3pPr indent="-228600" lvl="2" marL="1371600" algn="l">
              <a:spcBef>
                <a:spcPts val="360"/>
              </a:spcBef>
              <a:spcAft>
                <a:spcPts val="0"/>
              </a:spcAft>
              <a:buSzPts val="180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228600" lvl="5" marL="2743200" algn="l">
              <a:spcBef>
                <a:spcPts val="320"/>
              </a:spcBef>
              <a:spcAft>
                <a:spcPts val="0"/>
              </a:spcAft>
              <a:buSzPts val="1600"/>
              <a:buNone/>
              <a:defRPr b="1" sz="1600"/>
            </a:lvl6pPr>
            <a:lvl7pPr indent="-228600" lvl="6" marL="3200400" algn="l">
              <a:spcBef>
                <a:spcPts val="320"/>
              </a:spcBef>
              <a:spcAft>
                <a:spcPts val="0"/>
              </a:spcAft>
              <a:buSzPts val="1600"/>
              <a:buNone/>
              <a:defRPr b="1" sz="1600"/>
            </a:lvl7pPr>
            <a:lvl8pPr indent="-228600" lvl="7" marL="3657600" algn="l">
              <a:spcBef>
                <a:spcPts val="320"/>
              </a:spcBef>
              <a:spcAft>
                <a:spcPts val="0"/>
              </a:spcAft>
              <a:buSzPts val="1600"/>
              <a:buNone/>
              <a:defRPr b="1" sz="1600"/>
            </a:lvl8pPr>
            <a:lvl9pPr indent="-228600" lvl="8" marL="4114800" algn="l">
              <a:spcBef>
                <a:spcPts val="320"/>
              </a:spcBef>
              <a:spcAft>
                <a:spcPts val="0"/>
              </a:spcAft>
              <a:buSzPts val="1600"/>
              <a:buNone/>
              <a:defRPr b="1" sz="1600"/>
            </a:lvl9pPr>
          </a:lstStyle>
          <a:p/>
        </p:txBody>
      </p:sp>
      <p:sp>
        <p:nvSpPr>
          <p:cNvPr id="2691" name="Google Shape;2691;p346"/>
          <p:cNvSpPr txBox="1"/>
          <p:nvPr>
            <p:ph idx="2" type="body"/>
          </p:nvPr>
        </p:nvSpPr>
        <p:spPr>
          <a:xfrm>
            <a:off x="457200" y="2449512"/>
            <a:ext cx="4040188" cy="3951288"/>
          </a:xfrm>
          <a:prstGeom prst="rect">
            <a:avLst/>
          </a:prstGeom>
          <a:noFill/>
          <a:ln>
            <a:noFill/>
          </a:ln>
        </p:spPr>
        <p:txBody>
          <a:bodyPr anchorCtr="0" anchor="t" bIns="45700" lIns="54850" spcFirstLastPara="1" rIns="91425" wrap="square" tIns="91425">
            <a:noAutofit/>
          </a:bodyPr>
          <a:lstStyle>
            <a:lvl1pPr indent="-350520" lvl="0" marL="457200" algn="l">
              <a:spcBef>
                <a:spcPts val="0"/>
              </a:spcBef>
              <a:spcAft>
                <a:spcPts val="0"/>
              </a:spcAft>
              <a:buSzPts val="1920"/>
              <a:buChar char="◼"/>
              <a:defRPr sz="2400"/>
            </a:lvl1pPr>
            <a:lvl2pPr indent="-342900" lvl="1" marL="914400" algn="l">
              <a:spcBef>
                <a:spcPts val="400"/>
              </a:spcBef>
              <a:spcAft>
                <a:spcPts val="0"/>
              </a:spcAft>
              <a:buSzPts val="1800"/>
              <a:buChar char="▪"/>
              <a:defRPr sz="2000"/>
            </a:lvl2pPr>
            <a:lvl3pPr indent="-342900" lvl="2" marL="1371600" algn="l">
              <a:spcBef>
                <a:spcPts val="360"/>
              </a:spcBef>
              <a:spcAft>
                <a:spcPts val="0"/>
              </a:spcAft>
              <a:buSzPts val="1800"/>
              <a:buChar char="▪"/>
              <a:defRPr sz="1800"/>
            </a:lvl3pPr>
            <a:lvl4pPr indent="-330200" lvl="3" marL="1828800" algn="l">
              <a:spcBef>
                <a:spcPts val="320"/>
              </a:spcBef>
              <a:spcAft>
                <a:spcPts val="0"/>
              </a:spcAft>
              <a:buSzPts val="1600"/>
              <a:buChar char="▪"/>
              <a:defRPr sz="1600"/>
            </a:lvl4pPr>
            <a:lvl5pPr indent="-330200" lvl="4" marL="2286000" algn="l">
              <a:spcBef>
                <a:spcPts val="320"/>
              </a:spcBef>
              <a:spcAft>
                <a:spcPts val="0"/>
              </a:spcAft>
              <a:buSzPts val="1600"/>
              <a:buChar char="🢝"/>
              <a:defRPr sz="1600"/>
            </a:lvl5pPr>
            <a:lvl6pPr indent="-330200" lvl="5" marL="2743200" algn="l">
              <a:spcBef>
                <a:spcPts val="320"/>
              </a:spcBef>
              <a:spcAft>
                <a:spcPts val="0"/>
              </a:spcAft>
              <a:buSzPts val="1600"/>
              <a:buChar char="●"/>
              <a:defRPr sz="1600"/>
            </a:lvl6pPr>
            <a:lvl7pPr indent="-330200" lvl="6" marL="3200400" algn="l">
              <a:spcBef>
                <a:spcPts val="320"/>
              </a:spcBef>
              <a:spcAft>
                <a:spcPts val="0"/>
              </a:spcAft>
              <a:buSzPts val="1600"/>
              <a:buChar char="●"/>
              <a:defRPr sz="1600"/>
            </a:lvl7pPr>
            <a:lvl8pPr indent="-330200" lvl="7" marL="3657600" algn="l">
              <a:spcBef>
                <a:spcPts val="320"/>
              </a:spcBef>
              <a:spcAft>
                <a:spcPts val="0"/>
              </a:spcAft>
              <a:buSzPts val="1600"/>
              <a:buChar char="●"/>
              <a:defRPr sz="1600"/>
            </a:lvl8pPr>
            <a:lvl9pPr indent="-330200" lvl="8" marL="4114800" algn="l">
              <a:spcBef>
                <a:spcPts val="320"/>
              </a:spcBef>
              <a:spcAft>
                <a:spcPts val="0"/>
              </a:spcAft>
              <a:buSzPts val="1600"/>
              <a:buChar char="●"/>
              <a:defRPr sz="1600"/>
            </a:lvl9pPr>
          </a:lstStyle>
          <a:p/>
        </p:txBody>
      </p:sp>
      <p:sp>
        <p:nvSpPr>
          <p:cNvPr id="2692" name="Google Shape;2692;p346"/>
          <p:cNvSpPr txBox="1"/>
          <p:nvPr>
            <p:ph idx="3" type="body"/>
          </p:nvPr>
        </p:nvSpPr>
        <p:spPr>
          <a:xfrm>
            <a:off x="4645025" y="1698987"/>
            <a:ext cx="4041775" cy="715355"/>
          </a:xfrm>
          <a:prstGeom prst="rect">
            <a:avLst/>
          </a:prstGeom>
          <a:noFill/>
          <a:ln>
            <a:noFill/>
          </a:ln>
        </p:spPr>
        <p:txBody>
          <a:bodyPr anchorCtr="0" anchor="ctr" bIns="45700" lIns="146300" spcFirstLastPara="1" rIns="91425" wrap="square" tIns="91425">
            <a:noAutofit/>
          </a:bodyPr>
          <a:lstStyle>
            <a:lvl1pPr indent="-228600" lvl="0" marL="457200" algn="l">
              <a:spcBef>
                <a:spcPts val="0"/>
              </a:spcBef>
              <a:spcAft>
                <a:spcPts val="0"/>
              </a:spcAft>
              <a:buSzPts val="1840"/>
              <a:buNone/>
              <a:defRPr b="1" sz="2300" cap="none"/>
            </a:lvl1pPr>
            <a:lvl2pPr indent="-228600" lvl="1" marL="914400" algn="l">
              <a:spcBef>
                <a:spcPts val="400"/>
              </a:spcBef>
              <a:spcAft>
                <a:spcPts val="0"/>
              </a:spcAft>
              <a:buSzPts val="1800"/>
              <a:buNone/>
              <a:defRPr b="1" sz="2000"/>
            </a:lvl2pPr>
            <a:lvl3pPr indent="-228600" lvl="2" marL="1371600" algn="l">
              <a:spcBef>
                <a:spcPts val="360"/>
              </a:spcBef>
              <a:spcAft>
                <a:spcPts val="0"/>
              </a:spcAft>
              <a:buSzPts val="180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228600" lvl="5" marL="2743200" algn="l">
              <a:spcBef>
                <a:spcPts val="320"/>
              </a:spcBef>
              <a:spcAft>
                <a:spcPts val="0"/>
              </a:spcAft>
              <a:buSzPts val="1600"/>
              <a:buNone/>
              <a:defRPr b="1" sz="1600"/>
            </a:lvl6pPr>
            <a:lvl7pPr indent="-228600" lvl="6" marL="3200400" algn="l">
              <a:spcBef>
                <a:spcPts val="320"/>
              </a:spcBef>
              <a:spcAft>
                <a:spcPts val="0"/>
              </a:spcAft>
              <a:buSzPts val="1600"/>
              <a:buNone/>
              <a:defRPr b="1" sz="1600"/>
            </a:lvl7pPr>
            <a:lvl8pPr indent="-228600" lvl="7" marL="3657600" algn="l">
              <a:spcBef>
                <a:spcPts val="320"/>
              </a:spcBef>
              <a:spcAft>
                <a:spcPts val="0"/>
              </a:spcAft>
              <a:buSzPts val="1600"/>
              <a:buNone/>
              <a:defRPr b="1" sz="1600"/>
            </a:lvl8pPr>
            <a:lvl9pPr indent="-228600" lvl="8" marL="4114800" algn="l">
              <a:spcBef>
                <a:spcPts val="320"/>
              </a:spcBef>
              <a:spcAft>
                <a:spcPts val="0"/>
              </a:spcAft>
              <a:buSzPts val="1600"/>
              <a:buNone/>
              <a:defRPr b="1" sz="1600"/>
            </a:lvl9pPr>
          </a:lstStyle>
          <a:p/>
        </p:txBody>
      </p:sp>
      <p:sp>
        <p:nvSpPr>
          <p:cNvPr id="2693" name="Google Shape;2693;p346"/>
          <p:cNvSpPr txBox="1"/>
          <p:nvPr>
            <p:ph idx="4" type="body"/>
          </p:nvPr>
        </p:nvSpPr>
        <p:spPr>
          <a:xfrm>
            <a:off x="4645025" y="2449512"/>
            <a:ext cx="4041775" cy="3951288"/>
          </a:xfrm>
          <a:prstGeom prst="rect">
            <a:avLst/>
          </a:prstGeom>
          <a:noFill/>
          <a:ln>
            <a:noFill/>
          </a:ln>
        </p:spPr>
        <p:txBody>
          <a:bodyPr anchorCtr="0" anchor="t" bIns="45700" lIns="54850" spcFirstLastPara="1" rIns="91425" wrap="square" tIns="91425">
            <a:noAutofit/>
          </a:bodyPr>
          <a:lstStyle>
            <a:lvl1pPr indent="-350520" lvl="0" marL="457200" algn="l">
              <a:spcBef>
                <a:spcPts val="0"/>
              </a:spcBef>
              <a:spcAft>
                <a:spcPts val="0"/>
              </a:spcAft>
              <a:buSzPts val="1920"/>
              <a:buChar char="◼"/>
              <a:defRPr sz="2400"/>
            </a:lvl1pPr>
            <a:lvl2pPr indent="-342900" lvl="1" marL="914400" algn="l">
              <a:spcBef>
                <a:spcPts val="400"/>
              </a:spcBef>
              <a:spcAft>
                <a:spcPts val="0"/>
              </a:spcAft>
              <a:buSzPts val="1800"/>
              <a:buChar char="▪"/>
              <a:defRPr sz="2000"/>
            </a:lvl2pPr>
            <a:lvl3pPr indent="-342900" lvl="2" marL="1371600" algn="l">
              <a:spcBef>
                <a:spcPts val="360"/>
              </a:spcBef>
              <a:spcAft>
                <a:spcPts val="0"/>
              </a:spcAft>
              <a:buSzPts val="1800"/>
              <a:buChar char="▪"/>
              <a:defRPr sz="1800"/>
            </a:lvl3pPr>
            <a:lvl4pPr indent="-330200" lvl="3" marL="1828800" algn="l">
              <a:spcBef>
                <a:spcPts val="320"/>
              </a:spcBef>
              <a:spcAft>
                <a:spcPts val="0"/>
              </a:spcAft>
              <a:buSzPts val="1600"/>
              <a:buChar char="▪"/>
              <a:defRPr sz="1600"/>
            </a:lvl4pPr>
            <a:lvl5pPr indent="-330200" lvl="4" marL="2286000" algn="l">
              <a:spcBef>
                <a:spcPts val="320"/>
              </a:spcBef>
              <a:spcAft>
                <a:spcPts val="0"/>
              </a:spcAft>
              <a:buSzPts val="1600"/>
              <a:buChar char="🢝"/>
              <a:defRPr sz="1600"/>
            </a:lvl5pPr>
            <a:lvl6pPr indent="-330200" lvl="5" marL="2743200" algn="l">
              <a:spcBef>
                <a:spcPts val="320"/>
              </a:spcBef>
              <a:spcAft>
                <a:spcPts val="0"/>
              </a:spcAft>
              <a:buSzPts val="1600"/>
              <a:buChar char="●"/>
              <a:defRPr sz="1600"/>
            </a:lvl6pPr>
            <a:lvl7pPr indent="-330200" lvl="6" marL="3200400" algn="l">
              <a:spcBef>
                <a:spcPts val="320"/>
              </a:spcBef>
              <a:spcAft>
                <a:spcPts val="0"/>
              </a:spcAft>
              <a:buSzPts val="1600"/>
              <a:buChar char="●"/>
              <a:defRPr sz="1600"/>
            </a:lvl7pPr>
            <a:lvl8pPr indent="-330200" lvl="7" marL="3657600" algn="l">
              <a:spcBef>
                <a:spcPts val="320"/>
              </a:spcBef>
              <a:spcAft>
                <a:spcPts val="0"/>
              </a:spcAft>
              <a:buSzPts val="1600"/>
              <a:buChar char="●"/>
              <a:defRPr sz="1600"/>
            </a:lvl8pPr>
            <a:lvl9pPr indent="-330200" lvl="8" marL="4114800" algn="l">
              <a:spcBef>
                <a:spcPts val="320"/>
              </a:spcBef>
              <a:spcAft>
                <a:spcPts val="0"/>
              </a:spcAft>
              <a:buSzPts val="1600"/>
              <a:buChar char="●"/>
              <a:defRPr sz="1600"/>
            </a:lvl9pPr>
          </a:lstStyle>
          <a:p/>
        </p:txBody>
      </p:sp>
      <p:sp>
        <p:nvSpPr>
          <p:cNvPr id="2694" name="Google Shape;2694;p346"/>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95" name="Google Shape;2695;p346"/>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96" name="Google Shape;2696;p346"/>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414141"/>
                </a:solidFill>
                <a:latin typeface="Corbel"/>
                <a:ea typeface="Corbel"/>
                <a:cs typeface="Corbel"/>
                <a:sym typeface="Corbel"/>
              </a:defRPr>
            </a:lvl1pPr>
            <a:lvl2pPr indent="0" lvl="1" marL="0" marR="0" algn="r">
              <a:spcBef>
                <a:spcPts val="0"/>
              </a:spcBef>
              <a:spcAft>
                <a:spcPts val="0"/>
              </a:spcAft>
              <a:buNone/>
              <a:defRPr sz="1200">
                <a:solidFill>
                  <a:srgbClr val="414141"/>
                </a:solidFill>
                <a:latin typeface="Corbel"/>
                <a:ea typeface="Corbel"/>
                <a:cs typeface="Corbel"/>
                <a:sym typeface="Corbel"/>
              </a:defRPr>
            </a:lvl2pPr>
            <a:lvl3pPr indent="0" lvl="2" marL="0" marR="0" algn="r">
              <a:spcBef>
                <a:spcPts val="0"/>
              </a:spcBef>
              <a:spcAft>
                <a:spcPts val="0"/>
              </a:spcAft>
              <a:buNone/>
              <a:defRPr sz="1200">
                <a:solidFill>
                  <a:srgbClr val="414141"/>
                </a:solidFill>
                <a:latin typeface="Corbel"/>
                <a:ea typeface="Corbel"/>
                <a:cs typeface="Corbel"/>
                <a:sym typeface="Corbel"/>
              </a:defRPr>
            </a:lvl3pPr>
            <a:lvl4pPr indent="0" lvl="3" marL="0" marR="0" algn="r">
              <a:spcBef>
                <a:spcPts val="0"/>
              </a:spcBef>
              <a:spcAft>
                <a:spcPts val="0"/>
              </a:spcAft>
              <a:buNone/>
              <a:defRPr sz="1200">
                <a:solidFill>
                  <a:srgbClr val="414141"/>
                </a:solidFill>
                <a:latin typeface="Corbel"/>
                <a:ea typeface="Corbel"/>
                <a:cs typeface="Corbel"/>
                <a:sym typeface="Corbel"/>
              </a:defRPr>
            </a:lvl4pPr>
            <a:lvl5pPr indent="0" lvl="4" marL="0" marR="0" algn="r">
              <a:spcBef>
                <a:spcPts val="0"/>
              </a:spcBef>
              <a:spcAft>
                <a:spcPts val="0"/>
              </a:spcAft>
              <a:buNone/>
              <a:defRPr sz="1200">
                <a:solidFill>
                  <a:srgbClr val="414141"/>
                </a:solidFill>
                <a:latin typeface="Corbel"/>
                <a:ea typeface="Corbel"/>
                <a:cs typeface="Corbel"/>
                <a:sym typeface="Corbel"/>
              </a:defRPr>
            </a:lvl5pPr>
            <a:lvl6pPr indent="0" lvl="5" marL="0" marR="0" algn="r">
              <a:spcBef>
                <a:spcPts val="0"/>
              </a:spcBef>
              <a:spcAft>
                <a:spcPts val="0"/>
              </a:spcAft>
              <a:buNone/>
              <a:defRPr sz="1200">
                <a:solidFill>
                  <a:srgbClr val="414141"/>
                </a:solidFill>
                <a:latin typeface="Corbel"/>
                <a:ea typeface="Corbel"/>
                <a:cs typeface="Corbel"/>
                <a:sym typeface="Corbel"/>
              </a:defRPr>
            </a:lvl6pPr>
            <a:lvl7pPr indent="0" lvl="6" marL="0" marR="0" algn="r">
              <a:spcBef>
                <a:spcPts val="0"/>
              </a:spcBef>
              <a:spcAft>
                <a:spcPts val="0"/>
              </a:spcAft>
              <a:buNone/>
              <a:defRPr sz="1200">
                <a:solidFill>
                  <a:srgbClr val="414141"/>
                </a:solidFill>
                <a:latin typeface="Corbel"/>
                <a:ea typeface="Corbel"/>
                <a:cs typeface="Corbel"/>
                <a:sym typeface="Corbel"/>
              </a:defRPr>
            </a:lvl7pPr>
            <a:lvl8pPr indent="0" lvl="7" marL="0" marR="0" algn="r">
              <a:spcBef>
                <a:spcPts val="0"/>
              </a:spcBef>
              <a:spcAft>
                <a:spcPts val="0"/>
              </a:spcAft>
              <a:buNone/>
              <a:defRPr sz="1200">
                <a:solidFill>
                  <a:srgbClr val="414141"/>
                </a:solidFill>
                <a:latin typeface="Corbel"/>
                <a:ea typeface="Corbel"/>
                <a:cs typeface="Corbel"/>
                <a:sym typeface="Corbel"/>
              </a:defRPr>
            </a:lvl8pPr>
            <a:lvl9pPr indent="0" lvl="8" marL="0" marR="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ή" showMasterSp="0" type="blank">
  <p:cSld name="BLANK">
    <p:spTree>
      <p:nvGrpSpPr>
        <p:cNvPr id="2697" name="Shape 2697"/>
        <p:cNvGrpSpPr/>
        <p:nvPr/>
      </p:nvGrpSpPr>
      <p:grpSpPr>
        <a:xfrm>
          <a:off x="0" y="0"/>
          <a:ext cx="0" cy="0"/>
          <a:chOff x="0" y="0"/>
          <a:chExt cx="0" cy="0"/>
        </a:xfrm>
      </p:grpSpPr>
      <p:sp>
        <p:nvSpPr>
          <p:cNvPr id="2698" name="Google Shape;2698;p347"/>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99" name="Google Shape;2699;p347"/>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00" name="Google Shape;2700;p347"/>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414141"/>
                </a:solidFill>
                <a:latin typeface="Corbel"/>
                <a:ea typeface="Corbel"/>
                <a:cs typeface="Corbel"/>
                <a:sym typeface="Corbel"/>
              </a:defRPr>
            </a:lvl1pPr>
            <a:lvl2pPr indent="0" lvl="1" marL="0" marR="0" algn="r">
              <a:spcBef>
                <a:spcPts val="0"/>
              </a:spcBef>
              <a:spcAft>
                <a:spcPts val="0"/>
              </a:spcAft>
              <a:buNone/>
              <a:defRPr sz="1200">
                <a:solidFill>
                  <a:srgbClr val="414141"/>
                </a:solidFill>
                <a:latin typeface="Corbel"/>
                <a:ea typeface="Corbel"/>
                <a:cs typeface="Corbel"/>
                <a:sym typeface="Corbel"/>
              </a:defRPr>
            </a:lvl2pPr>
            <a:lvl3pPr indent="0" lvl="2" marL="0" marR="0" algn="r">
              <a:spcBef>
                <a:spcPts val="0"/>
              </a:spcBef>
              <a:spcAft>
                <a:spcPts val="0"/>
              </a:spcAft>
              <a:buNone/>
              <a:defRPr sz="1200">
                <a:solidFill>
                  <a:srgbClr val="414141"/>
                </a:solidFill>
                <a:latin typeface="Corbel"/>
                <a:ea typeface="Corbel"/>
                <a:cs typeface="Corbel"/>
                <a:sym typeface="Corbel"/>
              </a:defRPr>
            </a:lvl3pPr>
            <a:lvl4pPr indent="0" lvl="3" marL="0" marR="0" algn="r">
              <a:spcBef>
                <a:spcPts val="0"/>
              </a:spcBef>
              <a:spcAft>
                <a:spcPts val="0"/>
              </a:spcAft>
              <a:buNone/>
              <a:defRPr sz="1200">
                <a:solidFill>
                  <a:srgbClr val="414141"/>
                </a:solidFill>
                <a:latin typeface="Corbel"/>
                <a:ea typeface="Corbel"/>
                <a:cs typeface="Corbel"/>
                <a:sym typeface="Corbel"/>
              </a:defRPr>
            </a:lvl4pPr>
            <a:lvl5pPr indent="0" lvl="4" marL="0" marR="0" algn="r">
              <a:spcBef>
                <a:spcPts val="0"/>
              </a:spcBef>
              <a:spcAft>
                <a:spcPts val="0"/>
              </a:spcAft>
              <a:buNone/>
              <a:defRPr sz="1200">
                <a:solidFill>
                  <a:srgbClr val="414141"/>
                </a:solidFill>
                <a:latin typeface="Corbel"/>
                <a:ea typeface="Corbel"/>
                <a:cs typeface="Corbel"/>
                <a:sym typeface="Corbel"/>
              </a:defRPr>
            </a:lvl5pPr>
            <a:lvl6pPr indent="0" lvl="5" marL="0" marR="0" algn="r">
              <a:spcBef>
                <a:spcPts val="0"/>
              </a:spcBef>
              <a:spcAft>
                <a:spcPts val="0"/>
              </a:spcAft>
              <a:buNone/>
              <a:defRPr sz="1200">
                <a:solidFill>
                  <a:srgbClr val="414141"/>
                </a:solidFill>
                <a:latin typeface="Corbel"/>
                <a:ea typeface="Corbel"/>
                <a:cs typeface="Corbel"/>
                <a:sym typeface="Corbel"/>
              </a:defRPr>
            </a:lvl6pPr>
            <a:lvl7pPr indent="0" lvl="6" marL="0" marR="0" algn="r">
              <a:spcBef>
                <a:spcPts val="0"/>
              </a:spcBef>
              <a:spcAft>
                <a:spcPts val="0"/>
              </a:spcAft>
              <a:buNone/>
              <a:defRPr sz="1200">
                <a:solidFill>
                  <a:srgbClr val="414141"/>
                </a:solidFill>
                <a:latin typeface="Corbel"/>
                <a:ea typeface="Corbel"/>
                <a:cs typeface="Corbel"/>
                <a:sym typeface="Corbel"/>
              </a:defRPr>
            </a:lvl7pPr>
            <a:lvl8pPr indent="0" lvl="7" marL="0" marR="0" algn="r">
              <a:spcBef>
                <a:spcPts val="0"/>
              </a:spcBef>
              <a:spcAft>
                <a:spcPts val="0"/>
              </a:spcAft>
              <a:buNone/>
              <a:defRPr sz="1200">
                <a:solidFill>
                  <a:srgbClr val="414141"/>
                </a:solidFill>
                <a:latin typeface="Corbel"/>
                <a:ea typeface="Corbel"/>
                <a:cs typeface="Corbel"/>
                <a:sym typeface="Corbel"/>
              </a:defRPr>
            </a:lvl8pPr>
            <a:lvl9pPr indent="0" lvl="8" marL="0" marR="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type="objTx">
  <p:cSld name="OBJECT_WITH_CAPTION_TEXT">
    <p:spTree>
      <p:nvGrpSpPr>
        <p:cNvPr id="2701" name="Shape 2701"/>
        <p:cNvGrpSpPr/>
        <p:nvPr/>
      </p:nvGrpSpPr>
      <p:grpSpPr>
        <a:xfrm>
          <a:off x="0" y="0"/>
          <a:ext cx="0" cy="0"/>
          <a:chOff x="0" y="0"/>
          <a:chExt cx="0" cy="0"/>
        </a:xfrm>
      </p:grpSpPr>
      <p:sp>
        <p:nvSpPr>
          <p:cNvPr id="2702" name="Google Shape;2702;p348"/>
          <p:cNvSpPr/>
          <p:nvPr/>
        </p:nvSpPr>
        <p:spPr>
          <a:xfrm>
            <a:off x="2855913" y="0"/>
            <a:ext cx="46037" cy="145415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03" name="Google Shape;2703;p348"/>
          <p:cNvSpPr/>
          <p:nvPr/>
        </p:nvSpPr>
        <p:spPr>
          <a:xfrm>
            <a:off x="2855913" y="0"/>
            <a:ext cx="46037" cy="145415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04" name="Google Shape;2704;p348"/>
          <p:cNvSpPr txBox="1"/>
          <p:nvPr>
            <p:ph type="title"/>
          </p:nvPr>
        </p:nvSpPr>
        <p:spPr>
          <a:xfrm>
            <a:off x="167838" y="152400"/>
            <a:ext cx="2523744" cy="978408"/>
          </a:xfrm>
          <a:prstGeom prst="rect">
            <a:avLst/>
          </a:prstGeom>
          <a:noFill/>
          <a:ln>
            <a:noFill/>
          </a:ln>
        </p:spPr>
        <p:txBody>
          <a:bodyPr anchorCtr="0" anchor="b" bIns="0" lIns="73150" spcFirstLastPara="1" rIns="45700" wrap="square" tIns="45700">
            <a:normAutofit/>
          </a:bodyPr>
          <a:lstStyle>
            <a:lvl1pPr lvl="0" algn="l">
              <a:spcBef>
                <a:spcPts val="0"/>
              </a:spcBef>
              <a:spcAft>
                <a:spcPts val="0"/>
              </a:spcAft>
              <a:buSzPts val="1400"/>
              <a:buNone/>
              <a:defRPr b="0"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05" name="Google Shape;2705;p348"/>
          <p:cNvSpPr txBox="1"/>
          <p:nvPr>
            <p:ph idx="1" type="body"/>
          </p:nvPr>
        </p:nvSpPr>
        <p:spPr>
          <a:xfrm>
            <a:off x="3019377" y="1743133"/>
            <a:ext cx="5920641" cy="4558885"/>
          </a:xfrm>
          <a:prstGeom prst="rect">
            <a:avLst/>
          </a:prstGeom>
          <a:noFill/>
          <a:ln>
            <a:noFill/>
          </a:ln>
        </p:spPr>
        <p:txBody>
          <a:bodyPr anchorCtr="0" anchor="t" bIns="45700" lIns="54850" spcFirstLastPara="1" rIns="91425" wrap="square" tIns="91425">
            <a:noAutofit/>
          </a:bodyPr>
          <a:lstStyle>
            <a:lvl1pPr indent="-391160" lvl="0" marL="457200" algn="l">
              <a:spcBef>
                <a:spcPts val="0"/>
              </a:spcBef>
              <a:spcAft>
                <a:spcPts val="0"/>
              </a:spcAft>
              <a:buSzPts val="2560"/>
              <a:buChar char="◼"/>
              <a:defRPr sz="3200"/>
            </a:lvl1pPr>
            <a:lvl2pPr indent="-388619" lvl="1" marL="914400" algn="l">
              <a:spcBef>
                <a:spcPts val="560"/>
              </a:spcBef>
              <a:spcAft>
                <a:spcPts val="0"/>
              </a:spcAft>
              <a:buSzPts val="2520"/>
              <a:buChar char="▪"/>
              <a:defRPr sz="2800"/>
            </a:lvl2pPr>
            <a:lvl3pPr indent="-381000" lvl="2" marL="1371600" algn="l">
              <a:spcBef>
                <a:spcPts val="480"/>
              </a:spcBef>
              <a:spcAft>
                <a:spcPts val="0"/>
              </a:spcAft>
              <a:buSzPts val="2400"/>
              <a:buChar char="▪"/>
              <a:defRPr sz="2400"/>
            </a:lvl3pPr>
            <a:lvl4pPr indent="-355600" lvl="3" marL="1828800" algn="l">
              <a:spcBef>
                <a:spcPts val="400"/>
              </a:spcBef>
              <a:spcAft>
                <a:spcPts val="0"/>
              </a:spcAft>
              <a:buSzPts val="2000"/>
              <a:buChar char="▪"/>
              <a:defRPr sz="2000"/>
            </a:lvl4pPr>
            <a:lvl5pPr indent="-355600" lvl="4" marL="2286000" algn="l">
              <a:spcBef>
                <a:spcPts val="400"/>
              </a:spcBef>
              <a:spcAft>
                <a:spcPts val="0"/>
              </a:spcAft>
              <a:buSzPts val="2000"/>
              <a:buChar char="🢝"/>
              <a:defRPr sz="2000"/>
            </a:lvl5pPr>
            <a:lvl6pPr indent="-355600" lvl="5" marL="2743200" algn="l">
              <a:spcBef>
                <a:spcPts val="400"/>
              </a:spcBef>
              <a:spcAft>
                <a:spcPts val="0"/>
              </a:spcAft>
              <a:buSzPts val="2000"/>
              <a:buChar char="●"/>
              <a:defRPr sz="2000"/>
            </a:lvl6pPr>
            <a:lvl7pPr indent="-355600" lvl="6" marL="3200400" algn="l">
              <a:spcBef>
                <a:spcPts val="400"/>
              </a:spcBef>
              <a:spcAft>
                <a:spcPts val="0"/>
              </a:spcAft>
              <a:buSzPts val="2000"/>
              <a:buChar char="●"/>
              <a:defRPr sz="2000"/>
            </a:lvl7pPr>
            <a:lvl8pPr indent="-355600" lvl="7" marL="3657600" algn="l">
              <a:spcBef>
                <a:spcPts val="400"/>
              </a:spcBef>
              <a:spcAft>
                <a:spcPts val="0"/>
              </a:spcAft>
              <a:buSzPts val="2000"/>
              <a:buChar char="●"/>
              <a:defRPr sz="2000"/>
            </a:lvl8pPr>
            <a:lvl9pPr indent="-355600" lvl="8" marL="4114800" algn="l">
              <a:spcBef>
                <a:spcPts val="400"/>
              </a:spcBef>
              <a:spcAft>
                <a:spcPts val="0"/>
              </a:spcAft>
              <a:buSzPts val="2000"/>
              <a:buChar char="●"/>
              <a:defRPr sz="2000"/>
            </a:lvl9pPr>
          </a:lstStyle>
          <a:p/>
        </p:txBody>
      </p:sp>
      <p:sp>
        <p:nvSpPr>
          <p:cNvPr id="2706" name="Google Shape;2706;p348"/>
          <p:cNvSpPr txBox="1"/>
          <p:nvPr>
            <p:ph idx="2" type="body"/>
          </p:nvPr>
        </p:nvSpPr>
        <p:spPr>
          <a:xfrm>
            <a:off x="167838" y="1730018"/>
            <a:ext cx="2468880" cy="4572000"/>
          </a:xfrm>
          <a:prstGeom prst="rect">
            <a:avLst/>
          </a:prstGeom>
          <a:noFill/>
          <a:ln>
            <a:noFill/>
          </a:ln>
        </p:spPr>
        <p:txBody>
          <a:bodyPr anchorCtr="0" anchor="t" bIns="45700" lIns="54850" spcFirstLastPara="1" rIns="91425" wrap="square" tIns="91425">
            <a:noAutofit/>
          </a:bodyPr>
          <a:lstStyle>
            <a:lvl1pPr indent="-228600" lvl="0" marL="457200" algn="l">
              <a:spcBef>
                <a:spcPts val="0"/>
              </a:spcBef>
              <a:spcAft>
                <a:spcPts val="0"/>
              </a:spcAft>
              <a:buSzPts val="1120"/>
              <a:buNone/>
              <a:defRPr sz="1400"/>
            </a:lvl1pPr>
            <a:lvl2pPr indent="-228600" lvl="1" marL="914400" algn="l">
              <a:spcBef>
                <a:spcPts val="240"/>
              </a:spcBef>
              <a:spcAft>
                <a:spcPts val="0"/>
              </a:spcAft>
              <a:buSzPts val="1080"/>
              <a:buNone/>
              <a:defRPr sz="1200"/>
            </a:lvl2pPr>
            <a:lvl3pPr indent="-228600" lvl="2" marL="1371600" algn="l">
              <a:spcBef>
                <a:spcPts val="200"/>
              </a:spcBef>
              <a:spcAft>
                <a:spcPts val="0"/>
              </a:spcAft>
              <a:buSzPts val="1000"/>
              <a:buNone/>
              <a:defRPr sz="1000"/>
            </a:lvl3pPr>
            <a:lvl4pPr indent="-228600" lvl="3" marL="1828800" algn="l">
              <a:spcBef>
                <a:spcPts val="180"/>
              </a:spcBef>
              <a:spcAft>
                <a:spcPts val="0"/>
              </a:spcAft>
              <a:buSzPts val="900"/>
              <a:buNone/>
              <a:defRPr sz="900"/>
            </a:lvl4pPr>
            <a:lvl5pPr indent="-228600" lvl="4" marL="2286000" algn="l">
              <a:spcBef>
                <a:spcPts val="180"/>
              </a:spcBef>
              <a:spcAft>
                <a:spcPts val="0"/>
              </a:spcAft>
              <a:buSzPts val="900"/>
              <a:buNone/>
              <a:defRPr sz="900"/>
            </a:lvl5pPr>
            <a:lvl6pPr indent="-228600" lvl="5" marL="2743200" algn="l">
              <a:spcBef>
                <a:spcPts val="180"/>
              </a:spcBef>
              <a:spcAft>
                <a:spcPts val="0"/>
              </a:spcAft>
              <a:buSzPts val="900"/>
              <a:buNone/>
              <a:defRPr sz="900"/>
            </a:lvl6pPr>
            <a:lvl7pPr indent="-228600" lvl="6" marL="3200400" algn="l">
              <a:spcBef>
                <a:spcPts val="180"/>
              </a:spcBef>
              <a:spcAft>
                <a:spcPts val="0"/>
              </a:spcAft>
              <a:buSzPts val="900"/>
              <a:buNone/>
              <a:defRPr sz="900"/>
            </a:lvl7pPr>
            <a:lvl8pPr indent="-228600" lvl="7" marL="3657600" algn="l">
              <a:spcBef>
                <a:spcPts val="180"/>
              </a:spcBef>
              <a:spcAft>
                <a:spcPts val="0"/>
              </a:spcAft>
              <a:buSzPts val="900"/>
              <a:buNone/>
              <a:defRPr sz="900"/>
            </a:lvl8pPr>
            <a:lvl9pPr indent="-228600" lvl="8" marL="4114800" algn="l">
              <a:spcBef>
                <a:spcPts val="180"/>
              </a:spcBef>
              <a:spcAft>
                <a:spcPts val="0"/>
              </a:spcAft>
              <a:buSzPts val="900"/>
              <a:buNone/>
              <a:defRPr sz="900"/>
            </a:lvl9pPr>
          </a:lstStyle>
          <a:p/>
        </p:txBody>
      </p:sp>
      <p:sp>
        <p:nvSpPr>
          <p:cNvPr id="2707" name="Google Shape;2707;p348"/>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08" name="Google Shape;2708;p348"/>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09" name="Google Shape;2709;p348"/>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414141"/>
                </a:solidFill>
                <a:latin typeface="Corbel"/>
                <a:ea typeface="Corbel"/>
                <a:cs typeface="Corbel"/>
                <a:sym typeface="Corbel"/>
              </a:defRPr>
            </a:lvl1pPr>
            <a:lvl2pPr indent="0" lvl="1" marL="0" marR="0" algn="r">
              <a:spcBef>
                <a:spcPts val="0"/>
              </a:spcBef>
              <a:spcAft>
                <a:spcPts val="0"/>
              </a:spcAft>
              <a:buNone/>
              <a:defRPr sz="1200">
                <a:solidFill>
                  <a:srgbClr val="414141"/>
                </a:solidFill>
                <a:latin typeface="Corbel"/>
                <a:ea typeface="Corbel"/>
                <a:cs typeface="Corbel"/>
                <a:sym typeface="Corbel"/>
              </a:defRPr>
            </a:lvl2pPr>
            <a:lvl3pPr indent="0" lvl="2" marL="0" marR="0" algn="r">
              <a:spcBef>
                <a:spcPts val="0"/>
              </a:spcBef>
              <a:spcAft>
                <a:spcPts val="0"/>
              </a:spcAft>
              <a:buNone/>
              <a:defRPr sz="1200">
                <a:solidFill>
                  <a:srgbClr val="414141"/>
                </a:solidFill>
                <a:latin typeface="Corbel"/>
                <a:ea typeface="Corbel"/>
                <a:cs typeface="Corbel"/>
                <a:sym typeface="Corbel"/>
              </a:defRPr>
            </a:lvl3pPr>
            <a:lvl4pPr indent="0" lvl="3" marL="0" marR="0" algn="r">
              <a:spcBef>
                <a:spcPts val="0"/>
              </a:spcBef>
              <a:spcAft>
                <a:spcPts val="0"/>
              </a:spcAft>
              <a:buNone/>
              <a:defRPr sz="1200">
                <a:solidFill>
                  <a:srgbClr val="414141"/>
                </a:solidFill>
                <a:latin typeface="Corbel"/>
                <a:ea typeface="Corbel"/>
                <a:cs typeface="Corbel"/>
                <a:sym typeface="Corbel"/>
              </a:defRPr>
            </a:lvl4pPr>
            <a:lvl5pPr indent="0" lvl="4" marL="0" marR="0" algn="r">
              <a:spcBef>
                <a:spcPts val="0"/>
              </a:spcBef>
              <a:spcAft>
                <a:spcPts val="0"/>
              </a:spcAft>
              <a:buNone/>
              <a:defRPr sz="1200">
                <a:solidFill>
                  <a:srgbClr val="414141"/>
                </a:solidFill>
                <a:latin typeface="Corbel"/>
                <a:ea typeface="Corbel"/>
                <a:cs typeface="Corbel"/>
                <a:sym typeface="Corbel"/>
              </a:defRPr>
            </a:lvl5pPr>
            <a:lvl6pPr indent="0" lvl="5" marL="0" marR="0" algn="r">
              <a:spcBef>
                <a:spcPts val="0"/>
              </a:spcBef>
              <a:spcAft>
                <a:spcPts val="0"/>
              </a:spcAft>
              <a:buNone/>
              <a:defRPr sz="1200">
                <a:solidFill>
                  <a:srgbClr val="414141"/>
                </a:solidFill>
                <a:latin typeface="Corbel"/>
                <a:ea typeface="Corbel"/>
                <a:cs typeface="Corbel"/>
                <a:sym typeface="Corbel"/>
              </a:defRPr>
            </a:lvl6pPr>
            <a:lvl7pPr indent="0" lvl="6" marL="0" marR="0" algn="r">
              <a:spcBef>
                <a:spcPts val="0"/>
              </a:spcBef>
              <a:spcAft>
                <a:spcPts val="0"/>
              </a:spcAft>
              <a:buNone/>
              <a:defRPr sz="1200">
                <a:solidFill>
                  <a:srgbClr val="414141"/>
                </a:solidFill>
                <a:latin typeface="Corbel"/>
                <a:ea typeface="Corbel"/>
                <a:cs typeface="Corbel"/>
                <a:sym typeface="Corbel"/>
              </a:defRPr>
            </a:lvl7pPr>
            <a:lvl8pPr indent="0" lvl="7" marL="0" marR="0" algn="r">
              <a:spcBef>
                <a:spcPts val="0"/>
              </a:spcBef>
              <a:spcAft>
                <a:spcPts val="0"/>
              </a:spcAft>
              <a:buNone/>
              <a:defRPr sz="1200">
                <a:solidFill>
                  <a:srgbClr val="414141"/>
                </a:solidFill>
                <a:latin typeface="Corbel"/>
                <a:ea typeface="Corbel"/>
                <a:cs typeface="Corbel"/>
                <a:sym typeface="Corbel"/>
              </a:defRPr>
            </a:lvl8pPr>
            <a:lvl9pPr indent="0" lvl="8" marL="0" marR="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type="picTx">
  <p:cSld name="PICTURE_WITH_CAPTION_TEXT">
    <p:bg>
      <p:bgPr>
        <a:solidFill>
          <a:schemeClr val="lt2"/>
        </a:solidFill>
      </p:bgPr>
    </p:bg>
    <p:spTree>
      <p:nvGrpSpPr>
        <p:cNvPr id="2710" name="Shape 2710"/>
        <p:cNvGrpSpPr/>
        <p:nvPr/>
      </p:nvGrpSpPr>
      <p:grpSpPr>
        <a:xfrm>
          <a:off x="0" y="0"/>
          <a:ext cx="0" cy="0"/>
          <a:chOff x="0" y="0"/>
          <a:chExt cx="0" cy="0"/>
        </a:xfrm>
      </p:grpSpPr>
      <p:sp>
        <p:nvSpPr>
          <p:cNvPr id="2711" name="Google Shape;2711;p349"/>
          <p:cNvSpPr/>
          <p:nvPr/>
        </p:nvSpPr>
        <p:spPr>
          <a:xfrm>
            <a:off x="2855913" y="0"/>
            <a:ext cx="46037"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12" name="Google Shape;2712;p349"/>
          <p:cNvSpPr/>
          <p:nvPr/>
        </p:nvSpPr>
        <p:spPr>
          <a:xfrm>
            <a:off x="2855913" y="0"/>
            <a:ext cx="46037"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13" name="Google Shape;2713;p349"/>
          <p:cNvSpPr txBox="1"/>
          <p:nvPr>
            <p:ph type="title"/>
          </p:nvPr>
        </p:nvSpPr>
        <p:spPr>
          <a:xfrm>
            <a:off x="164592" y="155448"/>
            <a:ext cx="2525150" cy="978408"/>
          </a:xfrm>
          <a:prstGeom prst="rect">
            <a:avLst/>
          </a:prstGeom>
          <a:noFill/>
          <a:ln>
            <a:noFill/>
          </a:ln>
        </p:spPr>
        <p:txBody>
          <a:bodyPr anchorCtr="0" anchor="b" bIns="0" lIns="73150" spcFirstLastPara="1" rIns="45700" wrap="square" tIns="45700">
            <a:normAutofit/>
          </a:bodyPr>
          <a:lstStyle>
            <a:lvl1pPr lvl="0" algn="l">
              <a:spcBef>
                <a:spcPts val="0"/>
              </a:spcBef>
              <a:spcAft>
                <a:spcPts val="0"/>
              </a:spcAft>
              <a:buSzPts val="1400"/>
              <a:buNone/>
              <a:defRPr b="0"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14" name="Google Shape;2714;p349"/>
          <p:cNvSpPr/>
          <p:nvPr>
            <p:ph idx="2" type="pic"/>
          </p:nvPr>
        </p:nvSpPr>
        <p:spPr>
          <a:xfrm>
            <a:off x="2903805" y="1484808"/>
            <a:ext cx="6247397" cy="5373192"/>
          </a:xfrm>
          <a:prstGeom prst="rect">
            <a:avLst/>
          </a:prstGeom>
          <a:solidFill>
            <a:srgbClr val="BABABB"/>
          </a:solidFill>
          <a:ln>
            <a:noFill/>
          </a:ln>
        </p:spPr>
        <p:txBody>
          <a:bodyPr anchorCtr="0" anchor="t" bIns="45700" lIns="54850" spcFirstLastPara="1" rIns="91425" wrap="square" tIns="91425">
            <a:normAutofit/>
          </a:bodyPr>
          <a:lstStyle>
            <a:lvl1pPr lvl="0" marR="0" rtl="0" algn="l">
              <a:spcBef>
                <a:spcPts val="0"/>
              </a:spcBef>
              <a:spcAft>
                <a:spcPts val="0"/>
              </a:spcAft>
              <a:buClr>
                <a:schemeClr val="accent1"/>
              </a:buClr>
              <a:buSzPts val="2560"/>
              <a:buFont typeface="Noto Sans Symbols"/>
              <a:buNone/>
              <a:defRPr b="0" i="0" sz="3200" u="none" cap="none" strike="noStrike">
                <a:solidFill>
                  <a:schemeClr val="dk1"/>
                </a:solidFill>
                <a:latin typeface="Corbel"/>
                <a:ea typeface="Corbel"/>
                <a:cs typeface="Corbel"/>
                <a:sym typeface="Corbel"/>
              </a:defRPr>
            </a:lvl1pPr>
            <a:lvl2pPr lvl="1" marR="0" rtl="0" algn="l">
              <a:spcBef>
                <a:spcPts val="560"/>
              </a:spcBef>
              <a:spcAft>
                <a:spcPts val="0"/>
              </a:spcAft>
              <a:buClr>
                <a:schemeClr val="accent2"/>
              </a:buClr>
              <a:buSzPts val="2520"/>
              <a:buFont typeface="Noto Sans Symbols"/>
              <a:buNone/>
              <a:defRPr b="0" i="0" sz="2800" u="none" cap="none" strike="noStrike">
                <a:solidFill>
                  <a:schemeClr val="dk1"/>
                </a:solidFill>
                <a:latin typeface="Corbel"/>
                <a:ea typeface="Corbel"/>
                <a:cs typeface="Corbel"/>
                <a:sym typeface="Corbel"/>
              </a:defRPr>
            </a:lvl2pPr>
            <a:lvl3pPr lvl="2" marR="0" rtl="0" algn="l">
              <a:spcBef>
                <a:spcPts val="480"/>
              </a:spcBef>
              <a:spcAft>
                <a:spcPts val="0"/>
              </a:spcAft>
              <a:buClr>
                <a:srgbClr val="E66C7D"/>
              </a:buClr>
              <a:buSzPts val="2400"/>
              <a:buFont typeface="Arial"/>
              <a:buNone/>
              <a:defRPr b="0" i="0" sz="2400" u="none" cap="none" strike="noStrike">
                <a:solidFill>
                  <a:schemeClr val="dk1"/>
                </a:solidFill>
                <a:latin typeface="Corbel"/>
                <a:ea typeface="Corbel"/>
                <a:cs typeface="Corbel"/>
                <a:sym typeface="Corbel"/>
              </a:defRPr>
            </a:lvl3pPr>
            <a:lvl4pPr lvl="3" marR="0" rtl="0" algn="l">
              <a:spcBef>
                <a:spcPts val="400"/>
              </a:spcBef>
              <a:spcAft>
                <a:spcPts val="0"/>
              </a:spcAft>
              <a:buClr>
                <a:srgbClr val="6BB76D"/>
              </a:buClr>
              <a:buSzPts val="2000"/>
              <a:buFont typeface="Arial"/>
              <a:buNone/>
              <a:defRPr b="0" i="0" sz="2000" u="none" cap="none" strike="noStrike">
                <a:solidFill>
                  <a:schemeClr val="dk1"/>
                </a:solidFill>
                <a:latin typeface="Corbel"/>
                <a:ea typeface="Corbel"/>
                <a:cs typeface="Corbel"/>
                <a:sym typeface="Corbel"/>
              </a:defRPr>
            </a:lvl4pPr>
            <a:lvl5pPr lvl="4" marR="0" rtl="0" algn="l">
              <a:spcBef>
                <a:spcPts val="400"/>
              </a:spcBef>
              <a:spcAft>
                <a:spcPts val="0"/>
              </a:spcAft>
              <a:buClr>
                <a:srgbClr val="E88651"/>
              </a:buClr>
              <a:buSzPts val="2000"/>
              <a:buFont typeface="Noto Sans Symbols"/>
              <a:buNone/>
              <a:defRPr b="0" i="0" sz="2000" u="none" cap="none" strike="noStrike">
                <a:solidFill>
                  <a:schemeClr val="dk1"/>
                </a:solidFill>
                <a:latin typeface="Corbel"/>
                <a:ea typeface="Corbel"/>
                <a:cs typeface="Corbel"/>
                <a:sym typeface="Corbel"/>
              </a:defRPr>
            </a:lvl5pPr>
            <a:lvl6pPr lvl="5" marR="0" rtl="0" algn="l">
              <a:spcBef>
                <a:spcPts val="400"/>
              </a:spcBef>
              <a:spcAft>
                <a:spcPts val="0"/>
              </a:spcAft>
              <a:buClr>
                <a:schemeClr val="accent6"/>
              </a:buClr>
              <a:buSzPts val="2000"/>
              <a:buFont typeface="Noto Sans Symbols"/>
              <a:buNone/>
              <a:defRPr b="0" i="0" sz="2000" u="none" cap="none" strike="noStrike">
                <a:solidFill>
                  <a:schemeClr val="dk1"/>
                </a:solidFill>
                <a:latin typeface="Corbel"/>
                <a:ea typeface="Corbel"/>
                <a:cs typeface="Corbel"/>
                <a:sym typeface="Corbel"/>
              </a:defRPr>
            </a:lvl6pPr>
            <a:lvl7pPr lvl="6" marR="0" rtl="0" algn="l">
              <a:spcBef>
                <a:spcPts val="400"/>
              </a:spcBef>
              <a:spcAft>
                <a:spcPts val="0"/>
              </a:spcAft>
              <a:buClr>
                <a:schemeClr val="accent1"/>
              </a:buClr>
              <a:buSzPts val="2000"/>
              <a:buFont typeface="Noto Sans Symbols"/>
              <a:buNone/>
              <a:defRPr b="0" i="0" sz="2000" u="none" cap="none" strike="noStrike">
                <a:solidFill>
                  <a:schemeClr val="dk1"/>
                </a:solidFill>
                <a:latin typeface="Corbel"/>
                <a:ea typeface="Corbel"/>
                <a:cs typeface="Corbel"/>
                <a:sym typeface="Corbel"/>
              </a:defRPr>
            </a:lvl7pPr>
            <a:lvl8pPr lvl="7" marR="0" rtl="0" algn="l">
              <a:spcBef>
                <a:spcPts val="400"/>
              </a:spcBef>
              <a:spcAft>
                <a:spcPts val="0"/>
              </a:spcAft>
              <a:buClr>
                <a:schemeClr val="accent2"/>
              </a:buClr>
              <a:buSzPts val="2000"/>
              <a:buFont typeface="Noto Sans Symbols"/>
              <a:buNone/>
              <a:defRPr b="0" i="0" sz="2000" u="none" cap="none" strike="noStrike">
                <a:solidFill>
                  <a:schemeClr val="dk1"/>
                </a:solidFill>
                <a:latin typeface="Corbel"/>
                <a:ea typeface="Corbel"/>
                <a:cs typeface="Corbel"/>
                <a:sym typeface="Corbel"/>
              </a:defRPr>
            </a:lvl8pPr>
            <a:lvl9pPr lvl="8" marR="0" rtl="0" algn="l">
              <a:spcBef>
                <a:spcPts val="400"/>
              </a:spcBef>
              <a:spcAft>
                <a:spcPts val="0"/>
              </a:spcAft>
              <a:buClr>
                <a:schemeClr val="accent3"/>
              </a:buClr>
              <a:buSzPts val="2000"/>
              <a:buFont typeface="Noto Sans Symbols"/>
              <a:buNone/>
              <a:defRPr b="0" i="0" sz="2000" u="none" cap="none" strike="noStrike">
                <a:solidFill>
                  <a:schemeClr val="dk1"/>
                </a:solidFill>
                <a:latin typeface="Corbel"/>
                <a:ea typeface="Corbel"/>
                <a:cs typeface="Corbel"/>
                <a:sym typeface="Corbel"/>
              </a:defRPr>
            </a:lvl9pPr>
          </a:lstStyle>
          <a:p/>
        </p:txBody>
      </p:sp>
      <p:sp>
        <p:nvSpPr>
          <p:cNvPr id="2715" name="Google Shape;2715;p349"/>
          <p:cNvSpPr txBox="1"/>
          <p:nvPr>
            <p:ph idx="1" type="body"/>
          </p:nvPr>
        </p:nvSpPr>
        <p:spPr>
          <a:xfrm>
            <a:off x="164592" y="1728216"/>
            <a:ext cx="2468880" cy="4572000"/>
          </a:xfrm>
          <a:prstGeom prst="rect">
            <a:avLst/>
          </a:prstGeom>
          <a:noFill/>
          <a:ln>
            <a:noFill/>
          </a:ln>
        </p:spPr>
        <p:txBody>
          <a:bodyPr anchorCtr="0" anchor="t" bIns="45700" lIns="54850" spcFirstLastPara="1" rIns="91425" wrap="square" tIns="91425">
            <a:noAutofit/>
          </a:bodyPr>
          <a:lstStyle>
            <a:lvl1pPr indent="-228600" lvl="0" marL="457200" algn="l">
              <a:spcBef>
                <a:spcPts val="0"/>
              </a:spcBef>
              <a:spcAft>
                <a:spcPts val="0"/>
              </a:spcAft>
              <a:buSzPts val="1120"/>
              <a:buNone/>
              <a:defRPr sz="1400"/>
            </a:lvl1pPr>
            <a:lvl2pPr indent="-228600" lvl="1" marL="914400" algn="l">
              <a:spcBef>
                <a:spcPts val="240"/>
              </a:spcBef>
              <a:spcAft>
                <a:spcPts val="0"/>
              </a:spcAft>
              <a:buSzPts val="1080"/>
              <a:buNone/>
              <a:defRPr sz="1200"/>
            </a:lvl2pPr>
            <a:lvl3pPr indent="-228600" lvl="2" marL="1371600" algn="l">
              <a:spcBef>
                <a:spcPts val="200"/>
              </a:spcBef>
              <a:spcAft>
                <a:spcPts val="0"/>
              </a:spcAft>
              <a:buSzPts val="1000"/>
              <a:buNone/>
              <a:defRPr sz="1000"/>
            </a:lvl3pPr>
            <a:lvl4pPr indent="-228600" lvl="3" marL="1828800" algn="l">
              <a:spcBef>
                <a:spcPts val="180"/>
              </a:spcBef>
              <a:spcAft>
                <a:spcPts val="0"/>
              </a:spcAft>
              <a:buSzPts val="900"/>
              <a:buNone/>
              <a:defRPr sz="900"/>
            </a:lvl4pPr>
            <a:lvl5pPr indent="-228600" lvl="4" marL="2286000" algn="l">
              <a:spcBef>
                <a:spcPts val="180"/>
              </a:spcBef>
              <a:spcAft>
                <a:spcPts val="0"/>
              </a:spcAft>
              <a:buSzPts val="900"/>
              <a:buNone/>
              <a:defRPr sz="900"/>
            </a:lvl5pPr>
            <a:lvl6pPr indent="-228600" lvl="5" marL="2743200" algn="l">
              <a:spcBef>
                <a:spcPts val="180"/>
              </a:spcBef>
              <a:spcAft>
                <a:spcPts val="0"/>
              </a:spcAft>
              <a:buSzPts val="900"/>
              <a:buNone/>
              <a:defRPr sz="900"/>
            </a:lvl6pPr>
            <a:lvl7pPr indent="-228600" lvl="6" marL="3200400" algn="l">
              <a:spcBef>
                <a:spcPts val="180"/>
              </a:spcBef>
              <a:spcAft>
                <a:spcPts val="0"/>
              </a:spcAft>
              <a:buSzPts val="900"/>
              <a:buNone/>
              <a:defRPr sz="900"/>
            </a:lvl7pPr>
            <a:lvl8pPr indent="-228600" lvl="7" marL="3657600" algn="l">
              <a:spcBef>
                <a:spcPts val="180"/>
              </a:spcBef>
              <a:spcAft>
                <a:spcPts val="0"/>
              </a:spcAft>
              <a:buSzPts val="900"/>
              <a:buNone/>
              <a:defRPr sz="900"/>
            </a:lvl8pPr>
            <a:lvl9pPr indent="-228600" lvl="8" marL="4114800" algn="l">
              <a:spcBef>
                <a:spcPts val="180"/>
              </a:spcBef>
              <a:spcAft>
                <a:spcPts val="0"/>
              </a:spcAft>
              <a:buSzPts val="900"/>
              <a:buNone/>
              <a:defRPr sz="900"/>
            </a:lvl9pPr>
          </a:lstStyle>
          <a:p/>
        </p:txBody>
      </p:sp>
      <p:sp>
        <p:nvSpPr>
          <p:cNvPr id="2716" name="Google Shape;2716;p349"/>
          <p:cNvSpPr txBox="1"/>
          <p:nvPr>
            <p:ph idx="10" type="dt"/>
          </p:nvPr>
        </p:nvSpPr>
        <p:spPr>
          <a:xfrm>
            <a:off x="165100" y="1169988"/>
            <a:ext cx="2522538" cy="201612"/>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17" name="Google Shape;2717;p349"/>
          <p:cNvSpPr txBox="1"/>
          <p:nvPr>
            <p:ph idx="11" type="ftr"/>
          </p:nvPr>
        </p:nvSpPr>
        <p:spPr>
          <a:xfrm>
            <a:off x="3035300" y="1169988"/>
            <a:ext cx="5194300" cy="201612"/>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solidFill>
                  <a:srgbClr val="BABABA"/>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18" name="Google Shape;2718;p349"/>
          <p:cNvSpPr txBox="1"/>
          <p:nvPr>
            <p:ph idx="12" type="sldNum"/>
          </p:nvPr>
        </p:nvSpPr>
        <p:spPr>
          <a:xfrm>
            <a:off x="8339138" y="1169988"/>
            <a:ext cx="733425" cy="201612"/>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414141"/>
                </a:solidFill>
                <a:latin typeface="Corbel"/>
                <a:ea typeface="Corbel"/>
                <a:cs typeface="Corbel"/>
                <a:sym typeface="Corbel"/>
              </a:defRPr>
            </a:lvl1pPr>
            <a:lvl2pPr indent="0" lvl="1" marL="0" marR="0" algn="r">
              <a:spcBef>
                <a:spcPts val="0"/>
              </a:spcBef>
              <a:spcAft>
                <a:spcPts val="0"/>
              </a:spcAft>
              <a:buNone/>
              <a:defRPr sz="1200">
                <a:solidFill>
                  <a:srgbClr val="414141"/>
                </a:solidFill>
                <a:latin typeface="Corbel"/>
                <a:ea typeface="Corbel"/>
                <a:cs typeface="Corbel"/>
                <a:sym typeface="Corbel"/>
              </a:defRPr>
            </a:lvl2pPr>
            <a:lvl3pPr indent="0" lvl="2" marL="0" marR="0" algn="r">
              <a:spcBef>
                <a:spcPts val="0"/>
              </a:spcBef>
              <a:spcAft>
                <a:spcPts val="0"/>
              </a:spcAft>
              <a:buNone/>
              <a:defRPr sz="1200">
                <a:solidFill>
                  <a:srgbClr val="414141"/>
                </a:solidFill>
                <a:latin typeface="Corbel"/>
                <a:ea typeface="Corbel"/>
                <a:cs typeface="Corbel"/>
                <a:sym typeface="Corbel"/>
              </a:defRPr>
            </a:lvl3pPr>
            <a:lvl4pPr indent="0" lvl="3" marL="0" marR="0" algn="r">
              <a:spcBef>
                <a:spcPts val="0"/>
              </a:spcBef>
              <a:spcAft>
                <a:spcPts val="0"/>
              </a:spcAft>
              <a:buNone/>
              <a:defRPr sz="1200">
                <a:solidFill>
                  <a:srgbClr val="414141"/>
                </a:solidFill>
                <a:latin typeface="Corbel"/>
                <a:ea typeface="Corbel"/>
                <a:cs typeface="Corbel"/>
                <a:sym typeface="Corbel"/>
              </a:defRPr>
            </a:lvl4pPr>
            <a:lvl5pPr indent="0" lvl="4" marL="0" marR="0" algn="r">
              <a:spcBef>
                <a:spcPts val="0"/>
              </a:spcBef>
              <a:spcAft>
                <a:spcPts val="0"/>
              </a:spcAft>
              <a:buNone/>
              <a:defRPr sz="1200">
                <a:solidFill>
                  <a:srgbClr val="414141"/>
                </a:solidFill>
                <a:latin typeface="Corbel"/>
                <a:ea typeface="Corbel"/>
                <a:cs typeface="Corbel"/>
                <a:sym typeface="Corbel"/>
              </a:defRPr>
            </a:lvl5pPr>
            <a:lvl6pPr indent="0" lvl="5" marL="0" marR="0" algn="r">
              <a:spcBef>
                <a:spcPts val="0"/>
              </a:spcBef>
              <a:spcAft>
                <a:spcPts val="0"/>
              </a:spcAft>
              <a:buNone/>
              <a:defRPr sz="1200">
                <a:solidFill>
                  <a:srgbClr val="414141"/>
                </a:solidFill>
                <a:latin typeface="Corbel"/>
                <a:ea typeface="Corbel"/>
                <a:cs typeface="Corbel"/>
                <a:sym typeface="Corbel"/>
              </a:defRPr>
            </a:lvl6pPr>
            <a:lvl7pPr indent="0" lvl="6" marL="0" marR="0" algn="r">
              <a:spcBef>
                <a:spcPts val="0"/>
              </a:spcBef>
              <a:spcAft>
                <a:spcPts val="0"/>
              </a:spcAft>
              <a:buNone/>
              <a:defRPr sz="1200">
                <a:solidFill>
                  <a:srgbClr val="414141"/>
                </a:solidFill>
                <a:latin typeface="Corbel"/>
                <a:ea typeface="Corbel"/>
                <a:cs typeface="Corbel"/>
                <a:sym typeface="Corbel"/>
              </a:defRPr>
            </a:lvl7pPr>
            <a:lvl8pPr indent="0" lvl="7" marL="0" marR="0" algn="r">
              <a:spcBef>
                <a:spcPts val="0"/>
              </a:spcBef>
              <a:spcAft>
                <a:spcPts val="0"/>
              </a:spcAft>
              <a:buNone/>
              <a:defRPr sz="1200">
                <a:solidFill>
                  <a:srgbClr val="414141"/>
                </a:solidFill>
                <a:latin typeface="Corbel"/>
                <a:ea typeface="Corbel"/>
                <a:cs typeface="Corbel"/>
                <a:sym typeface="Corbel"/>
              </a:defRPr>
            </a:lvl8pPr>
            <a:lvl9pPr indent="0" lvl="8" marL="0" marR="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Κατακόρυφο κείμενο" type="vertTx">
  <p:cSld name="VERTICAL_TEXT">
    <p:spTree>
      <p:nvGrpSpPr>
        <p:cNvPr id="2719" name="Shape 2719"/>
        <p:cNvGrpSpPr/>
        <p:nvPr/>
      </p:nvGrpSpPr>
      <p:grpSpPr>
        <a:xfrm>
          <a:off x="0" y="0"/>
          <a:ext cx="0" cy="0"/>
          <a:chOff x="0" y="0"/>
          <a:chExt cx="0" cy="0"/>
        </a:xfrm>
      </p:grpSpPr>
      <p:sp>
        <p:nvSpPr>
          <p:cNvPr id="2720" name="Google Shape;2720;p350"/>
          <p:cNvSpPr txBox="1"/>
          <p:nvPr>
            <p:ph type="title"/>
          </p:nvPr>
        </p:nvSpPr>
        <p:spPr>
          <a:xfrm>
            <a:off x="457200" y="152400"/>
            <a:ext cx="8229600" cy="1250950"/>
          </a:xfrm>
          <a:prstGeom prst="rect">
            <a:avLst/>
          </a:prstGeom>
          <a:noFill/>
          <a:ln>
            <a:noFill/>
          </a:ln>
        </p:spPr>
        <p:txBody>
          <a:bodyPr anchorCtr="0" anchor="ctr" bIns="45700" lIns="91425" spcFirstLastPara="1" rIns="45700"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21" name="Google Shape;2721;p350"/>
          <p:cNvSpPr txBox="1"/>
          <p:nvPr>
            <p:ph idx="1" type="body"/>
          </p:nvPr>
        </p:nvSpPr>
        <p:spPr>
          <a:xfrm rot="5400000">
            <a:off x="2259012" y="-26988"/>
            <a:ext cx="4625975" cy="8229600"/>
          </a:xfrm>
          <a:prstGeom prst="rect">
            <a:avLst/>
          </a:prstGeom>
          <a:noFill/>
          <a:ln>
            <a:noFill/>
          </a:ln>
        </p:spPr>
        <p:txBody>
          <a:bodyPr anchorCtr="0" anchor="t" bIns="45700" lIns="54850" spcFirstLastPara="1" rIns="91425" wrap="square" tIns="91425">
            <a:noAutofit/>
          </a:bodyPr>
          <a:lstStyle>
            <a:lvl1pPr indent="-320040" lvl="0" marL="457200" algn="l">
              <a:spcBef>
                <a:spcPts val="0"/>
              </a:spcBef>
              <a:spcAft>
                <a:spcPts val="0"/>
              </a:spcAft>
              <a:buSzPts val="1440"/>
              <a:buChar char="◼"/>
              <a:defRPr/>
            </a:lvl1pPr>
            <a:lvl2pPr indent="-331469" lvl="1" marL="914400" algn="l">
              <a:spcBef>
                <a:spcPts val="360"/>
              </a:spcBef>
              <a:spcAft>
                <a:spcPts val="0"/>
              </a:spcAft>
              <a:buSzPts val="162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722" name="Google Shape;2722;p350"/>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23" name="Google Shape;2723;p350"/>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24" name="Google Shape;2724;p350"/>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414141"/>
                </a:solidFill>
                <a:latin typeface="Corbel"/>
                <a:ea typeface="Corbel"/>
                <a:cs typeface="Corbel"/>
                <a:sym typeface="Corbel"/>
              </a:defRPr>
            </a:lvl1pPr>
            <a:lvl2pPr indent="0" lvl="1" marL="0" marR="0" algn="r">
              <a:spcBef>
                <a:spcPts val="0"/>
              </a:spcBef>
              <a:spcAft>
                <a:spcPts val="0"/>
              </a:spcAft>
              <a:buNone/>
              <a:defRPr sz="1200">
                <a:solidFill>
                  <a:srgbClr val="414141"/>
                </a:solidFill>
                <a:latin typeface="Corbel"/>
                <a:ea typeface="Corbel"/>
                <a:cs typeface="Corbel"/>
                <a:sym typeface="Corbel"/>
              </a:defRPr>
            </a:lvl2pPr>
            <a:lvl3pPr indent="0" lvl="2" marL="0" marR="0" algn="r">
              <a:spcBef>
                <a:spcPts val="0"/>
              </a:spcBef>
              <a:spcAft>
                <a:spcPts val="0"/>
              </a:spcAft>
              <a:buNone/>
              <a:defRPr sz="1200">
                <a:solidFill>
                  <a:srgbClr val="414141"/>
                </a:solidFill>
                <a:latin typeface="Corbel"/>
                <a:ea typeface="Corbel"/>
                <a:cs typeface="Corbel"/>
                <a:sym typeface="Corbel"/>
              </a:defRPr>
            </a:lvl3pPr>
            <a:lvl4pPr indent="0" lvl="3" marL="0" marR="0" algn="r">
              <a:spcBef>
                <a:spcPts val="0"/>
              </a:spcBef>
              <a:spcAft>
                <a:spcPts val="0"/>
              </a:spcAft>
              <a:buNone/>
              <a:defRPr sz="1200">
                <a:solidFill>
                  <a:srgbClr val="414141"/>
                </a:solidFill>
                <a:latin typeface="Corbel"/>
                <a:ea typeface="Corbel"/>
                <a:cs typeface="Corbel"/>
                <a:sym typeface="Corbel"/>
              </a:defRPr>
            </a:lvl4pPr>
            <a:lvl5pPr indent="0" lvl="4" marL="0" marR="0" algn="r">
              <a:spcBef>
                <a:spcPts val="0"/>
              </a:spcBef>
              <a:spcAft>
                <a:spcPts val="0"/>
              </a:spcAft>
              <a:buNone/>
              <a:defRPr sz="1200">
                <a:solidFill>
                  <a:srgbClr val="414141"/>
                </a:solidFill>
                <a:latin typeface="Corbel"/>
                <a:ea typeface="Corbel"/>
                <a:cs typeface="Corbel"/>
                <a:sym typeface="Corbel"/>
              </a:defRPr>
            </a:lvl5pPr>
            <a:lvl6pPr indent="0" lvl="5" marL="0" marR="0" algn="r">
              <a:spcBef>
                <a:spcPts val="0"/>
              </a:spcBef>
              <a:spcAft>
                <a:spcPts val="0"/>
              </a:spcAft>
              <a:buNone/>
              <a:defRPr sz="1200">
                <a:solidFill>
                  <a:srgbClr val="414141"/>
                </a:solidFill>
                <a:latin typeface="Corbel"/>
                <a:ea typeface="Corbel"/>
                <a:cs typeface="Corbel"/>
                <a:sym typeface="Corbel"/>
              </a:defRPr>
            </a:lvl6pPr>
            <a:lvl7pPr indent="0" lvl="6" marL="0" marR="0" algn="r">
              <a:spcBef>
                <a:spcPts val="0"/>
              </a:spcBef>
              <a:spcAft>
                <a:spcPts val="0"/>
              </a:spcAft>
              <a:buNone/>
              <a:defRPr sz="1200">
                <a:solidFill>
                  <a:srgbClr val="414141"/>
                </a:solidFill>
                <a:latin typeface="Corbel"/>
                <a:ea typeface="Corbel"/>
                <a:cs typeface="Corbel"/>
                <a:sym typeface="Corbel"/>
              </a:defRPr>
            </a:lvl7pPr>
            <a:lvl8pPr indent="0" lvl="7" marL="0" marR="0" algn="r">
              <a:spcBef>
                <a:spcPts val="0"/>
              </a:spcBef>
              <a:spcAft>
                <a:spcPts val="0"/>
              </a:spcAft>
              <a:buNone/>
              <a:defRPr sz="1200">
                <a:solidFill>
                  <a:srgbClr val="414141"/>
                </a:solidFill>
                <a:latin typeface="Corbel"/>
                <a:ea typeface="Corbel"/>
                <a:cs typeface="Corbel"/>
                <a:sym typeface="Corbel"/>
              </a:defRPr>
            </a:lvl8pPr>
            <a:lvl9pPr indent="0" lvl="8" marL="0" marR="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ατακόρυφος τίτλος και Κείμενο" showMasterSp="0" type="vertTitleAndTx">
  <p:cSld name="VERTICAL_TITLE_AND_VERTICAL_TEXT">
    <p:spTree>
      <p:nvGrpSpPr>
        <p:cNvPr id="2725" name="Shape 2725"/>
        <p:cNvGrpSpPr/>
        <p:nvPr/>
      </p:nvGrpSpPr>
      <p:grpSpPr>
        <a:xfrm>
          <a:off x="0" y="0"/>
          <a:ext cx="0" cy="0"/>
          <a:chOff x="0" y="0"/>
          <a:chExt cx="0" cy="0"/>
        </a:xfrm>
      </p:grpSpPr>
      <p:sp>
        <p:nvSpPr>
          <p:cNvPr id="2726" name="Google Shape;2726;p351"/>
          <p:cNvSpPr/>
          <p:nvPr/>
        </p:nvSpPr>
        <p:spPr>
          <a:xfrm>
            <a:off x="6599238" y="0"/>
            <a:ext cx="46037" cy="6858000"/>
          </a:xfrm>
          <a:prstGeom prst="rect">
            <a:avLst/>
          </a:prstGeom>
          <a:solidFill>
            <a:srgbClr val="FFFFFF"/>
          </a:solidFill>
          <a:ln>
            <a:noFill/>
          </a:ln>
          <a:effectLst>
            <a:outerShdw blurRad="31750" rotWithShape="0" algn="tl" dir="10800000" dist="1016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27" name="Google Shape;2727;p351"/>
          <p:cNvSpPr/>
          <p:nvPr/>
        </p:nvSpPr>
        <p:spPr>
          <a:xfrm>
            <a:off x="6648450" y="0"/>
            <a:ext cx="2514600"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28" name="Google Shape;2728;p351"/>
          <p:cNvSpPr txBox="1"/>
          <p:nvPr>
            <p:ph type="title"/>
          </p:nvPr>
        </p:nvSpPr>
        <p:spPr>
          <a:xfrm rot="5400000">
            <a:off x="4808537" y="2247903"/>
            <a:ext cx="5851525" cy="1905000"/>
          </a:xfrm>
          <a:prstGeom prst="rect">
            <a:avLst/>
          </a:prstGeom>
          <a:noFill/>
          <a:ln>
            <a:noFill/>
          </a:ln>
        </p:spPr>
        <p:txBody>
          <a:bodyPr anchorCtr="0" anchor="ctr" bIns="45700" lIns="91425" spcFirstLastPara="1" rIns="45700"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29" name="Google Shape;2729;p351"/>
          <p:cNvSpPr txBox="1"/>
          <p:nvPr>
            <p:ph idx="1" type="body"/>
          </p:nvPr>
        </p:nvSpPr>
        <p:spPr>
          <a:xfrm rot="5400000">
            <a:off x="541338" y="220663"/>
            <a:ext cx="5851525" cy="6019800"/>
          </a:xfrm>
          <a:prstGeom prst="rect">
            <a:avLst/>
          </a:prstGeom>
          <a:noFill/>
          <a:ln>
            <a:noFill/>
          </a:ln>
        </p:spPr>
        <p:txBody>
          <a:bodyPr anchorCtr="0" anchor="t" bIns="45700" lIns="54850" spcFirstLastPara="1" rIns="91425" wrap="square" tIns="91425">
            <a:noAutofit/>
          </a:bodyPr>
          <a:lstStyle>
            <a:lvl1pPr indent="-320040" lvl="0" marL="457200" algn="l">
              <a:spcBef>
                <a:spcPts val="0"/>
              </a:spcBef>
              <a:spcAft>
                <a:spcPts val="0"/>
              </a:spcAft>
              <a:buSzPts val="1440"/>
              <a:buChar char="◼"/>
              <a:defRPr/>
            </a:lvl1pPr>
            <a:lvl2pPr indent="-331469" lvl="1" marL="914400" algn="l">
              <a:spcBef>
                <a:spcPts val="360"/>
              </a:spcBef>
              <a:spcAft>
                <a:spcPts val="0"/>
              </a:spcAft>
              <a:buSzPts val="162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730" name="Google Shape;2730;p351"/>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31" name="Google Shape;2731;p351"/>
          <p:cNvSpPr txBox="1"/>
          <p:nvPr>
            <p:ph idx="11" type="ftr"/>
          </p:nvPr>
        </p:nvSpPr>
        <p:spPr>
          <a:xfrm>
            <a:off x="2640013" y="6376988"/>
            <a:ext cx="3836987" cy="365125"/>
          </a:xfrm>
          <a:prstGeom prst="rect">
            <a:avLst/>
          </a:prstGeom>
          <a:noFill/>
          <a:ln>
            <a:noFill/>
          </a:ln>
        </p:spPr>
        <p:txBody>
          <a:bodyPr anchorCtr="0" anchor="b" bIns="0" lIns="45700" spcFirstLastPara="1" rIns="457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32" name="Google Shape;2732;p351"/>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algn="r">
              <a:spcBef>
                <a:spcPts val="0"/>
              </a:spcBef>
              <a:spcAft>
                <a:spcPts val="0"/>
              </a:spcAft>
              <a:buNone/>
              <a:defRPr sz="1200">
                <a:solidFill>
                  <a:srgbClr val="414141"/>
                </a:solidFill>
                <a:latin typeface="Corbel"/>
                <a:ea typeface="Corbel"/>
                <a:cs typeface="Corbel"/>
                <a:sym typeface="Corbel"/>
              </a:defRPr>
            </a:lvl1pPr>
            <a:lvl2pPr indent="0" lvl="1" marL="0" marR="0" algn="r">
              <a:spcBef>
                <a:spcPts val="0"/>
              </a:spcBef>
              <a:spcAft>
                <a:spcPts val="0"/>
              </a:spcAft>
              <a:buNone/>
              <a:defRPr sz="1200">
                <a:solidFill>
                  <a:srgbClr val="414141"/>
                </a:solidFill>
                <a:latin typeface="Corbel"/>
                <a:ea typeface="Corbel"/>
                <a:cs typeface="Corbel"/>
                <a:sym typeface="Corbel"/>
              </a:defRPr>
            </a:lvl2pPr>
            <a:lvl3pPr indent="0" lvl="2" marL="0" marR="0" algn="r">
              <a:spcBef>
                <a:spcPts val="0"/>
              </a:spcBef>
              <a:spcAft>
                <a:spcPts val="0"/>
              </a:spcAft>
              <a:buNone/>
              <a:defRPr sz="1200">
                <a:solidFill>
                  <a:srgbClr val="414141"/>
                </a:solidFill>
                <a:latin typeface="Corbel"/>
                <a:ea typeface="Corbel"/>
                <a:cs typeface="Corbel"/>
                <a:sym typeface="Corbel"/>
              </a:defRPr>
            </a:lvl3pPr>
            <a:lvl4pPr indent="0" lvl="3" marL="0" marR="0" algn="r">
              <a:spcBef>
                <a:spcPts val="0"/>
              </a:spcBef>
              <a:spcAft>
                <a:spcPts val="0"/>
              </a:spcAft>
              <a:buNone/>
              <a:defRPr sz="1200">
                <a:solidFill>
                  <a:srgbClr val="414141"/>
                </a:solidFill>
                <a:latin typeface="Corbel"/>
                <a:ea typeface="Corbel"/>
                <a:cs typeface="Corbel"/>
                <a:sym typeface="Corbel"/>
              </a:defRPr>
            </a:lvl4pPr>
            <a:lvl5pPr indent="0" lvl="4" marL="0" marR="0" algn="r">
              <a:spcBef>
                <a:spcPts val="0"/>
              </a:spcBef>
              <a:spcAft>
                <a:spcPts val="0"/>
              </a:spcAft>
              <a:buNone/>
              <a:defRPr sz="1200">
                <a:solidFill>
                  <a:srgbClr val="414141"/>
                </a:solidFill>
                <a:latin typeface="Corbel"/>
                <a:ea typeface="Corbel"/>
                <a:cs typeface="Corbel"/>
                <a:sym typeface="Corbel"/>
              </a:defRPr>
            </a:lvl5pPr>
            <a:lvl6pPr indent="0" lvl="5" marL="0" marR="0" algn="r">
              <a:spcBef>
                <a:spcPts val="0"/>
              </a:spcBef>
              <a:spcAft>
                <a:spcPts val="0"/>
              </a:spcAft>
              <a:buNone/>
              <a:defRPr sz="1200">
                <a:solidFill>
                  <a:srgbClr val="414141"/>
                </a:solidFill>
                <a:latin typeface="Corbel"/>
                <a:ea typeface="Corbel"/>
                <a:cs typeface="Corbel"/>
                <a:sym typeface="Corbel"/>
              </a:defRPr>
            </a:lvl6pPr>
            <a:lvl7pPr indent="0" lvl="6" marL="0" marR="0" algn="r">
              <a:spcBef>
                <a:spcPts val="0"/>
              </a:spcBef>
              <a:spcAft>
                <a:spcPts val="0"/>
              </a:spcAft>
              <a:buNone/>
              <a:defRPr sz="1200">
                <a:solidFill>
                  <a:srgbClr val="414141"/>
                </a:solidFill>
                <a:latin typeface="Corbel"/>
                <a:ea typeface="Corbel"/>
                <a:cs typeface="Corbel"/>
                <a:sym typeface="Corbel"/>
              </a:defRPr>
            </a:lvl7pPr>
            <a:lvl8pPr indent="0" lvl="7" marL="0" marR="0" algn="r">
              <a:spcBef>
                <a:spcPts val="0"/>
              </a:spcBef>
              <a:spcAft>
                <a:spcPts val="0"/>
              </a:spcAft>
              <a:buNone/>
              <a:defRPr sz="1200">
                <a:solidFill>
                  <a:srgbClr val="414141"/>
                </a:solidFill>
                <a:latin typeface="Corbel"/>
                <a:ea typeface="Corbel"/>
                <a:cs typeface="Corbel"/>
                <a:sym typeface="Corbel"/>
              </a:defRPr>
            </a:lvl8pPr>
            <a:lvl9pPr indent="0" lvl="8" marL="0" marR="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Κατακόρυφο κείμενο" type="vertTx">
  <p:cSld name="VERTICAL_TEXT">
    <p:spTree>
      <p:nvGrpSpPr>
        <p:cNvPr id="233" name="Shape 233"/>
        <p:cNvGrpSpPr/>
        <p:nvPr/>
      </p:nvGrpSpPr>
      <p:grpSpPr>
        <a:xfrm>
          <a:off x="0" y="0"/>
          <a:ext cx="0" cy="0"/>
          <a:chOff x="0" y="0"/>
          <a:chExt cx="0" cy="0"/>
        </a:xfrm>
      </p:grpSpPr>
      <p:sp>
        <p:nvSpPr>
          <p:cNvPr id="234" name="Google Shape;234;p218"/>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5" name="Google Shape;235;p218"/>
          <p:cNvSpPr txBox="1"/>
          <p:nvPr>
            <p:ph idx="1" type="body"/>
          </p:nvPr>
        </p:nvSpPr>
        <p:spPr>
          <a:xfrm rot="5400000">
            <a:off x="2232818" y="-327819"/>
            <a:ext cx="4678363" cy="8229600"/>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236" name="Google Shape;236;p218"/>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7" name="Google Shape;237;p218"/>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8" name="Google Shape;238;p218"/>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chemeClr val="lt2"/>
                </a:solidFill>
                <a:latin typeface="Constantia"/>
                <a:ea typeface="Constantia"/>
                <a:cs typeface="Constantia"/>
                <a:sym typeface="Constantia"/>
              </a:defRPr>
            </a:lvl1pPr>
            <a:lvl2pPr indent="0" lvl="1" marL="0" marR="0" algn="ctr">
              <a:spcBef>
                <a:spcPts val="0"/>
              </a:spcBef>
              <a:spcAft>
                <a:spcPts val="0"/>
              </a:spcAft>
              <a:buNone/>
              <a:defRPr sz="1600">
                <a:solidFill>
                  <a:schemeClr val="lt2"/>
                </a:solidFill>
                <a:latin typeface="Constantia"/>
                <a:ea typeface="Constantia"/>
                <a:cs typeface="Constantia"/>
                <a:sym typeface="Constantia"/>
              </a:defRPr>
            </a:lvl2pPr>
            <a:lvl3pPr indent="0" lvl="2" marL="0" marR="0" algn="ctr">
              <a:spcBef>
                <a:spcPts val="0"/>
              </a:spcBef>
              <a:spcAft>
                <a:spcPts val="0"/>
              </a:spcAft>
              <a:buNone/>
              <a:defRPr sz="1600">
                <a:solidFill>
                  <a:schemeClr val="lt2"/>
                </a:solidFill>
                <a:latin typeface="Constantia"/>
                <a:ea typeface="Constantia"/>
                <a:cs typeface="Constantia"/>
                <a:sym typeface="Constantia"/>
              </a:defRPr>
            </a:lvl3pPr>
            <a:lvl4pPr indent="0" lvl="3" marL="0" marR="0" algn="ctr">
              <a:spcBef>
                <a:spcPts val="0"/>
              </a:spcBef>
              <a:spcAft>
                <a:spcPts val="0"/>
              </a:spcAft>
              <a:buNone/>
              <a:defRPr sz="1600">
                <a:solidFill>
                  <a:schemeClr val="lt2"/>
                </a:solidFill>
                <a:latin typeface="Constantia"/>
                <a:ea typeface="Constantia"/>
                <a:cs typeface="Constantia"/>
                <a:sym typeface="Constantia"/>
              </a:defRPr>
            </a:lvl4pPr>
            <a:lvl5pPr indent="0" lvl="4" marL="0" marR="0" algn="ctr">
              <a:spcBef>
                <a:spcPts val="0"/>
              </a:spcBef>
              <a:spcAft>
                <a:spcPts val="0"/>
              </a:spcAft>
              <a:buNone/>
              <a:defRPr sz="1600">
                <a:solidFill>
                  <a:schemeClr val="lt2"/>
                </a:solidFill>
                <a:latin typeface="Constantia"/>
                <a:ea typeface="Constantia"/>
                <a:cs typeface="Constantia"/>
                <a:sym typeface="Constantia"/>
              </a:defRPr>
            </a:lvl5pPr>
            <a:lvl6pPr indent="0" lvl="5" marL="0" marR="0" algn="ctr">
              <a:spcBef>
                <a:spcPts val="0"/>
              </a:spcBef>
              <a:spcAft>
                <a:spcPts val="0"/>
              </a:spcAft>
              <a:buNone/>
              <a:defRPr sz="1600">
                <a:solidFill>
                  <a:schemeClr val="lt2"/>
                </a:solidFill>
                <a:latin typeface="Constantia"/>
                <a:ea typeface="Constantia"/>
                <a:cs typeface="Constantia"/>
                <a:sym typeface="Constantia"/>
              </a:defRPr>
            </a:lvl6pPr>
            <a:lvl7pPr indent="0" lvl="6" marL="0" marR="0" algn="ctr">
              <a:spcBef>
                <a:spcPts val="0"/>
              </a:spcBef>
              <a:spcAft>
                <a:spcPts val="0"/>
              </a:spcAft>
              <a:buNone/>
              <a:defRPr sz="1600">
                <a:solidFill>
                  <a:schemeClr val="lt2"/>
                </a:solidFill>
                <a:latin typeface="Constantia"/>
                <a:ea typeface="Constantia"/>
                <a:cs typeface="Constantia"/>
                <a:sym typeface="Constantia"/>
              </a:defRPr>
            </a:lvl7pPr>
            <a:lvl8pPr indent="0" lvl="7" marL="0" marR="0" algn="ctr">
              <a:spcBef>
                <a:spcPts val="0"/>
              </a:spcBef>
              <a:spcAft>
                <a:spcPts val="0"/>
              </a:spcAft>
              <a:buNone/>
              <a:defRPr sz="1600">
                <a:solidFill>
                  <a:schemeClr val="lt2"/>
                </a:solidFill>
                <a:latin typeface="Constantia"/>
                <a:ea typeface="Constantia"/>
                <a:cs typeface="Constantia"/>
                <a:sym typeface="Constantia"/>
              </a:defRPr>
            </a:lvl8pPr>
            <a:lvl9pPr indent="0" lvl="8" marL="0" marR="0" algn="ctr">
              <a:spcBef>
                <a:spcPts val="0"/>
              </a:spcBef>
              <a:spcAft>
                <a:spcPts val="0"/>
              </a:spcAft>
              <a:buNone/>
              <a:defRPr sz="1600">
                <a:solidFill>
                  <a:schemeClr val="lt2"/>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Περιεχόμενο" type="obj">
  <p:cSld name="OBJECT">
    <p:spTree>
      <p:nvGrpSpPr>
        <p:cNvPr id="2740" name="Shape 2740"/>
        <p:cNvGrpSpPr/>
        <p:nvPr/>
      </p:nvGrpSpPr>
      <p:grpSpPr>
        <a:xfrm>
          <a:off x="0" y="0"/>
          <a:ext cx="0" cy="0"/>
          <a:chOff x="0" y="0"/>
          <a:chExt cx="0" cy="0"/>
        </a:xfrm>
      </p:grpSpPr>
      <p:sp>
        <p:nvSpPr>
          <p:cNvPr id="2741" name="Google Shape;2741;p181"/>
          <p:cNvSpPr txBox="1"/>
          <p:nvPr>
            <p:ph type="title"/>
          </p:nvPr>
        </p:nvSpPr>
        <p:spPr>
          <a:xfrm>
            <a:off x="457200" y="320675"/>
            <a:ext cx="7239000" cy="1143000"/>
          </a:xfrm>
          <a:prstGeom prst="rect">
            <a:avLst/>
          </a:prstGeom>
          <a:noFill/>
          <a:ln>
            <a:noFill/>
          </a:ln>
        </p:spPr>
        <p:txBody>
          <a:bodyPr anchorCtr="0" anchor="b" bIns="0" lIns="45700" spcFirstLastPara="1" rIns="4570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42" name="Google Shape;2742;p181"/>
          <p:cNvSpPr txBox="1"/>
          <p:nvPr>
            <p:ph idx="1" type="body"/>
          </p:nvPr>
        </p:nvSpPr>
        <p:spPr>
          <a:xfrm>
            <a:off x="457200" y="1609725"/>
            <a:ext cx="7239000" cy="4846638"/>
          </a:xfrm>
          <a:prstGeom prst="rect">
            <a:avLst/>
          </a:prstGeom>
          <a:noFill/>
          <a:ln>
            <a:noFill/>
          </a:ln>
        </p:spPr>
        <p:txBody>
          <a:bodyPr anchorCtr="0" anchor="t" bIns="45700" lIns="91425" spcFirstLastPara="1" rIns="91425" wrap="square" tIns="45700">
            <a:noAutofit/>
          </a:bodyPr>
          <a:lstStyle>
            <a:lvl1pPr indent="-312039" lvl="0" marL="457200" algn="l">
              <a:spcBef>
                <a:spcPts val="600"/>
              </a:spcBef>
              <a:spcAft>
                <a:spcPts val="0"/>
              </a:spcAft>
              <a:buSzPts val="1314"/>
              <a:buChar char="⦿"/>
              <a:defRPr/>
            </a:lvl1pPr>
            <a:lvl2pPr indent="-320040" lvl="1" marL="914400" algn="l">
              <a:spcBef>
                <a:spcPts val="500"/>
              </a:spcBef>
              <a:spcAft>
                <a:spcPts val="0"/>
              </a:spcAft>
              <a:buSzPts val="1440"/>
              <a:buChar char="◼"/>
              <a:defRPr/>
            </a:lvl2pPr>
            <a:lvl3pPr indent="-297180" lvl="2" marL="1371600" algn="l">
              <a:spcBef>
                <a:spcPts val="400"/>
              </a:spcBef>
              <a:spcAft>
                <a:spcPts val="0"/>
              </a:spcAft>
              <a:buSzPts val="1080"/>
              <a:buChar char="🞆"/>
              <a:defRPr/>
            </a:lvl3pPr>
            <a:lvl4pPr indent="-320039" lvl="3" marL="1828800" algn="l">
              <a:spcBef>
                <a:spcPts val="360"/>
              </a:spcBef>
              <a:spcAft>
                <a:spcPts val="0"/>
              </a:spcAft>
              <a:buSzPts val="1440"/>
              <a:buChar char="⚫"/>
              <a:defRPr/>
            </a:lvl4pPr>
            <a:lvl5pPr indent="-308610" lvl="4" marL="2286000" algn="l">
              <a:spcBef>
                <a:spcPts val="400"/>
              </a:spcBef>
              <a:spcAft>
                <a:spcPts val="0"/>
              </a:spcAft>
              <a:buSzPts val="1260"/>
              <a:buChar char="◉"/>
              <a:defRPr/>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743" name="Google Shape;2743;p181"/>
          <p:cNvSpPr txBox="1"/>
          <p:nvPr>
            <p:ph idx="10" type="dt"/>
          </p:nvPr>
        </p:nvSpPr>
        <p:spPr>
          <a:xfrm>
            <a:off x="4246563" y="6557963"/>
            <a:ext cx="2001837" cy="227012"/>
          </a:xfrm>
          <a:prstGeom prst="rect">
            <a:avLst/>
          </a:prstGeom>
          <a:noFill/>
          <a:ln>
            <a:noFill/>
          </a:ln>
        </p:spPr>
        <p:txBody>
          <a:bodyPr anchorCtr="0" anchor="b" bIns="0" lIns="91425" spcFirstLastPara="1" rIns="91425" wrap="square" tIns="0">
            <a:noAutofit/>
          </a:bodyPr>
          <a:lstStyle>
            <a:lvl1pPr lvl="0" algn="l">
              <a:spcBef>
                <a:spcPts val="0"/>
              </a:spcBef>
              <a:spcAft>
                <a:spcPts val="0"/>
              </a:spcAft>
              <a:buSzPts val="1400"/>
              <a:buNone/>
              <a:defRPr>
                <a:solidFill>
                  <a:srgbClr val="D6EC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44" name="Google Shape;2744;p181"/>
          <p:cNvSpPr txBox="1"/>
          <p:nvPr>
            <p:ph idx="11" type="ftr"/>
          </p:nvPr>
        </p:nvSpPr>
        <p:spPr>
          <a:xfrm>
            <a:off x="457200" y="6557963"/>
            <a:ext cx="3657600" cy="228600"/>
          </a:xfrm>
          <a:prstGeom prst="rect">
            <a:avLst/>
          </a:prstGeom>
          <a:noFill/>
          <a:ln>
            <a:noFill/>
          </a:ln>
        </p:spPr>
        <p:txBody>
          <a:bodyPr anchorCtr="0" anchor="b" bIns="0" lIns="91425" spcFirstLastPara="1" rIns="91425" wrap="square" tIns="0">
            <a:noAutofit/>
          </a:bodyPr>
          <a:lstStyle>
            <a:lvl1pPr lvl="0" algn="r">
              <a:spcBef>
                <a:spcPts val="0"/>
              </a:spcBef>
              <a:spcAft>
                <a:spcPts val="0"/>
              </a:spcAft>
              <a:buSzPts val="1400"/>
              <a:buNone/>
              <a:defRPr>
                <a:solidFill>
                  <a:srgbClr val="D6EC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45" name="Google Shape;2745;p181"/>
          <p:cNvSpPr txBox="1"/>
          <p:nvPr>
            <p:ph idx="12" type="sldNum"/>
          </p:nvPr>
        </p:nvSpPr>
        <p:spPr>
          <a:xfrm>
            <a:off x="6251575" y="6556375"/>
            <a:ext cx="588963" cy="228600"/>
          </a:xfrm>
          <a:prstGeom prst="rect">
            <a:avLst/>
          </a:prstGeom>
          <a:noFill/>
          <a:ln>
            <a:noFill/>
          </a:ln>
        </p:spPr>
        <p:txBody>
          <a:bodyPr anchorCtr="0" anchor="b" bIns="0" lIns="0" spcFirstLastPara="1" rIns="0" wrap="square" tIns="0">
            <a:noAutofit/>
          </a:bodyPr>
          <a:lstStyle>
            <a:lvl1pPr indent="0" lvl="0" marL="0" marR="0" algn="r">
              <a:spcBef>
                <a:spcPts val="0"/>
              </a:spcBef>
              <a:spcAft>
                <a:spcPts val="0"/>
              </a:spcAft>
              <a:buNone/>
              <a:defRPr sz="1100">
                <a:solidFill>
                  <a:srgbClr val="D6ECFF"/>
                </a:solidFill>
                <a:latin typeface="Trebuchet MS"/>
                <a:ea typeface="Trebuchet MS"/>
                <a:cs typeface="Trebuchet MS"/>
                <a:sym typeface="Trebuchet MS"/>
              </a:defRPr>
            </a:lvl1pPr>
            <a:lvl2pPr indent="0" lvl="1" marL="0" marR="0" algn="r">
              <a:spcBef>
                <a:spcPts val="0"/>
              </a:spcBef>
              <a:spcAft>
                <a:spcPts val="0"/>
              </a:spcAft>
              <a:buNone/>
              <a:defRPr sz="1100">
                <a:solidFill>
                  <a:srgbClr val="D6ECFF"/>
                </a:solidFill>
                <a:latin typeface="Trebuchet MS"/>
                <a:ea typeface="Trebuchet MS"/>
                <a:cs typeface="Trebuchet MS"/>
                <a:sym typeface="Trebuchet MS"/>
              </a:defRPr>
            </a:lvl2pPr>
            <a:lvl3pPr indent="0" lvl="2" marL="0" marR="0" algn="r">
              <a:spcBef>
                <a:spcPts val="0"/>
              </a:spcBef>
              <a:spcAft>
                <a:spcPts val="0"/>
              </a:spcAft>
              <a:buNone/>
              <a:defRPr sz="1100">
                <a:solidFill>
                  <a:srgbClr val="D6ECFF"/>
                </a:solidFill>
                <a:latin typeface="Trebuchet MS"/>
                <a:ea typeface="Trebuchet MS"/>
                <a:cs typeface="Trebuchet MS"/>
                <a:sym typeface="Trebuchet MS"/>
              </a:defRPr>
            </a:lvl3pPr>
            <a:lvl4pPr indent="0" lvl="3" marL="0" marR="0" algn="r">
              <a:spcBef>
                <a:spcPts val="0"/>
              </a:spcBef>
              <a:spcAft>
                <a:spcPts val="0"/>
              </a:spcAft>
              <a:buNone/>
              <a:defRPr sz="1100">
                <a:solidFill>
                  <a:srgbClr val="D6ECFF"/>
                </a:solidFill>
                <a:latin typeface="Trebuchet MS"/>
                <a:ea typeface="Trebuchet MS"/>
                <a:cs typeface="Trebuchet MS"/>
                <a:sym typeface="Trebuchet MS"/>
              </a:defRPr>
            </a:lvl4pPr>
            <a:lvl5pPr indent="0" lvl="4" marL="0" marR="0" algn="r">
              <a:spcBef>
                <a:spcPts val="0"/>
              </a:spcBef>
              <a:spcAft>
                <a:spcPts val="0"/>
              </a:spcAft>
              <a:buNone/>
              <a:defRPr sz="1100">
                <a:solidFill>
                  <a:srgbClr val="D6ECFF"/>
                </a:solidFill>
                <a:latin typeface="Trebuchet MS"/>
                <a:ea typeface="Trebuchet MS"/>
                <a:cs typeface="Trebuchet MS"/>
                <a:sym typeface="Trebuchet MS"/>
              </a:defRPr>
            </a:lvl5pPr>
            <a:lvl6pPr indent="0" lvl="5" marL="0" marR="0" algn="r">
              <a:spcBef>
                <a:spcPts val="0"/>
              </a:spcBef>
              <a:spcAft>
                <a:spcPts val="0"/>
              </a:spcAft>
              <a:buNone/>
              <a:defRPr sz="1100">
                <a:solidFill>
                  <a:srgbClr val="D6ECFF"/>
                </a:solidFill>
                <a:latin typeface="Trebuchet MS"/>
                <a:ea typeface="Trebuchet MS"/>
                <a:cs typeface="Trebuchet MS"/>
                <a:sym typeface="Trebuchet MS"/>
              </a:defRPr>
            </a:lvl6pPr>
            <a:lvl7pPr indent="0" lvl="6" marL="0" marR="0" algn="r">
              <a:spcBef>
                <a:spcPts val="0"/>
              </a:spcBef>
              <a:spcAft>
                <a:spcPts val="0"/>
              </a:spcAft>
              <a:buNone/>
              <a:defRPr sz="1100">
                <a:solidFill>
                  <a:srgbClr val="D6ECFF"/>
                </a:solidFill>
                <a:latin typeface="Trebuchet MS"/>
                <a:ea typeface="Trebuchet MS"/>
                <a:cs typeface="Trebuchet MS"/>
                <a:sym typeface="Trebuchet MS"/>
              </a:defRPr>
            </a:lvl7pPr>
            <a:lvl8pPr indent="0" lvl="7" marL="0" marR="0" algn="r">
              <a:spcBef>
                <a:spcPts val="0"/>
              </a:spcBef>
              <a:spcAft>
                <a:spcPts val="0"/>
              </a:spcAft>
              <a:buNone/>
              <a:defRPr sz="1100">
                <a:solidFill>
                  <a:srgbClr val="D6ECFF"/>
                </a:solidFill>
                <a:latin typeface="Trebuchet MS"/>
                <a:ea typeface="Trebuchet MS"/>
                <a:cs typeface="Trebuchet MS"/>
                <a:sym typeface="Trebuchet MS"/>
              </a:defRPr>
            </a:lvl8pPr>
            <a:lvl9pPr indent="0" lvl="8" marL="0" marR="0" algn="r">
              <a:spcBef>
                <a:spcPts val="0"/>
              </a:spcBef>
              <a:spcAft>
                <a:spcPts val="0"/>
              </a:spcAft>
              <a:buNone/>
              <a:defRPr sz="1100">
                <a:solidFill>
                  <a:srgbClr val="D6ECFF"/>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showMasterSp="0" type="title">
  <p:cSld name="TITLE">
    <p:bg>
      <p:bgPr>
        <a:gradFill>
          <a:gsLst>
            <a:gs pos="0">
              <a:schemeClr val="lt1"/>
            </a:gs>
            <a:gs pos="100000">
              <a:srgbClr val="9E9E9E"/>
            </a:gs>
          </a:gsLst>
          <a:path path="circle">
            <a:fillToRect b="50%" l="50%" r="50%" t="50%"/>
          </a:path>
          <a:tileRect/>
        </a:gradFill>
      </p:bgPr>
    </p:bg>
    <p:spTree>
      <p:nvGrpSpPr>
        <p:cNvPr id="2746" name="Shape 2746"/>
        <p:cNvGrpSpPr/>
        <p:nvPr/>
      </p:nvGrpSpPr>
      <p:grpSpPr>
        <a:xfrm>
          <a:off x="0" y="0"/>
          <a:ext cx="0" cy="0"/>
          <a:chOff x="0" y="0"/>
          <a:chExt cx="0" cy="0"/>
        </a:xfrm>
      </p:grpSpPr>
      <p:sp>
        <p:nvSpPr>
          <p:cNvPr id="2747" name="Google Shape;2747;p441"/>
          <p:cNvSpPr/>
          <p:nvPr/>
        </p:nvSpPr>
        <p:spPr>
          <a:xfrm flipH="1">
            <a:off x="2667000" y="0"/>
            <a:ext cx="6477000" cy="6858000"/>
          </a:xfrm>
          <a:prstGeom prst="rect">
            <a:avLst/>
          </a:prstGeom>
          <a:blipFill rotWithShape="1">
            <a:blip r:embed="rId2">
              <a:alphaModFix amt="43000"/>
            </a:blip>
            <a:tile algn="tl" flip="none" tx="0" sx="50000" ty="0" sy="50000"/>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748" name="Google Shape;2748;p441"/>
          <p:cNvCxnSpPr/>
          <p:nvPr/>
        </p:nvCxnSpPr>
        <p:spPr>
          <a:xfrm rot="-5400000">
            <a:off x="-762000" y="3429000"/>
            <a:ext cx="6858000" cy="0"/>
          </a:xfrm>
          <a:prstGeom prst="straightConnector1">
            <a:avLst/>
          </a:prstGeom>
          <a:noFill/>
          <a:ln cap="flat" cmpd="sng" w="11425">
            <a:solidFill>
              <a:srgbClr val="F9F9F9"/>
            </a:solidFill>
            <a:prstDash val="solid"/>
            <a:miter lim="800000"/>
            <a:headEnd len="sm" w="sm" type="none"/>
            <a:tailEnd len="sm" w="sm" type="none"/>
          </a:ln>
        </p:spPr>
      </p:cxnSp>
      <p:sp>
        <p:nvSpPr>
          <p:cNvPr id="2749" name="Google Shape;2749;p441"/>
          <p:cNvSpPr txBox="1"/>
          <p:nvPr>
            <p:ph type="ctrTitle"/>
          </p:nvPr>
        </p:nvSpPr>
        <p:spPr>
          <a:xfrm>
            <a:off x="3366868" y="533400"/>
            <a:ext cx="5105400" cy="2868168"/>
          </a:xfrm>
          <a:prstGeom prst="rect">
            <a:avLst/>
          </a:prstGeom>
          <a:noFill/>
          <a:ln>
            <a:noFill/>
          </a:ln>
        </p:spPr>
        <p:txBody>
          <a:bodyPr anchorCtr="0" anchor="b" bIns="0" lIns="45700" spcFirstLastPara="1" rIns="45700" wrap="square" tIns="0">
            <a:noAutofit/>
          </a:bodyPr>
          <a:lstStyle>
            <a:lvl1pPr lvl="0" algn="r">
              <a:spcBef>
                <a:spcPts val="0"/>
              </a:spcBef>
              <a:spcAft>
                <a:spcPts val="0"/>
              </a:spcAft>
              <a:buSzPts val="1400"/>
              <a:buNone/>
              <a:defRPr b="1" sz="4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50" name="Google Shape;2750;p441"/>
          <p:cNvSpPr txBox="1"/>
          <p:nvPr>
            <p:ph idx="1" type="subTitle"/>
          </p:nvPr>
        </p:nvSpPr>
        <p:spPr>
          <a:xfrm>
            <a:off x="3354442" y="3539864"/>
            <a:ext cx="5114778" cy="1101248"/>
          </a:xfrm>
          <a:prstGeom prst="rect">
            <a:avLst/>
          </a:prstGeom>
          <a:noFill/>
          <a:ln>
            <a:noFill/>
          </a:ln>
        </p:spPr>
        <p:txBody>
          <a:bodyPr anchorCtr="0" anchor="t" bIns="0" lIns="45700" spcFirstLastPara="1" rIns="45700" wrap="square" tIns="0">
            <a:noAutofit/>
          </a:bodyPr>
          <a:lstStyle>
            <a:lvl1pPr lvl="0" algn="r">
              <a:spcBef>
                <a:spcPts val="600"/>
              </a:spcBef>
              <a:spcAft>
                <a:spcPts val="0"/>
              </a:spcAft>
              <a:buSzPts val="1606"/>
              <a:buNone/>
              <a:defRPr sz="2200">
                <a:solidFill>
                  <a:srgbClr val="FFFFFF"/>
                </a:solidFill>
              </a:defRPr>
            </a:lvl1pPr>
            <a:lvl2pPr lvl="1" algn="ctr">
              <a:spcBef>
                <a:spcPts val="500"/>
              </a:spcBef>
              <a:spcAft>
                <a:spcPts val="0"/>
              </a:spcAft>
              <a:buSzPts val="1440"/>
              <a:buNone/>
              <a:defRPr/>
            </a:lvl2pPr>
            <a:lvl3pPr lvl="2" algn="ctr">
              <a:spcBef>
                <a:spcPts val="400"/>
              </a:spcBef>
              <a:spcAft>
                <a:spcPts val="0"/>
              </a:spcAft>
              <a:buSzPts val="1080"/>
              <a:buNone/>
              <a:defRPr/>
            </a:lvl3pPr>
            <a:lvl4pPr lvl="3" algn="ctr">
              <a:spcBef>
                <a:spcPts val="360"/>
              </a:spcBef>
              <a:spcAft>
                <a:spcPts val="0"/>
              </a:spcAft>
              <a:buSzPts val="1440"/>
              <a:buNone/>
              <a:defRPr/>
            </a:lvl4pPr>
            <a:lvl5pPr lvl="4" algn="ctr">
              <a:spcBef>
                <a:spcPts val="400"/>
              </a:spcBef>
              <a:spcAft>
                <a:spcPts val="0"/>
              </a:spcAft>
              <a:buSzPts val="1260"/>
              <a:buNone/>
              <a:defRPr/>
            </a:lvl5pPr>
            <a:lvl6pPr lvl="5" algn="ctr">
              <a:spcBef>
                <a:spcPts val="400"/>
              </a:spcBef>
              <a:spcAft>
                <a:spcPts val="0"/>
              </a:spcAft>
              <a:buSzPts val="1440"/>
              <a:buNone/>
              <a:defRPr/>
            </a:lvl6pPr>
            <a:lvl7pPr lvl="6" algn="ctr">
              <a:spcBef>
                <a:spcPts val="360"/>
              </a:spcBef>
              <a:spcAft>
                <a:spcPts val="0"/>
              </a:spcAft>
              <a:buSzPts val="1440"/>
              <a:buNone/>
              <a:defRPr/>
            </a:lvl7pPr>
            <a:lvl8pPr lvl="7" algn="ctr">
              <a:spcBef>
                <a:spcPts val="300"/>
              </a:spcBef>
              <a:spcAft>
                <a:spcPts val="0"/>
              </a:spcAft>
              <a:buSzPts val="1800"/>
              <a:buNone/>
              <a:defRPr/>
            </a:lvl8pPr>
            <a:lvl9pPr lvl="8" algn="ctr">
              <a:spcBef>
                <a:spcPts val="360"/>
              </a:spcBef>
              <a:spcAft>
                <a:spcPts val="0"/>
              </a:spcAft>
              <a:buSzPts val="1800"/>
              <a:buNone/>
              <a:defRPr/>
            </a:lvl9pPr>
          </a:lstStyle>
          <a:p/>
        </p:txBody>
      </p:sp>
      <p:sp>
        <p:nvSpPr>
          <p:cNvPr id="2751" name="Google Shape;2751;p441"/>
          <p:cNvSpPr txBox="1"/>
          <p:nvPr>
            <p:ph idx="10" type="dt"/>
          </p:nvPr>
        </p:nvSpPr>
        <p:spPr>
          <a:xfrm>
            <a:off x="5870575" y="6557963"/>
            <a:ext cx="2003425" cy="227012"/>
          </a:xfrm>
          <a:prstGeom prst="rect">
            <a:avLst/>
          </a:prstGeom>
          <a:noFill/>
          <a:ln>
            <a:noFill/>
          </a:ln>
        </p:spPr>
        <p:txBody>
          <a:bodyPr anchorCtr="0" anchor="b" bIns="0" lIns="91425" spcFirstLastPara="1" rIns="91425" wrap="square" tIns="0">
            <a:noAutofit/>
          </a:bodyPr>
          <a:lstStyle>
            <a:lvl1pPr lvl="0" algn="l">
              <a:spcBef>
                <a:spcPts val="0"/>
              </a:spcBef>
              <a:spcAft>
                <a:spcPts val="0"/>
              </a:spcAft>
              <a:buSzPts val="1400"/>
              <a:buNone/>
              <a:defRPr>
                <a:solidFill>
                  <a:srgbClr val="D6EC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52" name="Google Shape;2752;p441"/>
          <p:cNvSpPr txBox="1"/>
          <p:nvPr>
            <p:ph idx="11" type="ftr"/>
          </p:nvPr>
        </p:nvSpPr>
        <p:spPr>
          <a:xfrm>
            <a:off x="2819400" y="6557963"/>
            <a:ext cx="2927350" cy="228600"/>
          </a:xfrm>
          <a:prstGeom prst="rect">
            <a:avLst/>
          </a:prstGeom>
          <a:noFill/>
          <a:ln>
            <a:noFill/>
          </a:ln>
        </p:spPr>
        <p:txBody>
          <a:bodyPr anchorCtr="0" anchor="b" bIns="0" lIns="91425" spcFirstLastPara="1" rIns="91425" wrap="square" tIns="0">
            <a:noAutofit/>
          </a:bodyPr>
          <a:lstStyle>
            <a:lvl1pPr lvl="0" algn="r">
              <a:spcBef>
                <a:spcPts val="0"/>
              </a:spcBef>
              <a:spcAft>
                <a:spcPts val="0"/>
              </a:spcAft>
              <a:buSzPts val="1400"/>
              <a:buNone/>
              <a:defRPr>
                <a:solidFill>
                  <a:srgbClr val="D6EC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53" name="Google Shape;2753;p441"/>
          <p:cNvSpPr txBox="1"/>
          <p:nvPr>
            <p:ph idx="12" type="sldNum"/>
          </p:nvPr>
        </p:nvSpPr>
        <p:spPr>
          <a:xfrm>
            <a:off x="7880350" y="6556375"/>
            <a:ext cx="588963" cy="228600"/>
          </a:xfrm>
          <a:prstGeom prst="rect">
            <a:avLst/>
          </a:prstGeom>
          <a:noFill/>
          <a:ln>
            <a:noFill/>
          </a:ln>
        </p:spPr>
        <p:txBody>
          <a:bodyPr anchorCtr="0" anchor="b" bIns="0" lIns="0" spcFirstLastPara="1" rIns="0" wrap="square" tIns="0">
            <a:noAutofit/>
          </a:bodyPr>
          <a:lstStyle>
            <a:lvl1pPr indent="0" lvl="0" marL="0" marR="0" algn="r">
              <a:spcBef>
                <a:spcPts val="0"/>
              </a:spcBef>
              <a:spcAft>
                <a:spcPts val="0"/>
              </a:spcAft>
              <a:buNone/>
              <a:defRPr sz="1100">
                <a:solidFill>
                  <a:srgbClr val="D6ECFF"/>
                </a:solidFill>
                <a:latin typeface="Trebuchet MS"/>
                <a:ea typeface="Trebuchet MS"/>
                <a:cs typeface="Trebuchet MS"/>
                <a:sym typeface="Trebuchet MS"/>
              </a:defRPr>
            </a:lvl1pPr>
            <a:lvl2pPr indent="0" lvl="1" marL="0" marR="0" algn="r">
              <a:spcBef>
                <a:spcPts val="0"/>
              </a:spcBef>
              <a:spcAft>
                <a:spcPts val="0"/>
              </a:spcAft>
              <a:buNone/>
              <a:defRPr sz="1100">
                <a:solidFill>
                  <a:srgbClr val="D6ECFF"/>
                </a:solidFill>
                <a:latin typeface="Trebuchet MS"/>
                <a:ea typeface="Trebuchet MS"/>
                <a:cs typeface="Trebuchet MS"/>
                <a:sym typeface="Trebuchet MS"/>
              </a:defRPr>
            </a:lvl2pPr>
            <a:lvl3pPr indent="0" lvl="2" marL="0" marR="0" algn="r">
              <a:spcBef>
                <a:spcPts val="0"/>
              </a:spcBef>
              <a:spcAft>
                <a:spcPts val="0"/>
              </a:spcAft>
              <a:buNone/>
              <a:defRPr sz="1100">
                <a:solidFill>
                  <a:srgbClr val="D6ECFF"/>
                </a:solidFill>
                <a:latin typeface="Trebuchet MS"/>
                <a:ea typeface="Trebuchet MS"/>
                <a:cs typeface="Trebuchet MS"/>
                <a:sym typeface="Trebuchet MS"/>
              </a:defRPr>
            </a:lvl3pPr>
            <a:lvl4pPr indent="0" lvl="3" marL="0" marR="0" algn="r">
              <a:spcBef>
                <a:spcPts val="0"/>
              </a:spcBef>
              <a:spcAft>
                <a:spcPts val="0"/>
              </a:spcAft>
              <a:buNone/>
              <a:defRPr sz="1100">
                <a:solidFill>
                  <a:srgbClr val="D6ECFF"/>
                </a:solidFill>
                <a:latin typeface="Trebuchet MS"/>
                <a:ea typeface="Trebuchet MS"/>
                <a:cs typeface="Trebuchet MS"/>
                <a:sym typeface="Trebuchet MS"/>
              </a:defRPr>
            </a:lvl4pPr>
            <a:lvl5pPr indent="0" lvl="4" marL="0" marR="0" algn="r">
              <a:spcBef>
                <a:spcPts val="0"/>
              </a:spcBef>
              <a:spcAft>
                <a:spcPts val="0"/>
              </a:spcAft>
              <a:buNone/>
              <a:defRPr sz="1100">
                <a:solidFill>
                  <a:srgbClr val="D6ECFF"/>
                </a:solidFill>
                <a:latin typeface="Trebuchet MS"/>
                <a:ea typeface="Trebuchet MS"/>
                <a:cs typeface="Trebuchet MS"/>
                <a:sym typeface="Trebuchet MS"/>
              </a:defRPr>
            </a:lvl5pPr>
            <a:lvl6pPr indent="0" lvl="5" marL="0" marR="0" algn="r">
              <a:spcBef>
                <a:spcPts val="0"/>
              </a:spcBef>
              <a:spcAft>
                <a:spcPts val="0"/>
              </a:spcAft>
              <a:buNone/>
              <a:defRPr sz="1100">
                <a:solidFill>
                  <a:srgbClr val="D6ECFF"/>
                </a:solidFill>
                <a:latin typeface="Trebuchet MS"/>
                <a:ea typeface="Trebuchet MS"/>
                <a:cs typeface="Trebuchet MS"/>
                <a:sym typeface="Trebuchet MS"/>
              </a:defRPr>
            </a:lvl6pPr>
            <a:lvl7pPr indent="0" lvl="6" marL="0" marR="0" algn="r">
              <a:spcBef>
                <a:spcPts val="0"/>
              </a:spcBef>
              <a:spcAft>
                <a:spcPts val="0"/>
              </a:spcAft>
              <a:buNone/>
              <a:defRPr sz="1100">
                <a:solidFill>
                  <a:srgbClr val="D6ECFF"/>
                </a:solidFill>
                <a:latin typeface="Trebuchet MS"/>
                <a:ea typeface="Trebuchet MS"/>
                <a:cs typeface="Trebuchet MS"/>
                <a:sym typeface="Trebuchet MS"/>
              </a:defRPr>
            </a:lvl7pPr>
            <a:lvl8pPr indent="0" lvl="7" marL="0" marR="0" algn="r">
              <a:spcBef>
                <a:spcPts val="0"/>
              </a:spcBef>
              <a:spcAft>
                <a:spcPts val="0"/>
              </a:spcAft>
              <a:buNone/>
              <a:defRPr sz="1100">
                <a:solidFill>
                  <a:srgbClr val="D6ECFF"/>
                </a:solidFill>
                <a:latin typeface="Trebuchet MS"/>
                <a:ea typeface="Trebuchet MS"/>
                <a:cs typeface="Trebuchet MS"/>
                <a:sym typeface="Trebuchet MS"/>
              </a:defRPr>
            </a:lvl8pPr>
            <a:lvl9pPr indent="0" lvl="8" marL="0" marR="0" algn="r">
              <a:spcBef>
                <a:spcPts val="0"/>
              </a:spcBef>
              <a:spcAft>
                <a:spcPts val="0"/>
              </a:spcAft>
              <a:buNone/>
              <a:defRPr sz="1100">
                <a:solidFill>
                  <a:srgbClr val="D6ECFF"/>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type="secHead">
  <p:cSld name="SECTION_HEADER">
    <p:spTree>
      <p:nvGrpSpPr>
        <p:cNvPr id="2754" name="Shape 2754"/>
        <p:cNvGrpSpPr/>
        <p:nvPr/>
      </p:nvGrpSpPr>
      <p:grpSpPr>
        <a:xfrm>
          <a:off x="0" y="0"/>
          <a:ext cx="0" cy="0"/>
          <a:chOff x="0" y="0"/>
          <a:chExt cx="0" cy="0"/>
        </a:xfrm>
      </p:grpSpPr>
      <p:sp>
        <p:nvSpPr>
          <p:cNvPr id="2755" name="Google Shape;2755;p442"/>
          <p:cNvSpPr txBox="1"/>
          <p:nvPr>
            <p:ph type="title"/>
          </p:nvPr>
        </p:nvSpPr>
        <p:spPr>
          <a:xfrm>
            <a:off x="1066800" y="2821837"/>
            <a:ext cx="6255488" cy="1362075"/>
          </a:xfrm>
          <a:prstGeom prst="rect">
            <a:avLst/>
          </a:prstGeom>
          <a:noFill/>
          <a:ln>
            <a:noFill/>
          </a:ln>
        </p:spPr>
        <p:txBody>
          <a:bodyPr anchorCtr="0" anchor="t" bIns="0" lIns="45700" spcFirstLastPara="1" rIns="45700" wrap="square" tIns="0">
            <a:normAutofit/>
          </a:bodyPr>
          <a:lstStyle>
            <a:lvl1pPr lvl="0" algn="r">
              <a:spcBef>
                <a:spcPts val="0"/>
              </a:spcBef>
              <a:spcAft>
                <a:spcPts val="0"/>
              </a:spcAft>
              <a:buClr>
                <a:srgbClr val="FEF7F0"/>
              </a:buClr>
              <a:buSzPts val="4200"/>
              <a:buFont typeface="Trebuchet MS"/>
              <a:buNone/>
              <a:defRPr b="1" sz="42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56" name="Google Shape;2756;p442"/>
          <p:cNvSpPr txBox="1"/>
          <p:nvPr>
            <p:ph idx="1" type="body"/>
          </p:nvPr>
        </p:nvSpPr>
        <p:spPr>
          <a:xfrm>
            <a:off x="1066800" y="1905000"/>
            <a:ext cx="6255488" cy="743507"/>
          </a:xfrm>
          <a:prstGeom prst="rect">
            <a:avLst/>
          </a:prstGeom>
          <a:noFill/>
          <a:ln>
            <a:noFill/>
          </a:ln>
        </p:spPr>
        <p:txBody>
          <a:bodyPr anchorCtr="0" anchor="b" bIns="45700" lIns="91425" spcFirstLastPara="1" rIns="91425" wrap="square" tIns="45700">
            <a:noAutofit/>
          </a:bodyPr>
          <a:lstStyle>
            <a:lvl1pPr indent="-228600" lvl="0" marL="457200" algn="r">
              <a:spcBef>
                <a:spcPts val="600"/>
              </a:spcBef>
              <a:spcAft>
                <a:spcPts val="0"/>
              </a:spcAft>
              <a:buSzPts val="1460"/>
              <a:buNone/>
              <a:defRPr sz="2000">
                <a:solidFill>
                  <a:schemeClr val="dk1"/>
                </a:solidFill>
              </a:defRPr>
            </a:lvl1pPr>
            <a:lvl2pPr indent="-228600" lvl="1" marL="914400" algn="l">
              <a:spcBef>
                <a:spcPts val="500"/>
              </a:spcBef>
              <a:spcAft>
                <a:spcPts val="0"/>
              </a:spcAft>
              <a:buSzPts val="1440"/>
              <a:buNone/>
              <a:defRPr sz="1800">
                <a:solidFill>
                  <a:srgbClr val="888888"/>
                </a:solidFill>
              </a:defRPr>
            </a:lvl2pPr>
            <a:lvl3pPr indent="-228600" lvl="2" marL="1371600" algn="l">
              <a:spcBef>
                <a:spcPts val="400"/>
              </a:spcBef>
              <a:spcAft>
                <a:spcPts val="0"/>
              </a:spcAft>
              <a:buSzPts val="960"/>
              <a:buNone/>
              <a:defRPr sz="1600">
                <a:solidFill>
                  <a:srgbClr val="888888"/>
                </a:solidFill>
              </a:defRPr>
            </a:lvl3pPr>
            <a:lvl4pPr indent="-228600" lvl="3" marL="1828800" algn="l">
              <a:spcBef>
                <a:spcPts val="280"/>
              </a:spcBef>
              <a:spcAft>
                <a:spcPts val="0"/>
              </a:spcAft>
              <a:buSzPts val="1120"/>
              <a:buNone/>
              <a:defRPr sz="1400">
                <a:solidFill>
                  <a:srgbClr val="888888"/>
                </a:solidFill>
              </a:defRPr>
            </a:lvl4pPr>
            <a:lvl5pPr indent="-228600" lvl="4" marL="2286000" algn="l">
              <a:spcBef>
                <a:spcPts val="400"/>
              </a:spcBef>
              <a:spcAft>
                <a:spcPts val="0"/>
              </a:spcAft>
              <a:buSzPts val="980"/>
              <a:buNone/>
              <a:defRPr sz="1400">
                <a:solidFill>
                  <a:srgbClr val="888888"/>
                </a:solidFill>
              </a:defRPr>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757" name="Google Shape;2757;p442"/>
          <p:cNvSpPr txBox="1"/>
          <p:nvPr>
            <p:ph idx="10" type="dt"/>
          </p:nvPr>
        </p:nvSpPr>
        <p:spPr>
          <a:xfrm>
            <a:off x="4724400" y="6556375"/>
            <a:ext cx="2001838" cy="227013"/>
          </a:xfrm>
          <a:prstGeom prst="rect">
            <a:avLst/>
          </a:prstGeom>
          <a:noFill/>
          <a:ln>
            <a:noFill/>
          </a:ln>
        </p:spPr>
        <p:txBody>
          <a:bodyPr anchorCtr="0" anchor="b" bIns="0" lIns="91425" spcFirstLastPara="1" rIns="91425" wrap="square" tIns="0">
            <a:noAutofit/>
          </a:bodyPr>
          <a:lstStyle>
            <a:lvl1pPr lvl="0" algn="l">
              <a:spcBef>
                <a:spcPts val="0"/>
              </a:spcBef>
              <a:spcAft>
                <a:spcPts val="0"/>
              </a:spcAft>
              <a:buSzPts val="1400"/>
              <a:buNone/>
              <a:defRPr>
                <a:solidFill>
                  <a:srgbClr val="D6EC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58" name="Google Shape;2758;p442"/>
          <p:cNvSpPr txBox="1"/>
          <p:nvPr>
            <p:ph idx="11" type="ftr"/>
          </p:nvPr>
        </p:nvSpPr>
        <p:spPr>
          <a:xfrm>
            <a:off x="1735138" y="6556375"/>
            <a:ext cx="2895600" cy="228600"/>
          </a:xfrm>
          <a:prstGeom prst="rect">
            <a:avLst/>
          </a:prstGeom>
          <a:noFill/>
          <a:ln>
            <a:noFill/>
          </a:ln>
        </p:spPr>
        <p:txBody>
          <a:bodyPr anchorCtr="0" anchor="b" bIns="0" lIns="91425" spcFirstLastPara="1" rIns="91425" wrap="square" tIns="0">
            <a:noAutofit/>
          </a:bodyPr>
          <a:lstStyle>
            <a:lvl1pPr lvl="0" algn="r">
              <a:spcBef>
                <a:spcPts val="0"/>
              </a:spcBef>
              <a:spcAft>
                <a:spcPts val="0"/>
              </a:spcAft>
              <a:buSzPts val="1400"/>
              <a:buNone/>
              <a:defRPr>
                <a:solidFill>
                  <a:srgbClr val="D6EC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59" name="Google Shape;2759;p442"/>
          <p:cNvSpPr txBox="1"/>
          <p:nvPr>
            <p:ph idx="12" type="sldNum"/>
          </p:nvPr>
        </p:nvSpPr>
        <p:spPr>
          <a:xfrm>
            <a:off x="6734175" y="6554788"/>
            <a:ext cx="587375" cy="228600"/>
          </a:xfrm>
          <a:prstGeom prst="rect">
            <a:avLst/>
          </a:prstGeom>
          <a:noFill/>
          <a:ln>
            <a:noFill/>
          </a:ln>
        </p:spPr>
        <p:txBody>
          <a:bodyPr anchorCtr="0" anchor="b" bIns="0" lIns="0" spcFirstLastPara="1" rIns="0" wrap="square" tIns="0">
            <a:noAutofit/>
          </a:bodyPr>
          <a:lstStyle>
            <a:lvl1pPr indent="0" lvl="0" marL="0" marR="0" algn="r">
              <a:spcBef>
                <a:spcPts val="0"/>
              </a:spcBef>
              <a:spcAft>
                <a:spcPts val="0"/>
              </a:spcAft>
              <a:buNone/>
              <a:defRPr sz="1100">
                <a:solidFill>
                  <a:srgbClr val="D6ECFF"/>
                </a:solidFill>
                <a:latin typeface="Trebuchet MS"/>
                <a:ea typeface="Trebuchet MS"/>
                <a:cs typeface="Trebuchet MS"/>
                <a:sym typeface="Trebuchet MS"/>
              </a:defRPr>
            </a:lvl1pPr>
            <a:lvl2pPr indent="0" lvl="1" marL="0" marR="0" algn="r">
              <a:spcBef>
                <a:spcPts val="0"/>
              </a:spcBef>
              <a:spcAft>
                <a:spcPts val="0"/>
              </a:spcAft>
              <a:buNone/>
              <a:defRPr sz="1100">
                <a:solidFill>
                  <a:srgbClr val="D6ECFF"/>
                </a:solidFill>
                <a:latin typeface="Trebuchet MS"/>
                <a:ea typeface="Trebuchet MS"/>
                <a:cs typeface="Trebuchet MS"/>
                <a:sym typeface="Trebuchet MS"/>
              </a:defRPr>
            </a:lvl2pPr>
            <a:lvl3pPr indent="0" lvl="2" marL="0" marR="0" algn="r">
              <a:spcBef>
                <a:spcPts val="0"/>
              </a:spcBef>
              <a:spcAft>
                <a:spcPts val="0"/>
              </a:spcAft>
              <a:buNone/>
              <a:defRPr sz="1100">
                <a:solidFill>
                  <a:srgbClr val="D6ECFF"/>
                </a:solidFill>
                <a:latin typeface="Trebuchet MS"/>
                <a:ea typeface="Trebuchet MS"/>
                <a:cs typeface="Trebuchet MS"/>
                <a:sym typeface="Trebuchet MS"/>
              </a:defRPr>
            </a:lvl3pPr>
            <a:lvl4pPr indent="0" lvl="3" marL="0" marR="0" algn="r">
              <a:spcBef>
                <a:spcPts val="0"/>
              </a:spcBef>
              <a:spcAft>
                <a:spcPts val="0"/>
              </a:spcAft>
              <a:buNone/>
              <a:defRPr sz="1100">
                <a:solidFill>
                  <a:srgbClr val="D6ECFF"/>
                </a:solidFill>
                <a:latin typeface="Trebuchet MS"/>
                <a:ea typeface="Trebuchet MS"/>
                <a:cs typeface="Trebuchet MS"/>
                <a:sym typeface="Trebuchet MS"/>
              </a:defRPr>
            </a:lvl4pPr>
            <a:lvl5pPr indent="0" lvl="4" marL="0" marR="0" algn="r">
              <a:spcBef>
                <a:spcPts val="0"/>
              </a:spcBef>
              <a:spcAft>
                <a:spcPts val="0"/>
              </a:spcAft>
              <a:buNone/>
              <a:defRPr sz="1100">
                <a:solidFill>
                  <a:srgbClr val="D6ECFF"/>
                </a:solidFill>
                <a:latin typeface="Trebuchet MS"/>
                <a:ea typeface="Trebuchet MS"/>
                <a:cs typeface="Trebuchet MS"/>
                <a:sym typeface="Trebuchet MS"/>
              </a:defRPr>
            </a:lvl5pPr>
            <a:lvl6pPr indent="0" lvl="5" marL="0" marR="0" algn="r">
              <a:spcBef>
                <a:spcPts val="0"/>
              </a:spcBef>
              <a:spcAft>
                <a:spcPts val="0"/>
              </a:spcAft>
              <a:buNone/>
              <a:defRPr sz="1100">
                <a:solidFill>
                  <a:srgbClr val="D6ECFF"/>
                </a:solidFill>
                <a:latin typeface="Trebuchet MS"/>
                <a:ea typeface="Trebuchet MS"/>
                <a:cs typeface="Trebuchet MS"/>
                <a:sym typeface="Trebuchet MS"/>
              </a:defRPr>
            </a:lvl6pPr>
            <a:lvl7pPr indent="0" lvl="6" marL="0" marR="0" algn="r">
              <a:spcBef>
                <a:spcPts val="0"/>
              </a:spcBef>
              <a:spcAft>
                <a:spcPts val="0"/>
              </a:spcAft>
              <a:buNone/>
              <a:defRPr sz="1100">
                <a:solidFill>
                  <a:srgbClr val="D6ECFF"/>
                </a:solidFill>
                <a:latin typeface="Trebuchet MS"/>
                <a:ea typeface="Trebuchet MS"/>
                <a:cs typeface="Trebuchet MS"/>
                <a:sym typeface="Trebuchet MS"/>
              </a:defRPr>
            </a:lvl7pPr>
            <a:lvl8pPr indent="0" lvl="7" marL="0" marR="0" algn="r">
              <a:spcBef>
                <a:spcPts val="0"/>
              </a:spcBef>
              <a:spcAft>
                <a:spcPts val="0"/>
              </a:spcAft>
              <a:buNone/>
              <a:defRPr sz="1100">
                <a:solidFill>
                  <a:srgbClr val="D6ECFF"/>
                </a:solidFill>
                <a:latin typeface="Trebuchet MS"/>
                <a:ea typeface="Trebuchet MS"/>
                <a:cs typeface="Trebuchet MS"/>
                <a:sym typeface="Trebuchet MS"/>
              </a:defRPr>
            </a:lvl8pPr>
            <a:lvl9pPr indent="0" lvl="8" marL="0" marR="0" algn="r">
              <a:spcBef>
                <a:spcPts val="0"/>
              </a:spcBef>
              <a:spcAft>
                <a:spcPts val="0"/>
              </a:spcAft>
              <a:buNone/>
              <a:defRPr sz="1100">
                <a:solidFill>
                  <a:srgbClr val="D6ECFF"/>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type="twoObj">
  <p:cSld name="TWO_OBJECTS">
    <p:spTree>
      <p:nvGrpSpPr>
        <p:cNvPr id="2760" name="Shape 2760"/>
        <p:cNvGrpSpPr/>
        <p:nvPr/>
      </p:nvGrpSpPr>
      <p:grpSpPr>
        <a:xfrm>
          <a:off x="0" y="0"/>
          <a:ext cx="0" cy="0"/>
          <a:chOff x="0" y="0"/>
          <a:chExt cx="0" cy="0"/>
        </a:xfrm>
      </p:grpSpPr>
      <p:sp>
        <p:nvSpPr>
          <p:cNvPr id="2761" name="Google Shape;2761;p443"/>
          <p:cNvSpPr txBox="1"/>
          <p:nvPr>
            <p:ph type="title"/>
          </p:nvPr>
        </p:nvSpPr>
        <p:spPr>
          <a:xfrm>
            <a:off x="457200" y="320040"/>
            <a:ext cx="7242048" cy="1143000"/>
          </a:xfrm>
          <a:prstGeom prst="rect">
            <a:avLst/>
          </a:prstGeom>
          <a:noFill/>
          <a:ln>
            <a:noFill/>
          </a:ln>
        </p:spPr>
        <p:txBody>
          <a:bodyPr anchorCtr="0" anchor="b" bIns="0" lIns="45700" spcFirstLastPara="1" rIns="4570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62" name="Google Shape;2762;p443"/>
          <p:cNvSpPr txBox="1"/>
          <p:nvPr>
            <p:ph idx="1" type="body"/>
          </p:nvPr>
        </p:nvSpPr>
        <p:spPr>
          <a:xfrm>
            <a:off x="457200" y="1600200"/>
            <a:ext cx="3520440" cy="4525963"/>
          </a:xfrm>
          <a:prstGeom prst="rect">
            <a:avLst/>
          </a:prstGeom>
          <a:noFill/>
          <a:ln>
            <a:noFill/>
          </a:ln>
        </p:spPr>
        <p:txBody>
          <a:bodyPr anchorCtr="0" anchor="t" bIns="45700" lIns="91425" spcFirstLastPara="1" rIns="91425" wrap="square" tIns="45700">
            <a:noAutofit/>
          </a:bodyPr>
          <a:lstStyle>
            <a:lvl1pPr indent="-358394" lvl="0" marL="457200" algn="l">
              <a:spcBef>
                <a:spcPts val="600"/>
              </a:spcBef>
              <a:spcAft>
                <a:spcPts val="0"/>
              </a:spcAft>
              <a:buSzPts val="2044"/>
              <a:buChar char="⦿"/>
              <a:defRPr sz="2800"/>
            </a:lvl1pPr>
            <a:lvl2pPr indent="-350519" lvl="1" marL="914400" algn="l">
              <a:spcBef>
                <a:spcPts val="500"/>
              </a:spcBef>
              <a:spcAft>
                <a:spcPts val="0"/>
              </a:spcAft>
              <a:buSzPts val="1920"/>
              <a:buChar char="◼"/>
              <a:defRPr sz="2400"/>
            </a:lvl2pPr>
            <a:lvl3pPr indent="-304800" lvl="2" marL="1371600" algn="l">
              <a:spcBef>
                <a:spcPts val="400"/>
              </a:spcBef>
              <a:spcAft>
                <a:spcPts val="0"/>
              </a:spcAft>
              <a:buSzPts val="1200"/>
              <a:buChar char="🞆"/>
              <a:defRPr sz="2000"/>
            </a:lvl3pPr>
            <a:lvl4pPr indent="-320039" lvl="3" marL="1828800" algn="l">
              <a:spcBef>
                <a:spcPts val="360"/>
              </a:spcBef>
              <a:spcAft>
                <a:spcPts val="0"/>
              </a:spcAft>
              <a:buSzPts val="1440"/>
              <a:buChar char="⚫"/>
              <a:defRPr sz="1800"/>
            </a:lvl4pPr>
            <a:lvl5pPr indent="-308610" lvl="4" marL="2286000" algn="l">
              <a:spcBef>
                <a:spcPts val="400"/>
              </a:spcBef>
              <a:spcAft>
                <a:spcPts val="0"/>
              </a:spcAft>
              <a:buSzPts val="1260"/>
              <a:buChar char="◉"/>
              <a:defRPr sz="1800"/>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763" name="Google Shape;2763;p443"/>
          <p:cNvSpPr txBox="1"/>
          <p:nvPr>
            <p:ph idx="2" type="body"/>
          </p:nvPr>
        </p:nvSpPr>
        <p:spPr>
          <a:xfrm>
            <a:off x="4178808" y="1600200"/>
            <a:ext cx="3520440" cy="4525963"/>
          </a:xfrm>
          <a:prstGeom prst="rect">
            <a:avLst/>
          </a:prstGeom>
          <a:noFill/>
          <a:ln>
            <a:noFill/>
          </a:ln>
        </p:spPr>
        <p:txBody>
          <a:bodyPr anchorCtr="0" anchor="t" bIns="45700" lIns="91425" spcFirstLastPara="1" rIns="91425" wrap="square" tIns="45700">
            <a:noAutofit/>
          </a:bodyPr>
          <a:lstStyle>
            <a:lvl1pPr indent="-358394" lvl="0" marL="457200" algn="l">
              <a:spcBef>
                <a:spcPts val="600"/>
              </a:spcBef>
              <a:spcAft>
                <a:spcPts val="0"/>
              </a:spcAft>
              <a:buSzPts val="2044"/>
              <a:buChar char="⦿"/>
              <a:defRPr sz="2800"/>
            </a:lvl1pPr>
            <a:lvl2pPr indent="-350519" lvl="1" marL="914400" algn="l">
              <a:spcBef>
                <a:spcPts val="500"/>
              </a:spcBef>
              <a:spcAft>
                <a:spcPts val="0"/>
              </a:spcAft>
              <a:buSzPts val="1920"/>
              <a:buChar char="◼"/>
              <a:defRPr sz="2400"/>
            </a:lvl2pPr>
            <a:lvl3pPr indent="-304800" lvl="2" marL="1371600" algn="l">
              <a:spcBef>
                <a:spcPts val="400"/>
              </a:spcBef>
              <a:spcAft>
                <a:spcPts val="0"/>
              </a:spcAft>
              <a:buSzPts val="1200"/>
              <a:buChar char="🞆"/>
              <a:defRPr sz="2000"/>
            </a:lvl3pPr>
            <a:lvl4pPr indent="-320039" lvl="3" marL="1828800" algn="l">
              <a:spcBef>
                <a:spcPts val="360"/>
              </a:spcBef>
              <a:spcAft>
                <a:spcPts val="0"/>
              </a:spcAft>
              <a:buSzPts val="1440"/>
              <a:buChar char="⚫"/>
              <a:defRPr sz="1800"/>
            </a:lvl4pPr>
            <a:lvl5pPr indent="-308610" lvl="4" marL="2286000" algn="l">
              <a:spcBef>
                <a:spcPts val="400"/>
              </a:spcBef>
              <a:spcAft>
                <a:spcPts val="0"/>
              </a:spcAft>
              <a:buSzPts val="1260"/>
              <a:buChar char="◉"/>
              <a:defRPr sz="1800"/>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764" name="Google Shape;2764;p443"/>
          <p:cNvSpPr txBox="1"/>
          <p:nvPr>
            <p:ph idx="10" type="dt"/>
          </p:nvPr>
        </p:nvSpPr>
        <p:spPr>
          <a:xfrm>
            <a:off x="4246563" y="6557963"/>
            <a:ext cx="2001837" cy="227012"/>
          </a:xfrm>
          <a:prstGeom prst="rect">
            <a:avLst/>
          </a:prstGeom>
          <a:noFill/>
          <a:ln>
            <a:noFill/>
          </a:ln>
        </p:spPr>
        <p:txBody>
          <a:bodyPr anchorCtr="0" anchor="b" bIns="0" lIns="91425" spcFirstLastPara="1" rIns="91425" wrap="square" tIns="0">
            <a:noAutofit/>
          </a:bodyPr>
          <a:lstStyle>
            <a:lvl1pPr lvl="0" algn="l">
              <a:spcBef>
                <a:spcPts val="0"/>
              </a:spcBef>
              <a:spcAft>
                <a:spcPts val="0"/>
              </a:spcAft>
              <a:buSzPts val="1400"/>
              <a:buNone/>
              <a:defRPr>
                <a:solidFill>
                  <a:srgbClr val="D6EC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65" name="Google Shape;2765;p443"/>
          <p:cNvSpPr txBox="1"/>
          <p:nvPr>
            <p:ph idx="11" type="ftr"/>
          </p:nvPr>
        </p:nvSpPr>
        <p:spPr>
          <a:xfrm>
            <a:off x="457200" y="6557963"/>
            <a:ext cx="3657600" cy="228600"/>
          </a:xfrm>
          <a:prstGeom prst="rect">
            <a:avLst/>
          </a:prstGeom>
          <a:noFill/>
          <a:ln>
            <a:noFill/>
          </a:ln>
        </p:spPr>
        <p:txBody>
          <a:bodyPr anchorCtr="0" anchor="b" bIns="0" lIns="91425" spcFirstLastPara="1" rIns="91425" wrap="square" tIns="0">
            <a:noAutofit/>
          </a:bodyPr>
          <a:lstStyle>
            <a:lvl1pPr lvl="0" algn="r">
              <a:spcBef>
                <a:spcPts val="0"/>
              </a:spcBef>
              <a:spcAft>
                <a:spcPts val="0"/>
              </a:spcAft>
              <a:buSzPts val="1400"/>
              <a:buNone/>
              <a:defRPr>
                <a:solidFill>
                  <a:srgbClr val="D6EC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66" name="Google Shape;2766;p443"/>
          <p:cNvSpPr txBox="1"/>
          <p:nvPr>
            <p:ph idx="12" type="sldNum"/>
          </p:nvPr>
        </p:nvSpPr>
        <p:spPr>
          <a:xfrm>
            <a:off x="6251575" y="6556375"/>
            <a:ext cx="588963" cy="228600"/>
          </a:xfrm>
          <a:prstGeom prst="rect">
            <a:avLst/>
          </a:prstGeom>
          <a:noFill/>
          <a:ln>
            <a:noFill/>
          </a:ln>
        </p:spPr>
        <p:txBody>
          <a:bodyPr anchorCtr="0" anchor="b" bIns="0" lIns="0" spcFirstLastPara="1" rIns="0" wrap="square" tIns="0">
            <a:noAutofit/>
          </a:bodyPr>
          <a:lstStyle>
            <a:lvl1pPr indent="0" lvl="0" marL="0" marR="0" algn="r">
              <a:spcBef>
                <a:spcPts val="0"/>
              </a:spcBef>
              <a:spcAft>
                <a:spcPts val="0"/>
              </a:spcAft>
              <a:buNone/>
              <a:defRPr sz="1100">
                <a:solidFill>
                  <a:srgbClr val="D6ECFF"/>
                </a:solidFill>
                <a:latin typeface="Trebuchet MS"/>
                <a:ea typeface="Trebuchet MS"/>
                <a:cs typeface="Trebuchet MS"/>
                <a:sym typeface="Trebuchet MS"/>
              </a:defRPr>
            </a:lvl1pPr>
            <a:lvl2pPr indent="0" lvl="1" marL="0" marR="0" algn="r">
              <a:spcBef>
                <a:spcPts val="0"/>
              </a:spcBef>
              <a:spcAft>
                <a:spcPts val="0"/>
              </a:spcAft>
              <a:buNone/>
              <a:defRPr sz="1100">
                <a:solidFill>
                  <a:srgbClr val="D6ECFF"/>
                </a:solidFill>
                <a:latin typeface="Trebuchet MS"/>
                <a:ea typeface="Trebuchet MS"/>
                <a:cs typeface="Trebuchet MS"/>
                <a:sym typeface="Trebuchet MS"/>
              </a:defRPr>
            </a:lvl2pPr>
            <a:lvl3pPr indent="0" lvl="2" marL="0" marR="0" algn="r">
              <a:spcBef>
                <a:spcPts val="0"/>
              </a:spcBef>
              <a:spcAft>
                <a:spcPts val="0"/>
              </a:spcAft>
              <a:buNone/>
              <a:defRPr sz="1100">
                <a:solidFill>
                  <a:srgbClr val="D6ECFF"/>
                </a:solidFill>
                <a:latin typeface="Trebuchet MS"/>
                <a:ea typeface="Trebuchet MS"/>
                <a:cs typeface="Trebuchet MS"/>
                <a:sym typeface="Trebuchet MS"/>
              </a:defRPr>
            </a:lvl3pPr>
            <a:lvl4pPr indent="0" lvl="3" marL="0" marR="0" algn="r">
              <a:spcBef>
                <a:spcPts val="0"/>
              </a:spcBef>
              <a:spcAft>
                <a:spcPts val="0"/>
              </a:spcAft>
              <a:buNone/>
              <a:defRPr sz="1100">
                <a:solidFill>
                  <a:srgbClr val="D6ECFF"/>
                </a:solidFill>
                <a:latin typeface="Trebuchet MS"/>
                <a:ea typeface="Trebuchet MS"/>
                <a:cs typeface="Trebuchet MS"/>
                <a:sym typeface="Trebuchet MS"/>
              </a:defRPr>
            </a:lvl4pPr>
            <a:lvl5pPr indent="0" lvl="4" marL="0" marR="0" algn="r">
              <a:spcBef>
                <a:spcPts val="0"/>
              </a:spcBef>
              <a:spcAft>
                <a:spcPts val="0"/>
              </a:spcAft>
              <a:buNone/>
              <a:defRPr sz="1100">
                <a:solidFill>
                  <a:srgbClr val="D6ECFF"/>
                </a:solidFill>
                <a:latin typeface="Trebuchet MS"/>
                <a:ea typeface="Trebuchet MS"/>
                <a:cs typeface="Trebuchet MS"/>
                <a:sym typeface="Trebuchet MS"/>
              </a:defRPr>
            </a:lvl5pPr>
            <a:lvl6pPr indent="0" lvl="5" marL="0" marR="0" algn="r">
              <a:spcBef>
                <a:spcPts val="0"/>
              </a:spcBef>
              <a:spcAft>
                <a:spcPts val="0"/>
              </a:spcAft>
              <a:buNone/>
              <a:defRPr sz="1100">
                <a:solidFill>
                  <a:srgbClr val="D6ECFF"/>
                </a:solidFill>
                <a:latin typeface="Trebuchet MS"/>
                <a:ea typeface="Trebuchet MS"/>
                <a:cs typeface="Trebuchet MS"/>
                <a:sym typeface="Trebuchet MS"/>
              </a:defRPr>
            </a:lvl6pPr>
            <a:lvl7pPr indent="0" lvl="6" marL="0" marR="0" algn="r">
              <a:spcBef>
                <a:spcPts val="0"/>
              </a:spcBef>
              <a:spcAft>
                <a:spcPts val="0"/>
              </a:spcAft>
              <a:buNone/>
              <a:defRPr sz="1100">
                <a:solidFill>
                  <a:srgbClr val="D6ECFF"/>
                </a:solidFill>
                <a:latin typeface="Trebuchet MS"/>
                <a:ea typeface="Trebuchet MS"/>
                <a:cs typeface="Trebuchet MS"/>
                <a:sym typeface="Trebuchet MS"/>
              </a:defRPr>
            </a:lvl7pPr>
            <a:lvl8pPr indent="0" lvl="7" marL="0" marR="0" algn="r">
              <a:spcBef>
                <a:spcPts val="0"/>
              </a:spcBef>
              <a:spcAft>
                <a:spcPts val="0"/>
              </a:spcAft>
              <a:buNone/>
              <a:defRPr sz="1100">
                <a:solidFill>
                  <a:srgbClr val="D6ECFF"/>
                </a:solidFill>
                <a:latin typeface="Trebuchet MS"/>
                <a:ea typeface="Trebuchet MS"/>
                <a:cs typeface="Trebuchet MS"/>
                <a:sym typeface="Trebuchet MS"/>
              </a:defRPr>
            </a:lvl8pPr>
            <a:lvl9pPr indent="0" lvl="8" marL="0" marR="0" algn="r">
              <a:spcBef>
                <a:spcPts val="0"/>
              </a:spcBef>
              <a:spcAft>
                <a:spcPts val="0"/>
              </a:spcAft>
              <a:buNone/>
              <a:defRPr sz="1100">
                <a:solidFill>
                  <a:srgbClr val="D6ECFF"/>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Σύγκριση" type="twoTxTwoObj">
  <p:cSld name="TWO_OBJECTS_WITH_TEXT">
    <p:spTree>
      <p:nvGrpSpPr>
        <p:cNvPr id="2767" name="Shape 2767"/>
        <p:cNvGrpSpPr/>
        <p:nvPr/>
      </p:nvGrpSpPr>
      <p:grpSpPr>
        <a:xfrm>
          <a:off x="0" y="0"/>
          <a:ext cx="0" cy="0"/>
          <a:chOff x="0" y="0"/>
          <a:chExt cx="0" cy="0"/>
        </a:xfrm>
      </p:grpSpPr>
      <p:sp>
        <p:nvSpPr>
          <p:cNvPr id="2768" name="Google Shape;2768;p444"/>
          <p:cNvSpPr txBox="1"/>
          <p:nvPr>
            <p:ph type="title"/>
          </p:nvPr>
        </p:nvSpPr>
        <p:spPr>
          <a:xfrm>
            <a:off x="457200" y="320040"/>
            <a:ext cx="7242048" cy="1143000"/>
          </a:xfrm>
          <a:prstGeom prst="rect">
            <a:avLst/>
          </a:prstGeom>
          <a:noFill/>
          <a:ln>
            <a:noFill/>
          </a:ln>
        </p:spPr>
        <p:txBody>
          <a:bodyPr anchorCtr="0" anchor="b" bIns="0" lIns="45700" spcFirstLastPara="1" rIns="4570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69" name="Google Shape;2769;p444"/>
          <p:cNvSpPr txBox="1"/>
          <p:nvPr>
            <p:ph idx="1" type="body"/>
          </p:nvPr>
        </p:nvSpPr>
        <p:spPr>
          <a:xfrm>
            <a:off x="457200" y="5867400"/>
            <a:ext cx="3520440" cy="457200"/>
          </a:xfrm>
          <a:prstGeom prst="rect">
            <a:avLst/>
          </a:prstGeom>
          <a:noFill/>
          <a:ln cap="flat" cmpd="sng" w="12700">
            <a:solidFill>
              <a:schemeClr val="dk2"/>
            </a:solidFill>
            <a:prstDash val="solid"/>
            <a:round/>
            <a:headEnd len="sm" w="sm" type="none"/>
            <a:tailEnd len="sm" w="sm" type="none"/>
          </a:ln>
        </p:spPr>
        <p:txBody>
          <a:bodyPr anchorCtr="0" anchor="ctr" bIns="45700" lIns="91425" spcFirstLastPara="1" rIns="91425" wrap="square" tIns="45700">
            <a:noAutofit/>
          </a:bodyPr>
          <a:lstStyle>
            <a:lvl1pPr indent="-228600" lvl="0" marL="457200" algn="ctr">
              <a:spcBef>
                <a:spcPts val="600"/>
              </a:spcBef>
              <a:spcAft>
                <a:spcPts val="0"/>
              </a:spcAft>
              <a:buSzPts val="1314"/>
              <a:buNone/>
              <a:defRPr b="1" sz="1800">
                <a:solidFill>
                  <a:schemeClr val="dk2"/>
                </a:solidFill>
                <a:latin typeface="Trebuchet MS"/>
                <a:ea typeface="Trebuchet MS"/>
                <a:cs typeface="Trebuchet MS"/>
                <a:sym typeface="Trebuchet MS"/>
              </a:defRPr>
            </a:lvl1pPr>
            <a:lvl2pPr indent="-228600" lvl="1" marL="914400" algn="l">
              <a:spcBef>
                <a:spcPts val="500"/>
              </a:spcBef>
              <a:spcAft>
                <a:spcPts val="0"/>
              </a:spcAft>
              <a:buSzPts val="1600"/>
              <a:buNone/>
              <a:defRPr b="1" sz="2000">
                <a:solidFill>
                  <a:schemeClr val="lt1"/>
                </a:solidFill>
                <a:latin typeface="Trebuchet MS"/>
                <a:ea typeface="Trebuchet MS"/>
                <a:cs typeface="Trebuchet MS"/>
                <a:sym typeface="Trebuchet MS"/>
              </a:defRPr>
            </a:lvl2pPr>
            <a:lvl3pPr indent="-228600" lvl="2" marL="1371600" algn="l">
              <a:spcBef>
                <a:spcPts val="400"/>
              </a:spcBef>
              <a:spcAft>
                <a:spcPts val="0"/>
              </a:spcAft>
              <a:buSzPts val="1080"/>
              <a:buNone/>
              <a:defRPr b="1" sz="1800">
                <a:solidFill>
                  <a:schemeClr val="lt1"/>
                </a:solidFill>
                <a:latin typeface="Trebuchet MS"/>
                <a:ea typeface="Trebuchet MS"/>
                <a:cs typeface="Trebuchet MS"/>
                <a:sym typeface="Trebuchet MS"/>
              </a:defRPr>
            </a:lvl3pPr>
            <a:lvl4pPr indent="-228600" lvl="3" marL="1828800" algn="l">
              <a:spcBef>
                <a:spcPts val="320"/>
              </a:spcBef>
              <a:spcAft>
                <a:spcPts val="0"/>
              </a:spcAft>
              <a:buSzPts val="1280"/>
              <a:buNone/>
              <a:defRPr b="1" sz="1600">
                <a:solidFill>
                  <a:schemeClr val="lt1"/>
                </a:solidFill>
                <a:latin typeface="Trebuchet MS"/>
                <a:ea typeface="Trebuchet MS"/>
                <a:cs typeface="Trebuchet MS"/>
                <a:sym typeface="Trebuchet MS"/>
              </a:defRPr>
            </a:lvl4pPr>
            <a:lvl5pPr indent="-228600" lvl="4" marL="2286000" algn="l">
              <a:spcBef>
                <a:spcPts val="400"/>
              </a:spcBef>
              <a:spcAft>
                <a:spcPts val="0"/>
              </a:spcAft>
              <a:buSzPts val="1120"/>
              <a:buNone/>
              <a:defRPr b="1" sz="1600">
                <a:solidFill>
                  <a:schemeClr val="lt1"/>
                </a:solidFill>
                <a:latin typeface="Trebuchet MS"/>
                <a:ea typeface="Trebuchet MS"/>
                <a:cs typeface="Trebuchet MS"/>
                <a:sym typeface="Trebuchet MS"/>
              </a:defRPr>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770" name="Google Shape;2770;p444"/>
          <p:cNvSpPr txBox="1"/>
          <p:nvPr>
            <p:ph idx="2" type="body"/>
          </p:nvPr>
        </p:nvSpPr>
        <p:spPr>
          <a:xfrm>
            <a:off x="4178808" y="5867400"/>
            <a:ext cx="3520440" cy="457200"/>
          </a:xfrm>
          <a:prstGeom prst="rect">
            <a:avLst/>
          </a:prstGeom>
          <a:noFill/>
          <a:ln cap="flat" cmpd="sng" w="12700">
            <a:solidFill>
              <a:schemeClr val="dk2"/>
            </a:solidFill>
            <a:prstDash val="solid"/>
            <a:round/>
            <a:headEnd len="sm" w="sm" type="none"/>
            <a:tailEnd len="sm" w="sm" type="none"/>
          </a:ln>
        </p:spPr>
        <p:txBody>
          <a:bodyPr anchorCtr="0" anchor="ctr" bIns="45700" lIns="91425" spcFirstLastPara="1" rIns="91425" wrap="square" tIns="45700">
            <a:noAutofit/>
          </a:bodyPr>
          <a:lstStyle>
            <a:lvl1pPr indent="-228600" lvl="0" marL="457200" algn="ctr">
              <a:spcBef>
                <a:spcPts val="600"/>
              </a:spcBef>
              <a:spcAft>
                <a:spcPts val="0"/>
              </a:spcAft>
              <a:buSzPts val="1314"/>
              <a:buNone/>
              <a:defRPr b="1" sz="1800">
                <a:solidFill>
                  <a:schemeClr val="dk2"/>
                </a:solidFill>
                <a:latin typeface="Trebuchet MS"/>
                <a:ea typeface="Trebuchet MS"/>
                <a:cs typeface="Trebuchet MS"/>
                <a:sym typeface="Trebuchet MS"/>
              </a:defRPr>
            </a:lvl1pPr>
            <a:lvl2pPr indent="-228600" lvl="1" marL="914400" algn="l">
              <a:spcBef>
                <a:spcPts val="500"/>
              </a:spcBef>
              <a:spcAft>
                <a:spcPts val="0"/>
              </a:spcAft>
              <a:buSzPts val="1600"/>
              <a:buNone/>
              <a:defRPr b="1" sz="2000">
                <a:solidFill>
                  <a:schemeClr val="lt1"/>
                </a:solidFill>
                <a:latin typeface="Trebuchet MS"/>
                <a:ea typeface="Trebuchet MS"/>
                <a:cs typeface="Trebuchet MS"/>
                <a:sym typeface="Trebuchet MS"/>
              </a:defRPr>
            </a:lvl2pPr>
            <a:lvl3pPr indent="-228600" lvl="2" marL="1371600" algn="l">
              <a:spcBef>
                <a:spcPts val="400"/>
              </a:spcBef>
              <a:spcAft>
                <a:spcPts val="0"/>
              </a:spcAft>
              <a:buSzPts val="1080"/>
              <a:buNone/>
              <a:defRPr b="1" sz="1800">
                <a:solidFill>
                  <a:schemeClr val="lt1"/>
                </a:solidFill>
                <a:latin typeface="Trebuchet MS"/>
                <a:ea typeface="Trebuchet MS"/>
                <a:cs typeface="Trebuchet MS"/>
                <a:sym typeface="Trebuchet MS"/>
              </a:defRPr>
            </a:lvl3pPr>
            <a:lvl4pPr indent="-228600" lvl="3" marL="1828800" algn="l">
              <a:spcBef>
                <a:spcPts val="320"/>
              </a:spcBef>
              <a:spcAft>
                <a:spcPts val="0"/>
              </a:spcAft>
              <a:buSzPts val="1280"/>
              <a:buNone/>
              <a:defRPr b="1" sz="1600">
                <a:solidFill>
                  <a:schemeClr val="lt1"/>
                </a:solidFill>
                <a:latin typeface="Trebuchet MS"/>
                <a:ea typeface="Trebuchet MS"/>
                <a:cs typeface="Trebuchet MS"/>
                <a:sym typeface="Trebuchet MS"/>
              </a:defRPr>
            </a:lvl4pPr>
            <a:lvl5pPr indent="-228600" lvl="4" marL="2286000" algn="l">
              <a:spcBef>
                <a:spcPts val="400"/>
              </a:spcBef>
              <a:spcAft>
                <a:spcPts val="0"/>
              </a:spcAft>
              <a:buSzPts val="1120"/>
              <a:buNone/>
              <a:defRPr b="1" sz="1600">
                <a:solidFill>
                  <a:schemeClr val="lt1"/>
                </a:solidFill>
                <a:latin typeface="Trebuchet MS"/>
                <a:ea typeface="Trebuchet MS"/>
                <a:cs typeface="Trebuchet MS"/>
                <a:sym typeface="Trebuchet MS"/>
              </a:defRPr>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771" name="Google Shape;2771;p444"/>
          <p:cNvSpPr txBox="1"/>
          <p:nvPr>
            <p:ph idx="3" type="body"/>
          </p:nvPr>
        </p:nvSpPr>
        <p:spPr>
          <a:xfrm>
            <a:off x="457200" y="1711840"/>
            <a:ext cx="3520440" cy="4114800"/>
          </a:xfrm>
          <a:prstGeom prst="rect">
            <a:avLst/>
          </a:prstGeom>
          <a:noFill/>
          <a:ln>
            <a:noFill/>
          </a:ln>
        </p:spPr>
        <p:txBody>
          <a:bodyPr anchorCtr="0" anchor="t" bIns="45700" lIns="91425" spcFirstLastPara="1" rIns="91425" wrap="square" tIns="45700">
            <a:noAutofit/>
          </a:bodyPr>
          <a:lstStyle>
            <a:lvl1pPr indent="-339852" lvl="0" marL="457200" algn="l">
              <a:spcBef>
                <a:spcPts val="600"/>
              </a:spcBef>
              <a:spcAft>
                <a:spcPts val="0"/>
              </a:spcAft>
              <a:buSzPts val="1752"/>
              <a:buChar char="⦿"/>
              <a:defRPr sz="2400"/>
            </a:lvl1pPr>
            <a:lvl2pPr indent="-330200" lvl="1" marL="914400" algn="l">
              <a:spcBef>
                <a:spcPts val="500"/>
              </a:spcBef>
              <a:spcAft>
                <a:spcPts val="0"/>
              </a:spcAft>
              <a:buSzPts val="1600"/>
              <a:buChar char="◼"/>
              <a:defRPr sz="2000"/>
            </a:lvl2pPr>
            <a:lvl3pPr indent="-297180" lvl="2" marL="1371600" algn="l">
              <a:spcBef>
                <a:spcPts val="400"/>
              </a:spcBef>
              <a:spcAft>
                <a:spcPts val="0"/>
              </a:spcAft>
              <a:buSzPts val="1080"/>
              <a:buChar char="🞆"/>
              <a:defRPr sz="1800"/>
            </a:lvl3pPr>
            <a:lvl4pPr indent="-309880" lvl="3" marL="1828800" algn="l">
              <a:spcBef>
                <a:spcPts val="320"/>
              </a:spcBef>
              <a:spcAft>
                <a:spcPts val="0"/>
              </a:spcAft>
              <a:buSzPts val="1280"/>
              <a:buChar char="⚫"/>
              <a:defRPr sz="1600"/>
            </a:lvl4pPr>
            <a:lvl5pPr indent="-299720" lvl="4" marL="2286000" algn="l">
              <a:spcBef>
                <a:spcPts val="400"/>
              </a:spcBef>
              <a:spcAft>
                <a:spcPts val="0"/>
              </a:spcAft>
              <a:buSzPts val="1120"/>
              <a:buChar char="◉"/>
              <a:defRPr sz="1600"/>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772" name="Google Shape;2772;p444"/>
          <p:cNvSpPr txBox="1"/>
          <p:nvPr>
            <p:ph idx="4" type="body"/>
          </p:nvPr>
        </p:nvSpPr>
        <p:spPr>
          <a:xfrm>
            <a:off x="4178808" y="1711840"/>
            <a:ext cx="3520440" cy="4114800"/>
          </a:xfrm>
          <a:prstGeom prst="rect">
            <a:avLst/>
          </a:prstGeom>
          <a:noFill/>
          <a:ln>
            <a:noFill/>
          </a:ln>
        </p:spPr>
        <p:txBody>
          <a:bodyPr anchorCtr="0" anchor="t" bIns="45700" lIns="91425" spcFirstLastPara="1" rIns="91425" wrap="square" tIns="45700">
            <a:noAutofit/>
          </a:bodyPr>
          <a:lstStyle>
            <a:lvl1pPr indent="-339852" lvl="0" marL="457200" algn="l">
              <a:spcBef>
                <a:spcPts val="600"/>
              </a:spcBef>
              <a:spcAft>
                <a:spcPts val="0"/>
              </a:spcAft>
              <a:buSzPts val="1752"/>
              <a:buChar char="⦿"/>
              <a:defRPr sz="2400"/>
            </a:lvl1pPr>
            <a:lvl2pPr indent="-330200" lvl="1" marL="914400" algn="l">
              <a:spcBef>
                <a:spcPts val="500"/>
              </a:spcBef>
              <a:spcAft>
                <a:spcPts val="0"/>
              </a:spcAft>
              <a:buSzPts val="1600"/>
              <a:buChar char="◼"/>
              <a:defRPr sz="2000"/>
            </a:lvl2pPr>
            <a:lvl3pPr indent="-297180" lvl="2" marL="1371600" algn="l">
              <a:spcBef>
                <a:spcPts val="400"/>
              </a:spcBef>
              <a:spcAft>
                <a:spcPts val="0"/>
              </a:spcAft>
              <a:buSzPts val="1080"/>
              <a:buChar char="🞆"/>
              <a:defRPr sz="1800"/>
            </a:lvl3pPr>
            <a:lvl4pPr indent="-309880" lvl="3" marL="1828800" algn="l">
              <a:spcBef>
                <a:spcPts val="320"/>
              </a:spcBef>
              <a:spcAft>
                <a:spcPts val="0"/>
              </a:spcAft>
              <a:buSzPts val="1280"/>
              <a:buChar char="⚫"/>
              <a:defRPr sz="1600"/>
            </a:lvl4pPr>
            <a:lvl5pPr indent="-299720" lvl="4" marL="2286000" algn="l">
              <a:spcBef>
                <a:spcPts val="400"/>
              </a:spcBef>
              <a:spcAft>
                <a:spcPts val="0"/>
              </a:spcAft>
              <a:buSzPts val="1120"/>
              <a:buChar char="◉"/>
              <a:defRPr sz="1600"/>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773" name="Google Shape;2773;p444"/>
          <p:cNvSpPr txBox="1"/>
          <p:nvPr>
            <p:ph idx="10" type="dt"/>
          </p:nvPr>
        </p:nvSpPr>
        <p:spPr>
          <a:xfrm>
            <a:off x="4246563" y="6557963"/>
            <a:ext cx="2001837" cy="227012"/>
          </a:xfrm>
          <a:prstGeom prst="rect">
            <a:avLst/>
          </a:prstGeom>
          <a:noFill/>
          <a:ln>
            <a:noFill/>
          </a:ln>
        </p:spPr>
        <p:txBody>
          <a:bodyPr anchorCtr="0" anchor="b" bIns="0" lIns="91425" spcFirstLastPara="1" rIns="91425" wrap="square" tIns="0">
            <a:noAutofit/>
          </a:bodyPr>
          <a:lstStyle>
            <a:lvl1pPr lvl="0" algn="l">
              <a:spcBef>
                <a:spcPts val="0"/>
              </a:spcBef>
              <a:spcAft>
                <a:spcPts val="0"/>
              </a:spcAft>
              <a:buSzPts val="1400"/>
              <a:buNone/>
              <a:defRPr>
                <a:solidFill>
                  <a:srgbClr val="D6EC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74" name="Google Shape;2774;p444"/>
          <p:cNvSpPr txBox="1"/>
          <p:nvPr>
            <p:ph idx="11" type="ftr"/>
          </p:nvPr>
        </p:nvSpPr>
        <p:spPr>
          <a:xfrm>
            <a:off x="457200" y="6557963"/>
            <a:ext cx="3657600" cy="228600"/>
          </a:xfrm>
          <a:prstGeom prst="rect">
            <a:avLst/>
          </a:prstGeom>
          <a:noFill/>
          <a:ln>
            <a:noFill/>
          </a:ln>
        </p:spPr>
        <p:txBody>
          <a:bodyPr anchorCtr="0" anchor="b" bIns="0" lIns="91425" spcFirstLastPara="1" rIns="91425" wrap="square" tIns="0">
            <a:noAutofit/>
          </a:bodyPr>
          <a:lstStyle>
            <a:lvl1pPr lvl="0" algn="r">
              <a:spcBef>
                <a:spcPts val="0"/>
              </a:spcBef>
              <a:spcAft>
                <a:spcPts val="0"/>
              </a:spcAft>
              <a:buSzPts val="1400"/>
              <a:buNone/>
              <a:defRPr>
                <a:solidFill>
                  <a:srgbClr val="D6EC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75" name="Google Shape;2775;p444"/>
          <p:cNvSpPr txBox="1"/>
          <p:nvPr>
            <p:ph idx="12" type="sldNum"/>
          </p:nvPr>
        </p:nvSpPr>
        <p:spPr>
          <a:xfrm>
            <a:off x="6251575" y="6556375"/>
            <a:ext cx="588963" cy="228600"/>
          </a:xfrm>
          <a:prstGeom prst="rect">
            <a:avLst/>
          </a:prstGeom>
          <a:noFill/>
          <a:ln>
            <a:noFill/>
          </a:ln>
        </p:spPr>
        <p:txBody>
          <a:bodyPr anchorCtr="0" anchor="b" bIns="0" lIns="0" spcFirstLastPara="1" rIns="0" wrap="square" tIns="0">
            <a:noAutofit/>
          </a:bodyPr>
          <a:lstStyle>
            <a:lvl1pPr indent="0" lvl="0" marL="0" marR="0" algn="r">
              <a:spcBef>
                <a:spcPts val="0"/>
              </a:spcBef>
              <a:spcAft>
                <a:spcPts val="0"/>
              </a:spcAft>
              <a:buNone/>
              <a:defRPr sz="1100">
                <a:solidFill>
                  <a:srgbClr val="D6ECFF"/>
                </a:solidFill>
                <a:latin typeface="Trebuchet MS"/>
                <a:ea typeface="Trebuchet MS"/>
                <a:cs typeface="Trebuchet MS"/>
                <a:sym typeface="Trebuchet MS"/>
              </a:defRPr>
            </a:lvl1pPr>
            <a:lvl2pPr indent="0" lvl="1" marL="0" marR="0" algn="r">
              <a:spcBef>
                <a:spcPts val="0"/>
              </a:spcBef>
              <a:spcAft>
                <a:spcPts val="0"/>
              </a:spcAft>
              <a:buNone/>
              <a:defRPr sz="1100">
                <a:solidFill>
                  <a:srgbClr val="D6ECFF"/>
                </a:solidFill>
                <a:latin typeface="Trebuchet MS"/>
                <a:ea typeface="Trebuchet MS"/>
                <a:cs typeface="Trebuchet MS"/>
                <a:sym typeface="Trebuchet MS"/>
              </a:defRPr>
            </a:lvl2pPr>
            <a:lvl3pPr indent="0" lvl="2" marL="0" marR="0" algn="r">
              <a:spcBef>
                <a:spcPts val="0"/>
              </a:spcBef>
              <a:spcAft>
                <a:spcPts val="0"/>
              </a:spcAft>
              <a:buNone/>
              <a:defRPr sz="1100">
                <a:solidFill>
                  <a:srgbClr val="D6ECFF"/>
                </a:solidFill>
                <a:latin typeface="Trebuchet MS"/>
                <a:ea typeface="Trebuchet MS"/>
                <a:cs typeface="Trebuchet MS"/>
                <a:sym typeface="Trebuchet MS"/>
              </a:defRPr>
            </a:lvl3pPr>
            <a:lvl4pPr indent="0" lvl="3" marL="0" marR="0" algn="r">
              <a:spcBef>
                <a:spcPts val="0"/>
              </a:spcBef>
              <a:spcAft>
                <a:spcPts val="0"/>
              </a:spcAft>
              <a:buNone/>
              <a:defRPr sz="1100">
                <a:solidFill>
                  <a:srgbClr val="D6ECFF"/>
                </a:solidFill>
                <a:latin typeface="Trebuchet MS"/>
                <a:ea typeface="Trebuchet MS"/>
                <a:cs typeface="Trebuchet MS"/>
                <a:sym typeface="Trebuchet MS"/>
              </a:defRPr>
            </a:lvl4pPr>
            <a:lvl5pPr indent="0" lvl="4" marL="0" marR="0" algn="r">
              <a:spcBef>
                <a:spcPts val="0"/>
              </a:spcBef>
              <a:spcAft>
                <a:spcPts val="0"/>
              </a:spcAft>
              <a:buNone/>
              <a:defRPr sz="1100">
                <a:solidFill>
                  <a:srgbClr val="D6ECFF"/>
                </a:solidFill>
                <a:latin typeface="Trebuchet MS"/>
                <a:ea typeface="Trebuchet MS"/>
                <a:cs typeface="Trebuchet MS"/>
                <a:sym typeface="Trebuchet MS"/>
              </a:defRPr>
            </a:lvl5pPr>
            <a:lvl6pPr indent="0" lvl="5" marL="0" marR="0" algn="r">
              <a:spcBef>
                <a:spcPts val="0"/>
              </a:spcBef>
              <a:spcAft>
                <a:spcPts val="0"/>
              </a:spcAft>
              <a:buNone/>
              <a:defRPr sz="1100">
                <a:solidFill>
                  <a:srgbClr val="D6ECFF"/>
                </a:solidFill>
                <a:latin typeface="Trebuchet MS"/>
                <a:ea typeface="Trebuchet MS"/>
                <a:cs typeface="Trebuchet MS"/>
                <a:sym typeface="Trebuchet MS"/>
              </a:defRPr>
            </a:lvl6pPr>
            <a:lvl7pPr indent="0" lvl="6" marL="0" marR="0" algn="r">
              <a:spcBef>
                <a:spcPts val="0"/>
              </a:spcBef>
              <a:spcAft>
                <a:spcPts val="0"/>
              </a:spcAft>
              <a:buNone/>
              <a:defRPr sz="1100">
                <a:solidFill>
                  <a:srgbClr val="D6ECFF"/>
                </a:solidFill>
                <a:latin typeface="Trebuchet MS"/>
                <a:ea typeface="Trebuchet MS"/>
                <a:cs typeface="Trebuchet MS"/>
                <a:sym typeface="Trebuchet MS"/>
              </a:defRPr>
            </a:lvl7pPr>
            <a:lvl8pPr indent="0" lvl="7" marL="0" marR="0" algn="r">
              <a:spcBef>
                <a:spcPts val="0"/>
              </a:spcBef>
              <a:spcAft>
                <a:spcPts val="0"/>
              </a:spcAft>
              <a:buNone/>
              <a:defRPr sz="1100">
                <a:solidFill>
                  <a:srgbClr val="D6ECFF"/>
                </a:solidFill>
                <a:latin typeface="Trebuchet MS"/>
                <a:ea typeface="Trebuchet MS"/>
                <a:cs typeface="Trebuchet MS"/>
                <a:sym typeface="Trebuchet MS"/>
              </a:defRPr>
            </a:lvl8pPr>
            <a:lvl9pPr indent="0" lvl="8" marL="0" marR="0" algn="r">
              <a:spcBef>
                <a:spcPts val="0"/>
              </a:spcBef>
              <a:spcAft>
                <a:spcPts val="0"/>
              </a:spcAft>
              <a:buNone/>
              <a:defRPr sz="1100">
                <a:solidFill>
                  <a:srgbClr val="D6ECFF"/>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2776" name="Shape 2776"/>
        <p:cNvGrpSpPr/>
        <p:nvPr/>
      </p:nvGrpSpPr>
      <p:grpSpPr>
        <a:xfrm>
          <a:off x="0" y="0"/>
          <a:ext cx="0" cy="0"/>
          <a:chOff x="0" y="0"/>
          <a:chExt cx="0" cy="0"/>
        </a:xfrm>
      </p:grpSpPr>
      <p:sp>
        <p:nvSpPr>
          <p:cNvPr id="2777" name="Google Shape;2777;p445"/>
          <p:cNvSpPr txBox="1"/>
          <p:nvPr>
            <p:ph type="title"/>
          </p:nvPr>
        </p:nvSpPr>
        <p:spPr>
          <a:xfrm>
            <a:off x="457200" y="320040"/>
            <a:ext cx="7242048" cy="1143000"/>
          </a:xfrm>
          <a:prstGeom prst="rect">
            <a:avLst/>
          </a:prstGeom>
          <a:noFill/>
          <a:ln>
            <a:noFill/>
          </a:ln>
        </p:spPr>
        <p:txBody>
          <a:bodyPr anchorCtr="0" anchor="b" bIns="0" lIns="45700" spcFirstLastPara="1" rIns="4570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78" name="Google Shape;2778;p445"/>
          <p:cNvSpPr txBox="1"/>
          <p:nvPr>
            <p:ph idx="10" type="dt"/>
          </p:nvPr>
        </p:nvSpPr>
        <p:spPr>
          <a:xfrm>
            <a:off x="4246563" y="6557963"/>
            <a:ext cx="2001837" cy="227012"/>
          </a:xfrm>
          <a:prstGeom prst="rect">
            <a:avLst/>
          </a:prstGeom>
          <a:noFill/>
          <a:ln>
            <a:noFill/>
          </a:ln>
        </p:spPr>
        <p:txBody>
          <a:bodyPr anchorCtr="0" anchor="b" bIns="0" lIns="91425" spcFirstLastPara="1" rIns="91425" wrap="square" tIns="0">
            <a:noAutofit/>
          </a:bodyPr>
          <a:lstStyle>
            <a:lvl1pPr lvl="0" algn="l">
              <a:spcBef>
                <a:spcPts val="0"/>
              </a:spcBef>
              <a:spcAft>
                <a:spcPts val="0"/>
              </a:spcAft>
              <a:buSzPts val="1400"/>
              <a:buNone/>
              <a:defRPr>
                <a:solidFill>
                  <a:srgbClr val="D6EC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79" name="Google Shape;2779;p445"/>
          <p:cNvSpPr txBox="1"/>
          <p:nvPr>
            <p:ph idx="11" type="ftr"/>
          </p:nvPr>
        </p:nvSpPr>
        <p:spPr>
          <a:xfrm>
            <a:off x="457200" y="6557963"/>
            <a:ext cx="3657600" cy="228600"/>
          </a:xfrm>
          <a:prstGeom prst="rect">
            <a:avLst/>
          </a:prstGeom>
          <a:noFill/>
          <a:ln>
            <a:noFill/>
          </a:ln>
        </p:spPr>
        <p:txBody>
          <a:bodyPr anchorCtr="0" anchor="b" bIns="0" lIns="91425" spcFirstLastPara="1" rIns="91425" wrap="square" tIns="0">
            <a:noAutofit/>
          </a:bodyPr>
          <a:lstStyle>
            <a:lvl1pPr lvl="0" algn="r">
              <a:spcBef>
                <a:spcPts val="0"/>
              </a:spcBef>
              <a:spcAft>
                <a:spcPts val="0"/>
              </a:spcAft>
              <a:buSzPts val="1400"/>
              <a:buNone/>
              <a:defRPr>
                <a:solidFill>
                  <a:srgbClr val="D6EC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80" name="Google Shape;2780;p445"/>
          <p:cNvSpPr txBox="1"/>
          <p:nvPr>
            <p:ph idx="12" type="sldNum"/>
          </p:nvPr>
        </p:nvSpPr>
        <p:spPr>
          <a:xfrm>
            <a:off x="6251575" y="6556375"/>
            <a:ext cx="588963" cy="228600"/>
          </a:xfrm>
          <a:prstGeom prst="rect">
            <a:avLst/>
          </a:prstGeom>
          <a:noFill/>
          <a:ln>
            <a:noFill/>
          </a:ln>
        </p:spPr>
        <p:txBody>
          <a:bodyPr anchorCtr="0" anchor="b" bIns="0" lIns="0" spcFirstLastPara="1" rIns="0" wrap="square" tIns="0">
            <a:noAutofit/>
          </a:bodyPr>
          <a:lstStyle>
            <a:lvl1pPr indent="0" lvl="0" marL="0" marR="0" algn="r">
              <a:spcBef>
                <a:spcPts val="0"/>
              </a:spcBef>
              <a:spcAft>
                <a:spcPts val="0"/>
              </a:spcAft>
              <a:buNone/>
              <a:defRPr sz="1100">
                <a:solidFill>
                  <a:srgbClr val="D6ECFF"/>
                </a:solidFill>
                <a:latin typeface="Trebuchet MS"/>
                <a:ea typeface="Trebuchet MS"/>
                <a:cs typeface="Trebuchet MS"/>
                <a:sym typeface="Trebuchet MS"/>
              </a:defRPr>
            </a:lvl1pPr>
            <a:lvl2pPr indent="0" lvl="1" marL="0" marR="0" algn="r">
              <a:spcBef>
                <a:spcPts val="0"/>
              </a:spcBef>
              <a:spcAft>
                <a:spcPts val="0"/>
              </a:spcAft>
              <a:buNone/>
              <a:defRPr sz="1100">
                <a:solidFill>
                  <a:srgbClr val="D6ECFF"/>
                </a:solidFill>
                <a:latin typeface="Trebuchet MS"/>
                <a:ea typeface="Trebuchet MS"/>
                <a:cs typeface="Trebuchet MS"/>
                <a:sym typeface="Trebuchet MS"/>
              </a:defRPr>
            </a:lvl2pPr>
            <a:lvl3pPr indent="0" lvl="2" marL="0" marR="0" algn="r">
              <a:spcBef>
                <a:spcPts val="0"/>
              </a:spcBef>
              <a:spcAft>
                <a:spcPts val="0"/>
              </a:spcAft>
              <a:buNone/>
              <a:defRPr sz="1100">
                <a:solidFill>
                  <a:srgbClr val="D6ECFF"/>
                </a:solidFill>
                <a:latin typeface="Trebuchet MS"/>
                <a:ea typeface="Trebuchet MS"/>
                <a:cs typeface="Trebuchet MS"/>
                <a:sym typeface="Trebuchet MS"/>
              </a:defRPr>
            </a:lvl3pPr>
            <a:lvl4pPr indent="0" lvl="3" marL="0" marR="0" algn="r">
              <a:spcBef>
                <a:spcPts val="0"/>
              </a:spcBef>
              <a:spcAft>
                <a:spcPts val="0"/>
              </a:spcAft>
              <a:buNone/>
              <a:defRPr sz="1100">
                <a:solidFill>
                  <a:srgbClr val="D6ECFF"/>
                </a:solidFill>
                <a:latin typeface="Trebuchet MS"/>
                <a:ea typeface="Trebuchet MS"/>
                <a:cs typeface="Trebuchet MS"/>
                <a:sym typeface="Trebuchet MS"/>
              </a:defRPr>
            </a:lvl4pPr>
            <a:lvl5pPr indent="0" lvl="4" marL="0" marR="0" algn="r">
              <a:spcBef>
                <a:spcPts val="0"/>
              </a:spcBef>
              <a:spcAft>
                <a:spcPts val="0"/>
              </a:spcAft>
              <a:buNone/>
              <a:defRPr sz="1100">
                <a:solidFill>
                  <a:srgbClr val="D6ECFF"/>
                </a:solidFill>
                <a:latin typeface="Trebuchet MS"/>
                <a:ea typeface="Trebuchet MS"/>
                <a:cs typeface="Trebuchet MS"/>
                <a:sym typeface="Trebuchet MS"/>
              </a:defRPr>
            </a:lvl5pPr>
            <a:lvl6pPr indent="0" lvl="5" marL="0" marR="0" algn="r">
              <a:spcBef>
                <a:spcPts val="0"/>
              </a:spcBef>
              <a:spcAft>
                <a:spcPts val="0"/>
              </a:spcAft>
              <a:buNone/>
              <a:defRPr sz="1100">
                <a:solidFill>
                  <a:srgbClr val="D6ECFF"/>
                </a:solidFill>
                <a:latin typeface="Trebuchet MS"/>
                <a:ea typeface="Trebuchet MS"/>
                <a:cs typeface="Trebuchet MS"/>
                <a:sym typeface="Trebuchet MS"/>
              </a:defRPr>
            </a:lvl6pPr>
            <a:lvl7pPr indent="0" lvl="6" marL="0" marR="0" algn="r">
              <a:spcBef>
                <a:spcPts val="0"/>
              </a:spcBef>
              <a:spcAft>
                <a:spcPts val="0"/>
              </a:spcAft>
              <a:buNone/>
              <a:defRPr sz="1100">
                <a:solidFill>
                  <a:srgbClr val="D6ECFF"/>
                </a:solidFill>
                <a:latin typeface="Trebuchet MS"/>
                <a:ea typeface="Trebuchet MS"/>
                <a:cs typeface="Trebuchet MS"/>
                <a:sym typeface="Trebuchet MS"/>
              </a:defRPr>
            </a:lvl7pPr>
            <a:lvl8pPr indent="0" lvl="7" marL="0" marR="0" algn="r">
              <a:spcBef>
                <a:spcPts val="0"/>
              </a:spcBef>
              <a:spcAft>
                <a:spcPts val="0"/>
              </a:spcAft>
              <a:buNone/>
              <a:defRPr sz="1100">
                <a:solidFill>
                  <a:srgbClr val="D6ECFF"/>
                </a:solidFill>
                <a:latin typeface="Trebuchet MS"/>
                <a:ea typeface="Trebuchet MS"/>
                <a:cs typeface="Trebuchet MS"/>
                <a:sym typeface="Trebuchet MS"/>
              </a:defRPr>
            </a:lvl8pPr>
            <a:lvl9pPr indent="0" lvl="8" marL="0" marR="0" algn="r">
              <a:spcBef>
                <a:spcPts val="0"/>
              </a:spcBef>
              <a:spcAft>
                <a:spcPts val="0"/>
              </a:spcAft>
              <a:buNone/>
              <a:defRPr sz="1100">
                <a:solidFill>
                  <a:srgbClr val="D6ECFF"/>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ή" type="blank">
  <p:cSld name="BLANK">
    <p:spTree>
      <p:nvGrpSpPr>
        <p:cNvPr id="2781" name="Shape 2781"/>
        <p:cNvGrpSpPr/>
        <p:nvPr/>
      </p:nvGrpSpPr>
      <p:grpSpPr>
        <a:xfrm>
          <a:off x="0" y="0"/>
          <a:ext cx="0" cy="0"/>
          <a:chOff x="0" y="0"/>
          <a:chExt cx="0" cy="0"/>
        </a:xfrm>
      </p:grpSpPr>
      <p:sp>
        <p:nvSpPr>
          <p:cNvPr id="2782" name="Google Shape;2782;p446"/>
          <p:cNvSpPr txBox="1"/>
          <p:nvPr>
            <p:ph idx="10" type="dt"/>
          </p:nvPr>
        </p:nvSpPr>
        <p:spPr>
          <a:xfrm>
            <a:off x="4246563" y="6557963"/>
            <a:ext cx="2001837" cy="227012"/>
          </a:xfrm>
          <a:prstGeom prst="rect">
            <a:avLst/>
          </a:prstGeom>
          <a:noFill/>
          <a:ln>
            <a:noFill/>
          </a:ln>
        </p:spPr>
        <p:txBody>
          <a:bodyPr anchorCtr="0" anchor="b" bIns="0" lIns="91425" spcFirstLastPara="1" rIns="91425" wrap="square" tIns="0">
            <a:noAutofit/>
          </a:bodyPr>
          <a:lstStyle>
            <a:lvl1pPr lvl="0" algn="l">
              <a:spcBef>
                <a:spcPts val="0"/>
              </a:spcBef>
              <a:spcAft>
                <a:spcPts val="0"/>
              </a:spcAft>
              <a:buSzPts val="1400"/>
              <a:buNone/>
              <a:defRPr>
                <a:solidFill>
                  <a:srgbClr val="D6EC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83" name="Google Shape;2783;p446"/>
          <p:cNvSpPr txBox="1"/>
          <p:nvPr>
            <p:ph idx="11" type="ftr"/>
          </p:nvPr>
        </p:nvSpPr>
        <p:spPr>
          <a:xfrm>
            <a:off x="457200" y="6557963"/>
            <a:ext cx="3657600" cy="228600"/>
          </a:xfrm>
          <a:prstGeom prst="rect">
            <a:avLst/>
          </a:prstGeom>
          <a:noFill/>
          <a:ln>
            <a:noFill/>
          </a:ln>
        </p:spPr>
        <p:txBody>
          <a:bodyPr anchorCtr="0" anchor="b" bIns="0" lIns="91425" spcFirstLastPara="1" rIns="91425" wrap="square" tIns="0">
            <a:noAutofit/>
          </a:bodyPr>
          <a:lstStyle>
            <a:lvl1pPr lvl="0" algn="r">
              <a:spcBef>
                <a:spcPts val="0"/>
              </a:spcBef>
              <a:spcAft>
                <a:spcPts val="0"/>
              </a:spcAft>
              <a:buSzPts val="1400"/>
              <a:buNone/>
              <a:defRPr>
                <a:solidFill>
                  <a:srgbClr val="D6EC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84" name="Google Shape;2784;p446"/>
          <p:cNvSpPr txBox="1"/>
          <p:nvPr>
            <p:ph idx="12" type="sldNum"/>
          </p:nvPr>
        </p:nvSpPr>
        <p:spPr>
          <a:xfrm>
            <a:off x="6251575" y="6556375"/>
            <a:ext cx="588963" cy="228600"/>
          </a:xfrm>
          <a:prstGeom prst="rect">
            <a:avLst/>
          </a:prstGeom>
          <a:noFill/>
          <a:ln>
            <a:noFill/>
          </a:ln>
        </p:spPr>
        <p:txBody>
          <a:bodyPr anchorCtr="0" anchor="b" bIns="0" lIns="0" spcFirstLastPara="1" rIns="0" wrap="square" tIns="0">
            <a:noAutofit/>
          </a:bodyPr>
          <a:lstStyle>
            <a:lvl1pPr indent="0" lvl="0" marL="0" marR="0" algn="r">
              <a:spcBef>
                <a:spcPts val="0"/>
              </a:spcBef>
              <a:spcAft>
                <a:spcPts val="0"/>
              </a:spcAft>
              <a:buNone/>
              <a:defRPr sz="1100">
                <a:solidFill>
                  <a:srgbClr val="D6ECFF"/>
                </a:solidFill>
                <a:latin typeface="Trebuchet MS"/>
                <a:ea typeface="Trebuchet MS"/>
                <a:cs typeface="Trebuchet MS"/>
                <a:sym typeface="Trebuchet MS"/>
              </a:defRPr>
            </a:lvl1pPr>
            <a:lvl2pPr indent="0" lvl="1" marL="0" marR="0" algn="r">
              <a:spcBef>
                <a:spcPts val="0"/>
              </a:spcBef>
              <a:spcAft>
                <a:spcPts val="0"/>
              </a:spcAft>
              <a:buNone/>
              <a:defRPr sz="1100">
                <a:solidFill>
                  <a:srgbClr val="D6ECFF"/>
                </a:solidFill>
                <a:latin typeface="Trebuchet MS"/>
                <a:ea typeface="Trebuchet MS"/>
                <a:cs typeface="Trebuchet MS"/>
                <a:sym typeface="Trebuchet MS"/>
              </a:defRPr>
            </a:lvl2pPr>
            <a:lvl3pPr indent="0" lvl="2" marL="0" marR="0" algn="r">
              <a:spcBef>
                <a:spcPts val="0"/>
              </a:spcBef>
              <a:spcAft>
                <a:spcPts val="0"/>
              </a:spcAft>
              <a:buNone/>
              <a:defRPr sz="1100">
                <a:solidFill>
                  <a:srgbClr val="D6ECFF"/>
                </a:solidFill>
                <a:latin typeface="Trebuchet MS"/>
                <a:ea typeface="Trebuchet MS"/>
                <a:cs typeface="Trebuchet MS"/>
                <a:sym typeface="Trebuchet MS"/>
              </a:defRPr>
            </a:lvl3pPr>
            <a:lvl4pPr indent="0" lvl="3" marL="0" marR="0" algn="r">
              <a:spcBef>
                <a:spcPts val="0"/>
              </a:spcBef>
              <a:spcAft>
                <a:spcPts val="0"/>
              </a:spcAft>
              <a:buNone/>
              <a:defRPr sz="1100">
                <a:solidFill>
                  <a:srgbClr val="D6ECFF"/>
                </a:solidFill>
                <a:latin typeface="Trebuchet MS"/>
                <a:ea typeface="Trebuchet MS"/>
                <a:cs typeface="Trebuchet MS"/>
                <a:sym typeface="Trebuchet MS"/>
              </a:defRPr>
            </a:lvl4pPr>
            <a:lvl5pPr indent="0" lvl="4" marL="0" marR="0" algn="r">
              <a:spcBef>
                <a:spcPts val="0"/>
              </a:spcBef>
              <a:spcAft>
                <a:spcPts val="0"/>
              </a:spcAft>
              <a:buNone/>
              <a:defRPr sz="1100">
                <a:solidFill>
                  <a:srgbClr val="D6ECFF"/>
                </a:solidFill>
                <a:latin typeface="Trebuchet MS"/>
                <a:ea typeface="Trebuchet MS"/>
                <a:cs typeface="Trebuchet MS"/>
                <a:sym typeface="Trebuchet MS"/>
              </a:defRPr>
            </a:lvl5pPr>
            <a:lvl6pPr indent="0" lvl="5" marL="0" marR="0" algn="r">
              <a:spcBef>
                <a:spcPts val="0"/>
              </a:spcBef>
              <a:spcAft>
                <a:spcPts val="0"/>
              </a:spcAft>
              <a:buNone/>
              <a:defRPr sz="1100">
                <a:solidFill>
                  <a:srgbClr val="D6ECFF"/>
                </a:solidFill>
                <a:latin typeface="Trebuchet MS"/>
                <a:ea typeface="Trebuchet MS"/>
                <a:cs typeface="Trebuchet MS"/>
                <a:sym typeface="Trebuchet MS"/>
              </a:defRPr>
            </a:lvl6pPr>
            <a:lvl7pPr indent="0" lvl="6" marL="0" marR="0" algn="r">
              <a:spcBef>
                <a:spcPts val="0"/>
              </a:spcBef>
              <a:spcAft>
                <a:spcPts val="0"/>
              </a:spcAft>
              <a:buNone/>
              <a:defRPr sz="1100">
                <a:solidFill>
                  <a:srgbClr val="D6ECFF"/>
                </a:solidFill>
                <a:latin typeface="Trebuchet MS"/>
                <a:ea typeface="Trebuchet MS"/>
                <a:cs typeface="Trebuchet MS"/>
                <a:sym typeface="Trebuchet MS"/>
              </a:defRPr>
            </a:lvl7pPr>
            <a:lvl8pPr indent="0" lvl="7" marL="0" marR="0" algn="r">
              <a:spcBef>
                <a:spcPts val="0"/>
              </a:spcBef>
              <a:spcAft>
                <a:spcPts val="0"/>
              </a:spcAft>
              <a:buNone/>
              <a:defRPr sz="1100">
                <a:solidFill>
                  <a:srgbClr val="D6ECFF"/>
                </a:solidFill>
                <a:latin typeface="Trebuchet MS"/>
                <a:ea typeface="Trebuchet MS"/>
                <a:cs typeface="Trebuchet MS"/>
                <a:sym typeface="Trebuchet MS"/>
              </a:defRPr>
            </a:lvl8pPr>
            <a:lvl9pPr indent="0" lvl="8" marL="0" marR="0" algn="r">
              <a:spcBef>
                <a:spcPts val="0"/>
              </a:spcBef>
              <a:spcAft>
                <a:spcPts val="0"/>
              </a:spcAft>
              <a:buNone/>
              <a:defRPr sz="1100">
                <a:solidFill>
                  <a:srgbClr val="D6ECFF"/>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type="objTx">
  <p:cSld name="OBJECT_WITH_CAPTION_TEXT">
    <p:spTree>
      <p:nvGrpSpPr>
        <p:cNvPr id="2785" name="Shape 2785"/>
        <p:cNvGrpSpPr/>
        <p:nvPr/>
      </p:nvGrpSpPr>
      <p:grpSpPr>
        <a:xfrm>
          <a:off x="0" y="0"/>
          <a:ext cx="0" cy="0"/>
          <a:chOff x="0" y="0"/>
          <a:chExt cx="0" cy="0"/>
        </a:xfrm>
      </p:grpSpPr>
      <p:sp>
        <p:nvSpPr>
          <p:cNvPr id="2786" name="Google Shape;2786;p447"/>
          <p:cNvSpPr txBox="1"/>
          <p:nvPr>
            <p:ph type="title"/>
          </p:nvPr>
        </p:nvSpPr>
        <p:spPr>
          <a:xfrm>
            <a:off x="457200" y="228600"/>
            <a:ext cx="5897880" cy="1173480"/>
          </a:xfrm>
          <a:prstGeom prst="rect">
            <a:avLst/>
          </a:prstGeom>
          <a:noFill/>
          <a:ln>
            <a:noFill/>
          </a:ln>
        </p:spPr>
        <p:txBody>
          <a:bodyPr anchorCtr="0" anchor="b" bIns="0" lIns="45700" spcFirstLastPara="1" rIns="45700" wrap="square" tIns="0">
            <a:normAutofit/>
          </a:bodyPr>
          <a:lstStyle>
            <a:lvl1pPr lvl="0" algn="l">
              <a:spcBef>
                <a:spcPts val="0"/>
              </a:spcBef>
              <a:spcAft>
                <a:spcPts val="0"/>
              </a:spcAft>
              <a:buClr>
                <a:srgbClr val="FEF7F0"/>
              </a:buClr>
              <a:buSzPts val="2400"/>
              <a:buFont typeface="Trebuchet MS"/>
              <a:buNone/>
              <a:defRPr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87" name="Google Shape;2787;p447"/>
          <p:cNvSpPr txBox="1"/>
          <p:nvPr>
            <p:ph idx="1" type="body"/>
          </p:nvPr>
        </p:nvSpPr>
        <p:spPr>
          <a:xfrm>
            <a:off x="457200" y="1497416"/>
            <a:ext cx="5897880" cy="602512"/>
          </a:xfrm>
          <a:prstGeom prst="rect">
            <a:avLst/>
          </a:prstGeom>
          <a:noFill/>
          <a:ln>
            <a:noFill/>
          </a:ln>
        </p:spPr>
        <p:txBody>
          <a:bodyPr anchorCtr="0" anchor="t" bIns="0" lIns="45700" spcFirstLastPara="1" rIns="0" wrap="square" tIns="0">
            <a:normAutofit/>
          </a:bodyPr>
          <a:lstStyle>
            <a:lvl1pPr indent="-228600" lvl="0" marL="457200" algn="l">
              <a:spcBef>
                <a:spcPts val="0"/>
              </a:spcBef>
              <a:spcAft>
                <a:spcPts val="0"/>
              </a:spcAft>
              <a:buSzPts val="1022"/>
              <a:buNone/>
              <a:defRPr sz="1400"/>
            </a:lvl1pPr>
            <a:lvl2pPr indent="-228600" lvl="1" marL="914400" algn="l">
              <a:spcBef>
                <a:spcPts val="500"/>
              </a:spcBef>
              <a:spcAft>
                <a:spcPts val="0"/>
              </a:spcAft>
              <a:buSzPts val="960"/>
              <a:buNone/>
              <a:defRPr sz="1200"/>
            </a:lvl2pPr>
            <a:lvl3pPr indent="-228600" lvl="2" marL="1371600" algn="l">
              <a:spcBef>
                <a:spcPts val="400"/>
              </a:spcBef>
              <a:spcAft>
                <a:spcPts val="0"/>
              </a:spcAft>
              <a:buSzPts val="600"/>
              <a:buNone/>
              <a:defRPr sz="1000"/>
            </a:lvl3pPr>
            <a:lvl4pPr indent="-228600" lvl="3" marL="1828800" algn="l">
              <a:spcBef>
                <a:spcPts val="180"/>
              </a:spcBef>
              <a:spcAft>
                <a:spcPts val="0"/>
              </a:spcAft>
              <a:buSzPts val="720"/>
              <a:buNone/>
              <a:defRPr sz="900"/>
            </a:lvl4pPr>
            <a:lvl5pPr indent="-228600" lvl="4" marL="2286000" algn="l">
              <a:spcBef>
                <a:spcPts val="400"/>
              </a:spcBef>
              <a:spcAft>
                <a:spcPts val="0"/>
              </a:spcAft>
              <a:buSzPts val="630"/>
              <a:buNone/>
              <a:defRPr sz="900"/>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788" name="Google Shape;2788;p447"/>
          <p:cNvSpPr txBox="1"/>
          <p:nvPr>
            <p:ph idx="2" type="body"/>
          </p:nvPr>
        </p:nvSpPr>
        <p:spPr>
          <a:xfrm>
            <a:off x="457200" y="2133600"/>
            <a:ext cx="7239000" cy="4371752"/>
          </a:xfrm>
          <a:prstGeom prst="rect">
            <a:avLst/>
          </a:prstGeom>
          <a:noFill/>
          <a:ln>
            <a:noFill/>
          </a:ln>
        </p:spPr>
        <p:txBody>
          <a:bodyPr anchorCtr="0" anchor="t" bIns="45700" lIns="91425" spcFirstLastPara="1" rIns="91425" wrap="square" tIns="45700">
            <a:noAutofit/>
          </a:bodyPr>
          <a:lstStyle>
            <a:lvl1pPr indent="-376936" lvl="0" marL="457200" algn="l">
              <a:spcBef>
                <a:spcPts val="600"/>
              </a:spcBef>
              <a:spcAft>
                <a:spcPts val="0"/>
              </a:spcAft>
              <a:buSzPts val="2336"/>
              <a:buChar char="⦿"/>
              <a:defRPr sz="3200"/>
            </a:lvl1pPr>
            <a:lvl2pPr indent="-370840" lvl="1" marL="914400" algn="l">
              <a:spcBef>
                <a:spcPts val="500"/>
              </a:spcBef>
              <a:spcAft>
                <a:spcPts val="0"/>
              </a:spcAft>
              <a:buSzPts val="2240"/>
              <a:buChar char="◼"/>
              <a:defRPr sz="2800"/>
            </a:lvl2pPr>
            <a:lvl3pPr indent="-320039" lvl="2" marL="1371600" algn="l">
              <a:spcBef>
                <a:spcPts val="400"/>
              </a:spcBef>
              <a:spcAft>
                <a:spcPts val="0"/>
              </a:spcAft>
              <a:buSzPts val="1440"/>
              <a:buChar char="🞆"/>
              <a:defRPr sz="2400"/>
            </a:lvl3pPr>
            <a:lvl4pPr indent="-330200" lvl="3" marL="1828800" algn="l">
              <a:spcBef>
                <a:spcPts val="400"/>
              </a:spcBef>
              <a:spcAft>
                <a:spcPts val="0"/>
              </a:spcAft>
              <a:buSzPts val="1600"/>
              <a:buChar char="⚫"/>
              <a:defRPr sz="2000"/>
            </a:lvl4pPr>
            <a:lvl5pPr indent="-317500" lvl="4" marL="2286000" algn="l">
              <a:spcBef>
                <a:spcPts val="400"/>
              </a:spcBef>
              <a:spcAft>
                <a:spcPts val="0"/>
              </a:spcAft>
              <a:buSzPts val="1400"/>
              <a:buChar char="◉"/>
              <a:defRPr sz="2000"/>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789" name="Google Shape;2789;p447"/>
          <p:cNvSpPr txBox="1"/>
          <p:nvPr>
            <p:ph idx="10" type="dt"/>
          </p:nvPr>
        </p:nvSpPr>
        <p:spPr>
          <a:xfrm>
            <a:off x="4246563" y="6557963"/>
            <a:ext cx="2001837" cy="227012"/>
          </a:xfrm>
          <a:prstGeom prst="rect">
            <a:avLst/>
          </a:prstGeom>
          <a:noFill/>
          <a:ln>
            <a:noFill/>
          </a:ln>
        </p:spPr>
        <p:txBody>
          <a:bodyPr anchorCtr="0" anchor="b" bIns="0" lIns="91425" spcFirstLastPara="1" rIns="91425" wrap="square" tIns="0">
            <a:noAutofit/>
          </a:bodyPr>
          <a:lstStyle>
            <a:lvl1pPr lvl="0" algn="l">
              <a:spcBef>
                <a:spcPts val="0"/>
              </a:spcBef>
              <a:spcAft>
                <a:spcPts val="0"/>
              </a:spcAft>
              <a:buSzPts val="1400"/>
              <a:buNone/>
              <a:defRPr>
                <a:solidFill>
                  <a:srgbClr val="D6EC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90" name="Google Shape;2790;p447"/>
          <p:cNvSpPr txBox="1"/>
          <p:nvPr>
            <p:ph idx="11" type="ftr"/>
          </p:nvPr>
        </p:nvSpPr>
        <p:spPr>
          <a:xfrm>
            <a:off x="457200" y="6557963"/>
            <a:ext cx="3657600" cy="228600"/>
          </a:xfrm>
          <a:prstGeom prst="rect">
            <a:avLst/>
          </a:prstGeom>
          <a:noFill/>
          <a:ln>
            <a:noFill/>
          </a:ln>
        </p:spPr>
        <p:txBody>
          <a:bodyPr anchorCtr="0" anchor="b" bIns="0" lIns="91425" spcFirstLastPara="1" rIns="91425" wrap="square" tIns="0">
            <a:noAutofit/>
          </a:bodyPr>
          <a:lstStyle>
            <a:lvl1pPr lvl="0" algn="r">
              <a:spcBef>
                <a:spcPts val="0"/>
              </a:spcBef>
              <a:spcAft>
                <a:spcPts val="0"/>
              </a:spcAft>
              <a:buSzPts val="1400"/>
              <a:buNone/>
              <a:defRPr>
                <a:solidFill>
                  <a:srgbClr val="D6EC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91" name="Google Shape;2791;p447"/>
          <p:cNvSpPr txBox="1"/>
          <p:nvPr>
            <p:ph idx="12" type="sldNum"/>
          </p:nvPr>
        </p:nvSpPr>
        <p:spPr>
          <a:xfrm>
            <a:off x="6251575" y="6556375"/>
            <a:ext cx="588963" cy="228600"/>
          </a:xfrm>
          <a:prstGeom prst="rect">
            <a:avLst/>
          </a:prstGeom>
          <a:noFill/>
          <a:ln>
            <a:noFill/>
          </a:ln>
        </p:spPr>
        <p:txBody>
          <a:bodyPr anchorCtr="0" anchor="b" bIns="0" lIns="0" spcFirstLastPara="1" rIns="0" wrap="square" tIns="0">
            <a:noAutofit/>
          </a:bodyPr>
          <a:lstStyle>
            <a:lvl1pPr indent="0" lvl="0" marL="0" marR="0" algn="r">
              <a:spcBef>
                <a:spcPts val="0"/>
              </a:spcBef>
              <a:spcAft>
                <a:spcPts val="0"/>
              </a:spcAft>
              <a:buNone/>
              <a:defRPr sz="1100">
                <a:solidFill>
                  <a:srgbClr val="D6ECFF"/>
                </a:solidFill>
                <a:latin typeface="Trebuchet MS"/>
                <a:ea typeface="Trebuchet MS"/>
                <a:cs typeface="Trebuchet MS"/>
                <a:sym typeface="Trebuchet MS"/>
              </a:defRPr>
            </a:lvl1pPr>
            <a:lvl2pPr indent="0" lvl="1" marL="0" marR="0" algn="r">
              <a:spcBef>
                <a:spcPts val="0"/>
              </a:spcBef>
              <a:spcAft>
                <a:spcPts val="0"/>
              </a:spcAft>
              <a:buNone/>
              <a:defRPr sz="1100">
                <a:solidFill>
                  <a:srgbClr val="D6ECFF"/>
                </a:solidFill>
                <a:latin typeface="Trebuchet MS"/>
                <a:ea typeface="Trebuchet MS"/>
                <a:cs typeface="Trebuchet MS"/>
                <a:sym typeface="Trebuchet MS"/>
              </a:defRPr>
            </a:lvl2pPr>
            <a:lvl3pPr indent="0" lvl="2" marL="0" marR="0" algn="r">
              <a:spcBef>
                <a:spcPts val="0"/>
              </a:spcBef>
              <a:spcAft>
                <a:spcPts val="0"/>
              </a:spcAft>
              <a:buNone/>
              <a:defRPr sz="1100">
                <a:solidFill>
                  <a:srgbClr val="D6ECFF"/>
                </a:solidFill>
                <a:latin typeface="Trebuchet MS"/>
                <a:ea typeface="Trebuchet MS"/>
                <a:cs typeface="Trebuchet MS"/>
                <a:sym typeface="Trebuchet MS"/>
              </a:defRPr>
            </a:lvl3pPr>
            <a:lvl4pPr indent="0" lvl="3" marL="0" marR="0" algn="r">
              <a:spcBef>
                <a:spcPts val="0"/>
              </a:spcBef>
              <a:spcAft>
                <a:spcPts val="0"/>
              </a:spcAft>
              <a:buNone/>
              <a:defRPr sz="1100">
                <a:solidFill>
                  <a:srgbClr val="D6ECFF"/>
                </a:solidFill>
                <a:latin typeface="Trebuchet MS"/>
                <a:ea typeface="Trebuchet MS"/>
                <a:cs typeface="Trebuchet MS"/>
                <a:sym typeface="Trebuchet MS"/>
              </a:defRPr>
            </a:lvl4pPr>
            <a:lvl5pPr indent="0" lvl="4" marL="0" marR="0" algn="r">
              <a:spcBef>
                <a:spcPts val="0"/>
              </a:spcBef>
              <a:spcAft>
                <a:spcPts val="0"/>
              </a:spcAft>
              <a:buNone/>
              <a:defRPr sz="1100">
                <a:solidFill>
                  <a:srgbClr val="D6ECFF"/>
                </a:solidFill>
                <a:latin typeface="Trebuchet MS"/>
                <a:ea typeface="Trebuchet MS"/>
                <a:cs typeface="Trebuchet MS"/>
                <a:sym typeface="Trebuchet MS"/>
              </a:defRPr>
            </a:lvl5pPr>
            <a:lvl6pPr indent="0" lvl="5" marL="0" marR="0" algn="r">
              <a:spcBef>
                <a:spcPts val="0"/>
              </a:spcBef>
              <a:spcAft>
                <a:spcPts val="0"/>
              </a:spcAft>
              <a:buNone/>
              <a:defRPr sz="1100">
                <a:solidFill>
                  <a:srgbClr val="D6ECFF"/>
                </a:solidFill>
                <a:latin typeface="Trebuchet MS"/>
                <a:ea typeface="Trebuchet MS"/>
                <a:cs typeface="Trebuchet MS"/>
                <a:sym typeface="Trebuchet MS"/>
              </a:defRPr>
            </a:lvl6pPr>
            <a:lvl7pPr indent="0" lvl="6" marL="0" marR="0" algn="r">
              <a:spcBef>
                <a:spcPts val="0"/>
              </a:spcBef>
              <a:spcAft>
                <a:spcPts val="0"/>
              </a:spcAft>
              <a:buNone/>
              <a:defRPr sz="1100">
                <a:solidFill>
                  <a:srgbClr val="D6ECFF"/>
                </a:solidFill>
                <a:latin typeface="Trebuchet MS"/>
                <a:ea typeface="Trebuchet MS"/>
                <a:cs typeface="Trebuchet MS"/>
                <a:sym typeface="Trebuchet MS"/>
              </a:defRPr>
            </a:lvl7pPr>
            <a:lvl8pPr indent="0" lvl="7" marL="0" marR="0" algn="r">
              <a:spcBef>
                <a:spcPts val="0"/>
              </a:spcBef>
              <a:spcAft>
                <a:spcPts val="0"/>
              </a:spcAft>
              <a:buNone/>
              <a:defRPr sz="1100">
                <a:solidFill>
                  <a:srgbClr val="D6ECFF"/>
                </a:solidFill>
                <a:latin typeface="Trebuchet MS"/>
                <a:ea typeface="Trebuchet MS"/>
                <a:cs typeface="Trebuchet MS"/>
                <a:sym typeface="Trebuchet MS"/>
              </a:defRPr>
            </a:lvl8pPr>
            <a:lvl9pPr indent="0" lvl="8" marL="0" marR="0" algn="r">
              <a:spcBef>
                <a:spcPts val="0"/>
              </a:spcBef>
              <a:spcAft>
                <a:spcPts val="0"/>
              </a:spcAft>
              <a:buNone/>
              <a:defRPr sz="1100">
                <a:solidFill>
                  <a:srgbClr val="D6ECFF"/>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showMasterSp="0" type="picTx">
  <p:cSld name="PICTURE_WITH_CAPTION_TEXT">
    <p:bg>
      <p:bgPr>
        <a:gradFill>
          <a:gsLst>
            <a:gs pos="0">
              <a:srgbClr val="E965C8"/>
            </a:gs>
            <a:gs pos="100000">
              <a:srgbClr val="80136A"/>
            </a:gs>
          </a:gsLst>
          <a:path path="circle">
            <a:fillToRect b="50%" l="50%" r="50%" t="50%"/>
          </a:path>
          <a:tileRect/>
        </a:gradFill>
      </p:bgPr>
    </p:bg>
    <p:spTree>
      <p:nvGrpSpPr>
        <p:cNvPr id="2792" name="Shape 2792"/>
        <p:cNvGrpSpPr/>
        <p:nvPr/>
      </p:nvGrpSpPr>
      <p:grpSpPr>
        <a:xfrm>
          <a:off x="0" y="0"/>
          <a:ext cx="0" cy="0"/>
          <a:chOff x="0" y="0"/>
          <a:chExt cx="0" cy="0"/>
        </a:xfrm>
      </p:grpSpPr>
      <p:sp>
        <p:nvSpPr>
          <p:cNvPr id="2793" name="Google Shape;2793;p448"/>
          <p:cNvSpPr/>
          <p:nvPr/>
        </p:nvSpPr>
        <p:spPr>
          <a:xfrm rot="-360000">
            <a:off x="598488" y="1004888"/>
            <a:ext cx="4319587" cy="4311650"/>
          </a:xfrm>
          <a:prstGeom prst="rect">
            <a:avLst/>
          </a:prstGeom>
          <a:solidFill>
            <a:srgbClr val="FAFAFA"/>
          </a:solidFill>
          <a:ln cap="rnd" cmpd="sng" w="9525">
            <a:solidFill>
              <a:srgbClr val="EAEAEA"/>
            </a:solidFill>
            <a:prstDash val="solid"/>
            <a:round/>
            <a:headEnd len="sm" w="sm" type="none"/>
            <a:tailEnd len="sm" w="sm" type="none"/>
          </a:ln>
          <a:effectLst>
            <a:outerShdw blurRad="25000" rotWithShape="0" algn="t" dir="5400000" dist="127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94" name="Google Shape;2794;p448"/>
          <p:cNvSpPr/>
          <p:nvPr/>
        </p:nvSpPr>
        <p:spPr>
          <a:xfrm rot="-180000">
            <a:off x="596900" y="998538"/>
            <a:ext cx="4319588" cy="4313237"/>
          </a:xfrm>
          <a:prstGeom prst="rect">
            <a:avLst/>
          </a:prstGeom>
          <a:solidFill>
            <a:srgbClr val="FAFAFA"/>
          </a:solidFill>
          <a:ln cap="rnd" cmpd="sng" w="9525">
            <a:solidFill>
              <a:srgbClr val="EAEAEA"/>
            </a:solidFill>
            <a:prstDash val="solid"/>
            <a:round/>
            <a:headEnd len="sm" w="sm" type="none"/>
            <a:tailEnd len="sm" w="sm" type="none"/>
          </a:ln>
          <a:effectLst>
            <a:outerShdw blurRad="28000" rotWithShape="0" algn="tl" dir="5400000" dist="127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95" name="Google Shape;2795;p448"/>
          <p:cNvSpPr txBox="1"/>
          <p:nvPr>
            <p:ph type="title"/>
          </p:nvPr>
        </p:nvSpPr>
        <p:spPr>
          <a:xfrm>
            <a:off x="5389098" y="1143000"/>
            <a:ext cx="3429000" cy="2057400"/>
          </a:xfrm>
          <a:prstGeom prst="rect">
            <a:avLst/>
          </a:prstGeom>
          <a:noFill/>
          <a:ln>
            <a:noFill/>
          </a:ln>
        </p:spPr>
        <p:txBody>
          <a:bodyPr anchorCtr="0" anchor="b" bIns="0" lIns="45700" spcFirstLastPara="1" rIns="45700" wrap="square" tIns="0">
            <a:normAutofit/>
          </a:bodyPr>
          <a:lstStyle>
            <a:lvl1pPr lvl="0" algn="l">
              <a:spcBef>
                <a:spcPts val="0"/>
              </a:spcBef>
              <a:spcAft>
                <a:spcPts val="0"/>
              </a:spcAft>
              <a:buClr>
                <a:srgbClr val="FEF7F0"/>
              </a:buClr>
              <a:buSzPts val="3000"/>
              <a:buFont typeface="Trebuchet MS"/>
              <a:buNone/>
              <a:defRPr b="1" sz="3000">
                <a:solidFill>
                  <a:srgbClr val="FEF7F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96" name="Google Shape;2796;p448"/>
          <p:cNvSpPr txBox="1"/>
          <p:nvPr>
            <p:ph idx="1" type="body"/>
          </p:nvPr>
        </p:nvSpPr>
        <p:spPr>
          <a:xfrm>
            <a:off x="5389098" y="3283634"/>
            <a:ext cx="3429000" cy="1920240"/>
          </a:xfrm>
          <a:prstGeom prst="rect">
            <a:avLst/>
          </a:prstGeom>
          <a:noFill/>
          <a:ln>
            <a:noFill/>
          </a:ln>
        </p:spPr>
        <p:txBody>
          <a:bodyPr anchorCtr="0" anchor="t" bIns="0" lIns="82275" spcFirstLastPara="1" rIns="0" wrap="square" tIns="0">
            <a:normAutofit/>
          </a:bodyPr>
          <a:lstStyle>
            <a:lvl1pPr indent="-228600" lvl="0" marL="457200" algn="l">
              <a:lnSpc>
                <a:spcPct val="100000"/>
              </a:lnSpc>
              <a:spcBef>
                <a:spcPts val="0"/>
              </a:spcBef>
              <a:spcAft>
                <a:spcPts val="0"/>
              </a:spcAft>
              <a:buSzPts val="1022"/>
              <a:buFont typeface="Trebuchet MS"/>
              <a:buNone/>
              <a:defRPr sz="1400">
                <a:solidFill>
                  <a:schemeClr val="lt1"/>
                </a:solidFill>
              </a:defRPr>
            </a:lvl1pPr>
            <a:lvl2pPr indent="-289560" lvl="1" marL="914400" algn="l">
              <a:spcBef>
                <a:spcPts val="500"/>
              </a:spcBef>
              <a:spcAft>
                <a:spcPts val="0"/>
              </a:spcAft>
              <a:buSzPts val="960"/>
              <a:buChar char="◼"/>
              <a:defRPr sz="1200"/>
            </a:lvl2pPr>
            <a:lvl3pPr indent="-266700" lvl="2" marL="1371600" algn="l">
              <a:spcBef>
                <a:spcPts val="400"/>
              </a:spcBef>
              <a:spcAft>
                <a:spcPts val="0"/>
              </a:spcAft>
              <a:buSzPts val="600"/>
              <a:buChar char="🞆"/>
              <a:defRPr sz="1000"/>
            </a:lvl3pPr>
            <a:lvl4pPr indent="-274319" lvl="3" marL="1828800" algn="l">
              <a:spcBef>
                <a:spcPts val="180"/>
              </a:spcBef>
              <a:spcAft>
                <a:spcPts val="0"/>
              </a:spcAft>
              <a:buSzPts val="720"/>
              <a:buChar char="⚫"/>
              <a:defRPr sz="900"/>
            </a:lvl4pPr>
            <a:lvl5pPr indent="-268604" lvl="4" marL="2286000" algn="l">
              <a:spcBef>
                <a:spcPts val="400"/>
              </a:spcBef>
              <a:spcAft>
                <a:spcPts val="0"/>
              </a:spcAft>
              <a:buSzPts val="630"/>
              <a:buChar char="◉"/>
              <a:defRPr sz="900"/>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797" name="Google Shape;2797;p448"/>
          <p:cNvSpPr/>
          <p:nvPr>
            <p:ph idx="2" type="pic"/>
          </p:nvPr>
        </p:nvSpPr>
        <p:spPr>
          <a:xfrm>
            <a:off x="663682" y="1041002"/>
            <a:ext cx="4206240" cy="4206240"/>
          </a:xfrm>
          <a:prstGeom prst="rect">
            <a:avLst/>
          </a:prstGeom>
          <a:solidFill>
            <a:srgbClr val="812D70"/>
          </a:solidFill>
          <a:ln cap="flat" cmpd="sng" w="107950">
            <a:solidFill>
              <a:srgbClr val="FFFFFF"/>
            </a:solidFill>
            <a:prstDash val="solid"/>
            <a:miter lim="800000"/>
            <a:headEnd len="sm" w="sm" type="none"/>
            <a:tailEnd len="sm" w="sm" type="none"/>
          </a:ln>
          <a:effectLst>
            <a:outerShdw blurRad="44450" rotWithShape="0" algn="tl" dir="5400000" dist="3810">
              <a:srgbClr val="000000">
                <a:alpha val="60000"/>
              </a:srgbClr>
            </a:outerShdw>
          </a:effectLst>
        </p:spPr>
        <p:txBody>
          <a:bodyPr anchorCtr="0" anchor="t" bIns="45700" lIns="91425" spcFirstLastPara="1" rIns="91425" wrap="square" tIns="45700">
            <a:normAutofit/>
          </a:bodyPr>
          <a:lstStyle>
            <a:lvl1pPr lvl="0" marR="0" rtl="0" algn="l">
              <a:spcBef>
                <a:spcPts val="600"/>
              </a:spcBef>
              <a:spcAft>
                <a:spcPts val="0"/>
              </a:spcAft>
              <a:buClr>
                <a:schemeClr val="lt2"/>
              </a:buClr>
              <a:buSzPts val="2336"/>
              <a:buFont typeface="Noto Sans Symbols"/>
              <a:buNone/>
              <a:defRPr b="0" i="0" sz="3200" u="none" cap="none" strike="noStrike">
                <a:solidFill>
                  <a:schemeClr val="lt1"/>
                </a:solidFill>
                <a:latin typeface="Trebuchet MS"/>
                <a:ea typeface="Trebuchet MS"/>
                <a:cs typeface="Trebuchet MS"/>
                <a:sym typeface="Trebuchet MS"/>
              </a:defRPr>
            </a:lvl1pPr>
            <a:lvl2pPr lvl="1" marR="0" rtl="0" algn="l">
              <a:spcBef>
                <a:spcPts val="500"/>
              </a:spcBef>
              <a:spcAft>
                <a:spcPts val="0"/>
              </a:spcAft>
              <a:buClr>
                <a:srgbClr val="F9B639"/>
              </a:buClr>
              <a:buSzPts val="1840"/>
              <a:buFont typeface="Noto Sans Symbols"/>
              <a:buChar char="◼"/>
              <a:defRPr b="0" i="0" sz="2300" u="none" cap="none" strike="noStrike">
                <a:solidFill>
                  <a:srgbClr val="6C6C6C"/>
                </a:solidFill>
                <a:latin typeface="Trebuchet MS"/>
                <a:ea typeface="Trebuchet MS"/>
                <a:cs typeface="Trebuchet MS"/>
                <a:sym typeface="Trebuchet MS"/>
              </a:defRPr>
            </a:lvl2pPr>
            <a:lvl3pPr lvl="2" marR="0" rtl="0" algn="l">
              <a:spcBef>
                <a:spcPts val="400"/>
              </a:spcBef>
              <a:spcAft>
                <a:spcPts val="0"/>
              </a:spcAft>
              <a:buClr>
                <a:srgbClr val="F9B639"/>
              </a:buClr>
              <a:buSzPts val="1200"/>
              <a:buFont typeface="Noto Sans Symbols"/>
              <a:buChar char="🞆"/>
              <a:defRPr b="0" i="0" sz="2000" u="none" cap="none" strike="noStrike">
                <a:solidFill>
                  <a:schemeClr val="lt1"/>
                </a:solidFill>
                <a:latin typeface="Trebuchet MS"/>
                <a:ea typeface="Trebuchet MS"/>
                <a:cs typeface="Trebuchet MS"/>
                <a:sym typeface="Trebuchet MS"/>
              </a:defRPr>
            </a:lvl3pPr>
            <a:lvl4pPr lvl="3" marR="0" rtl="0" algn="l">
              <a:spcBef>
                <a:spcPts val="400"/>
              </a:spcBef>
              <a:spcAft>
                <a:spcPts val="0"/>
              </a:spcAft>
              <a:buClr>
                <a:srgbClr val="F9B639"/>
              </a:buClr>
              <a:buSzPts val="1600"/>
              <a:buFont typeface="Noto Sans Symbols"/>
              <a:buChar char="⚫"/>
              <a:defRPr b="0" i="0" sz="2000" u="none" cap="none" strike="noStrike">
                <a:solidFill>
                  <a:srgbClr val="6C6C6C"/>
                </a:solidFill>
                <a:latin typeface="Trebuchet MS"/>
                <a:ea typeface="Trebuchet MS"/>
                <a:cs typeface="Trebuchet MS"/>
                <a:sym typeface="Trebuchet MS"/>
              </a:defRPr>
            </a:lvl4pPr>
            <a:lvl5pPr lvl="4" marR="0" rtl="0" algn="l">
              <a:spcBef>
                <a:spcPts val="400"/>
              </a:spcBef>
              <a:spcAft>
                <a:spcPts val="0"/>
              </a:spcAft>
              <a:buClr>
                <a:srgbClr val="F9B639"/>
              </a:buClr>
              <a:buSzPts val="1260"/>
              <a:buFont typeface="Noto Sans Symbols"/>
              <a:buChar char="◉"/>
              <a:defRPr b="0" i="0" sz="1800" u="none" cap="none" strike="noStrike">
                <a:solidFill>
                  <a:schemeClr val="lt1"/>
                </a:solidFill>
                <a:latin typeface="Trebuchet MS"/>
                <a:ea typeface="Trebuchet MS"/>
                <a:cs typeface="Trebuchet MS"/>
                <a:sym typeface="Trebuchet MS"/>
              </a:defRPr>
            </a:lvl5pPr>
            <a:lvl6pPr lvl="5" marR="0" rtl="0" algn="l">
              <a:spcBef>
                <a:spcPts val="400"/>
              </a:spcBef>
              <a:spcAft>
                <a:spcPts val="0"/>
              </a:spcAft>
              <a:buClr>
                <a:schemeClr val="accent4"/>
              </a:buClr>
              <a:buSzPts val="1440"/>
              <a:buFont typeface="Noto Sans Symbols"/>
              <a:buChar char="⚫"/>
              <a:defRPr b="0" i="0" sz="1800" u="none" cap="none" strike="noStrike">
                <a:solidFill>
                  <a:schemeClr val="lt1"/>
                </a:solidFill>
                <a:latin typeface="Trebuchet MS"/>
                <a:ea typeface="Trebuchet MS"/>
                <a:cs typeface="Trebuchet MS"/>
                <a:sym typeface="Trebuchet MS"/>
              </a:defRPr>
            </a:lvl6pPr>
            <a:lvl7pPr lvl="6" marR="0" rtl="0" algn="l">
              <a:spcBef>
                <a:spcPts val="320"/>
              </a:spcBef>
              <a:spcAft>
                <a:spcPts val="0"/>
              </a:spcAft>
              <a:buClr>
                <a:schemeClr val="accent4"/>
              </a:buClr>
              <a:buSzPts val="1280"/>
              <a:buFont typeface="Noto Sans Symbols"/>
              <a:buChar char="◼"/>
              <a:defRPr b="0" i="0" sz="1600" u="none" cap="none" strike="noStrike">
                <a:solidFill>
                  <a:schemeClr val="lt1"/>
                </a:solidFill>
                <a:latin typeface="Trebuchet MS"/>
                <a:ea typeface="Trebuchet MS"/>
                <a:cs typeface="Trebuchet MS"/>
                <a:sym typeface="Trebuchet MS"/>
              </a:defRPr>
            </a:lvl7pPr>
            <a:lvl8pPr lvl="7" marR="0" rtl="0" algn="l">
              <a:spcBef>
                <a:spcPts val="300"/>
              </a:spcBef>
              <a:spcAft>
                <a:spcPts val="0"/>
              </a:spcAft>
              <a:buClr>
                <a:schemeClr val="accent4"/>
              </a:buClr>
              <a:buSzPts val="1600"/>
              <a:buFont typeface="Trebuchet MS"/>
              <a:buChar char="•"/>
              <a:defRPr b="0" i="0" sz="1600" u="none" cap="none" strike="noStrike">
                <a:solidFill>
                  <a:schemeClr val="lt1"/>
                </a:solidFill>
                <a:latin typeface="Trebuchet MS"/>
                <a:ea typeface="Trebuchet MS"/>
                <a:cs typeface="Trebuchet MS"/>
                <a:sym typeface="Trebuchet MS"/>
              </a:defRPr>
            </a:lvl8pPr>
            <a:lvl9pPr lvl="8" marR="0" rtl="0" algn="l">
              <a:spcBef>
                <a:spcPts val="280"/>
              </a:spcBef>
              <a:spcAft>
                <a:spcPts val="0"/>
              </a:spcAft>
              <a:buClr>
                <a:schemeClr val="accent4"/>
              </a:buClr>
              <a:buSzPts val="1400"/>
              <a:buFont typeface="Noto Sans Symbols"/>
              <a:buChar char="▪"/>
              <a:defRPr b="0" i="0" sz="1400" u="none" cap="none" strike="noStrike">
                <a:solidFill>
                  <a:schemeClr val="lt1"/>
                </a:solidFill>
                <a:latin typeface="Trebuchet MS"/>
                <a:ea typeface="Trebuchet MS"/>
                <a:cs typeface="Trebuchet MS"/>
                <a:sym typeface="Trebuchet MS"/>
              </a:defRPr>
            </a:lvl9pPr>
          </a:lstStyle>
          <a:p/>
        </p:txBody>
      </p:sp>
      <p:sp>
        <p:nvSpPr>
          <p:cNvPr id="2798" name="Google Shape;2798;p448"/>
          <p:cNvSpPr txBox="1"/>
          <p:nvPr>
            <p:ph idx="10" type="dt"/>
          </p:nvPr>
        </p:nvSpPr>
        <p:spPr>
          <a:xfrm>
            <a:off x="4246563" y="6557963"/>
            <a:ext cx="2001837" cy="227012"/>
          </a:xfrm>
          <a:prstGeom prst="rect">
            <a:avLst/>
          </a:prstGeom>
          <a:noFill/>
          <a:ln>
            <a:noFill/>
          </a:ln>
        </p:spPr>
        <p:txBody>
          <a:bodyPr anchorCtr="0" anchor="b" bIns="0" lIns="91425" spcFirstLastPara="1" rIns="91425" wrap="square" tIns="0">
            <a:noAutofit/>
          </a:bodyPr>
          <a:lstStyle>
            <a:lvl1pPr lvl="0" algn="l">
              <a:spcBef>
                <a:spcPts val="0"/>
              </a:spcBef>
              <a:spcAft>
                <a:spcPts val="0"/>
              </a:spcAft>
              <a:buSzPts val="1400"/>
              <a:buNone/>
              <a:defRPr>
                <a:solidFill>
                  <a:srgbClr val="D6EC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99" name="Google Shape;2799;p448"/>
          <p:cNvSpPr txBox="1"/>
          <p:nvPr>
            <p:ph idx="11" type="ftr"/>
          </p:nvPr>
        </p:nvSpPr>
        <p:spPr>
          <a:xfrm>
            <a:off x="457200" y="6557963"/>
            <a:ext cx="3657600" cy="228600"/>
          </a:xfrm>
          <a:prstGeom prst="rect">
            <a:avLst/>
          </a:prstGeom>
          <a:noFill/>
          <a:ln>
            <a:noFill/>
          </a:ln>
        </p:spPr>
        <p:txBody>
          <a:bodyPr anchorCtr="0" anchor="b" bIns="0" lIns="91425" spcFirstLastPara="1" rIns="91425" wrap="square" tIns="0">
            <a:noAutofit/>
          </a:bodyPr>
          <a:lstStyle>
            <a:lvl1pPr lvl="0" algn="r">
              <a:spcBef>
                <a:spcPts val="0"/>
              </a:spcBef>
              <a:spcAft>
                <a:spcPts val="0"/>
              </a:spcAft>
              <a:buSzPts val="1400"/>
              <a:buNone/>
              <a:defRPr>
                <a:solidFill>
                  <a:srgbClr val="D6EC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00" name="Google Shape;2800;p448"/>
          <p:cNvSpPr txBox="1"/>
          <p:nvPr>
            <p:ph idx="12" type="sldNum"/>
          </p:nvPr>
        </p:nvSpPr>
        <p:spPr>
          <a:xfrm>
            <a:off x="6251575" y="6556375"/>
            <a:ext cx="588963" cy="228600"/>
          </a:xfrm>
          <a:prstGeom prst="rect">
            <a:avLst/>
          </a:prstGeom>
          <a:noFill/>
          <a:ln>
            <a:noFill/>
          </a:ln>
        </p:spPr>
        <p:txBody>
          <a:bodyPr anchorCtr="0" anchor="b" bIns="0" lIns="0" spcFirstLastPara="1" rIns="0" wrap="square" tIns="0">
            <a:noAutofit/>
          </a:bodyPr>
          <a:lstStyle>
            <a:lvl1pPr indent="0" lvl="0" marL="0" marR="0" algn="r">
              <a:spcBef>
                <a:spcPts val="0"/>
              </a:spcBef>
              <a:spcAft>
                <a:spcPts val="0"/>
              </a:spcAft>
              <a:buNone/>
              <a:defRPr sz="1100">
                <a:solidFill>
                  <a:srgbClr val="D6ECFF"/>
                </a:solidFill>
                <a:latin typeface="Trebuchet MS"/>
                <a:ea typeface="Trebuchet MS"/>
                <a:cs typeface="Trebuchet MS"/>
                <a:sym typeface="Trebuchet MS"/>
              </a:defRPr>
            </a:lvl1pPr>
            <a:lvl2pPr indent="0" lvl="1" marL="0" marR="0" algn="r">
              <a:spcBef>
                <a:spcPts val="0"/>
              </a:spcBef>
              <a:spcAft>
                <a:spcPts val="0"/>
              </a:spcAft>
              <a:buNone/>
              <a:defRPr sz="1100">
                <a:solidFill>
                  <a:srgbClr val="D6ECFF"/>
                </a:solidFill>
                <a:latin typeface="Trebuchet MS"/>
                <a:ea typeface="Trebuchet MS"/>
                <a:cs typeface="Trebuchet MS"/>
                <a:sym typeface="Trebuchet MS"/>
              </a:defRPr>
            </a:lvl2pPr>
            <a:lvl3pPr indent="0" lvl="2" marL="0" marR="0" algn="r">
              <a:spcBef>
                <a:spcPts val="0"/>
              </a:spcBef>
              <a:spcAft>
                <a:spcPts val="0"/>
              </a:spcAft>
              <a:buNone/>
              <a:defRPr sz="1100">
                <a:solidFill>
                  <a:srgbClr val="D6ECFF"/>
                </a:solidFill>
                <a:latin typeface="Trebuchet MS"/>
                <a:ea typeface="Trebuchet MS"/>
                <a:cs typeface="Trebuchet MS"/>
                <a:sym typeface="Trebuchet MS"/>
              </a:defRPr>
            </a:lvl3pPr>
            <a:lvl4pPr indent="0" lvl="3" marL="0" marR="0" algn="r">
              <a:spcBef>
                <a:spcPts val="0"/>
              </a:spcBef>
              <a:spcAft>
                <a:spcPts val="0"/>
              </a:spcAft>
              <a:buNone/>
              <a:defRPr sz="1100">
                <a:solidFill>
                  <a:srgbClr val="D6ECFF"/>
                </a:solidFill>
                <a:latin typeface="Trebuchet MS"/>
                <a:ea typeface="Trebuchet MS"/>
                <a:cs typeface="Trebuchet MS"/>
                <a:sym typeface="Trebuchet MS"/>
              </a:defRPr>
            </a:lvl4pPr>
            <a:lvl5pPr indent="0" lvl="4" marL="0" marR="0" algn="r">
              <a:spcBef>
                <a:spcPts val="0"/>
              </a:spcBef>
              <a:spcAft>
                <a:spcPts val="0"/>
              </a:spcAft>
              <a:buNone/>
              <a:defRPr sz="1100">
                <a:solidFill>
                  <a:srgbClr val="D6ECFF"/>
                </a:solidFill>
                <a:latin typeface="Trebuchet MS"/>
                <a:ea typeface="Trebuchet MS"/>
                <a:cs typeface="Trebuchet MS"/>
                <a:sym typeface="Trebuchet MS"/>
              </a:defRPr>
            </a:lvl5pPr>
            <a:lvl6pPr indent="0" lvl="5" marL="0" marR="0" algn="r">
              <a:spcBef>
                <a:spcPts val="0"/>
              </a:spcBef>
              <a:spcAft>
                <a:spcPts val="0"/>
              </a:spcAft>
              <a:buNone/>
              <a:defRPr sz="1100">
                <a:solidFill>
                  <a:srgbClr val="D6ECFF"/>
                </a:solidFill>
                <a:latin typeface="Trebuchet MS"/>
                <a:ea typeface="Trebuchet MS"/>
                <a:cs typeface="Trebuchet MS"/>
                <a:sym typeface="Trebuchet MS"/>
              </a:defRPr>
            </a:lvl6pPr>
            <a:lvl7pPr indent="0" lvl="6" marL="0" marR="0" algn="r">
              <a:spcBef>
                <a:spcPts val="0"/>
              </a:spcBef>
              <a:spcAft>
                <a:spcPts val="0"/>
              </a:spcAft>
              <a:buNone/>
              <a:defRPr sz="1100">
                <a:solidFill>
                  <a:srgbClr val="D6ECFF"/>
                </a:solidFill>
                <a:latin typeface="Trebuchet MS"/>
                <a:ea typeface="Trebuchet MS"/>
                <a:cs typeface="Trebuchet MS"/>
                <a:sym typeface="Trebuchet MS"/>
              </a:defRPr>
            </a:lvl7pPr>
            <a:lvl8pPr indent="0" lvl="7" marL="0" marR="0" algn="r">
              <a:spcBef>
                <a:spcPts val="0"/>
              </a:spcBef>
              <a:spcAft>
                <a:spcPts val="0"/>
              </a:spcAft>
              <a:buNone/>
              <a:defRPr sz="1100">
                <a:solidFill>
                  <a:srgbClr val="D6ECFF"/>
                </a:solidFill>
                <a:latin typeface="Trebuchet MS"/>
                <a:ea typeface="Trebuchet MS"/>
                <a:cs typeface="Trebuchet MS"/>
                <a:sym typeface="Trebuchet MS"/>
              </a:defRPr>
            </a:lvl8pPr>
            <a:lvl9pPr indent="0" lvl="8" marL="0" marR="0" algn="r">
              <a:spcBef>
                <a:spcPts val="0"/>
              </a:spcBef>
              <a:spcAft>
                <a:spcPts val="0"/>
              </a:spcAft>
              <a:buNone/>
              <a:defRPr sz="1100">
                <a:solidFill>
                  <a:srgbClr val="D6ECFF"/>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Κατακόρυφο κείμενο" type="vertTx">
  <p:cSld name="VERTICAL_TEXT">
    <p:spTree>
      <p:nvGrpSpPr>
        <p:cNvPr id="2801" name="Shape 2801"/>
        <p:cNvGrpSpPr/>
        <p:nvPr/>
      </p:nvGrpSpPr>
      <p:grpSpPr>
        <a:xfrm>
          <a:off x="0" y="0"/>
          <a:ext cx="0" cy="0"/>
          <a:chOff x="0" y="0"/>
          <a:chExt cx="0" cy="0"/>
        </a:xfrm>
      </p:grpSpPr>
      <p:sp>
        <p:nvSpPr>
          <p:cNvPr id="2802" name="Google Shape;2802;p449"/>
          <p:cNvSpPr txBox="1"/>
          <p:nvPr>
            <p:ph type="title"/>
          </p:nvPr>
        </p:nvSpPr>
        <p:spPr>
          <a:xfrm>
            <a:off x="457200" y="320675"/>
            <a:ext cx="7239000" cy="1143000"/>
          </a:xfrm>
          <a:prstGeom prst="rect">
            <a:avLst/>
          </a:prstGeom>
          <a:noFill/>
          <a:ln>
            <a:noFill/>
          </a:ln>
        </p:spPr>
        <p:txBody>
          <a:bodyPr anchorCtr="0" anchor="b" bIns="0" lIns="45700" spcFirstLastPara="1" rIns="4570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03" name="Google Shape;2803;p449"/>
          <p:cNvSpPr txBox="1"/>
          <p:nvPr>
            <p:ph idx="1" type="body"/>
          </p:nvPr>
        </p:nvSpPr>
        <p:spPr>
          <a:xfrm rot="5400000">
            <a:off x="1653381" y="413544"/>
            <a:ext cx="4846638" cy="7239000"/>
          </a:xfrm>
          <a:prstGeom prst="rect">
            <a:avLst/>
          </a:prstGeom>
          <a:noFill/>
          <a:ln>
            <a:noFill/>
          </a:ln>
        </p:spPr>
        <p:txBody>
          <a:bodyPr anchorCtr="0" anchor="t" bIns="45700" lIns="91425" spcFirstLastPara="1" rIns="91425" wrap="square" tIns="45700">
            <a:noAutofit/>
          </a:bodyPr>
          <a:lstStyle>
            <a:lvl1pPr indent="-312039" lvl="0" marL="457200" algn="l">
              <a:spcBef>
                <a:spcPts val="600"/>
              </a:spcBef>
              <a:spcAft>
                <a:spcPts val="0"/>
              </a:spcAft>
              <a:buSzPts val="1314"/>
              <a:buChar char="⦿"/>
              <a:defRPr/>
            </a:lvl1pPr>
            <a:lvl2pPr indent="-320040" lvl="1" marL="914400" algn="l">
              <a:spcBef>
                <a:spcPts val="500"/>
              </a:spcBef>
              <a:spcAft>
                <a:spcPts val="0"/>
              </a:spcAft>
              <a:buSzPts val="1440"/>
              <a:buChar char="◼"/>
              <a:defRPr/>
            </a:lvl2pPr>
            <a:lvl3pPr indent="-297180" lvl="2" marL="1371600" algn="l">
              <a:spcBef>
                <a:spcPts val="400"/>
              </a:spcBef>
              <a:spcAft>
                <a:spcPts val="0"/>
              </a:spcAft>
              <a:buSzPts val="1080"/>
              <a:buChar char="🞆"/>
              <a:defRPr/>
            </a:lvl3pPr>
            <a:lvl4pPr indent="-320039" lvl="3" marL="1828800" algn="l">
              <a:spcBef>
                <a:spcPts val="360"/>
              </a:spcBef>
              <a:spcAft>
                <a:spcPts val="0"/>
              </a:spcAft>
              <a:buSzPts val="1440"/>
              <a:buChar char="⚫"/>
              <a:defRPr/>
            </a:lvl4pPr>
            <a:lvl5pPr indent="-308610" lvl="4" marL="2286000" algn="l">
              <a:spcBef>
                <a:spcPts val="400"/>
              </a:spcBef>
              <a:spcAft>
                <a:spcPts val="0"/>
              </a:spcAft>
              <a:buSzPts val="1260"/>
              <a:buChar char="◉"/>
              <a:defRPr/>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804" name="Google Shape;2804;p449"/>
          <p:cNvSpPr txBox="1"/>
          <p:nvPr>
            <p:ph idx="10" type="dt"/>
          </p:nvPr>
        </p:nvSpPr>
        <p:spPr>
          <a:xfrm>
            <a:off x="4246563" y="6557963"/>
            <a:ext cx="2001837" cy="227012"/>
          </a:xfrm>
          <a:prstGeom prst="rect">
            <a:avLst/>
          </a:prstGeom>
          <a:noFill/>
          <a:ln>
            <a:noFill/>
          </a:ln>
        </p:spPr>
        <p:txBody>
          <a:bodyPr anchorCtr="0" anchor="b" bIns="0" lIns="91425" spcFirstLastPara="1" rIns="91425" wrap="square" tIns="0">
            <a:noAutofit/>
          </a:bodyPr>
          <a:lstStyle>
            <a:lvl1pPr lvl="0" algn="l">
              <a:spcBef>
                <a:spcPts val="0"/>
              </a:spcBef>
              <a:spcAft>
                <a:spcPts val="0"/>
              </a:spcAft>
              <a:buSzPts val="1400"/>
              <a:buNone/>
              <a:defRPr>
                <a:solidFill>
                  <a:srgbClr val="D6EC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05" name="Google Shape;2805;p449"/>
          <p:cNvSpPr txBox="1"/>
          <p:nvPr>
            <p:ph idx="11" type="ftr"/>
          </p:nvPr>
        </p:nvSpPr>
        <p:spPr>
          <a:xfrm>
            <a:off x="457200" y="6557963"/>
            <a:ext cx="3657600" cy="228600"/>
          </a:xfrm>
          <a:prstGeom prst="rect">
            <a:avLst/>
          </a:prstGeom>
          <a:noFill/>
          <a:ln>
            <a:noFill/>
          </a:ln>
        </p:spPr>
        <p:txBody>
          <a:bodyPr anchorCtr="0" anchor="b" bIns="0" lIns="91425" spcFirstLastPara="1" rIns="91425" wrap="square" tIns="0">
            <a:noAutofit/>
          </a:bodyPr>
          <a:lstStyle>
            <a:lvl1pPr lvl="0" algn="r">
              <a:spcBef>
                <a:spcPts val="0"/>
              </a:spcBef>
              <a:spcAft>
                <a:spcPts val="0"/>
              </a:spcAft>
              <a:buSzPts val="1400"/>
              <a:buNone/>
              <a:defRPr>
                <a:solidFill>
                  <a:srgbClr val="D6EC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06" name="Google Shape;2806;p449"/>
          <p:cNvSpPr txBox="1"/>
          <p:nvPr>
            <p:ph idx="12" type="sldNum"/>
          </p:nvPr>
        </p:nvSpPr>
        <p:spPr>
          <a:xfrm>
            <a:off x="6251575" y="6556375"/>
            <a:ext cx="588963" cy="228600"/>
          </a:xfrm>
          <a:prstGeom prst="rect">
            <a:avLst/>
          </a:prstGeom>
          <a:noFill/>
          <a:ln>
            <a:noFill/>
          </a:ln>
        </p:spPr>
        <p:txBody>
          <a:bodyPr anchorCtr="0" anchor="b" bIns="0" lIns="0" spcFirstLastPara="1" rIns="0" wrap="square" tIns="0">
            <a:noAutofit/>
          </a:bodyPr>
          <a:lstStyle>
            <a:lvl1pPr indent="0" lvl="0" marL="0" marR="0" algn="r">
              <a:spcBef>
                <a:spcPts val="0"/>
              </a:spcBef>
              <a:spcAft>
                <a:spcPts val="0"/>
              </a:spcAft>
              <a:buNone/>
              <a:defRPr sz="1100">
                <a:solidFill>
                  <a:srgbClr val="D6ECFF"/>
                </a:solidFill>
                <a:latin typeface="Trebuchet MS"/>
                <a:ea typeface="Trebuchet MS"/>
                <a:cs typeface="Trebuchet MS"/>
                <a:sym typeface="Trebuchet MS"/>
              </a:defRPr>
            </a:lvl1pPr>
            <a:lvl2pPr indent="0" lvl="1" marL="0" marR="0" algn="r">
              <a:spcBef>
                <a:spcPts val="0"/>
              </a:spcBef>
              <a:spcAft>
                <a:spcPts val="0"/>
              </a:spcAft>
              <a:buNone/>
              <a:defRPr sz="1100">
                <a:solidFill>
                  <a:srgbClr val="D6ECFF"/>
                </a:solidFill>
                <a:latin typeface="Trebuchet MS"/>
                <a:ea typeface="Trebuchet MS"/>
                <a:cs typeface="Trebuchet MS"/>
                <a:sym typeface="Trebuchet MS"/>
              </a:defRPr>
            </a:lvl2pPr>
            <a:lvl3pPr indent="0" lvl="2" marL="0" marR="0" algn="r">
              <a:spcBef>
                <a:spcPts val="0"/>
              </a:spcBef>
              <a:spcAft>
                <a:spcPts val="0"/>
              </a:spcAft>
              <a:buNone/>
              <a:defRPr sz="1100">
                <a:solidFill>
                  <a:srgbClr val="D6ECFF"/>
                </a:solidFill>
                <a:latin typeface="Trebuchet MS"/>
                <a:ea typeface="Trebuchet MS"/>
                <a:cs typeface="Trebuchet MS"/>
                <a:sym typeface="Trebuchet MS"/>
              </a:defRPr>
            </a:lvl3pPr>
            <a:lvl4pPr indent="0" lvl="3" marL="0" marR="0" algn="r">
              <a:spcBef>
                <a:spcPts val="0"/>
              </a:spcBef>
              <a:spcAft>
                <a:spcPts val="0"/>
              </a:spcAft>
              <a:buNone/>
              <a:defRPr sz="1100">
                <a:solidFill>
                  <a:srgbClr val="D6ECFF"/>
                </a:solidFill>
                <a:latin typeface="Trebuchet MS"/>
                <a:ea typeface="Trebuchet MS"/>
                <a:cs typeface="Trebuchet MS"/>
                <a:sym typeface="Trebuchet MS"/>
              </a:defRPr>
            </a:lvl4pPr>
            <a:lvl5pPr indent="0" lvl="4" marL="0" marR="0" algn="r">
              <a:spcBef>
                <a:spcPts val="0"/>
              </a:spcBef>
              <a:spcAft>
                <a:spcPts val="0"/>
              </a:spcAft>
              <a:buNone/>
              <a:defRPr sz="1100">
                <a:solidFill>
                  <a:srgbClr val="D6ECFF"/>
                </a:solidFill>
                <a:latin typeface="Trebuchet MS"/>
                <a:ea typeface="Trebuchet MS"/>
                <a:cs typeface="Trebuchet MS"/>
                <a:sym typeface="Trebuchet MS"/>
              </a:defRPr>
            </a:lvl5pPr>
            <a:lvl6pPr indent="0" lvl="5" marL="0" marR="0" algn="r">
              <a:spcBef>
                <a:spcPts val="0"/>
              </a:spcBef>
              <a:spcAft>
                <a:spcPts val="0"/>
              </a:spcAft>
              <a:buNone/>
              <a:defRPr sz="1100">
                <a:solidFill>
                  <a:srgbClr val="D6ECFF"/>
                </a:solidFill>
                <a:latin typeface="Trebuchet MS"/>
                <a:ea typeface="Trebuchet MS"/>
                <a:cs typeface="Trebuchet MS"/>
                <a:sym typeface="Trebuchet MS"/>
              </a:defRPr>
            </a:lvl6pPr>
            <a:lvl7pPr indent="0" lvl="6" marL="0" marR="0" algn="r">
              <a:spcBef>
                <a:spcPts val="0"/>
              </a:spcBef>
              <a:spcAft>
                <a:spcPts val="0"/>
              </a:spcAft>
              <a:buNone/>
              <a:defRPr sz="1100">
                <a:solidFill>
                  <a:srgbClr val="D6ECFF"/>
                </a:solidFill>
                <a:latin typeface="Trebuchet MS"/>
                <a:ea typeface="Trebuchet MS"/>
                <a:cs typeface="Trebuchet MS"/>
                <a:sym typeface="Trebuchet MS"/>
              </a:defRPr>
            </a:lvl7pPr>
            <a:lvl8pPr indent="0" lvl="7" marL="0" marR="0" algn="r">
              <a:spcBef>
                <a:spcPts val="0"/>
              </a:spcBef>
              <a:spcAft>
                <a:spcPts val="0"/>
              </a:spcAft>
              <a:buNone/>
              <a:defRPr sz="1100">
                <a:solidFill>
                  <a:srgbClr val="D6ECFF"/>
                </a:solidFill>
                <a:latin typeface="Trebuchet MS"/>
                <a:ea typeface="Trebuchet MS"/>
                <a:cs typeface="Trebuchet MS"/>
                <a:sym typeface="Trebuchet MS"/>
              </a:defRPr>
            </a:lvl8pPr>
            <a:lvl9pPr indent="0" lvl="8" marL="0" marR="0" algn="r">
              <a:spcBef>
                <a:spcPts val="0"/>
              </a:spcBef>
              <a:spcAft>
                <a:spcPts val="0"/>
              </a:spcAft>
              <a:buNone/>
              <a:defRPr sz="1100">
                <a:solidFill>
                  <a:srgbClr val="D6ECFF"/>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ατακόρυφος τίτλος και Κείμενο" type="vertTitleAndTx">
  <p:cSld name="VERTICAL_TITLE_AND_VERTICAL_TEXT">
    <p:spTree>
      <p:nvGrpSpPr>
        <p:cNvPr id="239" name="Shape 239"/>
        <p:cNvGrpSpPr/>
        <p:nvPr/>
      </p:nvGrpSpPr>
      <p:grpSpPr>
        <a:xfrm>
          <a:off x="0" y="0"/>
          <a:ext cx="0" cy="0"/>
          <a:chOff x="0" y="0"/>
          <a:chExt cx="0" cy="0"/>
        </a:xfrm>
      </p:grpSpPr>
      <p:sp>
        <p:nvSpPr>
          <p:cNvPr id="240" name="Google Shape;240;p219"/>
          <p:cNvSpPr txBox="1"/>
          <p:nvPr>
            <p:ph type="title"/>
          </p:nvPr>
        </p:nvSpPr>
        <p:spPr>
          <a:xfrm rot="5400000">
            <a:off x="4732337" y="2171700"/>
            <a:ext cx="5851525" cy="20574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1" name="Google Shape;241;p219"/>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25755" lvl="0" marL="457200" algn="l">
              <a:spcBef>
                <a:spcPts val="600"/>
              </a:spcBef>
              <a:spcAft>
                <a:spcPts val="0"/>
              </a:spcAft>
              <a:buSzPts val="1530"/>
              <a:buChar char="⚫"/>
              <a:defRPr/>
            </a:lvl1pPr>
            <a:lvl2pPr indent="-325755" lvl="1" marL="914400" algn="l">
              <a:spcBef>
                <a:spcPts val="300"/>
              </a:spcBef>
              <a:spcAft>
                <a:spcPts val="0"/>
              </a:spcAft>
              <a:buSzPts val="1530"/>
              <a:buChar char="⚫"/>
              <a:defRPr/>
            </a:lvl2pPr>
            <a:lvl3pPr indent="-325755" lvl="2" marL="1371600" algn="l">
              <a:spcBef>
                <a:spcPts val="300"/>
              </a:spcBef>
              <a:spcAft>
                <a:spcPts val="0"/>
              </a:spcAft>
              <a:buSzPts val="1530"/>
              <a:buChar char="⚫"/>
              <a:defRPr/>
            </a:lvl3pPr>
            <a:lvl4pPr indent="-325755" lvl="3" marL="1828800" algn="l">
              <a:spcBef>
                <a:spcPts val="300"/>
              </a:spcBef>
              <a:spcAft>
                <a:spcPts val="0"/>
              </a:spcAft>
              <a:buSzPts val="1530"/>
              <a:buChar char="⚫"/>
              <a:defRPr/>
            </a:lvl4pPr>
            <a:lvl5pPr indent="-325754" lvl="4" marL="2286000" algn="l">
              <a:spcBef>
                <a:spcPts val="338"/>
              </a:spcBef>
              <a:spcAft>
                <a:spcPts val="0"/>
              </a:spcAft>
              <a:buSzPts val="1530"/>
              <a:buChar char="⚫"/>
              <a:defRPr/>
            </a:lvl5pPr>
            <a:lvl6pPr indent="-325754" lvl="5" marL="2743200" algn="l">
              <a:spcBef>
                <a:spcPts val="340"/>
              </a:spcBef>
              <a:spcAft>
                <a:spcPts val="0"/>
              </a:spcAft>
              <a:buSzPts val="1530"/>
              <a:buChar char="🖙"/>
              <a:defRPr/>
            </a:lvl6pPr>
            <a:lvl7pPr indent="-325754" lvl="6" marL="3200400" algn="l">
              <a:spcBef>
                <a:spcPts val="340"/>
              </a:spcBef>
              <a:spcAft>
                <a:spcPts val="0"/>
              </a:spcAft>
              <a:buSzPts val="1530"/>
              <a:buChar char="🖙"/>
              <a:defRPr/>
            </a:lvl7pPr>
            <a:lvl8pPr indent="-325754" lvl="7" marL="3657600" algn="l">
              <a:spcBef>
                <a:spcPts val="340"/>
              </a:spcBef>
              <a:spcAft>
                <a:spcPts val="0"/>
              </a:spcAft>
              <a:buSzPts val="1530"/>
              <a:buChar char="🖙"/>
              <a:defRPr/>
            </a:lvl8pPr>
            <a:lvl9pPr indent="-325754" lvl="8" marL="4114800" algn="l">
              <a:spcBef>
                <a:spcPts val="340"/>
              </a:spcBef>
              <a:spcAft>
                <a:spcPts val="0"/>
              </a:spcAft>
              <a:buSzPts val="1530"/>
              <a:buChar char="🖙"/>
              <a:defRPr/>
            </a:lvl9pPr>
          </a:lstStyle>
          <a:p/>
        </p:txBody>
      </p:sp>
      <p:sp>
        <p:nvSpPr>
          <p:cNvPr id="242" name="Google Shape;242;p219"/>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3" name="Google Shape;243;p219"/>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4" name="Google Shape;244;p219"/>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algn="ctr">
              <a:spcBef>
                <a:spcPts val="0"/>
              </a:spcBef>
              <a:spcAft>
                <a:spcPts val="0"/>
              </a:spcAft>
              <a:buNone/>
              <a:defRPr sz="1600">
                <a:solidFill>
                  <a:schemeClr val="lt2"/>
                </a:solidFill>
                <a:latin typeface="Constantia"/>
                <a:ea typeface="Constantia"/>
                <a:cs typeface="Constantia"/>
                <a:sym typeface="Constantia"/>
              </a:defRPr>
            </a:lvl1pPr>
            <a:lvl2pPr indent="0" lvl="1" marL="0" marR="0" algn="ctr">
              <a:spcBef>
                <a:spcPts val="0"/>
              </a:spcBef>
              <a:spcAft>
                <a:spcPts val="0"/>
              </a:spcAft>
              <a:buNone/>
              <a:defRPr sz="1600">
                <a:solidFill>
                  <a:schemeClr val="lt2"/>
                </a:solidFill>
                <a:latin typeface="Constantia"/>
                <a:ea typeface="Constantia"/>
                <a:cs typeface="Constantia"/>
                <a:sym typeface="Constantia"/>
              </a:defRPr>
            </a:lvl2pPr>
            <a:lvl3pPr indent="0" lvl="2" marL="0" marR="0" algn="ctr">
              <a:spcBef>
                <a:spcPts val="0"/>
              </a:spcBef>
              <a:spcAft>
                <a:spcPts val="0"/>
              </a:spcAft>
              <a:buNone/>
              <a:defRPr sz="1600">
                <a:solidFill>
                  <a:schemeClr val="lt2"/>
                </a:solidFill>
                <a:latin typeface="Constantia"/>
                <a:ea typeface="Constantia"/>
                <a:cs typeface="Constantia"/>
                <a:sym typeface="Constantia"/>
              </a:defRPr>
            </a:lvl3pPr>
            <a:lvl4pPr indent="0" lvl="3" marL="0" marR="0" algn="ctr">
              <a:spcBef>
                <a:spcPts val="0"/>
              </a:spcBef>
              <a:spcAft>
                <a:spcPts val="0"/>
              </a:spcAft>
              <a:buNone/>
              <a:defRPr sz="1600">
                <a:solidFill>
                  <a:schemeClr val="lt2"/>
                </a:solidFill>
                <a:latin typeface="Constantia"/>
                <a:ea typeface="Constantia"/>
                <a:cs typeface="Constantia"/>
                <a:sym typeface="Constantia"/>
              </a:defRPr>
            </a:lvl4pPr>
            <a:lvl5pPr indent="0" lvl="4" marL="0" marR="0" algn="ctr">
              <a:spcBef>
                <a:spcPts val="0"/>
              </a:spcBef>
              <a:spcAft>
                <a:spcPts val="0"/>
              </a:spcAft>
              <a:buNone/>
              <a:defRPr sz="1600">
                <a:solidFill>
                  <a:schemeClr val="lt2"/>
                </a:solidFill>
                <a:latin typeface="Constantia"/>
                <a:ea typeface="Constantia"/>
                <a:cs typeface="Constantia"/>
                <a:sym typeface="Constantia"/>
              </a:defRPr>
            </a:lvl5pPr>
            <a:lvl6pPr indent="0" lvl="5" marL="0" marR="0" algn="ctr">
              <a:spcBef>
                <a:spcPts val="0"/>
              </a:spcBef>
              <a:spcAft>
                <a:spcPts val="0"/>
              </a:spcAft>
              <a:buNone/>
              <a:defRPr sz="1600">
                <a:solidFill>
                  <a:schemeClr val="lt2"/>
                </a:solidFill>
                <a:latin typeface="Constantia"/>
                <a:ea typeface="Constantia"/>
                <a:cs typeface="Constantia"/>
                <a:sym typeface="Constantia"/>
              </a:defRPr>
            </a:lvl6pPr>
            <a:lvl7pPr indent="0" lvl="6" marL="0" marR="0" algn="ctr">
              <a:spcBef>
                <a:spcPts val="0"/>
              </a:spcBef>
              <a:spcAft>
                <a:spcPts val="0"/>
              </a:spcAft>
              <a:buNone/>
              <a:defRPr sz="1600">
                <a:solidFill>
                  <a:schemeClr val="lt2"/>
                </a:solidFill>
                <a:latin typeface="Constantia"/>
                <a:ea typeface="Constantia"/>
                <a:cs typeface="Constantia"/>
                <a:sym typeface="Constantia"/>
              </a:defRPr>
            </a:lvl7pPr>
            <a:lvl8pPr indent="0" lvl="7" marL="0" marR="0" algn="ctr">
              <a:spcBef>
                <a:spcPts val="0"/>
              </a:spcBef>
              <a:spcAft>
                <a:spcPts val="0"/>
              </a:spcAft>
              <a:buNone/>
              <a:defRPr sz="1600">
                <a:solidFill>
                  <a:schemeClr val="lt2"/>
                </a:solidFill>
                <a:latin typeface="Constantia"/>
                <a:ea typeface="Constantia"/>
                <a:cs typeface="Constantia"/>
                <a:sym typeface="Constantia"/>
              </a:defRPr>
            </a:lvl8pPr>
            <a:lvl9pPr indent="0" lvl="8" marL="0" marR="0" algn="ctr">
              <a:spcBef>
                <a:spcPts val="0"/>
              </a:spcBef>
              <a:spcAft>
                <a:spcPts val="0"/>
              </a:spcAft>
              <a:buNone/>
              <a:defRPr sz="1600">
                <a:solidFill>
                  <a:schemeClr val="lt2"/>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ατακόρυφος τίτλος και Κείμενο" type="vertTitleAndTx">
  <p:cSld name="VERTICAL_TITLE_AND_VERTICAL_TEXT">
    <p:spTree>
      <p:nvGrpSpPr>
        <p:cNvPr id="2807" name="Shape 2807"/>
        <p:cNvGrpSpPr/>
        <p:nvPr/>
      </p:nvGrpSpPr>
      <p:grpSpPr>
        <a:xfrm>
          <a:off x="0" y="0"/>
          <a:ext cx="0" cy="0"/>
          <a:chOff x="0" y="0"/>
          <a:chExt cx="0" cy="0"/>
        </a:xfrm>
      </p:grpSpPr>
      <p:sp>
        <p:nvSpPr>
          <p:cNvPr id="2808" name="Google Shape;2808;p450"/>
          <p:cNvSpPr txBox="1"/>
          <p:nvPr>
            <p:ph type="title"/>
          </p:nvPr>
        </p:nvSpPr>
        <p:spPr>
          <a:xfrm rot="5400000">
            <a:off x="4389437" y="2438718"/>
            <a:ext cx="5851525" cy="1524000"/>
          </a:xfrm>
          <a:prstGeom prst="rect">
            <a:avLst/>
          </a:prstGeom>
          <a:noFill/>
          <a:ln>
            <a:noFill/>
          </a:ln>
        </p:spPr>
        <p:txBody>
          <a:bodyPr anchorCtr="0" anchor="t" bIns="0" lIns="45700" spcFirstLastPara="1" rIns="4570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09" name="Google Shape;2809;p450"/>
          <p:cNvSpPr txBox="1"/>
          <p:nvPr>
            <p:ph idx="1" type="body"/>
          </p:nvPr>
        </p:nvSpPr>
        <p:spPr>
          <a:xfrm rot="5400000">
            <a:off x="541338" y="190505"/>
            <a:ext cx="5851525" cy="6019800"/>
          </a:xfrm>
          <a:prstGeom prst="rect">
            <a:avLst/>
          </a:prstGeom>
          <a:noFill/>
          <a:ln>
            <a:noFill/>
          </a:ln>
        </p:spPr>
        <p:txBody>
          <a:bodyPr anchorCtr="0" anchor="t" bIns="45700" lIns="91425" spcFirstLastPara="1" rIns="91425" wrap="square" tIns="45700">
            <a:noAutofit/>
          </a:bodyPr>
          <a:lstStyle>
            <a:lvl1pPr indent="-312039" lvl="0" marL="457200" algn="l">
              <a:spcBef>
                <a:spcPts val="600"/>
              </a:spcBef>
              <a:spcAft>
                <a:spcPts val="0"/>
              </a:spcAft>
              <a:buSzPts val="1314"/>
              <a:buChar char="⦿"/>
              <a:defRPr/>
            </a:lvl1pPr>
            <a:lvl2pPr indent="-320040" lvl="1" marL="914400" algn="l">
              <a:spcBef>
                <a:spcPts val="500"/>
              </a:spcBef>
              <a:spcAft>
                <a:spcPts val="0"/>
              </a:spcAft>
              <a:buSzPts val="1440"/>
              <a:buChar char="◼"/>
              <a:defRPr/>
            </a:lvl2pPr>
            <a:lvl3pPr indent="-297180" lvl="2" marL="1371600" algn="l">
              <a:spcBef>
                <a:spcPts val="400"/>
              </a:spcBef>
              <a:spcAft>
                <a:spcPts val="0"/>
              </a:spcAft>
              <a:buSzPts val="1080"/>
              <a:buChar char="🞆"/>
              <a:defRPr/>
            </a:lvl3pPr>
            <a:lvl4pPr indent="-320039" lvl="3" marL="1828800" algn="l">
              <a:spcBef>
                <a:spcPts val="360"/>
              </a:spcBef>
              <a:spcAft>
                <a:spcPts val="0"/>
              </a:spcAft>
              <a:buSzPts val="1440"/>
              <a:buChar char="⚫"/>
              <a:defRPr/>
            </a:lvl4pPr>
            <a:lvl5pPr indent="-308610" lvl="4" marL="2286000" algn="l">
              <a:spcBef>
                <a:spcPts val="400"/>
              </a:spcBef>
              <a:spcAft>
                <a:spcPts val="0"/>
              </a:spcAft>
              <a:buSzPts val="1260"/>
              <a:buChar char="◉"/>
              <a:defRPr/>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810" name="Google Shape;2810;p450"/>
          <p:cNvSpPr txBox="1"/>
          <p:nvPr>
            <p:ph idx="10" type="dt"/>
          </p:nvPr>
        </p:nvSpPr>
        <p:spPr>
          <a:xfrm>
            <a:off x="4243388" y="6557963"/>
            <a:ext cx="2001837" cy="227012"/>
          </a:xfrm>
          <a:prstGeom prst="rect">
            <a:avLst/>
          </a:prstGeom>
          <a:noFill/>
          <a:ln>
            <a:noFill/>
          </a:ln>
        </p:spPr>
        <p:txBody>
          <a:bodyPr anchorCtr="0" anchor="b" bIns="0" lIns="91425" spcFirstLastPara="1" rIns="91425" wrap="square" tIns="0">
            <a:noAutofit/>
          </a:bodyPr>
          <a:lstStyle>
            <a:lvl1pPr lvl="0" algn="l">
              <a:spcBef>
                <a:spcPts val="0"/>
              </a:spcBef>
              <a:spcAft>
                <a:spcPts val="0"/>
              </a:spcAft>
              <a:buSzPts val="1400"/>
              <a:buNone/>
              <a:defRPr>
                <a:solidFill>
                  <a:srgbClr val="D6EC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11" name="Google Shape;2811;p450"/>
          <p:cNvSpPr txBox="1"/>
          <p:nvPr>
            <p:ph idx="11" type="ftr"/>
          </p:nvPr>
        </p:nvSpPr>
        <p:spPr>
          <a:xfrm>
            <a:off x="457200" y="6556375"/>
            <a:ext cx="3657600" cy="228600"/>
          </a:xfrm>
          <a:prstGeom prst="rect">
            <a:avLst/>
          </a:prstGeom>
          <a:noFill/>
          <a:ln>
            <a:noFill/>
          </a:ln>
        </p:spPr>
        <p:txBody>
          <a:bodyPr anchorCtr="0" anchor="b" bIns="0" lIns="91425" spcFirstLastPara="1" rIns="91425" wrap="square" tIns="0">
            <a:noAutofit/>
          </a:bodyPr>
          <a:lstStyle>
            <a:lvl1pPr lvl="0" algn="r">
              <a:spcBef>
                <a:spcPts val="0"/>
              </a:spcBef>
              <a:spcAft>
                <a:spcPts val="0"/>
              </a:spcAft>
              <a:buSzPts val="1400"/>
              <a:buNone/>
              <a:defRPr>
                <a:solidFill>
                  <a:srgbClr val="D6EC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12" name="Google Shape;2812;p450"/>
          <p:cNvSpPr txBox="1"/>
          <p:nvPr>
            <p:ph idx="12" type="sldNum"/>
          </p:nvPr>
        </p:nvSpPr>
        <p:spPr>
          <a:xfrm>
            <a:off x="6254750" y="6553200"/>
            <a:ext cx="587375" cy="228600"/>
          </a:xfrm>
          <a:prstGeom prst="rect">
            <a:avLst/>
          </a:prstGeom>
          <a:noFill/>
          <a:ln>
            <a:noFill/>
          </a:ln>
        </p:spPr>
        <p:txBody>
          <a:bodyPr anchorCtr="0" anchor="b" bIns="0" lIns="0" spcFirstLastPara="1" rIns="0" wrap="square" tIns="0">
            <a:noAutofit/>
          </a:bodyPr>
          <a:lstStyle>
            <a:lvl1pPr indent="0" lvl="0" marL="0" marR="0" algn="r">
              <a:spcBef>
                <a:spcPts val="0"/>
              </a:spcBef>
              <a:spcAft>
                <a:spcPts val="0"/>
              </a:spcAft>
              <a:buNone/>
              <a:defRPr sz="1100">
                <a:solidFill>
                  <a:srgbClr val="D6ECFF"/>
                </a:solidFill>
                <a:latin typeface="Trebuchet MS"/>
                <a:ea typeface="Trebuchet MS"/>
                <a:cs typeface="Trebuchet MS"/>
                <a:sym typeface="Trebuchet MS"/>
              </a:defRPr>
            </a:lvl1pPr>
            <a:lvl2pPr indent="0" lvl="1" marL="0" marR="0" algn="r">
              <a:spcBef>
                <a:spcPts val="0"/>
              </a:spcBef>
              <a:spcAft>
                <a:spcPts val="0"/>
              </a:spcAft>
              <a:buNone/>
              <a:defRPr sz="1100">
                <a:solidFill>
                  <a:srgbClr val="D6ECFF"/>
                </a:solidFill>
                <a:latin typeface="Trebuchet MS"/>
                <a:ea typeface="Trebuchet MS"/>
                <a:cs typeface="Trebuchet MS"/>
                <a:sym typeface="Trebuchet MS"/>
              </a:defRPr>
            </a:lvl2pPr>
            <a:lvl3pPr indent="0" lvl="2" marL="0" marR="0" algn="r">
              <a:spcBef>
                <a:spcPts val="0"/>
              </a:spcBef>
              <a:spcAft>
                <a:spcPts val="0"/>
              </a:spcAft>
              <a:buNone/>
              <a:defRPr sz="1100">
                <a:solidFill>
                  <a:srgbClr val="D6ECFF"/>
                </a:solidFill>
                <a:latin typeface="Trebuchet MS"/>
                <a:ea typeface="Trebuchet MS"/>
                <a:cs typeface="Trebuchet MS"/>
                <a:sym typeface="Trebuchet MS"/>
              </a:defRPr>
            </a:lvl3pPr>
            <a:lvl4pPr indent="0" lvl="3" marL="0" marR="0" algn="r">
              <a:spcBef>
                <a:spcPts val="0"/>
              </a:spcBef>
              <a:spcAft>
                <a:spcPts val="0"/>
              </a:spcAft>
              <a:buNone/>
              <a:defRPr sz="1100">
                <a:solidFill>
                  <a:srgbClr val="D6ECFF"/>
                </a:solidFill>
                <a:latin typeface="Trebuchet MS"/>
                <a:ea typeface="Trebuchet MS"/>
                <a:cs typeface="Trebuchet MS"/>
                <a:sym typeface="Trebuchet MS"/>
              </a:defRPr>
            </a:lvl4pPr>
            <a:lvl5pPr indent="0" lvl="4" marL="0" marR="0" algn="r">
              <a:spcBef>
                <a:spcPts val="0"/>
              </a:spcBef>
              <a:spcAft>
                <a:spcPts val="0"/>
              </a:spcAft>
              <a:buNone/>
              <a:defRPr sz="1100">
                <a:solidFill>
                  <a:srgbClr val="D6ECFF"/>
                </a:solidFill>
                <a:latin typeface="Trebuchet MS"/>
                <a:ea typeface="Trebuchet MS"/>
                <a:cs typeface="Trebuchet MS"/>
                <a:sym typeface="Trebuchet MS"/>
              </a:defRPr>
            </a:lvl5pPr>
            <a:lvl6pPr indent="0" lvl="5" marL="0" marR="0" algn="r">
              <a:spcBef>
                <a:spcPts val="0"/>
              </a:spcBef>
              <a:spcAft>
                <a:spcPts val="0"/>
              </a:spcAft>
              <a:buNone/>
              <a:defRPr sz="1100">
                <a:solidFill>
                  <a:srgbClr val="D6ECFF"/>
                </a:solidFill>
                <a:latin typeface="Trebuchet MS"/>
                <a:ea typeface="Trebuchet MS"/>
                <a:cs typeface="Trebuchet MS"/>
                <a:sym typeface="Trebuchet MS"/>
              </a:defRPr>
            </a:lvl6pPr>
            <a:lvl7pPr indent="0" lvl="6" marL="0" marR="0" algn="r">
              <a:spcBef>
                <a:spcPts val="0"/>
              </a:spcBef>
              <a:spcAft>
                <a:spcPts val="0"/>
              </a:spcAft>
              <a:buNone/>
              <a:defRPr sz="1100">
                <a:solidFill>
                  <a:srgbClr val="D6ECFF"/>
                </a:solidFill>
                <a:latin typeface="Trebuchet MS"/>
                <a:ea typeface="Trebuchet MS"/>
                <a:cs typeface="Trebuchet MS"/>
                <a:sym typeface="Trebuchet MS"/>
              </a:defRPr>
            </a:lvl7pPr>
            <a:lvl8pPr indent="0" lvl="7" marL="0" marR="0" algn="r">
              <a:spcBef>
                <a:spcPts val="0"/>
              </a:spcBef>
              <a:spcAft>
                <a:spcPts val="0"/>
              </a:spcAft>
              <a:buNone/>
              <a:defRPr sz="1100">
                <a:solidFill>
                  <a:srgbClr val="D6ECFF"/>
                </a:solidFill>
                <a:latin typeface="Trebuchet MS"/>
                <a:ea typeface="Trebuchet MS"/>
                <a:cs typeface="Trebuchet MS"/>
                <a:sym typeface="Trebuchet MS"/>
              </a:defRPr>
            </a:lvl8pPr>
            <a:lvl9pPr indent="0" lvl="8" marL="0" marR="0" algn="r">
              <a:spcBef>
                <a:spcPts val="0"/>
              </a:spcBef>
              <a:spcAft>
                <a:spcPts val="0"/>
              </a:spcAft>
              <a:buNone/>
              <a:defRPr sz="1100">
                <a:solidFill>
                  <a:srgbClr val="D6ECFF"/>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Αντικείμενο" type="obj">
  <p:cSld name="OBJECT">
    <p:spTree>
      <p:nvGrpSpPr>
        <p:cNvPr id="260" name="Shape 260"/>
        <p:cNvGrpSpPr/>
        <p:nvPr/>
      </p:nvGrpSpPr>
      <p:grpSpPr>
        <a:xfrm>
          <a:off x="0" y="0"/>
          <a:ext cx="0" cy="0"/>
          <a:chOff x="0" y="0"/>
          <a:chExt cx="0" cy="0"/>
        </a:xfrm>
      </p:grpSpPr>
      <p:sp>
        <p:nvSpPr>
          <p:cNvPr id="261" name="Google Shape;261;p119"/>
          <p:cNvSpPr txBox="1"/>
          <p:nvPr>
            <p:ph type="title"/>
          </p:nvPr>
        </p:nvSpPr>
        <p:spPr>
          <a:xfrm>
            <a:off x="914400" y="512763"/>
            <a:ext cx="7772400" cy="9144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2" name="Google Shape;262;p119"/>
          <p:cNvSpPr txBox="1"/>
          <p:nvPr>
            <p:ph idx="1" type="body"/>
          </p:nvPr>
        </p:nvSpPr>
        <p:spPr>
          <a:xfrm>
            <a:off x="914400" y="1784350"/>
            <a:ext cx="7772400" cy="4572000"/>
          </a:xfrm>
          <a:prstGeom prst="rect">
            <a:avLst/>
          </a:prstGeom>
          <a:noFill/>
          <a:ln>
            <a:noFill/>
          </a:ln>
        </p:spPr>
        <p:txBody>
          <a:bodyPr anchorCtr="0" anchor="t" bIns="45700" lIns="91425" spcFirstLastPara="1" rIns="91425" wrap="square" tIns="45700">
            <a:noAutofit/>
          </a:bodyPr>
          <a:lstStyle>
            <a:lvl1pPr indent="-337185" lvl="0" marL="457200" algn="l">
              <a:spcBef>
                <a:spcPts val="700"/>
              </a:spcBef>
              <a:spcAft>
                <a:spcPts val="0"/>
              </a:spcAft>
              <a:buSzPts val="1710"/>
              <a:buChar char="▪"/>
              <a:defRPr/>
            </a:lvl1pPr>
            <a:lvl2pPr indent="-331469" lvl="1" marL="914400" algn="l">
              <a:spcBef>
                <a:spcPts val="360"/>
              </a:spcBef>
              <a:spcAft>
                <a:spcPts val="0"/>
              </a:spcAft>
              <a:buSzPts val="162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63" name="Google Shape;263;p119"/>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4" name="Google Shape;264;p119"/>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5" name="Google Shape;265;p119"/>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b="0" i="0" sz="1200" u="none" cap="none" strike="noStrike">
                <a:solidFill>
                  <a:schemeClr val="lt2"/>
                </a:solidFill>
                <a:latin typeface="Corbel"/>
                <a:ea typeface="Corbel"/>
                <a:cs typeface="Corbel"/>
                <a:sym typeface="Corbel"/>
              </a:defRPr>
            </a:lvl1pPr>
            <a:lvl2pPr indent="0" lvl="1" marL="0" marR="0" algn="l">
              <a:spcBef>
                <a:spcPts val="0"/>
              </a:spcBef>
              <a:spcAft>
                <a:spcPts val="0"/>
              </a:spcAft>
              <a:buNone/>
              <a:defRPr b="0" i="0" sz="1200" u="none" cap="none" strike="noStrike">
                <a:solidFill>
                  <a:schemeClr val="lt2"/>
                </a:solidFill>
                <a:latin typeface="Corbel"/>
                <a:ea typeface="Corbel"/>
                <a:cs typeface="Corbel"/>
                <a:sym typeface="Corbel"/>
              </a:defRPr>
            </a:lvl2pPr>
            <a:lvl3pPr indent="0" lvl="2" marL="0" marR="0" algn="l">
              <a:spcBef>
                <a:spcPts val="0"/>
              </a:spcBef>
              <a:spcAft>
                <a:spcPts val="0"/>
              </a:spcAft>
              <a:buNone/>
              <a:defRPr b="0" i="0" sz="1200" u="none" cap="none" strike="noStrike">
                <a:solidFill>
                  <a:schemeClr val="lt2"/>
                </a:solidFill>
                <a:latin typeface="Corbel"/>
                <a:ea typeface="Corbel"/>
                <a:cs typeface="Corbel"/>
                <a:sym typeface="Corbel"/>
              </a:defRPr>
            </a:lvl3pPr>
            <a:lvl4pPr indent="0" lvl="3" marL="0" marR="0" algn="l">
              <a:spcBef>
                <a:spcPts val="0"/>
              </a:spcBef>
              <a:spcAft>
                <a:spcPts val="0"/>
              </a:spcAft>
              <a:buNone/>
              <a:defRPr b="0" i="0" sz="1200" u="none" cap="none" strike="noStrike">
                <a:solidFill>
                  <a:schemeClr val="lt2"/>
                </a:solidFill>
                <a:latin typeface="Corbel"/>
                <a:ea typeface="Corbel"/>
                <a:cs typeface="Corbel"/>
                <a:sym typeface="Corbel"/>
              </a:defRPr>
            </a:lvl4pPr>
            <a:lvl5pPr indent="0" lvl="4" marL="0" marR="0" algn="l">
              <a:spcBef>
                <a:spcPts val="0"/>
              </a:spcBef>
              <a:spcAft>
                <a:spcPts val="0"/>
              </a:spcAft>
              <a:buNone/>
              <a:defRPr b="0" i="0" sz="1200" u="none" cap="none" strike="noStrike">
                <a:solidFill>
                  <a:schemeClr val="lt2"/>
                </a:solidFill>
                <a:latin typeface="Corbel"/>
                <a:ea typeface="Corbel"/>
                <a:cs typeface="Corbel"/>
                <a:sym typeface="Corbel"/>
              </a:defRPr>
            </a:lvl5pPr>
            <a:lvl6pPr indent="0" lvl="5" marL="0" marR="0" algn="l">
              <a:spcBef>
                <a:spcPts val="0"/>
              </a:spcBef>
              <a:spcAft>
                <a:spcPts val="0"/>
              </a:spcAft>
              <a:buNone/>
              <a:defRPr b="0" i="0" sz="1200" u="none" cap="none" strike="noStrike">
                <a:solidFill>
                  <a:schemeClr val="lt2"/>
                </a:solidFill>
                <a:latin typeface="Corbel"/>
                <a:ea typeface="Corbel"/>
                <a:cs typeface="Corbel"/>
                <a:sym typeface="Corbel"/>
              </a:defRPr>
            </a:lvl6pPr>
            <a:lvl7pPr indent="0" lvl="6" marL="0" marR="0" algn="l">
              <a:spcBef>
                <a:spcPts val="0"/>
              </a:spcBef>
              <a:spcAft>
                <a:spcPts val="0"/>
              </a:spcAft>
              <a:buNone/>
              <a:defRPr b="0" i="0" sz="1200" u="none" cap="none" strike="noStrike">
                <a:solidFill>
                  <a:schemeClr val="lt2"/>
                </a:solidFill>
                <a:latin typeface="Corbel"/>
                <a:ea typeface="Corbel"/>
                <a:cs typeface="Corbel"/>
                <a:sym typeface="Corbel"/>
              </a:defRPr>
            </a:lvl7pPr>
            <a:lvl8pPr indent="0" lvl="7" marL="0" marR="0" algn="l">
              <a:spcBef>
                <a:spcPts val="0"/>
              </a:spcBef>
              <a:spcAft>
                <a:spcPts val="0"/>
              </a:spcAft>
              <a:buNone/>
              <a:defRPr b="0" i="0" sz="1200" u="none" cap="none" strike="noStrike">
                <a:solidFill>
                  <a:schemeClr val="lt2"/>
                </a:solidFill>
                <a:latin typeface="Corbel"/>
                <a:ea typeface="Corbel"/>
                <a:cs typeface="Corbel"/>
                <a:sym typeface="Corbel"/>
              </a:defRPr>
            </a:lvl8pPr>
            <a:lvl9pPr indent="0" lvl="8" marL="0" marR="0" algn="l">
              <a:spcBef>
                <a:spcPts val="0"/>
              </a:spcBef>
              <a:spcAft>
                <a:spcPts val="0"/>
              </a:spcAft>
              <a:buNone/>
              <a:defRPr b="0" i="0" sz="1200" u="none" cap="none" strike="noStrike">
                <a:solidFill>
                  <a:schemeClr val="lt2"/>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showMasterSp="0" type="twoObj">
  <p:cSld name="TWO_OBJECTS">
    <p:spTree>
      <p:nvGrpSpPr>
        <p:cNvPr id="266" name="Shape 266"/>
        <p:cNvGrpSpPr/>
        <p:nvPr/>
      </p:nvGrpSpPr>
      <p:grpSpPr>
        <a:xfrm>
          <a:off x="0" y="0"/>
          <a:ext cx="0" cy="0"/>
          <a:chOff x="0" y="0"/>
          <a:chExt cx="0" cy="0"/>
        </a:xfrm>
      </p:grpSpPr>
      <p:sp>
        <p:nvSpPr>
          <p:cNvPr id="267" name="Google Shape;267;p171"/>
          <p:cNvSpPr txBox="1"/>
          <p:nvPr>
            <p:ph type="title"/>
          </p:nvPr>
        </p:nvSpPr>
        <p:spPr>
          <a:xfrm>
            <a:off x="457200" y="512064"/>
            <a:ext cx="8229600" cy="9144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8" name="Google Shape;268;p171"/>
          <p:cNvSpPr txBox="1"/>
          <p:nvPr>
            <p:ph idx="1" type="body"/>
          </p:nvPr>
        </p:nvSpPr>
        <p:spPr>
          <a:xfrm>
            <a:off x="464344" y="1770501"/>
            <a:ext cx="4038600" cy="4525963"/>
          </a:xfrm>
          <a:prstGeom prst="rect">
            <a:avLst/>
          </a:prstGeom>
          <a:noFill/>
          <a:ln>
            <a:noFill/>
          </a:ln>
        </p:spPr>
        <p:txBody>
          <a:bodyPr anchorCtr="0" anchor="t" bIns="45700" lIns="91425" spcFirstLastPara="1" rIns="91425" wrap="square" tIns="45700">
            <a:noAutofit/>
          </a:bodyPr>
          <a:lstStyle>
            <a:lvl1pPr indent="-397510" lvl="0" marL="457200" algn="l">
              <a:spcBef>
                <a:spcPts val="700"/>
              </a:spcBef>
              <a:spcAft>
                <a:spcPts val="0"/>
              </a:spcAft>
              <a:buSzPts val="2660"/>
              <a:buChar char="▪"/>
              <a:defRPr sz="2800"/>
            </a:lvl1pPr>
            <a:lvl2pPr indent="-365760" lvl="1" marL="914400" algn="l">
              <a:spcBef>
                <a:spcPts val="480"/>
              </a:spcBef>
              <a:spcAft>
                <a:spcPts val="0"/>
              </a:spcAft>
              <a:buSzPts val="2160"/>
              <a:buChar char="🢭"/>
              <a:defRPr sz="2400"/>
            </a:lvl2pPr>
            <a:lvl3pPr indent="-355600" lvl="2" marL="1371600" algn="l">
              <a:spcBef>
                <a:spcPts val="400"/>
              </a:spcBef>
              <a:spcAft>
                <a:spcPts val="0"/>
              </a:spcAft>
              <a:buSzPts val="2000"/>
              <a:buChar char="■"/>
              <a:defRPr sz="2000"/>
            </a:lvl3pPr>
            <a:lvl4pPr indent="-342900" lvl="3" marL="1828800" algn="l">
              <a:spcBef>
                <a:spcPts val="360"/>
              </a:spcBef>
              <a:spcAft>
                <a:spcPts val="0"/>
              </a:spcAft>
              <a:buSzPts val="1800"/>
              <a:buChar char="🢝"/>
              <a:defRPr sz="1800"/>
            </a:lvl4pPr>
            <a:lvl5pPr indent="-342900" lvl="4" marL="2286000" algn="l">
              <a:spcBef>
                <a:spcPts val="360"/>
              </a:spcBef>
              <a:spcAft>
                <a:spcPts val="0"/>
              </a:spcAft>
              <a:buSzPts val="1800"/>
              <a:buChar char="●"/>
              <a:defRPr sz="18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69" name="Google Shape;269;p171"/>
          <p:cNvSpPr txBox="1"/>
          <p:nvPr>
            <p:ph idx="2" type="body"/>
          </p:nvPr>
        </p:nvSpPr>
        <p:spPr>
          <a:xfrm>
            <a:off x="4655344" y="1770501"/>
            <a:ext cx="4038600" cy="4525963"/>
          </a:xfrm>
          <a:prstGeom prst="rect">
            <a:avLst/>
          </a:prstGeom>
          <a:noFill/>
          <a:ln>
            <a:noFill/>
          </a:ln>
        </p:spPr>
        <p:txBody>
          <a:bodyPr anchorCtr="0" anchor="t" bIns="45700" lIns="91425" spcFirstLastPara="1" rIns="91425" wrap="square" tIns="45700">
            <a:noAutofit/>
          </a:bodyPr>
          <a:lstStyle>
            <a:lvl1pPr indent="-397510" lvl="0" marL="457200" algn="l">
              <a:spcBef>
                <a:spcPts val="700"/>
              </a:spcBef>
              <a:spcAft>
                <a:spcPts val="0"/>
              </a:spcAft>
              <a:buSzPts val="2660"/>
              <a:buChar char="▪"/>
              <a:defRPr sz="2800"/>
            </a:lvl1pPr>
            <a:lvl2pPr indent="-365760" lvl="1" marL="914400" algn="l">
              <a:spcBef>
                <a:spcPts val="480"/>
              </a:spcBef>
              <a:spcAft>
                <a:spcPts val="0"/>
              </a:spcAft>
              <a:buSzPts val="2160"/>
              <a:buChar char="🢭"/>
              <a:defRPr sz="2400"/>
            </a:lvl2pPr>
            <a:lvl3pPr indent="-355600" lvl="2" marL="1371600" algn="l">
              <a:spcBef>
                <a:spcPts val="400"/>
              </a:spcBef>
              <a:spcAft>
                <a:spcPts val="0"/>
              </a:spcAft>
              <a:buSzPts val="2000"/>
              <a:buChar char="■"/>
              <a:defRPr sz="2000"/>
            </a:lvl3pPr>
            <a:lvl4pPr indent="-342900" lvl="3" marL="1828800" algn="l">
              <a:spcBef>
                <a:spcPts val="360"/>
              </a:spcBef>
              <a:spcAft>
                <a:spcPts val="0"/>
              </a:spcAft>
              <a:buSzPts val="1800"/>
              <a:buChar char="🢝"/>
              <a:defRPr sz="1800"/>
            </a:lvl4pPr>
            <a:lvl5pPr indent="-342900" lvl="4" marL="2286000" algn="l">
              <a:spcBef>
                <a:spcPts val="360"/>
              </a:spcBef>
              <a:spcAft>
                <a:spcPts val="0"/>
              </a:spcAft>
              <a:buSzPts val="1800"/>
              <a:buChar char="●"/>
              <a:defRPr sz="18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70" name="Google Shape;270;p171"/>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1" name="Google Shape;271;p171"/>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2" name="Google Shape;272;p171"/>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chemeClr val="lt2"/>
                </a:solidFill>
                <a:latin typeface="Corbel"/>
                <a:ea typeface="Corbel"/>
                <a:cs typeface="Corbel"/>
                <a:sym typeface="Corbel"/>
              </a:defRPr>
            </a:lvl1pPr>
            <a:lvl2pPr indent="0" lvl="1" marL="0" marR="0" algn="l">
              <a:spcBef>
                <a:spcPts val="0"/>
              </a:spcBef>
              <a:spcAft>
                <a:spcPts val="0"/>
              </a:spcAft>
              <a:buNone/>
              <a:defRPr sz="1200">
                <a:solidFill>
                  <a:schemeClr val="lt2"/>
                </a:solidFill>
                <a:latin typeface="Corbel"/>
                <a:ea typeface="Corbel"/>
                <a:cs typeface="Corbel"/>
                <a:sym typeface="Corbel"/>
              </a:defRPr>
            </a:lvl2pPr>
            <a:lvl3pPr indent="0" lvl="2" marL="0" marR="0" algn="l">
              <a:spcBef>
                <a:spcPts val="0"/>
              </a:spcBef>
              <a:spcAft>
                <a:spcPts val="0"/>
              </a:spcAft>
              <a:buNone/>
              <a:defRPr sz="1200">
                <a:solidFill>
                  <a:schemeClr val="lt2"/>
                </a:solidFill>
                <a:latin typeface="Corbel"/>
                <a:ea typeface="Corbel"/>
                <a:cs typeface="Corbel"/>
                <a:sym typeface="Corbel"/>
              </a:defRPr>
            </a:lvl3pPr>
            <a:lvl4pPr indent="0" lvl="3" marL="0" marR="0" algn="l">
              <a:spcBef>
                <a:spcPts val="0"/>
              </a:spcBef>
              <a:spcAft>
                <a:spcPts val="0"/>
              </a:spcAft>
              <a:buNone/>
              <a:defRPr sz="1200">
                <a:solidFill>
                  <a:schemeClr val="lt2"/>
                </a:solidFill>
                <a:latin typeface="Corbel"/>
                <a:ea typeface="Corbel"/>
                <a:cs typeface="Corbel"/>
                <a:sym typeface="Corbel"/>
              </a:defRPr>
            </a:lvl4pPr>
            <a:lvl5pPr indent="0" lvl="4" marL="0" marR="0" algn="l">
              <a:spcBef>
                <a:spcPts val="0"/>
              </a:spcBef>
              <a:spcAft>
                <a:spcPts val="0"/>
              </a:spcAft>
              <a:buNone/>
              <a:defRPr sz="1200">
                <a:solidFill>
                  <a:schemeClr val="lt2"/>
                </a:solidFill>
                <a:latin typeface="Corbel"/>
                <a:ea typeface="Corbel"/>
                <a:cs typeface="Corbel"/>
                <a:sym typeface="Corbel"/>
              </a:defRPr>
            </a:lvl5pPr>
            <a:lvl6pPr indent="0" lvl="5" marL="0" marR="0" algn="l">
              <a:spcBef>
                <a:spcPts val="0"/>
              </a:spcBef>
              <a:spcAft>
                <a:spcPts val="0"/>
              </a:spcAft>
              <a:buNone/>
              <a:defRPr sz="1200">
                <a:solidFill>
                  <a:schemeClr val="lt2"/>
                </a:solidFill>
                <a:latin typeface="Corbel"/>
                <a:ea typeface="Corbel"/>
                <a:cs typeface="Corbel"/>
                <a:sym typeface="Corbel"/>
              </a:defRPr>
            </a:lvl6pPr>
            <a:lvl7pPr indent="0" lvl="6" marL="0" marR="0" algn="l">
              <a:spcBef>
                <a:spcPts val="0"/>
              </a:spcBef>
              <a:spcAft>
                <a:spcPts val="0"/>
              </a:spcAft>
              <a:buNone/>
              <a:defRPr sz="1200">
                <a:solidFill>
                  <a:schemeClr val="lt2"/>
                </a:solidFill>
                <a:latin typeface="Corbel"/>
                <a:ea typeface="Corbel"/>
                <a:cs typeface="Corbel"/>
                <a:sym typeface="Corbel"/>
              </a:defRPr>
            </a:lvl7pPr>
            <a:lvl8pPr indent="0" lvl="7" marL="0" marR="0" algn="l">
              <a:spcBef>
                <a:spcPts val="0"/>
              </a:spcBef>
              <a:spcAft>
                <a:spcPts val="0"/>
              </a:spcAft>
              <a:buNone/>
              <a:defRPr sz="1200">
                <a:solidFill>
                  <a:schemeClr val="lt2"/>
                </a:solidFill>
                <a:latin typeface="Corbel"/>
                <a:ea typeface="Corbel"/>
                <a:cs typeface="Corbel"/>
                <a:sym typeface="Corbel"/>
              </a:defRPr>
            </a:lvl8pPr>
            <a:lvl9pPr indent="0" lvl="8" marL="0" marR="0" algn="l">
              <a:spcBef>
                <a:spcPts val="0"/>
              </a:spcBef>
              <a:spcAft>
                <a:spcPts val="0"/>
              </a:spcAft>
              <a:buNone/>
              <a:defRPr sz="1200">
                <a:solidFill>
                  <a:schemeClr val="lt2"/>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273" name="Shape 273"/>
        <p:cNvGrpSpPr/>
        <p:nvPr/>
      </p:nvGrpSpPr>
      <p:grpSpPr>
        <a:xfrm>
          <a:off x="0" y="0"/>
          <a:ext cx="0" cy="0"/>
          <a:chOff x="0" y="0"/>
          <a:chExt cx="0" cy="0"/>
        </a:xfrm>
      </p:grpSpPr>
      <p:sp>
        <p:nvSpPr>
          <p:cNvPr id="274" name="Google Shape;274;p175"/>
          <p:cNvSpPr txBox="1"/>
          <p:nvPr>
            <p:ph type="title"/>
          </p:nvPr>
        </p:nvSpPr>
        <p:spPr>
          <a:xfrm>
            <a:off x="914400" y="512064"/>
            <a:ext cx="7772400" cy="9144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5" name="Google Shape;275;p175"/>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6" name="Google Shape;276;p175"/>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7" name="Google Shape;277;p175"/>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chemeClr val="lt2"/>
                </a:solidFill>
                <a:latin typeface="Corbel"/>
                <a:ea typeface="Corbel"/>
                <a:cs typeface="Corbel"/>
                <a:sym typeface="Corbel"/>
              </a:defRPr>
            </a:lvl1pPr>
            <a:lvl2pPr indent="0" lvl="1" marL="0" marR="0" algn="l">
              <a:spcBef>
                <a:spcPts val="0"/>
              </a:spcBef>
              <a:spcAft>
                <a:spcPts val="0"/>
              </a:spcAft>
              <a:buNone/>
              <a:defRPr sz="1200">
                <a:solidFill>
                  <a:schemeClr val="lt2"/>
                </a:solidFill>
                <a:latin typeface="Corbel"/>
                <a:ea typeface="Corbel"/>
                <a:cs typeface="Corbel"/>
                <a:sym typeface="Corbel"/>
              </a:defRPr>
            </a:lvl2pPr>
            <a:lvl3pPr indent="0" lvl="2" marL="0" marR="0" algn="l">
              <a:spcBef>
                <a:spcPts val="0"/>
              </a:spcBef>
              <a:spcAft>
                <a:spcPts val="0"/>
              </a:spcAft>
              <a:buNone/>
              <a:defRPr sz="1200">
                <a:solidFill>
                  <a:schemeClr val="lt2"/>
                </a:solidFill>
                <a:latin typeface="Corbel"/>
                <a:ea typeface="Corbel"/>
                <a:cs typeface="Corbel"/>
                <a:sym typeface="Corbel"/>
              </a:defRPr>
            </a:lvl3pPr>
            <a:lvl4pPr indent="0" lvl="3" marL="0" marR="0" algn="l">
              <a:spcBef>
                <a:spcPts val="0"/>
              </a:spcBef>
              <a:spcAft>
                <a:spcPts val="0"/>
              </a:spcAft>
              <a:buNone/>
              <a:defRPr sz="1200">
                <a:solidFill>
                  <a:schemeClr val="lt2"/>
                </a:solidFill>
                <a:latin typeface="Corbel"/>
                <a:ea typeface="Corbel"/>
                <a:cs typeface="Corbel"/>
                <a:sym typeface="Corbel"/>
              </a:defRPr>
            </a:lvl4pPr>
            <a:lvl5pPr indent="0" lvl="4" marL="0" marR="0" algn="l">
              <a:spcBef>
                <a:spcPts val="0"/>
              </a:spcBef>
              <a:spcAft>
                <a:spcPts val="0"/>
              </a:spcAft>
              <a:buNone/>
              <a:defRPr sz="1200">
                <a:solidFill>
                  <a:schemeClr val="lt2"/>
                </a:solidFill>
                <a:latin typeface="Corbel"/>
                <a:ea typeface="Corbel"/>
                <a:cs typeface="Corbel"/>
                <a:sym typeface="Corbel"/>
              </a:defRPr>
            </a:lvl5pPr>
            <a:lvl6pPr indent="0" lvl="5" marL="0" marR="0" algn="l">
              <a:spcBef>
                <a:spcPts val="0"/>
              </a:spcBef>
              <a:spcAft>
                <a:spcPts val="0"/>
              </a:spcAft>
              <a:buNone/>
              <a:defRPr sz="1200">
                <a:solidFill>
                  <a:schemeClr val="lt2"/>
                </a:solidFill>
                <a:latin typeface="Corbel"/>
                <a:ea typeface="Corbel"/>
                <a:cs typeface="Corbel"/>
                <a:sym typeface="Corbel"/>
              </a:defRPr>
            </a:lvl6pPr>
            <a:lvl7pPr indent="0" lvl="6" marL="0" marR="0" algn="l">
              <a:spcBef>
                <a:spcPts val="0"/>
              </a:spcBef>
              <a:spcAft>
                <a:spcPts val="0"/>
              </a:spcAft>
              <a:buNone/>
              <a:defRPr sz="1200">
                <a:solidFill>
                  <a:schemeClr val="lt2"/>
                </a:solidFill>
                <a:latin typeface="Corbel"/>
                <a:ea typeface="Corbel"/>
                <a:cs typeface="Corbel"/>
                <a:sym typeface="Corbel"/>
              </a:defRPr>
            </a:lvl7pPr>
            <a:lvl8pPr indent="0" lvl="7" marL="0" marR="0" algn="l">
              <a:spcBef>
                <a:spcPts val="0"/>
              </a:spcBef>
              <a:spcAft>
                <a:spcPts val="0"/>
              </a:spcAft>
              <a:buNone/>
              <a:defRPr sz="1200">
                <a:solidFill>
                  <a:schemeClr val="lt2"/>
                </a:solidFill>
                <a:latin typeface="Corbel"/>
                <a:ea typeface="Corbel"/>
                <a:cs typeface="Corbel"/>
                <a:sym typeface="Corbel"/>
              </a:defRPr>
            </a:lvl8pPr>
            <a:lvl9pPr indent="0" lvl="8" marL="0" marR="0" algn="l">
              <a:spcBef>
                <a:spcPts val="0"/>
              </a:spcBef>
              <a:spcAft>
                <a:spcPts val="0"/>
              </a:spcAft>
              <a:buNone/>
              <a:defRPr sz="1200">
                <a:solidFill>
                  <a:schemeClr val="lt2"/>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showMasterSp="0" type="title">
  <p:cSld name="TITLE">
    <p:spTree>
      <p:nvGrpSpPr>
        <p:cNvPr id="278" name="Shape 278"/>
        <p:cNvGrpSpPr/>
        <p:nvPr/>
      </p:nvGrpSpPr>
      <p:grpSpPr>
        <a:xfrm>
          <a:off x="0" y="0"/>
          <a:ext cx="0" cy="0"/>
          <a:chOff x="0" y="0"/>
          <a:chExt cx="0" cy="0"/>
        </a:xfrm>
      </p:grpSpPr>
      <p:sp>
        <p:nvSpPr>
          <p:cNvPr id="279" name="Google Shape;279;p255"/>
          <p:cNvSpPr/>
          <p:nvPr/>
        </p:nvSpPr>
        <p:spPr>
          <a:xfrm>
            <a:off x="0" y="0"/>
            <a:ext cx="365125" cy="6854825"/>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0" name="Google Shape;280;p255"/>
          <p:cNvSpPr/>
          <p:nvPr/>
        </p:nvSpPr>
        <p:spPr>
          <a:xfrm>
            <a:off x="309563" y="681038"/>
            <a:ext cx="46037"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1" name="Google Shape;281;p255"/>
          <p:cNvSpPr/>
          <p:nvPr/>
        </p:nvSpPr>
        <p:spPr>
          <a:xfrm>
            <a:off x="268288" y="681038"/>
            <a:ext cx="28575"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2" name="Google Shape;282;p255"/>
          <p:cNvSpPr/>
          <p:nvPr/>
        </p:nvSpPr>
        <p:spPr>
          <a:xfrm>
            <a:off x="249238" y="681038"/>
            <a:ext cx="9525"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3" name="Google Shape;283;p255"/>
          <p:cNvSpPr/>
          <p:nvPr/>
        </p:nvSpPr>
        <p:spPr>
          <a:xfrm>
            <a:off x="222250" y="681038"/>
            <a:ext cx="7938"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4" name="Google Shape;284;p255"/>
          <p:cNvSpPr/>
          <p:nvPr/>
        </p:nvSpPr>
        <p:spPr>
          <a:xfrm>
            <a:off x="255588" y="5046663"/>
            <a:ext cx="73025" cy="169227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5" name="Google Shape;285;p255"/>
          <p:cNvSpPr/>
          <p:nvPr/>
        </p:nvSpPr>
        <p:spPr>
          <a:xfrm>
            <a:off x="255588" y="4797425"/>
            <a:ext cx="73025" cy="228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6" name="Google Shape;286;p255"/>
          <p:cNvSpPr/>
          <p:nvPr/>
        </p:nvSpPr>
        <p:spPr>
          <a:xfrm>
            <a:off x="255588" y="4637088"/>
            <a:ext cx="73025" cy="138112"/>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7" name="Google Shape;287;p255"/>
          <p:cNvSpPr/>
          <p:nvPr/>
        </p:nvSpPr>
        <p:spPr>
          <a:xfrm>
            <a:off x="255588" y="4541838"/>
            <a:ext cx="73025" cy="7461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8" name="Google Shape;288;p255"/>
          <p:cNvSpPr txBox="1"/>
          <p:nvPr>
            <p:ph type="ctrTitle"/>
          </p:nvPr>
        </p:nvSpPr>
        <p:spPr>
          <a:xfrm>
            <a:off x="914400" y="4343400"/>
            <a:ext cx="7772400" cy="1975104"/>
          </a:xfrm>
          <a:prstGeom prst="rect">
            <a:avLst/>
          </a:prstGeom>
          <a:noFill/>
          <a:ln>
            <a:noFill/>
          </a:ln>
        </p:spPr>
        <p:txBody>
          <a:bodyPr anchorCtr="0" anchor="t" bIns="45700" lIns="91425" spcFirstLastPara="1" rIns="91425" wrap="square" tIns="45700">
            <a:noAutofit/>
          </a:bodyPr>
          <a:lstStyle>
            <a:lvl1pPr lvl="0" marR="9144" algn="l">
              <a:spcBef>
                <a:spcPts val="0"/>
              </a:spcBef>
              <a:spcAft>
                <a:spcPts val="0"/>
              </a:spcAft>
              <a:buSzPts val="1400"/>
              <a:buNone/>
              <a:defRPr b="1"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9" name="Google Shape;289;p255"/>
          <p:cNvSpPr txBox="1"/>
          <p:nvPr>
            <p:ph idx="1" type="subTitle"/>
          </p:nvPr>
        </p:nvSpPr>
        <p:spPr>
          <a:xfrm>
            <a:off x="914400" y="2834640"/>
            <a:ext cx="7772400" cy="1508760"/>
          </a:xfrm>
          <a:prstGeom prst="rect">
            <a:avLst/>
          </a:prstGeom>
          <a:noFill/>
          <a:ln>
            <a:noFill/>
          </a:ln>
        </p:spPr>
        <p:txBody>
          <a:bodyPr anchorCtr="0" anchor="b" bIns="45700" lIns="100575" spcFirstLastPara="1" rIns="91425" wrap="square" tIns="45700">
            <a:noAutofit/>
          </a:bodyPr>
          <a:lstStyle>
            <a:lvl1pPr lvl="0" algn="l">
              <a:spcBef>
                <a:spcPts val="0"/>
              </a:spcBef>
              <a:spcAft>
                <a:spcPts val="0"/>
              </a:spcAft>
              <a:buSzPts val="1900"/>
              <a:buNone/>
              <a:defRPr sz="2000">
                <a:solidFill>
                  <a:schemeClr val="lt1"/>
                </a:solidFill>
              </a:defRPr>
            </a:lvl1pPr>
            <a:lvl2pPr lvl="1" algn="ctr">
              <a:spcBef>
                <a:spcPts val="360"/>
              </a:spcBef>
              <a:spcAft>
                <a:spcPts val="0"/>
              </a:spcAft>
              <a:buSzPts val="1620"/>
              <a:buNone/>
              <a:defRPr/>
            </a:lvl2pPr>
            <a:lvl3pPr lvl="2" algn="ctr">
              <a:spcBef>
                <a:spcPts val="360"/>
              </a:spcBef>
              <a:spcAft>
                <a:spcPts val="0"/>
              </a:spcAft>
              <a:buSzPts val="1800"/>
              <a:buNone/>
              <a:defRPr/>
            </a:lvl3pPr>
            <a:lvl4pPr lvl="3" algn="ctr">
              <a:spcBef>
                <a:spcPts val="360"/>
              </a:spcBef>
              <a:spcAft>
                <a:spcPts val="0"/>
              </a:spcAft>
              <a:buSzPts val="1800"/>
              <a:buNone/>
              <a:defRPr/>
            </a:lvl4pPr>
            <a:lvl5pPr lvl="4" algn="ctr">
              <a:spcBef>
                <a:spcPts val="360"/>
              </a:spcBef>
              <a:spcAft>
                <a:spcPts val="0"/>
              </a:spcAft>
              <a:buSzPts val="1800"/>
              <a:buNone/>
              <a:defRPr/>
            </a:lvl5pPr>
            <a:lvl6pPr lvl="5" algn="ctr">
              <a:spcBef>
                <a:spcPts val="360"/>
              </a:spcBef>
              <a:spcAft>
                <a:spcPts val="0"/>
              </a:spcAft>
              <a:buSzPts val="1800"/>
              <a:buNone/>
              <a:defRPr/>
            </a:lvl6pPr>
            <a:lvl7pPr lvl="6" algn="ctr">
              <a:spcBef>
                <a:spcPts val="360"/>
              </a:spcBef>
              <a:spcAft>
                <a:spcPts val="0"/>
              </a:spcAft>
              <a:buSzPts val="180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p:txBody>
      </p:sp>
      <p:sp>
        <p:nvSpPr>
          <p:cNvPr id="290" name="Google Shape;290;p255"/>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1" name="Google Shape;291;p255"/>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2" name="Google Shape;292;p255"/>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chemeClr val="lt2"/>
                </a:solidFill>
                <a:latin typeface="Corbel"/>
                <a:ea typeface="Corbel"/>
                <a:cs typeface="Corbel"/>
                <a:sym typeface="Corbel"/>
              </a:defRPr>
            </a:lvl1pPr>
            <a:lvl2pPr indent="0" lvl="1" marL="0" marR="0" algn="l">
              <a:spcBef>
                <a:spcPts val="0"/>
              </a:spcBef>
              <a:spcAft>
                <a:spcPts val="0"/>
              </a:spcAft>
              <a:buNone/>
              <a:defRPr sz="1200">
                <a:solidFill>
                  <a:schemeClr val="lt2"/>
                </a:solidFill>
                <a:latin typeface="Corbel"/>
                <a:ea typeface="Corbel"/>
                <a:cs typeface="Corbel"/>
                <a:sym typeface="Corbel"/>
              </a:defRPr>
            </a:lvl2pPr>
            <a:lvl3pPr indent="0" lvl="2" marL="0" marR="0" algn="l">
              <a:spcBef>
                <a:spcPts val="0"/>
              </a:spcBef>
              <a:spcAft>
                <a:spcPts val="0"/>
              </a:spcAft>
              <a:buNone/>
              <a:defRPr sz="1200">
                <a:solidFill>
                  <a:schemeClr val="lt2"/>
                </a:solidFill>
                <a:latin typeface="Corbel"/>
                <a:ea typeface="Corbel"/>
                <a:cs typeface="Corbel"/>
                <a:sym typeface="Corbel"/>
              </a:defRPr>
            </a:lvl3pPr>
            <a:lvl4pPr indent="0" lvl="3" marL="0" marR="0" algn="l">
              <a:spcBef>
                <a:spcPts val="0"/>
              </a:spcBef>
              <a:spcAft>
                <a:spcPts val="0"/>
              </a:spcAft>
              <a:buNone/>
              <a:defRPr sz="1200">
                <a:solidFill>
                  <a:schemeClr val="lt2"/>
                </a:solidFill>
                <a:latin typeface="Corbel"/>
                <a:ea typeface="Corbel"/>
                <a:cs typeface="Corbel"/>
                <a:sym typeface="Corbel"/>
              </a:defRPr>
            </a:lvl4pPr>
            <a:lvl5pPr indent="0" lvl="4" marL="0" marR="0" algn="l">
              <a:spcBef>
                <a:spcPts val="0"/>
              </a:spcBef>
              <a:spcAft>
                <a:spcPts val="0"/>
              </a:spcAft>
              <a:buNone/>
              <a:defRPr sz="1200">
                <a:solidFill>
                  <a:schemeClr val="lt2"/>
                </a:solidFill>
                <a:latin typeface="Corbel"/>
                <a:ea typeface="Corbel"/>
                <a:cs typeface="Corbel"/>
                <a:sym typeface="Corbel"/>
              </a:defRPr>
            </a:lvl5pPr>
            <a:lvl6pPr indent="0" lvl="5" marL="0" marR="0" algn="l">
              <a:spcBef>
                <a:spcPts val="0"/>
              </a:spcBef>
              <a:spcAft>
                <a:spcPts val="0"/>
              </a:spcAft>
              <a:buNone/>
              <a:defRPr sz="1200">
                <a:solidFill>
                  <a:schemeClr val="lt2"/>
                </a:solidFill>
                <a:latin typeface="Corbel"/>
                <a:ea typeface="Corbel"/>
                <a:cs typeface="Corbel"/>
                <a:sym typeface="Corbel"/>
              </a:defRPr>
            </a:lvl6pPr>
            <a:lvl7pPr indent="0" lvl="6" marL="0" marR="0" algn="l">
              <a:spcBef>
                <a:spcPts val="0"/>
              </a:spcBef>
              <a:spcAft>
                <a:spcPts val="0"/>
              </a:spcAft>
              <a:buNone/>
              <a:defRPr sz="1200">
                <a:solidFill>
                  <a:schemeClr val="lt2"/>
                </a:solidFill>
                <a:latin typeface="Corbel"/>
                <a:ea typeface="Corbel"/>
                <a:cs typeface="Corbel"/>
                <a:sym typeface="Corbel"/>
              </a:defRPr>
            </a:lvl7pPr>
            <a:lvl8pPr indent="0" lvl="7" marL="0" marR="0" algn="l">
              <a:spcBef>
                <a:spcPts val="0"/>
              </a:spcBef>
              <a:spcAft>
                <a:spcPts val="0"/>
              </a:spcAft>
              <a:buNone/>
              <a:defRPr sz="1200">
                <a:solidFill>
                  <a:schemeClr val="lt2"/>
                </a:solidFill>
                <a:latin typeface="Corbel"/>
                <a:ea typeface="Corbel"/>
                <a:cs typeface="Corbel"/>
                <a:sym typeface="Corbel"/>
              </a:defRPr>
            </a:lvl8pPr>
            <a:lvl9pPr indent="0" lvl="8" marL="0" marR="0" algn="l">
              <a:spcBef>
                <a:spcPts val="0"/>
              </a:spcBef>
              <a:spcAft>
                <a:spcPts val="0"/>
              </a:spcAft>
              <a:buNone/>
              <a:defRPr sz="1200">
                <a:solidFill>
                  <a:schemeClr val="lt2"/>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type="secHead">
  <p:cSld name="SECTION_HEADER">
    <p:spTree>
      <p:nvGrpSpPr>
        <p:cNvPr id="293" name="Shape 293"/>
        <p:cNvGrpSpPr/>
        <p:nvPr/>
      </p:nvGrpSpPr>
      <p:grpSpPr>
        <a:xfrm>
          <a:off x="0" y="0"/>
          <a:ext cx="0" cy="0"/>
          <a:chOff x="0" y="0"/>
          <a:chExt cx="0" cy="0"/>
        </a:xfrm>
      </p:grpSpPr>
      <p:sp>
        <p:nvSpPr>
          <p:cNvPr id="294" name="Google Shape;294;p256"/>
          <p:cNvSpPr/>
          <p:nvPr/>
        </p:nvSpPr>
        <p:spPr>
          <a:xfrm>
            <a:off x="4829175" y="1073150"/>
            <a:ext cx="4321175" cy="5791200"/>
          </a:xfrm>
          <a:custGeom>
            <a:rect b="b" l="l" r="r" t="t"/>
            <a:pathLst>
              <a:path extrusionOk="0" h="3648" w="2736">
                <a:moveTo>
                  <a:pt x="0" y="3648"/>
                </a:moveTo>
                <a:lnTo>
                  <a:pt x="720" y="2016"/>
                </a:lnTo>
                <a:lnTo>
                  <a:pt x="2736" y="672"/>
                </a:lnTo>
                <a:lnTo>
                  <a:pt x="2736" y="720"/>
                </a:lnTo>
                <a:lnTo>
                  <a:pt x="744" y="2038"/>
                </a:lnTo>
                <a:lnTo>
                  <a:pt x="48" y="3648"/>
                </a:lnTo>
                <a:lnTo>
                  <a:pt x="48" y="3648"/>
                </a:lnTo>
                <a:close/>
              </a:path>
            </a:pathLst>
          </a:custGeom>
          <a:noFill/>
          <a:ln cap="flat" cmpd="sng" w="9525">
            <a:solidFill>
              <a:schemeClr val="accent2">
                <a:alpha val="52941"/>
              </a:schemeClr>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95" name="Google Shape;295;p256"/>
          <p:cNvSpPr/>
          <p:nvPr/>
        </p:nvSpPr>
        <p:spPr>
          <a:xfrm>
            <a:off x="374650" y="0"/>
            <a:ext cx="5513388" cy="6615113"/>
          </a:xfrm>
          <a:custGeom>
            <a:rect b="b" l="l" r="r" t="t"/>
            <a:pathLst>
              <a:path extrusionOk="0" h="4128" w="3504">
                <a:moveTo>
                  <a:pt x="0" y="4080"/>
                </a:moveTo>
                <a:lnTo>
                  <a:pt x="0" y="4128"/>
                </a:lnTo>
                <a:lnTo>
                  <a:pt x="3504" y="2640"/>
                </a:lnTo>
                <a:lnTo>
                  <a:pt x="2880" y="0"/>
                </a:lnTo>
                <a:lnTo>
                  <a:pt x="2832" y="0"/>
                </a:lnTo>
                <a:lnTo>
                  <a:pt x="3465" y="2619"/>
                </a:lnTo>
                <a:lnTo>
                  <a:pt x="0" y="4080"/>
                </a:lnTo>
                <a:close/>
              </a:path>
            </a:pathLst>
          </a:custGeom>
          <a:noFill/>
          <a:ln cap="flat" cmpd="sng" w="9525">
            <a:solidFill>
              <a:schemeClr val="accent2">
                <a:alpha val="52941"/>
              </a:schemeClr>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96" name="Google Shape;296;p256"/>
          <p:cNvSpPr/>
          <p:nvPr/>
        </p:nvSpPr>
        <p:spPr>
          <a:xfrm rot="5236414">
            <a:off x="4461669" y="1483519"/>
            <a:ext cx="4114800" cy="1189038"/>
          </a:xfrm>
          <a:custGeom>
            <a:rect b="b" l="l" r="r" t="t"/>
            <a:pathLst>
              <a:path extrusionOk="0" h="1344" w="3552">
                <a:moveTo>
                  <a:pt x="0" y="0"/>
                </a:moveTo>
                <a:lnTo>
                  <a:pt x="3552" y="1344"/>
                </a:lnTo>
                <a:lnTo>
                  <a:pt x="0" y="48"/>
                </a:lnTo>
                <a:lnTo>
                  <a:pt x="0" y="0"/>
                </a:lnTo>
                <a:close/>
              </a:path>
            </a:pathLst>
          </a:custGeom>
          <a:solidFill>
            <a:srgbClr val="566885">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97" name="Google Shape;297;p256"/>
          <p:cNvSpPr/>
          <p:nvPr/>
        </p:nvSpPr>
        <p:spPr>
          <a:xfrm>
            <a:off x="5943600" y="0"/>
            <a:ext cx="2743200" cy="4267200"/>
          </a:xfrm>
          <a:custGeom>
            <a:rect b="b" l="l" r="r" t="t"/>
            <a:pathLst>
              <a:path extrusionOk="0" h="2688" w="1728">
                <a:moveTo>
                  <a:pt x="1104" y="0"/>
                </a:moveTo>
                <a:lnTo>
                  <a:pt x="1728" y="0"/>
                </a:lnTo>
                <a:lnTo>
                  <a:pt x="0" y="2688"/>
                </a:lnTo>
                <a:lnTo>
                  <a:pt x="1104"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98" name="Google Shape;298;p256"/>
          <p:cNvSpPr/>
          <p:nvPr/>
        </p:nvSpPr>
        <p:spPr>
          <a:xfrm>
            <a:off x="5943600" y="4267200"/>
            <a:ext cx="3200400" cy="1143000"/>
          </a:xfrm>
          <a:custGeom>
            <a:rect b="b" l="l" r="r" t="t"/>
            <a:pathLst>
              <a:path extrusionOk="0" h="720" w="2016">
                <a:moveTo>
                  <a:pt x="0" y="0"/>
                </a:moveTo>
                <a:lnTo>
                  <a:pt x="2016" y="240"/>
                </a:lnTo>
                <a:lnTo>
                  <a:pt x="2016" y="720"/>
                </a:lnTo>
                <a:lnTo>
                  <a:pt x="0"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99" name="Google Shape;299;p256"/>
          <p:cNvSpPr/>
          <p:nvPr/>
        </p:nvSpPr>
        <p:spPr>
          <a:xfrm>
            <a:off x="5943600" y="0"/>
            <a:ext cx="1371600" cy="4267200"/>
          </a:xfrm>
          <a:custGeom>
            <a:rect b="b" l="l" r="r" t="t"/>
            <a:pathLst>
              <a:path extrusionOk="0" h="2688" w="864">
                <a:moveTo>
                  <a:pt x="864" y="0"/>
                </a:moveTo>
                <a:lnTo>
                  <a:pt x="0" y="2688"/>
                </a:lnTo>
                <a:lnTo>
                  <a:pt x="768" y="0"/>
                </a:lnTo>
                <a:lnTo>
                  <a:pt x="864"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00" name="Google Shape;300;p256"/>
          <p:cNvSpPr/>
          <p:nvPr/>
        </p:nvSpPr>
        <p:spPr>
          <a:xfrm>
            <a:off x="5948363" y="4246563"/>
            <a:ext cx="2090737" cy="2611437"/>
          </a:xfrm>
          <a:custGeom>
            <a:rect b="b" l="l" r="r" t="t"/>
            <a:pathLst>
              <a:path extrusionOk="0" h="1645" w="1317">
                <a:moveTo>
                  <a:pt x="1071" y="1645"/>
                </a:moveTo>
                <a:lnTo>
                  <a:pt x="1317" y="1645"/>
                </a:lnTo>
                <a:lnTo>
                  <a:pt x="0" y="0"/>
                </a:lnTo>
                <a:lnTo>
                  <a:pt x="1071" y="1645"/>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01" name="Google Shape;301;p256"/>
          <p:cNvSpPr/>
          <p:nvPr/>
        </p:nvSpPr>
        <p:spPr>
          <a:xfrm>
            <a:off x="5943600" y="4267200"/>
            <a:ext cx="1600200" cy="2590800"/>
          </a:xfrm>
          <a:custGeom>
            <a:rect b="b" l="l" r="r" t="t"/>
            <a:pathLst>
              <a:path extrusionOk="0" h="1632" w="1008">
                <a:moveTo>
                  <a:pt x="1008" y="1632"/>
                </a:moveTo>
                <a:lnTo>
                  <a:pt x="0" y="0"/>
                </a:lnTo>
                <a:lnTo>
                  <a:pt x="960" y="1632"/>
                </a:lnTo>
                <a:lnTo>
                  <a:pt x="1008" y="1632"/>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02" name="Google Shape;302;p256"/>
          <p:cNvSpPr/>
          <p:nvPr/>
        </p:nvSpPr>
        <p:spPr>
          <a:xfrm>
            <a:off x="5943600" y="1371600"/>
            <a:ext cx="3200400" cy="2895600"/>
          </a:xfrm>
          <a:custGeom>
            <a:rect b="b" l="l" r="r" t="t"/>
            <a:pathLst>
              <a:path extrusionOk="0" h="1824" w="2016">
                <a:moveTo>
                  <a:pt x="2016" y="0"/>
                </a:moveTo>
                <a:lnTo>
                  <a:pt x="2016" y="144"/>
                </a:lnTo>
                <a:lnTo>
                  <a:pt x="0" y="1824"/>
                </a:lnTo>
                <a:lnTo>
                  <a:pt x="2016"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03" name="Google Shape;303;p256"/>
          <p:cNvSpPr/>
          <p:nvPr/>
        </p:nvSpPr>
        <p:spPr>
          <a:xfrm>
            <a:off x="5943600" y="1752600"/>
            <a:ext cx="3200400" cy="2514600"/>
          </a:xfrm>
          <a:custGeom>
            <a:rect b="b" l="l" r="r" t="t"/>
            <a:pathLst>
              <a:path extrusionOk="0" h="1584" w="2016">
                <a:moveTo>
                  <a:pt x="2016" y="0"/>
                </a:moveTo>
                <a:lnTo>
                  <a:pt x="0" y="1584"/>
                </a:lnTo>
                <a:lnTo>
                  <a:pt x="2016" y="48"/>
                </a:lnTo>
                <a:lnTo>
                  <a:pt x="2016"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04" name="Google Shape;304;p256"/>
          <p:cNvSpPr/>
          <p:nvPr/>
        </p:nvSpPr>
        <p:spPr>
          <a:xfrm>
            <a:off x="990600" y="4267200"/>
            <a:ext cx="4953000" cy="2590800"/>
          </a:xfrm>
          <a:custGeom>
            <a:rect b="b" l="l" r="r" t="t"/>
            <a:pathLst>
              <a:path extrusionOk="0" h="1632" w="3120">
                <a:moveTo>
                  <a:pt x="0" y="1632"/>
                </a:moveTo>
                <a:lnTo>
                  <a:pt x="3120" y="0"/>
                </a:lnTo>
                <a:lnTo>
                  <a:pt x="1056" y="1632"/>
                </a:lnTo>
                <a:lnTo>
                  <a:pt x="0" y="1632"/>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05" name="Google Shape;305;p256"/>
          <p:cNvSpPr/>
          <p:nvPr/>
        </p:nvSpPr>
        <p:spPr>
          <a:xfrm>
            <a:off x="533400" y="4267200"/>
            <a:ext cx="5334000" cy="2590800"/>
          </a:xfrm>
          <a:custGeom>
            <a:rect b="b" l="l" r="r" t="t"/>
            <a:pathLst>
              <a:path extrusionOk="0" h="1632" w="3360">
                <a:moveTo>
                  <a:pt x="0" y="1632"/>
                </a:moveTo>
                <a:lnTo>
                  <a:pt x="3360" y="0"/>
                </a:lnTo>
                <a:lnTo>
                  <a:pt x="144" y="1632"/>
                </a:lnTo>
                <a:lnTo>
                  <a:pt x="0" y="1632"/>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06" name="Google Shape;306;p256"/>
          <p:cNvSpPr/>
          <p:nvPr/>
        </p:nvSpPr>
        <p:spPr>
          <a:xfrm>
            <a:off x="366713" y="2438400"/>
            <a:ext cx="5638800" cy="1828800"/>
          </a:xfrm>
          <a:custGeom>
            <a:rect b="b" l="l" r="r" t="t"/>
            <a:pathLst>
              <a:path extrusionOk="0" h="1152" w="3552">
                <a:moveTo>
                  <a:pt x="0" y="0"/>
                </a:moveTo>
                <a:lnTo>
                  <a:pt x="3504" y="1152"/>
                </a:lnTo>
                <a:lnTo>
                  <a:pt x="0" y="384"/>
                </a:lnTo>
                <a:lnTo>
                  <a:pt x="0"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07" name="Google Shape;307;p256"/>
          <p:cNvSpPr/>
          <p:nvPr/>
        </p:nvSpPr>
        <p:spPr>
          <a:xfrm>
            <a:off x="366713" y="2133600"/>
            <a:ext cx="5638800" cy="2133600"/>
          </a:xfrm>
          <a:custGeom>
            <a:rect b="b" l="l" r="r" t="t"/>
            <a:pathLst>
              <a:path extrusionOk="0" h="1344" w="3552">
                <a:moveTo>
                  <a:pt x="0" y="0"/>
                </a:moveTo>
                <a:lnTo>
                  <a:pt x="3552" y="1344"/>
                </a:lnTo>
                <a:lnTo>
                  <a:pt x="0" y="48"/>
                </a:lnTo>
                <a:lnTo>
                  <a:pt x="0" y="0"/>
                </a:lnTo>
                <a:close/>
              </a:path>
            </a:pathLst>
          </a:custGeom>
          <a:solidFill>
            <a:srgbClr val="536888">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08" name="Google Shape;308;p256"/>
          <p:cNvSpPr/>
          <p:nvPr/>
        </p:nvSpPr>
        <p:spPr>
          <a:xfrm>
            <a:off x="4572000" y="4267200"/>
            <a:ext cx="1371600" cy="2590800"/>
          </a:xfrm>
          <a:custGeom>
            <a:rect b="b" l="l" r="r" t="t"/>
            <a:pathLst>
              <a:path extrusionOk="0" h="1632" w="864">
                <a:moveTo>
                  <a:pt x="0" y="1632"/>
                </a:moveTo>
                <a:lnTo>
                  <a:pt x="96" y="1632"/>
                </a:lnTo>
                <a:lnTo>
                  <a:pt x="864" y="0"/>
                </a:lnTo>
                <a:lnTo>
                  <a:pt x="0" y="1632"/>
                </a:lnTo>
                <a:close/>
              </a:path>
            </a:pathLst>
          </a:custGeom>
          <a:solidFill>
            <a:srgbClr val="566885">
              <a:alpha val="2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09" name="Google Shape;309;p256"/>
          <p:cNvSpPr/>
          <p:nvPr/>
        </p:nvSpPr>
        <p:spPr>
          <a:xfrm>
            <a:off x="363538" y="401638"/>
            <a:ext cx="8504237" cy="887412"/>
          </a:xfrm>
          <a:prstGeom prst="rect">
            <a:avLst/>
          </a:prstGeom>
          <a:solidFill>
            <a:srgbClr val="566885">
              <a:alpha val="4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0" name="Google Shape;310;p256"/>
          <p:cNvSpPr/>
          <p:nvPr/>
        </p:nvSpPr>
        <p:spPr>
          <a:xfrm flipH="1">
            <a:off x="371475" y="681038"/>
            <a:ext cx="26988"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1" name="Google Shape;311;p256"/>
          <p:cNvSpPr/>
          <p:nvPr/>
        </p:nvSpPr>
        <p:spPr>
          <a:xfrm flipH="1">
            <a:off x="411163" y="681038"/>
            <a:ext cx="26987"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2" name="Google Shape;312;p256"/>
          <p:cNvSpPr/>
          <p:nvPr/>
        </p:nvSpPr>
        <p:spPr>
          <a:xfrm flipH="1">
            <a:off x="447675" y="681038"/>
            <a:ext cx="9525"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3" name="Google Shape;313;p256"/>
          <p:cNvSpPr/>
          <p:nvPr/>
        </p:nvSpPr>
        <p:spPr>
          <a:xfrm flipH="1">
            <a:off x="476250" y="681038"/>
            <a:ext cx="9525"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4" name="Google Shape;314;p256"/>
          <p:cNvSpPr/>
          <p:nvPr/>
        </p:nvSpPr>
        <p:spPr>
          <a:xfrm>
            <a:off x="500063" y="681038"/>
            <a:ext cx="36512"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5" name="Google Shape;315;p256"/>
          <p:cNvSpPr txBox="1"/>
          <p:nvPr>
            <p:ph idx="1" type="body"/>
          </p:nvPr>
        </p:nvSpPr>
        <p:spPr>
          <a:xfrm>
            <a:off x="706902" y="1351672"/>
            <a:ext cx="5718048" cy="977486"/>
          </a:xfrm>
          <a:prstGeom prst="rect">
            <a:avLst/>
          </a:prstGeom>
          <a:noFill/>
          <a:ln>
            <a:noFill/>
          </a:ln>
        </p:spPr>
        <p:txBody>
          <a:bodyPr anchorCtr="0" anchor="t" bIns="0" lIns="82275" spcFirstLastPara="1" rIns="91425" wrap="square" tIns="45700">
            <a:noAutofit/>
          </a:bodyPr>
          <a:lstStyle>
            <a:lvl1pPr indent="-228600" lvl="0" marL="457200" algn="l">
              <a:spcBef>
                <a:spcPts val="700"/>
              </a:spcBef>
              <a:spcAft>
                <a:spcPts val="0"/>
              </a:spcAft>
              <a:buSzPts val="1900"/>
              <a:buNone/>
              <a:defRPr sz="2000">
                <a:solidFill>
                  <a:schemeClr val="lt1"/>
                </a:solidFill>
              </a:defRPr>
            </a:lvl1pPr>
            <a:lvl2pPr indent="-228600" lvl="1" marL="914400" algn="l">
              <a:spcBef>
                <a:spcPts val="360"/>
              </a:spcBef>
              <a:spcAft>
                <a:spcPts val="0"/>
              </a:spcAft>
              <a:buSzPts val="1620"/>
              <a:buNone/>
              <a:defRPr sz="1800">
                <a:solidFill>
                  <a:schemeClr val="lt1"/>
                </a:solidFill>
              </a:defRPr>
            </a:lvl2pPr>
            <a:lvl3pPr indent="-228600" lvl="2" marL="1371600" algn="l">
              <a:spcBef>
                <a:spcPts val="320"/>
              </a:spcBef>
              <a:spcAft>
                <a:spcPts val="0"/>
              </a:spcAft>
              <a:buSzPts val="1600"/>
              <a:buNone/>
              <a:defRPr sz="1600">
                <a:solidFill>
                  <a:schemeClr val="lt1"/>
                </a:solidFill>
              </a:defRPr>
            </a:lvl3pPr>
            <a:lvl4pPr indent="-228600" lvl="3" marL="1828800" algn="l">
              <a:spcBef>
                <a:spcPts val="280"/>
              </a:spcBef>
              <a:spcAft>
                <a:spcPts val="0"/>
              </a:spcAft>
              <a:buSzPts val="1400"/>
              <a:buNone/>
              <a:defRPr sz="1400">
                <a:solidFill>
                  <a:schemeClr val="lt1"/>
                </a:solidFill>
              </a:defRPr>
            </a:lvl4pPr>
            <a:lvl5pPr indent="-228600" lvl="4" marL="2286000" algn="l">
              <a:spcBef>
                <a:spcPts val="280"/>
              </a:spcBef>
              <a:spcAft>
                <a:spcPts val="0"/>
              </a:spcAft>
              <a:buSzPts val="1400"/>
              <a:buNone/>
              <a:defRPr sz="1400">
                <a:solidFill>
                  <a:schemeClr val="lt1"/>
                </a:solidFill>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16" name="Google Shape;316;p256"/>
          <p:cNvSpPr txBox="1"/>
          <p:nvPr>
            <p:ph type="title"/>
          </p:nvPr>
        </p:nvSpPr>
        <p:spPr>
          <a:xfrm>
            <a:off x="706902" y="512064"/>
            <a:ext cx="8156448" cy="777240"/>
          </a:xfrm>
          <a:prstGeom prst="rect">
            <a:avLst/>
          </a:prstGeom>
          <a:noFill/>
          <a:ln>
            <a:noFill/>
          </a:ln>
        </p:spPr>
        <p:txBody>
          <a:bodyPr anchorCtr="0" anchor="t" bIns="45700" lIns="91425" spcFirstLastPara="1" rIns="91425" wrap="square" tIns="64000">
            <a:noAutofit/>
          </a:bodyPr>
          <a:lstStyle>
            <a:lvl1pPr lvl="0" algn="l">
              <a:spcBef>
                <a:spcPts val="0"/>
              </a:spcBef>
              <a:spcAft>
                <a:spcPts val="0"/>
              </a:spcAft>
              <a:buClr>
                <a:srgbClr val="C1EEFF"/>
              </a:buClr>
              <a:buSzPts val="3800"/>
              <a:buFont typeface="Consolas"/>
              <a:buNone/>
              <a:defRPr b="0" sz="38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7" name="Google Shape;317;p256"/>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8" name="Google Shape;318;p256"/>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9" name="Google Shape;319;p256"/>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chemeClr val="lt2"/>
                </a:solidFill>
                <a:latin typeface="Corbel"/>
                <a:ea typeface="Corbel"/>
                <a:cs typeface="Corbel"/>
                <a:sym typeface="Corbel"/>
              </a:defRPr>
            </a:lvl1pPr>
            <a:lvl2pPr indent="0" lvl="1" marL="0" marR="0" algn="l">
              <a:spcBef>
                <a:spcPts val="0"/>
              </a:spcBef>
              <a:spcAft>
                <a:spcPts val="0"/>
              </a:spcAft>
              <a:buNone/>
              <a:defRPr sz="1200">
                <a:solidFill>
                  <a:schemeClr val="lt2"/>
                </a:solidFill>
                <a:latin typeface="Corbel"/>
                <a:ea typeface="Corbel"/>
                <a:cs typeface="Corbel"/>
                <a:sym typeface="Corbel"/>
              </a:defRPr>
            </a:lvl2pPr>
            <a:lvl3pPr indent="0" lvl="2" marL="0" marR="0" algn="l">
              <a:spcBef>
                <a:spcPts val="0"/>
              </a:spcBef>
              <a:spcAft>
                <a:spcPts val="0"/>
              </a:spcAft>
              <a:buNone/>
              <a:defRPr sz="1200">
                <a:solidFill>
                  <a:schemeClr val="lt2"/>
                </a:solidFill>
                <a:latin typeface="Corbel"/>
                <a:ea typeface="Corbel"/>
                <a:cs typeface="Corbel"/>
                <a:sym typeface="Corbel"/>
              </a:defRPr>
            </a:lvl3pPr>
            <a:lvl4pPr indent="0" lvl="3" marL="0" marR="0" algn="l">
              <a:spcBef>
                <a:spcPts val="0"/>
              </a:spcBef>
              <a:spcAft>
                <a:spcPts val="0"/>
              </a:spcAft>
              <a:buNone/>
              <a:defRPr sz="1200">
                <a:solidFill>
                  <a:schemeClr val="lt2"/>
                </a:solidFill>
                <a:latin typeface="Corbel"/>
                <a:ea typeface="Corbel"/>
                <a:cs typeface="Corbel"/>
                <a:sym typeface="Corbel"/>
              </a:defRPr>
            </a:lvl4pPr>
            <a:lvl5pPr indent="0" lvl="4" marL="0" marR="0" algn="l">
              <a:spcBef>
                <a:spcPts val="0"/>
              </a:spcBef>
              <a:spcAft>
                <a:spcPts val="0"/>
              </a:spcAft>
              <a:buNone/>
              <a:defRPr sz="1200">
                <a:solidFill>
                  <a:schemeClr val="lt2"/>
                </a:solidFill>
                <a:latin typeface="Corbel"/>
                <a:ea typeface="Corbel"/>
                <a:cs typeface="Corbel"/>
                <a:sym typeface="Corbel"/>
              </a:defRPr>
            </a:lvl5pPr>
            <a:lvl6pPr indent="0" lvl="5" marL="0" marR="0" algn="l">
              <a:spcBef>
                <a:spcPts val="0"/>
              </a:spcBef>
              <a:spcAft>
                <a:spcPts val="0"/>
              </a:spcAft>
              <a:buNone/>
              <a:defRPr sz="1200">
                <a:solidFill>
                  <a:schemeClr val="lt2"/>
                </a:solidFill>
                <a:latin typeface="Corbel"/>
                <a:ea typeface="Corbel"/>
                <a:cs typeface="Corbel"/>
                <a:sym typeface="Corbel"/>
              </a:defRPr>
            </a:lvl6pPr>
            <a:lvl7pPr indent="0" lvl="6" marL="0" marR="0" algn="l">
              <a:spcBef>
                <a:spcPts val="0"/>
              </a:spcBef>
              <a:spcAft>
                <a:spcPts val="0"/>
              </a:spcAft>
              <a:buNone/>
              <a:defRPr sz="1200">
                <a:solidFill>
                  <a:schemeClr val="lt2"/>
                </a:solidFill>
                <a:latin typeface="Corbel"/>
                <a:ea typeface="Corbel"/>
                <a:cs typeface="Corbel"/>
                <a:sym typeface="Corbel"/>
              </a:defRPr>
            </a:lvl7pPr>
            <a:lvl8pPr indent="0" lvl="7" marL="0" marR="0" algn="l">
              <a:spcBef>
                <a:spcPts val="0"/>
              </a:spcBef>
              <a:spcAft>
                <a:spcPts val="0"/>
              </a:spcAft>
              <a:buNone/>
              <a:defRPr sz="1200">
                <a:solidFill>
                  <a:schemeClr val="lt2"/>
                </a:solidFill>
                <a:latin typeface="Corbel"/>
                <a:ea typeface="Corbel"/>
                <a:cs typeface="Corbel"/>
                <a:sym typeface="Corbel"/>
              </a:defRPr>
            </a:lvl8pPr>
            <a:lvl9pPr indent="0" lvl="8" marL="0" marR="0" algn="l">
              <a:spcBef>
                <a:spcPts val="0"/>
              </a:spcBef>
              <a:spcAft>
                <a:spcPts val="0"/>
              </a:spcAft>
              <a:buNone/>
              <a:defRPr sz="1200">
                <a:solidFill>
                  <a:schemeClr val="lt2"/>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Σύγκριση" showMasterSp="0" type="twoTxTwoObj">
  <p:cSld name="TWO_OBJECTS_WITH_TEXT">
    <p:spTree>
      <p:nvGrpSpPr>
        <p:cNvPr id="320" name="Shape 320"/>
        <p:cNvGrpSpPr/>
        <p:nvPr/>
      </p:nvGrpSpPr>
      <p:grpSpPr>
        <a:xfrm>
          <a:off x="0" y="0"/>
          <a:ext cx="0" cy="0"/>
          <a:chOff x="0" y="0"/>
          <a:chExt cx="0" cy="0"/>
        </a:xfrm>
      </p:grpSpPr>
      <p:sp>
        <p:nvSpPr>
          <p:cNvPr id="321" name="Google Shape;321;p257"/>
          <p:cNvSpPr/>
          <p:nvPr/>
        </p:nvSpPr>
        <p:spPr>
          <a:xfrm>
            <a:off x="0" y="401638"/>
            <a:ext cx="8867775" cy="887412"/>
          </a:xfrm>
          <a:prstGeom prst="rect">
            <a:avLst/>
          </a:prstGeom>
          <a:solidFill>
            <a:srgbClr val="566885">
              <a:alpha val="4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2" name="Google Shape;322;p257"/>
          <p:cNvSpPr/>
          <p:nvPr/>
        </p:nvSpPr>
        <p:spPr>
          <a:xfrm>
            <a:off x="87313" y="681038"/>
            <a:ext cx="46037"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3" name="Google Shape;323;p257"/>
          <p:cNvSpPr/>
          <p:nvPr/>
        </p:nvSpPr>
        <p:spPr>
          <a:xfrm>
            <a:off x="47625" y="681038"/>
            <a:ext cx="26988"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4" name="Google Shape;324;p257"/>
          <p:cNvSpPr/>
          <p:nvPr/>
        </p:nvSpPr>
        <p:spPr>
          <a:xfrm>
            <a:off x="28575" y="681038"/>
            <a:ext cx="9525"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5" name="Google Shape;325;p257"/>
          <p:cNvSpPr/>
          <p:nvPr/>
        </p:nvSpPr>
        <p:spPr>
          <a:xfrm>
            <a:off x="0" y="681038"/>
            <a:ext cx="9525"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6" name="Google Shape;326;p257"/>
          <p:cNvSpPr/>
          <p:nvPr/>
        </p:nvSpPr>
        <p:spPr>
          <a:xfrm flipH="1">
            <a:off x="149225" y="681038"/>
            <a:ext cx="28575"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7" name="Google Shape;327;p257"/>
          <p:cNvSpPr/>
          <p:nvPr/>
        </p:nvSpPr>
        <p:spPr>
          <a:xfrm flipH="1">
            <a:off x="188913" y="681038"/>
            <a:ext cx="28575"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8" name="Google Shape;328;p257"/>
          <p:cNvSpPr/>
          <p:nvPr/>
        </p:nvSpPr>
        <p:spPr>
          <a:xfrm flipH="1">
            <a:off x="227013" y="681038"/>
            <a:ext cx="9525"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9" name="Google Shape;329;p257"/>
          <p:cNvSpPr/>
          <p:nvPr/>
        </p:nvSpPr>
        <p:spPr>
          <a:xfrm flipH="1">
            <a:off x="255588" y="681038"/>
            <a:ext cx="7937"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0" name="Google Shape;330;p257"/>
          <p:cNvSpPr/>
          <p:nvPr/>
        </p:nvSpPr>
        <p:spPr>
          <a:xfrm>
            <a:off x="279400" y="681038"/>
            <a:ext cx="36513" cy="36512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1" name="Google Shape;331;p257"/>
          <p:cNvSpPr txBox="1"/>
          <p:nvPr>
            <p:ph type="title"/>
          </p:nvPr>
        </p:nvSpPr>
        <p:spPr>
          <a:xfrm>
            <a:off x="504824" y="512064"/>
            <a:ext cx="7772400" cy="9144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sz="4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2" name="Google Shape;332;p257"/>
          <p:cNvSpPr txBox="1"/>
          <p:nvPr>
            <p:ph idx="1" type="body"/>
          </p:nvPr>
        </p:nvSpPr>
        <p:spPr>
          <a:xfrm>
            <a:off x="457200" y="1809750"/>
            <a:ext cx="4040188" cy="639762"/>
          </a:xfrm>
          <a:prstGeom prst="rect">
            <a:avLst/>
          </a:prstGeom>
          <a:noFill/>
          <a:ln>
            <a:noFill/>
          </a:ln>
        </p:spPr>
        <p:txBody>
          <a:bodyPr anchorCtr="0" anchor="ctr" bIns="45700" lIns="91425" spcFirstLastPara="1" rIns="91425" wrap="square" tIns="45700">
            <a:noAutofit/>
          </a:bodyPr>
          <a:lstStyle>
            <a:lvl1pPr indent="-228600" lvl="0" marL="457200" algn="l">
              <a:spcBef>
                <a:spcPts val="700"/>
              </a:spcBef>
              <a:spcAft>
                <a:spcPts val="0"/>
              </a:spcAft>
              <a:buSzPts val="2280"/>
              <a:buNone/>
              <a:defRPr b="1" sz="2400">
                <a:solidFill>
                  <a:schemeClr val="accent2"/>
                </a:solidFill>
              </a:defRPr>
            </a:lvl1pPr>
            <a:lvl2pPr indent="-228600" lvl="1" marL="914400" algn="l">
              <a:spcBef>
                <a:spcPts val="400"/>
              </a:spcBef>
              <a:spcAft>
                <a:spcPts val="0"/>
              </a:spcAft>
              <a:buSzPts val="1800"/>
              <a:buNone/>
              <a:defRPr b="1" sz="2000"/>
            </a:lvl2pPr>
            <a:lvl3pPr indent="-228600" lvl="2" marL="1371600" algn="l">
              <a:spcBef>
                <a:spcPts val="360"/>
              </a:spcBef>
              <a:spcAft>
                <a:spcPts val="0"/>
              </a:spcAft>
              <a:buSzPts val="180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33" name="Google Shape;333;p257"/>
          <p:cNvSpPr txBox="1"/>
          <p:nvPr>
            <p:ph idx="2" type="body"/>
          </p:nvPr>
        </p:nvSpPr>
        <p:spPr>
          <a:xfrm>
            <a:off x="4645025" y="1809750"/>
            <a:ext cx="4041775" cy="639762"/>
          </a:xfrm>
          <a:prstGeom prst="rect">
            <a:avLst/>
          </a:prstGeom>
          <a:noFill/>
          <a:ln>
            <a:noFill/>
          </a:ln>
        </p:spPr>
        <p:txBody>
          <a:bodyPr anchorCtr="0" anchor="ctr" bIns="45700" lIns="91425" spcFirstLastPara="1" rIns="91425" wrap="square" tIns="45700">
            <a:noAutofit/>
          </a:bodyPr>
          <a:lstStyle>
            <a:lvl1pPr indent="-228600" lvl="0" marL="457200" algn="l">
              <a:spcBef>
                <a:spcPts val="700"/>
              </a:spcBef>
              <a:spcAft>
                <a:spcPts val="0"/>
              </a:spcAft>
              <a:buSzPts val="2280"/>
              <a:buNone/>
              <a:defRPr b="1" sz="2400">
                <a:solidFill>
                  <a:schemeClr val="accent2"/>
                </a:solidFill>
              </a:defRPr>
            </a:lvl1pPr>
            <a:lvl2pPr indent="-228600" lvl="1" marL="914400" algn="l">
              <a:spcBef>
                <a:spcPts val="400"/>
              </a:spcBef>
              <a:spcAft>
                <a:spcPts val="0"/>
              </a:spcAft>
              <a:buSzPts val="1800"/>
              <a:buNone/>
              <a:defRPr b="1" sz="2000"/>
            </a:lvl2pPr>
            <a:lvl3pPr indent="-228600" lvl="2" marL="1371600" algn="l">
              <a:spcBef>
                <a:spcPts val="360"/>
              </a:spcBef>
              <a:spcAft>
                <a:spcPts val="0"/>
              </a:spcAft>
              <a:buSzPts val="180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34" name="Google Shape;334;p257"/>
          <p:cNvSpPr txBox="1"/>
          <p:nvPr>
            <p:ph idx="3" type="body"/>
          </p:nvPr>
        </p:nvSpPr>
        <p:spPr>
          <a:xfrm>
            <a:off x="457200" y="2459037"/>
            <a:ext cx="4040188" cy="3959352"/>
          </a:xfrm>
          <a:prstGeom prst="rect">
            <a:avLst/>
          </a:prstGeom>
          <a:noFill/>
          <a:ln>
            <a:noFill/>
          </a:ln>
        </p:spPr>
        <p:txBody>
          <a:bodyPr anchorCtr="0" anchor="t" bIns="45700" lIns="91425" spcFirstLastPara="1" rIns="91425" wrap="square" tIns="45700">
            <a:noAutofit/>
          </a:bodyPr>
          <a:lstStyle>
            <a:lvl1pPr indent="-373380" lvl="0" marL="457200" algn="l">
              <a:spcBef>
                <a:spcPts val="700"/>
              </a:spcBef>
              <a:spcAft>
                <a:spcPts val="0"/>
              </a:spcAft>
              <a:buSzPts val="2280"/>
              <a:buChar char="▪"/>
              <a:defRPr sz="2400"/>
            </a:lvl1pPr>
            <a:lvl2pPr indent="-342900" lvl="1" marL="914400" algn="l">
              <a:spcBef>
                <a:spcPts val="400"/>
              </a:spcBef>
              <a:spcAft>
                <a:spcPts val="0"/>
              </a:spcAft>
              <a:buSzPts val="1800"/>
              <a:buChar char="🢭"/>
              <a:defRPr sz="2000"/>
            </a:lvl2pPr>
            <a:lvl3pPr indent="-342900" lvl="2" marL="1371600" algn="l">
              <a:spcBef>
                <a:spcPts val="360"/>
              </a:spcBef>
              <a:spcAft>
                <a:spcPts val="0"/>
              </a:spcAft>
              <a:buSzPts val="1800"/>
              <a:buChar char="■"/>
              <a:defRPr sz="1800"/>
            </a:lvl3pPr>
            <a:lvl4pPr indent="-330200" lvl="3" marL="1828800" algn="l">
              <a:spcBef>
                <a:spcPts val="320"/>
              </a:spcBef>
              <a:spcAft>
                <a:spcPts val="0"/>
              </a:spcAft>
              <a:buSzPts val="1600"/>
              <a:buChar char="🢝"/>
              <a:defRPr sz="1600"/>
            </a:lvl4pPr>
            <a:lvl5pPr indent="-330200" lvl="4" marL="2286000" algn="l">
              <a:spcBef>
                <a:spcPts val="320"/>
              </a:spcBef>
              <a:spcAft>
                <a:spcPts val="0"/>
              </a:spcAft>
              <a:buSzPts val="1600"/>
              <a:buChar char="●"/>
              <a:defRPr sz="16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35" name="Google Shape;335;p257"/>
          <p:cNvSpPr txBox="1"/>
          <p:nvPr>
            <p:ph idx="4" type="body"/>
          </p:nvPr>
        </p:nvSpPr>
        <p:spPr>
          <a:xfrm>
            <a:off x="4645025" y="2459037"/>
            <a:ext cx="4041775" cy="3959352"/>
          </a:xfrm>
          <a:prstGeom prst="rect">
            <a:avLst/>
          </a:prstGeom>
          <a:noFill/>
          <a:ln>
            <a:noFill/>
          </a:ln>
        </p:spPr>
        <p:txBody>
          <a:bodyPr anchorCtr="0" anchor="t" bIns="45700" lIns="91425" spcFirstLastPara="1" rIns="91425" wrap="square" tIns="45700">
            <a:noAutofit/>
          </a:bodyPr>
          <a:lstStyle>
            <a:lvl1pPr indent="-373380" lvl="0" marL="457200" algn="l">
              <a:spcBef>
                <a:spcPts val="700"/>
              </a:spcBef>
              <a:spcAft>
                <a:spcPts val="0"/>
              </a:spcAft>
              <a:buSzPts val="2280"/>
              <a:buChar char="▪"/>
              <a:defRPr sz="2400"/>
            </a:lvl1pPr>
            <a:lvl2pPr indent="-342900" lvl="1" marL="914400" algn="l">
              <a:spcBef>
                <a:spcPts val="400"/>
              </a:spcBef>
              <a:spcAft>
                <a:spcPts val="0"/>
              </a:spcAft>
              <a:buSzPts val="1800"/>
              <a:buChar char="🢭"/>
              <a:defRPr sz="2000"/>
            </a:lvl2pPr>
            <a:lvl3pPr indent="-342900" lvl="2" marL="1371600" algn="l">
              <a:spcBef>
                <a:spcPts val="360"/>
              </a:spcBef>
              <a:spcAft>
                <a:spcPts val="0"/>
              </a:spcAft>
              <a:buSzPts val="1800"/>
              <a:buChar char="■"/>
              <a:defRPr sz="1800"/>
            </a:lvl3pPr>
            <a:lvl4pPr indent="-330200" lvl="3" marL="1828800" algn="l">
              <a:spcBef>
                <a:spcPts val="320"/>
              </a:spcBef>
              <a:spcAft>
                <a:spcPts val="0"/>
              </a:spcAft>
              <a:buSzPts val="1600"/>
              <a:buChar char="🢝"/>
              <a:defRPr sz="1600"/>
            </a:lvl4pPr>
            <a:lvl5pPr indent="-330200" lvl="4" marL="2286000" algn="l">
              <a:spcBef>
                <a:spcPts val="320"/>
              </a:spcBef>
              <a:spcAft>
                <a:spcPts val="0"/>
              </a:spcAft>
              <a:buSzPts val="1600"/>
              <a:buChar char="●"/>
              <a:defRPr sz="16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36" name="Google Shape;336;p257"/>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7" name="Google Shape;337;p257"/>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8" name="Google Shape;338;p257"/>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chemeClr val="lt2"/>
                </a:solidFill>
                <a:latin typeface="Corbel"/>
                <a:ea typeface="Corbel"/>
                <a:cs typeface="Corbel"/>
                <a:sym typeface="Corbel"/>
              </a:defRPr>
            </a:lvl1pPr>
            <a:lvl2pPr indent="0" lvl="1" marL="0" marR="0" algn="l">
              <a:spcBef>
                <a:spcPts val="0"/>
              </a:spcBef>
              <a:spcAft>
                <a:spcPts val="0"/>
              </a:spcAft>
              <a:buNone/>
              <a:defRPr sz="1200">
                <a:solidFill>
                  <a:schemeClr val="lt2"/>
                </a:solidFill>
                <a:latin typeface="Corbel"/>
                <a:ea typeface="Corbel"/>
                <a:cs typeface="Corbel"/>
                <a:sym typeface="Corbel"/>
              </a:defRPr>
            </a:lvl2pPr>
            <a:lvl3pPr indent="0" lvl="2" marL="0" marR="0" algn="l">
              <a:spcBef>
                <a:spcPts val="0"/>
              </a:spcBef>
              <a:spcAft>
                <a:spcPts val="0"/>
              </a:spcAft>
              <a:buNone/>
              <a:defRPr sz="1200">
                <a:solidFill>
                  <a:schemeClr val="lt2"/>
                </a:solidFill>
                <a:latin typeface="Corbel"/>
                <a:ea typeface="Corbel"/>
                <a:cs typeface="Corbel"/>
                <a:sym typeface="Corbel"/>
              </a:defRPr>
            </a:lvl3pPr>
            <a:lvl4pPr indent="0" lvl="3" marL="0" marR="0" algn="l">
              <a:spcBef>
                <a:spcPts val="0"/>
              </a:spcBef>
              <a:spcAft>
                <a:spcPts val="0"/>
              </a:spcAft>
              <a:buNone/>
              <a:defRPr sz="1200">
                <a:solidFill>
                  <a:schemeClr val="lt2"/>
                </a:solidFill>
                <a:latin typeface="Corbel"/>
                <a:ea typeface="Corbel"/>
                <a:cs typeface="Corbel"/>
                <a:sym typeface="Corbel"/>
              </a:defRPr>
            </a:lvl4pPr>
            <a:lvl5pPr indent="0" lvl="4" marL="0" marR="0" algn="l">
              <a:spcBef>
                <a:spcPts val="0"/>
              </a:spcBef>
              <a:spcAft>
                <a:spcPts val="0"/>
              </a:spcAft>
              <a:buNone/>
              <a:defRPr sz="1200">
                <a:solidFill>
                  <a:schemeClr val="lt2"/>
                </a:solidFill>
                <a:latin typeface="Corbel"/>
                <a:ea typeface="Corbel"/>
                <a:cs typeface="Corbel"/>
                <a:sym typeface="Corbel"/>
              </a:defRPr>
            </a:lvl5pPr>
            <a:lvl6pPr indent="0" lvl="5" marL="0" marR="0" algn="l">
              <a:spcBef>
                <a:spcPts val="0"/>
              </a:spcBef>
              <a:spcAft>
                <a:spcPts val="0"/>
              </a:spcAft>
              <a:buNone/>
              <a:defRPr sz="1200">
                <a:solidFill>
                  <a:schemeClr val="lt2"/>
                </a:solidFill>
                <a:latin typeface="Corbel"/>
                <a:ea typeface="Corbel"/>
                <a:cs typeface="Corbel"/>
                <a:sym typeface="Corbel"/>
              </a:defRPr>
            </a:lvl6pPr>
            <a:lvl7pPr indent="0" lvl="6" marL="0" marR="0" algn="l">
              <a:spcBef>
                <a:spcPts val="0"/>
              </a:spcBef>
              <a:spcAft>
                <a:spcPts val="0"/>
              </a:spcAft>
              <a:buNone/>
              <a:defRPr sz="1200">
                <a:solidFill>
                  <a:schemeClr val="lt2"/>
                </a:solidFill>
                <a:latin typeface="Corbel"/>
                <a:ea typeface="Corbel"/>
                <a:cs typeface="Corbel"/>
                <a:sym typeface="Corbel"/>
              </a:defRPr>
            </a:lvl7pPr>
            <a:lvl8pPr indent="0" lvl="7" marL="0" marR="0" algn="l">
              <a:spcBef>
                <a:spcPts val="0"/>
              </a:spcBef>
              <a:spcAft>
                <a:spcPts val="0"/>
              </a:spcAft>
              <a:buNone/>
              <a:defRPr sz="1200">
                <a:solidFill>
                  <a:schemeClr val="lt2"/>
                </a:solidFill>
                <a:latin typeface="Corbel"/>
                <a:ea typeface="Corbel"/>
                <a:cs typeface="Corbel"/>
                <a:sym typeface="Corbel"/>
              </a:defRPr>
            </a:lvl8pPr>
            <a:lvl9pPr indent="0" lvl="8" marL="0" marR="0" algn="l">
              <a:spcBef>
                <a:spcPts val="0"/>
              </a:spcBef>
              <a:spcAft>
                <a:spcPts val="0"/>
              </a:spcAft>
              <a:buNone/>
              <a:defRPr sz="1200">
                <a:solidFill>
                  <a:schemeClr val="lt2"/>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type="secHead">
  <p:cSld name="SECTION_HEADER">
    <p:spTree>
      <p:nvGrpSpPr>
        <p:cNvPr id="35" name="Shape 35"/>
        <p:cNvGrpSpPr/>
        <p:nvPr/>
      </p:nvGrpSpPr>
      <p:grpSpPr>
        <a:xfrm>
          <a:off x="0" y="0"/>
          <a:ext cx="0" cy="0"/>
          <a:chOff x="0" y="0"/>
          <a:chExt cx="0" cy="0"/>
        </a:xfrm>
      </p:grpSpPr>
      <p:sp>
        <p:nvSpPr>
          <p:cNvPr id="36" name="Google Shape;36;p354"/>
          <p:cNvSpPr txBox="1"/>
          <p:nvPr>
            <p:ph type="title"/>
          </p:nvPr>
        </p:nvSpPr>
        <p:spPr>
          <a:xfrm>
            <a:off x="1066800" y="2821837"/>
            <a:ext cx="6255488" cy="1362075"/>
          </a:xfrm>
          <a:prstGeom prst="rect">
            <a:avLst/>
          </a:prstGeom>
          <a:noFill/>
          <a:ln>
            <a:noFill/>
          </a:ln>
        </p:spPr>
        <p:txBody>
          <a:bodyPr anchorCtr="0" anchor="t" bIns="0" lIns="45700" spcFirstLastPara="1" rIns="45700" wrap="square" tIns="0">
            <a:normAutofit/>
          </a:bodyPr>
          <a:lstStyle>
            <a:lvl1pPr lvl="0" algn="r">
              <a:spcBef>
                <a:spcPts val="0"/>
              </a:spcBef>
              <a:spcAft>
                <a:spcPts val="0"/>
              </a:spcAft>
              <a:buClr>
                <a:srgbClr val="FEF7F0"/>
              </a:buClr>
              <a:buSzPts val="4200"/>
              <a:buFont typeface="Trebuchet MS"/>
              <a:buNone/>
              <a:defRPr b="1" sz="42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354"/>
          <p:cNvSpPr txBox="1"/>
          <p:nvPr>
            <p:ph idx="1" type="body"/>
          </p:nvPr>
        </p:nvSpPr>
        <p:spPr>
          <a:xfrm>
            <a:off x="1066800" y="1905000"/>
            <a:ext cx="6255488" cy="743507"/>
          </a:xfrm>
          <a:prstGeom prst="rect">
            <a:avLst/>
          </a:prstGeom>
          <a:noFill/>
          <a:ln>
            <a:noFill/>
          </a:ln>
        </p:spPr>
        <p:txBody>
          <a:bodyPr anchorCtr="0" anchor="b" bIns="45700" lIns="91425" spcFirstLastPara="1" rIns="91425" wrap="square" tIns="45700">
            <a:noAutofit/>
          </a:bodyPr>
          <a:lstStyle>
            <a:lvl1pPr indent="-228600" lvl="0" marL="457200" algn="r">
              <a:spcBef>
                <a:spcPts val="600"/>
              </a:spcBef>
              <a:spcAft>
                <a:spcPts val="0"/>
              </a:spcAft>
              <a:buSzPts val="1460"/>
              <a:buNone/>
              <a:defRPr sz="2000">
                <a:solidFill>
                  <a:schemeClr val="dk1"/>
                </a:solidFill>
              </a:defRPr>
            </a:lvl1pPr>
            <a:lvl2pPr indent="-228600" lvl="1" marL="914400" algn="l">
              <a:spcBef>
                <a:spcPts val="500"/>
              </a:spcBef>
              <a:spcAft>
                <a:spcPts val="0"/>
              </a:spcAft>
              <a:buSzPts val="1440"/>
              <a:buNone/>
              <a:defRPr sz="1800">
                <a:solidFill>
                  <a:srgbClr val="888888"/>
                </a:solidFill>
              </a:defRPr>
            </a:lvl2pPr>
            <a:lvl3pPr indent="-228600" lvl="2" marL="1371600" algn="l">
              <a:spcBef>
                <a:spcPts val="400"/>
              </a:spcBef>
              <a:spcAft>
                <a:spcPts val="0"/>
              </a:spcAft>
              <a:buSzPts val="960"/>
              <a:buNone/>
              <a:defRPr sz="1600">
                <a:solidFill>
                  <a:srgbClr val="888888"/>
                </a:solidFill>
              </a:defRPr>
            </a:lvl3pPr>
            <a:lvl4pPr indent="-228600" lvl="3" marL="1828800" algn="l">
              <a:spcBef>
                <a:spcPts val="280"/>
              </a:spcBef>
              <a:spcAft>
                <a:spcPts val="0"/>
              </a:spcAft>
              <a:buSzPts val="1120"/>
              <a:buNone/>
              <a:defRPr sz="1400">
                <a:solidFill>
                  <a:srgbClr val="888888"/>
                </a:solidFill>
              </a:defRPr>
            </a:lvl4pPr>
            <a:lvl5pPr indent="-228600" lvl="4" marL="2286000" algn="l">
              <a:spcBef>
                <a:spcPts val="400"/>
              </a:spcBef>
              <a:spcAft>
                <a:spcPts val="0"/>
              </a:spcAft>
              <a:buSzPts val="980"/>
              <a:buNone/>
              <a:defRPr sz="1400">
                <a:solidFill>
                  <a:srgbClr val="888888"/>
                </a:solidFill>
              </a:defRPr>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8" name="Google Shape;38;p354"/>
          <p:cNvSpPr txBox="1"/>
          <p:nvPr>
            <p:ph idx="10" type="dt"/>
          </p:nvPr>
        </p:nvSpPr>
        <p:spPr>
          <a:xfrm>
            <a:off x="4724400" y="6556375"/>
            <a:ext cx="2001838" cy="227013"/>
          </a:xfrm>
          <a:prstGeom prst="rect">
            <a:avLst/>
          </a:prstGeom>
          <a:noFill/>
          <a:ln>
            <a:noFill/>
          </a:ln>
        </p:spPr>
        <p:txBody>
          <a:bodyPr anchorCtr="0" anchor="b" bIns="0" lIns="91425" spcFirstLastPara="1" rIns="91425" wrap="square" tIns="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54"/>
          <p:cNvSpPr txBox="1"/>
          <p:nvPr>
            <p:ph idx="11" type="ftr"/>
          </p:nvPr>
        </p:nvSpPr>
        <p:spPr>
          <a:xfrm>
            <a:off x="1735138" y="6556375"/>
            <a:ext cx="2895600" cy="228600"/>
          </a:xfrm>
          <a:prstGeom prst="rect">
            <a:avLst/>
          </a:prstGeom>
          <a:noFill/>
          <a:ln>
            <a:noFill/>
          </a:ln>
        </p:spPr>
        <p:txBody>
          <a:bodyPr anchorCtr="0" anchor="b" bIns="0" lIns="91425" spcFirstLastPara="1" rIns="91425" wrap="square" tIns="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354"/>
          <p:cNvSpPr txBox="1"/>
          <p:nvPr>
            <p:ph idx="12" type="sldNum"/>
          </p:nvPr>
        </p:nvSpPr>
        <p:spPr>
          <a:xfrm>
            <a:off x="6734175" y="6554788"/>
            <a:ext cx="587375" cy="228600"/>
          </a:xfrm>
          <a:prstGeom prst="rect">
            <a:avLst/>
          </a:prstGeom>
          <a:noFill/>
          <a:ln>
            <a:noFill/>
          </a:ln>
        </p:spPr>
        <p:txBody>
          <a:bodyPr anchorCtr="0" anchor="b" bIns="0" lIns="0" spcFirstLastPara="1" rIns="0" wrap="square" tIns="0">
            <a:noAutofit/>
          </a:bodyPr>
          <a:lstStyle>
            <a:lvl1pPr indent="0" lvl="0" marL="0" marR="0" algn="r">
              <a:spcBef>
                <a:spcPts val="0"/>
              </a:spcBef>
              <a:spcAft>
                <a:spcPts val="0"/>
              </a:spcAft>
              <a:buNone/>
              <a:defRPr sz="1100">
                <a:solidFill>
                  <a:schemeClr val="dk2"/>
                </a:solidFill>
                <a:latin typeface="Trebuchet MS"/>
                <a:ea typeface="Trebuchet MS"/>
                <a:cs typeface="Trebuchet MS"/>
                <a:sym typeface="Trebuchet MS"/>
              </a:defRPr>
            </a:lvl1pPr>
            <a:lvl2pPr indent="0" lvl="1" marL="0" marR="0" algn="r">
              <a:spcBef>
                <a:spcPts val="0"/>
              </a:spcBef>
              <a:spcAft>
                <a:spcPts val="0"/>
              </a:spcAft>
              <a:buNone/>
              <a:defRPr sz="1100">
                <a:solidFill>
                  <a:schemeClr val="dk2"/>
                </a:solidFill>
                <a:latin typeface="Trebuchet MS"/>
                <a:ea typeface="Trebuchet MS"/>
                <a:cs typeface="Trebuchet MS"/>
                <a:sym typeface="Trebuchet MS"/>
              </a:defRPr>
            </a:lvl2pPr>
            <a:lvl3pPr indent="0" lvl="2" marL="0" marR="0" algn="r">
              <a:spcBef>
                <a:spcPts val="0"/>
              </a:spcBef>
              <a:spcAft>
                <a:spcPts val="0"/>
              </a:spcAft>
              <a:buNone/>
              <a:defRPr sz="1100">
                <a:solidFill>
                  <a:schemeClr val="dk2"/>
                </a:solidFill>
                <a:latin typeface="Trebuchet MS"/>
                <a:ea typeface="Trebuchet MS"/>
                <a:cs typeface="Trebuchet MS"/>
                <a:sym typeface="Trebuchet MS"/>
              </a:defRPr>
            </a:lvl3pPr>
            <a:lvl4pPr indent="0" lvl="3" marL="0" marR="0" algn="r">
              <a:spcBef>
                <a:spcPts val="0"/>
              </a:spcBef>
              <a:spcAft>
                <a:spcPts val="0"/>
              </a:spcAft>
              <a:buNone/>
              <a:defRPr sz="1100">
                <a:solidFill>
                  <a:schemeClr val="dk2"/>
                </a:solidFill>
                <a:latin typeface="Trebuchet MS"/>
                <a:ea typeface="Trebuchet MS"/>
                <a:cs typeface="Trebuchet MS"/>
                <a:sym typeface="Trebuchet MS"/>
              </a:defRPr>
            </a:lvl4pPr>
            <a:lvl5pPr indent="0" lvl="4" marL="0" marR="0" algn="r">
              <a:spcBef>
                <a:spcPts val="0"/>
              </a:spcBef>
              <a:spcAft>
                <a:spcPts val="0"/>
              </a:spcAft>
              <a:buNone/>
              <a:defRPr sz="1100">
                <a:solidFill>
                  <a:schemeClr val="dk2"/>
                </a:solidFill>
                <a:latin typeface="Trebuchet MS"/>
                <a:ea typeface="Trebuchet MS"/>
                <a:cs typeface="Trebuchet MS"/>
                <a:sym typeface="Trebuchet MS"/>
              </a:defRPr>
            </a:lvl5pPr>
            <a:lvl6pPr indent="0" lvl="5" marL="0" marR="0" algn="r">
              <a:spcBef>
                <a:spcPts val="0"/>
              </a:spcBef>
              <a:spcAft>
                <a:spcPts val="0"/>
              </a:spcAft>
              <a:buNone/>
              <a:defRPr sz="1100">
                <a:solidFill>
                  <a:schemeClr val="dk2"/>
                </a:solidFill>
                <a:latin typeface="Trebuchet MS"/>
                <a:ea typeface="Trebuchet MS"/>
                <a:cs typeface="Trebuchet MS"/>
                <a:sym typeface="Trebuchet MS"/>
              </a:defRPr>
            </a:lvl6pPr>
            <a:lvl7pPr indent="0" lvl="6" marL="0" marR="0" algn="r">
              <a:spcBef>
                <a:spcPts val="0"/>
              </a:spcBef>
              <a:spcAft>
                <a:spcPts val="0"/>
              </a:spcAft>
              <a:buNone/>
              <a:defRPr sz="1100">
                <a:solidFill>
                  <a:schemeClr val="dk2"/>
                </a:solidFill>
                <a:latin typeface="Trebuchet MS"/>
                <a:ea typeface="Trebuchet MS"/>
                <a:cs typeface="Trebuchet MS"/>
                <a:sym typeface="Trebuchet MS"/>
              </a:defRPr>
            </a:lvl7pPr>
            <a:lvl8pPr indent="0" lvl="7" marL="0" marR="0" algn="r">
              <a:spcBef>
                <a:spcPts val="0"/>
              </a:spcBef>
              <a:spcAft>
                <a:spcPts val="0"/>
              </a:spcAft>
              <a:buNone/>
              <a:defRPr sz="1100">
                <a:solidFill>
                  <a:schemeClr val="dk2"/>
                </a:solidFill>
                <a:latin typeface="Trebuchet MS"/>
                <a:ea typeface="Trebuchet MS"/>
                <a:cs typeface="Trebuchet MS"/>
                <a:sym typeface="Trebuchet MS"/>
              </a:defRPr>
            </a:lvl8pPr>
            <a:lvl9pPr indent="0" lvl="8" marL="0" marR="0" algn="r">
              <a:spcBef>
                <a:spcPts val="0"/>
              </a:spcBef>
              <a:spcAft>
                <a:spcPts val="0"/>
              </a:spcAft>
              <a:buNone/>
              <a:defRPr sz="1100">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ή" showMasterSp="0" type="blank">
  <p:cSld name="BLANK">
    <p:spTree>
      <p:nvGrpSpPr>
        <p:cNvPr id="339" name="Shape 339"/>
        <p:cNvGrpSpPr/>
        <p:nvPr/>
      </p:nvGrpSpPr>
      <p:grpSpPr>
        <a:xfrm>
          <a:off x="0" y="0"/>
          <a:ext cx="0" cy="0"/>
          <a:chOff x="0" y="0"/>
          <a:chExt cx="0" cy="0"/>
        </a:xfrm>
      </p:grpSpPr>
      <p:sp>
        <p:nvSpPr>
          <p:cNvPr id="340" name="Google Shape;340;p258"/>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1" name="Google Shape;341;p258"/>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2" name="Google Shape;342;p258"/>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chemeClr val="lt2"/>
                </a:solidFill>
                <a:latin typeface="Corbel"/>
                <a:ea typeface="Corbel"/>
                <a:cs typeface="Corbel"/>
                <a:sym typeface="Corbel"/>
              </a:defRPr>
            </a:lvl1pPr>
            <a:lvl2pPr indent="0" lvl="1" marL="0" marR="0" algn="l">
              <a:spcBef>
                <a:spcPts val="0"/>
              </a:spcBef>
              <a:spcAft>
                <a:spcPts val="0"/>
              </a:spcAft>
              <a:buNone/>
              <a:defRPr sz="1200">
                <a:solidFill>
                  <a:schemeClr val="lt2"/>
                </a:solidFill>
                <a:latin typeface="Corbel"/>
                <a:ea typeface="Corbel"/>
                <a:cs typeface="Corbel"/>
                <a:sym typeface="Corbel"/>
              </a:defRPr>
            </a:lvl2pPr>
            <a:lvl3pPr indent="0" lvl="2" marL="0" marR="0" algn="l">
              <a:spcBef>
                <a:spcPts val="0"/>
              </a:spcBef>
              <a:spcAft>
                <a:spcPts val="0"/>
              </a:spcAft>
              <a:buNone/>
              <a:defRPr sz="1200">
                <a:solidFill>
                  <a:schemeClr val="lt2"/>
                </a:solidFill>
                <a:latin typeface="Corbel"/>
                <a:ea typeface="Corbel"/>
                <a:cs typeface="Corbel"/>
                <a:sym typeface="Corbel"/>
              </a:defRPr>
            </a:lvl3pPr>
            <a:lvl4pPr indent="0" lvl="3" marL="0" marR="0" algn="l">
              <a:spcBef>
                <a:spcPts val="0"/>
              </a:spcBef>
              <a:spcAft>
                <a:spcPts val="0"/>
              </a:spcAft>
              <a:buNone/>
              <a:defRPr sz="1200">
                <a:solidFill>
                  <a:schemeClr val="lt2"/>
                </a:solidFill>
                <a:latin typeface="Corbel"/>
                <a:ea typeface="Corbel"/>
                <a:cs typeface="Corbel"/>
                <a:sym typeface="Corbel"/>
              </a:defRPr>
            </a:lvl4pPr>
            <a:lvl5pPr indent="0" lvl="4" marL="0" marR="0" algn="l">
              <a:spcBef>
                <a:spcPts val="0"/>
              </a:spcBef>
              <a:spcAft>
                <a:spcPts val="0"/>
              </a:spcAft>
              <a:buNone/>
              <a:defRPr sz="1200">
                <a:solidFill>
                  <a:schemeClr val="lt2"/>
                </a:solidFill>
                <a:latin typeface="Corbel"/>
                <a:ea typeface="Corbel"/>
                <a:cs typeface="Corbel"/>
                <a:sym typeface="Corbel"/>
              </a:defRPr>
            </a:lvl5pPr>
            <a:lvl6pPr indent="0" lvl="5" marL="0" marR="0" algn="l">
              <a:spcBef>
                <a:spcPts val="0"/>
              </a:spcBef>
              <a:spcAft>
                <a:spcPts val="0"/>
              </a:spcAft>
              <a:buNone/>
              <a:defRPr sz="1200">
                <a:solidFill>
                  <a:schemeClr val="lt2"/>
                </a:solidFill>
                <a:latin typeface="Corbel"/>
                <a:ea typeface="Corbel"/>
                <a:cs typeface="Corbel"/>
                <a:sym typeface="Corbel"/>
              </a:defRPr>
            </a:lvl6pPr>
            <a:lvl7pPr indent="0" lvl="6" marL="0" marR="0" algn="l">
              <a:spcBef>
                <a:spcPts val="0"/>
              </a:spcBef>
              <a:spcAft>
                <a:spcPts val="0"/>
              </a:spcAft>
              <a:buNone/>
              <a:defRPr sz="1200">
                <a:solidFill>
                  <a:schemeClr val="lt2"/>
                </a:solidFill>
                <a:latin typeface="Corbel"/>
                <a:ea typeface="Corbel"/>
                <a:cs typeface="Corbel"/>
                <a:sym typeface="Corbel"/>
              </a:defRPr>
            </a:lvl7pPr>
            <a:lvl8pPr indent="0" lvl="7" marL="0" marR="0" algn="l">
              <a:spcBef>
                <a:spcPts val="0"/>
              </a:spcBef>
              <a:spcAft>
                <a:spcPts val="0"/>
              </a:spcAft>
              <a:buNone/>
              <a:defRPr sz="1200">
                <a:solidFill>
                  <a:schemeClr val="lt2"/>
                </a:solidFill>
                <a:latin typeface="Corbel"/>
                <a:ea typeface="Corbel"/>
                <a:cs typeface="Corbel"/>
                <a:sym typeface="Corbel"/>
              </a:defRPr>
            </a:lvl8pPr>
            <a:lvl9pPr indent="0" lvl="8" marL="0" marR="0" algn="l">
              <a:spcBef>
                <a:spcPts val="0"/>
              </a:spcBef>
              <a:spcAft>
                <a:spcPts val="0"/>
              </a:spcAft>
              <a:buNone/>
              <a:defRPr sz="1200">
                <a:solidFill>
                  <a:schemeClr val="lt2"/>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type="objTx">
  <p:cSld name="OBJECT_WITH_CAPTION_TEXT">
    <p:spTree>
      <p:nvGrpSpPr>
        <p:cNvPr id="343" name="Shape 343"/>
        <p:cNvGrpSpPr/>
        <p:nvPr/>
      </p:nvGrpSpPr>
      <p:grpSpPr>
        <a:xfrm>
          <a:off x="0" y="0"/>
          <a:ext cx="0" cy="0"/>
          <a:chOff x="0" y="0"/>
          <a:chExt cx="0" cy="0"/>
        </a:xfrm>
      </p:grpSpPr>
      <p:sp>
        <p:nvSpPr>
          <p:cNvPr id="344" name="Google Shape;344;p259"/>
          <p:cNvSpPr txBox="1"/>
          <p:nvPr>
            <p:ph type="title"/>
          </p:nvPr>
        </p:nvSpPr>
        <p:spPr>
          <a:xfrm>
            <a:off x="685800" y="273050"/>
            <a:ext cx="8229600" cy="11620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C1EEFF"/>
              </a:buClr>
              <a:buSzPts val="3600"/>
              <a:buFont typeface="Consolas"/>
              <a:buNone/>
              <a:defRPr b="0"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5" name="Google Shape;345;p259"/>
          <p:cNvSpPr txBox="1"/>
          <p:nvPr>
            <p:ph idx="1" type="body"/>
          </p:nvPr>
        </p:nvSpPr>
        <p:spPr>
          <a:xfrm>
            <a:off x="685800" y="1435100"/>
            <a:ext cx="2514600" cy="457200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710"/>
              <a:buNone/>
              <a:defRPr sz="1800"/>
            </a:lvl1pPr>
            <a:lvl2pPr indent="-228600" lvl="1" marL="914400" algn="l">
              <a:spcBef>
                <a:spcPts val="240"/>
              </a:spcBef>
              <a:spcAft>
                <a:spcPts val="0"/>
              </a:spcAft>
              <a:buSzPts val="1080"/>
              <a:buNone/>
              <a:defRPr sz="1200"/>
            </a:lvl2pPr>
            <a:lvl3pPr indent="-228600" lvl="2" marL="1371600" algn="l">
              <a:spcBef>
                <a:spcPts val="200"/>
              </a:spcBef>
              <a:spcAft>
                <a:spcPts val="0"/>
              </a:spcAft>
              <a:buSzPts val="1000"/>
              <a:buNone/>
              <a:defRPr sz="1000"/>
            </a:lvl3pPr>
            <a:lvl4pPr indent="-228600" lvl="3" marL="1828800" algn="l">
              <a:spcBef>
                <a:spcPts val="180"/>
              </a:spcBef>
              <a:spcAft>
                <a:spcPts val="0"/>
              </a:spcAft>
              <a:buSzPts val="900"/>
              <a:buNone/>
              <a:defRPr sz="900"/>
            </a:lvl4pPr>
            <a:lvl5pPr indent="-228600" lvl="4" marL="2286000" algn="l">
              <a:spcBef>
                <a:spcPts val="180"/>
              </a:spcBef>
              <a:spcAft>
                <a:spcPts val="0"/>
              </a:spcAft>
              <a:buSzPts val="900"/>
              <a:buNone/>
              <a:defRPr sz="9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46" name="Google Shape;346;p259"/>
          <p:cNvSpPr txBox="1"/>
          <p:nvPr>
            <p:ph idx="2" type="body"/>
          </p:nvPr>
        </p:nvSpPr>
        <p:spPr>
          <a:xfrm>
            <a:off x="3429000" y="1435100"/>
            <a:ext cx="5486400" cy="4572000"/>
          </a:xfrm>
          <a:prstGeom prst="rect">
            <a:avLst/>
          </a:prstGeom>
          <a:noFill/>
          <a:ln>
            <a:noFill/>
          </a:ln>
        </p:spPr>
        <p:txBody>
          <a:bodyPr anchorCtr="0" anchor="t" bIns="45700" lIns="91425" spcFirstLastPara="1" rIns="91425" wrap="square" tIns="45700">
            <a:noAutofit/>
          </a:bodyPr>
          <a:lstStyle>
            <a:lvl1pPr indent="-421640" lvl="0" marL="457200" algn="l">
              <a:spcBef>
                <a:spcPts val="700"/>
              </a:spcBef>
              <a:spcAft>
                <a:spcPts val="0"/>
              </a:spcAft>
              <a:buSzPts val="3040"/>
              <a:buChar char="▪"/>
              <a:defRPr sz="3200"/>
            </a:lvl1pPr>
            <a:lvl2pPr indent="-388619" lvl="1" marL="914400" algn="l">
              <a:spcBef>
                <a:spcPts val="560"/>
              </a:spcBef>
              <a:spcAft>
                <a:spcPts val="0"/>
              </a:spcAft>
              <a:buSzPts val="2520"/>
              <a:buChar char="🢭"/>
              <a:defRPr sz="2800"/>
            </a:lvl2pPr>
            <a:lvl3pPr indent="-381000" lvl="2" marL="1371600" algn="l">
              <a:spcBef>
                <a:spcPts val="480"/>
              </a:spcBef>
              <a:spcAft>
                <a:spcPts val="0"/>
              </a:spcAft>
              <a:buSzPts val="2400"/>
              <a:buChar char="■"/>
              <a:defRPr sz="2400"/>
            </a:lvl3pPr>
            <a:lvl4pPr indent="-355600" lvl="3" marL="1828800" algn="l">
              <a:spcBef>
                <a:spcPts val="400"/>
              </a:spcBef>
              <a:spcAft>
                <a:spcPts val="0"/>
              </a:spcAft>
              <a:buSzPts val="2000"/>
              <a:buChar char="🢝"/>
              <a:defRPr sz="2000"/>
            </a:lvl4pPr>
            <a:lvl5pPr indent="-355600" lvl="4" marL="2286000" algn="l">
              <a:spcBef>
                <a:spcPts val="400"/>
              </a:spcBef>
              <a:spcAft>
                <a:spcPts val="0"/>
              </a:spcAft>
              <a:buSzPts val="2000"/>
              <a:buChar char="●"/>
              <a:defRPr sz="20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47" name="Google Shape;347;p259"/>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8" name="Google Shape;348;p259"/>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9" name="Google Shape;349;p259"/>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chemeClr val="lt2"/>
                </a:solidFill>
                <a:latin typeface="Corbel"/>
                <a:ea typeface="Corbel"/>
                <a:cs typeface="Corbel"/>
                <a:sym typeface="Corbel"/>
              </a:defRPr>
            </a:lvl1pPr>
            <a:lvl2pPr indent="0" lvl="1" marL="0" marR="0" algn="l">
              <a:spcBef>
                <a:spcPts val="0"/>
              </a:spcBef>
              <a:spcAft>
                <a:spcPts val="0"/>
              </a:spcAft>
              <a:buNone/>
              <a:defRPr sz="1200">
                <a:solidFill>
                  <a:schemeClr val="lt2"/>
                </a:solidFill>
                <a:latin typeface="Corbel"/>
                <a:ea typeface="Corbel"/>
                <a:cs typeface="Corbel"/>
                <a:sym typeface="Corbel"/>
              </a:defRPr>
            </a:lvl2pPr>
            <a:lvl3pPr indent="0" lvl="2" marL="0" marR="0" algn="l">
              <a:spcBef>
                <a:spcPts val="0"/>
              </a:spcBef>
              <a:spcAft>
                <a:spcPts val="0"/>
              </a:spcAft>
              <a:buNone/>
              <a:defRPr sz="1200">
                <a:solidFill>
                  <a:schemeClr val="lt2"/>
                </a:solidFill>
                <a:latin typeface="Corbel"/>
                <a:ea typeface="Corbel"/>
                <a:cs typeface="Corbel"/>
                <a:sym typeface="Corbel"/>
              </a:defRPr>
            </a:lvl3pPr>
            <a:lvl4pPr indent="0" lvl="3" marL="0" marR="0" algn="l">
              <a:spcBef>
                <a:spcPts val="0"/>
              </a:spcBef>
              <a:spcAft>
                <a:spcPts val="0"/>
              </a:spcAft>
              <a:buNone/>
              <a:defRPr sz="1200">
                <a:solidFill>
                  <a:schemeClr val="lt2"/>
                </a:solidFill>
                <a:latin typeface="Corbel"/>
                <a:ea typeface="Corbel"/>
                <a:cs typeface="Corbel"/>
                <a:sym typeface="Corbel"/>
              </a:defRPr>
            </a:lvl4pPr>
            <a:lvl5pPr indent="0" lvl="4" marL="0" marR="0" algn="l">
              <a:spcBef>
                <a:spcPts val="0"/>
              </a:spcBef>
              <a:spcAft>
                <a:spcPts val="0"/>
              </a:spcAft>
              <a:buNone/>
              <a:defRPr sz="1200">
                <a:solidFill>
                  <a:schemeClr val="lt2"/>
                </a:solidFill>
                <a:latin typeface="Corbel"/>
                <a:ea typeface="Corbel"/>
                <a:cs typeface="Corbel"/>
                <a:sym typeface="Corbel"/>
              </a:defRPr>
            </a:lvl5pPr>
            <a:lvl6pPr indent="0" lvl="5" marL="0" marR="0" algn="l">
              <a:spcBef>
                <a:spcPts val="0"/>
              </a:spcBef>
              <a:spcAft>
                <a:spcPts val="0"/>
              </a:spcAft>
              <a:buNone/>
              <a:defRPr sz="1200">
                <a:solidFill>
                  <a:schemeClr val="lt2"/>
                </a:solidFill>
                <a:latin typeface="Corbel"/>
                <a:ea typeface="Corbel"/>
                <a:cs typeface="Corbel"/>
                <a:sym typeface="Corbel"/>
              </a:defRPr>
            </a:lvl6pPr>
            <a:lvl7pPr indent="0" lvl="6" marL="0" marR="0" algn="l">
              <a:spcBef>
                <a:spcPts val="0"/>
              </a:spcBef>
              <a:spcAft>
                <a:spcPts val="0"/>
              </a:spcAft>
              <a:buNone/>
              <a:defRPr sz="1200">
                <a:solidFill>
                  <a:schemeClr val="lt2"/>
                </a:solidFill>
                <a:latin typeface="Corbel"/>
                <a:ea typeface="Corbel"/>
                <a:cs typeface="Corbel"/>
                <a:sym typeface="Corbel"/>
              </a:defRPr>
            </a:lvl7pPr>
            <a:lvl8pPr indent="0" lvl="7" marL="0" marR="0" algn="l">
              <a:spcBef>
                <a:spcPts val="0"/>
              </a:spcBef>
              <a:spcAft>
                <a:spcPts val="0"/>
              </a:spcAft>
              <a:buNone/>
              <a:defRPr sz="1200">
                <a:solidFill>
                  <a:schemeClr val="lt2"/>
                </a:solidFill>
                <a:latin typeface="Corbel"/>
                <a:ea typeface="Corbel"/>
                <a:cs typeface="Corbel"/>
                <a:sym typeface="Corbel"/>
              </a:defRPr>
            </a:lvl8pPr>
            <a:lvl9pPr indent="0" lvl="8" marL="0" marR="0" algn="l">
              <a:spcBef>
                <a:spcPts val="0"/>
              </a:spcBef>
              <a:spcAft>
                <a:spcPts val="0"/>
              </a:spcAft>
              <a:buNone/>
              <a:defRPr sz="1200">
                <a:solidFill>
                  <a:schemeClr val="lt2"/>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type="picTx">
  <p:cSld name="PICTURE_WITH_CAPTION_TEXT">
    <p:spTree>
      <p:nvGrpSpPr>
        <p:cNvPr id="350" name="Shape 350"/>
        <p:cNvGrpSpPr/>
        <p:nvPr/>
      </p:nvGrpSpPr>
      <p:grpSpPr>
        <a:xfrm>
          <a:off x="0" y="0"/>
          <a:ext cx="0" cy="0"/>
          <a:chOff x="0" y="0"/>
          <a:chExt cx="0" cy="0"/>
        </a:xfrm>
      </p:grpSpPr>
      <p:sp>
        <p:nvSpPr>
          <p:cNvPr id="351" name="Google Shape;351;p260"/>
          <p:cNvSpPr/>
          <p:nvPr/>
        </p:nvSpPr>
        <p:spPr>
          <a:xfrm>
            <a:off x="368300" y="0"/>
            <a:ext cx="8777288" cy="1878013"/>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52" name="Google Shape;352;p260"/>
          <p:cNvCxnSpPr/>
          <p:nvPr/>
        </p:nvCxnSpPr>
        <p:spPr>
          <a:xfrm>
            <a:off x="363538" y="1884363"/>
            <a:ext cx="8782050" cy="0"/>
          </a:xfrm>
          <a:prstGeom prst="straightConnector1">
            <a:avLst/>
          </a:prstGeom>
          <a:noFill/>
          <a:ln cap="flat" cmpd="sng" w="19050">
            <a:solidFill>
              <a:srgbClr val="FFFFFF"/>
            </a:solidFill>
            <a:prstDash val="solid"/>
            <a:miter lim="800000"/>
            <a:headEnd len="sm" w="sm" type="none"/>
            <a:tailEnd len="sm" w="sm" type="none"/>
          </a:ln>
        </p:spPr>
      </p:cxnSp>
      <p:grpSp>
        <p:nvGrpSpPr>
          <p:cNvPr id="353" name="Google Shape;353;p260"/>
          <p:cNvGrpSpPr/>
          <p:nvPr/>
        </p:nvGrpSpPr>
        <p:grpSpPr>
          <a:xfrm rot="5400000">
            <a:off x="8516145" y="1218407"/>
            <a:ext cx="131762" cy="130176"/>
            <a:chOff x="6668088" y="1295812"/>
            <a:chExt cx="161840" cy="158537"/>
          </a:xfrm>
        </p:grpSpPr>
        <p:cxnSp>
          <p:nvCxnSpPr>
            <p:cNvPr id="354" name="Google Shape;354;p260"/>
            <p:cNvCxnSpPr/>
            <p:nvPr/>
          </p:nvCxnSpPr>
          <p:spPr>
            <a:xfrm rot="-5400000">
              <a:off x="6663593" y="1300308"/>
              <a:ext cx="88935" cy="79945"/>
            </a:xfrm>
            <a:prstGeom prst="straightConnector1">
              <a:avLst/>
            </a:prstGeom>
            <a:noFill/>
            <a:ln cap="rnd" cmpd="sng" w="25400">
              <a:solidFill>
                <a:srgbClr val="FFFFFF"/>
              </a:solidFill>
              <a:prstDash val="solid"/>
              <a:round/>
              <a:headEnd len="sm" w="sm" type="none"/>
              <a:tailEnd len="sm" w="sm" type="none"/>
            </a:ln>
          </p:spPr>
        </p:cxnSp>
        <p:cxnSp>
          <p:nvCxnSpPr>
            <p:cNvPr id="355" name="Google Shape;355;p260"/>
            <p:cNvCxnSpPr/>
            <p:nvPr/>
          </p:nvCxnSpPr>
          <p:spPr>
            <a:xfrm rot="-5400000">
              <a:off x="6685198" y="1391515"/>
              <a:ext cx="125668" cy="0"/>
            </a:xfrm>
            <a:prstGeom prst="straightConnector1">
              <a:avLst/>
            </a:prstGeom>
            <a:noFill/>
            <a:ln cap="rnd" cmpd="sng" w="25400">
              <a:solidFill>
                <a:srgbClr val="FFFFFF"/>
              </a:solidFill>
              <a:prstDash val="solid"/>
              <a:round/>
              <a:headEnd len="sm" w="sm" type="none"/>
              <a:tailEnd len="sm" w="sm" type="none"/>
            </a:ln>
          </p:spPr>
        </p:cxnSp>
        <p:cxnSp>
          <p:nvCxnSpPr>
            <p:cNvPr id="356" name="Google Shape;356;p260"/>
            <p:cNvCxnSpPr/>
            <p:nvPr/>
          </p:nvCxnSpPr>
          <p:spPr>
            <a:xfrm flipH="1" rot="5400000">
              <a:off x="6744513" y="1299332"/>
              <a:ext cx="88935" cy="81895"/>
            </a:xfrm>
            <a:prstGeom prst="straightConnector1">
              <a:avLst/>
            </a:prstGeom>
            <a:noFill/>
            <a:ln cap="rnd" cmpd="sng" w="25400">
              <a:solidFill>
                <a:srgbClr val="FFFFFF"/>
              </a:solidFill>
              <a:prstDash val="solid"/>
              <a:round/>
              <a:headEnd len="sm" w="sm" type="none"/>
              <a:tailEnd len="sm" w="sm" type="none"/>
            </a:ln>
          </p:spPr>
        </p:cxnSp>
      </p:grpSp>
      <p:grpSp>
        <p:nvGrpSpPr>
          <p:cNvPr id="357" name="Google Shape;357;p260"/>
          <p:cNvGrpSpPr/>
          <p:nvPr/>
        </p:nvGrpSpPr>
        <p:grpSpPr>
          <a:xfrm rot="5400000">
            <a:off x="8668545" y="1370807"/>
            <a:ext cx="131762" cy="130176"/>
            <a:chOff x="6668088" y="1295812"/>
            <a:chExt cx="161840" cy="158537"/>
          </a:xfrm>
        </p:grpSpPr>
        <p:cxnSp>
          <p:nvCxnSpPr>
            <p:cNvPr id="358" name="Google Shape;358;p260"/>
            <p:cNvCxnSpPr/>
            <p:nvPr/>
          </p:nvCxnSpPr>
          <p:spPr>
            <a:xfrm rot="-5400000">
              <a:off x="6663593" y="1300308"/>
              <a:ext cx="88935" cy="79945"/>
            </a:xfrm>
            <a:prstGeom prst="straightConnector1">
              <a:avLst/>
            </a:prstGeom>
            <a:noFill/>
            <a:ln cap="rnd" cmpd="sng" w="25400">
              <a:solidFill>
                <a:srgbClr val="FFFFFF"/>
              </a:solidFill>
              <a:prstDash val="solid"/>
              <a:round/>
              <a:headEnd len="sm" w="sm" type="none"/>
              <a:tailEnd len="sm" w="sm" type="none"/>
            </a:ln>
          </p:spPr>
        </p:cxnSp>
        <p:cxnSp>
          <p:nvCxnSpPr>
            <p:cNvPr id="359" name="Google Shape;359;p260"/>
            <p:cNvCxnSpPr/>
            <p:nvPr/>
          </p:nvCxnSpPr>
          <p:spPr>
            <a:xfrm rot="-5400000">
              <a:off x="6685198" y="1391515"/>
              <a:ext cx="125668" cy="0"/>
            </a:xfrm>
            <a:prstGeom prst="straightConnector1">
              <a:avLst/>
            </a:prstGeom>
            <a:noFill/>
            <a:ln cap="rnd" cmpd="sng" w="25400">
              <a:solidFill>
                <a:srgbClr val="FFFFFF"/>
              </a:solidFill>
              <a:prstDash val="solid"/>
              <a:round/>
              <a:headEnd len="sm" w="sm" type="none"/>
              <a:tailEnd len="sm" w="sm" type="none"/>
            </a:ln>
          </p:spPr>
        </p:cxnSp>
        <p:cxnSp>
          <p:nvCxnSpPr>
            <p:cNvPr id="360" name="Google Shape;360;p260"/>
            <p:cNvCxnSpPr/>
            <p:nvPr/>
          </p:nvCxnSpPr>
          <p:spPr>
            <a:xfrm flipH="1" rot="5400000">
              <a:off x="6744513" y="1299332"/>
              <a:ext cx="88935" cy="81895"/>
            </a:xfrm>
            <a:prstGeom prst="straightConnector1">
              <a:avLst/>
            </a:prstGeom>
            <a:noFill/>
            <a:ln cap="rnd" cmpd="sng" w="25400">
              <a:solidFill>
                <a:srgbClr val="FFFFFF"/>
              </a:solidFill>
              <a:prstDash val="solid"/>
              <a:round/>
              <a:headEnd len="sm" w="sm" type="none"/>
              <a:tailEnd len="sm" w="sm" type="none"/>
            </a:ln>
          </p:spPr>
        </p:cxnSp>
      </p:grpSp>
      <p:grpSp>
        <p:nvGrpSpPr>
          <p:cNvPr id="361" name="Google Shape;361;p260"/>
          <p:cNvGrpSpPr/>
          <p:nvPr/>
        </p:nvGrpSpPr>
        <p:grpSpPr>
          <a:xfrm rot="5400000">
            <a:off x="8320882" y="1473994"/>
            <a:ext cx="131763" cy="130175"/>
            <a:chOff x="6668087" y="1295812"/>
            <a:chExt cx="161840" cy="158534"/>
          </a:xfrm>
        </p:grpSpPr>
        <p:cxnSp>
          <p:nvCxnSpPr>
            <p:cNvPr id="362" name="Google Shape;362;p260"/>
            <p:cNvCxnSpPr/>
            <p:nvPr/>
          </p:nvCxnSpPr>
          <p:spPr>
            <a:xfrm rot="-5400000">
              <a:off x="6663592" y="1300307"/>
              <a:ext cx="88934" cy="79945"/>
            </a:xfrm>
            <a:prstGeom prst="straightConnector1">
              <a:avLst/>
            </a:prstGeom>
            <a:noFill/>
            <a:ln cap="rnd" cmpd="sng" w="25400">
              <a:solidFill>
                <a:srgbClr val="FFFFFF"/>
              </a:solidFill>
              <a:prstDash val="solid"/>
              <a:round/>
              <a:headEnd len="sm" w="sm" type="none"/>
              <a:tailEnd len="sm" w="sm" type="none"/>
            </a:ln>
          </p:spPr>
        </p:cxnSp>
        <p:cxnSp>
          <p:nvCxnSpPr>
            <p:cNvPr id="363" name="Google Shape;363;p260"/>
            <p:cNvCxnSpPr/>
            <p:nvPr/>
          </p:nvCxnSpPr>
          <p:spPr>
            <a:xfrm rot="-5400000">
              <a:off x="6685198" y="1391513"/>
              <a:ext cx="125668" cy="0"/>
            </a:xfrm>
            <a:prstGeom prst="straightConnector1">
              <a:avLst/>
            </a:prstGeom>
            <a:noFill/>
            <a:ln cap="rnd" cmpd="sng" w="25400">
              <a:solidFill>
                <a:srgbClr val="FFFFFF"/>
              </a:solidFill>
              <a:prstDash val="solid"/>
              <a:round/>
              <a:headEnd len="sm" w="sm" type="none"/>
              <a:tailEnd len="sm" w="sm" type="none"/>
            </a:ln>
          </p:spPr>
        </p:cxnSp>
        <p:cxnSp>
          <p:nvCxnSpPr>
            <p:cNvPr id="364" name="Google Shape;364;p260"/>
            <p:cNvCxnSpPr/>
            <p:nvPr/>
          </p:nvCxnSpPr>
          <p:spPr>
            <a:xfrm flipH="1" rot="5400000">
              <a:off x="6744512" y="1299332"/>
              <a:ext cx="88934" cy="81895"/>
            </a:xfrm>
            <a:prstGeom prst="straightConnector1">
              <a:avLst/>
            </a:prstGeom>
            <a:noFill/>
            <a:ln cap="rnd" cmpd="sng" w="25400">
              <a:solidFill>
                <a:srgbClr val="FFFFFF"/>
              </a:solidFill>
              <a:prstDash val="solid"/>
              <a:round/>
              <a:headEnd len="sm" w="sm" type="none"/>
              <a:tailEnd len="sm" w="sm" type="none"/>
            </a:ln>
          </p:spPr>
        </p:cxnSp>
      </p:grpSp>
      <p:sp>
        <p:nvSpPr>
          <p:cNvPr id="365" name="Google Shape;365;p260"/>
          <p:cNvSpPr txBox="1"/>
          <p:nvPr>
            <p:ph type="title"/>
          </p:nvPr>
        </p:nvSpPr>
        <p:spPr>
          <a:xfrm>
            <a:off x="914400" y="441251"/>
            <a:ext cx="6858000" cy="701749"/>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rgbClr val="C1EEFF"/>
              </a:buClr>
              <a:buSzPts val="2100"/>
              <a:buFont typeface="Consolas"/>
              <a:buNone/>
              <a:defRPr b="0" sz="21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6" name="Google Shape;366;p260"/>
          <p:cNvSpPr/>
          <p:nvPr>
            <p:ph idx="2" type="pic"/>
          </p:nvPr>
        </p:nvSpPr>
        <p:spPr>
          <a:xfrm>
            <a:off x="368032" y="1893781"/>
            <a:ext cx="8778240" cy="4960144"/>
          </a:xfrm>
          <a:prstGeom prst="rect">
            <a:avLst/>
          </a:prstGeom>
          <a:solidFill>
            <a:schemeClr val="dk2"/>
          </a:solidFill>
          <a:ln>
            <a:noFill/>
          </a:ln>
        </p:spPr>
        <p:txBody>
          <a:bodyPr anchorCtr="0" anchor="t" bIns="45700" lIns="91425" spcFirstLastPara="1" rIns="91425" wrap="square" tIns="45700">
            <a:normAutofit/>
          </a:bodyPr>
          <a:lstStyle>
            <a:lvl1pPr lvl="0" marR="0" rtl="0" algn="l">
              <a:spcBef>
                <a:spcPts val="700"/>
              </a:spcBef>
              <a:spcAft>
                <a:spcPts val="0"/>
              </a:spcAft>
              <a:buClr>
                <a:schemeClr val="lt2"/>
              </a:buClr>
              <a:buSzPts val="3040"/>
              <a:buFont typeface="Noto Sans Symbols"/>
              <a:buNone/>
              <a:defRPr b="0" i="0" sz="3200" u="none" cap="none" strike="noStrike">
                <a:solidFill>
                  <a:schemeClr val="lt1"/>
                </a:solidFill>
                <a:latin typeface="Corbel"/>
                <a:ea typeface="Corbel"/>
                <a:cs typeface="Corbel"/>
                <a:sym typeface="Corbel"/>
              </a:defRPr>
            </a:lvl1pPr>
            <a:lvl2pPr lvl="1" marR="0" rtl="0" algn="l">
              <a:spcBef>
                <a:spcPts val="520"/>
              </a:spcBef>
              <a:spcAft>
                <a:spcPts val="0"/>
              </a:spcAft>
              <a:buClr>
                <a:schemeClr val="accent2"/>
              </a:buClr>
              <a:buSzPts val="2340"/>
              <a:buFont typeface="Noto Sans Symbols"/>
              <a:buChar char="🢭"/>
              <a:defRPr b="0" i="0" sz="2600" u="none" cap="none" strike="noStrike">
                <a:solidFill>
                  <a:schemeClr val="lt1"/>
                </a:solidFill>
                <a:latin typeface="Corbel"/>
                <a:ea typeface="Corbel"/>
                <a:cs typeface="Corbel"/>
                <a:sym typeface="Corbel"/>
              </a:defRPr>
            </a:lvl2pPr>
            <a:lvl3pPr lvl="2" marR="0" rtl="0" algn="l">
              <a:spcBef>
                <a:spcPts val="480"/>
              </a:spcBef>
              <a:spcAft>
                <a:spcPts val="0"/>
              </a:spcAft>
              <a:buClr>
                <a:schemeClr val="accent2"/>
              </a:buClr>
              <a:buSzPts val="2400"/>
              <a:buFont typeface="Noto Sans Symbols"/>
              <a:buChar char="■"/>
              <a:defRPr b="0" i="0" sz="2400" u="none" cap="none" strike="noStrike">
                <a:solidFill>
                  <a:schemeClr val="lt1"/>
                </a:solidFill>
                <a:latin typeface="Corbel"/>
                <a:ea typeface="Corbel"/>
                <a:cs typeface="Corbel"/>
                <a:sym typeface="Corbel"/>
              </a:defRPr>
            </a:lvl3pPr>
            <a:lvl4pPr lvl="3" marR="0" rtl="0" algn="l">
              <a:spcBef>
                <a:spcPts val="440"/>
              </a:spcBef>
              <a:spcAft>
                <a:spcPts val="0"/>
              </a:spcAft>
              <a:buClr>
                <a:srgbClr val="FEB80A"/>
              </a:buClr>
              <a:buSzPts val="2200"/>
              <a:buFont typeface="Noto Sans Symbols"/>
              <a:buChar char="🢝"/>
              <a:defRPr b="0" i="0" sz="2200" u="none" cap="none" strike="noStrike">
                <a:solidFill>
                  <a:schemeClr val="lt1"/>
                </a:solidFill>
                <a:latin typeface="Corbel"/>
                <a:ea typeface="Corbel"/>
                <a:cs typeface="Corbel"/>
                <a:sym typeface="Corbel"/>
              </a:defRPr>
            </a:lvl4pPr>
            <a:lvl5pPr lvl="4" marR="0" rtl="0" algn="l">
              <a:spcBef>
                <a:spcPts val="400"/>
              </a:spcBef>
              <a:spcAft>
                <a:spcPts val="0"/>
              </a:spcAft>
              <a:buClr>
                <a:srgbClr val="FEB80A"/>
              </a:buClr>
              <a:buSzPts val="2000"/>
              <a:buFont typeface="Noto Sans Symbols"/>
              <a:buChar char="●"/>
              <a:defRPr b="0" i="0" sz="2000" u="none" cap="none" strike="noStrike">
                <a:solidFill>
                  <a:schemeClr val="lt1"/>
                </a:solidFill>
                <a:latin typeface="Corbel"/>
                <a:ea typeface="Corbel"/>
                <a:cs typeface="Corbel"/>
                <a:sym typeface="Corbel"/>
              </a:defRPr>
            </a:lvl5pPr>
            <a:lvl6pPr lvl="5" marR="0" rtl="0" algn="l">
              <a:spcBef>
                <a:spcPts val="360"/>
              </a:spcBef>
              <a:spcAft>
                <a:spcPts val="0"/>
              </a:spcAft>
              <a:buClr>
                <a:schemeClr val="accent3"/>
              </a:buClr>
              <a:buSzPts val="1800"/>
              <a:buFont typeface="Noto Sans Symbols"/>
              <a:buChar char="●"/>
              <a:defRPr b="0" i="0" sz="1800" u="none" cap="none" strike="noStrike">
                <a:solidFill>
                  <a:schemeClr val="lt1"/>
                </a:solidFill>
                <a:latin typeface="Corbel"/>
                <a:ea typeface="Corbel"/>
                <a:cs typeface="Corbel"/>
                <a:sym typeface="Corbel"/>
              </a:defRPr>
            </a:lvl6pPr>
            <a:lvl7pPr lvl="6" marR="0" rtl="0" algn="l">
              <a:spcBef>
                <a:spcPts val="320"/>
              </a:spcBef>
              <a:spcAft>
                <a:spcPts val="0"/>
              </a:spcAft>
              <a:buClr>
                <a:schemeClr val="accent4"/>
              </a:buClr>
              <a:buSzPts val="1600"/>
              <a:buFont typeface="Noto Sans Symbols"/>
              <a:buChar char="●"/>
              <a:defRPr b="0" i="0" sz="1600" u="none" cap="none" strike="noStrike">
                <a:solidFill>
                  <a:schemeClr val="lt1"/>
                </a:solidFill>
                <a:latin typeface="Corbel"/>
                <a:ea typeface="Corbel"/>
                <a:cs typeface="Corbel"/>
                <a:sym typeface="Corbel"/>
              </a:defRPr>
            </a:lvl7pPr>
            <a:lvl8pPr lvl="7" marR="0" rtl="0" algn="l">
              <a:spcBef>
                <a:spcPts val="320"/>
              </a:spcBef>
              <a:spcAft>
                <a:spcPts val="0"/>
              </a:spcAft>
              <a:buClr>
                <a:schemeClr val="accent4"/>
              </a:buClr>
              <a:buSzPts val="1600"/>
              <a:buFont typeface="Noto Sans Symbols"/>
              <a:buChar char="●"/>
              <a:defRPr b="0" i="0" sz="1600" u="none" cap="none" strike="noStrike">
                <a:solidFill>
                  <a:schemeClr val="lt1"/>
                </a:solidFill>
                <a:latin typeface="Corbel"/>
                <a:ea typeface="Corbel"/>
                <a:cs typeface="Corbel"/>
                <a:sym typeface="Corbel"/>
              </a:defRPr>
            </a:lvl8pPr>
            <a:lvl9pPr lvl="8" marR="0" rtl="0" algn="l">
              <a:spcBef>
                <a:spcPts val="320"/>
              </a:spcBef>
              <a:spcAft>
                <a:spcPts val="0"/>
              </a:spcAft>
              <a:buClr>
                <a:schemeClr val="accent4"/>
              </a:buClr>
              <a:buSzPts val="1600"/>
              <a:buFont typeface="Noto Sans Symbols"/>
              <a:buChar char="●"/>
              <a:defRPr b="0" i="0" sz="1600" u="none" cap="none" strike="noStrike">
                <a:solidFill>
                  <a:schemeClr val="lt1"/>
                </a:solidFill>
                <a:latin typeface="Corbel"/>
                <a:ea typeface="Corbel"/>
                <a:cs typeface="Corbel"/>
                <a:sym typeface="Corbel"/>
              </a:defRPr>
            </a:lvl9pPr>
          </a:lstStyle>
          <a:p/>
        </p:txBody>
      </p:sp>
      <p:sp>
        <p:nvSpPr>
          <p:cNvPr id="367" name="Google Shape;367;p260"/>
          <p:cNvSpPr txBox="1"/>
          <p:nvPr>
            <p:ph idx="1" type="body"/>
          </p:nvPr>
        </p:nvSpPr>
        <p:spPr>
          <a:xfrm>
            <a:off x="914400" y="1150144"/>
            <a:ext cx="6858000" cy="685800"/>
          </a:xfrm>
          <a:prstGeom prst="rect">
            <a:avLst/>
          </a:prstGeom>
          <a:noFill/>
          <a:ln>
            <a:noFill/>
          </a:ln>
        </p:spPr>
        <p:txBody>
          <a:bodyPr anchorCtr="0" anchor="t" bIns="45700" lIns="91425" spcFirstLastPara="1" rIns="91425" wrap="square" tIns="45700">
            <a:noAutofit/>
          </a:bodyPr>
          <a:lstStyle>
            <a:lvl1pPr indent="-228600" lvl="0" marL="457200" algn="l">
              <a:spcBef>
                <a:spcPts val="0"/>
              </a:spcBef>
              <a:spcAft>
                <a:spcPts val="0"/>
              </a:spcAft>
              <a:buSzPts val="1330"/>
              <a:buNone/>
              <a:defRPr sz="1400">
                <a:solidFill>
                  <a:srgbClr val="FFFFFF"/>
                </a:solidFill>
              </a:defRPr>
            </a:lvl1pPr>
            <a:lvl2pPr indent="-297180" lvl="1" marL="914400" algn="l">
              <a:spcBef>
                <a:spcPts val="240"/>
              </a:spcBef>
              <a:spcAft>
                <a:spcPts val="0"/>
              </a:spcAft>
              <a:buSzPts val="1080"/>
              <a:buChar char="🢭"/>
              <a:defRPr sz="1200"/>
            </a:lvl2pPr>
            <a:lvl3pPr indent="-292100" lvl="2" marL="1371600" algn="l">
              <a:spcBef>
                <a:spcPts val="200"/>
              </a:spcBef>
              <a:spcAft>
                <a:spcPts val="0"/>
              </a:spcAft>
              <a:buSzPts val="1000"/>
              <a:buChar char="■"/>
              <a:defRPr sz="1000"/>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68" name="Google Shape;368;p260"/>
          <p:cNvSpPr txBox="1"/>
          <p:nvPr>
            <p:ph idx="10" type="dt"/>
          </p:nvPr>
        </p:nvSpPr>
        <p:spPr>
          <a:xfrm>
            <a:off x="6477000" y="55563"/>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9" name="Google Shape;369;p260"/>
          <p:cNvSpPr txBox="1"/>
          <p:nvPr>
            <p:ph idx="11" type="ftr"/>
          </p:nvPr>
        </p:nvSpPr>
        <p:spPr>
          <a:xfrm>
            <a:off x="914400" y="55563"/>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0" name="Google Shape;370;p260"/>
          <p:cNvSpPr txBox="1"/>
          <p:nvPr>
            <p:ph idx="12" type="sldNum"/>
          </p:nvPr>
        </p:nvSpPr>
        <p:spPr>
          <a:xfrm>
            <a:off x="8610600" y="55563"/>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chemeClr val="lt2"/>
                </a:solidFill>
                <a:latin typeface="Corbel"/>
                <a:ea typeface="Corbel"/>
                <a:cs typeface="Corbel"/>
                <a:sym typeface="Corbel"/>
              </a:defRPr>
            </a:lvl1pPr>
            <a:lvl2pPr indent="0" lvl="1" marL="0" marR="0" algn="l">
              <a:spcBef>
                <a:spcPts val="0"/>
              </a:spcBef>
              <a:spcAft>
                <a:spcPts val="0"/>
              </a:spcAft>
              <a:buNone/>
              <a:defRPr sz="1200">
                <a:solidFill>
                  <a:schemeClr val="lt2"/>
                </a:solidFill>
                <a:latin typeface="Corbel"/>
                <a:ea typeface="Corbel"/>
                <a:cs typeface="Corbel"/>
                <a:sym typeface="Corbel"/>
              </a:defRPr>
            </a:lvl2pPr>
            <a:lvl3pPr indent="0" lvl="2" marL="0" marR="0" algn="l">
              <a:spcBef>
                <a:spcPts val="0"/>
              </a:spcBef>
              <a:spcAft>
                <a:spcPts val="0"/>
              </a:spcAft>
              <a:buNone/>
              <a:defRPr sz="1200">
                <a:solidFill>
                  <a:schemeClr val="lt2"/>
                </a:solidFill>
                <a:latin typeface="Corbel"/>
                <a:ea typeface="Corbel"/>
                <a:cs typeface="Corbel"/>
                <a:sym typeface="Corbel"/>
              </a:defRPr>
            </a:lvl3pPr>
            <a:lvl4pPr indent="0" lvl="3" marL="0" marR="0" algn="l">
              <a:spcBef>
                <a:spcPts val="0"/>
              </a:spcBef>
              <a:spcAft>
                <a:spcPts val="0"/>
              </a:spcAft>
              <a:buNone/>
              <a:defRPr sz="1200">
                <a:solidFill>
                  <a:schemeClr val="lt2"/>
                </a:solidFill>
                <a:latin typeface="Corbel"/>
                <a:ea typeface="Corbel"/>
                <a:cs typeface="Corbel"/>
                <a:sym typeface="Corbel"/>
              </a:defRPr>
            </a:lvl4pPr>
            <a:lvl5pPr indent="0" lvl="4" marL="0" marR="0" algn="l">
              <a:spcBef>
                <a:spcPts val="0"/>
              </a:spcBef>
              <a:spcAft>
                <a:spcPts val="0"/>
              </a:spcAft>
              <a:buNone/>
              <a:defRPr sz="1200">
                <a:solidFill>
                  <a:schemeClr val="lt2"/>
                </a:solidFill>
                <a:latin typeface="Corbel"/>
                <a:ea typeface="Corbel"/>
                <a:cs typeface="Corbel"/>
                <a:sym typeface="Corbel"/>
              </a:defRPr>
            </a:lvl5pPr>
            <a:lvl6pPr indent="0" lvl="5" marL="0" marR="0" algn="l">
              <a:spcBef>
                <a:spcPts val="0"/>
              </a:spcBef>
              <a:spcAft>
                <a:spcPts val="0"/>
              </a:spcAft>
              <a:buNone/>
              <a:defRPr sz="1200">
                <a:solidFill>
                  <a:schemeClr val="lt2"/>
                </a:solidFill>
                <a:latin typeface="Corbel"/>
                <a:ea typeface="Corbel"/>
                <a:cs typeface="Corbel"/>
                <a:sym typeface="Corbel"/>
              </a:defRPr>
            </a:lvl6pPr>
            <a:lvl7pPr indent="0" lvl="6" marL="0" marR="0" algn="l">
              <a:spcBef>
                <a:spcPts val="0"/>
              </a:spcBef>
              <a:spcAft>
                <a:spcPts val="0"/>
              </a:spcAft>
              <a:buNone/>
              <a:defRPr sz="1200">
                <a:solidFill>
                  <a:schemeClr val="lt2"/>
                </a:solidFill>
                <a:latin typeface="Corbel"/>
                <a:ea typeface="Corbel"/>
                <a:cs typeface="Corbel"/>
                <a:sym typeface="Corbel"/>
              </a:defRPr>
            </a:lvl7pPr>
            <a:lvl8pPr indent="0" lvl="7" marL="0" marR="0" algn="l">
              <a:spcBef>
                <a:spcPts val="0"/>
              </a:spcBef>
              <a:spcAft>
                <a:spcPts val="0"/>
              </a:spcAft>
              <a:buNone/>
              <a:defRPr sz="1200">
                <a:solidFill>
                  <a:schemeClr val="lt2"/>
                </a:solidFill>
                <a:latin typeface="Corbel"/>
                <a:ea typeface="Corbel"/>
                <a:cs typeface="Corbel"/>
                <a:sym typeface="Corbel"/>
              </a:defRPr>
            </a:lvl8pPr>
            <a:lvl9pPr indent="0" lvl="8" marL="0" marR="0" algn="l">
              <a:spcBef>
                <a:spcPts val="0"/>
              </a:spcBef>
              <a:spcAft>
                <a:spcPts val="0"/>
              </a:spcAft>
              <a:buNone/>
              <a:defRPr sz="1200">
                <a:solidFill>
                  <a:schemeClr val="lt2"/>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Κατακόρυφο κείμενο" type="vertTx">
  <p:cSld name="VERTICAL_TEXT">
    <p:spTree>
      <p:nvGrpSpPr>
        <p:cNvPr id="371" name="Shape 371"/>
        <p:cNvGrpSpPr/>
        <p:nvPr/>
      </p:nvGrpSpPr>
      <p:grpSpPr>
        <a:xfrm>
          <a:off x="0" y="0"/>
          <a:ext cx="0" cy="0"/>
          <a:chOff x="0" y="0"/>
          <a:chExt cx="0" cy="0"/>
        </a:xfrm>
      </p:grpSpPr>
      <p:sp>
        <p:nvSpPr>
          <p:cNvPr id="372" name="Google Shape;372;p261"/>
          <p:cNvSpPr txBox="1"/>
          <p:nvPr>
            <p:ph type="title"/>
          </p:nvPr>
        </p:nvSpPr>
        <p:spPr>
          <a:xfrm>
            <a:off x="914400" y="512763"/>
            <a:ext cx="7772400" cy="9144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3" name="Google Shape;373;p261"/>
          <p:cNvSpPr txBox="1"/>
          <p:nvPr>
            <p:ph idx="1" type="body"/>
          </p:nvPr>
        </p:nvSpPr>
        <p:spPr>
          <a:xfrm rot="5400000">
            <a:off x="2514600" y="184150"/>
            <a:ext cx="4572000" cy="7772400"/>
          </a:xfrm>
          <a:prstGeom prst="rect">
            <a:avLst/>
          </a:prstGeom>
          <a:noFill/>
          <a:ln>
            <a:noFill/>
          </a:ln>
        </p:spPr>
        <p:txBody>
          <a:bodyPr anchorCtr="0" anchor="t" bIns="45700" lIns="91425" spcFirstLastPara="1" rIns="91425" wrap="square" tIns="45700">
            <a:noAutofit/>
          </a:bodyPr>
          <a:lstStyle>
            <a:lvl1pPr indent="-337185" lvl="0" marL="457200" algn="l">
              <a:spcBef>
                <a:spcPts val="700"/>
              </a:spcBef>
              <a:spcAft>
                <a:spcPts val="0"/>
              </a:spcAft>
              <a:buSzPts val="1710"/>
              <a:buChar char="▪"/>
              <a:defRPr/>
            </a:lvl1pPr>
            <a:lvl2pPr indent="-331469" lvl="1" marL="914400" algn="l">
              <a:spcBef>
                <a:spcPts val="360"/>
              </a:spcBef>
              <a:spcAft>
                <a:spcPts val="0"/>
              </a:spcAft>
              <a:buSzPts val="162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74" name="Google Shape;374;p261"/>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5" name="Google Shape;375;p261"/>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6" name="Google Shape;376;p261"/>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chemeClr val="lt2"/>
                </a:solidFill>
                <a:latin typeface="Corbel"/>
                <a:ea typeface="Corbel"/>
                <a:cs typeface="Corbel"/>
                <a:sym typeface="Corbel"/>
              </a:defRPr>
            </a:lvl1pPr>
            <a:lvl2pPr indent="0" lvl="1" marL="0" marR="0" algn="l">
              <a:spcBef>
                <a:spcPts val="0"/>
              </a:spcBef>
              <a:spcAft>
                <a:spcPts val="0"/>
              </a:spcAft>
              <a:buNone/>
              <a:defRPr sz="1200">
                <a:solidFill>
                  <a:schemeClr val="lt2"/>
                </a:solidFill>
                <a:latin typeface="Corbel"/>
                <a:ea typeface="Corbel"/>
                <a:cs typeface="Corbel"/>
                <a:sym typeface="Corbel"/>
              </a:defRPr>
            </a:lvl2pPr>
            <a:lvl3pPr indent="0" lvl="2" marL="0" marR="0" algn="l">
              <a:spcBef>
                <a:spcPts val="0"/>
              </a:spcBef>
              <a:spcAft>
                <a:spcPts val="0"/>
              </a:spcAft>
              <a:buNone/>
              <a:defRPr sz="1200">
                <a:solidFill>
                  <a:schemeClr val="lt2"/>
                </a:solidFill>
                <a:latin typeface="Corbel"/>
                <a:ea typeface="Corbel"/>
                <a:cs typeface="Corbel"/>
                <a:sym typeface="Corbel"/>
              </a:defRPr>
            </a:lvl3pPr>
            <a:lvl4pPr indent="0" lvl="3" marL="0" marR="0" algn="l">
              <a:spcBef>
                <a:spcPts val="0"/>
              </a:spcBef>
              <a:spcAft>
                <a:spcPts val="0"/>
              </a:spcAft>
              <a:buNone/>
              <a:defRPr sz="1200">
                <a:solidFill>
                  <a:schemeClr val="lt2"/>
                </a:solidFill>
                <a:latin typeface="Corbel"/>
                <a:ea typeface="Corbel"/>
                <a:cs typeface="Corbel"/>
                <a:sym typeface="Corbel"/>
              </a:defRPr>
            </a:lvl4pPr>
            <a:lvl5pPr indent="0" lvl="4" marL="0" marR="0" algn="l">
              <a:spcBef>
                <a:spcPts val="0"/>
              </a:spcBef>
              <a:spcAft>
                <a:spcPts val="0"/>
              </a:spcAft>
              <a:buNone/>
              <a:defRPr sz="1200">
                <a:solidFill>
                  <a:schemeClr val="lt2"/>
                </a:solidFill>
                <a:latin typeface="Corbel"/>
                <a:ea typeface="Corbel"/>
                <a:cs typeface="Corbel"/>
                <a:sym typeface="Corbel"/>
              </a:defRPr>
            </a:lvl5pPr>
            <a:lvl6pPr indent="0" lvl="5" marL="0" marR="0" algn="l">
              <a:spcBef>
                <a:spcPts val="0"/>
              </a:spcBef>
              <a:spcAft>
                <a:spcPts val="0"/>
              </a:spcAft>
              <a:buNone/>
              <a:defRPr sz="1200">
                <a:solidFill>
                  <a:schemeClr val="lt2"/>
                </a:solidFill>
                <a:latin typeface="Corbel"/>
                <a:ea typeface="Corbel"/>
                <a:cs typeface="Corbel"/>
                <a:sym typeface="Corbel"/>
              </a:defRPr>
            </a:lvl6pPr>
            <a:lvl7pPr indent="0" lvl="6" marL="0" marR="0" algn="l">
              <a:spcBef>
                <a:spcPts val="0"/>
              </a:spcBef>
              <a:spcAft>
                <a:spcPts val="0"/>
              </a:spcAft>
              <a:buNone/>
              <a:defRPr sz="1200">
                <a:solidFill>
                  <a:schemeClr val="lt2"/>
                </a:solidFill>
                <a:latin typeface="Corbel"/>
                <a:ea typeface="Corbel"/>
                <a:cs typeface="Corbel"/>
                <a:sym typeface="Corbel"/>
              </a:defRPr>
            </a:lvl7pPr>
            <a:lvl8pPr indent="0" lvl="7" marL="0" marR="0" algn="l">
              <a:spcBef>
                <a:spcPts val="0"/>
              </a:spcBef>
              <a:spcAft>
                <a:spcPts val="0"/>
              </a:spcAft>
              <a:buNone/>
              <a:defRPr sz="1200">
                <a:solidFill>
                  <a:schemeClr val="lt2"/>
                </a:solidFill>
                <a:latin typeface="Corbel"/>
                <a:ea typeface="Corbel"/>
                <a:cs typeface="Corbel"/>
                <a:sym typeface="Corbel"/>
              </a:defRPr>
            </a:lvl8pPr>
            <a:lvl9pPr indent="0" lvl="8" marL="0" marR="0" algn="l">
              <a:spcBef>
                <a:spcPts val="0"/>
              </a:spcBef>
              <a:spcAft>
                <a:spcPts val="0"/>
              </a:spcAft>
              <a:buNone/>
              <a:defRPr sz="1200">
                <a:solidFill>
                  <a:schemeClr val="lt2"/>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ατακόρυφος τίτλος και Κείμενο" type="vertTitleAndTx">
  <p:cSld name="VERTICAL_TITLE_AND_VERTICAL_TEXT">
    <p:spTree>
      <p:nvGrpSpPr>
        <p:cNvPr id="377" name="Shape 377"/>
        <p:cNvGrpSpPr/>
        <p:nvPr/>
      </p:nvGrpSpPr>
      <p:grpSpPr>
        <a:xfrm>
          <a:off x="0" y="0"/>
          <a:ext cx="0" cy="0"/>
          <a:chOff x="0" y="0"/>
          <a:chExt cx="0" cy="0"/>
        </a:xfrm>
      </p:grpSpPr>
      <p:sp>
        <p:nvSpPr>
          <p:cNvPr id="378" name="Google Shape;378;p262"/>
          <p:cNvSpPr txBox="1"/>
          <p:nvPr>
            <p:ph type="title"/>
          </p:nvPr>
        </p:nvSpPr>
        <p:spPr>
          <a:xfrm rot="5400000">
            <a:off x="4694238" y="2209802"/>
            <a:ext cx="5851525" cy="19812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9" name="Google Shape;379;p262"/>
          <p:cNvSpPr txBox="1"/>
          <p:nvPr>
            <p:ph idx="1" type="body"/>
          </p:nvPr>
        </p:nvSpPr>
        <p:spPr>
          <a:xfrm rot="5400000">
            <a:off x="617537" y="266701"/>
            <a:ext cx="5851525" cy="5867400"/>
          </a:xfrm>
          <a:prstGeom prst="rect">
            <a:avLst/>
          </a:prstGeom>
          <a:noFill/>
          <a:ln>
            <a:noFill/>
          </a:ln>
        </p:spPr>
        <p:txBody>
          <a:bodyPr anchorCtr="0" anchor="t" bIns="45700" lIns="91425" spcFirstLastPara="1" rIns="91425" wrap="square" tIns="45700">
            <a:noAutofit/>
          </a:bodyPr>
          <a:lstStyle>
            <a:lvl1pPr indent="-337185" lvl="0" marL="457200" algn="l">
              <a:spcBef>
                <a:spcPts val="700"/>
              </a:spcBef>
              <a:spcAft>
                <a:spcPts val="0"/>
              </a:spcAft>
              <a:buSzPts val="1710"/>
              <a:buChar char="▪"/>
              <a:defRPr/>
            </a:lvl1pPr>
            <a:lvl2pPr indent="-331469" lvl="1" marL="914400" algn="l">
              <a:spcBef>
                <a:spcPts val="360"/>
              </a:spcBef>
              <a:spcAft>
                <a:spcPts val="0"/>
              </a:spcAft>
              <a:buSzPts val="162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80" name="Google Shape;380;p262"/>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1" name="Google Shape;381;p262"/>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2" name="Google Shape;382;p262"/>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algn="l">
              <a:spcBef>
                <a:spcPts val="0"/>
              </a:spcBef>
              <a:spcAft>
                <a:spcPts val="0"/>
              </a:spcAft>
              <a:buNone/>
              <a:defRPr sz="1200">
                <a:solidFill>
                  <a:schemeClr val="lt2"/>
                </a:solidFill>
                <a:latin typeface="Corbel"/>
                <a:ea typeface="Corbel"/>
                <a:cs typeface="Corbel"/>
                <a:sym typeface="Corbel"/>
              </a:defRPr>
            </a:lvl1pPr>
            <a:lvl2pPr indent="0" lvl="1" marL="0" marR="0" algn="l">
              <a:spcBef>
                <a:spcPts val="0"/>
              </a:spcBef>
              <a:spcAft>
                <a:spcPts val="0"/>
              </a:spcAft>
              <a:buNone/>
              <a:defRPr sz="1200">
                <a:solidFill>
                  <a:schemeClr val="lt2"/>
                </a:solidFill>
                <a:latin typeface="Corbel"/>
                <a:ea typeface="Corbel"/>
                <a:cs typeface="Corbel"/>
                <a:sym typeface="Corbel"/>
              </a:defRPr>
            </a:lvl2pPr>
            <a:lvl3pPr indent="0" lvl="2" marL="0" marR="0" algn="l">
              <a:spcBef>
                <a:spcPts val="0"/>
              </a:spcBef>
              <a:spcAft>
                <a:spcPts val="0"/>
              </a:spcAft>
              <a:buNone/>
              <a:defRPr sz="1200">
                <a:solidFill>
                  <a:schemeClr val="lt2"/>
                </a:solidFill>
                <a:latin typeface="Corbel"/>
                <a:ea typeface="Corbel"/>
                <a:cs typeface="Corbel"/>
                <a:sym typeface="Corbel"/>
              </a:defRPr>
            </a:lvl3pPr>
            <a:lvl4pPr indent="0" lvl="3" marL="0" marR="0" algn="l">
              <a:spcBef>
                <a:spcPts val="0"/>
              </a:spcBef>
              <a:spcAft>
                <a:spcPts val="0"/>
              </a:spcAft>
              <a:buNone/>
              <a:defRPr sz="1200">
                <a:solidFill>
                  <a:schemeClr val="lt2"/>
                </a:solidFill>
                <a:latin typeface="Corbel"/>
                <a:ea typeface="Corbel"/>
                <a:cs typeface="Corbel"/>
                <a:sym typeface="Corbel"/>
              </a:defRPr>
            </a:lvl4pPr>
            <a:lvl5pPr indent="0" lvl="4" marL="0" marR="0" algn="l">
              <a:spcBef>
                <a:spcPts val="0"/>
              </a:spcBef>
              <a:spcAft>
                <a:spcPts val="0"/>
              </a:spcAft>
              <a:buNone/>
              <a:defRPr sz="1200">
                <a:solidFill>
                  <a:schemeClr val="lt2"/>
                </a:solidFill>
                <a:latin typeface="Corbel"/>
                <a:ea typeface="Corbel"/>
                <a:cs typeface="Corbel"/>
                <a:sym typeface="Corbel"/>
              </a:defRPr>
            </a:lvl5pPr>
            <a:lvl6pPr indent="0" lvl="5" marL="0" marR="0" algn="l">
              <a:spcBef>
                <a:spcPts val="0"/>
              </a:spcBef>
              <a:spcAft>
                <a:spcPts val="0"/>
              </a:spcAft>
              <a:buNone/>
              <a:defRPr sz="1200">
                <a:solidFill>
                  <a:schemeClr val="lt2"/>
                </a:solidFill>
                <a:latin typeface="Corbel"/>
                <a:ea typeface="Corbel"/>
                <a:cs typeface="Corbel"/>
                <a:sym typeface="Corbel"/>
              </a:defRPr>
            </a:lvl6pPr>
            <a:lvl7pPr indent="0" lvl="6" marL="0" marR="0" algn="l">
              <a:spcBef>
                <a:spcPts val="0"/>
              </a:spcBef>
              <a:spcAft>
                <a:spcPts val="0"/>
              </a:spcAft>
              <a:buNone/>
              <a:defRPr sz="1200">
                <a:solidFill>
                  <a:schemeClr val="lt2"/>
                </a:solidFill>
                <a:latin typeface="Corbel"/>
                <a:ea typeface="Corbel"/>
                <a:cs typeface="Corbel"/>
                <a:sym typeface="Corbel"/>
              </a:defRPr>
            </a:lvl7pPr>
            <a:lvl8pPr indent="0" lvl="7" marL="0" marR="0" algn="l">
              <a:spcBef>
                <a:spcPts val="0"/>
              </a:spcBef>
              <a:spcAft>
                <a:spcPts val="0"/>
              </a:spcAft>
              <a:buNone/>
              <a:defRPr sz="1200">
                <a:solidFill>
                  <a:schemeClr val="lt2"/>
                </a:solidFill>
                <a:latin typeface="Corbel"/>
                <a:ea typeface="Corbel"/>
                <a:cs typeface="Corbel"/>
                <a:sym typeface="Corbel"/>
              </a:defRPr>
            </a:lvl8pPr>
            <a:lvl9pPr indent="0" lvl="8" marL="0" marR="0" algn="l">
              <a:spcBef>
                <a:spcPts val="0"/>
              </a:spcBef>
              <a:spcAft>
                <a:spcPts val="0"/>
              </a:spcAft>
              <a:buNone/>
              <a:defRPr sz="1200">
                <a:solidFill>
                  <a:schemeClr val="lt2"/>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Αντικείμενο" type="obj">
  <p:cSld name="OBJECT">
    <p:spTree>
      <p:nvGrpSpPr>
        <p:cNvPr id="390" name="Shape 390"/>
        <p:cNvGrpSpPr/>
        <p:nvPr/>
      </p:nvGrpSpPr>
      <p:grpSpPr>
        <a:xfrm>
          <a:off x="0" y="0"/>
          <a:ext cx="0" cy="0"/>
          <a:chOff x="0" y="0"/>
          <a:chExt cx="0" cy="0"/>
        </a:xfrm>
      </p:grpSpPr>
      <p:sp>
        <p:nvSpPr>
          <p:cNvPr id="391" name="Google Shape;391;p121"/>
          <p:cNvSpPr txBox="1"/>
          <p:nvPr>
            <p:ph type="title"/>
          </p:nvPr>
        </p:nvSpPr>
        <p:spPr>
          <a:xfrm>
            <a:off x="457200" y="320675"/>
            <a:ext cx="7239000" cy="1143000"/>
          </a:xfrm>
          <a:prstGeom prst="rect">
            <a:avLst/>
          </a:prstGeom>
          <a:noFill/>
          <a:ln>
            <a:noFill/>
          </a:ln>
        </p:spPr>
        <p:txBody>
          <a:bodyPr anchorCtr="0" anchor="b" bIns="0" lIns="45700" spcFirstLastPara="1" rIns="4570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2" name="Google Shape;392;p121"/>
          <p:cNvSpPr txBox="1"/>
          <p:nvPr>
            <p:ph idx="1" type="body"/>
          </p:nvPr>
        </p:nvSpPr>
        <p:spPr>
          <a:xfrm>
            <a:off x="457200" y="1609725"/>
            <a:ext cx="7239000" cy="4846638"/>
          </a:xfrm>
          <a:prstGeom prst="rect">
            <a:avLst/>
          </a:prstGeom>
          <a:noFill/>
          <a:ln>
            <a:noFill/>
          </a:ln>
        </p:spPr>
        <p:txBody>
          <a:bodyPr anchorCtr="0" anchor="t" bIns="45700" lIns="91425" spcFirstLastPara="1" rIns="91425" wrap="square" tIns="45700">
            <a:noAutofit/>
          </a:bodyPr>
          <a:lstStyle>
            <a:lvl1pPr indent="-312039" lvl="0" marL="457200" algn="l">
              <a:spcBef>
                <a:spcPts val="600"/>
              </a:spcBef>
              <a:spcAft>
                <a:spcPts val="0"/>
              </a:spcAft>
              <a:buSzPts val="1314"/>
              <a:buChar char="⦿"/>
              <a:defRPr/>
            </a:lvl1pPr>
            <a:lvl2pPr indent="-320040" lvl="1" marL="914400" algn="l">
              <a:spcBef>
                <a:spcPts val="500"/>
              </a:spcBef>
              <a:spcAft>
                <a:spcPts val="0"/>
              </a:spcAft>
              <a:buSzPts val="1440"/>
              <a:buChar char="◼"/>
              <a:defRPr/>
            </a:lvl2pPr>
            <a:lvl3pPr indent="-297180" lvl="2" marL="1371600" algn="l">
              <a:spcBef>
                <a:spcPts val="400"/>
              </a:spcBef>
              <a:spcAft>
                <a:spcPts val="0"/>
              </a:spcAft>
              <a:buSzPts val="1080"/>
              <a:buChar char="🞆"/>
              <a:defRPr/>
            </a:lvl3pPr>
            <a:lvl4pPr indent="-320039" lvl="3" marL="1828800" algn="l">
              <a:spcBef>
                <a:spcPts val="360"/>
              </a:spcBef>
              <a:spcAft>
                <a:spcPts val="0"/>
              </a:spcAft>
              <a:buSzPts val="1440"/>
              <a:buChar char="⚫"/>
              <a:defRPr/>
            </a:lvl4pPr>
            <a:lvl5pPr indent="-308610" lvl="4" marL="2286000" algn="l">
              <a:spcBef>
                <a:spcPts val="400"/>
              </a:spcBef>
              <a:spcAft>
                <a:spcPts val="0"/>
              </a:spcAft>
              <a:buSzPts val="1260"/>
              <a:buChar char="◉"/>
              <a:defRPr/>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93" name="Google Shape;393;p121"/>
          <p:cNvSpPr txBox="1"/>
          <p:nvPr>
            <p:ph idx="10" type="dt"/>
          </p:nvPr>
        </p:nvSpPr>
        <p:spPr>
          <a:xfrm>
            <a:off x="4246563" y="6557963"/>
            <a:ext cx="2001837" cy="227012"/>
          </a:xfrm>
          <a:prstGeom prst="rect">
            <a:avLst/>
          </a:prstGeom>
          <a:noFill/>
          <a:ln>
            <a:noFill/>
          </a:ln>
        </p:spPr>
        <p:txBody>
          <a:bodyPr anchorCtr="0" anchor="b" bIns="0" lIns="91425" spcFirstLastPara="1" rIns="91425"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4" name="Google Shape;394;p121"/>
          <p:cNvSpPr txBox="1"/>
          <p:nvPr>
            <p:ph idx="11" type="ftr"/>
          </p:nvPr>
        </p:nvSpPr>
        <p:spPr>
          <a:xfrm>
            <a:off x="457200" y="6557963"/>
            <a:ext cx="3657600" cy="228600"/>
          </a:xfrm>
          <a:prstGeom prst="rect">
            <a:avLst/>
          </a:prstGeom>
          <a:noFill/>
          <a:ln>
            <a:noFill/>
          </a:ln>
        </p:spPr>
        <p:txBody>
          <a:bodyPr anchorCtr="0" anchor="b"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5" name="Google Shape;395;p121"/>
          <p:cNvSpPr txBox="1"/>
          <p:nvPr>
            <p:ph idx="12" type="sldNum"/>
          </p:nvPr>
        </p:nvSpPr>
        <p:spPr>
          <a:xfrm>
            <a:off x="6251575" y="6556375"/>
            <a:ext cx="588963" cy="228600"/>
          </a:xfrm>
          <a:prstGeom prst="rect">
            <a:avLst/>
          </a:prstGeom>
          <a:noFill/>
          <a:ln>
            <a:noFill/>
          </a:ln>
        </p:spPr>
        <p:txBody>
          <a:bodyPr anchorCtr="0" anchor="b" bIns="0" lIns="0" spcFirstLastPara="1" rIns="0" wrap="square" tIns="0">
            <a:noAutofit/>
          </a:bodyPr>
          <a:lstStyle>
            <a:lvl1pPr indent="0" lvl="0" marL="0" marR="0" algn="r">
              <a:spcBef>
                <a:spcPts val="0"/>
              </a:spcBef>
              <a:spcAft>
                <a:spcPts val="0"/>
              </a:spcAft>
              <a:buNone/>
              <a:defRPr b="0" i="0" sz="1100" u="none" cap="none" strike="noStrike">
                <a:solidFill>
                  <a:schemeClr val="dk2"/>
                </a:solidFill>
                <a:latin typeface="Trebuchet MS"/>
                <a:ea typeface="Trebuchet MS"/>
                <a:cs typeface="Trebuchet MS"/>
                <a:sym typeface="Trebuchet MS"/>
              </a:defRPr>
            </a:lvl1pPr>
            <a:lvl2pPr indent="0" lvl="1" marL="0" marR="0" algn="r">
              <a:spcBef>
                <a:spcPts val="0"/>
              </a:spcBef>
              <a:spcAft>
                <a:spcPts val="0"/>
              </a:spcAft>
              <a:buNone/>
              <a:defRPr b="0" i="0" sz="1100" u="none" cap="none" strike="noStrike">
                <a:solidFill>
                  <a:schemeClr val="dk2"/>
                </a:solidFill>
                <a:latin typeface="Trebuchet MS"/>
                <a:ea typeface="Trebuchet MS"/>
                <a:cs typeface="Trebuchet MS"/>
                <a:sym typeface="Trebuchet MS"/>
              </a:defRPr>
            </a:lvl2pPr>
            <a:lvl3pPr indent="0" lvl="2" marL="0" marR="0" algn="r">
              <a:spcBef>
                <a:spcPts val="0"/>
              </a:spcBef>
              <a:spcAft>
                <a:spcPts val="0"/>
              </a:spcAft>
              <a:buNone/>
              <a:defRPr b="0" i="0" sz="1100" u="none" cap="none" strike="noStrike">
                <a:solidFill>
                  <a:schemeClr val="dk2"/>
                </a:solidFill>
                <a:latin typeface="Trebuchet MS"/>
                <a:ea typeface="Trebuchet MS"/>
                <a:cs typeface="Trebuchet MS"/>
                <a:sym typeface="Trebuchet MS"/>
              </a:defRPr>
            </a:lvl3pPr>
            <a:lvl4pPr indent="0" lvl="3" marL="0" marR="0" algn="r">
              <a:spcBef>
                <a:spcPts val="0"/>
              </a:spcBef>
              <a:spcAft>
                <a:spcPts val="0"/>
              </a:spcAft>
              <a:buNone/>
              <a:defRPr b="0" i="0" sz="1100" u="none" cap="none" strike="noStrike">
                <a:solidFill>
                  <a:schemeClr val="dk2"/>
                </a:solidFill>
                <a:latin typeface="Trebuchet MS"/>
                <a:ea typeface="Trebuchet MS"/>
                <a:cs typeface="Trebuchet MS"/>
                <a:sym typeface="Trebuchet MS"/>
              </a:defRPr>
            </a:lvl4pPr>
            <a:lvl5pPr indent="0" lvl="4" marL="0" marR="0" algn="r">
              <a:spcBef>
                <a:spcPts val="0"/>
              </a:spcBef>
              <a:spcAft>
                <a:spcPts val="0"/>
              </a:spcAft>
              <a:buNone/>
              <a:defRPr b="0" i="0" sz="1100" u="none" cap="none" strike="noStrike">
                <a:solidFill>
                  <a:schemeClr val="dk2"/>
                </a:solidFill>
                <a:latin typeface="Trebuchet MS"/>
                <a:ea typeface="Trebuchet MS"/>
                <a:cs typeface="Trebuchet MS"/>
                <a:sym typeface="Trebuchet MS"/>
              </a:defRPr>
            </a:lvl5pPr>
            <a:lvl6pPr indent="0" lvl="5" marL="0" marR="0" algn="r">
              <a:spcBef>
                <a:spcPts val="0"/>
              </a:spcBef>
              <a:spcAft>
                <a:spcPts val="0"/>
              </a:spcAft>
              <a:buNone/>
              <a:defRPr b="0" i="0" sz="1100" u="none" cap="none" strike="noStrike">
                <a:solidFill>
                  <a:schemeClr val="dk2"/>
                </a:solidFill>
                <a:latin typeface="Trebuchet MS"/>
                <a:ea typeface="Trebuchet MS"/>
                <a:cs typeface="Trebuchet MS"/>
                <a:sym typeface="Trebuchet MS"/>
              </a:defRPr>
            </a:lvl6pPr>
            <a:lvl7pPr indent="0" lvl="6" marL="0" marR="0" algn="r">
              <a:spcBef>
                <a:spcPts val="0"/>
              </a:spcBef>
              <a:spcAft>
                <a:spcPts val="0"/>
              </a:spcAft>
              <a:buNone/>
              <a:defRPr b="0" i="0" sz="1100" u="none" cap="none" strike="noStrike">
                <a:solidFill>
                  <a:schemeClr val="dk2"/>
                </a:solidFill>
                <a:latin typeface="Trebuchet MS"/>
                <a:ea typeface="Trebuchet MS"/>
                <a:cs typeface="Trebuchet MS"/>
                <a:sym typeface="Trebuchet MS"/>
              </a:defRPr>
            </a:lvl7pPr>
            <a:lvl8pPr indent="0" lvl="7" marL="0" marR="0" algn="r">
              <a:spcBef>
                <a:spcPts val="0"/>
              </a:spcBef>
              <a:spcAft>
                <a:spcPts val="0"/>
              </a:spcAft>
              <a:buNone/>
              <a:defRPr b="0" i="0" sz="1100" u="none" cap="none" strike="noStrike">
                <a:solidFill>
                  <a:schemeClr val="dk2"/>
                </a:solidFill>
                <a:latin typeface="Trebuchet MS"/>
                <a:ea typeface="Trebuchet MS"/>
                <a:cs typeface="Trebuchet MS"/>
                <a:sym typeface="Trebuchet MS"/>
              </a:defRPr>
            </a:lvl8pPr>
            <a:lvl9pPr indent="0" lvl="8" marL="0" marR="0" algn="r">
              <a:spcBef>
                <a:spcPts val="0"/>
              </a:spcBef>
              <a:spcAft>
                <a:spcPts val="0"/>
              </a:spcAft>
              <a:buNone/>
              <a:defRPr b="0" i="0" sz="11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showMasterSp="0" type="title">
  <p:cSld name="TITLE">
    <p:bg>
      <p:bgPr>
        <a:gradFill>
          <a:gsLst>
            <a:gs pos="0">
              <a:schemeClr val="lt1"/>
            </a:gs>
            <a:gs pos="100000">
              <a:srgbClr val="9E9E9E"/>
            </a:gs>
          </a:gsLst>
          <a:path path="circle">
            <a:fillToRect b="50%" l="50%" r="50%" t="50%"/>
          </a:path>
          <a:tileRect/>
        </a:gradFill>
      </p:bgPr>
    </p:bg>
    <p:spTree>
      <p:nvGrpSpPr>
        <p:cNvPr id="396" name="Shape 396"/>
        <p:cNvGrpSpPr/>
        <p:nvPr/>
      </p:nvGrpSpPr>
      <p:grpSpPr>
        <a:xfrm>
          <a:off x="0" y="0"/>
          <a:ext cx="0" cy="0"/>
          <a:chOff x="0" y="0"/>
          <a:chExt cx="0" cy="0"/>
        </a:xfrm>
      </p:grpSpPr>
      <p:sp>
        <p:nvSpPr>
          <p:cNvPr id="397" name="Google Shape;397;p182"/>
          <p:cNvSpPr/>
          <p:nvPr/>
        </p:nvSpPr>
        <p:spPr>
          <a:xfrm flipH="1">
            <a:off x="2667000" y="0"/>
            <a:ext cx="6477000" cy="6858000"/>
          </a:xfrm>
          <a:prstGeom prst="rect">
            <a:avLst/>
          </a:prstGeom>
          <a:blipFill rotWithShape="1">
            <a:blip r:embed="rId2">
              <a:alphaModFix amt="43000"/>
            </a:blip>
            <a:tile algn="tl" flip="none" tx="0" sx="50000" ty="0" sy="50000"/>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98" name="Google Shape;398;p182"/>
          <p:cNvCxnSpPr/>
          <p:nvPr/>
        </p:nvCxnSpPr>
        <p:spPr>
          <a:xfrm rot="-5400000">
            <a:off x="-762000" y="3429000"/>
            <a:ext cx="6858000" cy="0"/>
          </a:xfrm>
          <a:prstGeom prst="straightConnector1">
            <a:avLst/>
          </a:prstGeom>
          <a:noFill/>
          <a:ln cap="flat" cmpd="sng" w="11425">
            <a:solidFill>
              <a:srgbClr val="F9F9F9"/>
            </a:solidFill>
            <a:prstDash val="solid"/>
            <a:miter lim="800000"/>
            <a:headEnd len="sm" w="sm" type="none"/>
            <a:tailEnd len="sm" w="sm" type="none"/>
          </a:ln>
        </p:spPr>
      </p:cxnSp>
      <p:sp>
        <p:nvSpPr>
          <p:cNvPr id="399" name="Google Shape;399;p182"/>
          <p:cNvSpPr txBox="1"/>
          <p:nvPr>
            <p:ph type="ctrTitle"/>
          </p:nvPr>
        </p:nvSpPr>
        <p:spPr>
          <a:xfrm>
            <a:off x="3366868" y="533400"/>
            <a:ext cx="5105400" cy="2868168"/>
          </a:xfrm>
          <a:prstGeom prst="rect">
            <a:avLst/>
          </a:prstGeom>
          <a:noFill/>
          <a:ln>
            <a:noFill/>
          </a:ln>
        </p:spPr>
        <p:txBody>
          <a:bodyPr anchorCtr="0" anchor="b" bIns="0" lIns="45700" spcFirstLastPara="1" rIns="45700" wrap="square" tIns="0">
            <a:noAutofit/>
          </a:bodyPr>
          <a:lstStyle>
            <a:lvl1pPr lvl="0" algn="r">
              <a:spcBef>
                <a:spcPts val="0"/>
              </a:spcBef>
              <a:spcAft>
                <a:spcPts val="0"/>
              </a:spcAft>
              <a:buSzPts val="1400"/>
              <a:buNone/>
              <a:defRPr b="1" sz="4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0" name="Google Shape;400;p182"/>
          <p:cNvSpPr txBox="1"/>
          <p:nvPr>
            <p:ph idx="1" type="subTitle"/>
          </p:nvPr>
        </p:nvSpPr>
        <p:spPr>
          <a:xfrm>
            <a:off x="3354442" y="3539864"/>
            <a:ext cx="5114778" cy="1101248"/>
          </a:xfrm>
          <a:prstGeom prst="rect">
            <a:avLst/>
          </a:prstGeom>
          <a:noFill/>
          <a:ln>
            <a:noFill/>
          </a:ln>
        </p:spPr>
        <p:txBody>
          <a:bodyPr anchorCtr="0" anchor="t" bIns="0" lIns="45700" spcFirstLastPara="1" rIns="45700" wrap="square" tIns="0">
            <a:noAutofit/>
          </a:bodyPr>
          <a:lstStyle>
            <a:lvl1pPr lvl="0" algn="r">
              <a:spcBef>
                <a:spcPts val="600"/>
              </a:spcBef>
              <a:spcAft>
                <a:spcPts val="0"/>
              </a:spcAft>
              <a:buSzPts val="1606"/>
              <a:buNone/>
              <a:defRPr sz="2200">
                <a:solidFill>
                  <a:srgbClr val="FFFFFF"/>
                </a:solidFill>
              </a:defRPr>
            </a:lvl1pPr>
            <a:lvl2pPr lvl="1" algn="ctr">
              <a:spcBef>
                <a:spcPts val="500"/>
              </a:spcBef>
              <a:spcAft>
                <a:spcPts val="0"/>
              </a:spcAft>
              <a:buSzPts val="1440"/>
              <a:buNone/>
              <a:defRPr/>
            </a:lvl2pPr>
            <a:lvl3pPr lvl="2" algn="ctr">
              <a:spcBef>
                <a:spcPts val="400"/>
              </a:spcBef>
              <a:spcAft>
                <a:spcPts val="0"/>
              </a:spcAft>
              <a:buSzPts val="1080"/>
              <a:buNone/>
              <a:defRPr/>
            </a:lvl3pPr>
            <a:lvl4pPr lvl="3" algn="ctr">
              <a:spcBef>
                <a:spcPts val="360"/>
              </a:spcBef>
              <a:spcAft>
                <a:spcPts val="0"/>
              </a:spcAft>
              <a:buSzPts val="1440"/>
              <a:buNone/>
              <a:defRPr/>
            </a:lvl4pPr>
            <a:lvl5pPr lvl="4" algn="ctr">
              <a:spcBef>
                <a:spcPts val="400"/>
              </a:spcBef>
              <a:spcAft>
                <a:spcPts val="0"/>
              </a:spcAft>
              <a:buSzPts val="1260"/>
              <a:buNone/>
              <a:defRPr/>
            </a:lvl5pPr>
            <a:lvl6pPr lvl="5" algn="ctr">
              <a:spcBef>
                <a:spcPts val="400"/>
              </a:spcBef>
              <a:spcAft>
                <a:spcPts val="0"/>
              </a:spcAft>
              <a:buSzPts val="1440"/>
              <a:buNone/>
              <a:defRPr/>
            </a:lvl6pPr>
            <a:lvl7pPr lvl="6" algn="ctr">
              <a:spcBef>
                <a:spcPts val="360"/>
              </a:spcBef>
              <a:spcAft>
                <a:spcPts val="0"/>
              </a:spcAft>
              <a:buSzPts val="1440"/>
              <a:buNone/>
              <a:defRPr/>
            </a:lvl7pPr>
            <a:lvl8pPr lvl="7" algn="ctr">
              <a:spcBef>
                <a:spcPts val="300"/>
              </a:spcBef>
              <a:spcAft>
                <a:spcPts val="0"/>
              </a:spcAft>
              <a:buSzPts val="1800"/>
              <a:buNone/>
              <a:defRPr/>
            </a:lvl8pPr>
            <a:lvl9pPr lvl="8" algn="ctr">
              <a:spcBef>
                <a:spcPts val="360"/>
              </a:spcBef>
              <a:spcAft>
                <a:spcPts val="0"/>
              </a:spcAft>
              <a:buSzPts val="1800"/>
              <a:buNone/>
              <a:defRPr/>
            </a:lvl9pPr>
          </a:lstStyle>
          <a:p/>
        </p:txBody>
      </p:sp>
      <p:sp>
        <p:nvSpPr>
          <p:cNvPr id="401" name="Google Shape;401;p182"/>
          <p:cNvSpPr txBox="1"/>
          <p:nvPr>
            <p:ph idx="10" type="dt"/>
          </p:nvPr>
        </p:nvSpPr>
        <p:spPr>
          <a:xfrm>
            <a:off x="5870575" y="6557963"/>
            <a:ext cx="2003425" cy="227012"/>
          </a:xfrm>
          <a:prstGeom prst="rect">
            <a:avLst/>
          </a:prstGeom>
          <a:noFill/>
          <a:ln>
            <a:noFill/>
          </a:ln>
        </p:spPr>
        <p:txBody>
          <a:bodyPr anchorCtr="0" anchor="b" bIns="0" lIns="91425" spcFirstLastPara="1" rIns="91425" wrap="square" tIns="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2" name="Google Shape;402;p182"/>
          <p:cNvSpPr txBox="1"/>
          <p:nvPr>
            <p:ph idx="11" type="ftr"/>
          </p:nvPr>
        </p:nvSpPr>
        <p:spPr>
          <a:xfrm>
            <a:off x="2819400" y="6557963"/>
            <a:ext cx="2927350" cy="228600"/>
          </a:xfrm>
          <a:prstGeom prst="rect">
            <a:avLst/>
          </a:prstGeom>
          <a:noFill/>
          <a:ln>
            <a:noFill/>
          </a:ln>
        </p:spPr>
        <p:txBody>
          <a:bodyPr anchorCtr="0" anchor="b" bIns="0" lIns="91425" spcFirstLastPara="1" rIns="91425" wrap="square" tIns="0">
            <a:noAutofit/>
          </a:bodyPr>
          <a:lstStyle>
            <a:lvl1pPr lvl="0" algn="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3" name="Google Shape;403;p182"/>
          <p:cNvSpPr txBox="1"/>
          <p:nvPr>
            <p:ph idx="12" type="sldNum"/>
          </p:nvPr>
        </p:nvSpPr>
        <p:spPr>
          <a:xfrm>
            <a:off x="7880350" y="6556375"/>
            <a:ext cx="588963" cy="228600"/>
          </a:xfrm>
          <a:prstGeom prst="rect">
            <a:avLst/>
          </a:prstGeom>
          <a:noFill/>
          <a:ln>
            <a:noFill/>
          </a:ln>
        </p:spPr>
        <p:txBody>
          <a:bodyPr anchorCtr="0" anchor="b" bIns="0" lIns="0" spcFirstLastPara="1" rIns="0" wrap="square" tIns="0">
            <a:noAutofit/>
          </a:bodyPr>
          <a:lstStyle>
            <a:lvl1pPr indent="0" lvl="0" marL="0" marR="0" algn="r">
              <a:spcBef>
                <a:spcPts val="0"/>
              </a:spcBef>
              <a:spcAft>
                <a:spcPts val="0"/>
              </a:spcAft>
              <a:buNone/>
              <a:defRPr sz="1100">
                <a:solidFill>
                  <a:srgbClr val="FFFFFF"/>
                </a:solidFill>
                <a:latin typeface="Trebuchet MS"/>
                <a:ea typeface="Trebuchet MS"/>
                <a:cs typeface="Trebuchet MS"/>
                <a:sym typeface="Trebuchet MS"/>
              </a:defRPr>
            </a:lvl1pPr>
            <a:lvl2pPr indent="0" lvl="1" marL="0" marR="0" algn="r">
              <a:spcBef>
                <a:spcPts val="0"/>
              </a:spcBef>
              <a:spcAft>
                <a:spcPts val="0"/>
              </a:spcAft>
              <a:buNone/>
              <a:defRPr sz="1100">
                <a:solidFill>
                  <a:srgbClr val="FFFFFF"/>
                </a:solidFill>
                <a:latin typeface="Trebuchet MS"/>
                <a:ea typeface="Trebuchet MS"/>
                <a:cs typeface="Trebuchet MS"/>
                <a:sym typeface="Trebuchet MS"/>
              </a:defRPr>
            </a:lvl2pPr>
            <a:lvl3pPr indent="0" lvl="2" marL="0" marR="0" algn="r">
              <a:spcBef>
                <a:spcPts val="0"/>
              </a:spcBef>
              <a:spcAft>
                <a:spcPts val="0"/>
              </a:spcAft>
              <a:buNone/>
              <a:defRPr sz="1100">
                <a:solidFill>
                  <a:srgbClr val="FFFFFF"/>
                </a:solidFill>
                <a:latin typeface="Trebuchet MS"/>
                <a:ea typeface="Trebuchet MS"/>
                <a:cs typeface="Trebuchet MS"/>
                <a:sym typeface="Trebuchet MS"/>
              </a:defRPr>
            </a:lvl3pPr>
            <a:lvl4pPr indent="0" lvl="3" marL="0" marR="0" algn="r">
              <a:spcBef>
                <a:spcPts val="0"/>
              </a:spcBef>
              <a:spcAft>
                <a:spcPts val="0"/>
              </a:spcAft>
              <a:buNone/>
              <a:defRPr sz="1100">
                <a:solidFill>
                  <a:srgbClr val="FFFFFF"/>
                </a:solidFill>
                <a:latin typeface="Trebuchet MS"/>
                <a:ea typeface="Trebuchet MS"/>
                <a:cs typeface="Trebuchet MS"/>
                <a:sym typeface="Trebuchet MS"/>
              </a:defRPr>
            </a:lvl4pPr>
            <a:lvl5pPr indent="0" lvl="4" marL="0" marR="0" algn="r">
              <a:spcBef>
                <a:spcPts val="0"/>
              </a:spcBef>
              <a:spcAft>
                <a:spcPts val="0"/>
              </a:spcAft>
              <a:buNone/>
              <a:defRPr sz="1100">
                <a:solidFill>
                  <a:srgbClr val="FFFFFF"/>
                </a:solidFill>
                <a:latin typeface="Trebuchet MS"/>
                <a:ea typeface="Trebuchet MS"/>
                <a:cs typeface="Trebuchet MS"/>
                <a:sym typeface="Trebuchet MS"/>
              </a:defRPr>
            </a:lvl5pPr>
            <a:lvl6pPr indent="0" lvl="5" marL="0" marR="0" algn="r">
              <a:spcBef>
                <a:spcPts val="0"/>
              </a:spcBef>
              <a:spcAft>
                <a:spcPts val="0"/>
              </a:spcAft>
              <a:buNone/>
              <a:defRPr sz="1100">
                <a:solidFill>
                  <a:srgbClr val="FFFFFF"/>
                </a:solidFill>
                <a:latin typeface="Trebuchet MS"/>
                <a:ea typeface="Trebuchet MS"/>
                <a:cs typeface="Trebuchet MS"/>
                <a:sym typeface="Trebuchet MS"/>
              </a:defRPr>
            </a:lvl6pPr>
            <a:lvl7pPr indent="0" lvl="6" marL="0" marR="0" algn="r">
              <a:spcBef>
                <a:spcPts val="0"/>
              </a:spcBef>
              <a:spcAft>
                <a:spcPts val="0"/>
              </a:spcAft>
              <a:buNone/>
              <a:defRPr sz="1100">
                <a:solidFill>
                  <a:srgbClr val="FFFFFF"/>
                </a:solidFill>
                <a:latin typeface="Trebuchet MS"/>
                <a:ea typeface="Trebuchet MS"/>
                <a:cs typeface="Trebuchet MS"/>
                <a:sym typeface="Trebuchet MS"/>
              </a:defRPr>
            </a:lvl7pPr>
            <a:lvl8pPr indent="0" lvl="7" marL="0" marR="0" algn="r">
              <a:spcBef>
                <a:spcPts val="0"/>
              </a:spcBef>
              <a:spcAft>
                <a:spcPts val="0"/>
              </a:spcAft>
              <a:buNone/>
              <a:defRPr sz="1100">
                <a:solidFill>
                  <a:srgbClr val="FFFFFF"/>
                </a:solidFill>
                <a:latin typeface="Trebuchet MS"/>
                <a:ea typeface="Trebuchet MS"/>
                <a:cs typeface="Trebuchet MS"/>
                <a:sym typeface="Trebuchet MS"/>
              </a:defRPr>
            </a:lvl8pPr>
            <a:lvl9pPr indent="0" lvl="8" marL="0" marR="0" algn="r">
              <a:spcBef>
                <a:spcPts val="0"/>
              </a:spcBef>
              <a:spcAft>
                <a:spcPts val="0"/>
              </a:spcAft>
              <a:buNone/>
              <a:defRPr sz="1100">
                <a:solidFill>
                  <a:srgbClr val="FFFFFF"/>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type="secHead">
  <p:cSld name="SECTION_HEADER">
    <p:spTree>
      <p:nvGrpSpPr>
        <p:cNvPr id="404" name="Shape 404"/>
        <p:cNvGrpSpPr/>
        <p:nvPr/>
      </p:nvGrpSpPr>
      <p:grpSpPr>
        <a:xfrm>
          <a:off x="0" y="0"/>
          <a:ext cx="0" cy="0"/>
          <a:chOff x="0" y="0"/>
          <a:chExt cx="0" cy="0"/>
        </a:xfrm>
      </p:grpSpPr>
      <p:sp>
        <p:nvSpPr>
          <p:cNvPr id="405" name="Google Shape;405;p183"/>
          <p:cNvSpPr txBox="1"/>
          <p:nvPr>
            <p:ph type="title"/>
          </p:nvPr>
        </p:nvSpPr>
        <p:spPr>
          <a:xfrm>
            <a:off x="1066800" y="2821837"/>
            <a:ext cx="6255488" cy="1362075"/>
          </a:xfrm>
          <a:prstGeom prst="rect">
            <a:avLst/>
          </a:prstGeom>
          <a:noFill/>
          <a:ln>
            <a:noFill/>
          </a:ln>
        </p:spPr>
        <p:txBody>
          <a:bodyPr anchorCtr="0" anchor="t" bIns="0" lIns="45700" spcFirstLastPara="1" rIns="45700" wrap="square" tIns="0">
            <a:normAutofit/>
          </a:bodyPr>
          <a:lstStyle>
            <a:lvl1pPr lvl="0" algn="r">
              <a:spcBef>
                <a:spcPts val="0"/>
              </a:spcBef>
              <a:spcAft>
                <a:spcPts val="0"/>
              </a:spcAft>
              <a:buClr>
                <a:srgbClr val="FEF7F0"/>
              </a:buClr>
              <a:buSzPts val="4200"/>
              <a:buFont typeface="Trebuchet MS"/>
              <a:buNone/>
              <a:defRPr b="1" sz="42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6" name="Google Shape;406;p183"/>
          <p:cNvSpPr txBox="1"/>
          <p:nvPr>
            <p:ph idx="1" type="body"/>
          </p:nvPr>
        </p:nvSpPr>
        <p:spPr>
          <a:xfrm>
            <a:off x="1066800" y="1905000"/>
            <a:ext cx="6255488" cy="743507"/>
          </a:xfrm>
          <a:prstGeom prst="rect">
            <a:avLst/>
          </a:prstGeom>
          <a:noFill/>
          <a:ln>
            <a:noFill/>
          </a:ln>
        </p:spPr>
        <p:txBody>
          <a:bodyPr anchorCtr="0" anchor="b" bIns="45700" lIns="91425" spcFirstLastPara="1" rIns="91425" wrap="square" tIns="45700">
            <a:noAutofit/>
          </a:bodyPr>
          <a:lstStyle>
            <a:lvl1pPr indent="-228600" lvl="0" marL="457200" algn="r">
              <a:spcBef>
                <a:spcPts val="600"/>
              </a:spcBef>
              <a:spcAft>
                <a:spcPts val="0"/>
              </a:spcAft>
              <a:buSzPts val="1460"/>
              <a:buNone/>
              <a:defRPr sz="2000">
                <a:solidFill>
                  <a:schemeClr val="dk1"/>
                </a:solidFill>
              </a:defRPr>
            </a:lvl1pPr>
            <a:lvl2pPr indent="-228600" lvl="1" marL="914400" algn="l">
              <a:spcBef>
                <a:spcPts val="500"/>
              </a:spcBef>
              <a:spcAft>
                <a:spcPts val="0"/>
              </a:spcAft>
              <a:buSzPts val="1440"/>
              <a:buNone/>
              <a:defRPr sz="1800">
                <a:solidFill>
                  <a:srgbClr val="888888"/>
                </a:solidFill>
              </a:defRPr>
            </a:lvl2pPr>
            <a:lvl3pPr indent="-228600" lvl="2" marL="1371600" algn="l">
              <a:spcBef>
                <a:spcPts val="400"/>
              </a:spcBef>
              <a:spcAft>
                <a:spcPts val="0"/>
              </a:spcAft>
              <a:buSzPts val="960"/>
              <a:buNone/>
              <a:defRPr sz="1600">
                <a:solidFill>
                  <a:srgbClr val="888888"/>
                </a:solidFill>
              </a:defRPr>
            </a:lvl3pPr>
            <a:lvl4pPr indent="-228600" lvl="3" marL="1828800" algn="l">
              <a:spcBef>
                <a:spcPts val="280"/>
              </a:spcBef>
              <a:spcAft>
                <a:spcPts val="0"/>
              </a:spcAft>
              <a:buSzPts val="1120"/>
              <a:buNone/>
              <a:defRPr sz="1400">
                <a:solidFill>
                  <a:srgbClr val="888888"/>
                </a:solidFill>
              </a:defRPr>
            </a:lvl4pPr>
            <a:lvl5pPr indent="-228600" lvl="4" marL="2286000" algn="l">
              <a:spcBef>
                <a:spcPts val="400"/>
              </a:spcBef>
              <a:spcAft>
                <a:spcPts val="0"/>
              </a:spcAft>
              <a:buSzPts val="980"/>
              <a:buNone/>
              <a:defRPr sz="1400">
                <a:solidFill>
                  <a:srgbClr val="888888"/>
                </a:solidFill>
              </a:defRPr>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407" name="Google Shape;407;p183"/>
          <p:cNvSpPr txBox="1"/>
          <p:nvPr>
            <p:ph idx="10" type="dt"/>
          </p:nvPr>
        </p:nvSpPr>
        <p:spPr>
          <a:xfrm>
            <a:off x="4724400" y="6556375"/>
            <a:ext cx="2001838" cy="227013"/>
          </a:xfrm>
          <a:prstGeom prst="rect">
            <a:avLst/>
          </a:prstGeom>
          <a:noFill/>
          <a:ln>
            <a:noFill/>
          </a:ln>
        </p:spPr>
        <p:txBody>
          <a:bodyPr anchorCtr="0" anchor="b" bIns="0" lIns="91425" spcFirstLastPara="1" rIns="91425" wrap="square" tIns="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8" name="Google Shape;408;p183"/>
          <p:cNvSpPr txBox="1"/>
          <p:nvPr>
            <p:ph idx="11" type="ftr"/>
          </p:nvPr>
        </p:nvSpPr>
        <p:spPr>
          <a:xfrm>
            <a:off x="1735138" y="6556375"/>
            <a:ext cx="2895600" cy="228600"/>
          </a:xfrm>
          <a:prstGeom prst="rect">
            <a:avLst/>
          </a:prstGeom>
          <a:noFill/>
          <a:ln>
            <a:noFill/>
          </a:ln>
        </p:spPr>
        <p:txBody>
          <a:bodyPr anchorCtr="0" anchor="b" bIns="0" lIns="91425" spcFirstLastPara="1" rIns="91425" wrap="square" tIns="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9" name="Google Shape;409;p183"/>
          <p:cNvSpPr txBox="1"/>
          <p:nvPr>
            <p:ph idx="12" type="sldNum"/>
          </p:nvPr>
        </p:nvSpPr>
        <p:spPr>
          <a:xfrm>
            <a:off x="6734175" y="6554788"/>
            <a:ext cx="587375" cy="228600"/>
          </a:xfrm>
          <a:prstGeom prst="rect">
            <a:avLst/>
          </a:prstGeom>
          <a:noFill/>
          <a:ln>
            <a:noFill/>
          </a:ln>
        </p:spPr>
        <p:txBody>
          <a:bodyPr anchorCtr="0" anchor="b" bIns="0" lIns="0" spcFirstLastPara="1" rIns="0" wrap="square" tIns="0">
            <a:noAutofit/>
          </a:bodyPr>
          <a:lstStyle>
            <a:lvl1pPr indent="0" lvl="0" marL="0" marR="0" algn="r">
              <a:spcBef>
                <a:spcPts val="0"/>
              </a:spcBef>
              <a:spcAft>
                <a:spcPts val="0"/>
              </a:spcAft>
              <a:buNone/>
              <a:defRPr sz="1100">
                <a:solidFill>
                  <a:schemeClr val="dk2"/>
                </a:solidFill>
                <a:latin typeface="Trebuchet MS"/>
                <a:ea typeface="Trebuchet MS"/>
                <a:cs typeface="Trebuchet MS"/>
                <a:sym typeface="Trebuchet MS"/>
              </a:defRPr>
            </a:lvl1pPr>
            <a:lvl2pPr indent="0" lvl="1" marL="0" marR="0" algn="r">
              <a:spcBef>
                <a:spcPts val="0"/>
              </a:spcBef>
              <a:spcAft>
                <a:spcPts val="0"/>
              </a:spcAft>
              <a:buNone/>
              <a:defRPr sz="1100">
                <a:solidFill>
                  <a:schemeClr val="dk2"/>
                </a:solidFill>
                <a:latin typeface="Trebuchet MS"/>
                <a:ea typeface="Trebuchet MS"/>
                <a:cs typeface="Trebuchet MS"/>
                <a:sym typeface="Trebuchet MS"/>
              </a:defRPr>
            </a:lvl2pPr>
            <a:lvl3pPr indent="0" lvl="2" marL="0" marR="0" algn="r">
              <a:spcBef>
                <a:spcPts val="0"/>
              </a:spcBef>
              <a:spcAft>
                <a:spcPts val="0"/>
              </a:spcAft>
              <a:buNone/>
              <a:defRPr sz="1100">
                <a:solidFill>
                  <a:schemeClr val="dk2"/>
                </a:solidFill>
                <a:latin typeface="Trebuchet MS"/>
                <a:ea typeface="Trebuchet MS"/>
                <a:cs typeface="Trebuchet MS"/>
                <a:sym typeface="Trebuchet MS"/>
              </a:defRPr>
            </a:lvl3pPr>
            <a:lvl4pPr indent="0" lvl="3" marL="0" marR="0" algn="r">
              <a:spcBef>
                <a:spcPts val="0"/>
              </a:spcBef>
              <a:spcAft>
                <a:spcPts val="0"/>
              </a:spcAft>
              <a:buNone/>
              <a:defRPr sz="1100">
                <a:solidFill>
                  <a:schemeClr val="dk2"/>
                </a:solidFill>
                <a:latin typeface="Trebuchet MS"/>
                <a:ea typeface="Trebuchet MS"/>
                <a:cs typeface="Trebuchet MS"/>
                <a:sym typeface="Trebuchet MS"/>
              </a:defRPr>
            </a:lvl4pPr>
            <a:lvl5pPr indent="0" lvl="4" marL="0" marR="0" algn="r">
              <a:spcBef>
                <a:spcPts val="0"/>
              </a:spcBef>
              <a:spcAft>
                <a:spcPts val="0"/>
              </a:spcAft>
              <a:buNone/>
              <a:defRPr sz="1100">
                <a:solidFill>
                  <a:schemeClr val="dk2"/>
                </a:solidFill>
                <a:latin typeface="Trebuchet MS"/>
                <a:ea typeface="Trebuchet MS"/>
                <a:cs typeface="Trebuchet MS"/>
                <a:sym typeface="Trebuchet MS"/>
              </a:defRPr>
            </a:lvl5pPr>
            <a:lvl6pPr indent="0" lvl="5" marL="0" marR="0" algn="r">
              <a:spcBef>
                <a:spcPts val="0"/>
              </a:spcBef>
              <a:spcAft>
                <a:spcPts val="0"/>
              </a:spcAft>
              <a:buNone/>
              <a:defRPr sz="1100">
                <a:solidFill>
                  <a:schemeClr val="dk2"/>
                </a:solidFill>
                <a:latin typeface="Trebuchet MS"/>
                <a:ea typeface="Trebuchet MS"/>
                <a:cs typeface="Trebuchet MS"/>
                <a:sym typeface="Trebuchet MS"/>
              </a:defRPr>
            </a:lvl6pPr>
            <a:lvl7pPr indent="0" lvl="6" marL="0" marR="0" algn="r">
              <a:spcBef>
                <a:spcPts val="0"/>
              </a:spcBef>
              <a:spcAft>
                <a:spcPts val="0"/>
              </a:spcAft>
              <a:buNone/>
              <a:defRPr sz="1100">
                <a:solidFill>
                  <a:schemeClr val="dk2"/>
                </a:solidFill>
                <a:latin typeface="Trebuchet MS"/>
                <a:ea typeface="Trebuchet MS"/>
                <a:cs typeface="Trebuchet MS"/>
                <a:sym typeface="Trebuchet MS"/>
              </a:defRPr>
            </a:lvl7pPr>
            <a:lvl8pPr indent="0" lvl="7" marL="0" marR="0" algn="r">
              <a:spcBef>
                <a:spcPts val="0"/>
              </a:spcBef>
              <a:spcAft>
                <a:spcPts val="0"/>
              </a:spcAft>
              <a:buNone/>
              <a:defRPr sz="1100">
                <a:solidFill>
                  <a:schemeClr val="dk2"/>
                </a:solidFill>
                <a:latin typeface="Trebuchet MS"/>
                <a:ea typeface="Trebuchet MS"/>
                <a:cs typeface="Trebuchet MS"/>
                <a:sym typeface="Trebuchet MS"/>
              </a:defRPr>
            </a:lvl8pPr>
            <a:lvl9pPr indent="0" lvl="8" marL="0" marR="0" algn="r">
              <a:spcBef>
                <a:spcPts val="0"/>
              </a:spcBef>
              <a:spcAft>
                <a:spcPts val="0"/>
              </a:spcAft>
              <a:buNone/>
              <a:defRPr sz="1100">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type="twoObj">
  <p:cSld name="TWO_OBJECTS">
    <p:spTree>
      <p:nvGrpSpPr>
        <p:cNvPr id="410" name="Shape 410"/>
        <p:cNvGrpSpPr/>
        <p:nvPr/>
      </p:nvGrpSpPr>
      <p:grpSpPr>
        <a:xfrm>
          <a:off x="0" y="0"/>
          <a:ext cx="0" cy="0"/>
          <a:chOff x="0" y="0"/>
          <a:chExt cx="0" cy="0"/>
        </a:xfrm>
      </p:grpSpPr>
      <p:sp>
        <p:nvSpPr>
          <p:cNvPr id="411" name="Google Shape;411;p184"/>
          <p:cNvSpPr txBox="1"/>
          <p:nvPr>
            <p:ph type="title"/>
          </p:nvPr>
        </p:nvSpPr>
        <p:spPr>
          <a:xfrm>
            <a:off x="457200" y="320040"/>
            <a:ext cx="7242048" cy="1143000"/>
          </a:xfrm>
          <a:prstGeom prst="rect">
            <a:avLst/>
          </a:prstGeom>
          <a:noFill/>
          <a:ln>
            <a:noFill/>
          </a:ln>
        </p:spPr>
        <p:txBody>
          <a:bodyPr anchorCtr="0" anchor="b" bIns="0" lIns="45700" spcFirstLastPara="1" rIns="4570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2" name="Google Shape;412;p184"/>
          <p:cNvSpPr txBox="1"/>
          <p:nvPr>
            <p:ph idx="1" type="body"/>
          </p:nvPr>
        </p:nvSpPr>
        <p:spPr>
          <a:xfrm>
            <a:off x="457200" y="1600200"/>
            <a:ext cx="3520440" cy="4525963"/>
          </a:xfrm>
          <a:prstGeom prst="rect">
            <a:avLst/>
          </a:prstGeom>
          <a:noFill/>
          <a:ln>
            <a:noFill/>
          </a:ln>
        </p:spPr>
        <p:txBody>
          <a:bodyPr anchorCtr="0" anchor="t" bIns="45700" lIns="91425" spcFirstLastPara="1" rIns="91425" wrap="square" tIns="45700">
            <a:noAutofit/>
          </a:bodyPr>
          <a:lstStyle>
            <a:lvl1pPr indent="-358394" lvl="0" marL="457200" algn="l">
              <a:spcBef>
                <a:spcPts val="600"/>
              </a:spcBef>
              <a:spcAft>
                <a:spcPts val="0"/>
              </a:spcAft>
              <a:buSzPts val="2044"/>
              <a:buChar char="⦿"/>
              <a:defRPr sz="2800"/>
            </a:lvl1pPr>
            <a:lvl2pPr indent="-350519" lvl="1" marL="914400" algn="l">
              <a:spcBef>
                <a:spcPts val="500"/>
              </a:spcBef>
              <a:spcAft>
                <a:spcPts val="0"/>
              </a:spcAft>
              <a:buSzPts val="1920"/>
              <a:buChar char="◼"/>
              <a:defRPr sz="2400"/>
            </a:lvl2pPr>
            <a:lvl3pPr indent="-304800" lvl="2" marL="1371600" algn="l">
              <a:spcBef>
                <a:spcPts val="400"/>
              </a:spcBef>
              <a:spcAft>
                <a:spcPts val="0"/>
              </a:spcAft>
              <a:buSzPts val="1200"/>
              <a:buChar char="🞆"/>
              <a:defRPr sz="2000"/>
            </a:lvl3pPr>
            <a:lvl4pPr indent="-320039" lvl="3" marL="1828800" algn="l">
              <a:spcBef>
                <a:spcPts val="360"/>
              </a:spcBef>
              <a:spcAft>
                <a:spcPts val="0"/>
              </a:spcAft>
              <a:buSzPts val="1440"/>
              <a:buChar char="⚫"/>
              <a:defRPr sz="1800"/>
            </a:lvl4pPr>
            <a:lvl5pPr indent="-308610" lvl="4" marL="2286000" algn="l">
              <a:spcBef>
                <a:spcPts val="400"/>
              </a:spcBef>
              <a:spcAft>
                <a:spcPts val="0"/>
              </a:spcAft>
              <a:buSzPts val="1260"/>
              <a:buChar char="◉"/>
              <a:defRPr sz="1800"/>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413" name="Google Shape;413;p184"/>
          <p:cNvSpPr txBox="1"/>
          <p:nvPr>
            <p:ph idx="2" type="body"/>
          </p:nvPr>
        </p:nvSpPr>
        <p:spPr>
          <a:xfrm>
            <a:off x="4178808" y="1600200"/>
            <a:ext cx="3520440" cy="4525963"/>
          </a:xfrm>
          <a:prstGeom prst="rect">
            <a:avLst/>
          </a:prstGeom>
          <a:noFill/>
          <a:ln>
            <a:noFill/>
          </a:ln>
        </p:spPr>
        <p:txBody>
          <a:bodyPr anchorCtr="0" anchor="t" bIns="45700" lIns="91425" spcFirstLastPara="1" rIns="91425" wrap="square" tIns="45700">
            <a:noAutofit/>
          </a:bodyPr>
          <a:lstStyle>
            <a:lvl1pPr indent="-358394" lvl="0" marL="457200" algn="l">
              <a:spcBef>
                <a:spcPts val="600"/>
              </a:spcBef>
              <a:spcAft>
                <a:spcPts val="0"/>
              </a:spcAft>
              <a:buSzPts val="2044"/>
              <a:buChar char="⦿"/>
              <a:defRPr sz="2800"/>
            </a:lvl1pPr>
            <a:lvl2pPr indent="-350519" lvl="1" marL="914400" algn="l">
              <a:spcBef>
                <a:spcPts val="500"/>
              </a:spcBef>
              <a:spcAft>
                <a:spcPts val="0"/>
              </a:spcAft>
              <a:buSzPts val="1920"/>
              <a:buChar char="◼"/>
              <a:defRPr sz="2400"/>
            </a:lvl2pPr>
            <a:lvl3pPr indent="-304800" lvl="2" marL="1371600" algn="l">
              <a:spcBef>
                <a:spcPts val="400"/>
              </a:spcBef>
              <a:spcAft>
                <a:spcPts val="0"/>
              </a:spcAft>
              <a:buSzPts val="1200"/>
              <a:buChar char="🞆"/>
              <a:defRPr sz="2000"/>
            </a:lvl3pPr>
            <a:lvl4pPr indent="-320039" lvl="3" marL="1828800" algn="l">
              <a:spcBef>
                <a:spcPts val="360"/>
              </a:spcBef>
              <a:spcAft>
                <a:spcPts val="0"/>
              </a:spcAft>
              <a:buSzPts val="1440"/>
              <a:buChar char="⚫"/>
              <a:defRPr sz="1800"/>
            </a:lvl4pPr>
            <a:lvl5pPr indent="-308610" lvl="4" marL="2286000" algn="l">
              <a:spcBef>
                <a:spcPts val="400"/>
              </a:spcBef>
              <a:spcAft>
                <a:spcPts val="0"/>
              </a:spcAft>
              <a:buSzPts val="1260"/>
              <a:buChar char="◉"/>
              <a:defRPr sz="1800"/>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414" name="Google Shape;414;p184"/>
          <p:cNvSpPr txBox="1"/>
          <p:nvPr>
            <p:ph idx="10" type="dt"/>
          </p:nvPr>
        </p:nvSpPr>
        <p:spPr>
          <a:xfrm>
            <a:off x="4246563" y="6557963"/>
            <a:ext cx="2001837" cy="227012"/>
          </a:xfrm>
          <a:prstGeom prst="rect">
            <a:avLst/>
          </a:prstGeom>
          <a:noFill/>
          <a:ln>
            <a:noFill/>
          </a:ln>
        </p:spPr>
        <p:txBody>
          <a:bodyPr anchorCtr="0" anchor="b" bIns="0" lIns="91425" spcFirstLastPara="1" rIns="91425"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5" name="Google Shape;415;p184"/>
          <p:cNvSpPr txBox="1"/>
          <p:nvPr>
            <p:ph idx="11" type="ftr"/>
          </p:nvPr>
        </p:nvSpPr>
        <p:spPr>
          <a:xfrm>
            <a:off x="457200" y="6557963"/>
            <a:ext cx="3657600" cy="228600"/>
          </a:xfrm>
          <a:prstGeom prst="rect">
            <a:avLst/>
          </a:prstGeom>
          <a:noFill/>
          <a:ln>
            <a:noFill/>
          </a:ln>
        </p:spPr>
        <p:txBody>
          <a:bodyPr anchorCtr="0" anchor="b"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6" name="Google Shape;416;p184"/>
          <p:cNvSpPr txBox="1"/>
          <p:nvPr>
            <p:ph idx="12" type="sldNum"/>
          </p:nvPr>
        </p:nvSpPr>
        <p:spPr>
          <a:xfrm>
            <a:off x="6251575" y="6556375"/>
            <a:ext cx="588963" cy="228600"/>
          </a:xfrm>
          <a:prstGeom prst="rect">
            <a:avLst/>
          </a:prstGeom>
          <a:noFill/>
          <a:ln>
            <a:noFill/>
          </a:ln>
        </p:spPr>
        <p:txBody>
          <a:bodyPr anchorCtr="0" anchor="b" bIns="0" lIns="0" spcFirstLastPara="1" rIns="0" wrap="square" tIns="0">
            <a:noAutofit/>
          </a:bodyPr>
          <a:lstStyle>
            <a:lvl1pPr indent="0" lvl="0" marL="0" marR="0" algn="r">
              <a:spcBef>
                <a:spcPts val="0"/>
              </a:spcBef>
              <a:spcAft>
                <a:spcPts val="0"/>
              </a:spcAft>
              <a:buNone/>
              <a:defRPr sz="1100">
                <a:solidFill>
                  <a:schemeClr val="dk2"/>
                </a:solidFill>
                <a:latin typeface="Trebuchet MS"/>
                <a:ea typeface="Trebuchet MS"/>
                <a:cs typeface="Trebuchet MS"/>
                <a:sym typeface="Trebuchet MS"/>
              </a:defRPr>
            </a:lvl1pPr>
            <a:lvl2pPr indent="0" lvl="1" marL="0" marR="0" algn="r">
              <a:spcBef>
                <a:spcPts val="0"/>
              </a:spcBef>
              <a:spcAft>
                <a:spcPts val="0"/>
              </a:spcAft>
              <a:buNone/>
              <a:defRPr sz="1100">
                <a:solidFill>
                  <a:schemeClr val="dk2"/>
                </a:solidFill>
                <a:latin typeface="Trebuchet MS"/>
                <a:ea typeface="Trebuchet MS"/>
                <a:cs typeface="Trebuchet MS"/>
                <a:sym typeface="Trebuchet MS"/>
              </a:defRPr>
            </a:lvl2pPr>
            <a:lvl3pPr indent="0" lvl="2" marL="0" marR="0" algn="r">
              <a:spcBef>
                <a:spcPts val="0"/>
              </a:spcBef>
              <a:spcAft>
                <a:spcPts val="0"/>
              </a:spcAft>
              <a:buNone/>
              <a:defRPr sz="1100">
                <a:solidFill>
                  <a:schemeClr val="dk2"/>
                </a:solidFill>
                <a:latin typeface="Trebuchet MS"/>
                <a:ea typeface="Trebuchet MS"/>
                <a:cs typeface="Trebuchet MS"/>
                <a:sym typeface="Trebuchet MS"/>
              </a:defRPr>
            </a:lvl3pPr>
            <a:lvl4pPr indent="0" lvl="3" marL="0" marR="0" algn="r">
              <a:spcBef>
                <a:spcPts val="0"/>
              </a:spcBef>
              <a:spcAft>
                <a:spcPts val="0"/>
              </a:spcAft>
              <a:buNone/>
              <a:defRPr sz="1100">
                <a:solidFill>
                  <a:schemeClr val="dk2"/>
                </a:solidFill>
                <a:latin typeface="Trebuchet MS"/>
                <a:ea typeface="Trebuchet MS"/>
                <a:cs typeface="Trebuchet MS"/>
                <a:sym typeface="Trebuchet MS"/>
              </a:defRPr>
            </a:lvl4pPr>
            <a:lvl5pPr indent="0" lvl="4" marL="0" marR="0" algn="r">
              <a:spcBef>
                <a:spcPts val="0"/>
              </a:spcBef>
              <a:spcAft>
                <a:spcPts val="0"/>
              </a:spcAft>
              <a:buNone/>
              <a:defRPr sz="1100">
                <a:solidFill>
                  <a:schemeClr val="dk2"/>
                </a:solidFill>
                <a:latin typeface="Trebuchet MS"/>
                <a:ea typeface="Trebuchet MS"/>
                <a:cs typeface="Trebuchet MS"/>
                <a:sym typeface="Trebuchet MS"/>
              </a:defRPr>
            </a:lvl5pPr>
            <a:lvl6pPr indent="0" lvl="5" marL="0" marR="0" algn="r">
              <a:spcBef>
                <a:spcPts val="0"/>
              </a:spcBef>
              <a:spcAft>
                <a:spcPts val="0"/>
              </a:spcAft>
              <a:buNone/>
              <a:defRPr sz="1100">
                <a:solidFill>
                  <a:schemeClr val="dk2"/>
                </a:solidFill>
                <a:latin typeface="Trebuchet MS"/>
                <a:ea typeface="Trebuchet MS"/>
                <a:cs typeface="Trebuchet MS"/>
                <a:sym typeface="Trebuchet MS"/>
              </a:defRPr>
            </a:lvl6pPr>
            <a:lvl7pPr indent="0" lvl="6" marL="0" marR="0" algn="r">
              <a:spcBef>
                <a:spcPts val="0"/>
              </a:spcBef>
              <a:spcAft>
                <a:spcPts val="0"/>
              </a:spcAft>
              <a:buNone/>
              <a:defRPr sz="1100">
                <a:solidFill>
                  <a:schemeClr val="dk2"/>
                </a:solidFill>
                <a:latin typeface="Trebuchet MS"/>
                <a:ea typeface="Trebuchet MS"/>
                <a:cs typeface="Trebuchet MS"/>
                <a:sym typeface="Trebuchet MS"/>
              </a:defRPr>
            </a:lvl7pPr>
            <a:lvl8pPr indent="0" lvl="7" marL="0" marR="0" algn="r">
              <a:spcBef>
                <a:spcPts val="0"/>
              </a:spcBef>
              <a:spcAft>
                <a:spcPts val="0"/>
              </a:spcAft>
              <a:buNone/>
              <a:defRPr sz="1100">
                <a:solidFill>
                  <a:schemeClr val="dk2"/>
                </a:solidFill>
                <a:latin typeface="Trebuchet MS"/>
                <a:ea typeface="Trebuchet MS"/>
                <a:cs typeface="Trebuchet MS"/>
                <a:sym typeface="Trebuchet MS"/>
              </a:defRPr>
            </a:lvl8pPr>
            <a:lvl9pPr indent="0" lvl="8" marL="0" marR="0" algn="r">
              <a:spcBef>
                <a:spcPts val="0"/>
              </a:spcBef>
              <a:spcAft>
                <a:spcPts val="0"/>
              </a:spcAft>
              <a:buNone/>
              <a:defRPr sz="1100">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Σύγκριση" type="twoTxTwoObj">
  <p:cSld name="TWO_OBJECTS_WITH_TEXT">
    <p:spTree>
      <p:nvGrpSpPr>
        <p:cNvPr id="417" name="Shape 417"/>
        <p:cNvGrpSpPr/>
        <p:nvPr/>
      </p:nvGrpSpPr>
      <p:grpSpPr>
        <a:xfrm>
          <a:off x="0" y="0"/>
          <a:ext cx="0" cy="0"/>
          <a:chOff x="0" y="0"/>
          <a:chExt cx="0" cy="0"/>
        </a:xfrm>
      </p:grpSpPr>
      <p:sp>
        <p:nvSpPr>
          <p:cNvPr id="418" name="Google Shape;418;p185"/>
          <p:cNvSpPr txBox="1"/>
          <p:nvPr>
            <p:ph type="title"/>
          </p:nvPr>
        </p:nvSpPr>
        <p:spPr>
          <a:xfrm>
            <a:off x="457200" y="320040"/>
            <a:ext cx="7242048" cy="1143000"/>
          </a:xfrm>
          <a:prstGeom prst="rect">
            <a:avLst/>
          </a:prstGeom>
          <a:noFill/>
          <a:ln>
            <a:noFill/>
          </a:ln>
        </p:spPr>
        <p:txBody>
          <a:bodyPr anchorCtr="0" anchor="b" bIns="0" lIns="45700" spcFirstLastPara="1" rIns="4570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9" name="Google Shape;419;p185"/>
          <p:cNvSpPr txBox="1"/>
          <p:nvPr>
            <p:ph idx="1" type="body"/>
          </p:nvPr>
        </p:nvSpPr>
        <p:spPr>
          <a:xfrm>
            <a:off x="457200" y="5867400"/>
            <a:ext cx="3520440" cy="457200"/>
          </a:xfrm>
          <a:prstGeom prst="rect">
            <a:avLst/>
          </a:prstGeom>
          <a:noFill/>
          <a:ln cap="flat" cmpd="sng" w="12700">
            <a:solidFill>
              <a:schemeClr val="dk2"/>
            </a:solidFill>
            <a:prstDash val="solid"/>
            <a:round/>
            <a:headEnd len="sm" w="sm" type="none"/>
            <a:tailEnd len="sm" w="sm" type="none"/>
          </a:ln>
        </p:spPr>
        <p:txBody>
          <a:bodyPr anchorCtr="0" anchor="ctr" bIns="45700" lIns="91425" spcFirstLastPara="1" rIns="91425" wrap="square" tIns="45700">
            <a:noAutofit/>
          </a:bodyPr>
          <a:lstStyle>
            <a:lvl1pPr indent="-228600" lvl="0" marL="457200" algn="ctr">
              <a:spcBef>
                <a:spcPts val="600"/>
              </a:spcBef>
              <a:spcAft>
                <a:spcPts val="0"/>
              </a:spcAft>
              <a:buSzPts val="1314"/>
              <a:buNone/>
              <a:defRPr b="1" sz="1800">
                <a:solidFill>
                  <a:schemeClr val="dk2"/>
                </a:solidFill>
                <a:latin typeface="Trebuchet MS"/>
                <a:ea typeface="Trebuchet MS"/>
                <a:cs typeface="Trebuchet MS"/>
                <a:sym typeface="Trebuchet MS"/>
              </a:defRPr>
            </a:lvl1pPr>
            <a:lvl2pPr indent="-228600" lvl="1" marL="914400" algn="l">
              <a:spcBef>
                <a:spcPts val="500"/>
              </a:spcBef>
              <a:spcAft>
                <a:spcPts val="0"/>
              </a:spcAft>
              <a:buSzPts val="1600"/>
              <a:buNone/>
              <a:defRPr b="1" sz="2000">
                <a:solidFill>
                  <a:schemeClr val="lt1"/>
                </a:solidFill>
                <a:latin typeface="Trebuchet MS"/>
                <a:ea typeface="Trebuchet MS"/>
                <a:cs typeface="Trebuchet MS"/>
                <a:sym typeface="Trebuchet MS"/>
              </a:defRPr>
            </a:lvl2pPr>
            <a:lvl3pPr indent="-228600" lvl="2" marL="1371600" algn="l">
              <a:spcBef>
                <a:spcPts val="400"/>
              </a:spcBef>
              <a:spcAft>
                <a:spcPts val="0"/>
              </a:spcAft>
              <a:buSzPts val="1080"/>
              <a:buNone/>
              <a:defRPr b="1" sz="1800">
                <a:solidFill>
                  <a:schemeClr val="lt1"/>
                </a:solidFill>
                <a:latin typeface="Trebuchet MS"/>
                <a:ea typeface="Trebuchet MS"/>
                <a:cs typeface="Trebuchet MS"/>
                <a:sym typeface="Trebuchet MS"/>
              </a:defRPr>
            </a:lvl3pPr>
            <a:lvl4pPr indent="-228600" lvl="3" marL="1828800" algn="l">
              <a:spcBef>
                <a:spcPts val="320"/>
              </a:spcBef>
              <a:spcAft>
                <a:spcPts val="0"/>
              </a:spcAft>
              <a:buSzPts val="1280"/>
              <a:buNone/>
              <a:defRPr b="1" sz="1600">
                <a:solidFill>
                  <a:schemeClr val="lt1"/>
                </a:solidFill>
                <a:latin typeface="Trebuchet MS"/>
                <a:ea typeface="Trebuchet MS"/>
                <a:cs typeface="Trebuchet MS"/>
                <a:sym typeface="Trebuchet MS"/>
              </a:defRPr>
            </a:lvl4pPr>
            <a:lvl5pPr indent="-228600" lvl="4" marL="2286000" algn="l">
              <a:spcBef>
                <a:spcPts val="400"/>
              </a:spcBef>
              <a:spcAft>
                <a:spcPts val="0"/>
              </a:spcAft>
              <a:buSzPts val="1120"/>
              <a:buNone/>
              <a:defRPr b="1" sz="1600">
                <a:solidFill>
                  <a:schemeClr val="lt1"/>
                </a:solidFill>
                <a:latin typeface="Trebuchet MS"/>
                <a:ea typeface="Trebuchet MS"/>
                <a:cs typeface="Trebuchet MS"/>
                <a:sym typeface="Trebuchet MS"/>
              </a:defRPr>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420" name="Google Shape;420;p185"/>
          <p:cNvSpPr txBox="1"/>
          <p:nvPr>
            <p:ph idx="2" type="body"/>
          </p:nvPr>
        </p:nvSpPr>
        <p:spPr>
          <a:xfrm>
            <a:off x="4178808" y="5867400"/>
            <a:ext cx="3520440" cy="457200"/>
          </a:xfrm>
          <a:prstGeom prst="rect">
            <a:avLst/>
          </a:prstGeom>
          <a:noFill/>
          <a:ln cap="flat" cmpd="sng" w="12700">
            <a:solidFill>
              <a:schemeClr val="dk2"/>
            </a:solidFill>
            <a:prstDash val="solid"/>
            <a:round/>
            <a:headEnd len="sm" w="sm" type="none"/>
            <a:tailEnd len="sm" w="sm" type="none"/>
          </a:ln>
        </p:spPr>
        <p:txBody>
          <a:bodyPr anchorCtr="0" anchor="ctr" bIns="45700" lIns="91425" spcFirstLastPara="1" rIns="91425" wrap="square" tIns="45700">
            <a:noAutofit/>
          </a:bodyPr>
          <a:lstStyle>
            <a:lvl1pPr indent="-228600" lvl="0" marL="457200" algn="ctr">
              <a:spcBef>
                <a:spcPts val="600"/>
              </a:spcBef>
              <a:spcAft>
                <a:spcPts val="0"/>
              </a:spcAft>
              <a:buSzPts val="1314"/>
              <a:buNone/>
              <a:defRPr b="1" sz="1800">
                <a:solidFill>
                  <a:schemeClr val="dk2"/>
                </a:solidFill>
                <a:latin typeface="Trebuchet MS"/>
                <a:ea typeface="Trebuchet MS"/>
                <a:cs typeface="Trebuchet MS"/>
                <a:sym typeface="Trebuchet MS"/>
              </a:defRPr>
            </a:lvl1pPr>
            <a:lvl2pPr indent="-228600" lvl="1" marL="914400" algn="l">
              <a:spcBef>
                <a:spcPts val="500"/>
              </a:spcBef>
              <a:spcAft>
                <a:spcPts val="0"/>
              </a:spcAft>
              <a:buSzPts val="1600"/>
              <a:buNone/>
              <a:defRPr b="1" sz="2000">
                <a:solidFill>
                  <a:schemeClr val="lt1"/>
                </a:solidFill>
                <a:latin typeface="Trebuchet MS"/>
                <a:ea typeface="Trebuchet MS"/>
                <a:cs typeface="Trebuchet MS"/>
                <a:sym typeface="Trebuchet MS"/>
              </a:defRPr>
            </a:lvl2pPr>
            <a:lvl3pPr indent="-228600" lvl="2" marL="1371600" algn="l">
              <a:spcBef>
                <a:spcPts val="400"/>
              </a:spcBef>
              <a:spcAft>
                <a:spcPts val="0"/>
              </a:spcAft>
              <a:buSzPts val="1080"/>
              <a:buNone/>
              <a:defRPr b="1" sz="1800">
                <a:solidFill>
                  <a:schemeClr val="lt1"/>
                </a:solidFill>
                <a:latin typeface="Trebuchet MS"/>
                <a:ea typeface="Trebuchet MS"/>
                <a:cs typeface="Trebuchet MS"/>
                <a:sym typeface="Trebuchet MS"/>
              </a:defRPr>
            </a:lvl3pPr>
            <a:lvl4pPr indent="-228600" lvl="3" marL="1828800" algn="l">
              <a:spcBef>
                <a:spcPts val="320"/>
              </a:spcBef>
              <a:spcAft>
                <a:spcPts val="0"/>
              </a:spcAft>
              <a:buSzPts val="1280"/>
              <a:buNone/>
              <a:defRPr b="1" sz="1600">
                <a:solidFill>
                  <a:schemeClr val="lt1"/>
                </a:solidFill>
                <a:latin typeface="Trebuchet MS"/>
                <a:ea typeface="Trebuchet MS"/>
                <a:cs typeface="Trebuchet MS"/>
                <a:sym typeface="Trebuchet MS"/>
              </a:defRPr>
            </a:lvl4pPr>
            <a:lvl5pPr indent="-228600" lvl="4" marL="2286000" algn="l">
              <a:spcBef>
                <a:spcPts val="400"/>
              </a:spcBef>
              <a:spcAft>
                <a:spcPts val="0"/>
              </a:spcAft>
              <a:buSzPts val="1120"/>
              <a:buNone/>
              <a:defRPr b="1" sz="1600">
                <a:solidFill>
                  <a:schemeClr val="lt1"/>
                </a:solidFill>
                <a:latin typeface="Trebuchet MS"/>
                <a:ea typeface="Trebuchet MS"/>
                <a:cs typeface="Trebuchet MS"/>
                <a:sym typeface="Trebuchet MS"/>
              </a:defRPr>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421" name="Google Shape;421;p185"/>
          <p:cNvSpPr txBox="1"/>
          <p:nvPr>
            <p:ph idx="3" type="body"/>
          </p:nvPr>
        </p:nvSpPr>
        <p:spPr>
          <a:xfrm>
            <a:off x="457200" y="1711840"/>
            <a:ext cx="3520440" cy="4114800"/>
          </a:xfrm>
          <a:prstGeom prst="rect">
            <a:avLst/>
          </a:prstGeom>
          <a:noFill/>
          <a:ln>
            <a:noFill/>
          </a:ln>
        </p:spPr>
        <p:txBody>
          <a:bodyPr anchorCtr="0" anchor="t" bIns="45700" lIns="91425" spcFirstLastPara="1" rIns="91425" wrap="square" tIns="45700">
            <a:noAutofit/>
          </a:bodyPr>
          <a:lstStyle>
            <a:lvl1pPr indent="-339852" lvl="0" marL="457200" algn="l">
              <a:spcBef>
                <a:spcPts val="600"/>
              </a:spcBef>
              <a:spcAft>
                <a:spcPts val="0"/>
              </a:spcAft>
              <a:buSzPts val="1752"/>
              <a:buChar char="⦿"/>
              <a:defRPr sz="2400"/>
            </a:lvl1pPr>
            <a:lvl2pPr indent="-330200" lvl="1" marL="914400" algn="l">
              <a:spcBef>
                <a:spcPts val="500"/>
              </a:spcBef>
              <a:spcAft>
                <a:spcPts val="0"/>
              </a:spcAft>
              <a:buSzPts val="1600"/>
              <a:buChar char="◼"/>
              <a:defRPr sz="2000"/>
            </a:lvl2pPr>
            <a:lvl3pPr indent="-297180" lvl="2" marL="1371600" algn="l">
              <a:spcBef>
                <a:spcPts val="400"/>
              </a:spcBef>
              <a:spcAft>
                <a:spcPts val="0"/>
              </a:spcAft>
              <a:buSzPts val="1080"/>
              <a:buChar char="🞆"/>
              <a:defRPr sz="1800"/>
            </a:lvl3pPr>
            <a:lvl4pPr indent="-309880" lvl="3" marL="1828800" algn="l">
              <a:spcBef>
                <a:spcPts val="320"/>
              </a:spcBef>
              <a:spcAft>
                <a:spcPts val="0"/>
              </a:spcAft>
              <a:buSzPts val="1280"/>
              <a:buChar char="⚫"/>
              <a:defRPr sz="1600"/>
            </a:lvl4pPr>
            <a:lvl5pPr indent="-299720" lvl="4" marL="2286000" algn="l">
              <a:spcBef>
                <a:spcPts val="400"/>
              </a:spcBef>
              <a:spcAft>
                <a:spcPts val="0"/>
              </a:spcAft>
              <a:buSzPts val="1120"/>
              <a:buChar char="◉"/>
              <a:defRPr sz="1600"/>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422" name="Google Shape;422;p185"/>
          <p:cNvSpPr txBox="1"/>
          <p:nvPr>
            <p:ph idx="4" type="body"/>
          </p:nvPr>
        </p:nvSpPr>
        <p:spPr>
          <a:xfrm>
            <a:off x="4178808" y="1711840"/>
            <a:ext cx="3520440" cy="4114800"/>
          </a:xfrm>
          <a:prstGeom prst="rect">
            <a:avLst/>
          </a:prstGeom>
          <a:noFill/>
          <a:ln>
            <a:noFill/>
          </a:ln>
        </p:spPr>
        <p:txBody>
          <a:bodyPr anchorCtr="0" anchor="t" bIns="45700" lIns="91425" spcFirstLastPara="1" rIns="91425" wrap="square" tIns="45700">
            <a:noAutofit/>
          </a:bodyPr>
          <a:lstStyle>
            <a:lvl1pPr indent="-339852" lvl="0" marL="457200" algn="l">
              <a:spcBef>
                <a:spcPts val="600"/>
              </a:spcBef>
              <a:spcAft>
                <a:spcPts val="0"/>
              </a:spcAft>
              <a:buSzPts val="1752"/>
              <a:buChar char="⦿"/>
              <a:defRPr sz="2400"/>
            </a:lvl1pPr>
            <a:lvl2pPr indent="-330200" lvl="1" marL="914400" algn="l">
              <a:spcBef>
                <a:spcPts val="500"/>
              </a:spcBef>
              <a:spcAft>
                <a:spcPts val="0"/>
              </a:spcAft>
              <a:buSzPts val="1600"/>
              <a:buChar char="◼"/>
              <a:defRPr sz="2000"/>
            </a:lvl2pPr>
            <a:lvl3pPr indent="-297180" lvl="2" marL="1371600" algn="l">
              <a:spcBef>
                <a:spcPts val="400"/>
              </a:spcBef>
              <a:spcAft>
                <a:spcPts val="0"/>
              </a:spcAft>
              <a:buSzPts val="1080"/>
              <a:buChar char="🞆"/>
              <a:defRPr sz="1800"/>
            </a:lvl3pPr>
            <a:lvl4pPr indent="-309880" lvl="3" marL="1828800" algn="l">
              <a:spcBef>
                <a:spcPts val="320"/>
              </a:spcBef>
              <a:spcAft>
                <a:spcPts val="0"/>
              </a:spcAft>
              <a:buSzPts val="1280"/>
              <a:buChar char="⚫"/>
              <a:defRPr sz="1600"/>
            </a:lvl4pPr>
            <a:lvl5pPr indent="-299720" lvl="4" marL="2286000" algn="l">
              <a:spcBef>
                <a:spcPts val="400"/>
              </a:spcBef>
              <a:spcAft>
                <a:spcPts val="0"/>
              </a:spcAft>
              <a:buSzPts val="1120"/>
              <a:buChar char="◉"/>
              <a:defRPr sz="1600"/>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423" name="Google Shape;423;p185"/>
          <p:cNvSpPr txBox="1"/>
          <p:nvPr>
            <p:ph idx="10" type="dt"/>
          </p:nvPr>
        </p:nvSpPr>
        <p:spPr>
          <a:xfrm>
            <a:off x="4246563" y="6557963"/>
            <a:ext cx="2001837" cy="227012"/>
          </a:xfrm>
          <a:prstGeom prst="rect">
            <a:avLst/>
          </a:prstGeom>
          <a:noFill/>
          <a:ln>
            <a:noFill/>
          </a:ln>
        </p:spPr>
        <p:txBody>
          <a:bodyPr anchorCtr="0" anchor="b" bIns="0" lIns="91425" spcFirstLastPara="1" rIns="91425"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4" name="Google Shape;424;p185"/>
          <p:cNvSpPr txBox="1"/>
          <p:nvPr>
            <p:ph idx="11" type="ftr"/>
          </p:nvPr>
        </p:nvSpPr>
        <p:spPr>
          <a:xfrm>
            <a:off x="457200" y="6557963"/>
            <a:ext cx="3657600" cy="228600"/>
          </a:xfrm>
          <a:prstGeom prst="rect">
            <a:avLst/>
          </a:prstGeom>
          <a:noFill/>
          <a:ln>
            <a:noFill/>
          </a:ln>
        </p:spPr>
        <p:txBody>
          <a:bodyPr anchorCtr="0" anchor="b"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5" name="Google Shape;425;p185"/>
          <p:cNvSpPr txBox="1"/>
          <p:nvPr>
            <p:ph idx="12" type="sldNum"/>
          </p:nvPr>
        </p:nvSpPr>
        <p:spPr>
          <a:xfrm>
            <a:off x="6251575" y="6556375"/>
            <a:ext cx="588963" cy="228600"/>
          </a:xfrm>
          <a:prstGeom prst="rect">
            <a:avLst/>
          </a:prstGeom>
          <a:noFill/>
          <a:ln>
            <a:noFill/>
          </a:ln>
        </p:spPr>
        <p:txBody>
          <a:bodyPr anchorCtr="0" anchor="b" bIns="0" lIns="0" spcFirstLastPara="1" rIns="0" wrap="square" tIns="0">
            <a:noAutofit/>
          </a:bodyPr>
          <a:lstStyle>
            <a:lvl1pPr indent="0" lvl="0" marL="0" marR="0" algn="r">
              <a:spcBef>
                <a:spcPts val="0"/>
              </a:spcBef>
              <a:spcAft>
                <a:spcPts val="0"/>
              </a:spcAft>
              <a:buNone/>
              <a:defRPr sz="1100">
                <a:solidFill>
                  <a:schemeClr val="dk2"/>
                </a:solidFill>
                <a:latin typeface="Trebuchet MS"/>
                <a:ea typeface="Trebuchet MS"/>
                <a:cs typeface="Trebuchet MS"/>
                <a:sym typeface="Trebuchet MS"/>
              </a:defRPr>
            </a:lvl1pPr>
            <a:lvl2pPr indent="0" lvl="1" marL="0" marR="0" algn="r">
              <a:spcBef>
                <a:spcPts val="0"/>
              </a:spcBef>
              <a:spcAft>
                <a:spcPts val="0"/>
              </a:spcAft>
              <a:buNone/>
              <a:defRPr sz="1100">
                <a:solidFill>
                  <a:schemeClr val="dk2"/>
                </a:solidFill>
                <a:latin typeface="Trebuchet MS"/>
                <a:ea typeface="Trebuchet MS"/>
                <a:cs typeface="Trebuchet MS"/>
                <a:sym typeface="Trebuchet MS"/>
              </a:defRPr>
            </a:lvl2pPr>
            <a:lvl3pPr indent="0" lvl="2" marL="0" marR="0" algn="r">
              <a:spcBef>
                <a:spcPts val="0"/>
              </a:spcBef>
              <a:spcAft>
                <a:spcPts val="0"/>
              </a:spcAft>
              <a:buNone/>
              <a:defRPr sz="1100">
                <a:solidFill>
                  <a:schemeClr val="dk2"/>
                </a:solidFill>
                <a:latin typeface="Trebuchet MS"/>
                <a:ea typeface="Trebuchet MS"/>
                <a:cs typeface="Trebuchet MS"/>
                <a:sym typeface="Trebuchet MS"/>
              </a:defRPr>
            </a:lvl3pPr>
            <a:lvl4pPr indent="0" lvl="3" marL="0" marR="0" algn="r">
              <a:spcBef>
                <a:spcPts val="0"/>
              </a:spcBef>
              <a:spcAft>
                <a:spcPts val="0"/>
              </a:spcAft>
              <a:buNone/>
              <a:defRPr sz="1100">
                <a:solidFill>
                  <a:schemeClr val="dk2"/>
                </a:solidFill>
                <a:latin typeface="Trebuchet MS"/>
                <a:ea typeface="Trebuchet MS"/>
                <a:cs typeface="Trebuchet MS"/>
                <a:sym typeface="Trebuchet MS"/>
              </a:defRPr>
            </a:lvl4pPr>
            <a:lvl5pPr indent="0" lvl="4" marL="0" marR="0" algn="r">
              <a:spcBef>
                <a:spcPts val="0"/>
              </a:spcBef>
              <a:spcAft>
                <a:spcPts val="0"/>
              </a:spcAft>
              <a:buNone/>
              <a:defRPr sz="1100">
                <a:solidFill>
                  <a:schemeClr val="dk2"/>
                </a:solidFill>
                <a:latin typeface="Trebuchet MS"/>
                <a:ea typeface="Trebuchet MS"/>
                <a:cs typeface="Trebuchet MS"/>
                <a:sym typeface="Trebuchet MS"/>
              </a:defRPr>
            </a:lvl5pPr>
            <a:lvl6pPr indent="0" lvl="5" marL="0" marR="0" algn="r">
              <a:spcBef>
                <a:spcPts val="0"/>
              </a:spcBef>
              <a:spcAft>
                <a:spcPts val="0"/>
              </a:spcAft>
              <a:buNone/>
              <a:defRPr sz="1100">
                <a:solidFill>
                  <a:schemeClr val="dk2"/>
                </a:solidFill>
                <a:latin typeface="Trebuchet MS"/>
                <a:ea typeface="Trebuchet MS"/>
                <a:cs typeface="Trebuchet MS"/>
                <a:sym typeface="Trebuchet MS"/>
              </a:defRPr>
            </a:lvl6pPr>
            <a:lvl7pPr indent="0" lvl="6" marL="0" marR="0" algn="r">
              <a:spcBef>
                <a:spcPts val="0"/>
              </a:spcBef>
              <a:spcAft>
                <a:spcPts val="0"/>
              </a:spcAft>
              <a:buNone/>
              <a:defRPr sz="1100">
                <a:solidFill>
                  <a:schemeClr val="dk2"/>
                </a:solidFill>
                <a:latin typeface="Trebuchet MS"/>
                <a:ea typeface="Trebuchet MS"/>
                <a:cs typeface="Trebuchet MS"/>
                <a:sym typeface="Trebuchet MS"/>
              </a:defRPr>
            </a:lvl7pPr>
            <a:lvl8pPr indent="0" lvl="7" marL="0" marR="0" algn="r">
              <a:spcBef>
                <a:spcPts val="0"/>
              </a:spcBef>
              <a:spcAft>
                <a:spcPts val="0"/>
              </a:spcAft>
              <a:buNone/>
              <a:defRPr sz="1100">
                <a:solidFill>
                  <a:schemeClr val="dk2"/>
                </a:solidFill>
                <a:latin typeface="Trebuchet MS"/>
                <a:ea typeface="Trebuchet MS"/>
                <a:cs typeface="Trebuchet MS"/>
                <a:sym typeface="Trebuchet MS"/>
              </a:defRPr>
            </a:lvl8pPr>
            <a:lvl9pPr indent="0" lvl="8" marL="0" marR="0" algn="r">
              <a:spcBef>
                <a:spcPts val="0"/>
              </a:spcBef>
              <a:spcAft>
                <a:spcPts val="0"/>
              </a:spcAft>
              <a:buNone/>
              <a:defRPr sz="1100">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type="twoObj">
  <p:cSld name="TWO_OBJECTS">
    <p:spTree>
      <p:nvGrpSpPr>
        <p:cNvPr id="41" name="Shape 41"/>
        <p:cNvGrpSpPr/>
        <p:nvPr/>
      </p:nvGrpSpPr>
      <p:grpSpPr>
        <a:xfrm>
          <a:off x="0" y="0"/>
          <a:ext cx="0" cy="0"/>
          <a:chOff x="0" y="0"/>
          <a:chExt cx="0" cy="0"/>
        </a:xfrm>
      </p:grpSpPr>
      <p:sp>
        <p:nvSpPr>
          <p:cNvPr id="42" name="Google Shape;42;p355"/>
          <p:cNvSpPr txBox="1"/>
          <p:nvPr>
            <p:ph type="title"/>
          </p:nvPr>
        </p:nvSpPr>
        <p:spPr>
          <a:xfrm>
            <a:off x="457200" y="320040"/>
            <a:ext cx="7242048" cy="1143000"/>
          </a:xfrm>
          <a:prstGeom prst="rect">
            <a:avLst/>
          </a:prstGeom>
          <a:noFill/>
          <a:ln>
            <a:noFill/>
          </a:ln>
        </p:spPr>
        <p:txBody>
          <a:bodyPr anchorCtr="0" anchor="b" bIns="0" lIns="45700" spcFirstLastPara="1" rIns="4570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55"/>
          <p:cNvSpPr txBox="1"/>
          <p:nvPr>
            <p:ph idx="1" type="body"/>
          </p:nvPr>
        </p:nvSpPr>
        <p:spPr>
          <a:xfrm>
            <a:off x="457200" y="1600200"/>
            <a:ext cx="3520440" cy="4525963"/>
          </a:xfrm>
          <a:prstGeom prst="rect">
            <a:avLst/>
          </a:prstGeom>
          <a:noFill/>
          <a:ln>
            <a:noFill/>
          </a:ln>
        </p:spPr>
        <p:txBody>
          <a:bodyPr anchorCtr="0" anchor="t" bIns="45700" lIns="91425" spcFirstLastPara="1" rIns="91425" wrap="square" tIns="45700">
            <a:noAutofit/>
          </a:bodyPr>
          <a:lstStyle>
            <a:lvl1pPr indent="-358394" lvl="0" marL="457200" algn="l">
              <a:spcBef>
                <a:spcPts val="600"/>
              </a:spcBef>
              <a:spcAft>
                <a:spcPts val="0"/>
              </a:spcAft>
              <a:buSzPts val="2044"/>
              <a:buChar char="⦿"/>
              <a:defRPr sz="2800"/>
            </a:lvl1pPr>
            <a:lvl2pPr indent="-350519" lvl="1" marL="914400" algn="l">
              <a:spcBef>
                <a:spcPts val="500"/>
              </a:spcBef>
              <a:spcAft>
                <a:spcPts val="0"/>
              </a:spcAft>
              <a:buSzPts val="1920"/>
              <a:buChar char="◼"/>
              <a:defRPr sz="2400"/>
            </a:lvl2pPr>
            <a:lvl3pPr indent="-304800" lvl="2" marL="1371600" algn="l">
              <a:spcBef>
                <a:spcPts val="400"/>
              </a:spcBef>
              <a:spcAft>
                <a:spcPts val="0"/>
              </a:spcAft>
              <a:buSzPts val="1200"/>
              <a:buChar char="🞆"/>
              <a:defRPr sz="2000"/>
            </a:lvl3pPr>
            <a:lvl4pPr indent="-320039" lvl="3" marL="1828800" algn="l">
              <a:spcBef>
                <a:spcPts val="360"/>
              </a:spcBef>
              <a:spcAft>
                <a:spcPts val="0"/>
              </a:spcAft>
              <a:buSzPts val="1440"/>
              <a:buChar char="⚫"/>
              <a:defRPr sz="1800"/>
            </a:lvl4pPr>
            <a:lvl5pPr indent="-308610" lvl="4" marL="2286000" algn="l">
              <a:spcBef>
                <a:spcPts val="400"/>
              </a:spcBef>
              <a:spcAft>
                <a:spcPts val="0"/>
              </a:spcAft>
              <a:buSzPts val="1260"/>
              <a:buChar char="◉"/>
              <a:defRPr sz="1800"/>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44" name="Google Shape;44;p355"/>
          <p:cNvSpPr txBox="1"/>
          <p:nvPr>
            <p:ph idx="2" type="body"/>
          </p:nvPr>
        </p:nvSpPr>
        <p:spPr>
          <a:xfrm>
            <a:off x="4178808" y="1600200"/>
            <a:ext cx="3520440" cy="4525963"/>
          </a:xfrm>
          <a:prstGeom prst="rect">
            <a:avLst/>
          </a:prstGeom>
          <a:noFill/>
          <a:ln>
            <a:noFill/>
          </a:ln>
        </p:spPr>
        <p:txBody>
          <a:bodyPr anchorCtr="0" anchor="t" bIns="45700" lIns="91425" spcFirstLastPara="1" rIns="91425" wrap="square" tIns="45700">
            <a:noAutofit/>
          </a:bodyPr>
          <a:lstStyle>
            <a:lvl1pPr indent="-358394" lvl="0" marL="457200" algn="l">
              <a:spcBef>
                <a:spcPts val="600"/>
              </a:spcBef>
              <a:spcAft>
                <a:spcPts val="0"/>
              </a:spcAft>
              <a:buSzPts val="2044"/>
              <a:buChar char="⦿"/>
              <a:defRPr sz="2800"/>
            </a:lvl1pPr>
            <a:lvl2pPr indent="-350519" lvl="1" marL="914400" algn="l">
              <a:spcBef>
                <a:spcPts val="500"/>
              </a:spcBef>
              <a:spcAft>
                <a:spcPts val="0"/>
              </a:spcAft>
              <a:buSzPts val="1920"/>
              <a:buChar char="◼"/>
              <a:defRPr sz="2400"/>
            </a:lvl2pPr>
            <a:lvl3pPr indent="-304800" lvl="2" marL="1371600" algn="l">
              <a:spcBef>
                <a:spcPts val="400"/>
              </a:spcBef>
              <a:spcAft>
                <a:spcPts val="0"/>
              </a:spcAft>
              <a:buSzPts val="1200"/>
              <a:buChar char="🞆"/>
              <a:defRPr sz="2000"/>
            </a:lvl3pPr>
            <a:lvl4pPr indent="-320039" lvl="3" marL="1828800" algn="l">
              <a:spcBef>
                <a:spcPts val="360"/>
              </a:spcBef>
              <a:spcAft>
                <a:spcPts val="0"/>
              </a:spcAft>
              <a:buSzPts val="1440"/>
              <a:buChar char="⚫"/>
              <a:defRPr sz="1800"/>
            </a:lvl4pPr>
            <a:lvl5pPr indent="-308610" lvl="4" marL="2286000" algn="l">
              <a:spcBef>
                <a:spcPts val="400"/>
              </a:spcBef>
              <a:spcAft>
                <a:spcPts val="0"/>
              </a:spcAft>
              <a:buSzPts val="1260"/>
              <a:buChar char="◉"/>
              <a:defRPr sz="1800"/>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45" name="Google Shape;45;p355"/>
          <p:cNvSpPr txBox="1"/>
          <p:nvPr>
            <p:ph idx="10" type="dt"/>
          </p:nvPr>
        </p:nvSpPr>
        <p:spPr>
          <a:xfrm>
            <a:off x="4246563" y="6557963"/>
            <a:ext cx="2001837" cy="227012"/>
          </a:xfrm>
          <a:prstGeom prst="rect">
            <a:avLst/>
          </a:prstGeom>
          <a:noFill/>
          <a:ln>
            <a:noFill/>
          </a:ln>
        </p:spPr>
        <p:txBody>
          <a:bodyPr anchorCtr="0" anchor="b" bIns="0" lIns="91425" spcFirstLastPara="1" rIns="91425"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355"/>
          <p:cNvSpPr txBox="1"/>
          <p:nvPr>
            <p:ph idx="11" type="ftr"/>
          </p:nvPr>
        </p:nvSpPr>
        <p:spPr>
          <a:xfrm>
            <a:off x="457200" y="6557963"/>
            <a:ext cx="3657600" cy="228600"/>
          </a:xfrm>
          <a:prstGeom prst="rect">
            <a:avLst/>
          </a:prstGeom>
          <a:noFill/>
          <a:ln>
            <a:noFill/>
          </a:ln>
        </p:spPr>
        <p:txBody>
          <a:bodyPr anchorCtr="0" anchor="b"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55"/>
          <p:cNvSpPr txBox="1"/>
          <p:nvPr>
            <p:ph idx="12" type="sldNum"/>
          </p:nvPr>
        </p:nvSpPr>
        <p:spPr>
          <a:xfrm>
            <a:off x="6251575" y="6556375"/>
            <a:ext cx="588963" cy="228600"/>
          </a:xfrm>
          <a:prstGeom prst="rect">
            <a:avLst/>
          </a:prstGeom>
          <a:noFill/>
          <a:ln>
            <a:noFill/>
          </a:ln>
        </p:spPr>
        <p:txBody>
          <a:bodyPr anchorCtr="0" anchor="b" bIns="0" lIns="0" spcFirstLastPara="1" rIns="0" wrap="square" tIns="0">
            <a:noAutofit/>
          </a:bodyPr>
          <a:lstStyle>
            <a:lvl1pPr indent="0" lvl="0" marL="0" marR="0" algn="r">
              <a:spcBef>
                <a:spcPts val="0"/>
              </a:spcBef>
              <a:spcAft>
                <a:spcPts val="0"/>
              </a:spcAft>
              <a:buNone/>
              <a:defRPr sz="1100">
                <a:solidFill>
                  <a:schemeClr val="dk2"/>
                </a:solidFill>
                <a:latin typeface="Trebuchet MS"/>
                <a:ea typeface="Trebuchet MS"/>
                <a:cs typeface="Trebuchet MS"/>
                <a:sym typeface="Trebuchet MS"/>
              </a:defRPr>
            </a:lvl1pPr>
            <a:lvl2pPr indent="0" lvl="1" marL="0" marR="0" algn="r">
              <a:spcBef>
                <a:spcPts val="0"/>
              </a:spcBef>
              <a:spcAft>
                <a:spcPts val="0"/>
              </a:spcAft>
              <a:buNone/>
              <a:defRPr sz="1100">
                <a:solidFill>
                  <a:schemeClr val="dk2"/>
                </a:solidFill>
                <a:latin typeface="Trebuchet MS"/>
                <a:ea typeface="Trebuchet MS"/>
                <a:cs typeface="Trebuchet MS"/>
                <a:sym typeface="Trebuchet MS"/>
              </a:defRPr>
            </a:lvl2pPr>
            <a:lvl3pPr indent="0" lvl="2" marL="0" marR="0" algn="r">
              <a:spcBef>
                <a:spcPts val="0"/>
              </a:spcBef>
              <a:spcAft>
                <a:spcPts val="0"/>
              </a:spcAft>
              <a:buNone/>
              <a:defRPr sz="1100">
                <a:solidFill>
                  <a:schemeClr val="dk2"/>
                </a:solidFill>
                <a:latin typeface="Trebuchet MS"/>
                <a:ea typeface="Trebuchet MS"/>
                <a:cs typeface="Trebuchet MS"/>
                <a:sym typeface="Trebuchet MS"/>
              </a:defRPr>
            </a:lvl3pPr>
            <a:lvl4pPr indent="0" lvl="3" marL="0" marR="0" algn="r">
              <a:spcBef>
                <a:spcPts val="0"/>
              </a:spcBef>
              <a:spcAft>
                <a:spcPts val="0"/>
              </a:spcAft>
              <a:buNone/>
              <a:defRPr sz="1100">
                <a:solidFill>
                  <a:schemeClr val="dk2"/>
                </a:solidFill>
                <a:latin typeface="Trebuchet MS"/>
                <a:ea typeface="Trebuchet MS"/>
                <a:cs typeface="Trebuchet MS"/>
                <a:sym typeface="Trebuchet MS"/>
              </a:defRPr>
            </a:lvl4pPr>
            <a:lvl5pPr indent="0" lvl="4" marL="0" marR="0" algn="r">
              <a:spcBef>
                <a:spcPts val="0"/>
              </a:spcBef>
              <a:spcAft>
                <a:spcPts val="0"/>
              </a:spcAft>
              <a:buNone/>
              <a:defRPr sz="1100">
                <a:solidFill>
                  <a:schemeClr val="dk2"/>
                </a:solidFill>
                <a:latin typeface="Trebuchet MS"/>
                <a:ea typeface="Trebuchet MS"/>
                <a:cs typeface="Trebuchet MS"/>
                <a:sym typeface="Trebuchet MS"/>
              </a:defRPr>
            </a:lvl5pPr>
            <a:lvl6pPr indent="0" lvl="5" marL="0" marR="0" algn="r">
              <a:spcBef>
                <a:spcPts val="0"/>
              </a:spcBef>
              <a:spcAft>
                <a:spcPts val="0"/>
              </a:spcAft>
              <a:buNone/>
              <a:defRPr sz="1100">
                <a:solidFill>
                  <a:schemeClr val="dk2"/>
                </a:solidFill>
                <a:latin typeface="Trebuchet MS"/>
                <a:ea typeface="Trebuchet MS"/>
                <a:cs typeface="Trebuchet MS"/>
                <a:sym typeface="Trebuchet MS"/>
              </a:defRPr>
            </a:lvl6pPr>
            <a:lvl7pPr indent="0" lvl="6" marL="0" marR="0" algn="r">
              <a:spcBef>
                <a:spcPts val="0"/>
              </a:spcBef>
              <a:spcAft>
                <a:spcPts val="0"/>
              </a:spcAft>
              <a:buNone/>
              <a:defRPr sz="1100">
                <a:solidFill>
                  <a:schemeClr val="dk2"/>
                </a:solidFill>
                <a:latin typeface="Trebuchet MS"/>
                <a:ea typeface="Trebuchet MS"/>
                <a:cs typeface="Trebuchet MS"/>
                <a:sym typeface="Trebuchet MS"/>
              </a:defRPr>
            </a:lvl7pPr>
            <a:lvl8pPr indent="0" lvl="7" marL="0" marR="0" algn="r">
              <a:spcBef>
                <a:spcPts val="0"/>
              </a:spcBef>
              <a:spcAft>
                <a:spcPts val="0"/>
              </a:spcAft>
              <a:buNone/>
              <a:defRPr sz="1100">
                <a:solidFill>
                  <a:schemeClr val="dk2"/>
                </a:solidFill>
                <a:latin typeface="Trebuchet MS"/>
                <a:ea typeface="Trebuchet MS"/>
                <a:cs typeface="Trebuchet MS"/>
                <a:sym typeface="Trebuchet MS"/>
              </a:defRPr>
            </a:lvl8pPr>
            <a:lvl9pPr indent="0" lvl="8" marL="0" marR="0" algn="r">
              <a:spcBef>
                <a:spcPts val="0"/>
              </a:spcBef>
              <a:spcAft>
                <a:spcPts val="0"/>
              </a:spcAft>
              <a:buNone/>
              <a:defRPr sz="1100">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426" name="Shape 426"/>
        <p:cNvGrpSpPr/>
        <p:nvPr/>
      </p:nvGrpSpPr>
      <p:grpSpPr>
        <a:xfrm>
          <a:off x="0" y="0"/>
          <a:ext cx="0" cy="0"/>
          <a:chOff x="0" y="0"/>
          <a:chExt cx="0" cy="0"/>
        </a:xfrm>
      </p:grpSpPr>
      <p:sp>
        <p:nvSpPr>
          <p:cNvPr id="427" name="Google Shape;427;p186"/>
          <p:cNvSpPr txBox="1"/>
          <p:nvPr>
            <p:ph type="title"/>
          </p:nvPr>
        </p:nvSpPr>
        <p:spPr>
          <a:xfrm>
            <a:off x="457200" y="320040"/>
            <a:ext cx="7242048" cy="1143000"/>
          </a:xfrm>
          <a:prstGeom prst="rect">
            <a:avLst/>
          </a:prstGeom>
          <a:noFill/>
          <a:ln>
            <a:noFill/>
          </a:ln>
        </p:spPr>
        <p:txBody>
          <a:bodyPr anchorCtr="0" anchor="b" bIns="0" lIns="45700" spcFirstLastPara="1" rIns="4570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8" name="Google Shape;428;p186"/>
          <p:cNvSpPr txBox="1"/>
          <p:nvPr>
            <p:ph idx="10" type="dt"/>
          </p:nvPr>
        </p:nvSpPr>
        <p:spPr>
          <a:xfrm>
            <a:off x="4246563" y="6557963"/>
            <a:ext cx="2001837" cy="227012"/>
          </a:xfrm>
          <a:prstGeom prst="rect">
            <a:avLst/>
          </a:prstGeom>
          <a:noFill/>
          <a:ln>
            <a:noFill/>
          </a:ln>
        </p:spPr>
        <p:txBody>
          <a:bodyPr anchorCtr="0" anchor="b" bIns="0" lIns="91425" spcFirstLastPara="1" rIns="91425"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9" name="Google Shape;429;p186"/>
          <p:cNvSpPr txBox="1"/>
          <p:nvPr>
            <p:ph idx="11" type="ftr"/>
          </p:nvPr>
        </p:nvSpPr>
        <p:spPr>
          <a:xfrm>
            <a:off x="457200" y="6557963"/>
            <a:ext cx="3657600" cy="228600"/>
          </a:xfrm>
          <a:prstGeom prst="rect">
            <a:avLst/>
          </a:prstGeom>
          <a:noFill/>
          <a:ln>
            <a:noFill/>
          </a:ln>
        </p:spPr>
        <p:txBody>
          <a:bodyPr anchorCtr="0" anchor="b"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0" name="Google Shape;430;p186"/>
          <p:cNvSpPr txBox="1"/>
          <p:nvPr>
            <p:ph idx="12" type="sldNum"/>
          </p:nvPr>
        </p:nvSpPr>
        <p:spPr>
          <a:xfrm>
            <a:off x="6251575" y="6556375"/>
            <a:ext cx="588963" cy="228600"/>
          </a:xfrm>
          <a:prstGeom prst="rect">
            <a:avLst/>
          </a:prstGeom>
          <a:noFill/>
          <a:ln>
            <a:noFill/>
          </a:ln>
        </p:spPr>
        <p:txBody>
          <a:bodyPr anchorCtr="0" anchor="b" bIns="0" lIns="0" spcFirstLastPara="1" rIns="0" wrap="square" tIns="0">
            <a:noAutofit/>
          </a:bodyPr>
          <a:lstStyle>
            <a:lvl1pPr indent="0" lvl="0" marL="0" marR="0" algn="r">
              <a:spcBef>
                <a:spcPts val="0"/>
              </a:spcBef>
              <a:spcAft>
                <a:spcPts val="0"/>
              </a:spcAft>
              <a:buNone/>
              <a:defRPr sz="1100">
                <a:solidFill>
                  <a:schemeClr val="dk2"/>
                </a:solidFill>
                <a:latin typeface="Trebuchet MS"/>
                <a:ea typeface="Trebuchet MS"/>
                <a:cs typeface="Trebuchet MS"/>
                <a:sym typeface="Trebuchet MS"/>
              </a:defRPr>
            </a:lvl1pPr>
            <a:lvl2pPr indent="0" lvl="1" marL="0" marR="0" algn="r">
              <a:spcBef>
                <a:spcPts val="0"/>
              </a:spcBef>
              <a:spcAft>
                <a:spcPts val="0"/>
              </a:spcAft>
              <a:buNone/>
              <a:defRPr sz="1100">
                <a:solidFill>
                  <a:schemeClr val="dk2"/>
                </a:solidFill>
                <a:latin typeface="Trebuchet MS"/>
                <a:ea typeface="Trebuchet MS"/>
                <a:cs typeface="Trebuchet MS"/>
                <a:sym typeface="Trebuchet MS"/>
              </a:defRPr>
            </a:lvl2pPr>
            <a:lvl3pPr indent="0" lvl="2" marL="0" marR="0" algn="r">
              <a:spcBef>
                <a:spcPts val="0"/>
              </a:spcBef>
              <a:spcAft>
                <a:spcPts val="0"/>
              </a:spcAft>
              <a:buNone/>
              <a:defRPr sz="1100">
                <a:solidFill>
                  <a:schemeClr val="dk2"/>
                </a:solidFill>
                <a:latin typeface="Trebuchet MS"/>
                <a:ea typeface="Trebuchet MS"/>
                <a:cs typeface="Trebuchet MS"/>
                <a:sym typeface="Trebuchet MS"/>
              </a:defRPr>
            </a:lvl3pPr>
            <a:lvl4pPr indent="0" lvl="3" marL="0" marR="0" algn="r">
              <a:spcBef>
                <a:spcPts val="0"/>
              </a:spcBef>
              <a:spcAft>
                <a:spcPts val="0"/>
              </a:spcAft>
              <a:buNone/>
              <a:defRPr sz="1100">
                <a:solidFill>
                  <a:schemeClr val="dk2"/>
                </a:solidFill>
                <a:latin typeface="Trebuchet MS"/>
                <a:ea typeface="Trebuchet MS"/>
                <a:cs typeface="Trebuchet MS"/>
                <a:sym typeface="Trebuchet MS"/>
              </a:defRPr>
            </a:lvl4pPr>
            <a:lvl5pPr indent="0" lvl="4" marL="0" marR="0" algn="r">
              <a:spcBef>
                <a:spcPts val="0"/>
              </a:spcBef>
              <a:spcAft>
                <a:spcPts val="0"/>
              </a:spcAft>
              <a:buNone/>
              <a:defRPr sz="1100">
                <a:solidFill>
                  <a:schemeClr val="dk2"/>
                </a:solidFill>
                <a:latin typeface="Trebuchet MS"/>
                <a:ea typeface="Trebuchet MS"/>
                <a:cs typeface="Trebuchet MS"/>
                <a:sym typeface="Trebuchet MS"/>
              </a:defRPr>
            </a:lvl5pPr>
            <a:lvl6pPr indent="0" lvl="5" marL="0" marR="0" algn="r">
              <a:spcBef>
                <a:spcPts val="0"/>
              </a:spcBef>
              <a:spcAft>
                <a:spcPts val="0"/>
              </a:spcAft>
              <a:buNone/>
              <a:defRPr sz="1100">
                <a:solidFill>
                  <a:schemeClr val="dk2"/>
                </a:solidFill>
                <a:latin typeface="Trebuchet MS"/>
                <a:ea typeface="Trebuchet MS"/>
                <a:cs typeface="Trebuchet MS"/>
                <a:sym typeface="Trebuchet MS"/>
              </a:defRPr>
            </a:lvl6pPr>
            <a:lvl7pPr indent="0" lvl="6" marL="0" marR="0" algn="r">
              <a:spcBef>
                <a:spcPts val="0"/>
              </a:spcBef>
              <a:spcAft>
                <a:spcPts val="0"/>
              </a:spcAft>
              <a:buNone/>
              <a:defRPr sz="1100">
                <a:solidFill>
                  <a:schemeClr val="dk2"/>
                </a:solidFill>
                <a:latin typeface="Trebuchet MS"/>
                <a:ea typeface="Trebuchet MS"/>
                <a:cs typeface="Trebuchet MS"/>
                <a:sym typeface="Trebuchet MS"/>
              </a:defRPr>
            </a:lvl7pPr>
            <a:lvl8pPr indent="0" lvl="7" marL="0" marR="0" algn="r">
              <a:spcBef>
                <a:spcPts val="0"/>
              </a:spcBef>
              <a:spcAft>
                <a:spcPts val="0"/>
              </a:spcAft>
              <a:buNone/>
              <a:defRPr sz="1100">
                <a:solidFill>
                  <a:schemeClr val="dk2"/>
                </a:solidFill>
                <a:latin typeface="Trebuchet MS"/>
                <a:ea typeface="Trebuchet MS"/>
                <a:cs typeface="Trebuchet MS"/>
                <a:sym typeface="Trebuchet MS"/>
              </a:defRPr>
            </a:lvl8pPr>
            <a:lvl9pPr indent="0" lvl="8" marL="0" marR="0" algn="r">
              <a:spcBef>
                <a:spcPts val="0"/>
              </a:spcBef>
              <a:spcAft>
                <a:spcPts val="0"/>
              </a:spcAft>
              <a:buNone/>
              <a:defRPr sz="1100">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ή" type="blank">
  <p:cSld name="BLANK">
    <p:spTree>
      <p:nvGrpSpPr>
        <p:cNvPr id="431" name="Shape 431"/>
        <p:cNvGrpSpPr/>
        <p:nvPr/>
      </p:nvGrpSpPr>
      <p:grpSpPr>
        <a:xfrm>
          <a:off x="0" y="0"/>
          <a:ext cx="0" cy="0"/>
          <a:chOff x="0" y="0"/>
          <a:chExt cx="0" cy="0"/>
        </a:xfrm>
      </p:grpSpPr>
      <p:sp>
        <p:nvSpPr>
          <p:cNvPr id="432" name="Google Shape;432;p187"/>
          <p:cNvSpPr txBox="1"/>
          <p:nvPr>
            <p:ph idx="10" type="dt"/>
          </p:nvPr>
        </p:nvSpPr>
        <p:spPr>
          <a:xfrm>
            <a:off x="4246563" y="6557963"/>
            <a:ext cx="2001837" cy="227012"/>
          </a:xfrm>
          <a:prstGeom prst="rect">
            <a:avLst/>
          </a:prstGeom>
          <a:noFill/>
          <a:ln>
            <a:noFill/>
          </a:ln>
        </p:spPr>
        <p:txBody>
          <a:bodyPr anchorCtr="0" anchor="b" bIns="0" lIns="91425" spcFirstLastPara="1" rIns="91425"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3" name="Google Shape;433;p187"/>
          <p:cNvSpPr txBox="1"/>
          <p:nvPr>
            <p:ph idx="11" type="ftr"/>
          </p:nvPr>
        </p:nvSpPr>
        <p:spPr>
          <a:xfrm>
            <a:off x="457200" y="6557963"/>
            <a:ext cx="3657600" cy="228600"/>
          </a:xfrm>
          <a:prstGeom prst="rect">
            <a:avLst/>
          </a:prstGeom>
          <a:noFill/>
          <a:ln>
            <a:noFill/>
          </a:ln>
        </p:spPr>
        <p:txBody>
          <a:bodyPr anchorCtr="0" anchor="b"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4" name="Google Shape;434;p187"/>
          <p:cNvSpPr txBox="1"/>
          <p:nvPr>
            <p:ph idx="12" type="sldNum"/>
          </p:nvPr>
        </p:nvSpPr>
        <p:spPr>
          <a:xfrm>
            <a:off x="6251575" y="6556375"/>
            <a:ext cx="588963" cy="228600"/>
          </a:xfrm>
          <a:prstGeom prst="rect">
            <a:avLst/>
          </a:prstGeom>
          <a:noFill/>
          <a:ln>
            <a:noFill/>
          </a:ln>
        </p:spPr>
        <p:txBody>
          <a:bodyPr anchorCtr="0" anchor="b" bIns="0" lIns="0" spcFirstLastPara="1" rIns="0" wrap="square" tIns="0">
            <a:noAutofit/>
          </a:bodyPr>
          <a:lstStyle>
            <a:lvl1pPr indent="0" lvl="0" marL="0" marR="0" algn="r">
              <a:spcBef>
                <a:spcPts val="0"/>
              </a:spcBef>
              <a:spcAft>
                <a:spcPts val="0"/>
              </a:spcAft>
              <a:buNone/>
              <a:defRPr sz="1100">
                <a:solidFill>
                  <a:schemeClr val="dk2"/>
                </a:solidFill>
                <a:latin typeface="Trebuchet MS"/>
                <a:ea typeface="Trebuchet MS"/>
                <a:cs typeface="Trebuchet MS"/>
                <a:sym typeface="Trebuchet MS"/>
              </a:defRPr>
            </a:lvl1pPr>
            <a:lvl2pPr indent="0" lvl="1" marL="0" marR="0" algn="r">
              <a:spcBef>
                <a:spcPts val="0"/>
              </a:spcBef>
              <a:spcAft>
                <a:spcPts val="0"/>
              </a:spcAft>
              <a:buNone/>
              <a:defRPr sz="1100">
                <a:solidFill>
                  <a:schemeClr val="dk2"/>
                </a:solidFill>
                <a:latin typeface="Trebuchet MS"/>
                <a:ea typeface="Trebuchet MS"/>
                <a:cs typeface="Trebuchet MS"/>
                <a:sym typeface="Trebuchet MS"/>
              </a:defRPr>
            </a:lvl2pPr>
            <a:lvl3pPr indent="0" lvl="2" marL="0" marR="0" algn="r">
              <a:spcBef>
                <a:spcPts val="0"/>
              </a:spcBef>
              <a:spcAft>
                <a:spcPts val="0"/>
              </a:spcAft>
              <a:buNone/>
              <a:defRPr sz="1100">
                <a:solidFill>
                  <a:schemeClr val="dk2"/>
                </a:solidFill>
                <a:latin typeface="Trebuchet MS"/>
                <a:ea typeface="Trebuchet MS"/>
                <a:cs typeface="Trebuchet MS"/>
                <a:sym typeface="Trebuchet MS"/>
              </a:defRPr>
            </a:lvl3pPr>
            <a:lvl4pPr indent="0" lvl="3" marL="0" marR="0" algn="r">
              <a:spcBef>
                <a:spcPts val="0"/>
              </a:spcBef>
              <a:spcAft>
                <a:spcPts val="0"/>
              </a:spcAft>
              <a:buNone/>
              <a:defRPr sz="1100">
                <a:solidFill>
                  <a:schemeClr val="dk2"/>
                </a:solidFill>
                <a:latin typeface="Trebuchet MS"/>
                <a:ea typeface="Trebuchet MS"/>
                <a:cs typeface="Trebuchet MS"/>
                <a:sym typeface="Trebuchet MS"/>
              </a:defRPr>
            </a:lvl4pPr>
            <a:lvl5pPr indent="0" lvl="4" marL="0" marR="0" algn="r">
              <a:spcBef>
                <a:spcPts val="0"/>
              </a:spcBef>
              <a:spcAft>
                <a:spcPts val="0"/>
              </a:spcAft>
              <a:buNone/>
              <a:defRPr sz="1100">
                <a:solidFill>
                  <a:schemeClr val="dk2"/>
                </a:solidFill>
                <a:latin typeface="Trebuchet MS"/>
                <a:ea typeface="Trebuchet MS"/>
                <a:cs typeface="Trebuchet MS"/>
                <a:sym typeface="Trebuchet MS"/>
              </a:defRPr>
            </a:lvl5pPr>
            <a:lvl6pPr indent="0" lvl="5" marL="0" marR="0" algn="r">
              <a:spcBef>
                <a:spcPts val="0"/>
              </a:spcBef>
              <a:spcAft>
                <a:spcPts val="0"/>
              </a:spcAft>
              <a:buNone/>
              <a:defRPr sz="1100">
                <a:solidFill>
                  <a:schemeClr val="dk2"/>
                </a:solidFill>
                <a:latin typeface="Trebuchet MS"/>
                <a:ea typeface="Trebuchet MS"/>
                <a:cs typeface="Trebuchet MS"/>
                <a:sym typeface="Trebuchet MS"/>
              </a:defRPr>
            </a:lvl6pPr>
            <a:lvl7pPr indent="0" lvl="6" marL="0" marR="0" algn="r">
              <a:spcBef>
                <a:spcPts val="0"/>
              </a:spcBef>
              <a:spcAft>
                <a:spcPts val="0"/>
              </a:spcAft>
              <a:buNone/>
              <a:defRPr sz="1100">
                <a:solidFill>
                  <a:schemeClr val="dk2"/>
                </a:solidFill>
                <a:latin typeface="Trebuchet MS"/>
                <a:ea typeface="Trebuchet MS"/>
                <a:cs typeface="Trebuchet MS"/>
                <a:sym typeface="Trebuchet MS"/>
              </a:defRPr>
            </a:lvl7pPr>
            <a:lvl8pPr indent="0" lvl="7" marL="0" marR="0" algn="r">
              <a:spcBef>
                <a:spcPts val="0"/>
              </a:spcBef>
              <a:spcAft>
                <a:spcPts val="0"/>
              </a:spcAft>
              <a:buNone/>
              <a:defRPr sz="1100">
                <a:solidFill>
                  <a:schemeClr val="dk2"/>
                </a:solidFill>
                <a:latin typeface="Trebuchet MS"/>
                <a:ea typeface="Trebuchet MS"/>
                <a:cs typeface="Trebuchet MS"/>
                <a:sym typeface="Trebuchet MS"/>
              </a:defRPr>
            </a:lvl8pPr>
            <a:lvl9pPr indent="0" lvl="8" marL="0" marR="0" algn="r">
              <a:spcBef>
                <a:spcPts val="0"/>
              </a:spcBef>
              <a:spcAft>
                <a:spcPts val="0"/>
              </a:spcAft>
              <a:buNone/>
              <a:defRPr sz="1100">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type="objTx">
  <p:cSld name="OBJECT_WITH_CAPTION_TEXT">
    <p:spTree>
      <p:nvGrpSpPr>
        <p:cNvPr id="435" name="Shape 435"/>
        <p:cNvGrpSpPr/>
        <p:nvPr/>
      </p:nvGrpSpPr>
      <p:grpSpPr>
        <a:xfrm>
          <a:off x="0" y="0"/>
          <a:ext cx="0" cy="0"/>
          <a:chOff x="0" y="0"/>
          <a:chExt cx="0" cy="0"/>
        </a:xfrm>
      </p:grpSpPr>
      <p:sp>
        <p:nvSpPr>
          <p:cNvPr id="436" name="Google Shape;436;p188"/>
          <p:cNvSpPr txBox="1"/>
          <p:nvPr>
            <p:ph type="title"/>
          </p:nvPr>
        </p:nvSpPr>
        <p:spPr>
          <a:xfrm>
            <a:off x="457200" y="228600"/>
            <a:ext cx="5897880" cy="1173480"/>
          </a:xfrm>
          <a:prstGeom prst="rect">
            <a:avLst/>
          </a:prstGeom>
          <a:noFill/>
          <a:ln>
            <a:noFill/>
          </a:ln>
        </p:spPr>
        <p:txBody>
          <a:bodyPr anchorCtr="0" anchor="b" bIns="0" lIns="45700" spcFirstLastPara="1" rIns="45700" wrap="square" tIns="0">
            <a:normAutofit/>
          </a:bodyPr>
          <a:lstStyle>
            <a:lvl1pPr lvl="0" algn="l">
              <a:spcBef>
                <a:spcPts val="0"/>
              </a:spcBef>
              <a:spcAft>
                <a:spcPts val="0"/>
              </a:spcAft>
              <a:buClr>
                <a:srgbClr val="FEF7F0"/>
              </a:buClr>
              <a:buSzPts val="2400"/>
              <a:buFont typeface="Trebuchet MS"/>
              <a:buNone/>
              <a:defRPr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7" name="Google Shape;437;p188"/>
          <p:cNvSpPr txBox="1"/>
          <p:nvPr>
            <p:ph idx="1" type="body"/>
          </p:nvPr>
        </p:nvSpPr>
        <p:spPr>
          <a:xfrm>
            <a:off x="457200" y="1497416"/>
            <a:ext cx="5897880" cy="602512"/>
          </a:xfrm>
          <a:prstGeom prst="rect">
            <a:avLst/>
          </a:prstGeom>
          <a:noFill/>
          <a:ln>
            <a:noFill/>
          </a:ln>
        </p:spPr>
        <p:txBody>
          <a:bodyPr anchorCtr="0" anchor="t" bIns="0" lIns="45700" spcFirstLastPara="1" rIns="0" wrap="square" tIns="0">
            <a:normAutofit/>
          </a:bodyPr>
          <a:lstStyle>
            <a:lvl1pPr indent="-228600" lvl="0" marL="457200" algn="l">
              <a:spcBef>
                <a:spcPts val="0"/>
              </a:spcBef>
              <a:spcAft>
                <a:spcPts val="0"/>
              </a:spcAft>
              <a:buSzPts val="1022"/>
              <a:buNone/>
              <a:defRPr sz="1400"/>
            </a:lvl1pPr>
            <a:lvl2pPr indent="-228600" lvl="1" marL="914400" algn="l">
              <a:spcBef>
                <a:spcPts val="500"/>
              </a:spcBef>
              <a:spcAft>
                <a:spcPts val="0"/>
              </a:spcAft>
              <a:buSzPts val="960"/>
              <a:buNone/>
              <a:defRPr sz="1200"/>
            </a:lvl2pPr>
            <a:lvl3pPr indent="-228600" lvl="2" marL="1371600" algn="l">
              <a:spcBef>
                <a:spcPts val="400"/>
              </a:spcBef>
              <a:spcAft>
                <a:spcPts val="0"/>
              </a:spcAft>
              <a:buSzPts val="600"/>
              <a:buNone/>
              <a:defRPr sz="1000"/>
            </a:lvl3pPr>
            <a:lvl4pPr indent="-228600" lvl="3" marL="1828800" algn="l">
              <a:spcBef>
                <a:spcPts val="180"/>
              </a:spcBef>
              <a:spcAft>
                <a:spcPts val="0"/>
              </a:spcAft>
              <a:buSzPts val="720"/>
              <a:buNone/>
              <a:defRPr sz="900"/>
            </a:lvl4pPr>
            <a:lvl5pPr indent="-228600" lvl="4" marL="2286000" algn="l">
              <a:spcBef>
                <a:spcPts val="400"/>
              </a:spcBef>
              <a:spcAft>
                <a:spcPts val="0"/>
              </a:spcAft>
              <a:buSzPts val="630"/>
              <a:buNone/>
              <a:defRPr sz="900"/>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438" name="Google Shape;438;p188"/>
          <p:cNvSpPr txBox="1"/>
          <p:nvPr>
            <p:ph idx="2" type="body"/>
          </p:nvPr>
        </p:nvSpPr>
        <p:spPr>
          <a:xfrm>
            <a:off x="457200" y="2133600"/>
            <a:ext cx="7239000" cy="4371752"/>
          </a:xfrm>
          <a:prstGeom prst="rect">
            <a:avLst/>
          </a:prstGeom>
          <a:noFill/>
          <a:ln>
            <a:noFill/>
          </a:ln>
        </p:spPr>
        <p:txBody>
          <a:bodyPr anchorCtr="0" anchor="t" bIns="45700" lIns="91425" spcFirstLastPara="1" rIns="91425" wrap="square" tIns="45700">
            <a:noAutofit/>
          </a:bodyPr>
          <a:lstStyle>
            <a:lvl1pPr indent="-376936" lvl="0" marL="457200" algn="l">
              <a:spcBef>
                <a:spcPts val="600"/>
              </a:spcBef>
              <a:spcAft>
                <a:spcPts val="0"/>
              </a:spcAft>
              <a:buSzPts val="2336"/>
              <a:buChar char="⦿"/>
              <a:defRPr sz="3200"/>
            </a:lvl1pPr>
            <a:lvl2pPr indent="-370840" lvl="1" marL="914400" algn="l">
              <a:spcBef>
                <a:spcPts val="500"/>
              </a:spcBef>
              <a:spcAft>
                <a:spcPts val="0"/>
              </a:spcAft>
              <a:buSzPts val="2240"/>
              <a:buChar char="◼"/>
              <a:defRPr sz="2800"/>
            </a:lvl2pPr>
            <a:lvl3pPr indent="-320039" lvl="2" marL="1371600" algn="l">
              <a:spcBef>
                <a:spcPts val="400"/>
              </a:spcBef>
              <a:spcAft>
                <a:spcPts val="0"/>
              </a:spcAft>
              <a:buSzPts val="1440"/>
              <a:buChar char="🞆"/>
              <a:defRPr sz="2400"/>
            </a:lvl3pPr>
            <a:lvl4pPr indent="-330200" lvl="3" marL="1828800" algn="l">
              <a:spcBef>
                <a:spcPts val="400"/>
              </a:spcBef>
              <a:spcAft>
                <a:spcPts val="0"/>
              </a:spcAft>
              <a:buSzPts val="1600"/>
              <a:buChar char="⚫"/>
              <a:defRPr sz="2000"/>
            </a:lvl4pPr>
            <a:lvl5pPr indent="-317500" lvl="4" marL="2286000" algn="l">
              <a:spcBef>
                <a:spcPts val="400"/>
              </a:spcBef>
              <a:spcAft>
                <a:spcPts val="0"/>
              </a:spcAft>
              <a:buSzPts val="1400"/>
              <a:buChar char="◉"/>
              <a:defRPr sz="2000"/>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439" name="Google Shape;439;p188"/>
          <p:cNvSpPr txBox="1"/>
          <p:nvPr>
            <p:ph idx="10" type="dt"/>
          </p:nvPr>
        </p:nvSpPr>
        <p:spPr>
          <a:xfrm>
            <a:off x="4246563" y="6557963"/>
            <a:ext cx="2001837" cy="227012"/>
          </a:xfrm>
          <a:prstGeom prst="rect">
            <a:avLst/>
          </a:prstGeom>
          <a:noFill/>
          <a:ln>
            <a:noFill/>
          </a:ln>
        </p:spPr>
        <p:txBody>
          <a:bodyPr anchorCtr="0" anchor="b" bIns="0" lIns="91425" spcFirstLastPara="1" rIns="91425"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0" name="Google Shape;440;p188"/>
          <p:cNvSpPr txBox="1"/>
          <p:nvPr>
            <p:ph idx="11" type="ftr"/>
          </p:nvPr>
        </p:nvSpPr>
        <p:spPr>
          <a:xfrm>
            <a:off x="457200" y="6557963"/>
            <a:ext cx="3657600" cy="228600"/>
          </a:xfrm>
          <a:prstGeom prst="rect">
            <a:avLst/>
          </a:prstGeom>
          <a:noFill/>
          <a:ln>
            <a:noFill/>
          </a:ln>
        </p:spPr>
        <p:txBody>
          <a:bodyPr anchorCtr="0" anchor="b"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1" name="Google Shape;441;p188"/>
          <p:cNvSpPr txBox="1"/>
          <p:nvPr>
            <p:ph idx="12" type="sldNum"/>
          </p:nvPr>
        </p:nvSpPr>
        <p:spPr>
          <a:xfrm>
            <a:off x="6251575" y="6556375"/>
            <a:ext cx="588963" cy="228600"/>
          </a:xfrm>
          <a:prstGeom prst="rect">
            <a:avLst/>
          </a:prstGeom>
          <a:noFill/>
          <a:ln>
            <a:noFill/>
          </a:ln>
        </p:spPr>
        <p:txBody>
          <a:bodyPr anchorCtr="0" anchor="b" bIns="0" lIns="0" spcFirstLastPara="1" rIns="0" wrap="square" tIns="0">
            <a:noAutofit/>
          </a:bodyPr>
          <a:lstStyle>
            <a:lvl1pPr indent="0" lvl="0" marL="0" marR="0" algn="r">
              <a:spcBef>
                <a:spcPts val="0"/>
              </a:spcBef>
              <a:spcAft>
                <a:spcPts val="0"/>
              </a:spcAft>
              <a:buNone/>
              <a:defRPr sz="1100">
                <a:solidFill>
                  <a:schemeClr val="dk2"/>
                </a:solidFill>
                <a:latin typeface="Trebuchet MS"/>
                <a:ea typeface="Trebuchet MS"/>
                <a:cs typeface="Trebuchet MS"/>
                <a:sym typeface="Trebuchet MS"/>
              </a:defRPr>
            </a:lvl1pPr>
            <a:lvl2pPr indent="0" lvl="1" marL="0" marR="0" algn="r">
              <a:spcBef>
                <a:spcPts val="0"/>
              </a:spcBef>
              <a:spcAft>
                <a:spcPts val="0"/>
              </a:spcAft>
              <a:buNone/>
              <a:defRPr sz="1100">
                <a:solidFill>
                  <a:schemeClr val="dk2"/>
                </a:solidFill>
                <a:latin typeface="Trebuchet MS"/>
                <a:ea typeface="Trebuchet MS"/>
                <a:cs typeface="Trebuchet MS"/>
                <a:sym typeface="Trebuchet MS"/>
              </a:defRPr>
            </a:lvl2pPr>
            <a:lvl3pPr indent="0" lvl="2" marL="0" marR="0" algn="r">
              <a:spcBef>
                <a:spcPts val="0"/>
              </a:spcBef>
              <a:spcAft>
                <a:spcPts val="0"/>
              </a:spcAft>
              <a:buNone/>
              <a:defRPr sz="1100">
                <a:solidFill>
                  <a:schemeClr val="dk2"/>
                </a:solidFill>
                <a:latin typeface="Trebuchet MS"/>
                <a:ea typeface="Trebuchet MS"/>
                <a:cs typeface="Trebuchet MS"/>
                <a:sym typeface="Trebuchet MS"/>
              </a:defRPr>
            </a:lvl3pPr>
            <a:lvl4pPr indent="0" lvl="3" marL="0" marR="0" algn="r">
              <a:spcBef>
                <a:spcPts val="0"/>
              </a:spcBef>
              <a:spcAft>
                <a:spcPts val="0"/>
              </a:spcAft>
              <a:buNone/>
              <a:defRPr sz="1100">
                <a:solidFill>
                  <a:schemeClr val="dk2"/>
                </a:solidFill>
                <a:latin typeface="Trebuchet MS"/>
                <a:ea typeface="Trebuchet MS"/>
                <a:cs typeface="Trebuchet MS"/>
                <a:sym typeface="Trebuchet MS"/>
              </a:defRPr>
            </a:lvl4pPr>
            <a:lvl5pPr indent="0" lvl="4" marL="0" marR="0" algn="r">
              <a:spcBef>
                <a:spcPts val="0"/>
              </a:spcBef>
              <a:spcAft>
                <a:spcPts val="0"/>
              </a:spcAft>
              <a:buNone/>
              <a:defRPr sz="1100">
                <a:solidFill>
                  <a:schemeClr val="dk2"/>
                </a:solidFill>
                <a:latin typeface="Trebuchet MS"/>
                <a:ea typeface="Trebuchet MS"/>
                <a:cs typeface="Trebuchet MS"/>
                <a:sym typeface="Trebuchet MS"/>
              </a:defRPr>
            </a:lvl5pPr>
            <a:lvl6pPr indent="0" lvl="5" marL="0" marR="0" algn="r">
              <a:spcBef>
                <a:spcPts val="0"/>
              </a:spcBef>
              <a:spcAft>
                <a:spcPts val="0"/>
              </a:spcAft>
              <a:buNone/>
              <a:defRPr sz="1100">
                <a:solidFill>
                  <a:schemeClr val="dk2"/>
                </a:solidFill>
                <a:latin typeface="Trebuchet MS"/>
                <a:ea typeface="Trebuchet MS"/>
                <a:cs typeface="Trebuchet MS"/>
                <a:sym typeface="Trebuchet MS"/>
              </a:defRPr>
            </a:lvl6pPr>
            <a:lvl7pPr indent="0" lvl="6" marL="0" marR="0" algn="r">
              <a:spcBef>
                <a:spcPts val="0"/>
              </a:spcBef>
              <a:spcAft>
                <a:spcPts val="0"/>
              </a:spcAft>
              <a:buNone/>
              <a:defRPr sz="1100">
                <a:solidFill>
                  <a:schemeClr val="dk2"/>
                </a:solidFill>
                <a:latin typeface="Trebuchet MS"/>
                <a:ea typeface="Trebuchet MS"/>
                <a:cs typeface="Trebuchet MS"/>
                <a:sym typeface="Trebuchet MS"/>
              </a:defRPr>
            </a:lvl7pPr>
            <a:lvl8pPr indent="0" lvl="7" marL="0" marR="0" algn="r">
              <a:spcBef>
                <a:spcPts val="0"/>
              </a:spcBef>
              <a:spcAft>
                <a:spcPts val="0"/>
              </a:spcAft>
              <a:buNone/>
              <a:defRPr sz="1100">
                <a:solidFill>
                  <a:schemeClr val="dk2"/>
                </a:solidFill>
                <a:latin typeface="Trebuchet MS"/>
                <a:ea typeface="Trebuchet MS"/>
                <a:cs typeface="Trebuchet MS"/>
                <a:sym typeface="Trebuchet MS"/>
              </a:defRPr>
            </a:lvl8pPr>
            <a:lvl9pPr indent="0" lvl="8" marL="0" marR="0" algn="r">
              <a:spcBef>
                <a:spcPts val="0"/>
              </a:spcBef>
              <a:spcAft>
                <a:spcPts val="0"/>
              </a:spcAft>
              <a:buNone/>
              <a:defRPr sz="1100">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showMasterSp="0" type="picTx">
  <p:cSld name="PICTURE_WITH_CAPTION_TEXT">
    <p:bg>
      <p:bgPr>
        <a:gradFill>
          <a:gsLst>
            <a:gs pos="0">
              <a:srgbClr val="E965C8"/>
            </a:gs>
            <a:gs pos="100000">
              <a:srgbClr val="80136A"/>
            </a:gs>
          </a:gsLst>
          <a:path path="circle">
            <a:fillToRect b="50%" l="50%" r="50%" t="50%"/>
          </a:path>
          <a:tileRect/>
        </a:gradFill>
      </p:bgPr>
    </p:bg>
    <p:spTree>
      <p:nvGrpSpPr>
        <p:cNvPr id="442" name="Shape 442"/>
        <p:cNvGrpSpPr/>
        <p:nvPr/>
      </p:nvGrpSpPr>
      <p:grpSpPr>
        <a:xfrm>
          <a:off x="0" y="0"/>
          <a:ext cx="0" cy="0"/>
          <a:chOff x="0" y="0"/>
          <a:chExt cx="0" cy="0"/>
        </a:xfrm>
      </p:grpSpPr>
      <p:sp>
        <p:nvSpPr>
          <p:cNvPr id="443" name="Google Shape;443;p189"/>
          <p:cNvSpPr/>
          <p:nvPr/>
        </p:nvSpPr>
        <p:spPr>
          <a:xfrm rot="-360000">
            <a:off x="598488" y="1004888"/>
            <a:ext cx="4319587" cy="4311650"/>
          </a:xfrm>
          <a:prstGeom prst="rect">
            <a:avLst/>
          </a:prstGeom>
          <a:solidFill>
            <a:srgbClr val="FAFAFA"/>
          </a:solidFill>
          <a:ln cap="rnd" cmpd="sng" w="9525">
            <a:solidFill>
              <a:srgbClr val="EAEAEA"/>
            </a:solidFill>
            <a:prstDash val="solid"/>
            <a:round/>
            <a:headEnd len="sm" w="sm" type="none"/>
            <a:tailEnd len="sm" w="sm" type="none"/>
          </a:ln>
          <a:effectLst>
            <a:outerShdw blurRad="25000" rotWithShape="0" algn="t" dir="5400000" dist="127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4" name="Google Shape;444;p189"/>
          <p:cNvSpPr/>
          <p:nvPr/>
        </p:nvSpPr>
        <p:spPr>
          <a:xfrm rot="-180000">
            <a:off x="596900" y="998538"/>
            <a:ext cx="4319588" cy="4313237"/>
          </a:xfrm>
          <a:prstGeom prst="rect">
            <a:avLst/>
          </a:prstGeom>
          <a:solidFill>
            <a:srgbClr val="FAFAFA"/>
          </a:solidFill>
          <a:ln cap="rnd" cmpd="sng" w="9525">
            <a:solidFill>
              <a:srgbClr val="EAEAEA"/>
            </a:solidFill>
            <a:prstDash val="solid"/>
            <a:round/>
            <a:headEnd len="sm" w="sm" type="none"/>
            <a:tailEnd len="sm" w="sm" type="none"/>
          </a:ln>
          <a:effectLst>
            <a:outerShdw blurRad="28000" rotWithShape="0" algn="tl" dir="5400000" dist="127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5" name="Google Shape;445;p189"/>
          <p:cNvSpPr txBox="1"/>
          <p:nvPr>
            <p:ph type="title"/>
          </p:nvPr>
        </p:nvSpPr>
        <p:spPr>
          <a:xfrm>
            <a:off x="5389098" y="1143000"/>
            <a:ext cx="3429000" cy="2057400"/>
          </a:xfrm>
          <a:prstGeom prst="rect">
            <a:avLst/>
          </a:prstGeom>
          <a:noFill/>
          <a:ln>
            <a:noFill/>
          </a:ln>
        </p:spPr>
        <p:txBody>
          <a:bodyPr anchorCtr="0" anchor="b" bIns="0" lIns="45700" spcFirstLastPara="1" rIns="45700" wrap="square" tIns="0">
            <a:normAutofit/>
          </a:bodyPr>
          <a:lstStyle>
            <a:lvl1pPr lvl="0" algn="l">
              <a:spcBef>
                <a:spcPts val="0"/>
              </a:spcBef>
              <a:spcAft>
                <a:spcPts val="0"/>
              </a:spcAft>
              <a:buClr>
                <a:srgbClr val="FEF7F0"/>
              </a:buClr>
              <a:buSzPts val="3000"/>
              <a:buFont typeface="Trebuchet MS"/>
              <a:buNone/>
              <a:defRPr b="1" sz="3000">
                <a:solidFill>
                  <a:srgbClr val="FEF7F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6" name="Google Shape;446;p189"/>
          <p:cNvSpPr txBox="1"/>
          <p:nvPr>
            <p:ph idx="1" type="body"/>
          </p:nvPr>
        </p:nvSpPr>
        <p:spPr>
          <a:xfrm>
            <a:off x="5389098" y="3283634"/>
            <a:ext cx="3429000" cy="1920240"/>
          </a:xfrm>
          <a:prstGeom prst="rect">
            <a:avLst/>
          </a:prstGeom>
          <a:noFill/>
          <a:ln>
            <a:noFill/>
          </a:ln>
        </p:spPr>
        <p:txBody>
          <a:bodyPr anchorCtr="0" anchor="t" bIns="0" lIns="82275" spcFirstLastPara="1" rIns="0" wrap="square" tIns="0">
            <a:normAutofit/>
          </a:bodyPr>
          <a:lstStyle>
            <a:lvl1pPr indent="-228600" lvl="0" marL="457200" algn="l">
              <a:lnSpc>
                <a:spcPct val="100000"/>
              </a:lnSpc>
              <a:spcBef>
                <a:spcPts val="0"/>
              </a:spcBef>
              <a:spcAft>
                <a:spcPts val="0"/>
              </a:spcAft>
              <a:buSzPts val="1022"/>
              <a:buFont typeface="Trebuchet MS"/>
              <a:buNone/>
              <a:defRPr sz="1400">
                <a:solidFill>
                  <a:schemeClr val="lt1"/>
                </a:solidFill>
              </a:defRPr>
            </a:lvl1pPr>
            <a:lvl2pPr indent="-289560" lvl="1" marL="914400" algn="l">
              <a:spcBef>
                <a:spcPts val="500"/>
              </a:spcBef>
              <a:spcAft>
                <a:spcPts val="0"/>
              </a:spcAft>
              <a:buSzPts val="960"/>
              <a:buChar char="◼"/>
              <a:defRPr sz="1200"/>
            </a:lvl2pPr>
            <a:lvl3pPr indent="-266700" lvl="2" marL="1371600" algn="l">
              <a:spcBef>
                <a:spcPts val="400"/>
              </a:spcBef>
              <a:spcAft>
                <a:spcPts val="0"/>
              </a:spcAft>
              <a:buSzPts val="600"/>
              <a:buChar char="🞆"/>
              <a:defRPr sz="1000"/>
            </a:lvl3pPr>
            <a:lvl4pPr indent="-274319" lvl="3" marL="1828800" algn="l">
              <a:spcBef>
                <a:spcPts val="180"/>
              </a:spcBef>
              <a:spcAft>
                <a:spcPts val="0"/>
              </a:spcAft>
              <a:buSzPts val="720"/>
              <a:buChar char="⚫"/>
              <a:defRPr sz="900"/>
            </a:lvl4pPr>
            <a:lvl5pPr indent="-268604" lvl="4" marL="2286000" algn="l">
              <a:spcBef>
                <a:spcPts val="400"/>
              </a:spcBef>
              <a:spcAft>
                <a:spcPts val="0"/>
              </a:spcAft>
              <a:buSzPts val="630"/>
              <a:buChar char="◉"/>
              <a:defRPr sz="900"/>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447" name="Google Shape;447;p189"/>
          <p:cNvSpPr/>
          <p:nvPr>
            <p:ph idx="2" type="pic"/>
          </p:nvPr>
        </p:nvSpPr>
        <p:spPr>
          <a:xfrm>
            <a:off x="663682" y="1041002"/>
            <a:ext cx="4206240" cy="4206240"/>
          </a:xfrm>
          <a:prstGeom prst="rect">
            <a:avLst/>
          </a:prstGeom>
          <a:solidFill>
            <a:srgbClr val="812D70"/>
          </a:solidFill>
          <a:ln cap="flat" cmpd="sng" w="107950">
            <a:solidFill>
              <a:srgbClr val="FFFFFF"/>
            </a:solidFill>
            <a:prstDash val="solid"/>
            <a:miter lim="800000"/>
            <a:headEnd len="sm" w="sm" type="none"/>
            <a:tailEnd len="sm" w="sm" type="none"/>
          </a:ln>
          <a:effectLst>
            <a:outerShdw blurRad="44450" rotWithShape="0" algn="tl" dir="5400000" dist="3810">
              <a:srgbClr val="000000">
                <a:alpha val="60000"/>
              </a:srgbClr>
            </a:outerShdw>
          </a:effectLst>
        </p:spPr>
        <p:txBody>
          <a:bodyPr anchorCtr="0" anchor="t" bIns="45700" lIns="91425" spcFirstLastPara="1" rIns="91425" wrap="square" tIns="45700">
            <a:normAutofit/>
          </a:bodyPr>
          <a:lstStyle>
            <a:lvl1pPr lvl="0" marR="0" rtl="0" algn="l">
              <a:spcBef>
                <a:spcPts val="600"/>
              </a:spcBef>
              <a:spcAft>
                <a:spcPts val="0"/>
              </a:spcAft>
              <a:buClr>
                <a:schemeClr val="lt2"/>
              </a:buClr>
              <a:buSzPts val="2336"/>
              <a:buFont typeface="Noto Sans Symbols"/>
              <a:buNone/>
              <a:defRPr b="0" i="0" sz="3200" u="none" cap="none" strike="noStrike">
                <a:solidFill>
                  <a:schemeClr val="lt1"/>
                </a:solidFill>
                <a:latin typeface="Trebuchet MS"/>
                <a:ea typeface="Trebuchet MS"/>
                <a:cs typeface="Trebuchet MS"/>
                <a:sym typeface="Trebuchet MS"/>
              </a:defRPr>
            </a:lvl1pPr>
            <a:lvl2pPr lvl="1" marR="0" rtl="0" algn="l">
              <a:spcBef>
                <a:spcPts val="500"/>
              </a:spcBef>
              <a:spcAft>
                <a:spcPts val="0"/>
              </a:spcAft>
              <a:buClr>
                <a:srgbClr val="F9B639"/>
              </a:buClr>
              <a:buSzPts val="1840"/>
              <a:buFont typeface="Noto Sans Symbols"/>
              <a:buChar char="◼"/>
              <a:defRPr b="0" i="0" sz="2300" u="none" cap="none" strike="noStrike">
                <a:solidFill>
                  <a:srgbClr val="6C6C6C"/>
                </a:solidFill>
                <a:latin typeface="Trebuchet MS"/>
                <a:ea typeface="Trebuchet MS"/>
                <a:cs typeface="Trebuchet MS"/>
                <a:sym typeface="Trebuchet MS"/>
              </a:defRPr>
            </a:lvl2pPr>
            <a:lvl3pPr lvl="2" marR="0" rtl="0" algn="l">
              <a:spcBef>
                <a:spcPts val="400"/>
              </a:spcBef>
              <a:spcAft>
                <a:spcPts val="0"/>
              </a:spcAft>
              <a:buClr>
                <a:srgbClr val="F9B639"/>
              </a:buClr>
              <a:buSzPts val="1200"/>
              <a:buFont typeface="Noto Sans Symbols"/>
              <a:buChar char="🞆"/>
              <a:defRPr b="0" i="0" sz="2000" u="none" cap="none" strike="noStrike">
                <a:solidFill>
                  <a:schemeClr val="lt1"/>
                </a:solidFill>
                <a:latin typeface="Trebuchet MS"/>
                <a:ea typeface="Trebuchet MS"/>
                <a:cs typeface="Trebuchet MS"/>
                <a:sym typeface="Trebuchet MS"/>
              </a:defRPr>
            </a:lvl3pPr>
            <a:lvl4pPr lvl="3" marR="0" rtl="0" algn="l">
              <a:spcBef>
                <a:spcPts val="400"/>
              </a:spcBef>
              <a:spcAft>
                <a:spcPts val="0"/>
              </a:spcAft>
              <a:buClr>
                <a:srgbClr val="F9B639"/>
              </a:buClr>
              <a:buSzPts val="1600"/>
              <a:buFont typeface="Noto Sans Symbols"/>
              <a:buChar char="⚫"/>
              <a:defRPr b="0" i="0" sz="2000" u="none" cap="none" strike="noStrike">
                <a:solidFill>
                  <a:srgbClr val="6C6C6C"/>
                </a:solidFill>
                <a:latin typeface="Trebuchet MS"/>
                <a:ea typeface="Trebuchet MS"/>
                <a:cs typeface="Trebuchet MS"/>
                <a:sym typeface="Trebuchet MS"/>
              </a:defRPr>
            </a:lvl4pPr>
            <a:lvl5pPr lvl="4" marR="0" rtl="0" algn="l">
              <a:spcBef>
                <a:spcPts val="400"/>
              </a:spcBef>
              <a:spcAft>
                <a:spcPts val="0"/>
              </a:spcAft>
              <a:buClr>
                <a:srgbClr val="F9B639"/>
              </a:buClr>
              <a:buSzPts val="1260"/>
              <a:buFont typeface="Noto Sans Symbols"/>
              <a:buChar char="◉"/>
              <a:defRPr b="0" i="0" sz="1800" u="none" cap="none" strike="noStrike">
                <a:solidFill>
                  <a:schemeClr val="lt1"/>
                </a:solidFill>
                <a:latin typeface="Trebuchet MS"/>
                <a:ea typeface="Trebuchet MS"/>
                <a:cs typeface="Trebuchet MS"/>
                <a:sym typeface="Trebuchet MS"/>
              </a:defRPr>
            </a:lvl5pPr>
            <a:lvl6pPr lvl="5" marR="0" rtl="0" algn="l">
              <a:spcBef>
                <a:spcPts val="400"/>
              </a:spcBef>
              <a:spcAft>
                <a:spcPts val="0"/>
              </a:spcAft>
              <a:buClr>
                <a:schemeClr val="accent4"/>
              </a:buClr>
              <a:buSzPts val="1440"/>
              <a:buFont typeface="Noto Sans Symbols"/>
              <a:buChar char="⚫"/>
              <a:defRPr b="0" i="0" sz="1800" u="none" cap="none" strike="noStrike">
                <a:solidFill>
                  <a:schemeClr val="lt1"/>
                </a:solidFill>
                <a:latin typeface="Trebuchet MS"/>
                <a:ea typeface="Trebuchet MS"/>
                <a:cs typeface="Trebuchet MS"/>
                <a:sym typeface="Trebuchet MS"/>
              </a:defRPr>
            </a:lvl6pPr>
            <a:lvl7pPr lvl="6" marR="0" rtl="0" algn="l">
              <a:spcBef>
                <a:spcPts val="320"/>
              </a:spcBef>
              <a:spcAft>
                <a:spcPts val="0"/>
              </a:spcAft>
              <a:buClr>
                <a:schemeClr val="accent4"/>
              </a:buClr>
              <a:buSzPts val="1280"/>
              <a:buFont typeface="Noto Sans Symbols"/>
              <a:buChar char="◼"/>
              <a:defRPr b="0" i="0" sz="1600" u="none" cap="none" strike="noStrike">
                <a:solidFill>
                  <a:schemeClr val="lt1"/>
                </a:solidFill>
                <a:latin typeface="Trebuchet MS"/>
                <a:ea typeface="Trebuchet MS"/>
                <a:cs typeface="Trebuchet MS"/>
                <a:sym typeface="Trebuchet MS"/>
              </a:defRPr>
            </a:lvl7pPr>
            <a:lvl8pPr lvl="7" marR="0" rtl="0" algn="l">
              <a:spcBef>
                <a:spcPts val="300"/>
              </a:spcBef>
              <a:spcAft>
                <a:spcPts val="0"/>
              </a:spcAft>
              <a:buClr>
                <a:schemeClr val="accent4"/>
              </a:buClr>
              <a:buSzPts val="1600"/>
              <a:buFont typeface="Trebuchet MS"/>
              <a:buChar char="•"/>
              <a:defRPr b="0" i="0" sz="1600" u="none" cap="none" strike="noStrike">
                <a:solidFill>
                  <a:schemeClr val="lt1"/>
                </a:solidFill>
                <a:latin typeface="Trebuchet MS"/>
                <a:ea typeface="Trebuchet MS"/>
                <a:cs typeface="Trebuchet MS"/>
                <a:sym typeface="Trebuchet MS"/>
              </a:defRPr>
            </a:lvl8pPr>
            <a:lvl9pPr lvl="8" marR="0" rtl="0" algn="l">
              <a:spcBef>
                <a:spcPts val="280"/>
              </a:spcBef>
              <a:spcAft>
                <a:spcPts val="0"/>
              </a:spcAft>
              <a:buClr>
                <a:schemeClr val="accent4"/>
              </a:buClr>
              <a:buSzPts val="1400"/>
              <a:buFont typeface="Noto Sans Symbols"/>
              <a:buChar char="▪"/>
              <a:defRPr b="0" i="0" sz="1400" u="none" cap="none" strike="noStrike">
                <a:solidFill>
                  <a:schemeClr val="lt1"/>
                </a:solidFill>
                <a:latin typeface="Trebuchet MS"/>
                <a:ea typeface="Trebuchet MS"/>
                <a:cs typeface="Trebuchet MS"/>
                <a:sym typeface="Trebuchet MS"/>
              </a:defRPr>
            </a:lvl9pPr>
          </a:lstStyle>
          <a:p/>
        </p:txBody>
      </p:sp>
      <p:sp>
        <p:nvSpPr>
          <p:cNvPr id="448" name="Google Shape;448;p189"/>
          <p:cNvSpPr txBox="1"/>
          <p:nvPr>
            <p:ph idx="10" type="dt"/>
          </p:nvPr>
        </p:nvSpPr>
        <p:spPr>
          <a:xfrm>
            <a:off x="4246563" y="6557963"/>
            <a:ext cx="2001837" cy="227012"/>
          </a:xfrm>
          <a:prstGeom prst="rect">
            <a:avLst/>
          </a:prstGeom>
          <a:noFill/>
          <a:ln>
            <a:noFill/>
          </a:ln>
        </p:spPr>
        <p:txBody>
          <a:bodyPr anchorCtr="0" anchor="b" bIns="0" lIns="91425" spcFirstLastPara="1" rIns="91425"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9" name="Google Shape;449;p189"/>
          <p:cNvSpPr txBox="1"/>
          <p:nvPr>
            <p:ph idx="11" type="ftr"/>
          </p:nvPr>
        </p:nvSpPr>
        <p:spPr>
          <a:xfrm>
            <a:off x="457200" y="6557963"/>
            <a:ext cx="3657600" cy="228600"/>
          </a:xfrm>
          <a:prstGeom prst="rect">
            <a:avLst/>
          </a:prstGeom>
          <a:noFill/>
          <a:ln>
            <a:noFill/>
          </a:ln>
        </p:spPr>
        <p:txBody>
          <a:bodyPr anchorCtr="0" anchor="b"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0" name="Google Shape;450;p189"/>
          <p:cNvSpPr txBox="1"/>
          <p:nvPr>
            <p:ph idx="12" type="sldNum"/>
          </p:nvPr>
        </p:nvSpPr>
        <p:spPr>
          <a:xfrm>
            <a:off x="6251575" y="6556375"/>
            <a:ext cx="588963" cy="228600"/>
          </a:xfrm>
          <a:prstGeom prst="rect">
            <a:avLst/>
          </a:prstGeom>
          <a:noFill/>
          <a:ln>
            <a:noFill/>
          </a:ln>
        </p:spPr>
        <p:txBody>
          <a:bodyPr anchorCtr="0" anchor="b" bIns="0" lIns="0" spcFirstLastPara="1" rIns="0" wrap="square" tIns="0">
            <a:noAutofit/>
          </a:bodyPr>
          <a:lstStyle>
            <a:lvl1pPr indent="0" lvl="0" marL="0" marR="0" algn="r">
              <a:spcBef>
                <a:spcPts val="0"/>
              </a:spcBef>
              <a:spcAft>
                <a:spcPts val="0"/>
              </a:spcAft>
              <a:buNone/>
              <a:defRPr sz="1100">
                <a:solidFill>
                  <a:schemeClr val="lt2"/>
                </a:solidFill>
                <a:latin typeface="Trebuchet MS"/>
                <a:ea typeface="Trebuchet MS"/>
                <a:cs typeface="Trebuchet MS"/>
                <a:sym typeface="Trebuchet MS"/>
              </a:defRPr>
            </a:lvl1pPr>
            <a:lvl2pPr indent="0" lvl="1" marL="0" marR="0" algn="r">
              <a:spcBef>
                <a:spcPts val="0"/>
              </a:spcBef>
              <a:spcAft>
                <a:spcPts val="0"/>
              </a:spcAft>
              <a:buNone/>
              <a:defRPr sz="1100">
                <a:solidFill>
                  <a:schemeClr val="lt2"/>
                </a:solidFill>
                <a:latin typeface="Trebuchet MS"/>
                <a:ea typeface="Trebuchet MS"/>
                <a:cs typeface="Trebuchet MS"/>
                <a:sym typeface="Trebuchet MS"/>
              </a:defRPr>
            </a:lvl2pPr>
            <a:lvl3pPr indent="0" lvl="2" marL="0" marR="0" algn="r">
              <a:spcBef>
                <a:spcPts val="0"/>
              </a:spcBef>
              <a:spcAft>
                <a:spcPts val="0"/>
              </a:spcAft>
              <a:buNone/>
              <a:defRPr sz="1100">
                <a:solidFill>
                  <a:schemeClr val="lt2"/>
                </a:solidFill>
                <a:latin typeface="Trebuchet MS"/>
                <a:ea typeface="Trebuchet MS"/>
                <a:cs typeface="Trebuchet MS"/>
                <a:sym typeface="Trebuchet MS"/>
              </a:defRPr>
            </a:lvl3pPr>
            <a:lvl4pPr indent="0" lvl="3" marL="0" marR="0" algn="r">
              <a:spcBef>
                <a:spcPts val="0"/>
              </a:spcBef>
              <a:spcAft>
                <a:spcPts val="0"/>
              </a:spcAft>
              <a:buNone/>
              <a:defRPr sz="1100">
                <a:solidFill>
                  <a:schemeClr val="lt2"/>
                </a:solidFill>
                <a:latin typeface="Trebuchet MS"/>
                <a:ea typeface="Trebuchet MS"/>
                <a:cs typeface="Trebuchet MS"/>
                <a:sym typeface="Trebuchet MS"/>
              </a:defRPr>
            </a:lvl4pPr>
            <a:lvl5pPr indent="0" lvl="4" marL="0" marR="0" algn="r">
              <a:spcBef>
                <a:spcPts val="0"/>
              </a:spcBef>
              <a:spcAft>
                <a:spcPts val="0"/>
              </a:spcAft>
              <a:buNone/>
              <a:defRPr sz="1100">
                <a:solidFill>
                  <a:schemeClr val="lt2"/>
                </a:solidFill>
                <a:latin typeface="Trebuchet MS"/>
                <a:ea typeface="Trebuchet MS"/>
                <a:cs typeface="Trebuchet MS"/>
                <a:sym typeface="Trebuchet MS"/>
              </a:defRPr>
            </a:lvl5pPr>
            <a:lvl6pPr indent="0" lvl="5" marL="0" marR="0" algn="r">
              <a:spcBef>
                <a:spcPts val="0"/>
              </a:spcBef>
              <a:spcAft>
                <a:spcPts val="0"/>
              </a:spcAft>
              <a:buNone/>
              <a:defRPr sz="1100">
                <a:solidFill>
                  <a:schemeClr val="lt2"/>
                </a:solidFill>
                <a:latin typeface="Trebuchet MS"/>
                <a:ea typeface="Trebuchet MS"/>
                <a:cs typeface="Trebuchet MS"/>
                <a:sym typeface="Trebuchet MS"/>
              </a:defRPr>
            </a:lvl6pPr>
            <a:lvl7pPr indent="0" lvl="6" marL="0" marR="0" algn="r">
              <a:spcBef>
                <a:spcPts val="0"/>
              </a:spcBef>
              <a:spcAft>
                <a:spcPts val="0"/>
              </a:spcAft>
              <a:buNone/>
              <a:defRPr sz="1100">
                <a:solidFill>
                  <a:schemeClr val="lt2"/>
                </a:solidFill>
                <a:latin typeface="Trebuchet MS"/>
                <a:ea typeface="Trebuchet MS"/>
                <a:cs typeface="Trebuchet MS"/>
                <a:sym typeface="Trebuchet MS"/>
              </a:defRPr>
            </a:lvl7pPr>
            <a:lvl8pPr indent="0" lvl="7" marL="0" marR="0" algn="r">
              <a:spcBef>
                <a:spcPts val="0"/>
              </a:spcBef>
              <a:spcAft>
                <a:spcPts val="0"/>
              </a:spcAft>
              <a:buNone/>
              <a:defRPr sz="1100">
                <a:solidFill>
                  <a:schemeClr val="lt2"/>
                </a:solidFill>
                <a:latin typeface="Trebuchet MS"/>
                <a:ea typeface="Trebuchet MS"/>
                <a:cs typeface="Trebuchet MS"/>
                <a:sym typeface="Trebuchet MS"/>
              </a:defRPr>
            </a:lvl8pPr>
            <a:lvl9pPr indent="0" lvl="8" marL="0" marR="0" algn="r">
              <a:spcBef>
                <a:spcPts val="0"/>
              </a:spcBef>
              <a:spcAft>
                <a:spcPts val="0"/>
              </a:spcAft>
              <a:buNone/>
              <a:defRPr sz="1100">
                <a:solidFill>
                  <a:schemeClr val="lt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Κατακόρυφο κείμενο" type="vertTx">
  <p:cSld name="VERTICAL_TEXT">
    <p:spTree>
      <p:nvGrpSpPr>
        <p:cNvPr id="451" name="Shape 451"/>
        <p:cNvGrpSpPr/>
        <p:nvPr/>
      </p:nvGrpSpPr>
      <p:grpSpPr>
        <a:xfrm>
          <a:off x="0" y="0"/>
          <a:ext cx="0" cy="0"/>
          <a:chOff x="0" y="0"/>
          <a:chExt cx="0" cy="0"/>
        </a:xfrm>
      </p:grpSpPr>
      <p:sp>
        <p:nvSpPr>
          <p:cNvPr id="452" name="Google Shape;452;p190"/>
          <p:cNvSpPr txBox="1"/>
          <p:nvPr>
            <p:ph type="title"/>
          </p:nvPr>
        </p:nvSpPr>
        <p:spPr>
          <a:xfrm>
            <a:off x="457200" y="320675"/>
            <a:ext cx="7239000" cy="1143000"/>
          </a:xfrm>
          <a:prstGeom prst="rect">
            <a:avLst/>
          </a:prstGeom>
          <a:noFill/>
          <a:ln>
            <a:noFill/>
          </a:ln>
        </p:spPr>
        <p:txBody>
          <a:bodyPr anchorCtr="0" anchor="b" bIns="0" lIns="45700" spcFirstLastPara="1" rIns="4570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3" name="Google Shape;453;p190"/>
          <p:cNvSpPr txBox="1"/>
          <p:nvPr>
            <p:ph idx="1" type="body"/>
          </p:nvPr>
        </p:nvSpPr>
        <p:spPr>
          <a:xfrm rot="5400000">
            <a:off x="1653381" y="413544"/>
            <a:ext cx="4846638" cy="7239000"/>
          </a:xfrm>
          <a:prstGeom prst="rect">
            <a:avLst/>
          </a:prstGeom>
          <a:noFill/>
          <a:ln>
            <a:noFill/>
          </a:ln>
        </p:spPr>
        <p:txBody>
          <a:bodyPr anchorCtr="0" anchor="t" bIns="45700" lIns="91425" spcFirstLastPara="1" rIns="91425" wrap="square" tIns="45700">
            <a:noAutofit/>
          </a:bodyPr>
          <a:lstStyle>
            <a:lvl1pPr indent="-312039" lvl="0" marL="457200" algn="l">
              <a:spcBef>
                <a:spcPts val="600"/>
              </a:spcBef>
              <a:spcAft>
                <a:spcPts val="0"/>
              </a:spcAft>
              <a:buSzPts val="1314"/>
              <a:buChar char="⦿"/>
              <a:defRPr/>
            </a:lvl1pPr>
            <a:lvl2pPr indent="-320040" lvl="1" marL="914400" algn="l">
              <a:spcBef>
                <a:spcPts val="500"/>
              </a:spcBef>
              <a:spcAft>
                <a:spcPts val="0"/>
              </a:spcAft>
              <a:buSzPts val="1440"/>
              <a:buChar char="◼"/>
              <a:defRPr/>
            </a:lvl2pPr>
            <a:lvl3pPr indent="-297180" lvl="2" marL="1371600" algn="l">
              <a:spcBef>
                <a:spcPts val="400"/>
              </a:spcBef>
              <a:spcAft>
                <a:spcPts val="0"/>
              </a:spcAft>
              <a:buSzPts val="1080"/>
              <a:buChar char="🞆"/>
              <a:defRPr/>
            </a:lvl3pPr>
            <a:lvl4pPr indent="-320039" lvl="3" marL="1828800" algn="l">
              <a:spcBef>
                <a:spcPts val="360"/>
              </a:spcBef>
              <a:spcAft>
                <a:spcPts val="0"/>
              </a:spcAft>
              <a:buSzPts val="1440"/>
              <a:buChar char="⚫"/>
              <a:defRPr/>
            </a:lvl4pPr>
            <a:lvl5pPr indent="-308610" lvl="4" marL="2286000" algn="l">
              <a:spcBef>
                <a:spcPts val="400"/>
              </a:spcBef>
              <a:spcAft>
                <a:spcPts val="0"/>
              </a:spcAft>
              <a:buSzPts val="1260"/>
              <a:buChar char="◉"/>
              <a:defRPr/>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454" name="Google Shape;454;p190"/>
          <p:cNvSpPr txBox="1"/>
          <p:nvPr>
            <p:ph idx="10" type="dt"/>
          </p:nvPr>
        </p:nvSpPr>
        <p:spPr>
          <a:xfrm>
            <a:off x="4246563" y="6557963"/>
            <a:ext cx="2001837" cy="227012"/>
          </a:xfrm>
          <a:prstGeom prst="rect">
            <a:avLst/>
          </a:prstGeom>
          <a:noFill/>
          <a:ln>
            <a:noFill/>
          </a:ln>
        </p:spPr>
        <p:txBody>
          <a:bodyPr anchorCtr="0" anchor="b" bIns="0" lIns="91425" spcFirstLastPara="1" rIns="91425"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5" name="Google Shape;455;p190"/>
          <p:cNvSpPr txBox="1"/>
          <p:nvPr>
            <p:ph idx="11" type="ftr"/>
          </p:nvPr>
        </p:nvSpPr>
        <p:spPr>
          <a:xfrm>
            <a:off x="457200" y="6557963"/>
            <a:ext cx="3657600" cy="228600"/>
          </a:xfrm>
          <a:prstGeom prst="rect">
            <a:avLst/>
          </a:prstGeom>
          <a:noFill/>
          <a:ln>
            <a:noFill/>
          </a:ln>
        </p:spPr>
        <p:txBody>
          <a:bodyPr anchorCtr="0" anchor="b"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6" name="Google Shape;456;p190"/>
          <p:cNvSpPr txBox="1"/>
          <p:nvPr>
            <p:ph idx="12" type="sldNum"/>
          </p:nvPr>
        </p:nvSpPr>
        <p:spPr>
          <a:xfrm>
            <a:off x="6251575" y="6556375"/>
            <a:ext cx="588963" cy="228600"/>
          </a:xfrm>
          <a:prstGeom prst="rect">
            <a:avLst/>
          </a:prstGeom>
          <a:noFill/>
          <a:ln>
            <a:noFill/>
          </a:ln>
        </p:spPr>
        <p:txBody>
          <a:bodyPr anchorCtr="0" anchor="b" bIns="0" lIns="0" spcFirstLastPara="1" rIns="0" wrap="square" tIns="0">
            <a:noAutofit/>
          </a:bodyPr>
          <a:lstStyle>
            <a:lvl1pPr indent="0" lvl="0" marL="0" marR="0" algn="r">
              <a:spcBef>
                <a:spcPts val="0"/>
              </a:spcBef>
              <a:spcAft>
                <a:spcPts val="0"/>
              </a:spcAft>
              <a:buNone/>
              <a:defRPr sz="1100">
                <a:solidFill>
                  <a:schemeClr val="dk2"/>
                </a:solidFill>
                <a:latin typeface="Trebuchet MS"/>
                <a:ea typeface="Trebuchet MS"/>
                <a:cs typeface="Trebuchet MS"/>
                <a:sym typeface="Trebuchet MS"/>
              </a:defRPr>
            </a:lvl1pPr>
            <a:lvl2pPr indent="0" lvl="1" marL="0" marR="0" algn="r">
              <a:spcBef>
                <a:spcPts val="0"/>
              </a:spcBef>
              <a:spcAft>
                <a:spcPts val="0"/>
              </a:spcAft>
              <a:buNone/>
              <a:defRPr sz="1100">
                <a:solidFill>
                  <a:schemeClr val="dk2"/>
                </a:solidFill>
                <a:latin typeface="Trebuchet MS"/>
                <a:ea typeface="Trebuchet MS"/>
                <a:cs typeface="Trebuchet MS"/>
                <a:sym typeface="Trebuchet MS"/>
              </a:defRPr>
            </a:lvl2pPr>
            <a:lvl3pPr indent="0" lvl="2" marL="0" marR="0" algn="r">
              <a:spcBef>
                <a:spcPts val="0"/>
              </a:spcBef>
              <a:spcAft>
                <a:spcPts val="0"/>
              </a:spcAft>
              <a:buNone/>
              <a:defRPr sz="1100">
                <a:solidFill>
                  <a:schemeClr val="dk2"/>
                </a:solidFill>
                <a:latin typeface="Trebuchet MS"/>
                <a:ea typeface="Trebuchet MS"/>
                <a:cs typeface="Trebuchet MS"/>
                <a:sym typeface="Trebuchet MS"/>
              </a:defRPr>
            </a:lvl3pPr>
            <a:lvl4pPr indent="0" lvl="3" marL="0" marR="0" algn="r">
              <a:spcBef>
                <a:spcPts val="0"/>
              </a:spcBef>
              <a:spcAft>
                <a:spcPts val="0"/>
              </a:spcAft>
              <a:buNone/>
              <a:defRPr sz="1100">
                <a:solidFill>
                  <a:schemeClr val="dk2"/>
                </a:solidFill>
                <a:latin typeface="Trebuchet MS"/>
                <a:ea typeface="Trebuchet MS"/>
                <a:cs typeface="Trebuchet MS"/>
                <a:sym typeface="Trebuchet MS"/>
              </a:defRPr>
            </a:lvl4pPr>
            <a:lvl5pPr indent="0" lvl="4" marL="0" marR="0" algn="r">
              <a:spcBef>
                <a:spcPts val="0"/>
              </a:spcBef>
              <a:spcAft>
                <a:spcPts val="0"/>
              </a:spcAft>
              <a:buNone/>
              <a:defRPr sz="1100">
                <a:solidFill>
                  <a:schemeClr val="dk2"/>
                </a:solidFill>
                <a:latin typeface="Trebuchet MS"/>
                <a:ea typeface="Trebuchet MS"/>
                <a:cs typeface="Trebuchet MS"/>
                <a:sym typeface="Trebuchet MS"/>
              </a:defRPr>
            </a:lvl5pPr>
            <a:lvl6pPr indent="0" lvl="5" marL="0" marR="0" algn="r">
              <a:spcBef>
                <a:spcPts val="0"/>
              </a:spcBef>
              <a:spcAft>
                <a:spcPts val="0"/>
              </a:spcAft>
              <a:buNone/>
              <a:defRPr sz="1100">
                <a:solidFill>
                  <a:schemeClr val="dk2"/>
                </a:solidFill>
                <a:latin typeface="Trebuchet MS"/>
                <a:ea typeface="Trebuchet MS"/>
                <a:cs typeface="Trebuchet MS"/>
                <a:sym typeface="Trebuchet MS"/>
              </a:defRPr>
            </a:lvl6pPr>
            <a:lvl7pPr indent="0" lvl="6" marL="0" marR="0" algn="r">
              <a:spcBef>
                <a:spcPts val="0"/>
              </a:spcBef>
              <a:spcAft>
                <a:spcPts val="0"/>
              </a:spcAft>
              <a:buNone/>
              <a:defRPr sz="1100">
                <a:solidFill>
                  <a:schemeClr val="dk2"/>
                </a:solidFill>
                <a:latin typeface="Trebuchet MS"/>
                <a:ea typeface="Trebuchet MS"/>
                <a:cs typeface="Trebuchet MS"/>
                <a:sym typeface="Trebuchet MS"/>
              </a:defRPr>
            </a:lvl7pPr>
            <a:lvl8pPr indent="0" lvl="7" marL="0" marR="0" algn="r">
              <a:spcBef>
                <a:spcPts val="0"/>
              </a:spcBef>
              <a:spcAft>
                <a:spcPts val="0"/>
              </a:spcAft>
              <a:buNone/>
              <a:defRPr sz="1100">
                <a:solidFill>
                  <a:schemeClr val="dk2"/>
                </a:solidFill>
                <a:latin typeface="Trebuchet MS"/>
                <a:ea typeface="Trebuchet MS"/>
                <a:cs typeface="Trebuchet MS"/>
                <a:sym typeface="Trebuchet MS"/>
              </a:defRPr>
            </a:lvl8pPr>
            <a:lvl9pPr indent="0" lvl="8" marL="0" marR="0" algn="r">
              <a:spcBef>
                <a:spcPts val="0"/>
              </a:spcBef>
              <a:spcAft>
                <a:spcPts val="0"/>
              </a:spcAft>
              <a:buNone/>
              <a:defRPr sz="1100">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ατακόρυφος τίτλος και Κείμενο" type="vertTitleAndTx">
  <p:cSld name="VERTICAL_TITLE_AND_VERTICAL_TEXT">
    <p:spTree>
      <p:nvGrpSpPr>
        <p:cNvPr id="457" name="Shape 457"/>
        <p:cNvGrpSpPr/>
        <p:nvPr/>
      </p:nvGrpSpPr>
      <p:grpSpPr>
        <a:xfrm>
          <a:off x="0" y="0"/>
          <a:ext cx="0" cy="0"/>
          <a:chOff x="0" y="0"/>
          <a:chExt cx="0" cy="0"/>
        </a:xfrm>
      </p:grpSpPr>
      <p:sp>
        <p:nvSpPr>
          <p:cNvPr id="458" name="Google Shape;458;p191"/>
          <p:cNvSpPr txBox="1"/>
          <p:nvPr>
            <p:ph type="title"/>
          </p:nvPr>
        </p:nvSpPr>
        <p:spPr>
          <a:xfrm rot="5400000">
            <a:off x="4389437" y="2438718"/>
            <a:ext cx="5851525" cy="1524000"/>
          </a:xfrm>
          <a:prstGeom prst="rect">
            <a:avLst/>
          </a:prstGeom>
          <a:noFill/>
          <a:ln>
            <a:noFill/>
          </a:ln>
        </p:spPr>
        <p:txBody>
          <a:bodyPr anchorCtr="0" anchor="t" bIns="0" lIns="45700" spcFirstLastPara="1" rIns="4570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9" name="Google Shape;459;p191"/>
          <p:cNvSpPr txBox="1"/>
          <p:nvPr>
            <p:ph idx="1" type="body"/>
          </p:nvPr>
        </p:nvSpPr>
        <p:spPr>
          <a:xfrm rot="5400000">
            <a:off x="541338" y="190505"/>
            <a:ext cx="5851525" cy="6019800"/>
          </a:xfrm>
          <a:prstGeom prst="rect">
            <a:avLst/>
          </a:prstGeom>
          <a:noFill/>
          <a:ln>
            <a:noFill/>
          </a:ln>
        </p:spPr>
        <p:txBody>
          <a:bodyPr anchorCtr="0" anchor="t" bIns="45700" lIns="91425" spcFirstLastPara="1" rIns="91425" wrap="square" tIns="45700">
            <a:noAutofit/>
          </a:bodyPr>
          <a:lstStyle>
            <a:lvl1pPr indent="-312039" lvl="0" marL="457200" algn="l">
              <a:spcBef>
                <a:spcPts val="600"/>
              </a:spcBef>
              <a:spcAft>
                <a:spcPts val="0"/>
              </a:spcAft>
              <a:buSzPts val="1314"/>
              <a:buChar char="⦿"/>
              <a:defRPr/>
            </a:lvl1pPr>
            <a:lvl2pPr indent="-320040" lvl="1" marL="914400" algn="l">
              <a:spcBef>
                <a:spcPts val="500"/>
              </a:spcBef>
              <a:spcAft>
                <a:spcPts val="0"/>
              </a:spcAft>
              <a:buSzPts val="1440"/>
              <a:buChar char="◼"/>
              <a:defRPr/>
            </a:lvl2pPr>
            <a:lvl3pPr indent="-297180" lvl="2" marL="1371600" algn="l">
              <a:spcBef>
                <a:spcPts val="400"/>
              </a:spcBef>
              <a:spcAft>
                <a:spcPts val="0"/>
              </a:spcAft>
              <a:buSzPts val="1080"/>
              <a:buChar char="🞆"/>
              <a:defRPr/>
            </a:lvl3pPr>
            <a:lvl4pPr indent="-320039" lvl="3" marL="1828800" algn="l">
              <a:spcBef>
                <a:spcPts val="360"/>
              </a:spcBef>
              <a:spcAft>
                <a:spcPts val="0"/>
              </a:spcAft>
              <a:buSzPts val="1440"/>
              <a:buChar char="⚫"/>
              <a:defRPr/>
            </a:lvl4pPr>
            <a:lvl5pPr indent="-308610" lvl="4" marL="2286000" algn="l">
              <a:spcBef>
                <a:spcPts val="400"/>
              </a:spcBef>
              <a:spcAft>
                <a:spcPts val="0"/>
              </a:spcAft>
              <a:buSzPts val="1260"/>
              <a:buChar char="◉"/>
              <a:defRPr/>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460" name="Google Shape;460;p191"/>
          <p:cNvSpPr txBox="1"/>
          <p:nvPr>
            <p:ph idx="10" type="dt"/>
          </p:nvPr>
        </p:nvSpPr>
        <p:spPr>
          <a:xfrm>
            <a:off x="4243388" y="6557963"/>
            <a:ext cx="2001837" cy="227012"/>
          </a:xfrm>
          <a:prstGeom prst="rect">
            <a:avLst/>
          </a:prstGeom>
          <a:noFill/>
          <a:ln>
            <a:noFill/>
          </a:ln>
        </p:spPr>
        <p:txBody>
          <a:bodyPr anchorCtr="0" anchor="b" bIns="0" lIns="91425" spcFirstLastPara="1" rIns="91425"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1" name="Google Shape;461;p191"/>
          <p:cNvSpPr txBox="1"/>
          <p:nvPr>
            <p:ph idx="11" type="ftr"/>
          </p:nvPr>
        </p:nvSpPr>
        <p:spPr>
          <a:xfrm>
            <a:off x="457200" y="6556375"/>
            <a:ext cx="3657600" cy="228600"/>
          </a:xfrm>
          <a:prstGeom prst="rect">
            <a:avLst/>
          </a:prstGeom>
          <a:noFill/>
          <a:ln>
            <a:noFill/>
          </a:ln>
        </p:spPr>
        <p:txBody>
          <a:bodyPr anchorCtr="0" anchor="b"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2" name="Google Shape;462;p191"/>
          <p:cNvSpPr txBox="1"/>
          <p:nvPr>
            <p:ph idx="12" type="sldNum"/>
          </p:nvPr>
        </p:nvSpPr>
        <p:spPr>
          <a:xfrm>
            <a:off x="6254750" y="6553200"/>
            <a:ext cx="587375" cy="228600"/>
          </a:xfrm>
          <a:prstGeom prst="rect">
            <a:avLst/>
          </a:prstGeom>
          <a:noFill/>
          <a:ln>
            <a:noFill/>
          </a:ln>
        </p:spPr>
        <p:txBody>
          <a:bodyPr anchorCtr="0" anchor="b" bIns="0" lIns="0" spcFirstLastPara="1" rIns="0" wrap="square" tIns="0">
            <a:noAutofit/>
          </a:bodyPr>
          <a:lstStyle>
            <a:lvl1pPr indent="0" lvl="0" marL="0" marR="0" algn="r">
              <a:spcBef>
                <a:spcPts val="0"/>
              </a:spcBef>
              <a:spcAft>
                <a:spcPts val="0"/>
              </a:spcAft>
              <a:buNone/>
              <a:defRPr sz="1100">
                <a:solidFill>
                  <a:schemeClr val="dk2"/>
                </a:solidFill>
                <a:latin typeface="Trebuchet MS"/>
                <a:ea typeface="Trebuchet MS"/>
                <a:cs typeface="Trebuchet MS"/>
                <a:sym typeface="Trebuchet MS"/>
              </a:defRPr>
            </a:lvl1pPr>
            <a:lvl2pPr indent="0" lvl="1" marL="0" marR="0" algn="r">
              <a:spcBef>
                <a:spcPts val="0"/>
              </a:spcBef>
              <a:spcAft>
                <a:spcPts val="0"/>
              </a:spcAft>
              <a:buNone/>
              <a:defRPr sz="1100">
                <a:solidFill>
                  <a:schemeClr val="dk2"/>
                </a:solidFill>
                <a:latin typeface="Trebuchet MS"/>
                <a:ea typeface="Trebuchet MS"/>
                <a:cs typeface="Trebuchet MS"/>
                <a:sym typeface="Trebuchet MS"/>
              </a:defRPr>
            </a:lvl2pPr>
            <a:lvl3pPr indent="0" lvl="2" marL="0" marR="0" algn="r">
              <a:spcBef>
                <a:spcPts val="0"/>
              </a:spcBef>
              <a:spcAft>
                <a:spcPts val="0"/>
              </a:spcAft>
              <a:buNone/>
              <a:defRPr sz="1100">
                <a:solidFill>
                  <a:schemeClr val="dk2"/>
                </a:solidFill>
                <a:latin typeface="Trebuchet MS"/>
                <a:ea typeface="Trebuchet MS"/>
                <a:cs typeface="Trebuchet MS"/>
                <a:sym typeface="Trebuchet MS"/>
              </a:defRPr>
            </a:lvl3pPr>
            <a:lvl4pPr indent="0" lvl="3" marL="0" marR="0" algn="r">
              <a:spcBef>
                <a:spcPts val="0"/>
              </a:spcBef>
              <a:spcAft>
                <a:spcPts val="0"/>
              </a:spcAft>
              <a:buNone/>
              <a:defRPr sz="1100">
                <a:solidFill>
                  <a:schemeClr val="dk2"/>
                </a:solidFill>
                <a:latin typeface="Trebuchet MS"/>
                <a:ea typeface="Trebuchet MS"/>
                <a:cs typeface="Trebuchet MS"/>
                <a:sym typeface="Trebuchet MS"/>
              </a:defRPr>
            </a:lvl4pPr>
            <a:lvl5pPr indent="0" lvl="4" marL="0" marR="0" algn="r">
              <a:spcBef>
                <a:spcPts val="0"/>
              </a:spcBef>
              <a:spcAft>
                <a:spcPts val="0"/>
              </a:spcAft>
              <a:buNone/>
              <a:defRPr sz="1100">
                <a:solidFill>
                  <a:schemeClr val="dk2"/>
                </a:solidFill>
                <a:latin typeface="Trebuchet MS"/>
                <a:ea typeface="Trebuchet MS"/>
                <a:cs typeface="Trebuchet MS"/>
                <a:sym typeface="Trebuchet MS"/>
              </a:defRPr>
            </a:lvl5pPr>
            <a:lvl6pPr indent="0" lvl="5" marL="0" marR="0" algn="r">
              <a:spcBef>
                <a:spcPts val="0"/>
              </a:spcBef>
              <a:spcAft>
                <a:spcPts val="0"/>
              </a:spcAft>
              <a:buNone/>
              <a:defRPr sz="1100">
                <a:solidFill>
                  <a:schemeClr val="dk2"/>
                </a:solidFill>
                <a:latin typeface="Trebuchet MS"/>
                <a:ea typeface="Trebuchet MS"/>
                <a:cs typeface="Trebuchet MS"/>
                <a:sym typeface="Trebuchet MS"/>
              </a:defRPr>
            </a:lvl6pPr>
            <a:lvl7pPr indent="0" lvl="6" marL="0" marR="0" algn="r">
              <a:spcBef>
                <a:spcPts val="0"/>
              </a:spcBef>
              <a:spcAft>
                <a:spcPts val="0"/>
              </a:spcAft>
              <a:buNone/>
              <a:defRPr sz="1100">
                <a:solidFill>
                  <a:schemeClr val="dk2"/>
                </a:solidFill>
                <a:latin typeface="Trebuchet MS"/>
                <a:ea typeface="Trebuchet MS"/>
                <a:cs typeface="Trebuchet MS"/>
                <a:sym typeface="Trebuchet MS"/>
              </a:defRPr>
            </a:lvl7pPr>
            <a:lvl8pPr indent="0" lvl="7" marL="0" marR="0" algn="r">
              <a:spcBef>
                <a:spcPts val="0"/>
              </a:spcBef>
              <a:spcAft>
                <a:spcPts val="0"/>
              </a:spcAft>
              <a:buNone/>
              <a:defRPr sz="1100">
                <a:solidFill>
                  <a:schemeClr val="dk2"/>
                </a:solidFill>
                <a:latin typeface="Trebuchet MS"/>
                <a:ea typeface="Trebuchet MS"/>
                <a:cs typeface="Trebuchet MS"/>
                <a:sym typeface="Trebuchet MS"/>
              </a:defRPr>
            </a:lvl8pPr>
            <a:lvl9pPr indent="0" lvl="8" marL="0" marR="0" algn="r">
              <a:spcBef>
                <a:spcPts val="0"/>
              </a:spcBef>
              <a:spcAft>
                <a:spcPts val="0"/>
              </a:spcAft>
              <a:buNone/>
              <a:defRPr sz="1100">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Αντικείμενο" type="obj">
  <p:cSld name="OBJECT">
    <p:spTree>
      <p:nvGrpSpPr>
        <p:cNvPr id="469" name="Shape 469"/>
        <p:cNvGrpSpPr/>
        <p:nvPr/>
      </p:nvGrpSpPr>
      <p:grpSpPr>
        <a:xfrm>
          <a:off x="0" y="0"/>
          <a:ext cx="0" cy="0"/>
          <a:chOff x="0" y="0"/>
          <a:chExt cx="0" cy="0"/>
        </a:xfrm>
      </p:grpSpPr>
      <p:sp>
        <p:nvSpPr>
          <p:cNvPr id="470" name="Google Shape;470;p1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71" name="Google Shape;471;p12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72" name="Google Shape;472;p1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3" name="Google Shape;473;p1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4" name="Google Shape;474;p1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475" name="Shape 475"/>
        <p:cNvGrpSpPr/>
        <p:nvPr/>
      </p:nvGrpSpPr>
      <p:grpSpPr>
        <a:xfrm>
          <a:off x="0" y="0"/>
          <a:ext cx="0" cy="0"/>
          <a:chOff x="0" y="0"/>
          <a:chExt cx="0" cy="0"/>
        </a:xfrm>
      </p:grpSpPr>
      <p:sp>
        <p:nvSpPr>
          <p:cNvPr id="476" name="Google Shape;476;p16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77" name="Google Shape;477;p1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8" name="Google Shape;478;p1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9" name="Google Shape;479;p1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type="title">
  <p:cSld name="TITLE">
    <p:spTree>
      <p:nvGrpSpPr>
        <p:cNvPr id="480" name="Shape 480"/>
        <p:cNvGrpSpPr/>
        <p:nvPr/>
      </p:nvGrpSpPr>
      <p:grpSpPr>
        <a:xfrm>
          <a:off x="0" y="0"/>
          <a:ext cx="0" cy="0"/>
          <a:chOff x="0" y="0"/>
          <a:chExt cx="0" cy="0"/>
        </a:xfrm>
      </p:grpSpPr>
      <p:sp>
        <p:nvSpPr>
          <p:cNvPr id="481" name="Google Shape;481;p229"/>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82" name="Google Shape;482;p22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483" name="Google Shape;483;p2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4" name="Google Shape;484;p2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5" name="Google Shape;485;p2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type="secHead">
  <p:cSld name="SECTION_HEADER">
    <p:spTree>
      <p:nvGrpSpPr>
        <p:cNvPr id="486" name="Shape 486"/>
        <p:cNvGrpSpPr/>
        <p:nvPr/>
      </p:nvGrpSpPr>
      <p:grpSpPr>
        <a:xfrm>
          <a:off x="0" y="0"/>
          <a:ext cx="0" cy="0"/>
          <a:chOff x="0" y="0"/>
          <a:chExt cx="0" cy="0"/>
        </a:xfrm>
      </p:grpSpPr>
      <p:sp>
        <p:nvSpPr>
          <p:cNvPr id="487" name="Google Shape;487;p230"/>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88" name="Google Shape;488;p230"/>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489" name="Google Shape;489;p2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0" name="Google Shape;490;p2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1" name="Google Shape;491;p2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Σύγκριση" type="twoTxTwoObj">
  <p:cSld name="TWO_OBJECTS_WITH_TEXT">
    <p:spTree>
      <p:nvGrpSpPr>
        <p:cNvPr id="48" name="Shape 48"/>
        <p:cNvGrpSpPr/>
        <p:nvPr/>
      </p:nvGrpSpPr>
      <p:grpSpPr>
        <a:xfrm>
          <a:off x="0" y="0"/>
          <a:ext cx="0" cy="0"/>
          <a:chOff x="0" y="0"/>
          <a:chExt cx="0" cy="0"/>
        </a:xfrm>
      </p:grpSpPr>
      <p:sp>
        <p:nvSpPr>
          <p:cNvPr id="49" name="Google Shape;49;p356"/>
          <p:cNvSpPr txBox="1"/>
          <p:nvPr>
            <p:ph type="title"/>
          </p:nvPr>
        </p:nvSpPr>
        <p:spPr>
          <a:xfrm>
            <a:off x="457200" y="320040"/>
            <a:ext cx="7242048" cy="1143000"/>
          </a:xfrm>
          <a:prstGeom prst="rect">
            <a:avLst/>
          </a:prstGeom>
          <a:noFill/>
          <a:ln>
            <a:noFill/>
          </a:ln>
        </p:spPr>
        <p:txBody>
          <a:bodyPr anchorCtr="0" anchor="b" bIns="0" lIns="45700" spcFirstLastPara="1" rIns="4570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356"/>
          <p:cNvSpPr txBox="1"/>
          <p:nvPr>
            <p:ph idx="1" type="body"/>
          </p:nvPr>
        </p:nvSpPr>
        <p:spPr>
          <a:xfrm>
            <a:off x="457200" y="5867400"/>
            <a:ext cx="3520440" cy="457200"/>
          </a:xfrm>
          <a:prstGeom prst="rect">
            <a:avLst/>
          </a:prstGeom>
          <a:noFill/>
          <a:ln cap="flat" cmpd="sng" w="12700">
            <a:solidFill>
              <a:schemeClr val="dk2"/>
            </a:solidFill>
            <a:prstDash val="solid"/>
            <a:round/>
            <a:headEnd len="sm" w="sm" type="none"/>
            <a:tailEnd len="sm" w="sm" type="none"/>
          </a:ln>
        </p:spPr>
        <p:txBody>
          <a:bodyPr anchorCtr="0" anchor="ctr" bIns="45700" lIns="91425" spcFirstLastPara="1" rIns="91425" wrap="square" tIns="45700">
            <a:noAutofit/>
          </a:bodyPr>
          <a:lstStyle>
            <a:lvl1pPr indent="-228600" lvl="0" marL="457200" algn="ctr">
              <a:spcBef>
                <a:spcPts val="600"/>
              </a:spcBef>
              <a:spcAft>
                <a:spcPts val="0"/>
              </a:spcAft>
              <a:buSzPts val="1314"/>
              <a:buNone/>
              <a:defRPr b="1" sz="1800">
                <a:solidFill>
                  <a:schemeClr val="dk2"/>
                </a:solidFill>
                <a:latin typeface="Trebuchet MS"/>
                <a:ea typeface="Trebuchet MS"/>
                <a:cs typeface="Trebuchet MS"/>
                <a:sym typeface="Trebuchet MS"/>
              </a:defRPr>
            </a:lvl1pPr>
            <a:lvl2pPr indent="-228600" lvl="1" marL="914400" algn="l">
              <a:spcBef>
                <a:spcPts val="500"/>
              </a:spcBef>
              <a:spcAft>
                <a:spcPts val="0"/>
              </a:spcAft>
              <a:buSzPts val="1600"/>
              <a:buNone/>
              <a:defRPr b="1" sz="2000">
                <a:solidFill>
                  <a:schemeClr val="lt1"/>
                </a:solidFill>
                <a:latin typeface="Trebuchet MS"/>
                <a:ea typeface="Trebuchet MS"/>
                <a:cs typeface="Trebuchet MS"/>
                <a:sym typeface="Trebuchet MS"/>
              </a:defRPr>
            </a:lvl2pPr>
            <a:lvl3pPr indent="-228600" lvl="2" marL="1371600" algn="l">
              <a:spcBef>
                <a:spcPts val="400"/>
              </a:spcBef>
              <a:spcAft>
                <a:spcPts val="0"/>
              </a:spcAft>
              <a:buSzPts val="1080"/>
              <a:buNone/>
              <a:defRPr b="1" sz="1800">
                <a:solidFill>
                  <a:schemeClr val="lt1"/>
                </a:solidFill>
                <a:latin typeface="Trebuchet MS"/>
                <a:ea typeface="Trebuchet MS"/>
                <a:cs typeface="Trebuchet MS"/>
                <a:sym typeface="Trebuchet MS"/>
              </a:defRPr>
            </a:lvl3pPr>
            <a:lvl4pPr indent="-228600" lvl="3" marL="1828800" algn="l">
              <a:spcBef>
                <a:spcPts val="320"/>
              </a:spcBef>
              <a:spcAft>
                <a:spcPts val="0"/>
              </a:spcAft>
              <a:buSzPts val="1280"/>
              <a:buNone/>
              <a:defRPr b="1" sz="1600">
                <a:solidFill>
                  <a:schemeClr val="lt1"/>
                </a:solidFill>
                <a:latin typeface="Trebuchet MS"/>
                <a:ea typeface="Trebuchet MS"/>
                <a:cs typeface="Trebuchet MS"/>
                <a:sym typeface="Trebuchet MS"/>
              </a:defRPr>
            </a:lvl4pPr>
            <a:lvl5pPr indent="-228600" lvl="4" marL="2286000" algn="l">
              <a:spcBef>
                <a:spcPts val="400"/>
              </a:spcBef>
              <a:spcAft>
                <a:spcPts val="0"/>
              </a:spcAft>
              <a:buSzPts val="1120"/>
              <a:buNone/>
              <a:defRPr b="1" sz="1600">
                <a:solidFill>
                  <a:schemeClr val="lt1"/>
                </a:solidFill>
                <a:latin typeface="Trebuchet MS"/>
                <a:ea typeface="Trebuchet MS"/>
                <a:cs typeface="Trebuchet MS"/>
                <a:sym typeface="Trebuchet MS"/>
              </a:defRPr>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51" name="Google Shape;51;p356"/>
          <p:cNvSpPr txBox="1"/>
          <p:nvPr>
            <p:ph idx="2" type="body"/>
          </p:nvPr>
        </p:nvSpPr>
        <p:spPr>
          <a:xfrm>
            <a:off x="4178808" y="5867400"/>
            <a:ext cx="3520440" cy="457200"/>
          </a:xfrm>
          <a:prstGeom prst="rect">
            <a:avLst/>
          </a:prstGeom>
          <a:noFill/>
          <a:ln cap="flat" cmpd="sng" w="12700">
            <a:solidFill>
              <a:schemeClr val="dk2"/>
            </a:solidFill>
            <a:prstDash val="solid"/>
            <a:round/>
            <a:headEnd len="sm" w="sm" type="none"/>
            <a:tailEnd len="sm" w="sm" type="none"/>
          </a:ln>
        </p:spPr>
        <p:txBody>
          <a:bodyPr anchorCtr="0" anchor="ctr" bIns="45700" lIns="91425" spcFirstLastPara="1" rIns="91425" wrap="square" tIns="45700">
            <a:noAutofit/>
          </a:bodyPr>
          <a:lstStyle>
            <a:lvl1pPr indent="-228600" lvl="0" marL="457200" algn="ctr">
              <a:spcBef>
                <a:spcPts val="600"/>
              </a:spcBef>
              <a:spcAft>
                <a:spcPts val="0"/>
              </a:spcAft>
              <a:buSzPts val="1314"/>
              <a:buNone/>
              <a:defRPr b="1" sz="1800">
                <a:solidFill>
                  <a:schemeClr val="dk2"/>
                </a:solidFill>
                <a:latin typeface="Trebuchet MS"/>
                <a:ea typeface="Trebuchet MS"/>
                <a:cs typeface="Trebuchet MS"/>
                <a:sym typeface="Trebuchet MS"/>
              </a:defRPr>
            </a:lvl1pPr>
            <a:lvl2pPr indent="-228600" lvl="1" marL="914400" algn="l">
              <a:spcBef>
                <a:spcPts val="500"/>
              </a:spcBef>
              <a:spcAft>
                <a:spcPts val="0"/>
              </a:spcAft>
              <a:buSzPts val="1600"/>
              <a:buNone/>
              <a:defRPr b="1" sz="2000">
                <a:solidFill>
                  <a:schemeClr val="lt1"/>
                </a:solidFill>
                <a:latin typeface="Trebuchet MS"/>
                <a:ea typeface="Trebuchet MS"/>
                <a:cs typeface="Trebuchet MS"/>
                <a:sym typeface="Trebuchet MS"/>
              </a:defRPr>
            </a:lvl2pPr>
            <a:lvl3pPr indent="-228600" lvl="2" marL="1371600" algn="l">
              <a:spcBef>
                <a:spcPts val="400"/>
              </a:spcBef>
              <a:spcAft>
                <a:spcPts val="0"/>
              </a:spcAft>
              <a:buSzPts val="1080"/>
              <a:buNone/>
              <a:defRPr b="1" sz="1800">
                <a:solidFill>
                  <a:schemeClr val="lt1"/>
                </a:solidFill>
                <a:latin typeface="Trebuchet MS"/>
                <a:ea typeface="Trebuchet MS"/>
                <a:cs typeface="Trebuchet MS"/>
                <a:sym typeface="Trebuchet MS"/>
              </a:defRPr>
            </a:lvl3pPr>
            <a:lvl4pPr indent="-228600" lvl="3" marL="1828800" algn="l">
              <a:spcBef>
                <a:spcPts val="320"/>
              </a:spcBef>
              <a:spcAft>
                <a:spcPts val="0"/>
              </a:spcAft>
              <a:buSzPts val="1280"/>
              <a:buNone/>
              <a:defRPr b="1" sz="1600">
                <a:solidFill>
                  <a:schemeClr val="lt1"/>
                </a:solidFill>
                <a:latin typeface="Trebuchet MS"/>
                <a:ea typeface="Trebuchet MS"/>
                <a:cs typeface="Trebuchet MS"/>
                <a:sym typeface="Trebuchet MS"/>
              </a:defRPr>
            </a:lvl4pPr>
            <a:lvl5pPr indent="-228600" lvl="4" marL="2286000" algn="l">
              <a:spcBef>
                <a:spcPts val="400"/>
              </a:spcBef>
              <a:spcAft>
                <a:spcPts val="0"/>
              </a:spcAft>
              <a:buSzPts val="1120"/>
              <a:buNone/>
              <a:defRPr b="1" sz="1600">
                <a:solidFill>
                  <a:schemeClr val="lt1"/>
                </a:solidFill>
                <a:latin typeface="Trebuchet MS"/>
                <a:ea typeface="Trebuchet MS"/>
                <a:cs typeface="Trebuchet MS"/>
                <a:sym typeface="Trebuchet MS"/>
              </a:defRPr>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52" name="Google Shape;52;p356"/>
          <p:cNvSpPr txBox="1"/>
          <p:nvPr>
            <p:ph idx="3" type="body"/>
          </p:nvPr>
        </p:nvSpPr>
        <p:spPr>
          <a:xfrm>
            <a:off x="457200" y="1711840"/>
            <a:ext cx="3520440" cy="4114800"/>
          </a:xfrm>
          <a:prstGeom prst="rect">
            <a:avLst/>
          </a:prstGeom>
          <a:noFill/>
          <a:ln>
            <a:noFill/>
          </a:ln>
        </p:spPr>
        <p:txBody>
          <a:bodyPr anchorCtr="0" anchor="t" bIns="45700" lIns="91425" spcFirstLastPara="1" rIns="91425" wrap="square" tIns="45700">
            <a:noAutofit/>
          </a:bodyPr>
          <a:lstStyle>
            <a:lvl1pPr indent="-339852" lvl="0" marL="457200" algn="l">
              <a:spcBef>
                <a:spcPts val="600"/>
              </a:spcBef>
              <a:spcAft>
                <a:spcPts val="0"/>
              </a:spcAft>
              <a:buSzPts val="1752"/>
              <a:buChar char="⦿"/>
              <a:defRPr sz="2400"/>
            </a:lvl1pPr>
            <a:lvl2pPr indent="-330200" lvl="1" marL="914400" algn="l">
              <a:spcBef>
                <a:spcPts val="500"/>
              </a:spcBef>
              <a:spcAft>
                <a:spcPts val="0"/>
              </a:spcAft>
              <a:buSzPts val="1600"/>
              <a:buChar char="◼"/>
              <a:defRPr sz="2000"/>
            </a:lvl2pPr>
            <a:lvl3pPr indent="-297180" lvl="2" marL="1371600" algn="l">
              <a:spcBef>
                <a:spcPts val="400"/>
              </a:spcBef>
              <a:spcAft>
                <a:spcPts val="0"/>
              </a:spcAft>
              <a:buSzPts val="1080"/>
              <a:buChar char="🞆"/>
              <a:defRPr sz="1800"/>
            </a:lvl3pPr>
            <a:lvl4pPr indent="-309880" lvl="3" marL="1828800" algn="l">
              <a:spcBef>
                <a:spcPts val="320"/>
              </a:spcBef>
              <a:spcAft>
                <a:spcPts val="0"/>
              </a:spcAft>
              <a:buSzPts val="1280"/>
              <a:buChar char="⚫"/>
              <a:defRPr sz="1600"/>
            </a:lvl4pPr>
            <a:lvl5pPr indent="-299720" lvl="4" marL="2286000" algn="l">
              <a:spcBef>
                <a:spcPts val="400"/>
              </a:spcBef>
              <a:spcAft>
                <a:spcPts val="0"/>
              </a:spcAft>
              <a:buSzPts val="1120"/>
              <a:buChar char="◉"/>
              <a:defRPr sz="1600"/>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53" name="Google Shape;53;p356"/>
          <p:cNvSpPr txBox="1"/>
          <p:nvPr>
            <p:ph idx="4" type="body"/>
          </p:nvPr>
        </p:nvSpPr>
        <p:spPr>
          <a:xfrm>
            <a:off x="4178808" y="1711840"/>
            <a:ext cx="3520440" cy="4114800"/>
          </a:xfrm>
          <a:prstGeom prst="rect">
            <a:avLst/>
          </a:prstGeom>
          <a:noFill/>
          <a:ln>
            <a:noFill/>
          </a:ln>
        </p:spPr>
        <p:txBody>
          <a:bodyPr anchorCtr="0" anchor="t" bIns="45700" lIns="91425" spcFirstLastPara="1" rIns="91425" wrap="square" tIns="45700">
            <a:noAutofit/>
          </a:bodyPr>
          <a:lstStyle>
            <a:lvl1pPr indent="-339852" lvl="0" marL="457200" algn="l">
              <a:spcBef>
                <a:spcPts val="600"/>
              </a:spcBef>
              <a:spcAft>
                <a:spcPts val="0"/>
              </a:spcAft>
              <a:buSzPts val="1752"/>
              <a:buChar char="⦿"/>
              <a:defRPr sz="2400"/>
            </a:lvl1pPr>
            <a:lvl2pPr indent="-330200" lvl="1" marL="914400" algn="l">
              <a:spcBef>
                <a:spcPts val="500"/>
              </a:spcBef>
              <a:spcAft>
                <a:spcPts val="0"/>
              </a:spcAft>
              <a:buSzPts val="1600"/>
              <a:buChar char="◼"/>
              <a:defRPr sz="2000"/>
            </a:lvl2pPr>
            <a:lvl3pPr indent="-297180" lvl="2" marL="1371600" algn="l">
              <a:spcBef>
                <a:spcPts val="400"/>
              </a:spcBef>
              <a:spcAft>
                <a:spcPts val="0"/>
              </a:spcAft>
              <a:buSzPts val="1080"/>
              <a:buChar char="🞆"/>
              <a:defRPr sz="1800"/>
            </a:lvl3pPr>
            <a:lvl4pPr indent="-309880" lvl="3" marL="1828800" algn="l">
              <a:spcBef>
                <a:spcPts val="320"/>
              </a:spcBef>
              <a:spcAft>
                <a:spcPts val="0"/>
              </a:spcAft>
              <a:buSzPts val="1280"/>
              <a:buChar char="⚫"/>
              <a:defRPr sz="1600"/>
            </a:lvl4pPr>
            <a:lvl5pPr indent="-299720" lvl="4" marL="2286000" algn="l">
              <a:spcBef>
                <a:spcPts val="400"/>
              </a:spcBef>
              <a:spcAft>
                <a:spcPts val="0"/>
              </a:spcAft>
              <a:buSzPts val="1120"/>
              <a:buChar char="◉"/>
              <a:defRPr sz="1600"/>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54" name="Google Shape;54;p356"/>
          <p:cNvSpPr txBox="1"/>
          <p:nvPr>
            <p:ph idx="10" type="dt"/>
          </p:nvPr>
        </p:nvSpPr>
        <p:spPr>
          <a:xfrm>
            <a:off x="4246563" y="6557963"/>
            <a:ext cx="2001837" cy="227012"/>
          </a:xfrm>
          <a:prstGeom prst="rect">
            <a:avLst/>
          </a:prstGeom>
          <a:noFill/>
          <a:ln>
            <a:noFill/>
          </a:ln>
        </p:spPr>
        <p:txBody>
          <a:bodyPr anchorCtr="0" anchor="b" bIns="0" lIns="91425" spcFirstLastPara="1" rIns="91425"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356"/>
          <p:cNvSpPr txBox="1"/>
          <p:nvPr>
            <p:ph idx="11" type="ftr"/>
          </p:nvPr>
        </p:nvSpPr>
        <p:spPr>
          <a:xfrm>
            <a:off x="457200" y="6557963"/>
            <a:ext cx="3657600" cy="228600"/>
          </a:xfrm>
          <a:prstGeom prst="rect">
            <a:avLst/>
          </a:prstGeom>
          <a:noFill/>
          <a:ln>
            <a:noFill/>
          </a:ln>
        </p:spPr>
        <p:txBody>
          <a:bodyPr anchorCtr="0" anchor="b"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56"/>
          <p:cNvSpPr txBox="1"/>
          <p:nvPr>
            <p:ph idx="12" type="sldNum"/>
          </p:nvPr>
        </p:nvSpPr>
        <p:spPr>
          <a:xfrm>
            <a:off x="6251575" y="6556375"/>
            <a:ext cx="588963" cy="228600"/>
          </a:xfrm>
          <a:prstGeom prst="rect">
            <a:avLst/>
          </a:prstGeom>
          <a:noFill/>
          <a:ln>
            <a:noFill/>
          </a:ln>
        </p:spPr>
        <p:txBody>
          <a:bodyPr anchorCtr="0" anchor="b" bIns="0" lIns="0" spcFirstLastPara="1" rIns="0" wrap="square" tIns="0">
            <a:noAutofit/>
          </a:bodyPr>
          <a:lstStyle>
            <a:lvl1pPr indent="0" lvl="0" marL="0" marR="0" algn="r">
              <a:spcBef>
                <a:spcPts val="0"/>
              </a:spcBef>
              <a:spcAft>
                <a:spcPts val="0"/>
              </a:spcAft>
              <a:buNone/>
              <a:defRPr sz="1100">
                <a:solidFill>
                  <a:schemeClr val="dk2"/>
                </a:solidFill>
                <a:latin typeface="Trebuchet MS"/>
                <a:ea typeface="Trebuchet MS"/>
                <a:cs typeface="Trebuchet MS"/>
                <a:sym typeface="Trebuchet MS"/>
              </a:defRPr>
            </a:lvl1pPr>
            <a:lvl2pPr indent="0" lvl="1" marL="0" marR="0" algn="r">
              <a:spcBef>
                <a:spcPts val="0"/>
              </a:spcBef>
              <a:spcAft>
                <a:spcPts val="0"/>
              </a:spcAft>
              <a:buNone/>
              <a:defRPr sz="1100">
                <a:solidFill>
                  <a:schemeClr val="dk2"/>
                </a:solidFill>
                <a:latin typeface="Trebuchet MS"/>
                <a:ea typeface="Trebuchet MS"/>
                <a:cs typeface="Trebuchet MS"/>
                <a:sym typeface="Trebuchet MS"/>
              </a:defRPr>
            </a:lvl2pPr>
            <a:lvl3pPr indent="0" lvl="2" marL="0" marR="0" algn="r">
              <a:spcBef>
                <a:spcPts val="0"/>
              </a:spcBef>
              <a:spcAft>
                <a:spcPts val="0"/>
              </a:spcAft>
              <a:buNone/>
              <a:defRPr sz="1100">
                <a:solidFill>
                  <a:schemeClr val="dk2"/>
                </a:solidFill>
                <a:latin typeface="Trebuchet MS"/>
                <a:ea typeface="Trebuchet MS"/>
                <a:cs typeface="Trebuchet MS"/>
                <a:sym typeface="Trebuchet MS"/>
              </a:defRPr>
            </a:lvl3pPr>
            <a:lvl4pPr indent="0" lvl="3" marL="0" marR="0" algn="r">
              <a:spcBef>
                <a:spcPts val="0"/>
              </a:spcBef>
              <a:spcAft>
                <a:spcPts val="0"/>
              </a:spcAft>
              <a:buNone/>
              <a:defRPr sz="1100">
                <a:solidFill>
                  <a:schemeClr val="dk2"/>
                </a:solidFill>
                <a:latin typeface="Trebuchet MS"/>
                <a:ea typeface="Trebuchet MS"/>
                <a:cs typeface="Trebuchet MS"/>
                <a:sym typeface="Trebuchet MS"/>
              </a:defRPr>
            </a:lvl4pPr>
            <a:lvl5pPr indent="0" lvl="4" marL="0" marR="0" algn="r">
              <a:spcBef>
                <a:spcPts val="0"/>
              </a:spcBef>
              <a:spcAft>
                <a:spcPts val="0"/>
              </a:spcAft>
              <a:buNone/>
              <a:defRPr sz="1100">
                <a:solidFill>
                  <a:schemeClr val="dk2"/>
                </a:solidFill>
                <a:latin typeface="Trebuchet MS"/>
                <a:ea typeface="Trebuchet MS"/>
                <a:cs typeface="Trebuchet MS"/>
                <a:sym typeface="Trebuchet MS"/>
              </a:defRPr>
            </a:lvl5pPr>
            <a:lvl6pPr indent="0" lvl="5" marL="0" marR="0" algn="r">
              <a:spcBef>
                <a:spcPts val="0"/>
              </a:spcBef>
              <a:spcAft>
                <a:spcPts val="0"/>
              </a:spcAft>
              <a:buNone/>
              <a:defRPr sz="1100">
                <a:solidFill>
                  <a:schemeClr val="dk2"/>
                </a:solidFill>
                <a:latin typeface="Trebuchet MS"/>
                <a:ea typeface="Trebuchet MS"/>
                <a:cs typeface="Trebuchet MS"/>
                <a:sym typeface="Trebuchet MS"/>
              </a:defRPr>
            </a:lvl6pPr>
            <a:lvl7pPr indent="0" lvl="6" marL="0" marR="0" algn="r">
              <a:spcBef>
                <a:spcPts val="0"/>
              </a:spcBef>
              <a:spcAft>
                <a:spcPts val="0"/>
              </a:spcAft>
              <a:buNone/>
              <a:defRPr sz="1100">
                <a:solidFill>
                  <a:schemeClr val="dk2"/>
                </a:solidFill>
                <a:latin typeface="Trebuchet MS"/>
                <a:ea typeface="Trebuchet MS"/>
                <a:cs typeface="Trebuchet MS"/>
                <a:sym typeface="Trebuchet MS"/>
              </a:defRPr>
            </a:lvl7pPr>
            <a:lvl8pPr indent="0" lvl="7" marL="0" marR="0" algn="r">
              <a:spcBef>
                <a:spcPts val="0"/>
              </a:spcBef>
              <a:spcAft>
                <a:spcPts val="0"/>
              </a:spcAft>
              <a:buNone/>
              <a:defRPr sz="1100">
                <a:solidFill>
                  <a:schemeClr val="dk2"/>
                </a:solidFill>
                <a:latin typeface="Trebuchet MS"/>
                <a:ea typeface="Trebuchet MS"/>
                <a:cs typeface="Trebuchet MS"/>
                <a:sym typeface="Trebuchet MS"/>
              </a:defRPr>
            </a:lvl8pPr>
            <a:lvl9pPr indent="0" lvl="8" marL="0" marR="0" algn="r">
              <a:spcBef>
                <a:spcPts val="0"/>
              </a:spcBef>
              <a:spcAft>
                <a:spcPts val="0"/>
              </a:spcAft>
              <a:buNone/>
              <a:defRPr sz="1100">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type="twoObj">
  <p:cSld name="TWO_OBJECTS">
    <p:spTree>
      <p:nvGrpSpPr>
        <p:cNvPr id="492" name="Shape 492"/>
        <p:cNvGrpSpPr/>
        <p:nvPr/>
      </p:nvGrpSpPr>
      <p:grpSpPr>
        <a:xfrm>
          <a:off x="0" y="0"/>
          <a:ext cx="0" cy="0"/>
          <a:chOff x="0" y="0"/>
          <a:chExt cx="0" cy="0"/>
        </a:xfrm>
      </p:grpSpPr>
      <p:sp>
        <p:nvSpPr>
          <p:cNvPr id="493" name="Google Shape;493;p2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94" name="Google Shape;494;p231"/>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95" name="Google Shape;495;p231"/>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96" name="Google Shape;496;p2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7" name="Google Shape;497;p2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8" name="Google Shape;498;p2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Σύγκριση" type="twoTxTwoObj">
  <p:cSld name="TWO_OBJECTS_WITH_TEXT">
    <p:spTree>
      <p:nvGrpSpPr>
        <p:cNvPr id="499" name="Shape 499"/>
        <p:cNvGrpSpPr/>
        <p:nvPr/>
      </p:nvGrpSpPr>
      <p:grpSpPr>
        <a:xfrm>
          <a:off x="0" y="0"/>
          <a:ext cx="0" cy="0"/>
          <a:chOff x="0" y="0"/>
          <a:chExt cx="0" cy="0"/>
        </a:xfrm>
      </p:grpSpPr>
      <p:sp>
        <p:nvSpPr>
          <p:cNvPr id="500" name="Google Shape;500;p2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01" name="Google Shape;501;p232"/>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02" name="Google Shape;502;p232"/>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3" name="Google Shape;503;p232"/>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04" name="Google Shape;504;p232"/>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5" name="Google Shape;505;p2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6" name="Google Shape;506;p2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7" name="Google Shape;507;p2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ή" type="blank">
  <p:cSld name="BLANK">
    <p:spTree>
      <p:nvGrpSpPr>
        <p:cNvPr id="508" name="Shape 508"/>
        <p:cNvGrpSpPr/>
        <p:nvPr/>
      </p:nvGrpSpPr>
      <p:grpSpPr>
        <a:xfrm>
          <a:off x="0" y="0"/>
          <a:ext cx="0" cy="0"/>
          <a:chOff x="0" y="0"/>
          <a:chExt cx="0" cy="0"/>
        </a:xfrm>
      </p:grpSpPr>
      <p:sp>
        <p:nvSpPr>
          <p:cNvPr id="509" name="Google Shape;509;p2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0" name="Google Shape;510;p2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1" name="Google Shape;511;p2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type="objTx">
  <p:cSld name="OBJECT_WITH_CAPTION_TEXT">
    <p:spTree>
      <p:nvGrpSpPr>
        <p:cNvPr id="512" name="Shape 512"/>
        <p:cNvGrpSpPr/>
        <p:nvPr/>
      </p:nvGrpSpPr>
      <p:grpSpPr>
        <a:xfrm>
          <a:off x="0" y="0"/>
          <a:ext cx="0" cy="0"/>
          <a:chOff x="0" y="0"/>
          <a:chExt cx="0" cy="0"/>
        </a:xfrm>
      </p:grpSpPr>
      <p:sp>
        <p:nvSpPr>
          <p:cNvPr id="513" name="Google Shape;513;p234"/>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14" name="Google Shape;514;p234"/>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15" name="Google Shape;515;p234"/>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16" name="Google Shape;516;p2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7" name="Google Shape;517;p2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8" name="Google Shape;518;p2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type="picTx">
  <p:cSld name="PICTURE_WITH_CAPTION_TEXT">
    <p:spTree>
      <p:nvGrpSpPr>
        <p:cNvPr id="519" name="Shape 519"/>
        <p:cNvGrpSpPr/>
        <p:nvPr/>
      </p:nvGrpSpPr>
      <p:grpSpPr>
        <a:xfrm>
          <a:off x="0" y="0"/>
          <a:ext cx="0" cy="0"/>
          <a:chOff x="0" y="0"/>
          <a:chExt cx="0" cy="0"/>
        </a:xfrm>
      </p:grpSpPr>
      <p:sp>
        <p:nvSpPr>
          <p:cNvPr id="520" name="Google Shape;520;p23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21" name="Google Shape;521;p235"/>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rm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522" name="Google Shape;522;p23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23" name="Google Shape;523;p2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4" name="Google Shape;524;p2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5" name="Google Shape;525;p2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Κατακόρυφο κείμενο" type="vertTx">
  <p:cSld name="VERTICAL_TEXT">
    <p:spTree>
      <p:nvGrpSpPr>
        <p:cNvPr id="526" name="Shape 526"/>
        <p:cNvGrpSpPr/>
        <p:nvPr/>
      </p:nvGrpSpPr>
      <p:grpSpPr>
        <a:xfrm>
          <a:off x="0" y="0"/>
          <a:ext cx="0" cy="0"/>
          <a:chOff x="0" y="0"/>
          <a:chExt cx="0" cy="0"/>
        </a:xfrm>
      </p:grpSpPr>
      <p:sp>
        <p:nvSpPr>
          <p:cNvPr id="527" name="Google Shape;527;p2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28" name="Google Shape;528;p236"/>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29" name="Google Shape;529;p2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0" name="Google Shape;530;p2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1" name="Google Shape;531;p2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ατακόρυφος τίτλος και Κείμενο" type="vertTitleAndTx">
  <p:cSld name="VERTICAL_TITLE_AND_VERTICAL_TEXT">
    <p:spTree>
      <p:nvGrpSpPr>
        <p:cNvPr id="532" name="Shape 532"/>
        <p:cNvGrpSpPr/>
        <p:nvPr/>
      </p:nvGrpSpPr>
      <p:grpSpPr>
        <a:xfrm>
          <a:off x="0" y="0"/>
          <a:ext cx="0" cy="0"/>
          <a:chOff x="0" y="0"/>
          <a:chExt cx="0" cy="0"/>
        </a:xfrm>
      </p:grpSpPr>
      <p:sp>
        <p:nvSpPr>
          <p:cNvPr id="533" name="Google Shape;533;p237"/>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34" name="Google Shape;534;p237"/>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35" name="Google Shape;535;p2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6" name="Google Shape;536;p2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7" name="Google Shape;537;p2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Περιεχόμενο" type="obj">
  <p:cSld name="OBJECT">
    <p:spTree>
      <p:nvGrpSpPr>
        <p:cNvPr id="545" name="Shape 545"/>
        <p:cNvGrpSpPr/>
        <p:nvPr/>
      </p:nvGrpSpPr>
      <p:grpSpPr>
        <a:xfrm>
          <a:off x="0" y="0"/>
          <a:ext cx="0" cy="0"/>
          <a:chOff x="0" y="0"/>
          <a:chExt cx="0" cy="0"/>
        </a:xfrm>
      </p:grpSpPr>
      <p:sp>
        <p:nvSpPr>
          <p:cNvPr id="546" name="Google Shape;546;p125"/>
          <p:cNvSpPr txBox="1"/>
          <p:nvPr>
            <p:ph type="title"/>
          </p:nvPr>
        </p:nvSpPr>
        <p:spPr>
          <a:xfrm>
            <a:off x="1371600" y="274638"/>
            <a:ext cx="73152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7" name="Google Shape;547;p125"/>
          <p:cNvSpPr txBox="1"/>
          <p:nvPr>
            <p:ph idx="1" type="body"/>
          </p:nvPr>
        </p:nvSpPr>
        <p:spPr>
          <a:xfrm>
            <a:off x="1447800" y="1600200"/>
            <a:ext cx="72390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2"/>
              </a:buClr>
              <a:buSzPts val="1800"/>
              <a:buChar char="•"/>
              <a:defRPr/>
            </a:lvl1pPr>
            <a:lvl2pPr indent="-342900" lvl="1" marL="914400" algn="l">
              <a:spcBef>
                <a:spcPts val="360"/>
              </a:spcBef>
              <a:spcAft>
                <a:spcPts val="0"/>
              </a:spcAft>
              <a:buClr>
                <a:schemeClr val="dk2"/>
              </a:buClr>
              <a:buSzPts val="1800"/>
              <a:buChar char="–"/>
              <a:defRPr/>
            </a:lvl2pPr>
            <a:lvl3pPr indent="-342900" lvl="2" marL="1371600" algn="l">
              <a:spcBef>
                <a:spcPts val="360"/>
              </a:spcBef>
              <a:spcAft>
                <a:spcPts val="0"/>
              </a:spcAft>
              <a:buClr>
                <a:schemeClr val="dk2"/>
              </a:buClr>
              <a:buSzPts val="1800"/>
              <a:buChar char="•"/>
              <a:defRPr/>
            </a:lvl3pPr>
            <a:lvl4pPr indent="-342900" lvl="3" marL="1828800" algn="l">
              <a:spcBef>
                <a:spcPts val="360"/>
              </a:spcBef>
              <a:spcAft>
                <a:spcPts val="0"/>
              </a:spcAft>
              <a:buClr>
                <a:schemeClr val="dk2"/>
              </a:buClr>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2"/>
              </a:buClr>
              <a:buSzPts val="1800"/>
              <a:buChar char="»"/>
              <a:defRPr/>
            </a:lvl6pPr>
            <a:lvl7pPr indent="-342900" lvl="6" marL="3200400" algn="l">
              <a:spcBef>
                <a:spcPts val="360"/>
              </a:spcBef>
              <a:spcAft>
                <a:spcPts val="0"/>
              </a:spcAft>
              <a:buClr>
                <a:schemeClr val="dk2"/>
              </a:buClr>
              <a:buSzPts val="1800"/>
              <a:buChar char="»"/>
              <a:defRPr/>
            </a:lvl7pPr>
            <a:lvl8pPr indent="-342900" lvl="7" marL="3657600" algn="l">
              <a:spcBef>
                <a:spcPts val="360"/>
              </a:spcBef>
              <a:spcAft>
                <a:spcPts val="0"/>
              </a:spcAft>
              <a:buClr>
                <a:schemeClr val="dk2"/>
              </a:buClr>
              <a:buSzPts val="1800"/>
              <a:buChar char="»"/>
              <a:defRPr/>
            </a:lvl8pPr>
            <a:lvl9pPr indent="-342900" lvl="8" marL="4114800" algn="l">
              <a:spcBef>
                <a:spcPts val="360"/>
              </a:spcBef>
              <a:spcAft>
                <a:spcPts val="0"/>
              </a:spcAft>
              <a:buClr>
                <a:schemeClr val="dk2"/>
              </a:buClr>
              <a:buSzPts val="1800"/>
              <a:buChar char="»"/>
              <a:defRPr/>
            </a:lvl9pPr>
          </a:lstStyle>
          <a:p/>
        </p:txBody>
      </p:sp>
      <p:sp>
        <p:nvSpPr>
          <p:cNvPr id="548" name="Google Shape;548;p125"/>
          <p:cNvSpPr txBox="1"/>
          <p:nvPr>
            <p:ph idx="10" type="dt"/>
          </p:nvPr>
        </p:nvSpPr>
        <p:spPr>
          <a:xfrm>
            <a:off x="1447800" y="6245225"/>
            <a:ext cx="19050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9" name="Google Shape;549;p125"/>
          <p:cNvSpPr txBox="1"/>
          <p:nvPr>
            <p:ph idx="11" type="ftr"/>
          </p:nvPr>
        </p:nvSpPr>
        <p:spPr>
          <a:xfrm>
            <a:off x="3505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0" name="Google Shape;550;p125"/>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200">
                <a:solidFill>
                  <a:schemeClr val="dk2"/>
                </a:solidFill>
                <a:latin typeface="Garamond"/>
                <a:ea typeface="Garamond"/>
                <a:cs typeface="Garamond"/>
                <a:sym typeface="Garamond"/>
              </a:defRPr>
            </a:lvl1pPr>
            <a:lvl2pPr indent="0" lvl="1" marL="0" marR="0" algn="r">
              <a:spcBef>
                <a:spcPts val="0"/>
              </a:spcBef>
              <a:spcAft>
                <a:spcPts val="0"/>
              </a:spcAft>
              <a:buNone/>
              <a:defRPr sz="1200">
                <a:solidFill>
                  <a:schemeClr val="dk2"/>
                </a:solidFill>
                <a:latin typeface="Garamond"/>
                <a:ea typeface="Garamond"/>
                <a:cs typeface="Garamond"/>
                <a:sym typeface="Garamond"/>
              </a:defRPr>
            </a:lvl2pPr>
            <a:lvl3pPr indent="0" lvl="2" marL="0" marR="0" algn="r">
              <a:spcBef>
                <a:spcPts val="0"/>
              </a:spcBef>
              <a:spcAft>
                <a:spcPts val="0"/>
              </a:spcAft>
              <a:buNone/>
              <a:defRPr sz="1200">
                <a:solidFill>
                  <a:schemeClr val="dk2"/>
                </a:solidFill>
                <a:latin typeface="Garamond"/>
                <a:ea typeface="Garamond"/>
                <a:cs typeface="Garamond"/>
                <a:sym typeface="Garamond"/>
              </a:defRPr>
            </a:lvl3pPr>
            <a:lvl4pPr indent="0" lvl="3" marL="0" marR="0" algn="r">
              <a:spcBef>
                <a:spcPts val="0"/>
              </a:spcBef>
              <a:spcAft>
                <a:spcPts val="0"/>
              </a:spcAft>
              <a:buNone/>
              <a:defRPr sz="1200">
                <a:solidFill>
                  <a:schemeClr val="dk2"/>
                </a:solidFill>
                <a:latin typeface="Garamond"/>
                <a:ea typeface="Garamond"/>
                <a:cs typeface="Garamond"/>
                <a:sym typeface="Garamond"/>
              </a:defRPr>
            </a:lvl4pPr>
            <a:lvl5pPr indent="0" lvl="4" marL="0" marR="0" algn="r">
              <a:spcBef>
                <a:spcPts val="0"/>
              </a:spcBef>
              <a:spcAft>
                <a:spcPts val="0"/>
              </a:spcAft>
              <a:buNone/>
              <a:defRPr sz="1200">
                <a:solidFill>
                  <a:schemeClr val="dk2"/>
                </a:solidFill>
                <a:latin typeface="Garamond"/>
                <a:ea typeface="Garamond"/>
                <a:cs typeface="Garamond"/>
                <a:sym typeface="Garamond"/>
              </a:defRPr>
            </a:lvl5pPr>
            <a:lvl6pPr indent="0" lvl="5" marL="0" marR="0" algn="r">
              <a:spcBef>
                <a:spcPts val="0"/>
              </a:spcBef>
              <a:spcAft>
                <a:spcPts val="0"/>
              </a:spcAft>
              <a:buNone/>
              <a:defRPr sz="1200">
                <a:solidFill>
                  <a:schemeClr val="dk2"/>
                </a:solidFill>
                <a:latin typeface="Garamond"/>
                <a:ea typeface="Garamond"/>
                <a:cs typeface="Garamond"/>
                <a:sym typeface="Garamond"/>
              </a:defRPr>
            </a:lvl6pPr>
            <a:lvl7pPr indent="0" lvl="6" marL="0" marR="0" algn="r">
              <a:spcBef>
                <a:spcPts val="0"/>
              </a:spcBef>
              <a:spcAft>
                <a:spcPts val="0"/>
              </a:spcAft>
              <a:buNone/>
              <a:defRPr sz="1200">
                <a:solidFill>
                  <a:schemeClr val="dk2"/>
                </a:solidFill>
                <a:latin typeface="Garamond"/>
                <a:ea typeface="Garamond"/>
                <a:cs typeface="Garamond"/>
                <a:sym typeface="Garamond"/>
              </a:defRPr>
            </a:lvl7pPr>
            <a:lvl8pPr indent="0" lvl="7" marL="0" marR="0" algn="r">
              <a:spcBef>
                <a:spcPts val="0"/>
              </a:spcBef>
              <a:spcAft>
                <a:spcPts val="0"/>
              </a:spcAft>
              <a:buNone/>
              <a:defRPr sz="1200">
                <a:solidFill>
                  <a:schemeClr val="dk2"/>
                </a:solidFill>
                <a:latin typeface="Garamond"/>
                <a:ea typeface="Garamond"/>
                <a:cs typeface="Garamond"/>
                <a:sym typeface="Garamond"/>
              </a:defRPr>
            </a:lvl8pPr>
            <a:lvl9pPr indent="0" lvl="8" marL="0" marR="0" algn="r">
              <a:spcBef>
                <a:spcPts val="0"/>
              </a:spcBef>
              <a:spcAft>
                <a:spcPts val="0"/>
              </a:spcAft>
              <a:buNone/>
              <a:defRPr sz="1200">
                <a:solidFill>
                  <a:schemeClr val="dk2"/>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showMasterSp="0" type="title">
  <p:cSld name="TITLE">
    <p:spTree>
      <p:nvGrpSpPr>
        <p:cNvPr id="551" name="Shape 551"/>
        <p:cNvGrpSpPr/>
        <p:nvPr/>
      </p:nvGrpSpPr>
      <p:grpSpPr>
        <a:xfrm>
          <a:off x="0" y="0"/>
          <a:ext cx="0" cy="0"/>
          <a:chOff x="0" y="0"/>
          <a:chExt cx="0" cy="0"/>
        </a:xfrm>
      </p:grpSpPr>
      <p:pic>
        <p:nvPicPr>
          <p:cNvPr id="552" name="Google Shape;552;p263"/>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553" name="Google Shape;553;p263"/>
          <p:cNvSpPr txBox="1"/>
          <p:nvPr>
            <p:ph type="ctrTitle"/>
          </p:nvPr>
        </p:nvSpPr>
        <p:spPr>
          <a:xfrm>
            <a:off x="1371600" y="1143000"/>
            <a:ext cx="7467600" cy="14700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4" name="Google Shape;554;p263"/>
          <p:cNvSpPr txBox="1"/>
          <p:nvPr>
            <p:ph idx="1" type="subTitle"/>
          </p:nvPr>
        </p:nvSpPr>
        <p:spPr>
          <a:xfrm>
            <a:off x="2362200" y="3048000"/>
            <a:ext cx="6400800" cy="1752600"/>
          </a:xfrm>
          <a:prstGeom prst="rect">
            <a:avLst/>
          </a:prstGeom>
          <a:noFill/>
          <a:ln>
            <a:noFill/>
          </a:ln>
        </p:spPr>
        <p:txBody>
          <a:bodyPr anchorCtr="0" anchor="t" bIns="45700" lIns="91425" spcFirstLastPara="1" rIns="91425" wrap="square" tIns="45700">
            <a:noAutofit/>
          </a:bodyPr>
          <a:lstStyle>
            <a:lvl1pPr lvl="0" algn="r">
              <a:spcBef>
                <a:spcPts val="640"/>
              </a:spcBef>
              <a:spcAft>
                <a:spcPts val="0"/>
              </a:spcAft>
              <a:buClr>
                <a:schemeClr val="dk2"/>
              </a:buClr>
              <a:buSzPts val="3200"/>
              <a:buFont typeface="Garamond"/>
              <a:buNone/>
              <a:defRPr/>
            </a:lvl1pPr>
            <a:lvl2pPr lvl="1" algn="l">
              <a:spcBef>
                <a:spcPts val="360"/>
              </a:spcBef>
              <a:spcAft>
                <a:spcPts val="0"/>
              </a:spcAft>
              <a:buClr>
                <a:schemeClr val="dk2"/>
              </a:buClr>
              <a:buSzPts val="1800"/>
              <a:buChar char="–"/>
              <a:defRPr/>
            </a:lvl2pPr>
            <a:lvl3pPr lvl="2" algn="l">
              <a:spcBef>
                <a:spcPts val="360"/>
              </a:spcBef>
              <a:spcAft>
                <a:spcPts val="0"/>
              </a:spcAft>
              <a:buClr>
                <a:schemeClr val="dk2"/>
              </a:buClr>
              <a:buSzPts val="1800"/>
              <a:buChar char="•"/>
              <a:defRPr/>
            </a:lvl3pPr>
            <a:lvl4pPr lvl="3" algn="l">
              <a:spcBef>
                <a:spcPts val="360"/>
              </a:spcBef>
              <a:spcAft>
                <a:spcPts val="0"/>
              </a:spcAft>
              <a:buClr>
                <a:schemeClr val="dk2"/>
              </a:buClr>
              <a:buSzPts val="1800"/>
              <a:buChar char="–"/>
              <a:defRPr/>
            </a:lvl4pPr>
            <a:lvl5pPr lvl="4" algn="l">
              <a:spcBef>
                <a:spcPts val="360"/>
              </a:spcBef>
              <a:spcAft>
                <a:spcPts val="0"/>
              </a:spcAft>
              <a:buClr>
                <a:schemeClr val="dk2"/>
              </a:buClr>
              <a:buSzPts val="1800"/>
              <a:buChar char="»"/>
              <a:defRPr/>
            </a:lvl5pPr>
            <a:lvl6pPr lvl="5" algn="l">
              <a:spcBef>
                <a:spcPts val="360"/>
              </a:spcBef>
              <a:spcAft>
                <a:spcPts val="0"/>
              </a:spcAft>
              <a:buClr>
                <a:schemeClr val="dk2"/>
              </a:buClr>
              <a:buSzPts val="1800"/>
              <a:buChar char="»"/>
              <a:defRPr/>
            </a:lvl6pPr>
            <a:lvl7pPr lvl="6" algn="l">
              <a:spcBef>
                <a:spcPts val="360"/>
              </a:spcBef>
              <a:spcAft>
                <a:spcPts val="0"/>
              </a:spcAft>
              <a:buClr>
                <a:schemeClr val="dk2"/>
              </a:buClr>
              <a:buSzPts val="1800"/>
              <a:buChar char="»"/>
              <a:defRPr/>
            </a:lvl7pPr>
            <a:lvl8pPr lvl="7" algn="l">
              <a:spcBef>
                <a:spcPts val="360"/>
              </a:spcBef>
              <a:spcAft>
                <a:spcPts val="0"/>
              </a:spcAft>
              <a:buClr>
                <a:schemeClr val="dk2"/>
              </a:buClr>
              <a:buSzPts val="1800"/>
              <a:buChar char="»"/>
              <a:defRPr/>
            </a:lvl8pPr>
            <a:lvl9pPr lvl="8" algn="l">
              <a:spcBef>
                <a:spcPts val="360"/>
              </a:spcBef>
              <a:spcAft>
                <a:spcPts val="0"/>
              </a:spcAft>
              <a:buClr>
                <a:schemeClr val="dk2"/>
              </a:buClr>
              <a:buSzPts val="1800"/>
              <a:buChar char="»"/>
              <a:defRPr/>
            </a:lvl9pPr>
          </a:lstStyle>
          <a:p/>
        </p:txBody>
      </p:sp>
      <p:sp>
        <p:nvSpPr>
          <p:cNvPr id="555" name="Google Shape;555;p263"/>
          <p:cNvSpPr txBox="1"/>
          <p:nvPr>
            <p:ph idx="10" type="dt"/>
          </p:nvPr>
        </p:nvSpPr>
        <p:spPr>
          <a:xfrm>
            <a:off x="1447800" y="6245225"/>
            <a:ext cx="19050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6" name="Google Shape;556;p263"/>
          <p:cNvSpPr txBox="1"/>
          <p:nvPr>
            <p:ph idx="11" type="ftr"/>
          </p:nvPr>
        </p:nvSpPr>
        <p:spPr>
          <a:xfrm>
            <a:off x="3505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7" name="Google Shape;557;p263"/>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200">
                <a:solidFill>
                  <a:schemeClr val="dk2"/>
                </a:solidFill>
                <a:latin typeface="Garamond"/>
                <a:ea typeface="Garamond"/>
                <a:cs typeface="Garamond"/>
                <a:sym typeface="Garamond"/>
              </a:defRPr>
            </a:lvl1pPr>
            <a:lvl2pPr indent="0" lvl="1" marL="0" marR="0" algn="r">
              <a:spcBef>
                <a:spcPts val="0"/>
              </a:spcBef>
              <a:spcAft>
                <a:spcPts val="0"/>
              </a:spcAft>
              <a:buNone/>
              <a:defRPr sz="1200">
                <a:solidFill>
                  <a:schemeClr val="dk2"/>
                </a:solidFill>
                <a:latin typeface="Garamond"/>
                <a:ea typeface="Garamond"/>
                <a:cs typeface="Garamond"/>
                <a:sym typeface="Garamond"/>
              </a:defRPr>
            </a:lvl2pPr>
            <a:lvl3pPr indent="0" lvl="2" marL="0" marR="0" algn="r">
              <a:spcBef>
                <a:spcPts val="0"/>
              </a:spcBef>
              <a:spcAft>
                <a:spcPts val="0"/>
              </a:spcAft>
              <a:buNone/>
              <a:defRPr sz="1200">
                <a:solidFill>
                  <a:schemeClr val="dk2"/>
                </a:solidFill>
                <a:latin typeface="Garamond"/>
                <a:ea typeface="Garamond"/>
                <a:cs typeface="Garamond"/>
                <a:sym typeface="Garamond"/>
              </a:defRPr>
            </a:lvl3pPr>
            <a:lvl4pPr indent="0" lvl="3" marL="0" marR="0" algn="r">
              <a:spcBef>
                <a:spcPts val="0"/>
              </a:spcBef>
              <a:spcAft>
                <a:spcPts val="0"/>
              </a:spcAft>
              <a:buNone/>
              <a:defRPr sz="1200">
                <a:solidFill>
                  <a:schemeClr val="dk2"/>
                </a:solidFill>
                <a:latin typeface="Garamond"/>
                <a:ea typeface="Garamond"/>
                <a:cs typeface="Garamond"/>
                <a:sym typeface="Garamond"/>
              </a:defRPr>
            </a:lvl4pPr>
            <a:lvl5pPr indent="0" lvl="4" marL="0" marR="0" algn="r">
              <a:spcBef>
                <a:spcPts val="0"/>
              </a:spcBef>
              <a:spcAft>
                <a:spcPts val="0"/>
              </a:spcAft>
              <a:buNone/>
              <a:defRPr sz="1200">
                <a:solidFill>
                  <a:schemeClr val="dk2"/>
                </a:solidFill>
                <a:latin typeface="Garamond"/>
                <a:ea typeface="Garamond"/>
                <a:cs typeface="Garamond"/>
                <a:sym typeface="Garamond"/>
              </a:defRPr>
            </a:lvl5pPr>
            <a:lvl6pPr indent="0" lvl="5" marL="0" marR="0" algn="r">
              <a:spcBef>
                <a:spcPts val="0"/>
              </a:spcBef>
              <a:spcAft>
                <a:spcPts val="0"/>
              </a:spcAft>
              <a:buNone/>
              <a:defRPr sz="1200">
                <a:solidFill>
                  <a:schemeClr val="dk2"/>
                </a:solidFill>
                <a:latin typeface="Garamond"/>
                <a:ea typeface="Garamond"/>
                <a:cs typeface="Garamond"/>
                <a:sym typeface="Garamond"/>
              </a:defRPr>
            </a:lvl6pPr>
            <a:lvl7pPr indent="0" lvl="6" marL="0" marR="0" algn="r">
              <a:spcBef>
                <a:spcPts val="0"/>
              </a:spcBef>
              <a:spcAft>
                <a:spcPts val="0"/>
              </a:spcAft>
              <a:buNone/>
              <a:defRPr sz="1200">
                <a:solidFill>
                  <a:schemeClr val="dk2"/>
                </a:solidFill>
                <a:latin typeface="Garamond"/>
                <a:ea typeface="Garamond"/>
                <a:cs typeface="Garamond"/>
                <a:sym typeface="Garamond"/>
              </a:defRPr>
            </a:lvl7pPr>
            <a:lvl8pPr indent="0" lvl="7" marL="0" marR="0" algn="r">
              <a:spcBef>
                <a:spcPts val="0"/>
              </a:spcBef>
              <a:spcAft>
                <a:spcPts val="0"/>
              </a:spcAft>
              <a:buNone/>
              <a:defRPr sz="1200">
                <a:solidFill>
                  <a:schemeClr val="dk2"/>
                </a:solidFill>
                <a:latin typeface="Garamond"/>
                <a:ea typeface="Garamond"/>
                <a:cs typeface="Garamond"/>
                <a:sym typeface="Garamond"/>
              </a:defRPr>
            </a:lvl8pPr>
            <a:lvl9pPr indent="0" lvl="8" marL="0" marR="0" algn="r">
              <a:spcBef>
                <a:spcPts val="0"/>
              </a:spcBef>
              <a:spcAft>
                <a:spcPts val="0"/>
              </a:spcAft>
              <a:buNone/>
              <a:defRPr sz="1200">
                <a:solidFill>
                  <a:schemeClr val="dk2"/>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type="secHead">
  <p:cSld name="SECTION_HEADER">
    <p:spTree>
      <p:nvGrpSpPr>
        <p:cNvPr id="558" name="Shape 558"/>
        <p:cNvGrpSpPr/>
        <p:nvPr/>
      </p:nvGrpSpPr>
      <p:grpSpPr>
        <a:xfrm>
          <a:off x="0" y="0"/>
          <a:ext cx="0" cy="0"/>
          <a:chOff x="0" y="0"/>
          <a:chExt cx="0" cy="0"/>
        </a:xfrm>
      </p:grpSpPr>
      <p:sp>
        <p:nvSpPr>
          <p:cNvPr id="559" name="Google Shape;559;p26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0" name="Google Shape;560;p26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chemeClr val="dk2"/>
              </a:buClr>
              <a:buSzPts val="2000"/>
              <a:buFont typeface="Garamond"/>
              <a:buNone/>
              <a:defRPr sz="2000"/>
            </a:lvl1pPr>
            <a:lvl2pPr indent="-228600" lvl="1" marL="914400" algn="l">
              <a:spcBef>
                <a:spcPts val="360"/>
              </a:spcBef>
              <a:spcAft>
                <a:spcPts val="0"/>
              </a:spcAft>
              <a:buClr>
                <a:schemeClr val="dk2"/>
              </a:buClr>
              <a:buSzPts val="1800"/>
              <a:buFont typeface="Garamond"/>
              <a:buNone/>
              <a:defRPr sz="1800"/>
            </a:lvl2pPr>
            <a:lvl3pPr indent="-228600" lvl="2" marL="1371600" algn="l">
              <a:spcBef>
                <a:spcPts val="320"/>
              </a:spcBef>
              <a:spcAft>
                <a:spcPts val="0"/>
              </a:spcAft>
              <a:buClr>
                <a:schemeClr val="dk2"/>
              </a:buClr>
              <a:buSzPts val="1600"/>
              <a:buFont typeface="Garamond"/>
              <a:buNone/>
              <a:defRPr sz="1600"/>
            </a:lvl3pPr>
            <a:lvl4pPr indent="-228600" lvl="3" marL="1828800" algn="l">
              <a:spcBef>
                <a:spcPts val="280"/>
              </a:spcBef>
              <a:spcAft>
                <a:spcPts val="0"/>
              </a:spcAft>
              <a:buClr>
                <a:schemeClr val="dk2"/>
              </a:buClr>
              <a:buSzPts val="1400"/>
              <a:buFont typeface="Garamond"/>
              <a:buNone/>
              <a:defRPr sz="1400"/>
            </a:lvl4pPr>
            <a:lvl5pPr indent="-228600" lvl="4" marL="2286000" algn="l">
              <a:spcBef>
                <a:spcPts val="280"/>
              </a:spcBef>
              <a:spcAft>
                <a:spcPts val="0"/>
              </a:spcAft>
              <a:buClr>
                <a:schemeClr val="dk2"/>
              </a:buClr>
              <a:buSzPts val="1400"/>
              <a:buFont typeface="Garamond"/>
              <a:buNone/>
              <a:defRPr sz="1400"/>
            </a:lvl5pPr>
            <a:lvl6pPr indent="-228600" lvl="5" marL="2743200" algn="l">
              <a:spcBef>
                <a:spcPts val="280"/>
              </a:spcBef>
              <a:spcAft>
                <a:spcPts val="0"/>
              </a:spcAft>
              <a:buClr>
                <a:schemeClr val="dk2"/>
              </a:buClr>
              <a:buSzPts val="1400"/>
              <a:buFont typeface="Garamond"/>
              <a:buNone/>
              <a:defRPr sz="1400"/>
            </a:lvl6pPr>
            <a:lvl7pPr indent="-228600" lvl="6" marL="3200400" algn="l">
              <a:spcBef>
                <a:spcPts val="280"/>
              </a:spcBef>
              <a:spcAft>
                <a:spcPts val="0"/>
              </a:spcAft>
              <a:buClr>
                <a:schemeClr val="dk2"/>
              </a:buClr>
              <a:buSzPts val="1400"/>
              <a:buFont typeface="Garamond"/>
              <a:buNone/>
              <a:defRPr sz="1400"/>
            </a:lvl7pPr>
            <a:lvl8pPr indent="-228600" lvl="7" marL="3657600" algn="l">
              <a:spcBef>
                <a:spcPts val="280"/>
              </a:spcBef>
              <a:spcAft>
                <a:spcPts val="0"/>
              </a:spcAft>
              <a:buClr>
                <a:schemeClr val="dk2"/>
              </a:buClr>
              <a:buSzPts val="1400"/>
              <a:buFont typeface="Garamond"/>
              <a:buNone/>
              <a:defRPr sz="1400"/>
            </a:lvl8pPr>
            <a:lvl9pPr indent="-228600" lvl="8" marL="4114800" algn="l">
              <a:spcBef>
                <a:spcPts val="280"/>
              </a:spcBef>
              <a:spcAft>
                <a:spcPts val="0"/>
              </a:spcAft>
              <a:buClr>
                <a:schemeClr val="dk2"/>
              </a:buClr>
              <a:buSzPts val="1400"/>
              <a:buFont typeface="Garamond"/>
              <a:buNone/>
              <a:defRPr sz="1400"/>
            </a:lvl9pPr>
          </a:lstStyle>
          <a:p/>
        </p:txBody>
      </p:sp>
      <p:sp>
        <p:nvSpPr>
          <p:cNvPr id="561" name="Google Shape;561;p264"/>
          <p:cNvSpPr txBox="1"/>
          <p:nvPr>
            <p:ph idx="10" type="dt"/>
          </p:nvPr>
        </p:nvSpPr>
        <p:spPr>
          <a:xfrm>
            <a:off x="1447800" y="6245225"/>
            <a:ext cx="19050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2" name="Google Shape;562;p264"/>
          <p:cNvSpPr txBox="1"/>
          <p:nvPr>
            <p:ph idx="11" type="ftr"/>
          </p:nvPr>
        </p:nvSpPr>
        <p:spPr>
          <a:xfrm>
            <a:off x="3505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3" name="Google Shape;563;p264"/>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200">
                <a:solidFill>
                  <a:schemeClr val="dk2"/>
                </a:solidFill>
                <a:latin typeface="Garamond"/>
                <a:ea typeface="Garamond"/>
                <a:cs typeface="Garamond"/>
                <a:sym typeface="Garamond"/>
              </a:defRPr>
            </a:lvl1pPr>
            <a:lvl2pPr indent="0" lvl="1" marL="0" marR="0" algn="r">
              <a:spcBef>
                <a:spcPts val="0"/>
              </a:spcBef>
              <a:spcAft>
                <a:spcPts val="0"/>
              </a:spcAft>
              <a:buNone/>
              <a:defRPr sz="1200">
                <a:solidFill>
                  <a:schemeClr val="dk2"/>
                </a:solidFill>
                <a:latin typeface="Garamond"/>
                <a:ea typeface="Garamond"/>
                <a:cs typeface="Garamond"/>
                <a:sym typeface="Garamond"/>
              </a:defRPr>
            </a:lvl2pPr>
            <a:lvl3pPr indent="0" lvl="2" marL="0" marR="0" algn="r">
              <a:spcBef>
                <a:spcPts val="0"/>
              </a:spcBef>
              <a:spcAft>
                <a:spcPts val="0"/>
              </a:spcAft>
              <a:buNone/>
              <a:defRPr sz="1200">
                <a:solidFill>
                  <a:schemeClr val="dk2"/>
                </a:solidFill>
                <a:latin typeface="Garamond"/>
                <a:ea typeface="Garamond"/>
                <a:cs typeface="Garamond"/>
                <a:sym typeface="Garamond"/>
              </a:defRPr>
            </a:lvl3pPr>
            <a:lvl4pPr indent="0" lvl="3" marL="0" marR="0" algn="r">
              <a:spcBef>
                <a:spcPts val="0"/>
              </a:spcBef>
              <a:spcAft>
                <a:spcPts val="0"/>
              </a:spcAft>
              <a:buNone/>
              <a:defRPr sz="1200">
                <a:solidFill>
                  <a:schemeClr val="dk2"/>
                </a:solidFill>
                <a:latin typeface="Garamond"/>
                <a:ea typeface="Garamond"/>
                <a:cs typeface="Garamond"/>
                <a:sym typeface="Garamond"/>
              </a:defRPr>
            </a:lvl4pPr>
            <a:lvl5pPr indent="0" lvl="4" marL="0" marR="0" algn="r">
              <a:spcBef>
                <a:spcPts val="0"/>
              </a:spcBef>
              <a:spcAft>
                <a:spcPts val="0"/>
              </a:spcAft>
              <a:buNone/>
              <a:defRPr sz="1200">
                <a:solidFill>
                  <a:schemeClr val="dk2"/>
                </a:solidFill>
                <a:latin typeface="Garamond"/>
                <a:ea typeface="Garamond"/>
                <a:cs typeface="Garamond"/>
                <a:sym typeface="Garamond"/>
              </a:defRPr>
            </a:lvl5pPr>
            <a:lvl6pPr indent="0" lvl="5" marL="0" marR="0" algn="r">
              <a:spcBef>
                <a:spcPts val="0"/>
              </a:spcBef>
              <a:spcAft>
                <a:spcPts val="0"/>
              </a:spcAft>
              <a:buNone/>
              <a:defRPr sz="1200">
                <a:solidFill>
                  <a:schemeClr val="dk2"/>
                </a:solidFill>
                <a:latin typeface="Garamond"/>
                <a:ea typeface="Garamond"/>
                <a:cs typeface="Garamond"/>
                <a:sym typeface="Garamond"/>
              </a:defRPr>
            </a:lvl6pPr>
            <a:lvl7pPr indent="0" lvl="6" marL="0" marR="0" algn="r">
              <a:spcBef>
                <a:spcPts val="0"/>
              </a:spcBef>
              <a:spcAft>
                <a:spcPts val="0"/>
              </a:spcAft>
              <a:buNone/>
              <a:defRPr sz="1200">
                <a:solidFill>
                  <a:schemeClr val="dk2"/>
                </a:solidFill>
                <a:latin typeface="Garamond"/>
                <a:ea typeface="Garamond"/>
                <a:cs typeface="Garamond"/>
                <a:sym typeface="Garamond"/>
              </a:defRPr>
            </a:lvl7pPr>
            <a:lvl8pPr indent="0" lvl="7" marL="0" marR="0" algn="r">
              <a:spcBef>
                <a:spcPts val="0"/>
              </a:spcBef>
              <a:spcAft>
                <a:spcPts val="0"/>
              </a:spcAft>
              <a:buNone/>
              <a:defRPr sz="1200">
                <a:solidFill>
                  <a:schemeClr val="dk2"/>
                </a:solidFill>
                <a:latin typeface="Garamond"/>
                <a:ea typeface="Garamond"/>
                <a:cs typeface="Garamond"/>
                <a:sym typeface="Garamond"/>
              </a:defRPr>
            </a:lvl8pPr>
            <a:lvl9pPr indent="0" lvl="8" marL="0" marR="0" algn="r">
              <a:spcBef>
                <a:spcPts val="0"/>
              </a:spcBef>
              <a:spcAft>
                <a:spcPts val="0"/>
              </a:spcAft>
              <a:buNone/>
              <a:defRPr sz="1200">
                <a:solidFill>
                  <a:schemeClr val="dk2"/>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ή" type="blank">
  <p:cSld name="BLANK">
    <p:spTree>
      <p:nvGrpSpPr>
        <p:cNvPr id="57" name="Shape 57"/>
        <p:cNvGrpSpPr/>
        <p:nvPr/>
      </p:nvGrpSpPr>
      <p:grpSpPr>
        <a:xfrm>
          <a:off x="0" y="0"/>
          <a:ext cx="0" cy="0"/>
          <a:chOff x="0" y="0"/>
          <a:chExt cx="0" cy="0"/>
        </a:xfrm>
      </p:grpSpPr>
      <p:sp>
        <p:nvSpPr>
          <p:cNvPr id="58" name="Google Shape;58;p357"/>
          <p:cNvSpPr txBox="1"/>
          <p:nvPr>
            <p:ph idx="10" type="dt"/>
          </p:nvPr>
        </p:nvSpPr>
        <p:spPr>
          <a:xfrm>
            <a:off x="4246563" y="6557963"/>
            <a:ext cx="2001837" cy="227012"/>
          </a:xfrm>
          <a:prstGeom prst="rect">
            <a:avLst/>
          </a:prstGeom>
          <a:noFill/>
          <a:ln>
            <a:noFill/>
          </a:ln>
        </p:spPr>
        <p:txBody>
          <a:bodyPr anchorCtr="0" anchor="b" bIns="0" lIns="91425" spcFirstLastPara="1" rIns="91425"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57"/>
          <p:cNvSpPr txBox="1"/>
          <p:nvPr>
            <p:ph idx="11" type="ftr"/>
          </p:nvPr>
        </p:nvSpPr>
        <p:spPr>
          <a:xfrm>
            <a:off x="457200" y="6557963"/>
            <a:ext cx="3657600" cy="228600"/>
          </a:xfrm>
          <a:prstGeom prst="rect">
            <a:avLst/>
          </a:prstGeom>
          <a:noFill/>
          <a:ln>
            <a:noFill/>
          </a:ln>
        </p:spPr>
        <p:txBody>
          <a:bodyPr anchorCtr="0" anchor="b"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57"/>
          <p:cNvSpPr txBox="1"/>
          <p:nvPr>
            <p:ph idx="12" type="sldNum"/>
          </p:nvPr>
        </p:nvSpPr>
        <p:spPr>
          <a:xfrm>
            <a:off x="6251575" y="6556375"/>
            <a:ext cx="588963" cy="228600"/>
          </a:xfrm>
          <a:prstGeom prst="rect">
            <a:avLst/>
          </a:prstGeom>
          <a:noFill/>
          <a:ln>
            <a:noFill/>
          </a:ln>
        </p:spPr>
        <p:txBody>
          <a:bodyPr anchorCtr="0" anchor="b" bIns="0" lIns="0" spcFirstLastPara="1" rIns="0" wrap="square" tIns="0">
            <a:noAutofit/>
          </a:bodyPr>
          <a:lstStyle>
            <a:lvl1pPr indent="0" lvl="0" marL="0" marR="0" algn="r">
              <a:spcBef>
                <a:spcPts val="0"/>
              </a:spcBef>
              <a:spcAft>
                <a:spcPts val="0"/>
              </a:spcAft>
              <a:buNone/>
              <a:defRPr sz="1100">
                <a:solidFill>
                  <a:schemeClr val="dk2"/>
                </a:solidFill>
                <a:latin typeface="Trebuchet MS"/>
                <a:ea typeface="Trebuchet MS"/>
                <a:cs typeface="Trebuchet MS"/>
                <a:sym typeface="Trebuchet MS"/>
              </a:defRPr>
            </a:lvl1pPr>
            <a:lvl2pPr indent="0" lvl="1" marL="0" marR="0" algn="r">
              <a:spcBef>
                <a:spcPts val="0"/>
              </a:spcBef>
              <a:spcAft>
                <a:spcPts val="0"/>
              </a:spcAft>
              <a:buNone/>
              <a:defRPr sz="1100">
                <a:solidFill>
                  <a:schemeClr val="dk2"/>
                </a:solidFill>
                <a:latin typeface="Trebuchet MS"/>
                <a:ea typeface="Trebuchet MS"/>
                <a:cs typeface="Trebuchet MS"/>
                <a:sym typeface="Trebuchet MS"/>
              </a:defRPr>
            </a:lvl2pPr>
            <a:lvl3pPr indent="0" lvl="2" marL="0" marR="0" algn="r">
              <a:spcBef>
                <a:spcPts val="0"/>
              </a:spcBef>
              <a:spcAft>
                <a:spcPts val="0"/>
              </a:spcAft>
              <a:buNone/>
              <a:defRPr sz="1100">
                <a:solidFill>
                  <a:schemeClr val="dk2"/>
                </a:solidFill>
                <a:latin typeface="Trebuchet MS"/>
                <a:ea typeface="Trebuchet MS"/>
                <a:cs typeface="Trebuchet MS"/>
                <a:sym typeface="Trebuchet MS"/>
              </a:defRPr>
            </a:lvl3pPr>
            <a:lvl4pPr indent="0" lvl="3" marL="0" marR="0" algn="r">
              <a:spcBef>
                <a:spcPts val="0"/>
              </a:spcBef>
              <a:spcAft>
                <a:spcPts val="0"/>
              </a:spcAft>
              <a:buNone/>
              <a:defRPr sz="1100">
                <a:solidFill>
                  <a:schemeClr val="dk2"/>
                </a:solidFill>
                <a:latin typeface="Trebuchet MS"/>
                <a:ea typeface="Trebuchet MS"/>
                <a:cs typeface="Trebuchet MS"/>
                <a:sym typeface="Trebuchet MS"/>
              </a:defRPr>
            </a:lvl4pPr>
            <a:lvl5pPr indent="0" lvl="4" marL="0" marR="0" algn="r">
              <a:spcBef>
                <a:spcPts val="0"/>
              </a:spcBef>
              <a:spcAft>
                <a:spcPts val="0"/>
              </a:spcAft>
              <a:buNone/>
              <a:defRPr sz="1100">
                <a:solidFill>
                  <a:schemeClr val="dk2"/>
                </a:solidFill>
                <a:latin typeface="Trebuchet MS"/>
                <a:ea typeface="Trebuchet MS"/>
                <a:cs typeface="Trebuchet MS"/>
                <a:sym typeface="Trebuchet MS"/>
              </a:defRPr>
            </a:lvl5pPr>
            <a:lvl6pPr indent="0" lvl="5" marL="0" marR="0" algn="r">
              <a:spcBef>
                <a:spcPts val="0"/>
              </a:spcBef>
              <a:spcAft>
                <a:spcPts val="0"/>
              </a:spcAft>
              <a:buNone/>
              <a:defRPr sz="1100">
                <a:solidFill>
                  <a:schemeClr val="dk2"/>
                </a:solidFill>
                <a:latin typeface="Trebuchet MS"/>
                <a:ea typeface="Trebuchet MS"/>
                <a:cs typeface="Trebuchet MS"/>
                <a:sym typeface="Trebuchet MS"/>
              </a:defRPr>
            </a:lvl6pPr>
            <a:lvl7pPr indent="0" lvl="6" marL="0" marR="0" algn="r">
              <a:spcBef>
                <a:spcPts val="0"/>
              </a:spcBef>
              <a:spcAft>
                <a:spcPts val="0"/>
              </a:spcAft>
              <a:buNone/>
              <a:defRPr sz="1100">
                <a:solidFill>
                  <a:schemeClr val="dk2"/>
                </a:solidFill>
                <a:latin typeface="Trebuchet MS"/>
                <a:ea typeface="Trebuchet MS"/>
                <a:cs typeface="Trebuchet MS"/>
                <a:sym typeface="Trebuchet MS"/>
              </a:defRPr>
            </a:lvl7pPr>
            <a:lvl8pPr indent="0" lvl="7" marL="0" marR="0" algn="r">
              <a:spcBef>
                <a:spcPts val="0"/>
              </a:spcBef>
              <a:spcAft>
                <a:spcPts val="0"/>
              </a:spcAft>
              <a:buNone/>
              <a:defRPr sz="1100">
                <a:solidFill>
                  <a:schemeClr val="dk2"/>
                </a:solidFill>
                <a:latin typeface="Trebuchet MS"/>
                <a:ea typeface="Trebuchet MS"/>
                <a:cs typeface="Trebuchet MS"/>
                <a:sym typeface="Trebuchet MS"/>
              </a:defRPr>
            </a:lvl8pPr>
            <a:lvl9pPr indent="0" lvl="8" marL="0" marR="0" algn="r">
              <a:spcBef>
                <a:spcPts val="0"/>
              </a:spcBef>
              <a:spcAft>
                <a:spcPts val="0"/>
              </a:spcAft>
              <a:buNone/>
              <a:defRPr sz="1100">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type="twoObj">
  <p:cSld name="TWO_OBJECTS">
    <p:spTree>
      <p:nvGrpSpPr>
        <p:cNvPr id="564" name="Shape 564"/>
        <p:cNvGrpSpPr/>
        <p:nvPr/>
      </p:nvGrpSpPr>
      <p:grpSpPr>
        <a:xfrm>
          <a:off x="0" y="0"/>
          <a:ext cx="0" cy="0"/>
          <a:chOff x="0" y="0"/>
          <a:chExt cx="0" cy="0"/>
        </a:xfrm>
      </p:grpSpPr>
      <p:sp>
        <p:nvSpPr>
          <p:cNvPr id="565" name="Google Shape;565;p265"/>
          <p:cNvSpPr txBox="1"/>
          <p:nvPr>
            <p:ph type="title"/>
          </p:nvPr>
        </p:nvSpPr>
        <p:spPr>
          <a:xfrm>
            <a:off x="1371600" y="274638"/>
            <a:ext cx="73152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6" name="Google Shape;566;p265"/>
          <p:cNvSpPr txBox="1"/>
          <p:nvPr>
            <p:ph idx="1" type="body"/>
          </p:nvPr>
        </p:nvSpPr>
        <p:spPr>
          <a:xfrm>
            <a:off x="1447800" y="1600200"/>
            <a:ext cx="35433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2"/>
              </a:buClr>
              <a:buSzPts val="2800"/>
              <a:buFont typeface="Garamond"/>
              <a:buChar char="•"/>
              <a:defRPr sz="2800"/>
            </a:lvl1pPr>
            <a:lvl2pPr indent="-381000" lvl="1" marL="914400" algn="l">
              <a:spcBef>
                <a:spcPts val="480"/>
              </a:spcBef>
              <a:spcAft>
                <a:spcPts val="0"/>
              </a:spcAft>
              <a:buClr>
                <a:schemeClr val="dk2"/>
              </a:buClr>
              <a:buSzPts val="2400"/>
              <a:buFont typeface="Garamond"/>
              <a:buChar char="–"/>
              <a:defRPr sz="2400"/>
            </a:lvl2pPr>
            <a:lvl3pPr indent="-355600" lvl="2" marL="1371600" algn="l">
              <a:spcBef>
                <a:spcPts val="400"/>
              </a:spcBef>
              <a:spcAft>
                <a:spcPts val="0"/>
              </a:spcAft>
              <a:buClr>
                <a:schemeClr val="dk2"/>
              </a:buClr>
              <a:buSzPts val="2000"/>
              <a:buFont typeface="Garamond"/>
              <a:buChar char="•"/>
              <a:defRPr sz="2000"/>
            </a:lvl3pPr>
            <a:lvl4pPr indent="-342900" lvl="3" marL="1828800" algn="l">
              <a:spcBef>
                <a:spcPts val="360"/>
              </a:spcBef>
              <a:spcAft>
                <a:spcPts val="0"/>
              </a:spcAft>
              <a:buClr>
                <a:schemeClr val="dk2"/>
              </a:buClr>
              <a:buSzPts val="1800"/>
              <a:buFont typeface="Garamond"/>
              <a:buChar char="–"/>
              <a:defRPr sz="1800"/>
            </a:lvl4pPr>
            <a:lvl5pPr indent="-342900" lvl="4" marL="2286000" algn="l">
              <a:spcBef>
                <a:spcPts val="360"/>
              </a:spcBef>
              <a:spcAft>
                <a:spcPts val="0"/>
              </a:spcAft>
              <a:buClr>
                <a:schemeClr val="dk2"/>
              </a:buClr>
              <a:buSzPts val="1800"/>
              <a:buFont typeface="Garamond"/>
              <a:buChar char="»"/>
              <a:defRPr sz="1800"/>
            </a:lvl5pPr>
            <a:lvl6pPr indent="-342900" lvl="5" marL="2743200" algn="l">
              <a:spcBef>
                <a:spcPts val="360"/>
              </a:spcBef>
              <a:spcAft>
                <a:spcPts val="0"/>
              </a:spcAft>
              <a:buClr>
                <a:schemeClr val="dk2"/>
              </a:buClr>
              <a:buSzPts val="1800"/>
              <a:buFont typeface="Garamond"/>
              <a:buChar char="»"/>
              <a:defRPr sz="1800"/>
            </a:lvl6pPr>
            <a:lvl7pPr indent="-342900" lvl="6" marL="3200400" algn="l">
              <a:spcBef>
                <a:spcPts val="360"/>
              </a:spcBef>
              <a:spcAft>
                <a:spcPts val="0"/>
              </a:spcAft>
              <a:buClr>
                <a:schemeClr val="dk2"/>
              </a:buClr>
              <a:buSzPts val="1800"/>
              <a:buFont typeface="Garamond"/>
              <a:buChar char="»"/>
              <a:defRPr sz="1800"/>
            </a:lvl7pPr>
            <a:lvl8pPr indent="-342900" lvl="7" marL="3657600" algn="l">
              <a:spcBef>
                <a:spcPts val="360"/>
              </a:spcBef>
              <a:spcAft>
                <a:spcPts val="0"/>
              </a:spcAft>
              <a:buClr>
                <a:schemeClr val="dk2"/>
              </a:buClr>
              <a:buSzPts val="1800"/>
              <a:buFont typeface="Garamond"/>
              <a:buChar char="»"/>
              <a:defRPr sz="1800"/>
            </a:lvl8pPr>
            <a:lvl9pPr indent="-342900" lvl="8" marL="4114800" algn="l">
              <a:spcBef>
                <a:spcPts val="360"/>
              </a:spcBef>
              <a:spcAft>
                <a:spcPts val="0"/>
              </a:spcAft>
              <a:buClr>
                <a:schemeClr val="dk2"/>
              </a:buClr>
              <a:buSzPts val="1800"/>
              <a:buFont typeface="Garamond"/>
              <a:buChar char="»"/>
              <a:defRPr sz="1800"/>
            </a:lvl9pPr>
          </a:lstStyle>
          <a:p/>
        </p:txBody>
      </p:sp>
      <p:sp>
        <p:nvSpPr>
          <p:cNvPr id="567" name="Google Shape;567;p265"/>
          <p:cNvSpPr txBox="1"/>
          <p:nvPr>
            <p:ph idx="2" type="body"/>
          </p:nvPr>
        </p:nvSpPr>
        <p:spPr>
          <a:xfrm>
            <a:off x="5143500" y="1600200"/>
            <a:ext cx="35433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2"/>
              </a:buClr>
              <a:buSzPts val="2800"/>
              <a:buFont typeface="Garamond"/>
              <a:buChar char="•"/>
              <a:defRPr sz="2800"/>
            </a:lvl1pPr>
            <a:lvl2pPr indent="-381000" lvl="1" marL="914400" algn="l">
              <a:spcBef>
                <a:spcPts val="480"/>
              </a:spcBef>
              <a:spcAft>
                <a:spcPts val="0"/>
              </a:spcAft>
              <a:buClr>
                <a:schemeClr val="dk2"/>
              </a:buClr>
              <a:buSzPts val="2400"/>
              <a:buFont typeface="Garamond"/>
              <a:buChar char="–"/>
              <a:defRPr sz="2400"/>
            </a:lvl2pPr>
            <a:lvl3pPr indent="-355600" lvl="2" marL="1371600" algn="l">
              <a:spcBef>
                <a:spcPts val="400"/>
              </a:spcBef>
              <a:spcAft>
                <a:spcPts val="0"/>
              </a:spcAft>
              <a:buClr>
                <a:schemeClr val="dk2"/>
              </a:buClr>
              <a:buSzPts val="2000"/>
              <a:buFont typeface="Garamond"/>
              <a:buChar char="•"/>
              <a:defRPr sz="2000"/>
            </a:lvl3pPr>
            <a:lvl4pPr indent="-342900" lvl="3" marL="1828800" algn="l">
              <a:spcBef>
                <a:spcPts val="360"/>
              </a:spcBef>
              <a:spcAft>
                <a:spcPts val="0"/>
              </a:spcAft>
              <a:buClr>
                <a:schemeClr val="dk2"/>
              </a:buClr>
              <a:buSzPts val="1800"/>
              <a:buFont typeface="Garamond"/>
              <a:buChar char="–"/>
              <a:defRPr sz="1800"/>
            </a:lvl4pPr>
            <a:lvl5pPr indent="-342900" lvl="4" marL="2286000" algn="l">
              <a:spcBef>
                <a:spcPts val="360"/>
              </a:spcBef>
              <a:spcAft>
                <a:spcPts val="0"/>
              </a:spcAft>
              <a:buClr>
                <a:schemeClr val="dk2"/>
              </a:buClr>
              <a:buSzPts val="1800"/>
              <a:buFont typeface="Garamond"/>
              <a:buChar char="»"/>
              <a:defRPr sz="1800"/>
            </a:lvl5pPr>
            <a:lvl6pPr indent="-342900" lvl="5" marL="2743200" algn="l">
              <a:spcBef>
                <a:spcPts val="360"/>
              </a:spcBef>
              <a:spcAft>
                <a:spcPts val="0"/>
              </a:spcAft>
              <a:buClr>
                <a:schemeClr val="dk2"/>
              </a:buClr>
              <a:buSzPts val="1800"/>
              <a:buFont typeface="Garamond"/>
              <a:buChar char="»"/>
              <a:defRPr sz="1800"/>
            </a:lvl6pPr>
            <a:lvl7pPr indent="-342900" lvl="6" marL="3200400" algn="l">
              <a:spcBef>
                <a:spcPts val="360"/>
              </a:spcBef>
              <a:spcAft>
                <a:spcPts val="0"/>
              </a:spcAft>
              <a:buClr>
                <a:schemeClr val="dk2"/>
              </a:buClr>
              <a:buSzPts val="1800"/>
              <a:buFont typeface="Garamond"/>
              <a:buChar char="»"/>
              <a:defRPr sz="1800"/>
            </a:lvl7pPr>
            <a:lvl8pPr indent="-342900" lvl="7" marL="3657600" algn="l">
              <a:spcBef>
                <a:spcPts val="360"/>
              </a:spcBef>
              <a:spcAft>
                <a:spcPts val="0"/>
              </a:spcAft>
              <a:buClr>
                <a:schemeClr val="dk2"/>
              </a:buClr>
              <a:buSzPts val="1800"/>
              <a:buFont typeface="Garamond"/>
              <a:buChar char="»"/>
              <a:defRPr sz="1800"/>
            </a:lvl8pPr>
            <a:lvl9pPr indent="-342900" lvl="8" marL="4114800" algn="l">
              <a:spcBef>
                <a:spcPts val="360"/>
              </a:spcBef>
              <a:spcAft>
                <a:spcPts val="0"/>
              </a:spcAft>
              <a:buClr>
                <a:schemeClr val="dk2"/>
              </a:buClr>
              <a:buSzPts val="1800"/>
              <a:buFont typeface="Garamond"/>
              <a:buChar char="»"/>
              <a:defRPr sz="1800"/>
            </a:lvl9pPr>
          </a:lstStyle>
          <a:p/>
        </p:txBody>
      </p:sp>
      <p:sp>
        <p:nvSpPr>
          <p:cNvPr id="568" name="Google Shape;568;p265"/>
          <p:cNvSpPr txBox="1"/>
          <p:nvPr>
            <p:ph idx="10" type="dt"/>
          </p:nvPr>
        </p:nvSpPr>
        <p:spPr>
          <a:xfrm>
            <a:off x="1447800" y="6245225"/>
            <a:ext cx="19050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9" name="Google Shape;569;p265"/>
          <p:cNvSpPr txBox="1"/>
          <p:nvPr>
            <p:ph idx="11" type="ftr"/>
          </p:nvPr>
        </p:nvSpPr>
        <p:spPr>
          <a:xfrm>
            <a:off x="3505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0" name="Google Shape;570;p265"/>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200">
                <a:solidFill>
                  <a:schemeClr val="dk2"/>
                </a:solidFill>
                <a:latin typeface="Garamond"/>
                <a:ea typeface="Garamond"/>
                <a:cs typeface="Garamond"/>
                <a:sym typeface="Garamond"/>
              </a:defRPr>
            </a:lvl1pPr>
            <a:lvl2pPr indent="0" lvl="1" marL="0" marR="0" algn="r">
              <a:spcBef>
                <a:spcPts val="0"/>
              </a:spcBef>
              <a:spcAft>
                <a:spcPts val="0"/>
              </a:spcAft>
              <a:buNone/>
              <a:defRPr sz="1200">
                <a:solidFill>
                  <a:schemeClr val="dk2"/>
                </a:solidFill>
                <a:latin typeface="Garamond"/>
                <a:ea typeface="Garamond"/>
                <a:cs typeface="Garamond"/>
                <a:sym typeface="Garamond"/>
              </a:defRPr>
            </a:lvl2pPr>
            <a:lvl3pPr indent="0" lvl="2" marL="0" marR="0" algn="r">
              <a:spcBef>
                <a:spcPts val="0"/>
              </a:spcBef>
              <a:spcAft>
                <a:spcPts val="0"/>
              </a:spcAft>
              <a:buNone/>
              <a:defRPr sz="1200">
                <a:solidFill>
                  <a:schemeClr val="dk2"/>
                </a:solidFill>
                <a:latin typeface="Garamond"/>
                <a:ea typeface="Garamond"/>
                <a:cs typeface="Garamond"/>
                <a:sym typeface="Garamond"/>
              </a:defRPr>
            </a:lvl3pPr>
            <a:lvl4pPr indent="0" lvl="3" marL="0" marR="0" algn="r">
              <a:spcBef>
                <a:spcPts val="0"/>
              </a:spcBef>
              <a:spcAft>
                <a:spcPts val="0"/>
              </a:spcAft>
              <a:buNone/>
              <a:defRPr sz="1200">
                <a:solidFill>
                  <a:schemeClr val="dk2"/>
                </a:solidFill>
                <a:latin typeface="Garamond"/>
                <a:ea typeface="Garamond"/>
                <a:cs typeface="Garamond"/>
                <a:sym typeface="Garamond"/>
              </a:defRPr>
            </a:lvl4pPr>
            <a:lvl5pPr indent="0" lvl="4" marL="0" marR="0" algn="r">
              <a:spcBef>
                <a:spcPts val="0"/>
              </a:spcBef>
              <a:spcAft>
                <a:spcPts val="0"/>
              </a:spcAft>
              <a:buNone/>
              <a:defRPr sz="1200">
                <a:solidFill>
                  <a:schemeClr val="dk2"/>
                </a:solidFill>
                <a:latin typeface="Garamond"/>
                <a:ea typeface="Garamond"/>
                <a:cs typeface="Garamond"/>
                <a:sym typeface="Garamond"/>
              </a:defRPr>
            </a:lvl5pPr>
            <a:lvl6pPr indent="0" lvl="5" marL="0" marR="0" algn="r">
              <a:spcBef>
                <a:spcPts val="0"/>
              </a:spcBef>
              <a:spcAft>
                <a:spcPts val="0"/>
              </a:spcAft>
              <a:buNone/>
              <a:defRPr sz="1200">
                <a:solidFill>
                  <a:schemeClr val="dk2"/>
                </a:solidFill>
                <a:latin typeface="Garamond"/>
                <a:ea typeface="Garamond"/>
                <a:cs typeface="Garamond"/>
                <a:sym typeface="Garamond"/>
              </a:defRPr>
            </a:lvl6pPr>
            <a:lvl7pPr indent="0" lvl="6" marL="0" marR="0" algn="r">
              <a:spcBef>
                <a:spcPts val="0"/>
              </a:spcBef>
              <a:spcAft>
                <a:spcPts val="0"/>
              </a:spcAft>
              <a:buNone/>
              <a:defRPr sz="1200">
                <a:solidFill>
                  <a:schemeClr val="dk2"/>
                </a:solidFill>
                <a:latin typeface="Garamond"/>
                <a:ea typeface="Garamond"/>
                <a:cs typeface="Garamond"/>
                <a:sym typeface="Garamond"/>
              </a:defRPr>
            </a:lvl7pPr>
            <a:lvl8pPr indent="0" lvl="7" marL="0" marR="0" algn="r">
              <a:spcBef>
                <a:spcPts val="0"/>
              </a:spcBef>
              <a:spcAft>
                <a:spcPts val="0"/>
              </a:spcAft>
              <a:buNone/>
              <a:defRPr sz="1200">
                <a:solidFill>
                  <a:schemeClr val="dk2"/>
                </a:solidFill>
                <a:latin typeface="Garamond"/>
                <a:ea typeface="Garamond"/>
                <a:cs typeface="Garamond"/>
                <a:sym typeface="Garamond"/>
              </a:defRPr>
            </a:lvl8pPr>
            <a:lvl9pPr indent="0" lvl="8" marL="0" marR="0" algn="r">
              <a:spcBef>
                <a:spcPts val="0"/>
              </a:spcBef>
              <a:spcAft>
                <a:spcPts val="0"/>
              </a:spcAft>
              <a:buNone/>
              <a:defRPr sz="1200">
                <a:solidFill>
                  <a:schemeClr val="dk2"/>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Σύγκριση" type="twoTxTwoObj">
  <p:cSld name="TWO_OBJECTS_WITH_TEXT">
    <p:spTree>
      <p:nvGrpSpPr>
        <p:cNvPr id="571" name="Shape 571"/>
        <p:cNvGrpSpPr/>
        <p:nvPr/>
      </p:nvGrpSpPr>
      <p:grpSpPr>
        <a:xfrm>
          <a:off x="0" y="0"/>
          <a:ext cx="0" cy="0"/>
          <a:chOff x="0" y="0"/>
          <a:chExt cx="0" cy="0"/>
        </a:xfrm>
      </p:grpSpPr>
      <p:sp>
        <p:nvSpPr>
          <p:cNvPr id="572" name="Google Shape;572;p26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3" name="Google Shape;573;p26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2"/>
              </a:buClr>
              <a:buSzPts val="2400"/>
              <a:buFont typeface="Garamond"/>
              <a:buNone/>
              <a:defRPr b="1" sz="2400"/>
            </a:lvl1pPr>
            <a:lvl2pPr indent="-228600" lvl="1" marL="914400" algn="l">
              <a:spcBef>
                <a:spcPts val="400"/>
              </a:spcBef>
              <a:spcAft>
                <a:spcPts val="0"/>
              </a:spcAft>
              <a:buClr>
                <a:schemeClr val="dk2"/>
              </a:buClr>
              <a:buSzPts val="2000"/>
              <a:buFont typeface="Garamond"/>
              <a:buNone/>
              <a:defRPr b="1" sz="2000"/>
            </a:lvl2pPr>
            <a:lvl3pPr indent="-228600" lvl="2" marL="1371600" algn="l">
              <a:spcBef>
                <a:spcPts val="360"/>
              </a:spcBef>
              <a:spcAft>
                <a:spcPts val="0"/>
              </a:spcAft>
              <a:buClr>
                <a:schemeClr val="dk2"/>
              </a:buClr>
              <a:buSzPts val="1800"/>
              <a:buFont typeface="Garamond"/>
              <a:buNone/>
              <a:defRPr b="1" sz="1800"/>
            </a:lvl3pPr>
            <a:lvl4pPr indent="-228600" lvl="3" marL="1828800" algn="l">
              <a:spcBef>
                <a:spcPts val="320"/>
              </a:spcBef>
              <a:spcAft>
                <a:spcPts val="0"/>
              </a:spcAft>
              <a:buClr>
                <a:schemeClr val="dk2"/>
              </a:buClr>
              <a:buSzPts val="1600"/>
              <a:buFont typeface="Garamond"/>
              <a:buNone/>
              <a:defRPr b="1" sz="1600"/>
            </a:lvl4pPr>
            <a:lvl5pPr indent="-228600" lvl="4" marL="2286000" algn="l">
              <a:spcBef>
                <a:spcPts val="320"/>
              </a:spcBef>
              <a:spcAft>
                <a:spcPts val="0"/>
              </a:spcAft>
              <a:buClr>
                <a:schemeClr val="dk2"/>
              </a:buClr>
              <a:buSzPts val="1600"/>
              <a:buFont typeface="Garamond"/>
              <a:buNone/>
              <a:defRPr b="1" sz="1600"/>
            </a:lvl5pPr>
            <a:lvl6pPr indent="-228600" lvl="5" marL="2743200" algn="l">
              <a:spcBef>
                <a:spcPts val="320"/>
              </a:spcBef>
              <a:spcAft>
                <a:spcPts val="0"/>
              </a:spcAft>
              <a:buClr>
                <a:schemeClr val="dk2"/>
              </a:buClr>
              <a:buSzPts val="1600"/>
              <a:buFont typeface="Garamond"/>
              <a:buNone/>
              <a:defRPr b="1" sz="1600"/>
            </a:lvl6pPr>
            <a:lvl7pPr indent="-228600" lvl="6" marL="3200400" algn="l">
              <a:spcBef>
                <a:spcPts val="320"/>
              </a:spcBef>
              <a:spcAft>
                <a:spcPts val="0"/>
              </a:spcAft>
              <a:buClr>
                <a:schemeClr val="dk2"/>
              </a:buClr>
              <a:buSzPts val="1600"/>
              <a:buFont typeface="Garamond"/>
              <a:buNone/>
              <a:defRPr b="1" sz="1600"/>
            </a:lvl7pPr>
            <a:lvl8pPr indent="-228600" lvl="7" marL="3657600" algn="l">
              <a:spcBef>
                <a:spcPts val="320"/>
              </a:spcBef>
              <a:spcAft>
                <a:spcPts val="0"/>
              </a:spcAft>
              <a:buClr>
                <a:schemeClr val="dk2"/>
              </a:buClr>
              <a:buSzPts val="1600"/>
              <a:buFont typeface="Garamond"/>
              <a:buNone/>
              <a:defRPr b="1" sz="1600"/>
            </a:lvl8pPr>
            <a:lvl9pPr indent="-228600" lvl="8" marL="4114800" algn="l">
              <a:spcBef>
                <a:spcPts val="320"/>
              </a:spcBef>
              <a:spcAft>
                <a:spcPts val="0"/>
              </a:spcAft>
              <a:buClr>
                <a:schemeClr val="dk2"/>
              </a:buClr>
              <a:buSzPts val="1600"/>
              <a:buFont typeface="Garamond"/>
              <a:buNone/>
              <a:defRPr b="1" sz="1600"/>
            </a:lvl9pPr>
          </a:lstStyle>
          <a:p/>
        </p:txBody>
      </p:sp>
      <p:sp>
        <p:nvSpPr>
          <p:cNvPr id="574" name="Google Shape;574;p26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2"/>
              </a:buClr>
              <a:buSzPts val="2400"/>
              <a:buFont typeface="Garamond"/>
              <a:buChar char="•"/>
              <a:defRPr sz="2400"/>
            </a:lvl1pPr>
            <a:lvl2pPr indent="-355600" lvl="1" marL="914400" algn="l">
              <a:spcBef>
                <a:spcPts val="400"/>
              </a:spcBef>
              <a:spcAft>
                <a:spcPts val="0"/>
              </a:spcAft>
              <a:buClr>
                <a:schemeClr val="dk2"/>
              </a:buClr>
              <a:buSzPts val="2000"/>
              <a:buFont typeface="Garamond"/>
              <a:buChar char="–"/>
              <a:defRPr sz="2000"/>
            </a:lvl2pPr>
            <a:lvl3pPr indent="-342900" lvl="2" marL="1371600" algn="l">
              <a:spcBef>
                <a:spcPts val="360"/>
              </a:spcBef>
              <a:spcAft>
                <a:spcPts val="0"/>
              </a:spcAft>
              <a:buClr>
                <a:schemeClr val="dk2"/>
              </a:buClr>
              <a:buSzPts val="1800"/>
              <a:buFont typeface="Garamond"/>
              <a:buChar char="•"/>
              <a:defRPr sz="1800"/>
            </a:lvl3pPr>
            <a:lvl4pPr indent="-330200" lvl="3" marL="1828800" algn="l">
              <a:spcBef>
                <a:spcPts val="320"/>
              </a:spcBef>
              <a:spcAft>
                <a:spcPts val="0"/>
              </a:spcAft>
              <a:buClr>
                <a:schemeClr val="dk2"/>
              </a:buClr>
              <a:buSzPts val="1600"/>
              <a:buFont typeface="Garamond"/>
              <a:buChar char="–"/>
              <a:defRPr sz="1600"/>
            </a:lvl4pPr>
            <a:lvl5pPr indent="-330200" lvl="4" marL="2286000" algn="l">
              <a:spcBef>
                <a:spcPts val="320"/>
              </a:spcBef>
              <a:spcAft>
                <a:spcPts val="0"/>
              </a:spcAft>
              <a:buClr>
                <a:schemeClr val="dk2"/>
              </a:buClr>
              <a:buSzPts val="1600"/>
              <a:buFont typeface="Garamond"/>
              <a:buChar char="»"/>
              <a:defRPr sz="1600"/>
            </a:lvl5pPr>
            <a:lvl6pPr indent="-330200" lvl="5" marL="2743200" algn="l">
              <a:spcBef>
                <a:spcPts val="320"/>
              </a:spcBef>
              <a:spcAft>
                <a:spcPts val="0"/>
              </a:spcAft>
              <a:buClr>
                <a:schemeClr val="dk2"/>
              </a:buClr>
              <a:buSzPts val="1600"/>
              <a:buFont typeface="Garamond"/>
              <a:buChar char="»"/>
              <a:defRPr sz="1600"/>
            </a:lvl6pPr>
            <a:lvl7pPr indent="-330200" lvl="6" marL="3200400" algn="l">
              <a:spcBef>
                <a:spcPts val="320"/>
              </a:spcBef>
              <a:spcAft>
                <a:spcPts val="0"/>
              </a:spcAft>
              <a:buClr>
                <a:schemeClr val="dk2"/>
              </a:buClr>
              <a:buSzPts val="1600"/>
              <a:buFont typeface="Garamond"/>
              <a:buChar char="»"/>
              <a:defRPr sz="1600"/>
            </a:lvl7pPr>
            <a:lvl8pPr indent="-330200" lvl="7" marL="3657600" algn="l">
              <a:spcBef>
                <a:spcPts val="320"/>
              </a:spcBef>
              <a:spcAft>
                <a:spcPts val="0"/>
              </a:spcAft>
              <a:buClr>
                <a:schemeClr val="dk2"/>
              </a:buClr>
              <a:buSzPts val="1600"/>
              <a:buFont typeface="Garamond"/>
              <a:buChar char="»"/>
              <a:defRPr sz="1600"/>
            </a:lvl8pPr>
            <a:lvl9pPr indent="-330200" lvl="8" marL="4114800" algn="l">
              <a:spcBef>
                <a:spcPts val="320"/>
              </a:spcBef>
              <a:spcAft>
                <a:spcPts val="0"/>
              </a:spcAft>
              <a:buClr>
                <a:schemeClr val="dk2"/>
              </a:buClr>
              <a:buSzPts val="1600"/>
              <a:buFont typeface="Garamond"/>
              <a:buChar char="»"/>
              <a:defRPr sz="1600"/>
            </a:lvl9pPr>
          </a:lstStyle>
          <a:p/>
        </p:txBody>
      </p:sp>
      <p:sp>
        <p:nvSpPr>
          <p:cNvPr id="575" name="Google Shape;575;p26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2"/>
              </a:buClr>
              <a:buSzPts val="2400"/>
              <a:buFont typeface="Garamond"/>
              <a:buNone/>
              <a:defRPr b="1" sz="2400"/>
            </a:lvl1pPr>
            <a:lvl2pPr indent="-228600" lvl="1" marL="914400" algn="l">
              <a:spcBef>
                <a:spcPts val="400"/>
              </a:spcBef>
              <a:spcAft>
                <a:spcPts val="0"/>
              </a:spcAft>
              <a:buClr>
                <a:schemeClr val="dk2"/>
              </a:buClr>
              <a:buSzPts val="2000"/>
              <a:buFont typeface="Garamond"/>
              <a:buNone/>
              <a:defRPr b="1" sz="2000"/>
            </a:lvl2pPr>
            <a:lvl3pPr indent="-228600" lvl="2" marL="1371600" algn="l">
              <a:spcBef>
                <a:spcPts val="360"/>
              </a:spcBef>
              <a:spcAft>
                <a:spcPts val="0"/>
              </a:spcAft>
              <a:buClr>
                <a:schemeClr val="dk2"/>
              </a:buClr>
              <a:buSzPts val="1800"/>
              <a:buFont typeface="Garamond"/>
              <a:buNone/>
              <a:defRPr b="1" sz="1800"/>
            </a:lvl3pPr>
            <a:lvl4pPr indent="-228600" lvl="3" marL="1828800" algn="l">
              <a:spcBef>
                <a:spcPts val="320"/>
              </a:spcBef>
              <a:spcAft>
                <a:spcPts val="0"/>
              </a:spcAft>
              <a:buClr>
                <a:schemeClr val="dk2"/>
              </a:buClr>
              <a:buSzPts val="1600"/>
              <a:buFont typeface="Garamond"/>
              <a:buNone/>
              <a:defRPr b="1" sz="1600"/>
            </a:lvl4pPr>
            <a:lvl5pPr indent="-228600" lvl="4" marL="2286000" algn="l">
              <a:spcBef>
                <a:spcPts val="320"/>
              </a:spcBef>
              <a:spcAft>
                <a:spcPts val="0"/>
              </a:spcAft>
              <a:buClr>
                <a:schemeClr val="dk2"/>
              </a:buClr>
              <a:buSzPts val="1600"/>
              <a:buFont typeface="Garamond"/>
              <a:buNone/>
              <a:defRPr b="1" sz="1600"/>
            </a:lvl5pPr>
            <a:lvl6pPr indent="-228600" lvl="5" marL="2743200" algn="l">
              <a:spcBef>
                <a:spcPts val="320"/>
              </a:spcBef>
              <a:spcAft>
                <a:spcPts val="0"/>
              </a:spcAft>
              <a:buClr>
                <a:schemeClr val="dk2"/>
              </a:buClr>
              <a:buSzPts val="1600"/>
              <a:buFont typeface="Garamond"/>
              <a:buNone/>
              <a:defRPr b="1" sz="1600"/>
            </a:lvl6pPr>
            <a:lvl7pPr indent="-228600" lvl="6" marL="3200400" algn="l">
              <a:spcBef>
                <a:spcPts val="320"/>
              </a:spcBef>
              <a:spcAft>
                <a:spcPts val="0"/>
              </a:spcAft>
              <a:buClr>
                <a:schemeClr val="dk2"/>
              </a:buClr>
              <a:buSzPts val="1600"/>
              <a:buFont typeface="Garamond"/>
              <a:buNone/>
              <a:defRPr b="1" sz="1600"/>
            </a:lvl7pPr>
            <a:lvl8pPr indent="-228600" lvl="7" marL="3657600" algn="l">
              <a:spcBef>
                <a:spcPts val="320"/>
              </a:spcBef>
              <a:spcAft>
                <a:spcPts val="0"/>
              </a:spcAft>
              <a:buClr>
                <a:schemeClr val="dk2"/>
              </a:buClr>
              <a:buSzPts val="1600"/>
              <a:buFont typeface="Garamond"/>
              <a:buNone/>
              <a:defRPr b="1" sz="1600"/>
            </a:lvl8pPr>
            <a:lvl9pPr indent="-228600" lvl="8" marL="4114800" algn="l">
              <a:spcBef>
                <a:spcPts val="320"/>
              </a:spcBef>
              <a:spcAft>
                <a:spcPts val="0"/>
              </a:spcAft>
              <a:buClr>
                <a:schemeClr val="dk2"/>
              </a:buClr>
              <a:buSzPts val="1600"/>
              <a:buFont typeface="Garamond"/>
              <a:buNone/>
              <a:defRPr b="1" sz="1600"/>
            </a:lvl9pPr>
          </a:lstStyle>
          <a:p/>
        </p:txBody>
      </p:sp>
      <p:sp>
        <p:nvSpPr>
          <p:cNvPr id="576" name="Google Shape;576;p26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2"/>
              </a:buClr>
              <a:buSzPts val="2400"/>
              <a:buFont typeface="Garamond"/>
              <a:buChar char="•"/>
              <a:defRPr sz="2400"/>
            </a:lvl1pPr>
            <a:lvl2pPr indent="-355600" lvl="1" marL="914400" algn="l">
              <a:spcBef>
                <a:spcPts val="400"/>
              </a:spcBef>
              <a:spcAft>
                <a:spcPts val="0"/>
              </a:spcAft>
              <a:buClr>
                <a:schemeClr val="dk2"/>
              </a:buClr>
              <a:buSzPts val="2000"/>
              <a:buFont typeface="Garamond"/>
              <a:buChar char="–"/>
              <a:defRPr sz="2000"/>
            </a:lvl2pPr>
            <a:lvl3pPr indent="-342900" lvl="2" marL="1371600" algn="l">
              <a:spcBef>
                <a:spcPts val="360"/>
              </a:spcBef>
              <a:spcAft>
                <a:spcPts val="0"/>
              </a:spcAft>
              <a:buClr>
                <a:schemeClr val="dk2"/>
              </a:buClr>
              <a:buSzPts val="1800"/>
              <a:buFont typeface="Garamond"/>
              <a:buChar char="•"/>
              <a:defRPr sz="1800"/>
            </a:lvl3pPr>
            <a:lvl4pPr indent="-330200" lvl="3" marL="1828800" algn="l">
              <a:spcBef>
                <a:spcPts val="320"/>
              </a:spcBef>
              <a:spcAft>
                <a:spcPts val="0"/>
              </a:spcAft>
              <a:buClr>
                <a:schemeClr val="dk2"/>
              </a:buClr>
              <a:buSzPts val="1600"/>
              <a:buFont typeface="Garamond"/>
              <a:buChar char="–"/>
              <a:defRPr sz="1600"/>
            </a:lvl4pPr>
            <a:lvl5pPr indent="-330200" lvl="4" marL="2286000" algn="l">
              <a:spcBef>
                <a:spcPts val="320"/>
              </a:spcBef>
              <a:spcAft>
                <a:spcPts val="0"/>
              </a:spcAft>
              <a:buClr>
                <a:schemeClr val="dk2"/>
              </a:buClr>
              <a:buSzPts val="1600"/>
              <a:buFont typeface="Garamond"/>
              <a:buChar char="»"/>
              <a:defRPr sz="1600"/>
            </a:lvl5pPr>
            <a:lvl6pPr indent="-330200" lvl="5" marL="2743200" algn="l">
              <a:spcBef>
                <a:spcPts val="320"/>
              </a:spcBef>
              <a:spcAft>
                <a:spcPts val="0"/>
              </a:spcAft>
              <a:buClr>
                <a:schemeClr val="dk2"/>
              </a:buClr>
              <a:buSzPts val="1600"/>
              <a:buFont typeface="Garamond"/>
              <a:buChar char="»"/>
              <a:defRPr sz="1600"/>
            </a:lvl6pPr>
            <a:lvl7pPr indent="-330200" lvl="6" marL="3200400" algn="l">
              <a:spcBef>
                <a:spcPts val="320"/>
              </a:spcBef>
              <a:spcAft>
                <a:spcPts val="0"/>
              </a:spcAft>
              <a:buClr>
                <a:schemeClr val="dk2"/>
              </a:buClr>
              <a:buSzPts val="1600"/>
              <a:buFont typeface="Garamond"/>
              <a:buChar char="»"/>
              <a:defRPr sz="1600"/>
            </a:lvl7pPr>
            <a:lvl8pPr indent="-330200" lvl="7" marL="3657600" algn="l">
              <a:spcBef>
                <a:spcPts val="320"/>
              </a:spcBef>
              <a:spcAft>
                <a:spcPts val="0"/>
              </a:spcAft>
              <a:buClr>
                <a:schemeClr val="dk2"/>
              </a:buClr>
              <a:buSzPts val="1600"/>
              <a:buFont typeface="Garamond"/>
              <a:buChar char="»"/>
              <a:defRPr sz="1600"/>
            </a:lvl8pPr>
            <a:lvl9pPr indent="-330200" lvl="8" marL="4114800" algn="l">
              <a:spcBef>
                <a:spcPts val="320"/>
              </a:spcBef>
              <a:spcAft>
                <a:spcPts val="0"/>
              </a:spcAft>
              <a:buClr>
                <a:schemeClr val="dk2"/>
              </a:buClr>
              <a:buSzPts val="1600"/>
              <a:buFont typeface="Garamond"/>
              <a:buChar char="»"/>
              <a:defRPr sz="1600"/>
            </a:lvl9pPr>
          </a:lstStyle>
          <a:p/>
        </p:txBody>
      </p:sp>
      <p:sp>
        <p:nvSpPr>
          <p:cNvPr id="577" name="Google Shape;577;p266"/>
          <p:cNvSpPr txBox="1"/>
          <p:nvPr>
            <p:ph idx="10" type="dt"/>
          </p:nvPr>
        </p:nvSpPr>
        <p:spPr>
          <a:xfrm>
            <a:off x="1447800" y="6245225"/>
            <a:ext cx="19050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8" name="Google Shape;578;p266"/>
          <p:cNvSpPr txBox="1"/>
          <p:nvPr>
            <p:ph idx="11" type="ftr"/>
          </p:nvPr>
        </p:nvSpPr>
        <p:spPr>
          <a:xfrm>
            <a:off x="3505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9" name="Google Shape;579;p266"/>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200">
                <a:solidFill>
                  <a:schemeClr val="dk2"/>
                </a:solidFill>
                <a:latin typeface="Garamond"/>
                <a:ea typeface="Garamond"/>
                <a:cs typeface="Garamond"/>
                <a:sym typeface="Garamond"/>
              </a:defRPr>
            </a:lvl1pPr>
            <a:lvl2pPr indent="0" lvl="1" marL="0" marR="0" algn="r">
              <a:spcBef>
                <a:spcPts val="0"/>
              </a:spcBef>
              <a:spcAft>
                <a:spcPts val="0"/>
              </a:spcAft>
              <a:buNone/>
              <a:defRPr sz="1200">
                <a:solidFill>
                  <a:schemeClr val="dk2"/>
                </a:solidFill>
                <a:latin typeface="Garamond"/>
                <a:ea typeface="Garamond"/>
                <a:cs typeface="Garamond"/>
                <a:sym typeface="Garamond"/>
              </a:defRPr>
            </a:lvl2pPr>
            <a:lvl3pPr indent="0" lvl="2" marL="0" marR="0" algn="r">
              <a:spcBef>
                <a:spcPts val="0"/>
              </a:spcBef>
              <a:spcAft>
                <a:spcPts val="0"/>
              </a:spcAft>
              <a:buNone/>
              <a:defRPr sz="1200">
                <a:solidFill>
                  <a:schemeClr val="dk2"/>
                </a:solidFill>
                <a:latin typeface="Garamond"/>
                <a:ea typeface="Garamond"/>
                <a:cs typeface="Garamond"/>
                <a:sym typeface="Garamond"/>
              </a:defRPr>
            </a:lvl3pPr>
            <a:lvl4pPr indent="0" lvl="3" marL="0" marR="0" algn="r">
              <a:spcBef>
                <a:spcPts val="0"/>
              </a:spcBef>
              <a:spcAft>
                <a:spcPts val="0"/>
              </a:spcAft>
              <a:buNone/>
              <a:defRPr sz="1200">
                <a:solidFill>
                  <a:schemeClr val="dk2"/>
                </a:solidFill>
                <a:latin typeface="Garamond"/>
                <a:ea typeface="Garamond"/>
                <a:cs typeface="Garamond"/>
                <a:sym typeface="Garamond"/>
              </a:defRPr>
            </a:lvl4pPr>
            <a:lvl5pPr indent="0" lvl="4" marL="0" marR="0" algn="r">
              <a:spcBef>
                <a:spcPts val="0"/>
              </a:spcBef>
              <a:spcAft>
                <a:spcPts val="0"/>
              </a:spcAft>
              <a:buNone/>
              <a:defRPr sz="1200">
                <a:solidFill>
                  <a:schemeClr val="dk2"/>
                </a:solidFill>
                <a:latin typeface="Garamond"/>
                <a:ea typeface="Garamond"/>
                <a:cs typeface="Garamond"/>
                <a:sym typeface="Garamond"/>
              </a:defRPr>
            </a:lvl5pPr>
            <a:lvl6pPr indent="0" lvl="5" marL="0" marR="0" algn="r">
              <a:spcBef>
                <a:spcPts val="0"/>
              </a:spcBef>
              <a:spcAft>
                <a:spcPts val="0"/>
              </a:spcAft>
              <a:buNone/>
              <a:defRPr sz="1200">
                <a:solidFill>
                  <a:schemeClr val="dk2"/>
                </a:solidFill>
                <a:latin typeface="Garamond"/>
                <a:ea typeface="Garamond"/>
                <a:cs typeface="Garamond"/>
                <a:sym typeface="Garamond"/>
              </a:defRPr>
            </a:lvl6pPr>
            <a:lvl7pPr indent="0" lvl="6" marL="0" marR="0" algn="r">
              <a:spcBef>
                <a:spcPts val="0"/>
              </a:spcBef>
              <a:spcAft>
                <a:spcPts val="0"/>
              </a:spcAft>
              <a:buNone/>
              <a:defRPr sz="1200">
                <a:solidFill>
                  <a:schemeClr val="dk2"/>
                </a:solidFill>
                <a:latin typeface="Garamond"/>
                <a:ea typeface="Garamond"/>
                <a:cs typeface="Garamond"/>
                <a:sym typeface="Garamond"/>
              </a:defRPr>
            </a:lvl7pPr>
            <a:lvl8pPr indent="0" lvl="7" marL="0" marR="0" algn="r">
              <a:spcBef>
                <a:spcPts val="0"/>
              </a:spcBef>
              <a:spcAft>
                <a:spcPts val="0"/>
              </a:spcAft>
              <a:buNone/>
              <a:defRPr sz="1200">
                <a:solidFill>
                  <a:schemeClr val="dk2"/>
                </a:solidFill>
                <a:latin typeface="Garamond"/>
                <a:ea typeface="Garamond"/>
                <a:cs typeface="Garamond"/>
                <a:sym typeface="Garamond"/>
              </a:defRPr>
            </a:lvl8pPr>
            <a:lvl9pPr indent="0" lvl="8" marL="0" marR="0" algn="r">
              <a:spcBef>
                <a:spcPts val="0"/>
              </a:spcBef>
              <a:spcAft>
                <a:spcPts val="0"/>
              </a:spcAft>
              <a:buNone/>
              <a:defRPr sz="1200">
                <a:solidFill>
                  <a:schemeClr val="dk2"/>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580" name="Shape 580"/>
        <p:cNvGrpSpPr/>
        <p:nvPr/>
      </p:nvGrpSpPr>
      <p:grpSpPr>
        <a:xfrm>
          <a:off x="0" y="0"/>
          <a:ext cx="0" cy="0"/>
          <a:chOff x="0" y="0"/>
          <a:chExt cx="0" cy="0"/>
        </a:xfrm>
      </p:grpSpPr>
      <p:sp>
        <p:nvSpPr>
          <p:cNvPr id="581" name="Google Shape;581;p267"/>
          <p:cNvSpPr txBox="1"/>
          <p:nvPr>
            <p:ph type="title"/>
          </p:nvPr>
        </p:nvSpPr>
        <p:spPr>
          <a:xfrm>
            <a:off x="1371600" y="274638"/>
            <a:ext cx="73152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2" name="Google Shape;582;p267"/>
          <p:cNvSpPr txBox="1"/>
          <p:nvPr>
            <p:ph idx="10" type="dt"/>
          </p:nvPr>
        </p:nvSpPr>
        <p:spPr>
          <a:xfrm>
            <a:off x="1447800" y="6245225"/>
            <a:ext cx="19050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3" name="Google Shape;583;p267"/>
          <p:cNvSpPr txBox="1"/>
          <p:nvPr>
            <p:ph idx="11" type="ftr"/>
          </p:nvPr>
        </p:nvSpPr>
        <p:spPr>
          <a:xfrm>
            <a:off x="3505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4" name="Google Shape;584;p267"/>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200">
                <a:solidFill>
                  <a:schemeClr val="dk2"/>
                </a:solidFill>
                <a:latin typeface="Garamond"/>
                <a:ea typeface="Garamond"/>
                <a:cs typeface="Garamond"/>
                <a:sym typeface="Garamond"/>
              </a:defRPr>
            </a:lvl1pPr>
            <a:lvl2pPr indent="0" lvl="1" marL="0" marR="0" algn="r">
              <a:spcBef>
                <a:spcPts val="0"/>
              </a:spcBef>
              <a:spcAft>
                <a:spcPts val="0"/>
              </a:spcAft>
              <a:buNone/>
              <a:defRPr sz="1200">
                <a:solidFill>
                  <a:schemeClr val="dk2"/>
                </a:solidFill>
                <a:latin typeface="Garamond"/>
                <a:ea typeface="Garamond"/>
                <a:cs typeface="Garamond"/>
                <a:sym typeface="Garamond"/>
              </a:defRPr>
            </a:lvl2pPr>
            <a:lvl3pPr indent="0" lvl="2" marL="0" marR="0" algn="r">
              <a:spcBef>
                <a:spcPts val="0"/>
              </a:spcBef>
              <a:spcAft>
                <a:spcPts val="0"/>
              </a:spcAft>
              <a:buNone/>
              <a:defRPr sz="1200">
                <a:solidFill>
                  <a:schemeClr val="dk2"/>
                </a:solidFill>
                <a:latin typeface="Garamond"/>
                <a:ea typeface="Garamond"/>
                <a:cs typeface="Garamond"/>
                <a:sym typeface="Garamond"/>
              </a:defRPr>
            </a:lvl3pPr>
            <a:lvl4pPr indent="0" lvl="3" marL="0" marR="0" algn="r">
              <a:spcBef>
                <a:spcPts val="0"/>
              </a:spcBef>
              <a:spcAft>
                <a:spcPts val="0"/>
              </a:spcAft>
              <a:buNone/>
              <a:defRPr sz="1200">
                <a:solidFill>
                  <a:schemeClr val="dk2"/>
                </a:solidFill>
                <a:latin typeface="Garamond"/>
                <a:ea typeface="Garamond"/>
                <a:cs typeface="Garamond"/>
                <a:sym typeface="Garamond"/>
              </a:defRPr>
            </a:lvl4pPr>
            <a:lvl5pPr indent="0" lvl="4" marL="0" marR="0" algn="r">
              <a:spcBef>
                <a:spcPts val="0"/>
              </a:spcBef>
              <a:spcAft>
                <a:spcPts val="0"/>
              </a:spcAft>
              <a:buNone/>
              <a:defRPr sz="1200">
                <a:solidFill>
                  <a:schemeClr val="dk2"/>
                </a:solidFill>
                <a:latin typeface="Garamond"/>
                <a:ea typeface="Garamond"/>
                <a:cs typeface="Garamond"/>
                <a:sym typeface="Garamond"/>
              </a:defRPr>
            </a:lvl5pPr>
            <a:lvl6pPr indent="0" lvl="5" marL="0" marR="0" algn="r">
              <a:spcBef>
                <a:spcPts val="0"/>
              </a:spcBef>
              <a:spcAft>
                <a:spcPts val="0"/>
              </a:spcAft>
              <a:buNone/>
              <a:defRPr sz="1200">
                <a:solidFill>
                  <a:schemeClr val="dk2"/>
                </a:solidFill>
                <a:latin typeface="Garamond"/>
                <a:ea typeface="Garamond"/>
                <a:cs typeface="Garamond"/>
                <a:sym typeface="Garamond"/>
              </a:defRPr>
            </a:lvl6pPr>
            <a:lvl7pPr indent="0" lvl="6" marL="0" marR="0" algn="r">
              <a:spcBef>
                <a:spcPts val="0"/>
              </a:spcBef>
              <a:spcAft>
                <a:spcPts val="0"/>
              </a:spcAft>
              <a:buNone/>
              <a:defRPr sz="1200">
                <a:solidFill>
                  <a:schemeClr val="dk2"/>
                </a:solidFill>
                <a:latin typeface="Garamond"/>
                <a:ea typeface="Garamond"/>
                <a:cs typeface="Garamond"/>
                <a:sym typeface="Garamond"/>
              </a:defRPr>
            </a:lvl7pPr>
            <a:lvl8pPr indent="0" lvl="7" marL="0" marR="0" algn="r">
              <a:spcBef>
                <a:spcPts val="0"/>
              </a:spcBef>
              <a:spcAft>
                <a:spcPts val="0"/>
              </a:spcAft>
              <a:buNone/>
              <a:defRPr sz="1200">
                <a:solidFill>
                  <a:schemeClr val="dk2"/>
                </a:solidFill>
                <a:latin typeface="Garamond"/>
                <a:ea typeface="Garamond"/>
                <a:cs typeface="Garamond"/>
                <a:sym typeface="Garamond"/>
              </a:defRPr>
            </a:lvl8pPr>
            <a:lvl9pPr indent="0" lvl="8" marL="0" marR="0" algn="r">
              <a:spcBef>
                <a:spcPts val="0"/>
              </a:spcBef>
              <a:spcAft>
                <a:spcPts val="0"/>
              </a:spcAft>
              <a:buNone/>
              <a:defRPr sz="1200">
                <a:solidFill>
                  <a:schemeClr val="dk2"/>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ή" type="blank">
  <p:cSld name="BLANK">
    <p:spTree>
      <p:nvGrpSpPr>
        <p:cNvPr id="585" name="Shape 585"/>
        <p:cNvGrpSpPr/>
        <p:nvPr/>
      </p:nvGrpSpPr>
      <p:grpSpPr>
        <a:xfrm>
          <a:off x="0" y="0"/>
          <a:ext cx="0" cy="0"/>
          <a:chOff x="0" y="0"/>
          <a:chExt cx="0" cy="0"/>
        </a:xfrm>
      </p:grpSpPr>
      <p:sp>
        <p:nvSpPr>
          <p:cNvPr id="586" name="Google Shape;586;p268"/>
          <p:cNvSpPr txBox="1"/>
          <p:nvPr>
            <p:ph idx="10" type="dt"/>
          </p:nvPr>
        </p:nvSpPr>
        <p:spPr>
          <a:xfrm>
            <a:off x="1447800" y="6245225"/>
            <a:ext cx="19050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7" name="Google Shape;587;p268"/>
          <p:cNvSpPr txBox="1"/>
          <p:nvPr>
            <p:ph idx="11" type="ftr"/>
          </p:nvPr>
        </p:nvSpPr>
        <p:spPr>
          <a:xfrm>
            <a:off x="3505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8" name="Google Shape;588;p268"/>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200">
                <a:solidFill>
                  <a:schemeClr val="dk2"/>
                </a:solidFill>
                <a:latin typeface="Garamond"/>
                <a:ea typeface="Garamond"/>
                <a:cs typeface="Garamond"/>
                <a:sym typeface="Garamond"/>
              </a:defRPr>
            </a:lvl1pPr>
            <a:lvl2pPr indent="0" lvl="1" marL="0" marR="0" algn="r">
              <a:spcBef>
                <a:spcPts val="0"/>
              </a:spcBef>
              <a:spcAft>
                <a:spcPts val="0"/>
              </a:spcAft>
              <a:buNone/>
              <a:defRPr sz="1200">
                <a:solidFill>
                  <a:schemeClr val="dk2"/>
                </a:solidFill>
                <a:latin typeface="Garamond"/>
                <a:ea typeface="Garamond"/>
                <a:cs typeface="Garamond"/>
                <a:sym typeface="Garamond"/>
              </a:defRPr>
            </a:lvl2pPr>
            <a:lvl3pPr indent="0" lvl="2" marL="0" marR="0" algn="r">
              <a:spcBef>
                <a:spcPts val="0"/>
              </a:spcBef>
              <a:spcAft>
                <a:spcPts val="0"/>
              </a:spcAft>
              <a:buNone/>
              <a:defRPr sz="1200">
                <a:solidFill>
                  <a:schemeClr val="dk2"/>
                </a:solidFill>
                <a:latin typeface="Garamond"/>
                <a:ea typeface="Garamond"/>
                <a:cs typeface="Garamond"/>
                <a:sym typeface="Garamond"/>
              </a:defRPr>
            </a:lvl3pPr>
            <a:lvl4pPr indent="0" lvl="3" marL="0" marR="0" algn="r">
              <a:spcBef>
                <a:spcPts val="0"/>
              </a:spcBef>
              <a:spcAft>
                <a:spcPts val="0"/>
              </a:spcAft>
              <a:buNone/>
              <a:defRPr sz="1200">
                <a:solidFill>
                  <a:schemeClr val="dk2"/>
                </a:solidFill>
                <a:latin typeface="Garamond"/>
                <a:ea typeface="Garamond"/>
                <a:cs typeface="Garamond"/>
                <a:sym typeface="Garamond"/>
              </a:defRPr>
            </a:lvl4pPr>
            <a:lvl5pPr indent="0" lvl="4" marL="0" marR="0" algn="r">
              <a:spcBef>
                <a:spcPts val="0"/>
              </a:spcBef>
              <a:spcAft>
                <a:spcPts val="0"/>
              </a:spcAft>
              <a:buNone/>
              <a:defRPr sz="1200">
                <a:solidFill>
                  <a:schemeClr val="dk2"/>
                </a:solidFill>
                <a:latin typeface="Garamond"/>
                <a:ea typeface="Garamond"/>
                <a:cs typeface="Garamond"/>
                <a:sym typeface="Garamond"/>
              </a:defRPr>
            </a:lvl5pPr>
            <a:lvl6pPr indent="0" lvl="5" marL="0" marR="0" algn="r">
              <a:spcBef>
                <a:spcPts val="0"/>
              </a:spcBef>
              <a:spcAft>
                <a:spcPts val="0"/>
              </a:spcAft>
              <a:buNone/>
              <a:defRPr sz="1200">
                <a:solidFill>
                  <a:schemeClr val="dk2"/>
                </a:solidFill>
                <a:latin typeface="Garamond"/>
                <a:ea typeface="Garamond"/>
                <a:cs typeface="Garamond"/>
                <a:sym typeface="Garamond"/>
              </a:defRPr>
            </a:lvl6pPr>
            <a:lvl7pPr indent="0" lvl="6" marL="0" marR="0" algn="r">
              <a:spcBef>
                <a:spcPts val="0"/>
              </a:spcBef>
              <a:spcAft>
                <a:spcPts val="0"/>
              </a:spcAft>
              <a:buNone/>
              <a:defRPr sz="1200">
                <a:solidFill>
                  <a:schemeClr val="dk2"/>
                </a:solidFill>
                <a:latin typeface="Garamond"/>
                <a:ea typeface="Garamond"/>
                <a:cs typeface="Garamond"/>
                <a:sym typeface="Garamond"/>
              </a:defRPr>
            </a:lvl7pPr>
            <a:lvl8pPr indent="0" lvl="7" marL="0" marR="0" algn="r">
              <a:spcBef>
                <a:spcPts val="0"/>
              </a:spcBef>
              <a:spcAft>
                <a:spcPts val="0"/>
              </a:spcAft>
              <a:buNone/>
              <a:defRPr sz="1200">
                <a:solidFill>
                  <a:schemeClr val="dk2"/>
                </a:solidFill>
                <a:latin typeface="Garamond"/>
                <a:ea typeface="Garamond"/>
                <a:cs typeface="Garamond"/>
                <a:sym typeface="Garamond"/>
              </a:defRPr>
            </a:lvl8pPr>
            <a:lvl9pPr indent="0" lvl="8" marL="0" marR="0" algn="r">
              <a:spcBef>
                <a:spcPts val="0"/>
              </a:spcBef>
              <a:spcAft>
                <a:spcPts val="0"/>
              </a:spcAft>
              <a:buNone/>
              <a:defRPr sz="1200">
                <a:solidFill>
                  <a:schemeClr val="dk2"/>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type="objTx">
  <p:cSld name="OBJECT_WITH_CAPTION_TEXT">
    <p:spTree>
      <p:nvGrpSpPr>
        <p:cNvPr id="589" name="Shape 589"/>
        <p:cNvGrpSpPr/>
        <p:nvPr/>
      </p:nvGrpSpPr>
      <p:grpSpPr>
        <a:xfrm>
          <a:off x="0" y="0"/>
          <a:ext cx="0" cy="0"/>
          <a:chOff x="0" y="0"/>
          <a:chExt cx="0" cy="0"/>
        </a:xfrm>
      </p:grpSpPr>
      <p:sp>
        <p:nvSpPr>
          <p:cNvPr id="590" name="Google Shape;590;p26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1" name="Google Shape;591;p26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2"/>
              </a:buClr>
              <a:buSzPts val="3200"/>
              <a:buFont typeface="Garamond"/>
              <a:buChar char="•"/>
              <a:defRPr sz="3200"/>
            </a:lvl1pPr>
            <a:lvl2pPr indent="-406400" lvl="1" marL="914400" algn="l">
              <a:spcBef>
                <a:spcPts val="560"/>
              </a:spcBef>
              <a:spcAft>
                <a:spcPts val="0"/>
              </a:spcAft>
              <a:buClr>
                <a:schemeClr val="dk2"/>
              </a:buClr>
              <a:buSzPts val="2800"/>
              <a:buFont typeface="Garamond"/>
              <a:buChar char="–"/>
              <a:defRPr sz="2800"/>
            </a:lvl2pPr>
            <a:lvl3pPr indent="-381000" lvl="2" marL="1371600" algn="l">
              <a:spcBef>
                <a:spcPts val="480"/>
              </a:spcBef>
              <a:spcAft>
                <a:spcPts val="0"/>
              </a:spcAft>
              <a:buClr>
                <a:schemeClr val="dk2"/>
              </a:buClr>
              <a:buSzPts val="2400"/>
              <a:buFont typeface="Garamond"/>
              <a:buChar char="•"/>
              <a:defRPr sz="2400"/>
            </a:lvl3pPr>
            <a:lvl4pPr indent="-355600" lvl="3" marL="1828800" algn="l">
              <a:spcBef>
                <a:spcPts val="400"/>
              </a:spcBef>
              <a:spcAft>
                <a:spcPts val="0"/>
              </a:spcAft>
              <a:buClr>
                <a:schemeClr val="dk2"/>
              </a:buClr>
              <a:buSzPts val="2000"/>
              <a:buFont typeface="Garamond"/>
              <a:buChar char="–"/>
              <a:defRPr sz="2000"/>
            </a:lvl4pPr>
            <a:lvl5pPr indent="-355600" lvl="4" marL="2286000" algn="l">
              <a:spcBef>
                <a:spcPts val="400"/>
              </a:spcBef>
              <a:spcAft>
                <a:spcPts val="0"/>
              </a:spcAft>
              <a:buClr>
                <a:schemeClr val="dk2"/>
              </a:buClr>
              <a:buSzPts val="2000"/>
              <a:buFont typeface="Garamond"/>
              <a:buChar char="»"/>
              <a:defRPr sz="2000"/>
            </a:lvl5pPr>
            <a:lvl6pPr indent="-355600" lvl="5" marL="2743200" algn="l">
              <a:spcBef>
                <a:spcPts val="400"/>
              </a:spcBef>
              <a:spcAft>
                <a:spcPts val="0"/>
              </a:spcAft>
              <a:buClr>
                <a:schemeClr val="dk2"/>
              </a:buClr>
              <a:buSzPts val="2000"/>
              <a:buFont typeface="Garamond"/>
              <a:buChar char="»"/>
              <a:defRPr sz="2000"/>
            </a:lvl6pPr>
            <a:lvl7pPr indent="-355600" lvl="6" marL="3200400" algn="l">
              <a:spcBef>
                <a:spcPts val="400"/>
              </a:spcBef>
              <a:spcAft>
                <a:spcPts val="0"/>
              </a:spcAft>
              <a:buClr>
                <a:schemeClr val="dk2"/>
              </a:buClr>
              <a:buSzPts val="2000"/>
              <a:buFont typeface="Garamond"/>
              <a:buChar char="»"/>
              <a:defRPr sz="2000"/>
            </a:lvl7pPr>
            <a:lvl8pPr indent="-355600" lvl="7" marL="3657600" algn="l">
              <a:spcBef>
                <a:spcPts val="400"/>
              </a:spcBef>
              <a:spcAft>
                <a:spcPts val="0"/>
              </a:spcAft>
              <a:buClr>
                <a:schemeClr val="dk2"/>
              </a:buClr>
              <a:buSzPts val="2000"/>
              <a:buFont typeface="Garamond"/>
              <a:buChar char="»"/>
              <a:defRPr sz="2000"/>
            </a:lvl8pPr>
            <a:lvl9pPr indent="-355600" lvl="8" marL="4114800" algn="l">
              <a:spcBef>
                <a:spcPts val="400"/>
              </a:spcBef>
              <a:spcAft>
                <a:spcPts val="0"/>
              </a:spcAft>
              <a:buClr>
                <a:schemeClr val="dk2"/>
              </a:buClr>
              <a:buSzPts val="2000"/>
              <a:buFont typeface="Garamond"/>
              <a:buChar char="»"/>
              <a:defRPr sz="2000"/>
            </a:lvl9pPr>
          </a:lstStyle>
          <a:p/>
        </p:txBody>
      </p:sp>
      <p:sp>
        <p:nvSpPr>
          <p:cNvPr id="592" name="Google Shape;592;p26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2"/>
              </a:buClr>
              <a:buSzPts val="1400"/>
              <a:buFont typeface="Garamond"/>
              <a:buNone/>
              <a:defRPr sz="1400"/>
            </a:lvl1pPr>
            <a:lvl2pPr indent="-228600" lvl="1" marL="914400" algn="l">
              <a:spcBef>
                <a:spcPts val="240"/>
              </a:spcBef>
              <a:spcAft>
                <a:spcPts val="0"/>
              </a:spcAft>
              <a:buClr>
                <a:schemeClr val="dk2"/>
              </a:buClr>
              <a:buSzPts val="1200"/>
              <a:buFont typeface="Garamond"/>
              <a:buNone/>
              <a:defRPr sz="1200"/>
            </a:lvl2pPr>
            <a:lvl3pPr indent="-228600" lvl="2" marL="1371600" algn="l">
              <a:spcBef>
                <a:spcPts val="200"/>
              </a:spcBef>
              <a:spcAft>
                <a:spcPts val="0"/>
              </a:spcAft>
              <a:buClr>
                <a:schemeClr val="dk2"/>
              </a:buClr>
              <a:buSzPts val="1000"/>
              <a:buFont typeface="Garamond"/>
              <a:buNone/>
              <a:defRPr sz="1000"/>
            </a:lvl3pPr>
            <a:lvl4pPr indent="-228600" lvl="3" marL="1828800" algn="l">
              <a:spcBef>
                <a:spcPts val="180"/>
              </a:spcBef>
              <a:spcAft>
                <a:spcPts val="0"/>
              </a:spcAft>
              <a:buClr>
                <a:schemeClr val="dk2"/>
              </a:buClr>
              <a:buSzPts val="900"/>
              <a:buFont typeface="Garamond"/>
              <a:buNone/>
              <a:defRPr sz="900"/>
            </a:lvl4pPr>
            <a:lvl5pPr indent="-228600" lvl="4" marL="2286000" algn="l">
              <a:spcBef>
                <a:spcPts val="180"/>
              </a:spcBef>
              <a:spcAft>
                <a:spcPts val="0"/>
              </a:spcAft>
              <a:buClr>
                <a:schemeClr val="dk2"/>
              </a:buClr>
              <a:buSzPts val="900"/>
              <a:buFont typeface="Garamond"/>
              <a:buNone/>
              <a:defRPr sz="900"/>
            </a:lvl5pPr>
            <a:lvl6pPr indent="-228600" lvl="5" marL="2743200" algn="l">
              <a:spcBef>
                <a:spcPts val="180"/>
              </a:spcBef>
              <a:spcAft>
                <a:spcPts val="0"/>
              </a:spcAft>
              <a:buClr>
                <a:schemeClr val="dk2"/>
              </a:buClr>
              <a:buSzPts val="900"/>
              <a:buFont typeface="Garamond"/>
              <a:buNone/>
              <a:defRPr sz="900"/>
            </a:lvl6pPr>
            <a:lvl7pPr indent="-228600" lvl="6" marL="3200400" algn="l">
              <a:spcBef>
                <a:spcPts val="180"/>
              </a:spcBef>
              <a:spcAft>
                <a:spcPts val="0"/>
              </a:spcAft>
              <a:buClr>
                <a:schemeClr val="dk2"/>
              </a:buClr>
              <a:buSzPts val="900"/>
              <a:buFont typeface="Garamond"/>
              <a:buNone/>
              <a:defRPr sz="900"/>
            </a:lvl7pPr>
            <a:lvl8pPr indent="-228600" lvl="7" marL="3657600" algn="l">
              <a:spcBef>
                <a:spcPts val="180"/>
              </a:spcBef>
              <a:spcAft>
                <a:spcPts val="0"/>
              </a:spcAft>
              <a:buClr>
                <a:schemeClr val="dk2"/>
              </a:buClr>
              <a:buSzPts val="900"/>
              <a:buFont typeface="Garamond"/>
              <a:buNone/>
              <a:defRPr sz="900"/>
            </a:lvl8pPr>
            <a:lvl9pPr indent="-228600" lvl="8" marL="4114800" algn="l">
              <a:spcBef>
                <a:spcPts val="180"/>
              </a:spcBef>
              <a:spcAft>
                <a:spcPts val="0"/>
              </a:spcAft>
              <a:buClr>
                <a:schemeClr val="dk2"/>
              </a:buClr>
              <a:buSzPts val="900"/>
              <a:buFont typeface="Garamond"/>
              <a:buNone/>
              <a:defRPr sz="900"/>
            </a:lvl9pPr>
          </a:lstStyle>
          <a:p/>
        </p:txBody>
      </p:sp>
      <p:sp>
        <p:nvSpPr>
          <p:cNvPr id="593" name="Google Shape;593;p269"/>
          <p:cNvSpPr txBox="1"/>
          <p:nvPr>
            <p:ph idx="10" type="dt"/>
          </p:nvPr>
        </p:nvSpPr>
        <p:spPr>
          <a:xfrm>
            <a:off x="1447800" y="6245225"/>
            <a:ext cx="19050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4" name="Google Shape;594;p269"/>
          <p:cNvSpPr txBox="1"/>
          <p:nvPr>
            <p:ph idx="11" type="ftr"/>
          </p:nvPr>
        </p:nvSpPr>
        <p:spPr>
          <a:xfrm>
            <a:off x="3505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5" name="Google Shape;595;p269"/>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200">
                <a:solidFill>
                  <a:schemeClr val="dk2"/>
                </a:solidFill>
                <a:latin typeface="Garamond"/>
                <a:ea typeface="Garamond"/>
                <a:cs typeface="Garamond"/>
                <a:sym typeface="Garamond"/>
              </a:defRPr>
            </a:lvl1pPr>
            <a:lvl2pPr indent="0" lvl="1" marL="0" marR="0" algn="r">
              <a:spcBef>
                <a:spcPts val="0"/>
              </a:spcBef>
              <a:spcAft>
                <a:spcPts val="0"/>
              </a:spcAft>
              <a:buNone/>
              <a:defRPr sz="1200">
                <a:solidFill>
                  <a:schemeClr val="dk2"/>
                </a:solidFill>
                <a:latin typeface="Garamond"/>
                <a:ea typeface="Garamond"/>
                <a:cs typeface="Garamond"/>
                <a:sym typeface="Garamond"/>
              </a:defRPr>
            </a:lvl2pPr>
            <a:lvl3pPr indent="0" lvl="2" marL="0" marR="0" algn="r">
              <a:spcBef>
                <a:spcPts val="0"/>
              </a:spcBef>
              <a:spcAft>
                <a:spcPts val="0"/>
              </a:spcAft>
              <a:buNone/>
              <a:defRPr sz="1200">
                <a:solidFill>
                  <a:schemeClr val="dk2"/>
                </a:solidFill>
                <a:latin typeface="Garamond"/>
                <a:ea typeface="Garamond"/>
                <a:cs typeface="Garamond"/>
                <a:sym typeface="Garamond"/>
              </a:defRPr>
            </a:lvl3pPr>
            <a:lvl4pPr indent="0" lvl="3" marL="0" marR="0" algn="r">
              <a:spcBef>
                <a:spcPts val="0"/>
              </a:spcBef>
              <a:spcAft>
                <a:spcPts val="0"/>
              </a:spcAft>
              <a:buNone/>
              <a:defRPr sz="1200">
                <a:solidFill>
                  <a:schemeClr val="dk2"/>
                </a:solidFill>
                <a:latin typeface="Garamond"/>
                <a:ea typeface="Garamond"/>
                <a:cs typeface="Garamond"/>
                <a:sym typeface="Garamond"/>
              </a:defRPr>
            </a:lvl4pPr>
            <a:lvl5pPr indent="0" lvl="4" marL="0" marR="0" algn="r">
              <a:spcBef>
                <a:spcPts val="0"/>
              </a:spcBef>
              <a:spcAft>
                <a:spcPts val="0"/>
              </a:spcAft>
              <a:buNone/>
              <a:defRPr sz="1200">
                <a:solidFill>
                  <a:schemeClr val="dk2"/>
                </a:solidFill>
                <a:latin typeface="Garamond"/>
                <a:ea typeface="Garamond"/>
                <a:cs typeface="Garamond"/>
                <a:sym typeface="Garamond"/>
              </a:defRPr>
            </a:lvl5pPr>
            <a:lvl6pPr indent="0" lvl="5" marL="0" marR="0" algn="r">
              <a:spcBef>
                <a:spcPts val="0"/>
              </a:spcBef>
              <a:spcAft>
                <a:spcPts val="0"/>
              </a:spcAft>
              <a:buNone/>
              <a:defRPr sz="1200">
                <a:solidFill>
                  <a:schemeClr val="dk2"/>
                </a:solidFill>
                <a:latin typeface="Garamond"/>
                <a:ea typeface="Garamond"/>
                <a:cs typeface="Garamond"/>
                <a:sym typeface="Garamond"/>
              </a:defRPr>
            </a:lvl6pPr>
            <a:lvl7pPr indent="0" lvl="6" marL="0" marR="0" algn="r">
              <a:spcBef>
                <a:spcPts val="0"/>
              </a:spcBef>
              <a:spcAft>
                <a:spcPts val="0"/>
              </a:spcAft>
              <a:buNone/>
              <a:defRPr sz="1200">
                <a:solidFill>
                  <a:schemeClr val="dk2"/>
                </a:solidFill>
                <a:latin typeface="Garamond"/>
                <a:ea typeface="Garamond"/>
                <a:cs typeface="Garamond"/>
                <a:sym typeface="Garamond"/>
              </a:defRPr>
            </a:lvl7pPr>
            <a:lvl8pPr indent="0" lvl="7" marL="0" marR="0" algn="r">
              <a:spcBef>
                <a:spcPts val="0"/>
              </a:spcBef>
              <a:spcAft>
                <a:spcPts val="0"/>
              </a:spcAft>
              <a:buNone/>
              <a:defRPr sz="1200">
                <a:solidFill>
                  <a:schemeClr val="dk2"/>
                </a:solidFill>
                <a:latin typeface="Garamond"/>
                <a:ea typeface="Garamond"/>
                <a:cs typeface="Garamond"/>
                <a:sym typeface="Garamond"/>
              </a:defRPr>
            </a:lvl8pPr>
            <a:lvl9pPr indent="0" lvl="8" marL="0" marR="0" algn="r">
              <a:spcBef>
                <a:spcPts val="0"/>
              </a:spcBef>
              <a:spcAft>
                <a:spcPts val="0"/>
              </a:spcAft>
              <a:buNone/>
              <a:defRPr sz="1200">
                <a:solidFill>
                  <a:schemeClr val="dk2"/>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type="picTx">
  <p:cSld name="PICTURE_WITH_CAPTION_TEXT">
    <p:spTree>
      <p:nvGrpSpPr>
        <p:cNvPr id="596" name="Shape 596"/>
        <p:cNvGrpSpPr/>
        <p:nvPr/>
      </p:nvGrpSpPr>
      <p:grpSpPr>
        <a:xfrm>
          <a:off x="0" y="0"/>
          <a:ext cx="0" cy="0"/>
          <a:chOff x="0" y="0"/>
          <a:chExt cx="0" cy="0"/>
        </a:xfrm>
      </p:grpSpPr>
      <p:sp>
        <p:nvSpPr>
          <p:cNvPr id="597" name="Google Shape;597;p27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8" name="Google Shape;598;p270"/>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2"/>
              </a:buClr>
              <a:buSzPts val="3200"/>
              <a:buFont typeface="Garamond"/>
              <a:buNone/>
              <a:defRPr b="0" i="0" sz="3200" u="none" cap="none" strike="noStrike">
                <a:solidFill>
                  <a:schemeClr val="dk2"/>
                </a:solidFill>
                <a:latin typeface="Garamond"/>
                <a:ea typeface="Garamond"/>
                <a:cs typeface="Garamond"/>
                <a:sym typeface="Garamond"/>
              </a:defRPr>
            </a:lvl1pPr>
            <a:lvl2pPr lvl="1" marR="0" rtl="0" algn="l">
              <a:spcBef>
                <a:spcPts val="560"/>
              </a:spcBef>
              <a:spcAft>
                <a:spcPts val="0"/>
              </a:spcAft>
              <a:buClr>
                <a:schemeClr val="dk2"/>
              </a:buClr>
              <a:buSzPts val="2800"/>
              <a:buFont typeface="Garamond"/>
              <a:buNone/>
              <a:defRPr b="0" i="0" sz="2800" u="none" cap="none" strike="noStrike">
                <a:solidFill>
                  <a:schemeClr val="dk2"/>
                </a:solidFill>
                <a:latin typeface="Garamond"/>
                <a:ea typeface="Garamond"/>
                <a:cs typeface="Garamond"/>
                <a:sym typeface="Garamond"/>
              </a:defRPr>
            </a:lvl2pPr>
            <a:lvl3pPr lvl="2" marR="0" rtl="0" algn="l">
              <a:spcBef>
                <a:spcPts val="480"/>
              </a:spcBef>
              <a:spcAft>
                <a:spcPts val="0"/>
              </a:spcAft>
              <a:buClr>
                <a:schemeClr val="dk2"/>
              </a:buClr>
              <a:buSzPts val="2400"/>
              <a:buFont typeface="Garamond"/>
              <a:buNone/>
              <a:defRPr b="0" i="0" sz="2400" u="none" cap="none" strike="noStrike">
                <a:solidFill>
                  <a:schemeClr val="dk2"/>
                </a:solidFill>
                <a:latin typeface="Garamond"/>
                <a:ea typeface="Garamond"/>
                <a:cs typeface="Garamond"/>
                <a:sym typeface="Garamond"/>
              </a:defRPr>
            </a:lvl3pPr>
            <a:lvl4pPr lvl="3" marR="0" rtl="0" algn="l">
              <a:spcBef>
                <a:spcPts val="400"/>
              </a:spcBef>
              <a:spcAft>
                <a:spcPts val="0"/>
              </a:spcAft>
              <a:buClr>
                <a:schemeClr val="dk2"/>
              </a:buClr>
              <a:buSzPts val="2000"/>
              <a:buFont typeface="Garamond"/>
              <a:buNone/>
              <a:defRPr b="0" i="0" sz="2000" u="none" cap="none" strike="noStrike">
                <a:solidFill>
                  <a:schemeClr val="dk2"/>
                </a:solidFill>
                <a:latin typeface="Garamond"/>
                <a:ea typeface="Garamond"/>
                <a:cs typeface="Garamond"/>
                <a:sym typeface="Garamond"/>
              </a:defRPr>
            </a:lvl4pPr>
            <a:lvl5pPr lvl="4" marR="0" rtl="0" algn="l">
              <a:spcBef>
                <a:spcPts val="400"/>
              </a:spcBef>
              <a:spcAft>
                <a:spcPts val="0"/>
              </a:spcAft>
              <a:buClr>
                <a:schemeClr val="dk2"/>
              </a:buClr>
              <a:buSzPts val="2000"/>
              <a:buFont typeface="Garamond"/>
              <a:buNone/>
              <a:defRPr b="0" i="0" sz="2000" u="none" cap="none" strike="noStrike">
                <a:solidFill>
                  <a:schemeClr val="dk2"/>
                </a:solidFill>
                <a:latin typeface="Garamond"/>
                <a:ea typeface="Garamond"/>
                <a:cs typeface="Garamond"/>
                <a:sym typeface="Garamond"/>
              </a:defRPr>
            </a:lvl5pPr>
            <a:lvl6pPr lvl="5" marR="0" rtl="0" algn="l">
              <a:spcBef>
                <a:spcPts val="400"/>
              </a:spcBef>
              <a:spcAft>
                <a:spcPts val="0"/>
              </a:spcAft>
              <a:buClr>
                <a:schemeClr val="dk2"/>
              </a:buClr>
              <a:buSzPts val="2000"/>
              <a:buFont typeface="Garamond"/>
              <a:buNone/>
              <a:defRPr b="0" i="0" sz="2000" u="none" cap="none" strike="noStrike">
                <a:solidFill>
                  <a:schemeClr val="dk2"/>
                </a:solidFill>
                <a:latin typeface="Garamond"/>
                <a:ea typeface="Garamond"/>
                <a:cs typeface="Garamond"/>
                <a:sym typeface="Garamond"/>
              </a:defRPr>
            </a:lvl6pPr>
            <a:lvl7pPr lvl="6" marR="0" rtl="0" algn="l">
              <a:spcBef>
                <a:spcPts val="400"/>
              </a:spcBef>
              <a:spcAft>
                <a:spcPts val="0"/>
              </a:spcAft>
              <a:buClr>
                <a:schemeClr val="dk2"/>
              </a:buClr>
              <a:buSzPts val="2000"/>
              <a:buFont typeface="Garamond"/>
              <a:buNone/>
              <a:defRPr b="0" i="0" sz="2000" u="none" cap="none" strike="noStrike">
                <a:solidFill>
                  <a:schemeClr val="dk2"/>
                </a:solidFill>
                <a:latin typeface="Garamond"/>
                <a:ea typeface="Garamond"/>
                <a:cs typeface="Garamond"/>
                <a:sym typeface="Garamond"/>
              </a:defRPr>
            </a:lvl7pPr>
            <a:lvl8pPr lvl="7" marR="0" rtl="0" algn="l">
              <a:spcBef>
                <a:spcPts val="400"/>
              </a:spcBef>
              <a:spcAft>
                <a:spcPts val="0"/>
              </a:spcAft>
              <a:buClr>
                <a:schemeClr val="dk2"/>
              </a:buClr>
              <a:buSzPts val="2000"/>
              <a:buFont typeface="Garamond"/>
              <a:buNone/>
              <a:defRPr b="0" i="0" sz="2000" u="none" cap="none" strike="noStrike">
                <a:solidFill>
                  <a:schemeClr val="dk2"/>
                </a:solidFill>
                <a:latin typeface="Garamond"/>
                <a:ea typeface="Garamond"/>
                <a:cs typeface="Garamond"/>
                <a:sym typeface="Garamond"/>
              </a:defRPr>
            </a:lvl8pPr>
            <a:lvl9pPr lvl="8" marR="0" rtl="0" algn="l">
              <a:spcBef>
                <a:spcPts val="400"/>
              </a:spcBef>
              <a:spcAft>
                <a:spcPts val="0"/>
              </a:spcAft>
              <a:buClr>
                <a:schemeClr val="dk2"/>
              </a:buClr>
              <a:buSzPts val="2000"/>
              <a:buFont typeface="Garamond"/>
              <a:buNone/>
              <a:defRPr b="0" i="0" sz="2000" u="none" cap="none" strike="noStrike">
                <a:solidFill>
                  <a:schemeClr val="dk2"/>
                </a:solidFill>
                <a:latin typeface="Garamond"/>
                <a:ea typeface="Garamond"/>
                <a:cs typeface="Garamond"/>
                <a:sym typeface="Garamond"/>
              </a:defRPr>
            </a:lvl9pPr>
          </a:lstStyle>
          <a:p/>
        </p:txBody>
      </p:sp>
      <p:sp>
        <p:nvSpPr>
          <p:cNvPr id="599" name="Google Shape;599;p27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2"/>
              </a:buClr>
              <a:buSzPts val="1400"/>
              <a:buFont typeface="Garamond"/>
              <a:buNone/>
              <a:defRPr sz="1400"/>
            </a:lvl1pPr>
            <a:lvl2pPr indent="-228600" lvl="1" marL="914400" algn="l">
              <a:spcBef>
                <a:spcPts val="240"/>
              </a:spcBef>
              <a:spcAft>
                <a:spcPts val="0"/>
              </a:spcAft>
              <a:buClr>
                <a:schemeClr val="dk2"/>
              </a:buClr>
              <a:buSzPts val="1200"/>
              <a:buFont typeface="Garamond"/>
              <a:buNone/>
              <a:defRPr sz="1200"/>
            </a:lvl2pPr>
            <a:lvl3pPr indent="-228600" lvl="2" marL="1371600" algn="l">
              <a:spcBef>
                <a:spcPts val="200"/>
              </a:spcBef>
              <a:spcAft>
                <a:spcPts val="0"/>
              </a:spcAft>
              <a:buClr>
                <a:schemeClr val="dk2"/>
              </a:buClr>
              <a:buSzPts val="1000"/>
              <a:buFont typeface="Garamond"/>
              <a:buNone/>
              <a:defRPr sz="1000"/>
            </a:lvl3pPr>
            <a:lvl4pPr indent="-228600" lvl="3" marL="1828800" algn="l">
              <a:spcBef>
                <a:spcPts val="180"/>
              </a:spcBef>
              <a:spcAft>
                <a:spcPts val="0"/>
              </a:spcAft>
              <a:buClr>
                <a:schemeClr val="dk2"/>
              </a:buClr>
              <a:buSzPts val="900"/>
              <a:buFont typeface="Garamond"/>
              <a:buNone/>
              <a:defRPr sz="900"/>
            </a:lvl4pPr>
            <a:lvl5pPr indent="-228600" lvl="4" marL="2286000" algn="l">
              <a:spcBef>
                <a:spcPts val="180"/>
              </a:spcBef>
              <a:spcAft>
                <a:spcPts val="0"/>
              </a:spcAft>
              <a:buClr>
                <a:schemeClr val="dk2"/>
              </a:buClr>
              <a:buSzPts val="900"/>
              <a:buFont typeface="Garamond"/>
              <a:buNone/>
              <a:defRPr sz="900"/>
            </a:lvl5pPr>
            <a:lvl6pPr indent="-228600" lvl="5" marL="2743200" algn="l">
              <a:spcBef>
                <a:spcPts val="180"/>
              </a:spcBef>
              <a:spcAft>
                <a:spcPts val="0"/>
              </a:spcAft>
              <a:buClr>
                <a:schemeClr val="dk2"/>
              </a:buClr>
              <a:buSzPts val="900"/>
              <a:buFont typeface="Garamond"/>
              <a:buNone/>
              <a:defRPr sz="900"/>
            </a:lvl6pPr>
            <a:lvl7pPr indent="-228600" lvl="6" marL="3200400" algn="l">
              <a:spcBef>
                <a:spcPts val="180"/>
              </a:spcBef>
              <a:spcAft>
                <a:spcPts val="0"/>
              </a:spcAft>
              <a:buClr>
                <a:schemeClr val="dk2"/>
              </a:buClr>
              <a:buSzPts val="900"/>
              <a:buFont typeface="Garamond"/>
              <a:buNone/>
              <a:defRPr sz="900"/>
            </a:lvl7pPr>
            <a:lvl8pPr indent="-228600" lvl="7" marL="3657600" algn="l">
              <a:spcBef>
                <a:spcPts val="180"/>
              </a:spcBef>
              <a:spcAft>
                <a:spcPts val="0"/>
              </a:spcAft>
              <a:buClr>
                <a:schemeClr val="dk2"/>
              </a:buClr>
              <a:buSzPts val="900"/>
              <a:buFont typeface="Garamond"/>
              <a:buNone/>
              <a:defRPr sz="900"/>
            </a:lvl8pPr>
            <a:lvl9pPr indent="-228600" lvl="8" marL="4114800" algn="l">
              <a:spcBef>
                <a:spcPts val="180"/>
              </a:spcBef>
              <a:spcAft>
                <a:spcPts val="0"/>
              </a:spcAft>
              <a:buClr>
                <a:schemeClr val="dk2"/>
              </a:buClr>
              <a:buSzPts val="900"/>
              <a:buFont typeface="Garamond"/>
              <a:buNone/>
              <a:defRPr sz="900"/>
            </a:lvl9pPr>
          </a:lstStyle>
          <a:p/>
        </p:txBody>
      </p:sp>
      <p:sp>
        <p:nvSpPr>
          <p:cNvPr id="600" name="Google Shape;600;p270"/>
          <p:cNvSpPr txBox="1"/>
          <p:nvPr>
            <p:ph idx="10" type="dt"/>
          </p:nvPr>
        </p:nvSpPr>
        <p:spPr>
          <a:xfrm>
            <a:off x="1447800" y="6245225"/>
            <a:ext cx="19050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1" name="Google Shape;601;p270"/>
          <p:cNvSpPr txBox="1"/>
          <p:nvPr>
            <p:ph idx="11" type="ftr"/>
          </p:nvPr>
        </p:nvSpPr>
        <p:spPr>
          <a:xfrm>
            <a:off x="3505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2" name="Google Shape;602;p270"/>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200">
                <a:solidFill>
                  <a:schemeClr val="dk2"/>
                </a:solidFill>
                <a:latin typeface="Garamond"/>
                <a:ea typeface="Garamond"/>
                <a:cs typeface="Garamond"/>
                <a:sym typeface="Garamond"/>
              </a:defRPr>
            </a:lvl1pPr>
            <a:lvl2pPr indent="0" lvl="1" marL="0" marR="0" algn="r">
              <a:spcBef>
                <a:spcPts val="0"/>
              </a:spcBef>
              <a:spcAft>
                <a:spcPts val="0"/>
              </a:spcAft>
              <a:buNone/>
              <a:defRPr sz="1200">
                <a:solidFill>
                  <a:schemeClr val="dk2"/>
                </a:solidFill>
                <a:latin typeface="Garamond"/>
                <a:ea typeface="Garamond"/>
                <a:cs typeface="Garamond"/>
                <a:sym typeface="Garamond"/>
              </a:defRPr>
            </a:lvl2pPr>
            <a:lvl3pPr indent="0" lvl="2" marL="0" marR="0" algn="r">
              <a:spcBef>
                <a:spcPts val="0"/>
              </a:spcBef>
              <a:spcAft>
                <a:spcPts val="0"/>
              </a:spcAft>
              <a:buNone/>
              <a:defRPr sz="1200">
                <a:solidFill>
                  <a:schemeClr val="dk2"/>
                </a:solidFill>
                <a:latin typeface="Garamond"/>
                <a:ea typeface="Garamond"/>
                <a:cs typeface="Garamond"/>
                <a:sym typeface="Garamond"/>
              </a:defRPr>
            </a:lvl3pPr>
            <a:lvl4pPr indent="0" lvl="3" marL="0" marR="0" algn="r">
              <a:spcBef>
                <a:spcPts val="0"/>
              </a:spcBef>
              <a:spcAft>
                <a:spcPts val="0"/>
              </a:spcAft>
              <a:buNone/>
              <a:defRPr sz="1200">
                <a:solidFill>
                  <a:schemeClr val="dk2"/>
                </a:solidFill>
                <a:latin typeface="Garamond"/>
                <a:ea typeface="Garamond"/>
                <a:cs typeface="Garamond"/>
                <a:sym typeface="Garamond"/>
              </a:defRPr>
            </a:lvl4pPr>
            <a:lvl5pPr indent="0" lvl="4" marL="0" marR="0" algn="r">
              <a:spcBef>
                <a:spcPts val="0"/>
              </a:spcBef>
              <a:spcAft>
                <a:spcPts val="0"/>
              </a:spcAft>
              <a:buNone/>
              <a:defRPr sz="1200">
                <a:solidFill>
                  <a:schemeClr val="dk2"/>
                </a:solidFill>
                <a:latin typeface="Garamond"/>
                <a:ea typeface="Garamond"/>
                <a:cs typeface="Garamond"/>
                <a:sym typeface="Garamond"/>
              </a:defRPr>
            </a:lvl5pPr>
            <a:lvl6pPr indent="0" lvl="5" marL="0" marR="0" algn="r">
              <a:spcBef>
                <a:spcPts val="0"/>
              </a:spcBef>
              <a:spcAft>
                <a:spcPts val="0"/>
              </a:spcAft>
              <a:buNone/>
              <a:defRPr sz="1200">
                <a:solidFill>
                  <a:schemeClr val="dk2"/>
                </a:solidFill>
                <a:latin typeface="Garamond"/>
                <a:ea typeface="Garamond"/>
                <a:cs typeface="Garamond"/>
                <a:sym typeface="Garamond"/>
              </a:defRPr>
            </a:lvl6pPr>
            <a:lvl7pPr indent="0" lvl="6" marL="0" marR="0" algn="r">
              <a:spcBef>
                <a:spcPts val="0"/>
              </a:spcBef>
              <a:spcAft>
                <a:spcPts val="0"/>
              </a:spcAft>
              <a:buNone/>
              <a:defRPr sz="1200">
                <a:solidFill>
                  <a:schemeClr val="dk2"/>
                </a:solidFill>
                <a:latin typeface="Garamond"/>
                <a:ea typeface="Garamond"/>
                <a:cs typeface="Garamond"/>
                <a:sym typeface="Garamond"/>
              </a:defRPr>
            </a:lvl7pPr>
            <a:lvl8pPr indent="0" lvl="7" marL="0" marR="0" algn="r">
              <a:spcBef>
                <a:spcPts val="0"/>
              </a:spcBef>
              <a:spcAft>
                <a:spcPts val="0"/>
              </a:spcAft>
              <a:buNone/>
              <a:defRPr sz="1200">
                <a:solidFill>
                  <a:schemeClr val="dk2"/>
                </a:solidFill>
                <a:latin typeface="Garamond"/>
                <a:ea typeface="Garamond"/>
                <a:cs typeface="Garamond"/>
                <a:sym typeface="Garamond"/>
              </a:defRPr>
            </a:lvl8pPr>
            <a:lvl9pPr indent="0" lvl="8" marL="0" marR="0" algn="r">
              <a:spcBef>
                <a:spcPts val="0"/>
              </a:spcBef>
              <a:spcAft>
                <a:spcPts val="0"/>
              </a:spcAft>
              <a:buNone/>
              <a:defRPr sz="1200">
                <a:solidFill>
                  <a:schemeClr val="dk2"/>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Κατακόρυφο κείμενο" type="vertTx">
  <p:cSld name="VERTICAL_TEXT">
    <p:spTree>
      <p:nvGrpSpPr>
        <p:cNvPr id="603" name="Shape 603"/>
        <p:cNvGrpSpPr/>
        <p:nvPr/>
      </p:nvGrpSpPr>
      <p:grpSpPr>
        <a:xfrm>
          <a:off x="0" y="0"/>
          <a:ext cx="0" cy="0"/>
          <a:chOff x="0" y="0"/>
          <a:chExt cx="0" cy="0"/>
        </a:xfrm>
      </p:grpSpPr>
      <p:sp>
        <p:nvSpPr>
          <p:cNvPr id="604" name="Google Shape;604;p271"/>
          <p:cNvSpPr txBox="1"/>
          <p:nvPr>
            <p:ph type="title"/>
          </p:nvPr>
        </p:nvSpPr>
        <p:spPr>
          <a:xfrm>
            <a:off x="1371600" y="274638"/>
            <a:ext cx="73152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5" name="Google Shape;605;p271"/>
          <p:cNvSpPr txBox="1"/>
          <p:nvPr>
            <p:ph idx="1" type="body"/>
          </p:nvPr>
        </p:nvSpPr>
        <p:spPr>
          <a:xfrm rot="5400000">
            <a:off x="2804318" y="243681"/>
            <a:ext cx="4525963" cy="72390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2"/>
              </a:buClr>
              <a:buSzPts val="1800"/>
              <a:buChar char="•"/>
              <a:defRPr/>
            </a:lvl1pPr>
            <a:lvl2pPr indent="-342900" lvl="1" marL="914400" algn="l">
              <a:spcBef>
                <a:spcPts val="360"/>
              </a:spcBef>
              <a:spcAft>
                <a:spcPts val="0"/>
              </a:spcAft>
              <a:buClr>
                <a:schemeClr val="dk2"/>
              </a:buClr>
              <a:buSzPts val="1800"/>
              <a:buChar char="–"/>
              <a:defRPr/>
            </a:lvl2pPr>
            <a:lvl3pPr indent="-342900" lvl="2" marL="1371600" algn="l">
              <a:spcBef>
                <a:spcPts val="360"/>
              </a:spcBef>
              <a:spcAft>
                <a:spcPts val="0"/>
              </a:spcAft>
              <a:buClr>
                <a:schemeClr val="dk2"/>
              </a:buClr>
              <a:buSzPts val="1800"/>
              <a:buChar char="•"/>
              <a:defRPr/>
            </a:lvl3pPr>
            <a:lvl4pPr indent="-342900" lvl="3" marL="1828800" algn="l">
              <a:spcBef>
                <a:spcPts val="360"/>
              </a:spcBef>
              <a:spcAft>
                <a:spcPts val="0"/>
              </a:spcAft>
              <a:buClr>
                <a:schemeClr val="dk2"/>
              </a:buClr>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2"/>
              </a:buClr>
              <a:buSzPts val="1800"/>
              <a:buChar char="»"/>
              <a:defRPr/>
            </a:lvl6pPr>
            <a:lvl7pPr indent="-342900" lvl="6" marL="3200400" algn="l">
              <a:spcBef>
                <a:spcPts val="360"/>
              </a:spcBef>
              <a:spcAft>
                <a:spcPts val="0"/>
              </a:spcAft>
              <a:buClr>
                <a:schemeClr val="dk2"/>
              </a:buClr>
              <a:buSzPts val="1800"/>
              <a:buChar char="»"/>
              <a:defRPr/>
            </a:lvl7pPr>
            <a:lvl8pPr indent="-342900" lvl="7" marL="3657600" algn="l">
              <a:spcBef>
                <a:spcPts val="360"/>
              </a:spcBef>
              <a:spcAft>
                <a:spcPts val="0"/>
              </a:spcAft>
              <a:buClr>
                <a:schemeClr val="dk2"/>
              </a:buClr>
              <a:buSzPts val="1800"/>
              <a:buChar char="»"/>
              <a:defRPr/>
            </a:lvl8pPr>
            <a:lvl9pPr indent="-342900" lvl="8" marL="4114800" algn="l">
              <a:spcBef>
                <a:spcPts val="360"/>
              </a:spcBef>
              <a:spcAft>
                <a:spcPts val="0"/>
              </a:spcAft>
              <a:buClr>
                <a:schemeClr val="dk2"/>
              </a:buClr>
              <a:buSzPts val="1800"/>
              <a:buChar char="»"/>
              <a:defRPr/>
            </a:lvl9pPr>
          </a:lstStyle>
          <a:p/>
        </p:txBody>
      </p:sp>
      <p:sp>
        <p:nvSpPr>
          <p:cNvPr id="606" name="Google Shape;606;p271"/>
          <p:cNvSpPr txBox="1"/>
          <p:nvPr>
            <p:ph idx="10" type="dt"/>
          </p:nvPr>
        </p:nvSpPr>
        <p:spPr>
          <a:xfrm>
            <a:off x="1447800" y="6245225"/>
            <a:ext cx="19050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7" name="Google Shape;607;p271"/>
          <p:cNvSpPr txBox="1"/>
          <p:nvPr>
            <p:ph idx="11" type="ftr"/>
          </p:nvPr>
        </p:nvSpPr>
        <p:spPr>
          <a:xfrm>
            <a:off x="3505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8" name="Google Shape;608;p27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200">
                <a:solidFill>
                  <a:schemeClr val="dk2"/>
                </a:solidFill>
                <a:latin typeface="Garamond"/>
                <a:ea typeface="Garamond"/>
                <a:cs typeface="Garamond"/>
                <a:sym typeface="Garamond"/>
              </a:defRPr>
            </a:lvl1pPr>
            <a:lvl2pPr indent="0" lvl="1" marL="0" marR="0" algn="r">
              <a:spcBef>
                <a:spcPts val="0"/>
              </a:spcBef>
              <a:spcAft>
                <a:spcPts val="0"/>
              </a:spcAft>
              <a:buNone/>
              <a:defRPr sz="1200">
                <a:solidFill>
                  <a:schemeClr val="dk2"/>
                </a:solidFill>
                <a:latin typeface="Garamond"/>
                <a:ea typeface="Garamond"/>
                <a:cs typeface="Garamond"/>
                <a:sym typeface="Garamond"/>
              </a:defRPr>
            </a:lvl2pPr>
            <a:lvl3pPr indent="0" lvl="2" marL="0" marR="0" algn="r">
              <a:spcBef>
                <a:spcPts val="0"/>
              </a:spcBef>
              <a:spcAft>
                <a:spcPts val="0"/>
              </a:spcAft>
              <a:buNone/>
              <a:defRPr sz="1200">
                <a:solidFill>
                  <a:schemeClr val="dk2"/>
                </a:solidFill>
                <a:latin typeface="Garamond"/>
                <a:ea typeface="Garamond"/>
                <a:cs typeface="Garamond"/>
                <a:sym typeface="Garamond"/>
              </a:defRPr>
            </a:lvl3pPr>
            <a:lvl4pPr indent="0" lvl="3" marL="0" marR="0" algn="r">
              <a:spcBef>
                <a:spcPts val="0"/>
              </a:spcBef>
              <a:spcAft>
                <a:spcPts val="0"/>
              </a:spcAft>
              <a:buNone/>
              <a:defRPr sz="1200">
                <a:solidFill>
                  <a:schemeClr val="dk2"/>
                </a:solidFill>
                <a:latin typeface="Garamond"/>
                <a:ea typeface="Garamond"/>
                <a:cs typeface="Garamond"/>
                <a:sym typeface="Garamond"/>
              </a:defRPr>
            </a:lvl4pPr>
            <a:lvl5pPr indent="0" lvl="4" marL="0" marR="0" algn="r">
              <a:spcBef>
                <a:spcPts val="0"/>
              </a:spcBef>
              <a:spcAft>
                <a:spcPts val="0"/>
              </a:spcAft>
              <a:buNone/>
              <a:defRPr sz="1200">
                <a:solidFill>
                  <a:schemeClr val="dk2"/>
                </a:solidFill>
                <a:latin typeface="Garamond"/>
                <a:ea typeface="Garamond"/>
                <a:cs typeface="Garamond"/>
                <a:sym typeface="Garamond"/>
              </a:defRPr>
            </a:lvl5pPr>
            <a:lvl6pPr indent="0" lvl="5" marL="0" marR="0" algn="r">
              <a:spcBef>
                <a:spcPts val="0"/>
              </a:spcBef>
              <a:spcAft>
                <a:spcPts val="0"/>
              </a:spcAft>
              <a:buNone/>
              <a:defRPr sz="1200">
                <a:solidFill>
                  <a:schemeClr val="dk2"/>
                </a:solidFill>
                <a:latin typeface="Garamond"/>
                <a:ea typeface="Garamond"/>
                <a:cs typeface="Garamond"/>
                <a:sym typeface="Garamond"/>
              </a:defRPr>
            </a:lvl6pPr>
            <a:lvl7pPr indent="0" lvl="6" marL="0" marR="0" algn="r">
              <a:spcBef>
                <a:spcPts val="0"/>
              </a:spcBef>
              <a:spcAft>
                <a:spcPts val="0"/>
              </a:spcAft>
              <a:buNone/>
              <a:defRPr sz="1200">
                <a:solidFill>
                  <a:schemeClr val="dk2"/>
                </a:solidFill>
                <a:latin typeface="Garamond"/>
                <a:ea typeface="Garamond"/>
                <a:cs typeface="Garamond"/>
                <a:sym typeface="Garamond"/>
              </a:defRPr>
            </a:lvl7pPr>
            <a:lvl8pPr indent="0" lvl="7" marL="0" marR="0" algn="r">
              <a:spcBef>
                <a:spcPts val="0"/>
              </a:spcBef>
              <a:spcAft>
                <a:spcPts val="0"/>
              </a:spcAft>
              <a:buNone/>
              <a:defRPr sz="1200">
                <a:solidFill>
                  <a:schemeClr val="dk2"/>
                </a:solidFill>
                <a:latin typeface="Garamond"/>
                <a:ea typeface="Garamond"/>
                <a:cs typeface="Garamond"/>
                <a:sym typeface="Garamond"/>
              </a:defRPr>
            </a:lvl8pPr>
            <a:lvl9pPr indent="0" lvl="8" marL="0" marR="0" algn="r">
              <a:spcBef>
                <a:spcPts val="0"/>
              </a:spcBef>
              <a:spcAft>
                <a:spcPts val="0"/>
              </a:spcAft>
              <a:buNone/>
              <a:defRPr sz="1200">
                <a:solidFill>
                  <a:schemeClr val="dk2"/>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ατακόρυφος τίτλος και Κείμενο" type="vertTitleAndTx">
  <p:cSld name="VERTICAL_TITLE_AND_VERTICAL_TEXT">
    <p:spTree>
      <p:nvGrpSpPr>
        <p:cNvPr id="609" name="Shape 609"/>
        <p:cNvGrpSpPr/>
        <p:nvPr/>
      </p:nvGrpSpPr>
      <p:grpSpPr>
        <a:xfrm>
          <a:off x="0" y="0"/>
          <a:ext cx="0" cy="0"/>
          <a:chOff x="0" y="0"/>
          <a:chExt cx="0" cy="0"/>
        </a:xfrm>
      </p:grpSpPr>
      <p:sp>
        <p:nvSpPr>
          <p:cNvPr id="610" name="Google Shape;610;p272"/>
          <p:cNvSpPr txBox="1"/>
          <p:nvPr>
            <p:ph type="title"/>
          </p:nvPr>
        </p:nvSpPr>
        <p:spPr>
          <a:xfrm rot="5400000">
            <a:off x="4846637" y="2286001"/>
            <a:ext cx="5851525" cy="18288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1" name="Google Shape;611;p272"/>
          <p:cNvSpPr txBox="1"/>
          <p:nvPr>
            <p:ph idx="1" type="body"/>
          </p:nvPr>
        </p:nvSpPr>
        <p:spPr>
          <a:xfrm rot="5400000">
            <a:off x="1112837" y="533401"/>
            <a:ext cx="5851525" cy="53340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2"/>
              </a:buClr>
              <a:buSzPts val="1800"/>
              <a:buChar char="•"/>
              <a:defRPr/>
            </a:lvl1pPr>
            <a:lvl2pPr indent="-342900" lvl="1" marL="914400" algn="l">
              <a:spcBef>
                <a:spcPts val="360"/>
              </a:spcBef>
              <a:spcAft>
                <a:spcPts val="0"/>
              </a:spcAft>
              <a:buClr>
                <a:schemeClr val="dk2"/>
              </a:buClr>
              <a:buSzPts val="1800"/>
              <a:buChar char="–"/>
              <a:defRPr/>
            </a:lvl2pPr>
            <a:lvl3pPr indent="-342900" lvl="2" marL="1371600" algn="l">
              <a:spcBef>
                <a:spcPts val="360"/>
              </a:spcBef>
              <a:spcAft>
                <a:spcPts val="0"/>
              </a:spcAft>
              <a:buClr>
                <a:schemeClr val="dk2"/>
              </a:buClr>
              <a:buSzPts val="1800"/>
              <a:buChar char="•"/>
              <a:defRPr/>
            </a:lvl3pPr>
            <a:lvl4pPr indent="-342900" lvl="3" marL="1828800" algn="l">
              <a:spcBef>
                <a:spcPts val="360"/>
              </a:spcBef>
              <a:spcAft>
                <a:spcPts val="0"/>
              </a:spcAft>
              <a:buClr>
                <a:schemeClr val="dk2"/>
              </a:buClr>
              <a:buSzPts val="1800"/>
              <a:buChar char="–"/>
              <a:defRPr/>
            </a:lvl4pPr>
            <a:lvl5pPr indent="-342900" lvl="4" marL="2286000" algn="l">
              <a:spcBef>
                <a:spcPts val="360"/>
              </a:spcBef>
              <a:spcAft>
                <a:spcPts val="0"/>
              </a:spcAft>
              <a:buClr>
                <a:schemeClr val="dk2"/>
              </a:buClr>
              <a:buSzPts val="1800"/>
              <a:buChar char="»"/>
              <a:defRPr/>
            </a:lvl5pPr>
            <a:lvl6pPr indent="-342900" lvl="5" marL="2743200" algn="l">
              <a:spcBef>
                <a:spcPts val="360"/>
              </a:spcBef>
              <a:spcAft>
                <a:spcPts val="0"/>
              </a:spcAft>
              <a:buClr>
                <a:schemeClr val="dk2"/>
              </a:buClr>
              <a:buSzPts val="1800"/>
              <a:buChar char="»"/>
              <a:defRPr/>
            </a:lvl6pPr>
            <a:lvl7pPr indent="-342900" lvl="6" marL="3200400" algn="l">
              <a:spcBef>
                <a:spcPts val="360"/>
              </a:spcBef>
              <a:spcAft>
                <a:spcPts val="0"/>
              </a:spcAft>
              <a:buClr>
                <a:schemeClr val="dk2"/>
              </a:buClr>
              <a:buSzPts val="1800"/>
              <a:buChar char="»"/>
              <a:defRPr/>
            </a:lvl7pPr>
            <a:lvl8pPr indent="-342900" lvl="7" marL="3657600" algn="l">
              <a:spcBef>
                <a:spcPts val="360"/>
              </a:spcBef>
              <a:spcAft>
                <a:spcPts val="0"/>
              </a:spcAft>
              <a:buClr>
                <a:schemeClr val="dk2"/>
              </a:buClr>
              <a:buSzPts val="1800"/>
              <a:buChar char="»"/>
              <a:defRPr/>
            </a:lvl8pPr>
            <a:lvl9pPr indent="-342900" lvl="8" marL="4114800" algn="l">
              <a:spcBef>
                <a:spcPts val="360"/>
              </a:spcBef>
              <a:spcAft>
                <a:spcPts val="0"/>
              </a:spcAft>
              <a:buClr>
                <a:schemeClr val="dk2"/>
              </a:buClr>
              <a:buSzPts val="1800"/>
              <a:buChar char="»"/>
              <a:defRPr/>
            </a:lvl9pPr>
          </a:lstStyle>
          <a:p/>
        </p:txBody>
      </p:sp>
      <p:sp>
        <p:nvSpPr>
          <p:cNvPr id="612" name="Google Shape;612;p272"/>
          <p:cNvSpPr txBox="1"/>
          <p:nvPr>
            <p:ph idx="10" type="dt"/>
          </p:nvPr>
        </p:nvSpPr>
        <p:spPr>
          <a:xfrm>
            <a:off x="1447800" y="6245225"/>
            <a:ext cx="1905000"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3" name="Google Shape;613;p272"/>
          <p:cNvSpPr txBox="1"/>
          <p:nvPr>
            <p:ph idx="11" type="ftr"/>
          </p:nvPr>
        </p:nvSpPr>
        <p:spPr>
          <a:xfrm>
            <a:off x="3505200" y="6245225"/>
            <a:ext cx="28956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4" name="Google Shape;614;p272"/>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200">
                <a:solidFill>
                  <a:schemeClr val="dk2"/>
                </a:solidFill>
                <a:latin typeface="Garamond"/>
                <a:ea typeface="Garamond"/>
                <a:cs typeface="Garamond"/>
                <a:sym typeface="Garamond"/>
              </a:defRPr>
            </a:lvl1pPr>
            <a:lvl2pPr indent="0" lvl="1" marL="0" marR="0" algn="r">
              <a:spcBef>
                <a:spcPts val="0"/>
              </a:spcBef>
              <a:spcAft>
                <a:spcPts val="0"/>
              </a:spcAft>
              <a:buNone/>
              <a:defRPr sz="1200">
                <a:solidFill>
                  <a:schemeClr val="dk2"/>
                </a:solidFill>
                <a:latin typeface="Garamond"/>
                <a:ea typeface="Garamond"/>
                <a:cs typeface="Garamond"/>
                <a:sym typeface="Garamond"/>
              </a:defRPr>
            </a:lvl2pPr>
            <a:lvl3pPr indent="0" lvl="2" marL="0" marR="0" algn="r">
              <a:spcBef>
                <a:spcPts val="0"/>
              </a:spcBef>
              <a:spcAft>
                <a:spcPts val="0"/>
              </a:spcAft>
              <a:buNone/>
              <a:defRPr sz="1200">
                <a:solidFill>
                  <a:schemeClr val="dk2"/>
                </a:solidFill>
                <a:latin typeface="Garamond"/>
                <a:ea typeface="Garamond"/>
                <a:cs typeface="Garamond"/>
                <a:sym typeface="Garamond"/>
              </a:defRPr>
            </a:lvl3pPr>
            <a:lvl4pPr indent="0" lvl="3" marL="0" marR="0" algn="r">
              <a:spcBef>
                <a:spcPts val="0"/>
              </a:spcBef>
              <a:spcAft>
                <a:spcPts val="0"/>
              </a:spcAft>
              <a:buNone/>
              <a:defRPr sz="1200">
                <a:solidFill>
                  <a:schemeClr val="dk2"/>
                </a:solidFill>
                <a:latin typeface="Garamond"/>
                <a:ea typeface="Garamond"/>
                <a:cs typeface="Garamond"/>
                <a:sym typeface="Garamond"/>
              </a:defRPr>
            </a:lvl4pPr>
            <a:lvl5pPr indent="0" lvl="4" marL="0" marR="0" algn="r">
              <a:spcBef>
                <a:spcPts val="0"/>
              </a:spcBef>
              <a:spcAft>
                <a:spcPts val="0"/>
              </a:spcAft>
              <a:buNone/>
              <a:defRPr sz="1200">
                <a:solidFill>
                  <a:schemeClr val="dk2"/>
                </a:solidFill>
                <a:latin typeface="Garamond"/>
                <a:ea typeface="Garamond"/>
                <a:cs typeface="Garamond"/>
                <a:sym typeface="Garamond"/>
              </a:defRPr>
            </a:lvl5pPr>
            <a:lvl6pPr indent="0" lvl="5" marL="0" marR="0" algn="r">
              <a:spcBef>
                <a:spcPts val="0"/>
              </a:spcBef>
              <a:spcAft>
                <a:spcPts val="0"/>
              </a:spcAft>
              <a:buNone/>
              <a:defRPr sz="1200">
                <a:solidFill>
                  <a:schemeClr val="dk2"/>
                </a:solidFill>
                <a:latin typeface="Garamond"/>
                <a:ea typeface="Garamond"/>
                <a:cs typeface="Garamond"/>
                <a:sym typeface="Garamond"/>
              </a:defRPr>
            </a:lvl6pPr>
            <a:lvl7pPr indent="0" lvl="6" marL="0" marR="0" algn="r">
              <a:spcBef>
                <a:spcPts val="0"/>
              </a:spcBef>
              <a:spcAft>
                <a:spcPts val="0"/>
              </a:spcAft>
              <a:buNone/>
              <a:defRPr sz="1200">
                <a:solidFill>
                  <a:schemeClr val="dk2"/>
                </a:solidFill>
                <a:latin typeface="Garamond"/>
                <a:ea typeface="Garamond"/>
                <a:cs typeface="Garamond"/>
                <a:sym typeface="Garamond"/>
              </a:defRPr>
            </a:lvl7pPr>
            <a:lvl8pPr indent="0" lvl="7" marL="0" marR="0" algn="r">
              <a:spcBef>
                <a:spcPts val="0"/>
              </a:spcBef>
              <a:spcAft>
                <a:spcPts val="0"/>
              </a:spcAft>
              <a:buNone/>
              <a:defRPr sz="1200">
                <a:solidFill>
                  <a:schemeClr val="dk2"/>
                </a:solidFill>
                <a:latin typeface="Garamond"/>
                <a:ea typeface="Garamond"/>
                <a:cs typeface="Garamond"/>
                <a:sym typeface="Garamond"/>
              </a:defRPr>
            </a:lvl8pPr>
            <a:lvl9pPr indent="0" lvl="8" marL="0" marR="0" algn="r">
              <a:spcBef>
                <a:spcPts val="0"/>
              </a:spcBef>
              <a:spcAft>
                <a:spcPts val="0"/>
              </a:spcAft>
              <a:buNone/>
              <a:defRPr sz="1200">
                <a:solidFill>
                  <a:schemeClr val="dk2"/>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Αντικείμενο" type="obj">
  <p:cSld name="OBJECT">
    <p:spTree>
      <p:nvGrpSpPr>
        <p:cNvPr id="621" name="Shape 621"/>
        <p:cNvGrpSpPr/>
        <p:nvPr/>
      </p:nvGrpSpPr>
      <p:grpSpPr>
        <a:xfrm>
          <a:off x="0" y="0"/>
          <a:ext cx="0" cy="0"/>
          <a:chOff x="0" y="0"/>
          <a:chExt cx="0" cy="0"/>
        </a:xfrm>
      </p:grpSpPr>
      <p:sp>
        <p:nvSpPr>
          <p:cNvPr id="622" name="Google Shape;622;p1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23" name="Google Shape;623;p127"/>
          <p:cNvSpPr txBox="1"/>
          <p:nvPr>
            <p:ph idx="1" type="body"/>
          </p:nvPr>
        </p:nvSpPr>
        <p:spPr>
          <a:xfrm>
            <a:off x="457200" y="1600200"/>
            <a:ext cx="8229600" cy="4708525"/>
          </a:xfrm>
          <a:prstGeom prst="rect">
            <a:avLst/>
          </a:prstGeom>
          <a:noFill/>
          <a:ln>
            <a:noFill/>
          </a:ln>
        </p:spPr>
        <p:txBody>
          <a:bodyPr anchorCtr="0" anchor="t" bIns="45700" lIns="91425" spcFirstLastPara="1" rIns="91425" wrap="square" tIns="45700">
            <a:noAutofit/>
          </a:bodyPr>
          <a:lstStyle>
            <a:lvl1pPr indent="-302895" lvl="0" marL="457200" algn="l">
              <a:spcBef>
                <a:spcPts val="360"/>
              </a:spcBef>
              <a:spcAft>
                <a:spcPts val="0"/>
              </a:spcAft>
              <a:buSzPts val="1170"/>
              <a:buChar char="▣"/>
              <a:defRPr/>
            </a:lvl1pPr>
            <a:lvl2pPr indent="-320040" lvl="1" marL="914400" algn="l">
              <a:spcBef>
                <a:spcPts val="360"/>
              </a:spcBef>
              <a:spcAft>
                <a:spcPts val="0"/>
              </a:spcAft>
              <a:buSzPts val="1440"/>
              <a:buChar char="◼"/>
              <a:defRPr/>
            </a:lvl2pPr>
            <a:lvl3pPr indent="-337185" lvl="2" marL="1371600" algn="l">
              <a:spcBef>
                <a:spcPts val="360"/>
              </a:spcBef>
              <a:spcAft>
                <a:spcPts val="0"/>
              </a:spcAft>
              <a:buSzPts val="171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624" name="Google Shape;624;p127"/>
          <p:cNvSpPr txBox="1"/>
          <p:nvPr>
            <p:ph idx="10" type="dt"/>
          </p:nvPr>
        </p:nvSpPr>
        <p:spPr>
          <a:xfrm>
            <a:off x="4572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5" name="Google Shape;625;p127"/>
          <p:cNvSpPr txBox="1"/>
          <p:nvPr>
            <p:ph idx="11" type="ftr"/>
          </p:nvPr>
        </p:nvSpPr>
        <p:spPr>
          <a:xfrm>
            <a:off x="3124200" y="6416675"/>
            <a:ext cx="2895600" cy="365125"/>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6" name="Google Shape;626;p127"/>
          <p:cNvSpPr txBox="1"/>
          <p:nvPr>
            <p:ph idx="12" type="sldNum"/>
          </p:nvPr>
        </p:nvSpPr>
        <p:spPr>
          <a:xfrm>
            <a:off x="7924800" y="6416675"/>
            <a:ext cx="762000" cy="365125"/>
          </a:xfrm>
          <a:prstGeom prst="rect">
            <a:avLst/>
          </a:prstGeom>
          <a:noFill/>
          <a:ln>
            <a:noFill/>
          </a:ln>
        </p:spPr>
        <p:txBody>
          <a:bodyPr anchorCtr="0" anchor="b" bIns="45700" lIns="0" spcFirstLastPara="1" rIns="0" wrap="square" tIns="45700">
            <a:noAutofit/>
          </a:bodyPr>
          <a:lstStyle>
            <a:lvl1pPr indent="0" lvl="0" marL="0" marR="0" algn="r">
              <a:spcBef>
                <a:spcPts val="0"/>
              </a:spcBef>
              <a:spcAft>
                <a:spcPts val="0"/>
              </a:spcAft>
              <a:buNone/>
              <a:defRPr sz="1200">
                <a:solidFill>
                  <a:srgbClr val="BABABA"/>
                </a:solidFill>
                <a:latin typeface="Book Antiqua"/>
                <a:ea typeface="Book Antiqua"/>
                <a:cs typeface="Book Antiqua"/>
                <a:sym typeface="Book Antiqua"/>
              </a:defRPr>
            </a:lvl1pPr>
            <a:lvl2pPr indent="0" lvl="1" marL="0" marR="0" algn="r">
              <a:spcBef>
                <a:spcPts val="0"/>
              </a:spcBef>
              <a:spcAft>
                <a:spcPts val="0"/>
              </a:spcAft>
              <a:buNone/>
              <a:defRPr sz="1200">
                <a:solidFill>
                  <a:srgbClr val="BABABA"/>
                </a:solidFill>
                <a:latin typeface="Book Antiqua"/>
                <a:ea typeface="Book Antiqua"/>
                <a:cs typeface="Book Antiqua"/>
                <a:sym typeface="Book Antiqua"/>
              </a:defRPr>
            </a:lvl2pPr>
            <a:lvl3pPr indent="0" lvl="2" marL="0" marR="0" algn="r">
              <a:spcBef>
                <a:spcPts val="0"/>
              </a:spcBef>
              <a:spcAft>
                <a:spcPts val="0"/>
              </a:spcAft>
              <a:buNone/>
              <a:defRPr sz="1200">
                <a:solidFill>
                  <a:srgbClr val="BABABA"/>
                </a:solidFill>
                <a:latin typeface="Book Antiqua"/>
                <a:ea typeface="Book Antiqua"/>
                <a:cs typeface="Book Antiqua"/>
                <a:sym typeface="Book Antiqua"/>
              </a:defRPr>
            </a:lvl3pPr>
            <a:lvl4pPr indent="0" lvl="3" marL="0" marR="0" algn="r">
              <a:spcBef>
                <a:spcPts val="0"/>
              </a:spcBef>
              <a:spcAft>
                <a:spcPts val="0"/>
              </a:spcAft>
              <a:buNone/>
              <a:defRPr sz="1200">
                <a:solidFill>
                  <a:srgbClr val="BABABA"/>
                </a:solidFill>
                <a:latin typeface="Book Antiqua"/>
                <a:ea typeface="Book Antiqua"/>
                <a:cs typeface="Book Antiqua"/>
                <a:sym typeface="Book Antiqua"/>
              </a:defRPr>
            </a:lvl4pPr>
            <a:lvl5pPr indent="0" lvl="4" marL="0" marR="0" algn="r">
              <a:spcBef>
                <a:spcPts val="0"/>
              </a:spcBef>
              <a:spcAft>
                <a:spcPts val="0"/>
              </a:spcAft>
              <a:buNone/>
              <a:defRPr sz="1200">
                <a:solidFill>
                  <a:srgbClr val="BABABA"/>
                </a:solidFill>
                <a:latin typeface="Book Antiqua"/>
                <a:ea typeface="Book Antiqua"/>
                <a:cs typeface="Book Antiqua"/>
                <a:sym typeface="Book Antiqua"/>
              </a:defRPr>
            </a:lvl5pPr>
            <a:lvl6pPr indent="0" lvl="5" marL="0" marR="0" algn="r">
              <a:spcBef>
                <a:spcPts val="0"/>
              </a:spcBef>
              <a:spcAft>
                <a:spcPts val="0"/>
              </a:spcAft>
              <a:buNone/>
              <a:defRPr sz="1200">
                <a:solidFill>
                  <a:srgbClr val="BABABA"/>
                </a:solidFill>
                <a:latin typeface="Book Antiqua"/>
                <a:ea typeface="Book Antiqua"/>
                <a:cs typeface="Book Antiqua"/>
                <a:sym typeface="Book Antiqua"/>
              </a:defRPr>
            </a:lvl6pPr>
            <a:lvl7pPr indent="0" lvl="6" marL="0" marR="0" algn="r">
              <a:spcBef>
                <a:spcPts val="0"/>
              </a:spcBef>
              <a:spcAft>
                <a:spcPts val="0"/>
              </a:spcAft>
              <a:buNone/>
              <a:defRPr sz="1200">
                <a:solidFill>
                  <a:srgbClr val="BABABA"/>
                </a:solidFill>
                <a:latin typeface="Book Antiqua"/>
                <a:ea typeface="Book Antiqua"/>
                <a:cs typeface="Book Antiqua"/>
                <a:sym typeface="Book Antiqua"/>
              </a:defRPr>
            </a:lvl7pPr>
            <a:lvl8pPr indent="0" lvl="7" marL="0" marR="0" algn="r">
              <a:spcBef>
                <a:spcPts val="0"/>
              </a:spcBef>
              <a:spcAft>
                <a:spcPts val="0"/>
              </a:spcAft>
              <a:buNone/>
              <a:defRPr sz="1200">
                <a:solidFill>
                  <a:srgbClr val="BABABA"/>
                </a:solidFill>
                <a:latin typeface="Book Antiqua"/>
                <a:ea typeface="Book Antiqua"/>
                <a:cs typeface="Book Antiqua"/>
                <a:sym typeface="Book Antiqua"/>
              </a:defRPr>
            </a:lvl8pPr>
            <a:lvl9pPr indent="0" lvl="8" marL="0" marR="0" algn="r">
              <a:spcBef>
                <a:spcPts val="0"/>
              </a:spcBef>
              <a:spcAft>
                <a:spcPts val="0"/>
              </a:spcAft>
              <a:buNone/>
              <a:defRPr sz="1200">
                <a:solidFill>
                  <a:srgbClr val="BABABA"/>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627" name="Shape 627"/>
        <p:cNvGrpSpPr/>
        <p:nvPr/>
      </p:nvGrpSpPr>
      <p:grpSpPr>
        <a:xfrm>
          <a:off x="0" y="0"/>
          <a:ext cx="0" cy="0"/>
          <a:chOff x="0" y="0"/>
          <a:chExt cx="0" cy="0"/>
        </a:xfrm>
      </p:grpSpPr>
      <p:sp>
        <p:nvSpPr>
          <p:cNvPr id="628" name="Google Shape;628;p17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29" name="Google Shape;629;p172"/>
          <p:cNvSpPr txBox="1"/>
          <p:nvPr>
            <p:ph idx="10" type="dt"/>
          </p:nvPr>
        </p:nvSpPr>
        <p:spPr>
          <a:xfrm>
            <a:off x="4572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0" name="Google Shape;630;p172"/>
          <p:cNvSpPr txBox="1"/>
          <p:nvPr>
            <p:ph idx="11" type="ftr"/>
          </p:nvPr>
        </p:nvSpPr>
        <p:spPr>
          <a:xfrm>
            <a:off x="3124200" y="6416675"/>
            <a:ext cx="2895600" cy="365125"/>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1" name="Google Shape;631;p172"/>
          <p:cNvSpPr txBox="1"/>
          <p:nvPr>
            <p:ph idx="12" type="sldNum"/>
          </p:nvPr>
        </p:nvSpPr>
        <p:spPr>
          <a:xfrm>
            <a:off x="7924800" y="6416675"/>
            <a:ext cx="762000" cy="365125"/>
          </a:xfrm>
          <a:prstGeom prst="rect">
            <a:avLst/>
          </a:prstGeom>
          <a:noFill/>
          <a:ln>
            <a:noFill/>
          </a:ln>
        </p:spPr>
        <p:txBody>
          <a:bodyPr anchorCtr="0" anchor="b" bIns="45700" lIns="0" spcFirstLastPara="1" rIns="0" wrap="square" tIns="45700">
            <a:noAutofit/>
          </a:bodyPr>
          <a:lstStyle>
            <a:lvl1pPr indent="0" lvl="0" marL="0" marR="0" algn="r">
              <a:spcBef>
                <a:spcPts val="0"/>
              </a:spcBef>
              <a:spcAft>
                <a:spcPts val="0"/>
              </a:spcAft>
              <a:buNone/>
              <a:defRPr sz="1200">
                <a:solidFill>
                  <a:srgbClr val="BABABA"/>
                </a:solidFill>
                <a:latin typeface="Book Antiqua"/>
                <a:ea typeface="Book Antiqua"/>
                <a:cs typeface="Book Antiqua"/>
                <a:sym typeface="Book Antiqua"/>
              </a:defRPr>
            </a:lvl1pPr>
            <a:lvl2pPr indent="0" lvl="1" marL="0" marR="0" algn="r">
              <a:spcBef>
                <a:spcPts val="0"/>
              </a:spcBef>
              <a:spcAft>
                <a:spcPts val="0"/>
              </a:spcAft>
              <a:buNone/>
              <a:defRPr sz="1200">
                <a:solidFill>
                  <a:srgbClr val="BABABA"/>
                </a:solidFill>
                <a:latin typeface="Book Antiqua"/>
                <a:ea typeface="Book Antiqua"/>
                <a:cs typeface="Book Antiqua"/>
                <a:sym typeface="Book Antiqua"/>
              </a:defRPr>
            </a:lvl2pPr>
            <a:lvl3pPr indent="0" lvl="2" marL="0" marR="0" algn="r">
              <a:spcBef>
                <a:spcPts val="0"/>
              </a:spcBef>
              <a:spcAft>
                <a:spcPts val="0"/>
              </a:spcAft>
              <a:buNone/>
              <a:defRPr sz="1200">
                <a:solidFill>
                  <a:srgbClr val="BABABA"/>
                </a:solidFill>
                <a:latin typeface="Book Antiqua"/>
                <a:ea typeface="Book Antiqua"/>
                <a:cs typeface="Book Antiqua"/>
                <a:sym typeface="Book Antiqua"/>
              </a:defRPr>
            </a:lvl3pPr>
            <a:lvl4pPr indent="0" lvl="3" marL="0" marR="0" algn="r">
              <a:spcBef>
                <a:spcPts val="0"/>
              </a:spcBef>
              <a:spcAft>
                <a:spcPts val="0"/>
              </a:spcAft>
              <a:buNone/>
              <a:defRPr sz="1200">
                <a:solidFill>
                  <a:srgbClr val="BABABA"/>
                </a:solidFill>
                <a:latin typeface="Book Antiqua"/>
                <a:ea typeface="Book Antiqua"/>
                <a:cs typeface="Book Antiqua"/>
                <a:sym typeface="Book Antiqua"/>
              </a:defRPr>
            </a:lvl4pPr>
            <a:lvl5pPr indent="0" lvl="4" marL="0" marR="0" algn="r">
              <a:spcBef>
                <a:spcPts val="0"/>
              </a:spcBef>
              <a:spcAft>
                <a:spcPts val="0"/>
              </a:spcAft>
              <a:buNone/>
              <a:defRPr sz="1200">
                <a:solidFill>
                  <a:srgbClr val="BABABA"/>
                </a:solidFill>
                <a:latin typeface="Book Antiqua"/>
                <a:ea typeface="Book Antiqua"/>
                <a:cs typeface="Book Antiqua"/>
                <a:sym typeface="Book Antiqua"/>
              </a:defRPr>
            </a:lvl5pPr>
            <a:lvl6pPr indent="0" lvl="5" marL="0" marR="0" algn="r">
              <a:spcBef>
                <a:spcPts val="0"/>
              </a:spcBef>
              <a:spcAft>
                <a:spcPts val="0"/>
              </a:spcAft>
              <a:buNone/>
              <a:defRPr sz="1200">
                <a:solidFill>
                  <a:srgbClr val="BABABA"/>
                </a:solidFill>
                <a:latin typeface="Book Antiqua"/>
                <a:ea typeface="Book Antiqua"/>
                <a:cs typeface="Book Antiqua"/>
                <a:sym typeface="Book Antiqua"/>
              </a:defRPr>
            </a:lvl6pPr>
            <a:lvl7pPr indent="0" lvl="6" marL="0" marR="0" algn="r">
              <a:spcBef>
                <a:spcPts val="0"/>
              </a:spcBef>
              <a:spcAft>
                <a:spcPts val="0"/>
              </a:spcAft>
              <a:buNone/>
              <a:defRPr sz="1200">
                <a:solidFill>
                  <a:srgbClr val="BABABA"/>
                </a:solidFill>
                <a:latin typeface="Book Antiqua"/>
                <a:ea typeface="Book Antiqua"/>
                <a:cs typeface="Book Antiqua"/>
                <a:sym typeface="Book Antiqua"/>
              </a:defRPr>
            </a:lvl7pPr>
            <a:lvl8pPr indent="0" lvl="7" marL="0" marR="0" algn="r">
              <a:spcBef>
                <a:spcPts val="0"/>
              </a:spcBef>
              <a:spcAft>
                <a:spcPts val="0"/>
              </a:spcAft>
              <a:buNone/>
              <a:defRPr sz="1200">
                <a:solidFill>
                  <a:srgbClr val="BABABA"/>
                </a:solidFill>
                <a:latin typeface="Book Antiqua"/>
                <a:ea typeface="Book Antiqua"/>
                <a:cs typeface="Book Antiqua"/>
                <a:sym typeface="Book Antiqua"/>
              </a:defRPr>
            </a:lvl8pPr>
            <a:lvl9pPr indent="0" lvl="8" marL="0" marR="0" algn="r">
              <a:spcBef>
                <a:spcPts val="0"/>
              </a:spcBef>
              <a:spcAft>
                <a:spcPts val="0"/>
              </a:spcAft>
              <a:buNone/>
              <a:defRPr sz="1200">
                <a:solidFill>
                  <a:srgbClr val="BABABA"/>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type="objTx">
  <p:cSld name="OBJECT_WITH_CAPTION_TEXT">
    <p:spTree>
      <p:nvGrpSpPr>
        <p:cNvPr id="61" name="Shape 61"/>
        <p:cNvGrpSpPr/>
        <p:nvPr/>
      </p:nvGrpSpPr>
      <p:grpSpPr>
        <a:xfrm>
          <a:off x="0" y="0"/>
          <a:ext cx="0" cy="0"/>
          <a:chOff x="0" y="0"/>
          <a:chExt cx="0" cy="0"/>
        </a:xfrm>
      </p:grpSpPr>
      <p:sp>
        <p:nvSpPr>
          <p:cNvPr id="62" name="Google Shape;62;p358"/>
          <p:cNvSpPr txBox="1"/>
          <p:nvPr>
            <p:ph type="title"/>
          </p:nvPr>
        </p:nvSpPr>
        <p:spPr>
          <a:xfrm>
            <a:off x="457200" y="228600"/>
            <a:ext cx="5897880" cy="1173480"/>
          </a:xfrm>
          <a:prstGeom prst="rect">
            <a:avLst/>
          </a:prstGeom>
          <a:noFill/>
          <a:ln>
            <a:noFill/>
          </a:ln>
        </p:spPr>
        <p:txBody>
          <a:bodyPr anchorCtr="0" anchor="b" bIns="0" lIns="45700" spcFirstLastPara="1" rIns="45700" wrap="square" tIns="0">
            <a:normAutofit/>
          </a:bodyPr>
          <a:lstStyle>
            <a:lvl1pPr lvl="0" algn="l">
              <a:spcBef>
                <a:spcPts val="0"/>
              </a:spcBef>
              <a:spcAft>
                <a:spcPts val="0"/>
              </a:spcAft>
              <a:buClr>
                <a:srgbClr val="FEF7F0"/>
              </a:buClr>
              <a:buSzPts val="2400"/>
              <a:buFont typeface="Trebuchet MS"/>
              <a:buNone/>
              <a:defRPr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58"/>
          <p:cNvSpPr txBox="1"/>
          <p:nvPr>
            <p:ph idx="1" type="body"/>
          </p:nvPr>
        </p:nvSpPr>
        <p:spPr>
          <a:xfrm>
            <a:off x="457200" y="1497416"/>
            <a:ext cx="5897880" cy="602512"/>
          </a:xfrm>
          <a:prstGeom prst="rect">
            <a:avLst/>
          </a:prstGeom>
          <a:noFill/>
          <a:ln>
            <a:noFill/>
          </a:ln>
        </p:spPr>
        <p:txBody>
          <a:bodyPr anchorCtr="0" anchor="t" bIns="0" lIns="45700" spcFirstLastPara="1" rIns="0" wrap="square" tIns="0">
            <a:normAutofit/>
          </a:bodyPr>
          <a:lstStyle>
            <a:lvl1pPr indent="-228600" lvl="0" marL="457200" algn="l">
              <a:spcBef>
                <a:spcPts val="0"/>
              </a:spcBef>
              <a:spcAft>
                <a:spcPts val="0"/>
              </a:spcAft>
              <a:buSzPts val="1022"/>
              <a:buNone/>
              <a:defRPr sz="1400"/>
            </a:lvl1pPr>
            <a:lvl2pPr indent="-228600" lvl="1" marL="914400" algn="l">
              <a:spcBef>
                <a:spcPts val="500"/>
              </a:spcBef>
              <a:spcAft>
                <a:spcPts val="0"/>
              </a:spcAft>
              <a:buSzPts val="960"/>
              <a:buNone/>
              <a:defRPr sz="1200"/>
            </a:lvl2pPr>
            <a:lvl3pPr indent="-228600" lvl="2" marL="1371600" algn="l">
              <a:spcBef>
                <a:spcPts val="400"/>
              </a:spcBef>
              <a:spcAft>
                <a:spcPts val="0"/>
              </a:spcAft>
              <a:buSzPts val="600"/>
              <a:buNone/>
              <a:defRPr sz="1000"/>
            </a:lvl3pPr>
            <a:lvl4pPr indent="-228600" lvl="3" marL="1828800" algn="l">
              <a:spcBef>
                <a:spcPts val="180"/>
              </a:spcBef>
              <a:spcAft>
                <a:spcPts val="0"/>
              </a:spcAft>
              <a:buSzPts val="720"/>
              <a:buNone/>
              <a:defRPr sz="900"/>
            </a:lvl4pPr>
            <a:lvl5pPr indent="-228600" lvl="4" marL="2286000" algn="l">
              <a:spcBef>
                <a:spcPts val="400"/>
              </a:spcBef>
              <a:spcAft>
                <a:spcPts val="0"/>
              </a:spcAft>
              <a:buSzPts val="630"/>
              <a:buNone/>
              <a:defRPr sz="900"/>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64" name="Google Shape;64;p358"/>
          <p:cNvSpPr txBox="1"/>
          <p:nvPr>
            <p:ph idx="2" type="body"/>
          </p:nvPr>
        </p:nvSpPr>
        <p:spPr>
          <a:xfrm>
            <a:off x="457200" y="2133600"/>
            <a:ext cx="7239000" cy="4371752"/>
          </a:xfrm>
          <a:prstGeom prst="rect">
            <a:avLst/>
          </a:prstGeom>
          <a:noFill/>
          <a:ln>
            <a:noFill/>
          </a:ln>
        </p:spPr>
        <p:txBody>
          <a:bodyPr anchorCtr="0" anchor="t" bIns="45700" lIns="91425" spcFirstLastPara="1" rIns="91425" wrap="square" tIns="45700">
            <a:noAutofit/>
          </a:bodyPr>
          <a:lstStyle>
            <a:lvl1pPr indent="-376936" lvl="0" marL="457200" algn="l">
              <a:spcBef>
                <a:spcPts val="600"/>
              </a:spcBef>
              <a:spcAft>
                <a:spcPts val="0"/>
              </a:spcAft>
              <a:buSzPts val="2336"/>
              <a:buChar char="⦿"/>
              <a:defRPr sz="3200"/>
            </a:lvl1pPr>
            <a:lvl2pPr indent="-370840" lvl="1" marL="914400" algn="l">
              <a:spcBef>
                <a:spcPts val="500"/>
              </a:spcBef>
              <a:spcAft>
                <a:spcPts val="0"/>
              </a:spcAft>
              <a:buSzPts val="2240"/>
              <a:buChar char="◼"/>
              <a:defRPr sz="2800"/>
            </a:lvl2pPr>
            <a:lvl3pPr indent="-320039" lvl="2" marL="1371600" algn="l">
              <a:spcBef>
                <a:spcPts val="400"/>
              </a:spcBef>
              <a:spcAft>
                <a:spcPts val="0"/>
              </a:spcAft>
              <a:buSzPts val="1440"/>
              <a:buChar char="🞆"/>
              <a:defRPr sz="2400"/>
            </a:lvl3pPr>
            <a:lvl4pPr indent="-330200" lvl="3" marL="1828800" algn="l">
              <a:spcBef>
                <a:spcPts val="400"/>
              </a:spcBef>
              <a:spcAft>
                <a:spcPts val="0"/>
              </a:spcAft>
              <a:buSzPts val="1600"/>
              <a:buChar char="⚫"/>
              <a:defRPr sz="2000"/>
            </a:lvl4pPr>
            <a:lvl5pPr indent="-317500" lvl="4" marL="2286000" algn="l">
              <a:spcBef>
                <a:spcPts val="400"/>
              </a:spcBef>
              <a:spcAft>
                <a:spcPts val="0"/>
              </a:spcAft>
              <a:buSzPts val="1400"/>
              <a:buChar char="◉"/>
              <a:defRPr sz="2000"/>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65" name="Google Shape;65;p358"/>
          <p:cNvSpPr txBox="1"/>
          <p:nvPr>
            <p:ph idx="10" type="dt"/>
          </p:nvPr>
        </p:nvSpPr>
        <p:spPr>
          <a:xfrm>
            <a:off x="4246563" y="6557963"/>
            <a:ext cx="2001837" cy="227012"/>
          </a:xfrm>
          <a:prstGeom prst="rect">
            <a:avLst/>
          </a:prstGeom>
          <a:noFill/>
          <a:ln>
            <a:noFill/>
          </a:ln>
        </p:spPr>
        <p:txBody>
          <a:bodyPr anchorCtr="0" anchor="b" bIns="0" lIns="91425" spcFirstLastPara="1" rIns="91425"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58"/>
          <p:cNvSpPr txBox="1"/>
          <p:nvPr>
            <p:ph idx="11" type="ftr"/>
          </p:nvPr>
        </p:nvSpPr>
        <p:spPr>
          <a:xfrm>
            <a:off x="457200" y="6557963"/>
            <a:ext cx="3657600" cy="228600"/>
          </a:xfrm>
          <a:prstGeom prst="rect">
            <a:avLst/>
          </a:prstGeom>
          <a:noFill/>
          <a:ln>
            <a:noFill/>
          </a:ln>
        </p:spPr>
        <p:txBody>
          <a:bodyPr anchorCtr="0" anchor="b"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58"/>
          <p:cNvSpPr txBox="1"/>
          <p:nvPr>
            <p:ph idx="12" type="sldNum"/>
          </p:nvPr>
        </p:nvSpPr>
        <p:spPr>
          <a:xfrm>
            <a:off x="6251575" y="6556375"/>
            <a:ext cx="588963" cy="228600"/>
          </a:xfrm>
          <a:prstGeom prst="rect">
            <a:avLst/>
          </a:prstGeom>
          <a:noFill/>
          <a:ln>
            <a:noFill/>
          </a:ln>
        </p:spPr>
        <p:txBody>
          <a:bodyPr anchorCtr="0" anchor="b" bIns="0" lIns="0" spcFirstLastPara="1" rIns="0" wrap="square" tIns="0">
            <a:noAutofit/>
          </a:bodyPr>
          <a:lstStyle>
            <a:lvl1pPr indent="0" lvl="0" marL="0" marR="0" algn="r">
              <a:spcBef>
                <a:spcPts val="0"/>
              </a:spcBef>
              <a:spcAft>
                <a:spcPts val="0"/>
              </a:spcAft>
              <a:buNone/>
              <a:defRPr sz="1100">
                <a:solidFill>
                  <a:schemeClr val="dk2"/>
                </a:solidFill>
                <a:latin typeface="Trebuchet MS"/>
                <a:ea typeface="Trebuchet MS"/>
                <a:cs typeface="Trebuchet MS"/>
                <a:sym typeface="Trebuchet MS"/>
              </a:defRPr>
            </a:lvl1pPr>
            <a:lvl2pPr indent="0" lvl="1" marL="0" marR="0" algn="r">
              <a:spcBef>
                <a:spcPts val="0"/>
              </a:spcBef>
              <a:spcAft>
                <a:spcPts val="0"/>
              </a:spcAft>
              <a:buNone/>
              <a:defRPr sz="1100">
                <a:solidFill>
                  <a:schemeClr val="dk2"/>
                </a:solidFill>
                <a:latin typeface="Trebuchet MS"/>
                <a:ea typeface="Trebuchet MS"/>
                <a:cs typeface="Trebuchet MS"/>
                <a:sym typeface="Trebuchet MS"/>
              </a:defRPr>
            </a:lvl2pPr>
            <a:lvl3pPr indent="0" lvl="2" marL="0" marR="0" algn="r">
              <a:spcBef>
                <a:spcPts val="0"/>
              </a:spcBef>
              <a:spcAft>
                <a:spcPts val="0"/>
              </a:spcAft>
              <a:buNone/>
              <a:defRPr sz="1100">
                <a:solidFill>
                  <a:schemeClr val="dk2"/>
                </a:solidFill>
                <a:latin typeface="Trebuchet MS"/>
                <a:ea typeface="Trebuchet MS"/>
                <a:cs typeface="Trebuchet MS"/>
                <a:sym typeface="Trebuchet MS"/>
              </a:defRPr>
            </a:lvl3pPr>
            <a:lvl4pPr indent="0" lvl="3" marL="0" marR="0" algn="r">
              <a:spcBef>
                <a:spcPts val="0"/>
              </a:spcBef>
              <a:spcAft>
                <a:spcPts val="0"/>
              </a:spcAft>
              <a:buNone/>
              <a:defRPr sz="1100">
                <a:solidFill>
                  <a:schemeClr val="dk2"/>
                </a:solidFill>
                <a:latin typeface="Trebuchet MS"/>
                <a:ea typeface="Trebuchet MS"/>
                <a:cs typeface="Trebuchet MS"/>
                <a:sym typeface="Trebuchet MS"/>
              </a:defRPr>
            </a:lvl4pPr>
            <a:lvl5pPr indent="0" lvl="4" marL="0" marR="0" algn="r">
              <a:spcBef>
                <a:spcPts val="0"/>
              </a:spcBef>
              <a:spcAft>
                <a:spcPts val="0"/>
              </a:spcAft>
              <a:buNone/>
              <a:defRPr sz="1100">
                <a:solidFill>
                  <a:schemeClr val="dk2"/>
                </a:solidFill>
                <a:latin typeface="Trebuchet MS"/>
                <a:ea typeface="Trebuchet MS"/>
                <a:cs typeface="Trebuchet MS"/>
                <a:sym typeface="Trebuchet MS"/>
              </a:defRPr>
            </a:lvl5pPr>
            <a:lvl6pPr indent="0" lvl="5" marL="0" marR="0" algn="r">
              <a:spcBef>
                <a:spcPts val="0"/>
              </a:spcBef>
              <a:spcAft>
                <a:spcPts val="0"/>
              </a:spcAft>
              <a:buNone/>
              <a:defRPr sz="1100">
                <a:solidFill>
                  <a:schemeClr val="dk2"/>
                </a:solidFill>
                <a:latin typeface="Trebuchet MS"/>
                <a:ea typeface="Trebuchet MS"/>
                <a:cs typeface="Trebuchet MS"/>
                <a:sym typeface="Trebuchet MS"/>
              </a:defRPr>
            </a:lvl6pPr>
            <a:lvl7pPr indent="0" lvl="6" marL="0" marR="0" algn="r">
              <a:spcBef>
                <a:spcPts val="0"/>
              </a:spcBef>
              <a:spcAft>
                <a:spcPts val="0"/>
              </a:spcAft>
              <a:buNone/>
              <a:defRPr sz="1100">
                <a:solidFill>
                  <a:schemeClr val="dk2"/>
                </a:solidFill>
                <a:latin typeface="Trebuchet MS"/>
                <a:ea typeface="Trebuchet MS"/>
                <a:cs typeface="Trebuchet MS"/>
                <a:sym typeface="Trebuchet MS"/>
              </a:defRPr>
            </a:lvl7pPr>
            <a:lvl8pPr indent="0" lvl="7" marL="0" marR="0" algn="r">
              <a:spcBef>
                <a:spcPts val="0"/>
              </a:spcBef>
              <a:spcAft>
                <a:spcPts val="0"/>
              </a:spcAft>
              <a:buNone/>
              <a:defRPr sz="1100">
                <a:solidFill>
                  <a:schemeClr val="dk2"/>
                </a:solidFill>
                <a:latin typeface="Trebuchet MS"/>
                <a:ea typeface="Trebuchet MS"/>
                <a:cs typeface="Trebuchet MS"/>
                <a:sym typeface="Trebuchet MS"/>
              </a:defRPr>
            </a:lvl8pPr>
            <a:lvl9pPr indent="0" lvl="8" marL="0" marR="0" algn="r">
              <a:spcBef>
                <a:spcPts val="0"/>
              </a:spcBef>
              <a:spcAft>
                <a:spcPts val="0"/>
              </a:spcAft>
              <a:buNone/>
              <a:defRPr sz="1100">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type="title">
  <p:cSld name="TITLE">
    <p:spTree>
      <p:nvGrpSpPr>
        <p:cNvPr id="632" name="Shape 632"/>
        <p:cNvGrpSpPr/>
        <p:nvPr/>
      </p:nvGrpSpPr>
      <p:grpSpPr>
        <a:xfrm>
          <a:off x="0" y="0"/>
          <a:ext cx="0" cy="0"/>
          <a:chOff x="0" y="0"/>
          <a:chExt cx="0" cy="0"/>
        </a:xfrm>
      </p:grpSpPr>
      <p:sp>
        <p:nvSpPr>
          <p:cNvPr id="633" name="Google Shape;633;p192"/>
          <p:cNvSpPr txBox="1"/>
          <p:nvPr>
            <p:ph type="ctrTitle"/>
          </p:nvPr>
        </p:nvSpPr>
        <p:spPr>
          <a:xfrm>
            <a:off x="422030" y="1371600"/>
            <a:ext cx="8229600" cy="1828800"/>
          </a:xfrm>
          <a:prstGeom prst="rect">
            <a:avLst/>
          </a:prstGeom>
          <a:noFill/>
          <a:ln>
            <a:noFill/>
          </a:ln>
        </p:spPr>
        <p:txBody>
          <a:bodyPr anchorCtr="0" anchor="b" bIns="0" lIns="45700" spcFirstLastPara="1" rIns="45700" wrap="square" tIns="0">
            <a:normAutofit/>
          </a:bodyPr>
          <a:lstStyle>
            <a:lvl1pPr lvl="0" algn="ctr">
              <a:spcBef>
                <a:spcPts val="0"/>
              </a:spcBef>
              <a:spcAft>
                <a:spcPts val="0"/>
              </a:spcAft>
              <a:buSzPts val="1400"/>
              <a:buNone/>
              <a:defRPr b="1" sz="4800" cap="none">
                <a:solidFill>
                  <a:srgbClr val="EAD594"/>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34" name="Google Shape;634;p192"/>
          <p:cNvSpPr txBox="1"/>
          <p:nvPr>
            <p:ph idx="1" type="subTitle"/>
          </p:nvPr>
        </p:nvSpPr>
        <p:spPr>
          <a:xfrm>
            <a:off x="1371600" y="3331698"/>
            <a:ext cx="6400800" cy="1752600"/>
          </a:xfrm>
          <a:prstGeom prst="rect">
            <a:avLst/>
          </a:prstGeom>
          <a:noFill/>
          <a:ln>
            <a:noFill/>
          </a:ln>
        </p:spPr>
        <p:txBody>
          <a:bodyPr anchorCtr="0" anchor="t" bIns="45700" lIns="91425" spcFirstLastPara="1" rIns="91425" wrap="square" tIns="45700">
            <a:noAutofit/>
          </a:bodyPr>
          <a:lstStyle>
            <a:lvl1pPr lvl="0" algn="ctr">
              <a:spcBef>
                <a:spcPts val="560"/>
              </a:spcBef>
              <a:spcAft>
                <a:spcPts val="0"/>
              </a:spcAft>
              <a:buSzPts val="1820"/>
              <a:buNone/>
              <a:defRPr>
                <a:solidFill>
                  <a:schemeClr val="lt1"/>
                </a:solidFill>
              </a:defRPr>
            </a:lvl1pPr>
            <a:lvl2pPr lvl="1" algn="ctr">
              <a:spcBef>
                <a:spcPts val="360"/>
              </a:spcBef>
              <a:spcAft>
                <a:spcPts val="0"/>
              </a:spcAft>
              <a:buSzPts val="1440"/>
              <a:buNone/>
              <a:defRPr/>
            </a:lvl2pPr>
            <a:lvl3pPr lvl="2" algn="ctr">
              <a:spcBef>
                <a:spcPts val="360"/>
              </a:spcBef>
              <a:spcAft>
                <a:spcPts val="0"/>
              </a:spcAft>
              <a:buSzPts val="1710"/>
              <a:buNone/>
              <a:defRPr/>
            </a:lvl3pPr>
            <a:lvl4pPr lvl="3" algn="ctr">
              <a:spcBef>
                <a:spcPts val="360"/>
              </a:spcBef>
              <a:spcAft>
                <a:spcPts val="0"/>
              </a:spcAft>
              <a:buSzPts val="1800"/>
              <a:buNone/>
              <a:defRPr/>
            </a:lvl4pPr>
            <a:lvl5pPr lvl="4" algn="ctr">
              <a:spcBef>
                <a:spcPts val="360"/>
              </a:spcBef>
              <a:spcAft>
                <a:spcPts val="0"/>
              </a:spcAft>
              <a:buSzPts val="1800"/>
              <a:buNone/>
              <a:defRPr/>
            </a:lvl5pPr>
            <a:lvl6pPr lvl="5" algn="ctr">
              <a:spcBef>
                <a:spcPts val="360"/>
              </a:spcBef>
              <a:spcAft>
                <a:spcPts val="0"/>
              </a:spcAft>
              <a:buSzPts val="1800"/>
              <a:buNone/>
              <a:defRPr/>
            </a:lvl6pPr>
            <a:lvl7pPr lvl="6" algn="ctr">
              <a:spcBef>
                <a:spcPts val="360"/>
              </a:spcBef>
              <a:spcAft>
                <a:spcPts val="0"/>
              </a:spcAft>
              <a:buSzPts val="180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p:txBody>
      </p:sp>
      <p:sp>
        <p:nvSpPr>
          <p:cNvPr id="635" name="Google Shape;635;p192"/>
          <p:cNvSpPr txBox="1"/>
          <p:nvPr>
            <p:ph idx="10" type="dt"/>
          </p:nvPr>
        </p:nvSpPr>
        <p:spPr>
          <a:xfrm>
            <a:off x="4572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6" name="Google Shape;636;p192"/>
          <p:cNvSpPr txBox="1"/>
          <p:nvPr>
            <p:ph idx="11" type="ftr"/>
          </p:nvPr>
        </p:nvSpPr>
        <p:spPr>
          <a:xfrm>
            <a:off x="3124200" y="6416675"/>
            <a:ext cx="2895600" cy="365125"/>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7" name="Google Shape;637;p192"/>
          <p:cNvSpPr txBox="1"/>
          <p:nvPr>
            <p:ph idx="12" type="sldNum"/>
          </p:nvPr>
        </p:nvSpPr>
        <p:spPr>
          <a:xfrm>
            <a:off x="7924800" y="6416675"/>
            <a:ext cx="762000" cy="365125"/>
          </a:xfrm>
          <a:prstGeom prst="rect">
            <a:avLst/>
          </a:prstGeom>
          <a:noFill/>
          <a:ln>
            <a:noFill/>
          </a:ln>
        </p:spPr>
        <p:txBody>
          <a:bodyPr anchorCtr="0" anchor="b" bIns="45700" lIns="0" spcFirstLastPara="1" rIns="0" wrap="square" tIns="45700">
            <a:noAutofit/>
          </a:bodyPr>
          <a:lstStyle>
            <a:lvl1pPr indent="0" lvl="0" marL="0" marR="0" algn="r">
              <a:spcBef>
                <a:spcPts val="0"/>
              </a:spcBef>
              <a:spcAft>
                <a:spcPts val="0"/>
              </a:spcAft>
              <a:buNone/>
              <a:defRPr sz="1200">
                <a:solidFill>
                  <a:srgbClr val="BABABA"/>
                </a:solidFill>
                <a:latin typeface="Book Antiqua"/>
                <a:ea typeface="Book Antiqua"/>
                <a:cs typeface="Book Antiqua"/>
                <a:sym typeface="Book Antiqua"/>
              </a:defRPr>
            </a:lvl1pPr>
            <a:lvl2pPr indent="0" lvl="1" marL="0" marR="0" algn="r">
              <a:spcBef>
                <a:spcPts val="0"/>
              </a:spcBef>
              <a:spcAft>
                <a:spcPts val="0"/>
              </a:spcAft>
              <a:buNone/>
              <a:defRPr sz="1200">
                <a:solidFill>
                  <a:srgbClr val="BABABA"/>
                </a:solidFill>
                <a:latin typeface="Book Antiqua"/>
                <a:ea typeface="Book Antiqua"/>
                <a:cs typeface="Book Antiqua"/>
                <a:sym typeface="Book Antiqua"/>
              </a:defRPr>
            </a:lvl2pPr>
            <a:lvl3pPr indent="0" lvl="2" marL="0" marR="0" algn="r">
              <a:spcBef>
                <a:spcPts val="0"/>
              </a:spcBef>
              <a:spcAft>
                <a:spcPts val="0"/>
              </a:spcAft>
              <a:buNone/>
              <a:defRPr sz="1200">
                <a:solidFill>
                  <a:srgbClr val="BABABA"/>
                </a:solidFill>
                <a:latin typeface="Book Antiqua"/>
                <a:ea typeface="Book Antiqua"/>
                <a:cs typeface="Book Antiqua"/>
                <a:sym typeface="Book Antiqua"/>
              </a:defRPr>
            </a:lvl3pPr>
            <a:lvl4pPr indent="0" lvl="3" marL="0" marR="0" algn="r">
              <a:spcBef>
                <a:spcPts val="0"/>
              </a:spcBef>
              <a:spcAft>
                <a:spcPts val="0"/>
              </a:spcAft>
              <a:buNone/>
              <a:defRPr sz="1200">
                <a:solidFill>
                  <a:srgbClr val="BABABA"/>
                </a:solidFill>
                <a:latin typeface="Book Antiqua"/>
                <a:ea typeface="Book Antiqua"/>
                <a:cs typeface="Book Antiqua"/>
                <a:sym typeface="Book Antiqua"/>
              </a:defRPr>
            </a:lvl4pPr>
            <a:lvl5pPr indent="0" lvl="4" marL="0" marR="0" algn="r">
              <a:spcBef>
                <a:spcPts val="0"/>
              </a:spcBef>
              <a:spcAft>
                <a:spcPts val="0"/>
              </a:spcAft>
              <a:buNone/>
              <a:defRPr sz="1200">
                <a:solidFill>
                  <a:srgbClr val="BABABA"/>
                </a:solidFill>
                <a:latin typeface="Book Antiqua"/>
                <a:ea typeface="Book Antiqua"/>
                <a:cs typeface="Book Antiqua"/>
                <a:sym typeface="Book Antiqua"/>
              </a:defRPr>
            </a:lvl5pPr>
            <a:lvl6pPr indent="0" lvl="5" marL="0" marR="0" algn="r">
              <a:spcBef>
                <a:spcPts val="0"/>
              </a:spcBef>
              <a:spcAft>
                <a:spcPts val="0"/>
              </a:spcAft>
              <a:buNone/>
              <a:defRPr sz="1200">
                <a:solidFill>
                  <a:srgbClr val="BABABA"/>
                </a:solidFill>
                <a:latin typeface="Book Antiqua"/>
                <a:ea typeface="Book Antiqua"/>
                <a:cs typeface="Book Antiqua"/>
                <a:sym typeface="Book Antiqua"/>
              </a:defRPr>
            </a:lvl6pPr>
            <a:lvl7pPr indent="0" lvl="6" marL="0" marR="0" algn="r">
              <a:spcBef>
                <a:spcPts val="0"/>
              </a:spcBef>
              <a:spcAft>
                <a:spcPts val="0"/>
              </a:spcAft>
              <a:buNone/>
              <a:defRPr sz="1200">
                <a:solidFill>
                  <a:srgbClr val="BABABA"/>
                </a:solidFill>
                <a:latin typeface="Book Antiqua"/>
                <a:ea typeface="Book Antiqua"/>
                <a:cs typeface="Book Antiqua"/>
                <a:sym typeface="Book Antiqua"/>
              </a:defRPr>
            </a:lvl7pPr>
            <a:lvl8pPr indent="0" lvl="7" marL="0" marR="0" algn="r">
              <a:spcBef>
                <a:spcPts val="0"/>
              </a:spcBef>
              <a:spcAft>
                <a:spcPts val="0"/>
              </a:spcAft>
              <a:buNone/>
              <a:defRPr sz="1200">
                <a:solidFill>
                  <a:srgbClr val="BABABA"/>
                </a:solidFill>
                <a:latin typeface="Book Antiqua"/>
                <a:ea typeface="Book Antiqua"/>
                <a:cs typeface="Book Antiqua"/>
                <a:sym typeface="Book Antiqua"/>
              </a:defRPr>
            </a:lvl8pPr>
            <a:lvl9pPr indent="0" lvl="8" marL="0" marR="0" algn="r">
              <a:spcBef>
                <a:spcPts val="0"/>
              </a:spcBef>
              <a:spcAft>
                <a:spcPts val="0"/>
              </a:spcAft>
              <a:buNone/>
              <a:defRPr sz="1200">
                <a:solidFill>
                  <a:srgbClr val="BABABA"/>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type="secHead">
  <p:cSld name="SECTION_HEADER">
    <p:spTree>
      <p:nvGrpSpPr>
        <p:cNvPr id="638" name="Shape 638"/>
        <p:cNvGrpSpPr/>
        <p:nvPr/>
      </p:nvGrpSpPr>
      <p:grpSpPr>
        <a:xfrm>
          <a:off x="0" y="0"/>
          <a:ext cx="0" cy="0"/>
          <a:chOff x="0" y="0"/>
          <a:chExt cx="0" cy="0"/>
        </a:xfrm>
      </p:grpSpPr>
      <p:sp>
        <p:nvSpPr>
          <p:cNvPr id="639" name="Google Shape;639;p193"/>
          <p:cNvSpPr txBox="1"/>
          <p:nvPr>
            <p:ph type="title"/>
          </p:nvPr>
        </p:nvSpPr>
        <p:spPr>
          <a:xfrm>
            <a:off x="1600200" y="609600"/>
            <a:ext cx="7086600" cy="1828800"/>
          </a:xfrm>
          <a:prstGeom prst="rect">
            <a:avLst/>
          </a:prstGeom>
          <a:noFill/>
          <a:ln>
            <a:noFill/>
          </a:ln>
        </p:spPr>
        <p:txBody>
          <a:bodyPr anchorCtr="0" anchor="b" bIns="0" lIns="91425" spcFirstLastPara="1" rIns="91425" wrap="square" tIns="45700">
            <a:noAutofit/>
          </a:bodyPr>
          <a:lstStyle>
            <a:lvl1pPr lvl="0" algn="l">
              <a:spcBef>
                <a:spcPts val="0"/>
              </a:spcBef>
              <a:spcAft>
                <a:spcPts val="0"/>
              </a:spcAft>
              <a:buClr>
                <a:srgbClr val="DCC577"/>
              </a:buClr>
              <a:buSzPts val="4800"/>
              <a:buFont typeface="Lucida Sans"/>
              <a:buNone/>
              <a:defRPr b="1" sz="4800" cap="none">
                <a:solidFill>
                  <a:srgbClr val="DCC577"/>
                </a:solidFill>
                <a:latin typeface="Lucida Sans"/>
                <a:ea typeface="Lucida Sans"/>
                <a:cs typeface="Lucida Sans"/>
                <a:sym typeface="Lucida Sans"/>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40" name="Google Shape;640;p193"/>
          <p:cNvSpPr txBox="1"/>
          <p:nvPr>
            <p:ph idx="1" type="body"/>
          </p:nvPr>
        </p:nvSpPr>
        <p:spPr>
          <a:xfrm>
            <a:off x="1600200" y="2507786"/>
            <a:ext cx="7086600" cy="1509712"/>
          </a:xfrm>
          <a:prstGeom prst="rect">
            <a:avLst/>
          </a:prstGeom>
          <a:noFill/>
          <a:ln>
            <a:noFill/>
          </a:ln>
        </p:spPr>
        <p:txBody>
          <a:bodyPr anchorCtr="0" anchor="t" bIns="45700" lIns="91425" spcFirstLastPara="1" rIns="91425" wrap="square" tIns="45700">
            <a:noAutofit/>
          </a:bodyPr>
          <a:lstStyle>
            <a:lvl1pPr indent="-228600" lvl="0" marL="457200" algn="l">
              <a:spcBef>
                <a:spcPts val="400"/>
              </a:spcBef>
              <a:spcAft>
                <a:spcPts val="0"/>
              </a:spcAft>
              <a:buSzPts val="1300"/>
              <a:buNone/>
              <a:defRPr sz="2000">
                <a:solidFill>
                  <a:schemeClr val="lt1"/>
                </a:solidFill>
              </a:defRPr>
            </a:lvl1pPr>
            <a:lvl2pPr indent="-228600" lvl="1" marL="914400" algn="l">
              <a:spcBef>
                <a:spcPts val="360"/>
              </a:spcBef>
              <a:spcAft>
                <a:spcPts val="0"/>
              </a:spcAft>
              <a:buSzPts val="1440"/>
              <a:buNone/>
              <a:defRPr sz="1800">
                <a:solidFill>
                  <a:schemeClr val="lt1"/>
                </a:solidFill>
              </a:defRPr>
            </a:lvl2pPr>
            <a:lvl3pPr indent="-228600" lvl="2" marL="1371600" algn="l">
              <a:spcBef>
                <a:spcPts val="320"/>
              </a:spcBef>
              <a:spcAft>
                <a:spcPts val="0"/>
              </a:spcAft>
              <a:buSzPts val="1520"/>
              <a:buNone/>
              <a:defRPr sz="1600">
                <a:solidFill>
                  <a:schemeClr val="lt1"/>
                </a:solidFill>
              </a:defRPr>
            </a:lvl3pPr>
            <a:lvl4pPr indent="-228600" lvl="3" marL="1828800" algn="l">
              <a:spcBef>
                <a:spcPts val="280"/>
              </a:spcBef>
              <a:spcAft>
                <a:spcPts val="0"/>
              </a:spcAft>
              <a:buSzPts val="1400"/>
              <a:buNone/>
              <a:defRPr sz="1400">
                <a:solidFill>
                  <a:schemeClr val="lt1"/>
                </a:solidFill>
              </a:defRPr>
            </a:lvl4pPr>
            <a:lvl5pPr indent="-228600" lvl="4" marL="2286000" algn="l">
              <a:spcBef>
                <a:spcPts val="280"/>
              </a:spcBef>
              <a:spcAft>
                <a:spcPts val="0"/>
              </a:spcAft>
              <a:buSzPts val="1400"/>
              <a:buNone/>
              <a:defRPr sz="1400">
                <a:solidFill>
                  <a:schemeClr val="lt1"/>
                </a:solidFill>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641" name="Google Shape;641;p193"/>
          <p:cNvSpPr txBox="1"/>
          <p:nvPr>
            <p:ph idx="10" type="dt"/>
          </p:nvPr>
        </p:nvSpPr>
        <p:spPr>
          <a:xfrm>
            <a:off x="4572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2" name="Google Shape;642;p193"/>
          <p:cNvSpPr txBox="1"/>
          <p:nvPr>
            <p:ph idx="11" type="ftr"/>
          </p:nvPr>
        </p:nvSpPr>
        <p:spPr>
          <a:xfrm>
            <a:off x="3124200" y="6416675"/>
            <a:ext cx="2895600" cy="365125"/>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3" name="Google Shape;643;p193"/>
          <p:cNvSpPr txBox="1"/>
          <p:nvPr>
            <p:ph idx="12" type="sldNum"/>
          </p:nvPr>
        </p:nvSpPr>
        <p:spPr>
          <a:xfrm>
            <a:off x="7924800" y="6416675"/>
            <a:ext cx="762000" cy="365125"/>
          </a:xfrm>
          <a:prstGeom prst="rect">
            <a:avLst/>
          </a:prstGeom>
          <a:noFill/>
          <a:ln>
            <a:noFill/>
          </a:ln>
        </p:spPr>
        <p:txBody>
          <a:bodyPr anchorCtr="0" anchor="b" bIns="45700" lIns="0" spcFirstLastPara="1" rIns="0" wrap="square" tIns="45700">
            <a:noAutofit/>
          </a:bodyPr>
          <a:lstStyle>
            <a:lvl1pPr indent="0" lvl="0" marL="0" marR="0" algn="r">
              <a:spcBef>
                <a:spcPts val="0"/>
              </a:spcBef>
              <a:spcAft>
                <a:spcPts val="0"/>
              </a:spcAft>
              <a:buNone/>
              <a:defRPr sz="1200">
                <a:solidFill>
                  <a:srgbClr val="BABABA"/>
                </a:solidFill>
                <a:latin typeface="Book Antiqua"/>
                <a:ea typeface="Book Antiqua"/>
                <a:cs typeface="Book Antiqua"/>
                <a:sym typeface="Book Antiqua"/>
              </a:defRPr>
            </a:lvl1pPr>
            <a:lvl2pPr indent="0" lvl="1" marL="0" marR="0" algn="r">
              <a:spcBef>
                <a:spcPts val="0"/>
              </a:spcBef>
              <a:spcAft>
                <a:spcPts val="0"/>
              </a:spcAft>
              <a:buNone/>
              <a:defRPr sz="1200">
                <a:solidFill>
                  <a:srgbClr val="BABABA"/>
                </a:solidFill>
                <a:latin typeface="Book Antiqua"/>
                <a:ea typeface="Book Antiqua"/>
                <a:cs typeface="Book Antiqua"/>
                <a:sym typeface="Book Antiqua"/>
              </a:defRPr>
            </a:lvl2pPr>
            <a:lvl3pPr indent="0" lvl="2" marL="0" marR="0" algn="r">
              <a:spcBef>
                <a:spcPts val="0"/>
              </a:spcBef>
              <a:spcAft>
                <a:spcPts val="0"/>
              </a:spcAft>
              <a:buNone/>
              <a:defRPr sz="1200">
                <a:solidFill>
                  <a:srgbClr val="BABABA"/>
                </a:solidFill>
                <a:latin typeface="Book Antiqua"/>
                <a:ea typeface="Book Antiqua"/>
                <a:cs typeface="Book Antiqua"/>
                <a:sym typeface="Book Antiqua"/>
              </a:defRPr>
            </a:lvl3pPr>
            <a:lvl4pPr indent="0" lvl="3" marL="0" marR="0" algn="r">
              <a:spcBef>
                <a:spcPts val="0"/>
              </a:spcBef>
              <a:spcAft>
                <a:spcPts val="0"/>
              </a:spcAft>
              <a:buNone/>
              <a:defRPr sz="1200">
                <a:solidFill>
                  <a:srgbClr val="BABABA"/>
                </a:solidFill>
                <a:latin typeface="Book Antiqua"/>
                <a:ea typeface="Book Antiqua"/>
                <a:cs typeface="Book Antiqua"/>
                <a:sym typeface="Book Antiqua"/>
              </a:defRPr>
            </a:lvl4pPr>
            <a:lvl5pPr indent="0" lvl="4" marL="0" marR="0" algn="r">
              <a:spcBef>
                <a:spcPts val="0"/>
              </a:spcBef>
              <a:spcAft>
                <a:spcPts val="0"/>
              </a:spcAft>
              <a:buNone/>
              <a:defRPr sz="1200">
                <a:solidFill>
                  <a:srgbClr val="BABABA"/>
                </a:solidFill>
                <a:latin typeface="Book Antiqua"/>
                <a:ea typeface="Book Antiqua"/>
                <a:cs typeface="Book Antiqua"/>
                <a:sym typeface="Book Antiqua"/>
              </a:defRPr>
            </a:lvl5pPr>
            <a:lvl6pPr indent="0" lvl="5" marL="0" marR="0" algn="r">
              <a:spcBef>
                <a:spcPts val="0"/>
              </a:spcBef>
              <a:spcAft>
                <a:spcPts val="0"/>
              </a:spcAft>
              <a:buNone/>
              <a:defRPr sz="1200">
                <a:solidFill>
                  <a:srgbClr val="BABABA"/>
                </a:solidFill>
                <a:latin typeface="Book Antiqua"/>
                <a:ea typeface="Book Antiqua"/>
                <a:cs typeface="Book Antiqua"/>
                <a:sym typeface="Book Antiqua"/>
              </a:defRPr>
            </a:lvl6pPr>
            <a:lvl7pPr indent="0" lvl="6" marL="0" marR="0" algn="r">
              <a:spcBef>
                <a:spcPts val="0"/>
              </a:spcBef>
              <a:spcAft>
                <a:spcPts val="0"/>
              </a:spcAft>
              <a:buNone/>
              <a:defRPr sz="1200">
                <a:solidFill>
                  <a:srgbClr val="BABABA"/>
                </a:solidFill>
                <a:latin typeface="Book Antiqua"/>
                <a:ea typeface="Book Antiqua"/>
                <a:cs typeface="Book Antiqua"/>
                <a:sym typeface="Book Antiqua"/>
              </a:defRPr>
            </a:lvl7pPr>
            <a:lvl8pPr indent="0" lvl="7" marL="0" marR="0" algn="r">
              <a:spcBef>
                <a:spcPts val="0"/>
              </a:spcBef>
              <a:spcAft>
                <a:spcPts val="0"/>
              </a:spcAft>
              <a:buNone/>
              <a:defRPr sz="1200">
                <a:solidFill>
                  <a:srgbClr val="BABABA"/>
                </a:solidFill>
                <a:latin typeface="Book Antiqua"/>
                <a:ea typeface="Book Antiqua"/>
                <a:cs typeface="Book Antiqua"/>
                <a:sym typeface="Book Antiqua"/>
              </a:defRPr>
            </a:lvl8pPr>
            <a:lvl9pPr indent="0" lvl="8" marL="0" marR="0" algn="r">
              <a:spcBef>
                <a:spcPts val="0"/>
              </a:spcBef>
              <a:spcAft>
                <a:spcPts val="0"/>
              </a:spcAft>
              <a:buNone/>
              <a:defRPr sz="1200">
                <a:solidFill>
                  <a:srgbClr val="BABABA"/>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type="twoObj">
  <p:cSld name="TWO_OBJECTS">
    <p:spTree>
      <p:nvGrpSpPr>
        <p:cNvPr id="644" name="Shape 644"/>
        <p:cNvGrpSpPr/>
        <p:nvPr/>
      </p:nvGrpSpPr>
      <p:grpSpPr>
        <a:xfrm>
          <a:off x="0" y="0"/>
          <a:ext cx="0" cy="0"/>
          <a:chOff x="0" y="0"/>
          <a:chExt cx="0" cy="0"/>
        </a:xfrm>
      </p:grpSpPr>
      <p:sp>
        <p:nvSpPr>
          <p:cNvPr id="645" name="Google Shape;645;p19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46" name="Google Shape;646;p194"/>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335915" lvl="0" marL="457200" algn="l">
              <a:spcBef>
                <a:spcPts val="520"/>
              </a:spcBef>
              <a:spcAft>
                <a:spcPts val="0"/>
              </a:spcAft>
              <a:buSzPts val="1690"/>
              <a:buChar char="▣"/>
              <a:defRPr sz="2600"/>
            </a:lvl1pPr>
            <a:lvl2pPr indent="-350519" lvl="1" marL="914400" algn="l">
              <a:spcBef>
                <a:spcPts val="480"/>
              </a:spcBef>
              <a:spcAft>
                <a:spcPts val="0"/>
              </a:spcAft>
              <a:buSzPts val="1920"/>
              <a:buChar char="◼"/>
              <a:defRPr sz="2400"/>
            </a:lvl2pPr>
            <a:lvl3pPr indent="-349250" lvl="2" marL="1371600" algn="l">
              <a:spcBef>
                <a:spcPts val="400"/>
              </a:spcBef>
              <a:spcAft>
                <a:spcPts val="0"/>
              </a:spcAft>
              <a:buSzPts val="1900"/>
              <a:buChar char="🢭"/>
              <a:defRPr sz="2000"/>
            </a:lvl3pPr>
            <a:lvl4pPr indent="-342900" lvl="3" marL="1828800" algn="l">
              <a:spcBef>
                <a:spcPts val="360"/>
              </a:spcBef>
              <a:spcAft>
                <a:spcPts val="0"/>
              </a:spcAft>
              <a:buSzPts val="1800"/>
              <a:buChar char="🢝"/>
              <a:defRPr sz="1800"/>
            </a:lvl4pPr>
            <a:lvl5pPr indent="-342900" lvl="4" marL="2286000" algn="l">
              <a:spcBef>
                <a:spcPts val="360"/>
              </a:spcBef>
              <a:spcAft>
                <a:spcPts val="0"/>
              </a:spcAft>
              <a:buSzPts val="1800"/>
              <a:buChar char="■"/>
              <a:defRPr sz="18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647" name="Google Shape;647;p194"/>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335915" lvl="0" marL="457200" algn="l">
              <a:spcBef>
                <a:spcPts val="520"/>
              </a:spcBef>
              <a:spcAft>
                <a:spcPts val="0"/>
              </a:spcAft>
              <a:buSzPts val="1690"/>
              <a:buChar char="▣"/>
              <a:defRPr sz="2600"/>
            </a:lvl1pPr>
            <a:lvl2pPr indent="-350519" lvl="1" marL="914400" algn="l">
              <a:spcBef>
                <a:spcPts val="480"/>
              </a:spcBef>
              <a:spcAft>
                <a:spcPts val="0"/>
              </a:spcAft>
              <a:buSzPts val="1920"/>
              <a:buChar char="◼"/>
              <a:defRPr sz="2400"/>
            </a:lvl2pPr>
            <a:lvl3pPr indent="-349250" lvl="2" marL="1371600" algn="l">
              <a:spcBef>
                <a:spcPts val="400"/>
              </a:spcBef>
              <a:spcAft>
                <a:spcPts val="0"/>
              </a:spcAft>
              <a:buSzPts val="1900"/>
              <a:buChar char="🢭"/>
              <a:defRPr sz="2000"/>
            </a:lvl3pPr>
            <a:lvl4pPr indent="-342900" lvl="3" marL="1828800" algn="l">
              <a:spcBef>
                <a:spcPts val="360"/>
              </a:spcBef>
              <a:spcAft>
                <a:spcPts val="0"/>
              </a:spcAft>
              <a:buSzPts val="1800"/>
              <a:buChar char="🢝"/>
              <a:defRPr sz="1800"/>
            </a:lvl4pPr>
            <a:lvl5pPr indent="-342900" lvl="4" marL="2286000" algn="l">
              <a:spcBef>
                <a:spcPts val="360"/>
              </a:spcBef>
              <a:spcAft>
                <a:spcPts val="0"/>
              </a:spcAft>
              <a:buSzPts val="1800"/>
              <a:buChar char="■"/>
              <a:defRPr sz="18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648" name="Google Shape;648;p194"/>
          <p:cNvSpPr txBox="1"/>
          <p:nvPr>
            <p:ph idx="10" type="dt"/>
          </p:nvPr>
        </p:nvSpPr>
        <p:spPr>
          <a:xfrm>
            <a:off x="4572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9" name="Google Shape;649;p194"/>
          <p:cNvSpPr txBox="1"/>
          <p:nvPr>
            <p:ph idx="11" type="ftr"/>
          </p:nvPr>
        </p:nvSpPr>
        <p:spPr>
          <a:xfrm>
            <a:off x="3124200" y="6416675"/>
            <a:ext cx="2895600" cy="365125"/>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0" name="Google Shape;650;p194"/>
          <p:cNvSpPr txBox="1"/>
          <p:nvPr>
            <p:ph idx="12" type="sldNum"/>
          </p:nvPr>
        </p:nvSpPr>
        <p:spPr>
          <a:xfrm>
            <a:off x="7924800" y="6416675"/>
            <a:ext cx="762000" cy="365125"/>
          </a:xfrm>
          <a:prstGeom prst="rect">
            <a:avLst/>
          </a:prstGeom>
          <a:noFill/>
          <a:ln>
            <a:noFill/>
          </a:ln>
        </p:spPr>
        <p:txBody>
          <a:bodyPr anchorCtr="0" anchor="b" bIns="45700" lIns="0" spcFirstLastPara="1" rIns="0" wrap="square" tIns="45700">
            <a:noAutofit/>
          </a:bodyPr>
          <a:lstStyle>
            <a:lvl1pPr indent="0" lvl="0" marL="0" marR="0" algn="r">
              <a:spcBef>
                <a:spcPts val="0"/>
              </a:spcBef>
              <a:spcAft>
                <a:spcPts val="0"/>
              </a:spcAft>
              <a:buNone/>
              <a:defRPr sz="1200">
                <a:solidFill>
                  <a:srgbClr val="BABABA"/>
                </a:solidFill>
                <a:latin typeface="Book Antiqua"/>
                <a:ea typeface="Book Antiqua"/>
                <a:cs typeface="Book Antiqua"/>
                <a:sym typeface="Book Antiqua"/>
              </a:defRPr>
            </a:lvl1pPr>
            <a:lvl2pPr indent="0" lvl="1" marL="0" marR="0" algn="r">
              <a:spcBef>
                <a:spcPts val="0"/>
              </a:spcBef>
              <a:spcAft>
                <a:spcPts val="0"/>
              </a:spcAft>
              <a:buNone/>
              <a:defRPr sz="1200">
                <a:solidFill>
                  <a:srgbClr val="BABABA"/>
                </a:solidFill>
                <a:latin typeface="Book Antiqua"/>
                <a:ea typeface="Book Antiqua"/>
                <a:cs typeface="Book Antiqua"/>
                <a:sym typeface="Book Antiqua"/>
              </a:defRPr>
            </a:lvl2pPr>
            <a:lvl3pPr indent="0" lvl="2" marL="0" marR="0" algn="r">
              <a:spcBef>
                <a:spcPts val="0"/>
              </a:spcBef>
              <a:spcAft>
                <a:spcPts val="0"/>
              </a:spcAft>
              <a:buNone/>
              <a:defRPr sz="1200">
                <a:solidFill>
                  <a:srgbClr val="BABABA"/>
                </a:solidFill>
                <a:latin typeface="Book Antiqua"/>
                <a:ea typeface="Book Antiqua"/>
                <a:cs typeface="Book Antiqua"/>
                <a:sym typeface="Book Antiqua"/>
              </a:defRPr>
            </a:lvl3pPr>
            <a:lvl4pPr indent="0" lvl="3" marL="0" marR="0" algn="r">
              <a:spcBef>
                <a:spcPts val="0"/>
              </a:spcBef>
              <a:spcAft>
                <a:spcPts val="0"/>
              </a:spcAft>
              <a:buNone/>
              <a:defRPr sz="1200">
                <a:solidFill>
                  <a:srgbClr val="BABABA"/>
                </a:solidFill>
                <a:latin typeface="Book Antiqua"/>
                <a:ea typeface="Book Antiqua"/>
                <a:cs typeface="Book Antiqua"/>
                <a:sym typeface="Book Antiqua"/>
              </a:defRPr>
            </a:lvl4pPr>
            <a:lvl5pPr indent="0" lvl="4" marL="0" marR="0" algn="r">
              <a:spcBef>
                <a:spcPts val="0"/>
              </a:spcBef>
              <a:spcAft>
                <a:spcPts val="0"/>
              </a:spcAft>
              <a:buNone/>
              <a:defRPr sz="1200">
                <a:solidFill>
                  <a:srgbClr val="BABABA"/>
                </a:solidFill>
                <a:latin typeface="Book Antiqua"/>
                <a:ea typeface="Book Antiqua"/>
                <a:cs typeface="Book Antiqua"/>
                <a:sym typeface="Book Antiqua"/>
              </a:defRPr>
            </a:lvl5pPr>
            <a:lvl6pPr indent="0" lvl="5" marL="0" marR="0" algn="r">
              <a:spcBef>
                <a:spcPts val="0"/>
              </a:spcBef>
              <a:spcAft>
                <a:spcPts val="0"/>
              </a:spcAft>
              <a:buNone/>
              <a:defRPr sz="1200">
                <a:solidFill>
                  <a:srgbClr val="BABABA"/>
                </a:solidFill>
                <a:latin typeface="Book Antiqua"/>
                <a:ea typeface="Book Antiqua"/>
                <a:cs typeface="Book Antiqua"/>
                <a:sym typeface="Book Antiqua"/>
              </a:defRPr>
            </a:lvl6pPr>
            <a:lvl7pPr indent="0" lvl="6" marL="0" marR="0" algn="r">
              <a:spcBef>
                <a:spcPts val="0"/>
              </a:spcBef>
              <a:spcAft>
                <a:spcPts val="0"/>
              </a:spcAft>
              <a:buNone/>
              <a:defRPr sz="1200">
                <a:solidFill>
                  <a:srgbClr val="BABABA"/>
                </a:solidFill>
                <a:latin typeface="Book Antiqua"/>
                <a:ea typeface="Book Antiqua"/>
                <a:cs typeface="Book Antiqua"/>
                <a:sym typeface="Book Antiqua"/>
              </a:defRPr>
            </a:lvl7pPr>
            <a:lvl8pPr indent="0" lvl="7" marL="0" marR="0" algn="r">
              <a:spcBef>
                <a:spcPts val="0"/>
              </a:spcBef>
              <a:spcAft>
                <a:spcPts val="0"/>
              </a:spcAft>
              <a:buNone/>
              <a:defRPr sz="1200">
                <a:solidFill>
                  <a:srgbClr val="BABABA"/>
                </a:solidFill>
                <a:latin typeface="Book Antiqua"/>
                <a:ea typeface="Book Antiqua"/>
                <a:cs typeface="Book Antiqua"/>
                <a:sym typeface="Book Antiqua"/>
              </a:defRPr>
            </a:lvl8pPr>
            <a:lvl9pPr indent="0" lvl="8" marL="0" marR="0" algn="r">
              <a:spcBef>
                <a:spcPts val="0"/>
              </a:spcBef>
              <a:spcAft>
                <a:spcPts val="0"/>
              </a:spcAft>
              <a:buNone/>
              <a:defRPr sz="1200">
                <a:solidFill>
                  <a:srgbClr val="BABABA"/>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Σύγκριση" type="twoTxTwoObj">
  <p:cSld name="TWO_OBJECTS_WITH_TEXT">
    <p:spTree>
      <p:nvGrpSpPr>
        <p:cNvPr id="651" name="Shape 651"/>
        <p:cNvGrpSpPr/>
        <p:nvPr/>
      </p:nvGrpSpPr>
      <p:grpSpPr>
        <a:xfrm>
          <a:off x="0" y="0"/>
          <a:ext cx="0" cy="0"/>
          <a:chOff x="0" y="0"/>
          <a:chExt cx="0" cy="0"/>
        </a:xfrm>
      </p:grpSpPr>
      <p:sp>
        <p:nvSpPr>
          <p:cNvPr id="652" name="Google Shape;652;p195"/>
          <p:cNvSpPr txBox="1"/>
          <p:nvPr>
            <p:ph type="title"/>
          </p:nvPr>
        </p:nvSpPr>
        <p:spPr>
          <a:xfrm>
            <a:off x="457200" y="273050"/>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53" name="Google Shape;653;p195"/>
          <p:cNvSpPr txBox="1"/>
          <p:nvPr>
            <p:ph idx="1" type="body"/>
          </p:nvPr>
        </p:nvSpPr>
        <p:spPr>
          <a:xfrm>
            <a:off x="457200" y="1535112"/>
            <a:ext cx="4040188" cy="750887"/>
          </a:xfrm>
          <a:prstGeom prst="rect">
            <a:avLst/>
          </a:prstGeom>
          <a:noFill/>
          <a:ln>
            <a:noFill/>
          </a:ln>
        </p:spPr>
        <p:txBody>
          <a:bodyPr anchorCtr="0" anchor="ctr" bIns="45700" lIns="91425" spcFirstLastPara="1" rIns="91425" wrap="square" tIns="45700">
            <a:noAutofit/>
          </a:bodyPr>
          <a:lstStyle>
            <a:lvl1pPr indent="-228600" lvl="0" marL="457200" algn="l">
              <a:spcBef>
                <a:spcPts val="480"/>
              </a:spcBef>
              <a:spcAft>
                <a:spcPts val="0"/>
              </a:spcAft>
              <a:buSzPts val="1560"/>
              <a:buNone/>
              <a:defRPr b="0" sz="2400" cap="none">
                <a:solidFill>
                  <a:schemeClr val="lt1"/>
                </a:solidFill>
              </a:defRPr>
            </a:lvl1pPr>
            <a:lvl2pPr indent="-228600" lvl="1" marL="914400" algn="l">
              <a:spcBef>
                <a:spcPts val="400"/>
              </a:spcBef>
              <a:spcAft>
                <a:spcPts val="0"/>
              </a:spcAft>
              <a:buSzPts val="1600"/>
              <a:buNone/>
              <a:defRPr b="1" sz="2000"/>
            </a:lvl2pPr>
            <a:lvl3pPr indent="-228600" lvl="2" marL="1371600" algn="l">
              <a:spcBef>
                <a:spcPts val="360"/>
              </a:spcBef>
              <a:spcAft>
                <a:spcPts val="0"/>
              </a:spcAft>
              <a:buSzPts val="171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654" name="Google Shape;654;p195"/>
          <p:cNvSpPr txBox="1"/>
          <p:nvPr>
            <p:ph idx="2" type="body"/>
          </p:nvPr>
        </p:nvSpPr>
        <p:spPr>
          <a:xfrm>
            <a:off x="4645025" y="1535112"/>
            <a:ext cx="4041775" cy="750887"/>
          </a:xfrm>
          <a:prstGeom prst="rect">
            <a:avLst/>
          </a:prstGeom>
          <a:noFill/>
          <a:ln>
            <a:noFill/>
          </a:ln>
        </p:spPr>
        <p:txBody>
          <a:bodyPr anchorCtr="0" anchor="ctr" bIns="45700" lIns="91425" spcFirstLastPara="1" rIns="91425" wrap="square" tIns="45700">
            <a:noAutofit/>
          </a:bodyPr>
          <a:lstStyle>
            <a:lvl1pPr indent="-228600" lvl="0" marL="457200" algn="l">
              <a:spcBef>
                <a:spcPts val="480"/>
              </a:spcBef>
              <a:spcAft>
                <a:spcPts val="0"/>
              </a:spcAft>
              <a:buSzPts val="1560"/>
              <a:buNone/>
              <a:defRPr b="0" sz="2400" cap="none">
                <a:solidFill>
                  <a:schemeClr val="lt1"/>
                </a:solidFill>
              </a:defRPr>
            </a:lvl1pPr>
            <a:lvl2pPr indent="-228600" lvl="1" marL="914400" algn="l">
              <a:spcBef>
                <a:spcPts val="400"/>
              </a:spcBef>
              <a:spcAft>
                <a:spcPts val="0"/>
              </a:spcAft>
              <a:buSzPts val="1600"/>
              <a:buNone/>
              <a:defRPr b="1" sz="2000"/>
            </a:lvl2pPr>
            <a:lvl3pPr indent="-228600" lvl="2" marL="1371600" algn="l">
              <a:spcBef>
                <a:spcPts val="360"/>
              </a:spcBef>
              <a:spcAft>
                <a:spcPts val="0"/>
              </a:spcAft>
              <a:buSzPts val="171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655" name="Google Shape;655;p195"/>
          <p:cNvSpPr txBox="1"/>
          <p:nvPr>
            <p:ph idx="3" type="body"/>
          </p:nvPr>
        </p:nvSpPr>
        <p:spPr>
          <a:xfrm>
            <a:off x="457200" y="2362200"/>
            <a:ext cx="4040188" cy="3763963"/>
          </a:xfrm>
          <a:prstGeom prst="rect">
            <a:avLst/>
          </a:prstGeom>
          <a:noFill/>
          <a:ln>
            <a:noFill/>
          </a:ln>
        </p:spPr>
        <p:txBody>
          <a:bodyPr anchorCtr="0" anchor="t" bIns="45700" lIns="91425" spcFirstLastPara="1" rIns="91425" wrap="square" tIns="45700">
            <a:noAutofit/>
          </a:bodyPr>
          <a:lstStyle>
            <a:lvl1pPr indent="-327660" lvl="0" marL="457200" algn="l">
              <a:spcBef>
                <a:spcPts val="480"/>
              </a:spcBef>
              <a:spcAft>
                <a:spcPts val="0"/>
              </a:spcAft>
              <a:buSzPts val="1560"/>
              <a:buChar char="▣"/>
              <a:defRPr sz="2400"/>
            </a:lvl1pPr>
            <a:lvl2pPr indent="-330200" lvl="1" marL="914400" algn="l">
              <a:spcBef>
                <a:spcPts val="400"/>
              </a:spcBef>
              <a:spcAft>
                <a:spcPts val="0"/>
              </a:spcAft>
              <a:buSzPts val="1600"/>
              <a:buChar char="◼"/>
              <a:defRPr sz="2000"/>
            </a:lvl2pPr>
            <a:lvl3pPr indent="-337185" lvl="2" marL="1371600" algn="l">
              <a:spcBef>
                <a:spcPts val="360"/>
              </a:spcBef>
              <a:spcAft>
                <a:spcPts val="0"/>
              </a:spcAft>
              <a:buSzPts val="1710"/>
              <a:buChar char="🢭"/>
              <a:defRPr sz="1800"/>
            </a:lvl3pPr>
            <a:lvl4pPr indent="-330200" lvl="3" marL="1828800" algn="l">
              <a:spcBef>
                <a:spcPts val="320"/>
              </a:spcBef>
              <a:spcAft>
                <a:spcPts val="0"/>
              </a:spcAft>
              <a:buSzPts val="1600"/>
              <a:buChar char="🢝"/>
              <a:defRPr sz="1600"/>
            </a:lvl4pPr>
            <a:lvl5pPr indent="-330200" lvl="4" marL="2286000" algn="l">
              <a:spcBef>
                <a:spcPts val="320"/>
              </a:spcBef>
              <a:spcAft>
                <a:spcPts val="0"/>
              </a:spcAft>
              <a:buSzPts val="1600"/>
              <a:buChar char="■"/>
              <a:defRPr sz="16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656" name="Google Shape;656;p195"/>
          <p:cNvSpPr txBox="1"/>
          <p:nvPr>
            <p:ph idx="4" type="body"/>
          </p:nvPr>
        </p:nvSpPr>
        <p:spPr>
          <a:xfrm>
            <a:off x="4645025" y="2362200"/>
            <a:ext cx="4041775" cy="3763963"/>
          </a:xfrm>
          <a:prstGeom prst="rect">
            <a:avLst/>
          </a:prstGeom>
          <a:noFill/>
          <a:ln>
            <a:noFill/>
          </a:ln>
        </p:spPr>
        <p:txBody>
          <a:bodyPr anchorCtr="0" anchor="t" bIns="45700" lIns="91425" spcFirstLastPara="1" rIns="91425" wrap="square" tIns="45700">
            <a:noAutofit/>
          </a:bodyPr>
          <a:lstStyle>
            <a:lvl1pPr indent="-327660" lvl="0" marL="457200" algn="l">
              <a:spcBef>
                <a:spcPts val="480"/>
              </a:spcBef>
              <a:spcAft>
                <a:spcPts val="0"/>
              </a:spcAft>
              <a:buSzPts val="1560"/>
              <a:buChar char="▣"/>
              <a:defRPr sz="2400"/>
            </a:lvl1pPr>
            <a:lvl2pPr indent="-330200" lvl="1" marL="914400" algn="l">
              <a:spcBef>
                <a:spcPts val="400"/>
              </a:spcBef>
              <a:spcAft>
                <a:spcPts val="0"/>
              </a:spcAft>
              <a:buSzPts val="1600"/>
              <a:buChar char="◼"/>
              <a:defRPr sz="2000"/>
            </a:lvl2pPr>
            <a:lvl3pPr indent="-337185" lvl="2" marL="1371600" algn="l">
              <a:spcBef>
                <a:spcPts val="360"/>
              </a:spcBef>
              <a:spcAft>
                <a:spcPts val="0"/>
              </a:spcAft>
              <a:buSzPts val="1710"/>
              <a:buChar char="🢭"/>
              <a:defRPr sz="1800"/>
            </a:lvl3pPr>
            <a:lvl4pPr indent="-330200" lvl="3" marL="1828800" algn="l">
              <a:spcBef>
                <a:spcPts val="320"/>
              </a:spcBef>
              <a:spcAft>
                <a:spcPts val="0"/>
              </a:spcAft>
              <a:buSzPts val="1600"/>
              <a:buChar char="🢝"/>
              <a:defRPr sz="1600"/>
            </a:lvl4pPr>
            <a:lvl5pPr indent="-330200" lvl="4" marL="2286000" algn="l">
              <a:spcBef>
                <a:spcPts val="320"/>
              </a:spcBef>
              <a:spcAft>
                <a:spcPts val="0"/>
              </a:spcAft>
              <a:buSzPts val="1600"/>
              <a:buChar char="■"/>
              <a:defRPr sz="16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657" name="Google Shape;657;p195"/>
          <p:cNvSpPr txBox="1"/>
          <p:nvPr>
            <p:ph idx="10" type="dt"/>
          </p:nvPr>
        </p:nvSpPr>
        <p:spPr>
          <a:xfrm>
            <a:off x="4572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8" name="Google Shape;658;p195"/>
          <p:cNvSpPr txBox="1"/>
          <p:nvPr>
            <p:ph idx="11" type="ftr"/>
          </p:nvPr>
        </p:nvSpPr>
        <p:spPr>
          <a:xfrm>
            <a:off x="3124200" y="6416675"/>
            <a:ext cx="2895600" cy="365125"/>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9" name="Google Shape;659;p195"/>
          <p:cNvSpPr txBox="1"/>
          <p:nvPr>
            <p:ph idx="12" type="sldNum"/>
          </p:nvPr>
        </p:nvSpPr>
        <p:spPr>
          <a:xfrm>
            <a:off x="7924800" y="6416675"/>
            <a:ext cx="762000" cy="365125"/>
          </a:xfrm>
          <a:prstGeom prst="rect">
            <a:avLst/>
          </a:prstGeom>
          <a:noFill/>
          <a:ln>
            <a:noFill/>
          </a:ln>
        </p:spPr>
        <p:txBody>
          <a:bodyPr anchorCtr="0" anchor="b" bIns="45700" lIns="0" spcFirstLastPara="1" rIns="0" wrap="square" tIns="45700">
            <a:noAutofit/>
          </a:bodyPr>
          <a:lstStyle>
            <a:lvl1pPr indent="0" lvl="0" marL="0" marR="0" algn="r">
              <a:spcBef>
                <a:spcPts val="0"/>
              </a:spcBef>
              <a:spcAft>
                <a:spcPts val="0"/>
              </a:spcAft>
              <a:buNone/>
              <a:defRPr sz="1200">
                <a:solidFill>
                  <a:srgbClr val="BABABA"/>
                </a:solidFill>
                <a:latin typeface="Book Antiqua"/>
                <a:ea typeface="Book Antiqua"/>
                <a:cs typeface="Book Antiqua"/>
                <a:sym typeface="Book Antiqua"/>
              </a:defRPr>
            </a:lvl1pPr>
            <a:lvl2pPr indent="0" lvl="1" marL="0" marR="0" algn="r">
              <a:spcBef>
                <a:spcPts val="0"/>
              </a:spcBef>
              <a:spcAft>
                <a:spcPts val="0"/>
              </a:spcAft>
              <a:buNone/>
              <a:defRPr sz="1200">
                <a:solidFill>
                  <a:srgbClr val="BABABA"/>
                </a:solidFill>
                <a:latin typeface="Book Antiqua"/>
                <a:ea typeface="Book Antiqua"/>
                <a:cs typeface="Book Antiqua"/>
                <a:sym typeface="Book Antiqua"/>
              </a:defRPr>
            </a:lvl2pPr>
            <a:lvl3pPr indent="0" lvl="2" marL="0" marR="0" algn="r">
              <a:spcBef>
                <a:spcPts val="0"/>
              </a:spcBef>
              <a:spcAft>
                <a:spcPts val="0"/>
              </a:spcAft>
              <a:buNone/>
              <a:defRPr sz="1200">
                <a:solidFill>
                  <a:srgbClr val="BABABA"/>
                </a:solidFill>
                <a:latin typeface="Book Antiqua"/>
                <a:ea typeface="Book Antiqua"/>
                <a:cs typeface="Book Antiqua"/>
                <a:sym typeface="Book Antiqua"/>
              </a:defRPr>
            </a:lvl3pPr>
            <a:lvl4pPr indent="0" lvl="3" marL="0" marR="0" algn="r">
              <a:spcBef>
                <a:spcPts val="0"/>
              </a:spcBef>
              <a:spcAft>
                <a:spcPts val="0"/>
              </a:spcAft>
              <a:buNone/>
              <a:defRPr sz="1200">
                <a:solidFill>
                  <a:srgbClr val="BABABA"/>
                </a:solidFill>
                <a:latin typeface="Book Antiqua"/>
                <a:ea typeface="Book Antiqua"/>
                <a:cs typeface="Book Antiqua"/>
                <a:sym typeface="Book Antiqua"/>
              </a:defRPr>
            </a:lvl4pPr>
            <a:lvl5pPr indent="0" lvl="4" marL="0" marR="0" algn="r">
              <a:spcBef>
                <a:spcPts val="0"/>
              </a:spcBef>
              <a:spcAft>
                <a:spcPts val="0"/>
              </a:spcAft>
              <a:buNone/>
              <a:defRPr sz="1200">
                <a:solidFill>
                  <a:srgbClr val="BABABA"/>
                </a:solidFill>
                <a:latin typeface="Book Antiqua"/>
                <a:ea typeface="Book Antiqua"/>
                <a:cs typeface="Book Antiqua"/>
                <a:sym typeface="Book Antiqua"/>
              </a:defRPr>
            </a:lvl5pPr>
            <a:lvl6pPr indent="0" lvl="5" marL="0" marR="0" algn="r">
              <a:spcBef>
                <a:spcPts val="0"/>
              </a:spcBef>
              <a:spcAft>
                <a:spcPts val="0"/>
              </a:spcAft>
              <a:buNone/>
              <a:defRPr sz="1200">
                <a:solidFill>
                  <a:srgbClr val="BABABA"/>
                </a:solidFill>
                <a:latin typeface="Book Antiqua"/>
                <a:ea typeface="Book Antiqua"/>
                <a:cs typeface="Book Antiqua"/>
                <a:sym typeface="Book Antiqua"/>
              </a:defRPr>
            </a:lvl6pPr>
            <a:lvl7pPr indent="0" lvl="6" marL="0" marR="0" algn="r">
              <a:spcBef>
                <a:spcPts val="0"/>
              </a:spcBef>
              <a:spcAft>
                <a:spcPts val="0"/>
              </a:spcAft>
              <a:buNone/>
              <a:defRPr sz="1200">
                <a:solidFill>
                  <a:srgbClr val="BABABA"/>
                </a:solidFill>
                <a:latin typeface="Book Antiqua"/>
                <a:ea typeface="Book Antiqua"/>
                <a:cs typeface="Book Antiqua"/>
                <a:sym typeface="Book Antiqua"/>
              </a:defRPr>
            </a:lvl7pPr>
            <a:lvl8pPr indent="0" lvl="7" marL="0" marR="0" algn="r">
              <a:spcBef>
                <a:spcPts val="0"/>
              </a:spcBef>
              <a:spcAft>
                <a:spcPts val="0"/>
              </a:spcAft>
              <a:buNone/>
              <a:defRPr sz="1200">
                <a:solidFill>
                  <a:srgbClr val="BABABA"/>
                </a:solidFill>
                <a:latin typeface="Book Antiqua"/>
                <a:ea typeface="Book Antiqua"/>
                <a:cs typeface="Book Antiqua"/>
                <a:sym typeface="Book Antiqua"/>
              </a:defRPr>
            </a:lvl8pPr>
            <a:lvl9pPr indent="0" lvl="8" marL="0" marR="0" algn="r">
              <a:spcBef>
                <a:spcPts val="0"/>
              </a:spcBef>
              <a:spcAft>
                <a:spcPts val="0"/>
              </a:spcAft>
              <a:buNone/>
              <a:defRPr sz="1200">
                <a:solidFill>
                  <a:srgbClr val="BABABA"/>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ή" type="blank">
  <p:cSld name="BLANK">
    <p:spTree>
      <p:nvGrpSpPr>
        <p:cNvPr id="660" name="Shape 660"/>
        <p:cNvGrpSpPr/>
        <p:nvPr/>
      </p:nvGrpSpPr>
      <p:grpSpPr>
        <a:xfrm>
          <a:off x="0" y="0"/>
          <a:ext cx="0" cy="0"/>
          <a:chOff x="0" y="0"/>
          <a:chExt cx="0" cy="0"/>
        </a:xfrm>
      </p:grpSpPr>
      <p:sp>
        <p:nvSpPr>
          <p:cNvPr id="661" name="Google Shape;661;p196"/>
          <p:cNvSpPr txBox="1"/>
          <p:nvPr>
            <p:ph idx="10" type="dt"/>
          </p:nvPr>
        </p:nvSpPr>
        <p:spPr>
          <a:xfrm>
            <a:off x="4572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2" name="Google Shape;662;p196"/>
          <p:cNvSpPr txBox="1"/>
          <p:nvPr>
            <p:ph idx="11" type="ftr"/>
          </p:nvPr>
        </p:nvSpPr>
        <p:spPr>
          <a:xfrm>
            <a:off x="3124200" y="6416675"/>
            <a:ext cx="2895600" cy="365125"/>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3" name="Google Shape;663;p196"/>
          <p:cNvSpPr txBox="1"/>
          <p:nvPr>
            <p:ph idx="12" type="sldNum"/>
          </p:nvPr>
        </p:nvSpPr>
        <p:spPr>
          <a:xfrm>
            <a:off x="7924800" y="6416675"/>
            <a:ext cx="762000" cy="365125"/>
          </a:xfrm>
          <a:prstGeom prst="rect">
            <a:avLst/>
          </a:prstGeom>
          <a:noFill/>
          <a:ln>
            <a:noFill/>
          </a:ln>
        </p:spPr>
        <p:txBody>
          <a:bodyPr anchorCtr="0" anchor="b" bIns="45700" lIns="0" spcFirstLastPara="1" rIns="0" wrap="square" tIns="45700">
            <a:noAutofit/>
          </a:bodyPr>
          <a:lstStyle>
            <a:lvl1pPr indent="0" lvl="0" marL="0" marR="0" algn="r">
              <a:spcBef>
                <a:spcPts val="0"/>
              </a:spcBef>
              <a:spcAft>
                <a:spcPts val="0"/>
              </a:spcAft>
              <a:buNone/>
              <a:defRPr sz="1200">
                <a:solidFill>
                  <a:srgbClr val="BABABA"/>
                </a:solidFill>
                <a:latin typeface="Book Antiqua"/>
                <a:ea typeface="Book Antiqua"/>
                <a:cs typeface="Book Antiqua"/>
                <a:sym typeface="Book Antiqua"/>
              </a:defRPr>
            </a:lvl1pPr>
            <a:lvl2pPr indent="0" lvl="1" marL="0" marR="0" algn="r">
              <a:spcBef>
                <a:spcPts val="0"/>
              </a:spcBef>
              <a:spcAft>
                <a:spcPts val="0"/>
              </a:spcAft>
              <a:buNone/>
              <a:defRPr sz="1200">
                <a:solidFill>
                  <a:srgbClr val="BABABA"/>
                </a:solidFill>
                <a:latin typeface="Book Antiqua"/>
                <a:ea typeface="Book Antiqua"/>
                <a:cs typeface="Book Antiqua"/>
                <a:sym typeface="Book Antiqua"/>
              </a:defRPr>
            </a:lvl2pPr>
            <a:lvl3pPr indent="0" lvl="2" marL="0" marR="0" algn="r">
              <a:spcBef>
                <a:spcPts val="0"/>
              </a:spcBef>
              <a:spcAft>
                <a:spcPts val="0"/>
              </a:spcAft>
              <a:buNone/>
              <a:defRPr sz="1200">
                <a:solidFill>
                  <a:srgbClr val="BABABA"/>
                </a:solidFill>
                <a:latin typeface="Book Antiqua"/>
                <a:ea typeface="Book Antiqua"/>
                <a:cs typeface="Book Antiqua"/>
                <a:sym typeface="Book Antiqua"/>
              </a:defRPr>
            </a:lvl3pPr>
            <a:lvl4pPr indent="0" lvl="3" marL="0" marR="0" algn="r">
              <a:spcBef>
                <a:spcPts val="0"/>
              </a:spcBef>
              <a:spcAft>
                <a:spcPts val="0"/>
              </a:spcAft>
              <a:buNone/>
              <a:defRPr sz="1200">
                <a:solidFill>
                  <a:srgbClr val="BABABA"/>
                </a:solidFill>
                <a:latin typeface="Book Antiqua"/>
                <a:ea typeface="Book Antiqua"/>
                <a:cs typeface="Book Antiqua"/>
                <a:sym typeface="Book Antiqua"/>
              </a:defRPr>
            </a:lvl4pPr>
            <a:lvl5pPr indent="0" lvl="4" marL="0" marR="0" algn="r">
              <a:spcBef>
                <a:spcPts val="0"/>
              </a:spcBef>
              <a:spcAft>
                <a:spcPts val="0"/>
              </a:spcAft>
              <a:buNone/>
              <a:defRPr sz="1200">
                <a:solidFill>
                  <a:srgbClr val="BABABA"/>
                </a:solidFill>
                <a:latin typeface="Book Antiqua"/>
                <a:ea typeface="Book Antiqua"/>
                <a:cs typeface="Book Antiqua"/>
                <a:sym typeface="Book Antiqua"/>
              </a:defRPr>
            </a:lvl5pPr>
            <a:lvl6pPr indent="0" lvl="5" marL="0" marR="0" algn="r">
              <a:spcBef>
                <a:spcPts val="0"/>
              </a:spcBef>
              <a:spcAft>
                <a:spcPts val="0"/>
              </a:spcAft>
              <a:buNone/>
              <a:defRPr sz="1200">
                <a:solidFill>
                  <a:srgbClr val="BABABA"/>
                </a:solidFill>
                <a:latin typeface="Book Antiqua"/>
                <a:ea typeface="Book Antiqua"/>
                <a:cs typeface="Book Antiqua"/>
                <a:sym typeface="Book Antiqua"/>
              </a:defRPr>
            </a:lvl6pPr>
            <a:lvl7pPr indent="0" lvl="6" marL="0" marR="0" algn="r">
              <a:spcBef>
                <a:spcPts val="0"/>
              </a:spcBef>
              <a:spcAft>
                <a:spcPts val="0"/>
              </a:spcAft>
              <a:buNone/>
              <a:defRPr sz="1200">
                <a:solidFill>
                  <a:srgbClr val="BABABA"/>
                </a:solidFill>
                <a:latin typeface="Book Antiqua"/>
                <a:ea typeface="Book Antiqua"/>
                <a:cs typeface="Book Antiqua"/>
                <a:sym typeface="Book Antiqua"/>
              </a:defRPr>
            </a:lvl7pPr>
            <a:lvl8pPr indent="0" lvl="7" marL="0" marR="0" algn="r">
              <a:spcBef>
                <a:spcPts val="0"/>
              </a:spcBef>
              <a:spcAft>
                <a:spcPts val="0"/>
              </a:spcAft>
              <a:buNone/>
              <a:defRPr sz="1200">
                <a:solidFill>
                  <a:srgbClr val="BABABA"/>
                </a:solidFill>
                <a:latin typeface="Book Antiqua"/>
                <a:ea typeface="Book Antiqua"/>
                <a:cs typeface="Book Antiqua"/>
                <a:sym typeface="Book Antiqua"/>
              </a:defRPr>
            </a:lvl8pPr>
            <a:lvl9pPr indent="0" lvl="8" marL="0" marR="0" algn="r">
              <a:spcBef>
                <a:spcPts val="0"/>
              </a:spcBef>
              <a:spcAft>
                <a:spcPts val="0"/>
              </a:spcAft>
              <a:buNone/>
              <a:defRPr sz="1200">
                <a:solidFill>
                  <a:srgbClr val="BABABA"/>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type="objTx">
  <p:cSld name="OBJECT_WITH_CAPTION_TEXT">
    <p:spTree>
      <p:nvGrpSpPr>
        <p:cNvPr id="664" name="Shape 664"/>
        <p:cNvGrpSpPr/>
        <p:nvPr/>
      </p:nvGrpSpPr>
      <p:grpSpPr>
        <a:xfrm>
          <a:off x="0" y="0"/>
          <a:ext cx="0" cy="0"/>
          <a:chOff x="0" y="0"/>
          <a:chExt cx="0" cy="0"/>
        </a:xfrm>
      </p:grpSpPr>
      <p:sp>
        <p:nvSpPr>
          <p:cNvPr id="665" name="Google Shape;665;p197"/>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F4DB8A"/>
              </a:buClr>
              <a:buSzPts val="2200"/>
              <a:buFont typeface="Lucida Sans"/>
              <a:buNone/>
              <a:defRPr b="0" sz="2200">
                <a:solidFill>
                  <a:srgbClr val="F4DB8A"/>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66" name="Google Shape;666;p197"/>
          <p:cNvSpPr txBox="1"/>
          <p:nvPr>
            <p:ph idx="1" type="body"/>
          </p:nvPr>
        </p:nvSpPr>
        <p:spPr>
          <a:xfrm>
            <a:off x="457200" y="1524000"/>
            <a:ext cx="3008313" cy="46021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SzPts val="910"/>
              <a:buNone/>
              <a:defRPr sz="1400"/>
            </a:lvl1pPr>
            <a:lvl2pPr indent="-228600" lvl="1" marL="914400" algn="l">
              <a:spcBef>
                <a:spcPts val="240"/>
              </a:spcBef>
              <a:spcAft>
                <a:spcPts val="0"/>
              </a:spcAft>
              <a:buSzPts val="960"/>
              <a:buNone/>
              <a:defRPr sz="1200"/>
            </a:lvl2pPr>
            <a:lvl3pPr indent="-228600" lvl="2" marL="1371600" algn="l">
              <a:spcBef>
                <a:spcPts val="200"/>
              </a:spcBef>
              <a:spcAft>
                <a:spcPts val="0"/>
              </a:spcAft>
              <a:buSzPts val="950"/>
              <a:buNone/>
              <a:defRPr sz="1000"/>
            </a:lvl3pPr>
            <a:lvl4pPr indent="-228600" lvl="3" marL="1828800" algn="l">
              <a:spcBef>
                <a:spcPts val="180"/>
              </a:spcBef>
              <a:spcAft>
                <a:spcPts val="0"/>
              </a:spcAft>
              <a:buSzPts val="900"/>
              <a:buNone/>
              <a:defRPr sz="900"/>
            </a:lvl4pPr>
            <a:lvl5pPr indent="-228600" lvl="4" marL="2286000" algn="l">
              <a:spcBef>
                <a:spcPts val="180"/>
              </a:spcBef>
              <a:spcAft>
                <a:spcPts val="0"/>
              </a:spcAft>
              <a:buSzPts val="900"/>
              <a:buNone/>
              <a:defRPr sz="9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667" name="Google Shape;667;p197"/>
          <p:cNvSpPr txBox="1"/>
          <p:nvPr>
            <p:ph idx="2"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335915" lvl="0" marL="457200" algn="l">
              <a:spcBef>
                <a:spcPts val="520"/>
              </a:spcBef>
              <a:spcAft>
                <a:spcPts val="0"/>
              </a:spcAft>
              <a:buSzPts val="1690"/>
              <a:buChar char="▣"/>
              <a:defRPr sz="2600"/>
            </a:lvl1pPr>
            <a:lvl2pPr indent="-350519" lvl="1" marL="914400" algn="l">
              <a:spcBef>
                <a:spcPts val="480"/>
              </a:spcBef>
              <a:spcAft>
                <a:spcPts val="0"/>
              </a:spcAft>
              <a:buSzPts val="1920"/>
              <a:buChar char="◼"/>
              <a:defRPr sz="2400"/>
            </a:lvl2pPr>
            <a:lvl3pPr indent="-361314" lvl="2" marL="1371600" algn="l">
              <a:spcBef>
                <a:spcPts val="440"/>
              </a:spcBef>
              <a:spcAft>
                <a:spcPts val="0"/>
              </a:spcAft>
              <a:buSzPts val="2090"/>
              <a:buChar char="🢭"/>
              <a:defRPr sz="2200"/>
            </a:lvl3pPr>
            <a:lvl4pPr indent="-355600" lvl="3" marL="1828800" algn="l">
              <a:spcBef>
                <a:spcPts val="400"/>
              </a:spcBef>
              <a:spcAft>
                <a:spcPts val="0"/>
              </a:spcAft>
              <a:buSzPts val="2000"/>
              <a:buChar char="🢝"/>
              <a:defRPr sz="2000"/>
            </a:lvl4pPr>
            <a:lvl5pPr indent="-342900" lvl="4" marL="2286000" algn="l">
              <a:spcBef>
                <a:spcPts val="360"/>
              </a:spcBef>
              <a:spcAft>
                <a:spcPts val="0"/>
              </a:spcAft>
              <a:buSzPts val="1800"/>
              <a:buChar char="■"/>
              <a:defRPr sz="18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668" name="Google Shape;668;p197"/>
          <p:cNvSpPr txBox="1"/>
          <p:nvPr>
            <p:ph idx="10" type="dt"/>
          </p:nvPr>
        </p:nvSpPr>
        <p:spPr>
          <a:xfrm>
            <a:off x="4572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9" name="Google Shape;669;p197"/>
          <p:cNvSpPr txBox="1"/>
          <p:nvPr>
            <p:ph idx="11" type="ftr"/>
          </p:nvPr>
        </p:nvSpPr>
        <p:spPr>
          <a:xfrm>
            <a:off x="3124200" y="6416675"/>
            <a:ext cx="2895600" cy="365125"/>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0" name="Google Shape;670;p197"/>
          <p:cNvSpPr txBox="1"/>
          <p:nvPr>
            <p:ph idx="12" type="sldNum"/>
          </p:nvPr>
        </p:nvSpPr>
        <p:spPr>
          <a:xfrm>
            <a:off x="7924800" y="6416675"/>
            <a:ext cx="762000" cy="365125"/>
          </a:xfrm>
          <a:prstGeom prst="rect">
            <a:avLst/>
          </a:prstGeom>
          <a:noFill/>
          <a:ln>
            <a:noFill/>
          </a:ln>
        </p:spPr>
        <p:txBody>
          <a:bodyPr anchorCtr="0" anchor="b" bIns="45700" lIns="0" spcFirstLastPara="1" rIns="0" wrap="square" tIns="45700">
            <a:noAutofit/>
          </a:bodyPr>
          <a:lstStyle>
            <a:lvl1pPr indent="0" lvl="0" marL="0" marR="0" algn="r">
              <a:spcBef>
                <a:spcPts val="0"/>
              </a:spcBef>
              <a:spcAft>
                <a:spcPts val="0"/>
              </a:spcAft>
              <a:buNone/>
              <a:defRPr sz="1200">
                <a:solidFill>
                  <a:srgbClr val="BABABA"/>
                </a:solidFill>
                <a:latin typeface="Book Antiqua"/>
                <a:ea typeface="Book Antiqua"/>
                <a:cs typeface="Book Antiqua"/>
                <a:sym typeface="Book Antiqua"/>
              </a:defRPr>
            </a:lvl1pPr>
            <a:lvl2pPr indent="0" lvl="1" marL="0" marR="0" algn="r">
              <a:spcBef>
                <a:spcPts val="0"/>
              </a:spcBef>
              <a:spcAft>
                <a:spcPts val="0"/>
              </a:spcAft>
              <a:buNone/>
              <a:defRPr sz="1200">
                <a:solidFill>
                  <a:srgbClr val="BABABA"/>
                </a:solidFill>
                <a:latin typeface="Book Antiqua"/>
                <a:ea typeface="Book Antiqua"/>
                <a:cs typeface="Book Antiqua"/>
                <a:sym typeface="Book Antiqua"/>
              </a:defRPr>
            </a:lvl2pPr>
            <a:lvl3pPr indent="0" lvl="2" marL="0" marR="0" algn="r">
              <a:spcBef>
                <a:spcPts val="0"/>
              </a:spcBef>
              <a:spcAft>
                <a:spcPts val="0"/>
              </a:spcAft>
              <a:buNone/>
              <a:defRPr sz="1200">
                <a:solidFill>
                  <a:srgbClr val="BABABA"/>
                </a:solidFill>
                <a:latin typeface="Book Antiqua"/>
                <a:ea typeface="Book Antiqua"/>
                <a:cs typeface="Book Antiqua"/>
                <a:sym typeface="Book Antiqua"/>
              </a:defRPr>
            </a:lvl3pPr>
            <a:lvl4pPr indent="0" lvl="3" marL="0" marR="0" algn="r">
              <a:spcBef>
                <a:spcPts val="0"/>
              </a:spcBef>
              <a:spcAft>
                <a:spcPts val="0"/>
              </a:spcAft>
              <a:buNone/>
              <a:defRPr sz="1200">
                <a:solidFill>
                  <a:srgbClr val="BABABA"/>
                </a:solidFill>
                <a:latin typeface="Book Antiqua"/>
                <a:ea typeface="Book Antiqua"/>
                <a:cs typeface="Book Antiqua"/>
                <a:sym typeface="Book Antiqua"/>
              </a:defRPr>
            </a:lvl4pPr>
            <a:lvl5pPr indent="0" lvl="4" marL="0" marR="0" algn="r">
              <a:spcBef>
                <a:spcPts val="0"/>
              </a:spcBef>
              <a:spcAft>
                <a:spcPts val="0"/>
              </a:spcAft>
              <a:buNone/>
              <a:defRPr sz="1200">
                <a:solidFill>
                  <a:srgbClr val="BABABA"/>
                </a:solidFill>
                <a:latin typeface="Book Antiqua"/>
                <a:ea typeface="Book Antiqua"/>
                <a:cs typeface="Book Antiqua"/>
                <a:sym typeface="Book Antiqua"/>
              </a:defRPr>
            </a:lvl5pPr>
            <a:lvl6pPr indent="0" lvl="5" marL="0" marR="0" algn="r">
              <a:spcBef>
                <a:spcPts val="0"/>
              </a:spcBef>
              <a:spcAft>
                <a:spcPts val="0"/>
              </a:spcAft>
              <a:buNone/>
              <a:defRPr sz="1200">
                <a:solidFill>
                  <a:srgbClr val="BABABA"/>
                </a:solidFill>
                <a:latin typeface="Book Antiqua"/>
                <a:ea typeface="Book Antiqua"/>
                <a:cs typeface="Book Antiqua"/>
                <a:sym typeface="Book Antiqua"/>
              </a:defRPr>
            </a:lvl6pPr>
            <a:lvl7pPr indent="0" lvl="6" marL="0" marR="0" algn="r">
              <a:spcBef>
                <a:spcPts val="0"/>
              </a:spcBef>
              <a:spcAft>
                <a:spcPts val="0"/>
              </a:spcAft>
              <a:buNone/>
              <a:defRPr sz="1200">
                <a:solidFill>
                  <a:srgbClr val="BABABA"/>
                </a:solidFill>
                <a:latin typeface="Book Antiqua"/>
                <a:ea typeface="Book Antiqua"/>
                <a:cs typeface="Book Antiqua"/>
                <a:sym typeface="Book Antiqua"/>
              </a:defRPr>
            </a:lvl7pPr>
            <a:lvl8pPr indent="0" lvl="7" marL="0" marR="0" algn="r">
              <a:spcBef>
                <a:spcPts val="0"/>
              </a:spcBef>
              <a:spcAft>
                <a:spcPts val="0"/>
              </a:spcAft>
              <a:buNone/>
              <a:defRPr sz="1200">
                <a:solidFill>
                  <a:srgbClr val="BABABA"/>
                </a:solidFill>
                <a:latin typeface="Book Antiqua"/>
                <a:ea typeface="Book Antiqua"/>
                <a:cs typeface="Book Antiqua"/>
                <a:sym typeface="Book Antiqua"/>
              </a:defRPr>
            </a:lvl8pPr>
            <a:lvl9pPr indent="0" lvl="8" marL="0" marR="0" algn="r">
              <a:spcBef>
                <a:spcPts val="0"/>
              </a:spcBef>
              <a:spcAft>
                <a:spcPts val="0"/>
              </a:spcAft>
              <a:buNone/>
              <a:defRPr sz="1200">
                <a:solidFill>
                  <a:srgbClr val="BABABA"/>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type="picTx">
  <p:cSld name="PICTURE_WITH_CAPTION_TEXT">
    <p:spTree>
      <p:nvGrpSpPr>
        <p:cNvPr id="671" name="Shape 671"/>
        <p:cNvGrpSpPr/>
        <p:nvPr/>
      </p:nvGrpSpPr>
      <p:grpSpPr>
        <a:xfrm>
          <a:off x="0" y="0"/>
          <a:ext cx="0" cy="0"/>
          <a:chOff x="0" y="0"/>
          <a:chExt cx="0" cy="0"/>
        </a:xfrm>
      </p:grpSpPr>
      <p:sp>
        <p:nvSpPr>
          <p:cNvPr id="672" name="Google Shape;672;p198"/>
          <p:cNvSpPr txBox="1"/>
          <p:nvPr>
            <p:ph type="title"/>
          </p:nvPr>
        </p:nvSpPr>
        <p:spPr>
          <a:xfrm>
            <a:off x="1828800" y="609600"/>
            <a:ext cx="5486400" cy="522288"/>
          </a:xfrm>
          <a:prstGeom prst="rect">
            <a:avLst/>
          </a:prstGeom>
          <a:noFill/>
          <a:ln>
            <a:noFill/>
          </a:ln>
        </p:spPr>
        <p:txBody>
          <a:bodyPr anchorCtr="0" anchor="b" bIns="0" lIns="45700" spcFirstLastPara="1" rIns="45700" wrap="square" tIns="45700">
            <a:normAutofit/>
          </a:bodyPr>
          <a:lstStyle>
            <a:lvl1pPr lvl="0" algn="ctr">
              <a:spcBef>
                <a:spcPts val="0"/>
              </a:spcBef>
              <a:spcAft>
                <a:spcPts val="0"/>
              </a:spcAft>
              <a:buClr>
                <a:srgbClr val="EAD594"/>
              </a:buClr>
              <a:buSzPts val="2000"/>
              <a:buFont typeface="Lucida Sans"/>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73" name="Google Shape;673;p198"/>
          <p:cNvSpPr/>
          <p:nvPr>
            <p:ph idx="2" type="pic"/>
          </p:nvPr>
        </p:nvSpPr>
        <p:spPr>
          <a:xfrm>
            <a:off x="1828800" y="1831975"/>
            <a:ext cx="5486400" cy="3962400"/>
          </a:xfrm>
          <a:prstGeom prst="rect">
            <a:avLst/>
          </a:prstGeom>
          <a:solidFill>
            <a:schemeClr val="dk2"/>
          </a:solidFill>
          <a:ln cap="sq" cmpd="sng" w="44450">
            <a:solidFill>
              <a:srgbClr val="FFFFFF"/>
            </a:solidFill>
            <a:prstDash val="solid"/>
            <a:miter lim="800000"/>
            <a:headEnd len="sm" w="sm" type="none"/>
            <a:tailEnd len="sm" w="sm" type="none"/>
          </a:ln>
          <a:effectLst>
            <a:outerShdw blurRad="190500" dir="2700000" dist="228600" sy="90000">
              <a:srgbClr val="000000">
                <a:alpha val="24705"/>
              </a:srgbClr>
            </a:outerShdw>
          </a:effectLst>
        </p:spPr>
        <p:txBody>
          <a:bodyPr anchorCtr="0" anchor="t" bIns="45700" lIns="91425" spcFirstLastPara="1" rIns="91425" wrap="square" tIns="45700">
            <a:normAutofit/>
          </a:bodyPr>
          <a:lstStyle>
            <a:lvl1pPr lvl="0" marR="0" rtl="0" algn="l">
              <a:spcBef>
                <a:spcPts val="640"/>
              </a:spcBef>
              <a:spcAft>
                <a:spcPts val="0"/>
              </a:spcAft>
              <a:buClr>
                <a:srgbClr val="F9F9F9"/>
              </a:buClr>
              <a:buSzPts val="2080"/>
              <a:buFont typeface="Noto Sans Symbols"/>
              <a:buNone/>
              <a:defRPr b="0" i="0" sz="3200" u="none" cap="none" strike="noStrike">
                <a:solidFill>
                  <a:schemeClr val="lt1"/>
                </a:solidFill>
                <a:latin typeface="Book Antiqua"/>
                <a:ea typeface="Book Antiqua"/>
                <a:cs typeface="Book Antiqua"/>
                <a:sym typeface="Book Antiqua"/>
              </a:defRPr>
            </a:lvl1pPr>
            <a:lvl2pPr lvl="1" marR="0" rtl="0" algn="l">
              <a:spcBef>
                <a:spcPts val="480"/>
              </a:spcBef>
              <a:spcAft>
                <a:spcPts val="0"/>
              </a:spcAft>
              <a:buClr>
                <a:schemeClr val="lt1"/>
              </a:buClr>
              <a:buSzPts val="1920"/>
              <a:buFont typeface="Noto Sans Symbols"/>
              <a:buChar char="◼"/>
              <a:defRPr b="0" i="0" sz="2400" u="none" cap="none" strike="noStrike">
                <a:solidFill>
                  <a:schemeClr val="lt1"/>
                </a:solidFill>
                <a:latin typeface="Book Antiqua"/>
                <a:ea typeface="Book Antiqua"/>
                <a:cs typeface="Book Antiqua"/>
                <a:sym typeface="Book Antiqua"/>
              </a:defRPr>
            </a:lvl2pPr>
            <a:lvl3pPr lvl="2" marR="0" rtl="0" algn="l">
              <a:spcBef>
                <a:spcPts val="440"/>
              </a:spcBef>
              <a:spcAft>
                <a:spcPts val="0"/>
              </a:spcAft>
              <a:buClr>
                <a:schemeClr val="lt1"/>
              </a:buClr>
              <a:buSzPts val="2090"/>
              <a:buFont typeface="Noto Sans Symbols"/>
              <a:buChar char="🢭"/>
              <a:defRPr b="0" i="0" sz="2200" u="none" cap="none" strike="noStrike">
                <a:solidFill>
                  <a:schemeClr val="lt1"/>
                </a:solidFill>
                <a:latin typeface="Book Antiqua"/>
                <a:ea typeface="Book Antiqua"/>
                <a:cs typeface="Book Antiqua"/>
                <a:sym typeface="Book Antiqua"/>
              </a:defRPr>
            </a:lvl3pPr>
            <a:lvl4pPr lvl="3" marR="0" rtl="0" algn="l">
              <a:spcBef>
                <a:spcPts val="400"/>
              </a:spcBef>
              <a:spcAft>
                <a:spcPts val="0"/>
              </a:spcAft>
              <a:buClr>
                <a:schemeClr val="lt1"/>
              </a:buClr>
              <a:buSzPts val="2000"/>
              <a:buFont typeface="Noto Sans Symbols"/>
              <a:buChar char="🢝"/>
              <a:defRPr b="0" i="0" sz="2000" u="none" cap="none" strike="noStrike">
                <a:solidFill>
                  <a:schemeClr val="lt1"/>
                </a:solidFill>
                <a:latin typeface="Book Antiqua"/>
                <a:ea typeface="Book Antiqua"/>
                <a:cs typeface="Book Antiqua"/>
                <a:sym typeface="Book Antiqua"/>
              </a:defRPr>
            </a:lvl4pPr>
            <a:lvl5pPr lvl="4" marR="0" rtl="0" algn="l">
              <a:spcBef>
                <a:spcPts val="400"/>
              </a:spcBef>
              <a:spcAft>
                <a:spcPts val="0"/>
              </a:spcAft>
              <a:buClr>
                <a:schemeClr val="lt1"/>
              </a:buClr>
              <a:buSzPts val="2000"/>
              <a:buFont typeface="Noto Sans Symbols"/>
              <a:buChar char="■"/>
              <a:defRPr b="0" i="0" sz="2000" u="none" cap="none" strike="noStrike">
                <a:solidFill>
                  <a:schemeClr val="lt1"/>
                </a:solidFill>
                <a:latin typeface="Book Antiqua"/>
                <a:ea typeface="Book Antiqua"/>
                <a:cs typeface="Book Antiqua"/>
                <a:sym typeface="Book Antiqua"/>
              </a:defRPr>
            </a:lvl5pPr>
            <a:lvl6pPr lvl="5" marR="0" rtl="0" algn="l">
              <a:spcBef>
                <a:spcPts val="360"/>
              </a:spcBef>
              <a:spcAft>
                <a:spcPts val="0"/>
              </a:spcAft>
              <a:buClr>
                <a:schemeClr val="lt1"/>
              </a:buClr>
              <a:buSzPts val="1800"/>
              <a:buFont typeface="Noto Sans Symbols"/>
              <a:buChar char="🢝"/>
              <a:defRPr b="0" i="0" sz="1800" u="none" cap="none" strike="noStrike">
                <a:solidFill>
                  <a:schemeClr val="lt1"/>
                </a:solidFill>
                <a:latin typeface="Book Antiqua"/>
                <a:ea typeface="Book Antiqua"/>
                <a:cs typeface="Book Antiqua"/>
                <a:sym typeface="Book Antiqua"/>
              </a:defRPr>
            </a:lvl6pPr>
            <a:lvl7pPr lvl="6" marR="0" rtl="0" algn="l">
              <a:spcBef>
                <a:spcPts val="320"/>
              </a:spcBef>
              <a:spcAft>
                <a:spcPts val="0"/>
              </a:spcAft>
              <a:buClr>
                <a:schemeClr val="lt1"/>
              </a:buClr>
              <a:buSzPts val="1600"/>
              <a:buFont typeface="Noto Sans Symbols"/>
              <a:buChar char="●"/>
              <a:defRPr b="0" i="0" sz="1600" u="none" cap="none" strike="noStrike">
                <a:solidFill>
                  <a:schemeClr val="lt1"/>
                </a:solidFill>
                <a:latin typeface="Book Antiqua"/>
                <a:ea typeface="Book Antiqua"/>
                <a:cs typeface="Book Antiqua"/>
                <a:sym typeface="Book Antiqua"/>
              </a:defRPr>
            </a:lvl7pPr>
            <a:lvl8pPr lvl="7" marR="0" rtl="0" algn="l">
              <a:spcBef>
                <a:spcPts val="280"/>
              </a:spcBef>
              <a:spcAft>
                <a:spcPts val="0"/>
              </a:spcAft>
              <a:buClr>
                <a:schemeClr val="lt1"/>
              </a:buClr>
              <a:buSzPts val="1400"/>
              <a:buFont typeface="Noto Sans Symbols"/>
              <a:buChar char="●"/>
              <a:defRPr b="0" i="0" sz="1400" u="none" cap="none" strike="noStrike">
                <a:solidFill>
                  <a:schemeClr val="lt1"/>
                </a:solidFill>
                <a:latin typeface="Book Antiqua"/>
                <a:ea typeface="Book Antiqua"/>
                <a:cs typeface="Book Antiqua"/>
                <a:sym typeface="Book Antiqua"/>
              </a:defRPr>
            </a:lvl8pPr>
            <a:lvl9pPr lvl="8" marR="0" rtl="0" algn="l">
              <a:spcBef>
                <a:spcPts val="280"/>
              </a:spcBef>
              <a:spcAft>
                <a:spcPts val="0"/>
              </a:spcAft>
              <a:buClr>
                <a:schemeClr val="lt1"/>
              </a:buClr>
              <a:buSzPts val="1400"/>
              <a:buFont typeface="Noto Sans Symbols"/>
              <a:buChar char="●"/>
              <a:defRPr b="0" i="0" sz="1400" u="none" cap="none" strike="noStrike">
                <a:solidFill>
                  <a:schemeClr val="lt1"/>
                </a:solidFill>
                <a:latin typeface="Book Antiqua"/>
                <a:ea typeface="Book Antiqua"/>
                <a:cs typeface="Book Antiqua"/>
                <a:sym typeface="Book Antiqua"/>
              </a:defRPr>
            </a:lvl9pPr>
          </a:lstStyle>
          <a:p/>
        </p:txBody>
      </p:sp>
      <p:sp>
        <p:nvSpPr>
          <p:cNvPr id="674" name="Google Shape;674;p198"/>
          <p:cNvSpPr txBox="1"/>
          <p:nvPr>
            <p:ph idx="1" type="body"/>
          </p:nvPr>
        </p:nvSpPr>
        <p:spPr>
          <a:xfrm>
            <a:off x="1828800" y="1166787"/>
            <a:ext cx="5486400" cy="530352"/>
          </a:xfrm>
          <a:prstGeom prst="rect">
            <a:avLst/>
          </a:prstGeom>
          <a:noFill/>
          <a:ln>
            <a:noFill/>
          </a:ln>
        </p:spPr>
        <p:txBody>
          <a:bodyPr anchorCtr="0" anchor="t" bIns="45700" lIns="45700" spcFirstLastPara="1" rIns="45700" wrap="square" tIns="45700">
            <a:noAutofit/>
          </a:bodyPr>
          <a:lstStyle>
            <a:lvl1pPr indent="-228600" lvl="0" marL="457200" algn="ctr">
              <a:spcBef>
                <a:spcPts val="280"/>
              </a:spcBef>
              <a:spcAft>
                <a:spcPts val="0"/>
              </a:spcAft>
              <a:buSzPts val="910"/>
              <a:buNone/>
              <a:defRPr sz="1400"/>
            </a:lvl1pPr>
            <a:lvl2pPr indent="-289560" lvl="1" marL="914400" algn="l">
              <a:spcBef>
                <a:spcPts val="240"/>
              </a:spcBef>
              <a:spcAft>
                <a:spcPts val="0"/>
              </a:spcAft>
              <a:buSzPts val="960"/>
              <a:buChar char="◼"/>
              <a:defRPr sz="1200"/>
            </a:lvl2pPr>
            <a:lvl3pPr indent="-288925" lvl="2" marL="1371600" algn="l">
              <a:spcBef>
                <a:spcPts val="200"/>
              </a:spcBef>
              <a:spcAft>
                <a:spcPts val="0"/>
              </a:spcAft>
              <a:buSzPts val="950"/>
              <a:buChar char="🢭"/>
              <a:defRPr sz="1000"/>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675" name="Google Shape;675;p198"/>
          <p:cNvSpPr txBox="1"/>
          <p:nvPr>
            <p:ph idx="10" type="dt"/>
          </p:nvPr>
        </p:nvSpPr>
        <p:spPr>
          <a:xfrm>
            <a:off x="4572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6" name="Google Shape;676;p198"/>
          <p:cNvSpPr txBox="1"/>
          <p:nvPr>
            <p:ph idx="11" type="ftr"/>
          </p:nvPr>
        </p:nvSpPr>
        <p:spPr>
          <a:xfrm>
            <a:off x="3124200" y="6416675"/>
            <a:ext cx="2895600" cy="365125"/>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7" name="Google Shape;677;p198"/>
          <p:cNvSpPr txBox="1"/>
          <p:nvPr>
            <p:ph idx="12" type="sldNum"/>
          </p:nvPr>
        </p:nvSpPr>
        <p:spPr>
          <a:xfrm>
            <a:off x="7924800" y="6416675"/>
            <a:ext cx="762000" cy="365125"/>
          </a:xfrm>
          <a:prstGeom prst="rect">
            <a:avLst/>
          </a:prstGeom>
          <a:noFill/>
          <a:ln>
            <a:noFill/>
          </a:ln>
        </p:spPr>
        <p:txBody>
          <a:bodyPr anchorCtr="0" anchor="b" bIns="45700" lIns="0" spcFirstLastPara="1" rIns="0" wrap="square" tIns="45700">
            <a:noAutofit/>
          </a:bodyPr>
          <a:lstStyle>
            <a:lvl1pPr indent="0" lvl="0" marL="0" marR="0" algn="r">
              <a:spcBef>
                <a:spcPts val="0"/>
              </a:spcBef>
              <a:spcAft>
                <a:spcPts val="0"/>
              </a:spcAft>
              <a:buNone/>
              <a:defRPr sz="1200">
                <a:solidFill>
                  <a:srgbClr val="BABABA"/>
                </a:solidFill>
                <a:latin typeface="Book Antiqua"/>
                <a:ea typeface="Book Antiqua"/>
                <a:cs typeface="Book Antiqua"/>
                <a:sym typeface="Book Antiqua"/>
              </a:defRPr>
            </a:lvl1pPr>
            <a:lvl2pPr indent="0" lvl="1" marL="0" marR="0" algn="r">
              <a:spcBef>
                <a:spcPts val="0"/>
              </a:spcBef>
              <a:spcAft>
                <a:spcPts val="0"/>
              </a:spcAft>
              <a:buNone/>
              <a:defRPr sz="1200">
                <a:solidFill>
                  <a:srgbClr val="BABABA"/>
                </a:solidFill>
                <a:latin typeface="Book Antiqua"/>
                <a:ea typeface="Book Antiqua"/>
                <a:cs typeface="Book Antiqua"/>
                <a:sym typeface="Book Antiqua"/>
              </a:defRPr>
            </a:lvl2pPr>
            <a:lvl3pPr indent="0" lvl="2" marL="0" marR="0" algn="r">
              <a:spcBef>
                <a:spcPts val="0"/>
              </a:spcBef>
              <a:spcAft>
                <a:spcPts val="0"/>
              </a:spcAft>
              <a:buNone/>
              <a:defRPr sz="1200">
                <a:solidFill>
                  <a:srgbClr val="BABABA"/>
                </a:solidFill>
                <a:latin typeface="Book Antiqua"/>
                <a:ea typeface="Book Antiqua"/>
                <a:cs typeface="Book Antiqua"/>
                <a:sym typeface="Book Antiqua"/>
              </a:defRPr>
            </a:lvl3pPr>
            <a:lvl4pPr indent="0" lvl="3" marL="0" marR="0" algn="r">
              <a:spcBef>
                <a:spcPts val="0"/>
              </a:spcBef>
              <a:spcAft>
                <a:spcPts val="0"/>
              </a:spcAft>
              <a:buNone/>
              <a:defRPr sz="1200">
                <a:solidFill>
                  <a:srgbClr val="BABABA"/>
                </a:solidFill>
                <a:latin typeface="Book Antiqua"/>
                <a:ea typeface="Book Antiqua"/>
                <a:cs typeface="Book Antiqua"/>
                <a:sym typeface="Book Antiqua"/>
              </a:defRPr>
            </a:lvl4pPr>
            <a:lvl5pPr indent="0" lvl="4" marL="0" marR="0" algn="r">
              <a:spcBef>
                <a:spcPts val="0"/>
              </a:spcBef>
              <a:spcAft>
                <a:spcPts val="0"/>
              </a:spcAft>
              <a:buNone/>
              <a:defRPr sz="1200">
                <a:solidFill>
                  <a:srgbClr val="BABABA"/>
                </a:solidFill>
                <a:latin typeface="Book Antiqua"/>
                <a:ea typeface="Book Antiqua"/>
                <a:cs typeface="Book Antiqua"/>
                <a:sym typeface="Book Antiqua"/>
              </a:defRPr>
            </a:lvl5pPr>
            <a:lvl6pPr indent="0" lvl="5" marL="0" marR="0" algn="r">
              <a:spcBef>
                <a:spcPts val="0"/>
              </a:spcBef>
              <a:spcAft>
                <a:spcPts val="0"/>
              </a:spcAft>
              <a:buNone/>
              <a:defRPr sz="1200">
                <a:solidFill>
                  <a:srgbClr val="BABABA"/>
                </a:solidFill>
                <a:latin typeface="Book Antiqua"/>
                <a:ea typeface="Book Antiqua"/>
                <a:cs typeface="Book Antiqua"/>
                <a:sym typeface="Book Antiqua"/>
              </a:defRPr>
            </a:lvl6pPr>
            <a:lvl7pPr indent="0" lvl="6" marL="0" marR="0" algn="r">
              <a:spcBef>
                <a:spcPts val="0"/>
              </a:spcBef>
              <a:spcAft>
                <a:spcPts val="0"/>
              </a:spcAft>
              <a:buNone/>
              <a:defRPr sz="1200">
                <a:solidFill>
                  <a:srgbClr val="BABABA"/>
                </a:solidFill>
                <a:latin typeface="Book Antiqua"/>
                <a:ea typeface="Book Antiqua"/>
                <a:cs typeface="Book Antiqua"/>
                <a:sym typeface="Book Antiqua"/>
              </a:defRPr>
            </a:lvl7pPr>
            <a:lvl8pPr indent="0" lvl="7" marL="0" marR="0" algn="r">
              <a:spcBef>
                <a:spcPts val="0"/>
              </a:spcBef>
              <a:spcAft>
                <a:spcPts val="0"/>
              </a:spcAft>
              <a:buNone/>
              <a:defRPr sz="1200">
                <a:solidFill>
                  <a:srgbClr val="BABABA"/>
                </a:solidFill>
                <a:latin typeface="Book Antiqua"/>
                <a:ea typeface="Book Antiqua"/>
                <a:cs typeface="Book Antiqua"/>
                <a:sym typeface="Book Antiqua"/>
              </a:defRPr>
            </a:lvl8pPr>
            <a:lvl9pPr indent="0" lvl="8" marL="0" marR="0" algn="r">
              <a:spcBef>
                <a:spcPts val="0"/>
              </a:spcBef>
              <a:spcAft>
                <a:spcPts val="0"/>
              </a:spcAft>
              <a:buNone/>
              <a:defRPr sz="1200">
                <a:solidFill>
                  <a:srgbClr val="BABABA"/>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Κατακόρυφο κείμενο" type="vertTx">
  <p:cSld name="VERTICAL_TEXT">
    <p:spTree>
      <p:nvGrpSpPr>
        <p:cNvPr id="678" name="Shape 678"/>
        <p:cNvGrpSpPr/>
        <p:nvPr/>
      </p:nvGrpSpPr>
      <p:grpSpPr>
        <a:xfrm>
          <a:off x="0" y="0"/>
          <a:ext cx="0" cy="0"/>
          <a:chOff x="0" y="0"/>
          <a:chExt cx="0" cy="0"/>
        </a:xfrm>
      </p:grpSpPr>
      <p:sp>
        <p:nvSpPr>
          <p:cNvPr id="679" name="Google Shape;679;p19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80" name="Google Shape;680;p199"/>
          <p:cNvSpPr txBox="1"/>
          <p:nvPr>
            <p:ph idx="1" type="body"/>
          </p:nvPr>
        </p:nvSpPr>
        <p:spPr>
          <a:xfrm rot="5400000">
            <a:off x="2217737" y="-160338"/>
            <a:ext cx="4708525" cy="8229600"/>
          </a:xfrm>
          <a:prstGeom prst="rect">
            <a:avLst/>
          </a:prstGeom>
          <a:noFill/>
          <a:ln>
            <a:noFill/>
          </a:ln>
        </p:spPr>
        <p:txBody>
          <a:bodyPr anchorCtr="0" anchor="t" bIns="45700" lIns="91425" spcFirstLastPara="1" rIns="91425" wrap="square" tIns="45700">
            <a:noAutofit/>
          </a:bodyPr>
          <a:lstStyle>
            <a:lvl1pPr indent="-302895" lvl="0" marL="457200" algn="l">
              <a:spcBef>
                <a:spcPts val="360"/>
              </a:spcBef>
              <a:spcAft>
                <a:spcPts val="0"/>
              </a:spcAft>
              <a:buSzPts val="1170"/>
              <a:buChar char="▣"/>
              <a:defRPr/>
            </a:lvl1pPr>
            <a:lvl2pPr indent="-320040" lvl="1" marL="914400" algn="l">
              <a:spcBef>
                <a:spcPts val="360"/>
              </a:spcBef>
              <a:spcAft>
                <a:spcPts val="0"/>
              </a:spcAft>
              <a:buSzPts val="1440"/>
              <a:buChar char="◼"/>
              <a:defRPr/>
            </a:lvl2pPr>
            <a:lvl3pPr indent="-337185" lvl="2" marL="1371600" algn="l">
              <a:spcBef>
                <a:spcPts val="360"/>
              </a:spcBef>
              <a:spcAft>
                <a:spcPts val="0"/>
              </a:spcAft>
              <a:buSzPts val="171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681" name="Google Shape;681;p199"/>
          <p:cNvSpPr txBox="1"/>
          <p:nvPr>
            <p:ph idx="10" type="dt"/>
          </p:nvPr>
        </p:nvSpPr>
        <p:spPr>
          <a:xfrm>
            <a:off x="4572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2" name="Google Shape;682;p199"/>
          <p:cNvSpPr txBox="1"/>
          <p:nvPr>
            <p:ph idx="11" type="ftr"/>
          </p:nvPr>
        </p:nvSpPr>
        <p:spPr>
          <a:xfrm>
            <a:off x="3124200" y="6416675"/>
            <a:ext cx="2895600" cy="365125"/>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3" name="Google Shape;683;p199"/>
          <p:cNvSpPr txBox="1"/>
          <p:nvPr>
            <p:ph idx="12" type="sldNum"/>
          </p:nvPr>
        </p:nvSpPr>
        <p:spPr>
          <a:xfrm>
            <a:off x="7924800" y="6416675"/>
            <a:ext cx="762000" cy="365125"/>
          </a:xfrm>
          <a:prstGeom prst="rect">
            <a:avLst/>
          </a:prstGeom>
          <a:noFill/>
          <a:ln>
            <a:noFill/>
          </a:ln>
        </p:spPr>
        <p:txBody>
          <a:bodyPr anchorCtr="0" anchor="b" bIns="45700" lIns="0" spcFirstLastPara="1" rIns="0" wrap="square" tIns="45700">
            <a:noAutofit/>
          </a:bodyPr>
          <a:lstStyle>
            <a:lvl1pPr indent="0" lvl="0" marL="0" marR="0" algn="r">
              <a:spcBef>
                <a:spcPts val="0"/>
              </a:spcBef>
              <a:spcAft>
                <a:spcPts val="0"/>
              </a:spcAft>
              <a:buNone/>
              <a:defRPr sz="1200">
                <a:solidFill>
                  <a:srgbClr val="BABABA"/>
                </a:solidFill>
                <a:latin typeface="Book Antiqua"/>
                <a:ea typeface="Book Antiqua"/>
                <a:cs typeface="Book Antiqua"/>
                <a:sym typeface="Book Antiqua"/>
              </a:defRPr>
            </a:lvl1pPr>
            <a:lvl2pPr indent="0" lvl="1" marL="0" marR="0" algn="r">
              <a:spcBef>
                <a:spcPts val="0"/>
              </a:spcBef>
              <a:spcAft>
                <a:spcPts val="0"/>
              </a:spcAft>
              <a:buNone/>
              <a:defRPr sz="1200">
                <a:solidFill>
                  <a:srgbClr val="BABABA"/>
                </a:solidFill>
                <a:latin typeface="Book Antiqua"/>
                <a:ea typeface="Book Antiqua"/>
                <a:cs typeface="Book Antiqua"/>
                <a:sym typeface="Book Antiqua"/>
              </a:defRPr>
            </a:lvl2pPr>
            <a:lvl3pPr indent="0" lvl="2" marL="0" marR="0" algn="r">
              <a:spcBef>
                <a:spcPts val="0"/>
              </a:spcBef>
              <a:spcAft>
                <a:spcPts val="0"/>
              </a:spcAft>
              <a:buNone/>
              <a:defRPr sz="1200">
                <a:solidFill>
                  <a:srgbClr val="BABABA"/>
                </a:solidFill>
                <a:latin typeface="Book Antiqua"/>
                <a:ea typeface="Book Antiqua"/>
                <a:cs typeface="Book Antiqua"/>
                <a:sym typeface="Book Antiqua"/>
              </a:defRPr>
            </a:lvl3pPr>
            <a:lvl4pPr indent="0" lvl="3" marL="0" marR="0" algn="r">
              <a:spcBef>
                <a:spcPts val="0"/>
              </a:spcBef>
              <a:spcAft>
                <a:spcPts val="0"/>
              </a:spcAft>
              <a:buNone/>
              <a:defRPr sz="1200">
                <a:solidFill>
                  <a:srgbClr val="BABABA"/>
                </a:solidFill>
                <a:latin typeface="Book Antiqua"/>
                <a:ea typeface="Book Antiqua"/>
                <a:cs typeface="Book Antiqua"/>
                <a:sym typeface="Book Antiqua"/>
              </a:defRPr>
            </a:lvl4pPr>
            <a:lvl5pPr indent="0" lvl="4" marL="0" marR="0" algn="r">
              <a:spcBef>
                <a:spcPts val="0"/>
              </a:spcBef>
              <a:spcAft>
                <a:spcPts val="0"/>
              </a:spcAft>
              <a:buNone/>
              <a:defRPr sz="1200">
                <a:solidFill>
                  <a:srgbClr val="BABABA"/>
                </a:solidFill>
                <a:latin typeface="Book Antiqua"/>
                <a:ea typeface="Book Antiqua"/>
                <a:cs typeface="Book Antiqua"/>
                <a:sym typeface="Book Antiqua"/>
              </a:defRPr>
            </a:lvl5pPr>
            <a:lvl6pPr indent="0" lvl="5" marL="0" marR="0" algn="r">
              <a:spcBef>
                <a:spcPts val="0"/>
              </a:spcBef>
              <a:spcAft>
                <a:spcPts val="0"/>
              </a:spcAft>
              <a:buNone/>
              <a:defRPr sz="1200">
                <a:solidFill>
                  <a:srgbClr val="BABABA"/>
                </a:solidFill>
                <a:latin typeface="Book Antiqua"/>
                <a:ea typeface="Book Antiqua"/>
                <a:cs typeface="Book Antiqua"/>
                <a:sym typeface="Book Antiqua"/>
              </a:defRPr>
            </a:lvl6pPr>
            <a:lvl7pPr indent="0" lvl="6" marL="0" marR="0" algn="r">
              <a:spcBef>
                <a:spcPts val="0"/>
              </a:spcBef>
              <a:spcAft>
                <a:spcPts val="0"/>
              </a:spcAft>
              <a:buNone/>
              <a:defRPr sz="1200">
                <a:solidFill>
                  <a:srgbClr val="BABABA"/>
                </a:solidFill>
                <a:latin typeface="Book Antiqua"/>
                <a:ea typeface="Book Antiqua"/>
                <a:cs typeface="Book Antiqua"/>
                <a:sym typeface="Book Antiqua"/>
              </a:defRPr>
            </a:lvl7pPr>
            <a:lvl8pPr indent="0" lvl="7" marL="0" marR="0" algn="r">
              <a:spcBef>
                <a:spcPts val="0"/>
              </a:spcBef>
              <a:spcAft>
                <a:spcPts val="0"/>
              </a:spcAft>
              <a:buNone/>
              <a:defRPr sz="1200">
                <a:solidFill>
                  <a:srgbClr val="BABABA"/>
                </a:solidFill>
                <a:latin typeface="Book Antiqua"/>
                <a:ea typeface="Book Antiqua"/>
                <a:cs typeface="Book Antiqua"/>
                <a:sym typeface="Book Antiqua"/>
              </a:defRPr>
            </a:lvl8pPr>
            <a:lvl9pPr indent="0" lvl="8" marL="0" marR="0" algn="r">
              <a:spcBef>
                <a:spcPts val="0"/>
              </a:spcBef>
              <a:spcAft>
                <a:spcPts val="0"/>
              </a:spcAft>
              <a:buNone/>
              <a:defRPr sz="1200">
                <a:solidFill>
                  <a:srgbClr val="BABABA"/>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ατακόρυφος τίτλος και Κείμενο" type="vertTitleAndTx">
  <p:cSld name="VERTICAL_TITLE_AND_VERTICAL_TEXT">
    <p:spTree>
      <p:nvGrpSpPr>
        <p:cNvPr id="684" name="Shape 684"/>
        <p:cNvGrpSpPr/>
        <p:nvPr/>
      </p:nvGrpSpPr>
      <p:grpSpPr>
        <a:xfrm>
          <a:off x="0" y="0"/>
          <a:ext cx="0" cy="0"/>
          <a:chOff x="0" y="0"/>
          <a:chExt cx="0" cy="0"/>
        </a:xfrm>
      </p:grpSpPr>
      <p:sp>
        <p:nvSpPr>
          <p:cNvPr id="685" name="Google Shape;685;p200"/>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86" name="Google Shape;686;p200"/>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02895" lvl="0" marL="457200" algn="l">
              <a:spcBef>
                <a:spcPts val="360"/>
              </a:spcBef>
              <a:spcAft>
                <a:spcPts val="0"/>
              </a:spcAft>
              <a:buSzPts val="1170"/>
              <a:buChar char="▣"/>
              <a:defRPr/>
            </a:lvl1pPr>
            <a:lvl2pPr indent="-320040" lvl="1" marL="914400" algn="l">
              <a:spcBef>
                <a:spcPts val="360"/>
              </a:spcBef>
              <a:spcAft>
                <a:spcPts val="0"/>
              </a:spcAft>
              <a:buSzPts val="1440"/>
              <a:buChar char="◼"/>
              <a:defRPr/>
            </a:lvl2pPr>
            <a:lvl3pPr indent="-337185" lvl="2" marL="1371600" algn="l">
              <a:spcBef>
                <a:spcPts val="360"/>
              </a:spcBef>
              <a:spcAft>
                <a:spcPts val="0"/>
              </a:spcAft>
              <a:buSzPts val="171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687" name="Google Shape;687;p200"/>
          <p:cNvSpPr txBox="1"/>
          <p:nvPr>
            <p:ph idx="10" type="dt"/>
          </p:nvPr>
        </p:nvSpPr>
        <p:spPr>
          <a:xfrm>
            <a:off x="457200" y="6416675"/>
            <a:ext cx="213360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8" name="Google Shape;688;p200"/>
          <p:cNvSpPr txBox="1"/>
          <p:nvPr>
            <p:ph idx="11" type="ftr"/>
          </p:nvPr>
        </p:nvSpPr>
        <p:spPr>
          <a:xfrm>
            <a:off x="3124200" y="6416675"/>
            <a:ext cx="2895600" cy="365125"/>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9" name="Google Shape;689;p200"/>
          <p:cNvSpPr txBox="1"/>
          <p:nvPr>
            <p:ph idx="12" type="sldNum"/>
          </p:nvPr>
        </p:nvSpPr>
        <p:spPr>
          <a:xfrm>
            <a:off x="7924800" y="6416675"/>
            <a:ext cx="762000" cy="365125"/>
          </a:xfrm>
          <a:prstGeom prst="rect">
            <a:avLst/>
          </a:prstGeom>
          <a:noFill/>
          <a:ln>
            <a:noFill/>
          </a:ln>
        </p:spPr>
        <p:txBody>
          <a:bodyPr anchorCtr="0" anchor="b" bIns="45700" lIns="0" spcFirstLastPara="1" rIns="0" wrap="square" tIns="45700">
            <a:noAutofit/>
          </a:bodyPr>
          <a:lstStyle>
            <a:lvl1pPr indent="0" lvl="0" marL="0" marR="0" algn="r">
              <a:spcBef>
                <a:spcPts val="0"/>
              </a:spcBef>
              <a:spcAft>
                <a:spcPts val="0"/>
              </a:spcAft>
              <a:buNone/>
              <a:defRPr sz="1200">
                <a:solidFill>
                  <a:srgbClr val="BABABA"/>
                </a:solidFill>
                <a:latin typeface="Book Antiqua"/>
                <a:ea typeface="Book Antiqua"/>
                <a:cs typeface="Book Antiqua"/>
                <a:sym typeface="Book Antiqua"/>
              </a:defRPr>
            </a:lvl1pPr>
            <a:lvl2pPr indent="0" lvl="1" marL="0" marR="0" algn="r">
              <a:spcBef>
                <a:spcPts val="0"/>
              </a:spcBef>
              <a:spcAft>
                <a:spcPts val="0"/>
              </a:spcAft>
              <a:buNone/>
              <a:defRPr sz="1200">
                <a:solidFill>
                  <a:srgbClr val="BABABA"/>
                </a:solidFill>
                <a:latin typeface="Book Antiqua"/>
                <a:ea typeface="Book Antiqua"/>
                <a:cs typeface="Book Antiqua"/>
                <a:sym typeface="Book Antiqua"/>
              </a:defRPr>
            </a:lvl2pPr>
            <a:lvl3pPr indent="0" lvl="2" marL="0" marR="0" algn="r">
              <a:spcBef>
                <a:spcPts val="0"/>
              </a:spcBef>
              <a:spcAft>
                <a:spcPts val="0"/>
              </a:spcAft>
              <a:buNone/>
              <a:defRPr sz="1200">
                <a:solidFill>
                  <a:srgbClr val="BABABA"/>
                </a:solidFill>
                <a:latin typeface="Book Antiqua"/>
                <a:ea typeface="Book Antiqua"/>
                <a:cs typeface="Book Antiqua"/>
                <a:sym typeface="Book Antiqua"/>
              </a:defRPr>
            </a:lvl3pPr>
            <a:lvl4pPr indent="0" lvl="3" marL="0" marR="0" algn="r">
              <a:spcBef>
                <a:spcPts val="0"/>
              </a:spcBef>
              <a:spcAft>
                <a:spcPts val="0"/>
              </a:spcAft>
              <a:buNone/>
              <a:defRPr sz="1200">
                <a:solidFill>
                  <a:srgbClr val="BABABA"/>
                </a:solidFill>
                <a:latin typeface="Book Antiqua"/>
                <a:ea typeface="Book Antiqua"/>
                <a:cs typeface="Book Antiqua"/>
                <a:sym typeface="Book Antiqua"/>
              </a:defRPr>
            </a:lvl4pPr>
            <a:lvl5pPr indent="0" lvl="4" marL="0" marR="0" algn="r">
              <a:spcBef>
                <a:spcPts val="0"/>
              </a:spcBef>
              <a:spcAft>
                <a:spcPts val="0"/>
              </a:spcAft>
              <a:buNone/>
              <a:defRPr sz="1200">
                <a:solidFill>
                  <a:srgbClr val="BABABA"/>
                </a:solidFill>
                <a:latin typeface="Book Antiqua"/>
                <a:ea typeface="Book Antiqua"/>
                <a:cs typeface="Book Antiqua"/>
                <a:sym typeface="Book Antiqua"/>
              </a:defRPr>
            </a:lvl5pPr>
            <a:lvl6pPr indent="0" lvl="5" marL="0" marR="0" algn="r">
              <a:spcBef>
                <a:spcPts val="0"/>
              </a:spcBef>
              <a:spcAft>
                <a:spcPts val="0"/>
              </a:spcAft>
              <a:buNone/>
              <a:defRPr sz="1200">
                <a:solidFill>
                  <a:srgbClr val="BABABA"/>
                </a:solidFill>
                <a:latin typeface="Book Antiqua"/>
                <a:ea typeface="Book Antiqua"/>
                <a:cs typeface="Book Antiqua"/>
                <a:sym typeface="Book Antiqua"/>
              </a:defRPr>
            </a:lvl6pPr>
            <a:lvl7pPr indent="0" lvl="6" marL="0" marR="0" algn="r">
              <a:spcBef>
                <a:spcPts val="0"/>
              </a:spcBef>
              <a:spcAft>
                <a:spcPts val="0"/>
              </a:spcAft>
              <a:buNone/>
              <a:defRPr sz="1200">
                <a:solidFill>
                  <a:srgbClr val="BABABA"/>
                </a:solidFill>
                <a:latin typeface="Book Antiqua"/>
                <a:ea typeface="Book Antiqua"/>
                <a:cs typeface="Book Antiqua"/>
                <a:sym typeface="Book Antiqua"/>
              </a:defRPr>
            </a:lvl7pPr>
            <a:lvl8pPr indent="0" lvl="7" marL="0" marR="0" algn="r">
              <a:spcBef>
                <a:spcPts val="0"/>
              </a:spcBef>
              <a:spcAft>
                <a:spcPts val="0"/>
              </a:spcAft>
              <a:buNone/>
              <a:defRPr sz="1200">
                <a:solidFill>
                  <a:srgbClr val="BABABA"/>
                </a:solidFill>
                <a:latin typeface="Book Antiqua"/>
                <a:ea typeface="Book Antiqua"/>
                <a:cs typeface="Book Antiqua"/>
                <a:sym typeface="Book Antiqua"/>
              </a:defRPr>
            </a:lvl8pPr>
            <a:lvl9pPr indent="0" lvl="8" marL="0" marR="0" algn="r">
              <a:spcBef>
                <a:spcPts val="0"/>
              </a:spcBef>
              <a:spcAft>
                <a:spcPts val="0"/>
              </a:spcAft>
              <a:buNone/>
              <a:defRPr sz="1200">
                <a:solidFill>
                  <a:srgbClr val="BABABA"/>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Περιεχόμενο" type="obj">
  <p:cSld name="OBJECT">
    <p:spTree>
      <p:nvGrpSpPr>
        <p:cNvPr id="698" name="Shape 698"/>
        <p:cNvGrpSpPr/>
        <p:nvPr/>
      </p:nvGrpSpPr>
      <p:grpSpPr>
        <a:xfrm>
          <a:off x="0" y="0"/>
          <a:ext cx="0" cy="0"/>
          <a:chOff x="0" y="0"/>
          <a:chExt cx="0" cy="0"/>
        </a:xfrm>
      </p:grpSpPr>
      <p:sp>
        <p:nvSpPr>
          <p:cNvPr id="699" name="Google Shape;699;p129"/>
          <p:cNvSpPr txBox="1"/>
          <p:nvPr>
            <p:ph idx="1" type="body"/>
          </p:nvPr>
        </p:nvSpPr>
        <p:spPr>
          <a:xfrm>
            <a:off x="457200" y="2020824"/>
            <a:ext cx="8229600" cy="4075176"/>
          </a:xfrm>
          <a:prstGeom prst="rect">
            <a:avLst/>
          </a:prstGeom>
          <a:noFill/>
          <a:ln>
            <a:noFill/>
          </a:ln>
        </p:spPr>
        <p:txBody>
          <a:bodyPr anchorCtr="0" anchor="t" bIns="45700" lIns="91425" spcFirstLastPara="1" rIns="91425" wrap="square" tIns="45700">
            <a:normAutofit/>
          </a:bodyPr>
          <a:lstStyle>
            <a:lvl1pPr indent="-228600" lvl="0" marL="457200" algn="ctr">
              <a:spcBef>
                <a:spcPts val="600"/>
              </a:spcBef>
              <a:spcAft>
                <a:spcPts val="0"/>
              </a:spcAft>
              <a:buSzPts val="1400"/>
              <a:buNone/>
              <a:defRPr/>
            </a:lvl1pPr>
            <a:lvl2pPr indent="-228600" lvl="1" marL="914400" algn="ctr">
              <a:spcBef>
                <a:spcPts val="1200"/>
              </a:spcBef>
              <a:spcAft>
                <a:spcPts val="0"/>
              </a:spcAft>
              <a:buSzPts val="1400"/>
              <a:buNone/>
              <a:defRPr/>
            </a:lvl2pPr>
            <a:lvl3pPr indent="-228600" lvl="2" marL="1371600" algn="ctr">
              <a:spcBef>
                <a:spcPts val="1200"/>
              </a:spcBef>
              <a:spcAft>
                <a:spcPts val="0"/>
              </a:spcAft>
              <a:buSzPts val="1400"/>
              <a:buNone/>
              <a:defRPr/>
            </a:lvl3pPr>
            <a:lvl4pPr indent="-228600" lvl="3" marL="1828800" algn="ctr">
              <a:spcBef>
                <a:spcPts val="1200"/>
              </a:spcBef>
              <a:spcAft>
                <a:spcPts val="0"/>
              </a:spcAft>
              <a:buSzPts val="1400"/>
              <a:buNone/>
              <a:defRPr/>
            </a:lvl4pPr>
            <a:lvl5pPr indent="-228600" lvl="4" marL="2286000" algn="ctr">
              <a:spcBef>
                <a:spcPts val="1200"/>
              </a:spcBef>
              <a:spcAft>
                <a:spcPts val="0"/>
              </a:spcAft>
              <a:buSzPts val="1400"/>
              <a:buNone/>
              <a:defRPr/>
            </a:lvl5pPr>
            <a:lvl6pPr indent="-228600" lvl="5" marL="2743200" algn="ctr">
              <a:lnSpc>
                <a:spcPct val="100000"/>
              </a:lnSpc>
              <a:spcBef>
                <a:spcPts val="1200"/>
              </a:spcBef>
              <a:spcAft>
                <a:spcPts val="0"/>
              </a:spcAft>
              <a:buClr>
                <a:schemeClr val="lt2"/>
              </a:buClr>
              <a:buSzPts val="1800"/>
              <a:buNone/>
              <a:defRPr/>
            </a:lvl6pPr>
            <a:lvl7pPr indent="-228600" lvl="6" marL="3200400" algn="ctr">
              <a:lnSpc>
                <a:spcPct val="100000"/>
              </a:lnSpc>
              <a:spcBef>
                <a:spcPts val="1200"/>
              </a:spcBef>
              <a:spcAft>
                <a:spcPts val="0"/>
              </a:spcAft>
              <a:buClr>
                <a:schemeClr val="lt1"/>
              </a:buClr>
              <a:buSzPts val="1800"/>
              <a:buNone/>
              <a:defRPr/>
            </a:lvl7pPr>
            <a:lvl8pPr indent="-228600" lvl="7" marL="3657600" algn="ctr">
              <a:lnSpc>
                <a:spcPct val="100000"/>
              </a:lnSpc>
              <a:spcBef>
                <a:spcPts val="1200"/>
              </a:spcBef>
              <a:spcAft>
                <a:spcPts val="0"/>
              </a:spcAft>
              <a:buClr>
                <a:schemeClr val="lt2"/>
              </a:buClr>
              <a:buSzPts val="1800"/>
              <a:buNone/>
              <a:defRPr/>
            </a:lvl8pPr>
            <a:lvl9pPr indent="-228600" lvl="8" marL="4114800" algn="ctr">
              <a:lnSpc>
                <a:spcPct val="100000"/>
              </a:lnSpc>
              <a:spcBef>
                <a:spcPts val="1200"/>
              </a:spcBef>
              <a:spcAft>
                <a:spcPts val="0"/>
              </a:spcAft>
              <a:buClr>
                <a:schemeClr val="lt1"/>
              </a:buClr>
              <a:buSzPts val="1800"/>
              <a:buNone/>
              <a:defRPr/>
            </a:lvl9pPr>
          </a:lstStyle>
          <a:p/>
        </p:txBody>
      </p:sp>
      <p:sp>
        <p:nvSpPr>
          <p:cNvPr id="700" name="Google Shape;700;p129"/>
          <p:cNvSpPr txBox="1"/>
          <p:nvPr>
            <p:ph type="title"/>
          </p:nvPr>
        </p:nvSpPr>
        <p:spPr>
          <a:xfrm>
            <a:off x="2514600" y="974725"/>
            <a:ext cx="4114800" cy="701675"/>
          </a:xfrm>
          <a:prstGeom prst="rect">
            <a:avLst/>
          </a:prstGeom>
          <a:solidFill>
            <a:schemeClr val="lt1"/>
          </a:solidFill>
          <a:ln cap="flat" cmpd="thinThick" w="76200">
            <a:solidFill>
              <a:schemeClr val="lt1"/>
            </a:solidFill>
            <a:prstDash val="solid"/>
            <a:miter lim="800000"/>
            <a:headEnd len="sm" w="sm" type="none"/>
            <a:tailEnd len="sm" w="sm" type="none"/>
          </a:ln>
        </p:spPr>
        <p:txBody>
          <a:bodyPr anchorCtr="0" anchor="ctr" bIns="45700" lIns="91425" spcFirstLastPara="1" rIns="91425" wrap="square" tIns="45700">
            <a:normAutofit/>
          </a:bodyPr>
          <a:lstStyle>
            <a:lvl1pPr lvl="0" algn="ctr">
              <a:spcBef>
                <a:spcPts val="400"/>
              </a:spcBef>
              <a:spcAft>
                <a:spcPts val="0"/>
              </a:spcAft>
              <a:buSzPts val="1400"/>
              <a:buNone/>
              <a:defRPr/>
            </a:lvl1pPr>
            <a:lvl2pPr lvl="1" algn="ctr">
              <a:spcBef>
                <a:spcPts val="400"/>
              </a:spcBef>
              <a:spcAft>
                <a:spcPts val="0"/>
              </a:spcAft>
              <a:buSzPts val="1400"/>
              <a:buNone/>
              <a:defRPr/>
            </a:lvl2pPr>
            <a:lvl3pPr lvl="2" algn="ctr">
              <a:spcBef>
                <a:spcPts val="400"/>
              </a:spcBef>
              <a:spcAft>
                <a:spcPts val="0"/>
              </a:spcAft>
              <a:buSzPts val="1400"/>
              <a:buNone/>
              <a:defRPr/>
            </a:lvl3pPr>
            <a:lvl4pPr lvl="3" algn="ctr">
              <a:spcBef>
                <a:spcPts val="400"/>
              </a:spcBef>
              <a:spcAft>
                <a:spcPts val="0"/>
              </a:spcAft>
              <a:buSzPts val="1400"/>
              <a:buNone/>
              <a:defRPr/>
            </a:lvl4pPr>
            <a:lvl5pPr lvl="4" algn="ctr">
              <a:spcBef>
                <a:spcPts val="400"/>
              </a:spcBef>
              <a:spcAft>
                <a:spcPts val="0"/>
              </a:spcAft>
              <a:buSzPts val="1400"/>
              <a:buNone/>
              <a:defRPr/>
            </a:lvl5pPr>
            <a:lvl6pPr lvl="5" algn="ctr">
              <a:spcBef>
                <a:spcPts val="400"/>
              </a:spcBef>
              <a:spcAft>
                <a:spcPts val="0"/>
              </a:spcAft>
              <a:buSzPts val="1400"/>
              <a:buNone/>
              <a:defRPr/>
            </a:lvl6pPr>
            <a:lvl7pPr lvl="6" algn="ctr">
              <a:spcBef>
                <a:spcPts val="400"/>
              </a:spcBef>
              <a:spcAft>
                <a:spcPts val="0"/>
              </a:spcAft>
              <a:buSzPts val="1400"/>
              <a:buNone/>
              <a:defRPr/>
            </a:lvl7pPr>
            <a:lvl8pPr lvl="7" algn="ctr">
              <a:spcBef>
                <a:spcPts val="400"/>
              </a:spcBef>
              <a:spcAft>
                <a:spcPts val="0"/>
              </a:spcAft>
              <a:buSzPts val="1400"/>
              <a:buNone/>
              <a:defRPr/>
            </a:lvl8pPr>
            <a:lvl9pPr lvl="8" algn="ctr">
              <a:spcBef>
                <a:spcPts val="400"/>
              </a:spcBef>
              <a:spcAft>
                <a:spcPts val="0"/>
              </a:spcAft>
              <a:buSzPts val="1400"/>
              <a:buNone/>
              <a:defRPr/>
            </a:lvl9pPr>
          </a:lstStyle>
          <a:p/>
        </p:txBody>
      </p:sp>
      <p:sp>
        <p:nvSpPr>
          <p:cNvPr id="701" name="Google Shape;701;p129"/>
          <p:cNvSpPr txBox="1"/>
          <p:nvPr>
            <p:ph idx="10" type="dt"/>
          </p:nvPr>
        </p:nvSpPr>
        <p:spPr>
          <a:xfrm>
            <a:off x="2981325" y="273050"/>
            <a:ext cx="3181350" cy="292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2" name="Google Shape;702;p129"/>
          <p:cNvSpPr txBox="1"/>
          <p:nvPr>
            <p:ph idx="11" type="ftr"/>
          </p:nvPr>
        </p:nvSpPr>
        <p:spPr>
          <a:xfrm>
            <a:off x="1447800" y="6486525"/>
            <a:ext cx="6248400" cy="2921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3" name="Google Shape;703;p129"/>
          <p:cNvSpPr txBox="1"/>
          <p:nvPr>
            <p:ph idx="12" type="sldNum"/>
          </p:nvPr>
        </p:nvSpPr>
        <p:spPr>
          <a:xfrm>
            <a:off x="4038600" y="6172200"/>
            <a:ext cx="1066800" cy="304800"/>
          </a:xfrm>
          <a:prstGeom prst="rect">
            <a:avLst/>
          </a:prstGeom>
          <a:noFill/>
          <a:ln>
            <a:noFill/>
          </a:ln>
        </p:spPr>
        <p:txBody>
          <a:bodyPr anchorCtr="0" anchor="ctr" bIns="0" lIns="0" spcFirstLastPara="1" rIns="0" wrap="square" tIns="0">
            <a:normAutofit/>
          </a:bodyPr>
          <a:lstStyle>
            <a:lvl1pPr indent="0" lvl="0" marL="0" marR="0" algn="ctr">
              <a:spcBef>
                <a:spcPts val="0"/>
              </a:spcBef>
              <a:spcAft>
                <a:spcPts val="0"/>
              </a:spcAft>
              <a:buNone/>
              <a:defRPr b="1" sz="1200">
                <a:solidFill>
                  <a:schemeClr val="lt1"/>
                </a:solidFill>
                <a:latin typeface="Garamond"/>
                <a:ea typeface="Garamond"/>
                <a:cs typeface="Garamond"/>
                <a:sym typeface="Garamond"/>
              </a:defRPr>
            </a:lvl1pPr>
            <a:lvl2pPr indent="0" lvl="1" marL="0" marR="0" algn="ctr">
              <a:spcBef>
                <a:spcPts val="0"/>
              </a:spcBef>
              <a:spcAft>
                <a:spcPts val="0"/>
              </a:spcAft>
              <a:buNone/>
              <a:defRPr b="1" sz="1200">
                <a:solidFill>
                  <a:schemeClr val="lt1"/>
                </a:solidFill>
                <a:latin typeface="Garamond"/>
                <a:ea typeface="Garamond"/>
                <a:cs typeface="Garamond"/>
                <a:sym typeface="Garamond"/>
              </a:defRPr>
            </a:lvl2pPr>
            <a:lvl3pPr indent="0" lvl="2" marL="0" marR="0" algn="ctr">
              <a:spcBef>
                <a:spcPts val="0"/>
              </a:spcBef>
              <a:spcAft>
                <a:spcPts val="0"/>
              </a:spcAft>
              <a:buNone/>
              <a:defRPr b="1" sz="1200">
                <a:solidFill>
                  <a:schemeClr val="lt1"/>
                </a:solidFill>
                <a:latin typeface="Garamond"/>
                <a:ea typeface="Garamond"/>
                <a:cs typeface="Garamond"/>
                <a:sym typeface="Garamond"/>
              </a:defRPr>
            </a:lvl3pPr>
            <a:lvl4pPr indent="0" lvl="3" marL="0" marR="0" algn="ctr">
              <a:spcBef>
                <a:spcPts val="0"/>
              </a:spcBef>
              <a:spcAft>
                <a:spcPts val="0"/>
              </a:spcAft>
              <a:buNone/>
              <a:defRPr b="1" sz="1200">
                <a:solidFill>
                  <a:schemeClr val="lt1"/>
                </a:solidFill>
                <a:latin typeface="Garamond"/>
                <a:ea typeface="Garamond"/>
                <a:cs typeface="Garamond"/>
                <a:sym typeface="Garamond"/>
              </a:defRPr>
            </a:lvl4pPr>
            <a:lvl5pPr indent="0" lvl="4" marL="0" marR="0" algn="ctr">
              <a:spcBef>
                <a:spcPts val="0"/>
              </a:spcBef>
              <a:spcAft>
                <a:spcPts val="0"/>
              </a:spcAft>
              <a:buNone/>
              <a:defRPr b="1" sz="1200">
                <a:solidFill>
                  <a:schemeClr val="lt1"/>
                </a:solidFill>
                <a:latin typeface="Garamond"/>
                <a:ea typeface="Garamond"/>
                <a:cs typeface="Garamond"/>
                <a:sym typeface="Garamond"/>
              </a:defRPr>
            </a:lvl5pPr>
            <a:lvl6pPr indent="0" lvl="5" marL="0" marR="0" algn="ctr">
              <a:spcBef>
                <a:spcPts val="0"/>
              </a:spcBef>
              <a:spcAft>
                <a:spcPts val="0"/>
              </a:spcAft>
              <a:buNone/>
              <a:defRPr b="1" sz="1200">
                <a:solidFill>
                  <a:schemeClr val="lt1"/>
                </a:solidFill>
                <a:latin typeface="Garamond"/>
                <a:ea typeface="Garamond"/>
                <a:cs typeface="Garamond"/>
                <a:sym typeface="Garamond"/>
              </a:defRPr>
            </a:lvl6pPr>
            <a:lvl7pPr indent="0" lvl="6" marL="0" marR="0" algn="ctr">
              <a:spcBef>
                <a:spcPts val="0"/>
              </a:spcBef>
              <a:spcAft>
                <a:spcPts val="0"/>
              </a:spcAft>
              <a:buNone/>
              <a:defRPr b="1" sz="1200">
                <a:solidFill>
                  <a:schemeClr val="lt1"/>
                </a:solidFill>
                <a:latin typeface="Garamond"/>
                <a:ea typeface="Garamond"/>
                <a:cs typeface="Garamond"/>
                <a:sym typeface="Garamond"/>
              </a:defRPr>
            </a:lvl7pPr>
            <a:lvl8pPr indent="0" lvl="7" marL="0" marR="0" algn="ctr">
              <a:spcBef>
                <a:spcPts val="0"/>
              </a:spcBef>
              <a:spcAft>
                <a:spcPts val="0"/>
              </a:spcAft>
              <a:buNone/>
              <a:defRPr b="1" sz="1200">
                <a:solidFill>
                  <a:schemeClr val="lt1"/>
                </a:solidFill>
                <a:latin typeface="Garamond"/>
                <a:ea typeface="Garamond"/>
                <a:cs typeface="Garamond"/>
                <a:sym typeface="Garamond"/>
              </a:defRPr>
            </a:lvl8pPr>
            <a:lvl9pPr indent="0" lvl="8" marL="0" marR="0" algn="ctr">
              <a:spcBef>
                <a:spcPts val="0"/>
              </a:spcBef>
              <a:spcAft>
                <a:spcPts val="0"/>
              </a:spcAft>
              <a:buNone/>
              <a:defRPr b="1" sz="1200">
                <a:solidFill>
                  <a:schemeClr val="lt1"/>
                </a:solidFill>
                <a:latin typeface="Garamond"/>
                <a:ea typeface="Garamond"/>
                <a:cs typeface="Garamond"/>
                <a:sym typeface="Garamond"/>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showMasterSp="0" type="picTx">
  <p:cSld name="PICTURE_WITH_CAPTION_TEXT">
    <p:bg>
      <p:bgPr>
        <a:gradFill>
          <a:gsLst>
            <a:gs pos="0">
              <a:srgbClr val="E965C8"/>
            </a:gs>
            <a:gs pos="100000">
              <a:srgbClr val="80136A"/>
            </a:gs>
          </a:gsLst>
          <a:path path="circle">
            <a:fillToRect b="50%" l="50%" r="50%" t="50%"/>
          </a:path>
          <a:tileRect/>
        </a:gradFill>
      </p:bgPr>
    </p:bg>
    <p:spTree>
      <p:nvGrpSpPr>
        <p:cNvPr id="68" name="Shape 68"/>
        <p:cNvGrpSpPr/>
        <p:nvPr/>
      </p:nvGrpSpPr>
      <p:grpSpPr>
        <a:xfrm>
          <a:off x="0" y="0"/>
          <a:ext cx="0" cy="0"/>
          <a:chOff x="0" y="0"/>
          <a:chExt cx="0" cy="0"/>
        </a:xfrm>
      </p:grpSpPr>
      <p:sp>
        <p:nvSpPr>
          <p:cNvPr id="69" name="Google Shape;69;p359"/>
          <p:cNvSpPr/>
          <p:nvPr/>
        </p:nvSpPr>
        <p:spPr>
          <a:xfrm rot="-360000">
            <a:off x="598488" y="1004888"/>
            <a:ext cx="4319587" cy="4311650"/>
          </a:xfrm>
          <a:prstGeom prst="rect">
            <a:avLst/>
          </a:prstGeom>
          <a:solidFill>
            <a:srgbClr val="FAFAFA"/>
          </a:solidFill>
          <a:ln cap="rnd" cmpd="sng" w="9525">
            <a:solidFill>
              <a:srgbClr val="EAEAEA"/>
            </a:solidFill>
            <a:prstDash val="solid"/>
            <a:round/>
            <a:headEnd len="sm" w="sm" type="none"/>
            <a:tailEnd len="sm" w="sm" type="none"/>
          </a:ln>
          <a:effectLst>
            <a:outerShdw blurRad="25000" rotWithShape="0" algn="t" dir="5400000" dist="127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0" name="Google Shape;70;p359"/>
          <p:cNvSpPr/>
          <p:nvPr/>
        </p:nvSpPr>
        <p:spPr>
          <a:xfrm rot="-180000">
            <a:off x="596900" y="998538"/>
            <a:ext cx="4319588" cy="4313237"/>
          </a:xfrm>
          <a:prstGeom prst="rect">
            <a:avLst/>
          </a:prstGeom>
          <a:solidFill>
            <a:srgbClr val="FAFAFA"/>
          </a:solidFill>
          <a:ln cap="rnd" cmpd="sng" w="9525">
            <a:solidFill>
              <a:srgbClr val="EAEAEA"/>
            </a:solidFill>
            <a:prstDash val="solid"/>
            <a:round/>
            <a:headEnd len="sm" w="sm" type="none"/>
            <a:tailEnd len="sm" w="sm" type="none"/>
          </a:ln>
          <a:effectLst>
            <a:outerShdw blurRad="28000" rotWithShape="0" algn="tl" dir="5400000" dist="127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1" name="Google Shape;71;p359"/>
          <p:cNvSpPr txBox="1"/>
          <p:nvPr>
            <p:ph type="title"/>
          </p:nvPr>
        </p:nvSpPr>
        <p:spPr>
          <a:xfrm>
            <a:off x="5389098" y="1143000"/>
            <a:ext cx="3429000" cy="2057400"/>
          </a:xfrm>
          <a:prstGeom prst="rect">
            <a:avLst/>
          </a:prstGeom>
          <a:noFill/>
          <a:ln>
            <a:noFill/>
          </a:ln>
        </p:spPr>
        <p:txBody>
          <a:bodyPr anchorCtr="0" anchor="b" bIns="0" lIns="45700" spcFirstLastPara="1" rIns="45700" wrap="square" tIns="0">
            <a:normAutofit/>
          </a:bodyPr>
          <a:lstStyle>
            <a:lvl1pPr lvl="0" algn="l">
              <a:spcBef>
                <a:spcPts val="0"/>
              </a:spcBef>
              <a:spcAft>
                <a:spcPts val="0"/>
              </a:spcAft>
              <a:buClr>
                <a:srgbClr val="FEF7F0"/>
              </a:buClr>
              <a:buSzPts val="3000"/>
              <a:buFont typeface="Trebuchet MS"/>
              <a:buNone/>
              <a:defRPr b="1" sz="3000">
                <a:solidFill>
                  <a:srgbClr val="FEF7F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59"/>
          <p:cNvSpPr txBox="1"/>
          <p:nvPr>
            <p:ph idx="1" type="body"/>
          </p:nvPr>
        </p:nvSpPr>
        <p:spPr>
          <a:xfrm>
            <a:off x="5389098" y="3283634"/>
            <a:ext cx="3429000" cy="1920240"/>
          </a:xfrm>
          <a:prstGeom prst="rect">
            <a:avLst/>
          </a:prstGeom>
          <a:noFill/>
          <a:ln>
            <a:noFill/>
          </a:ln>
        </p:spPr>
        <p:txBody>
          <a:bodyPr anchorCtr="0" anchor="t" bIns="0" lIns="82275" spcFirstLastPara="1" rIns="0" wrap="square" tIns="0">
            <a:normAutofit/>
          </a:bodyPr>
          <a:lstStyle>
            <a:lvl1pPr indent="-228600" lvl="0" marL="457200" algn="l">
              <a:lnSpc>
                <a:spcPct val="100000"/>
              </a:lnSpc>
              <a:spcBef>
                <a:spcPts val="0"/>
              </a:spcBef>
              <a:spcAft>
                <a:spcPts val="0"/>
              </a:spcAft>
              <a:buSzPts val="1022"/>
              <a:buFont typeface="Trebuchet MS"/>
              <a:buNone/>
              <a:defRPr sz="1400">
                <a:solidFill>
                  <a:schemeClr val="lt1"/>
                </a:solidFill>
              </a:defRPr>
            </a:lvl1pPr>
            <a:lvl2pPr indent="-289560" lvl="1" marL="914400" algn="l">
              <a:spcBef>
                <a:spcPts val="500"/>
              </a:spcBef>
              <a:spcAft>
                <a:spcPts val="0"/>
              </a:spcAft>
              <a:buSzPts val="960"/>
              <a:buChar char="◼"/>
              <a:defRPr sz="1200"/>
            </a:lvl2pPr>
            <a:lvl3pPr indent="-266700" lvl="2" marL="1371600" algn="l">
              <a:spcBef>
                <a:spcPts val="400"/>
              </a:spcBef>
              <a:spcAft>
                <a:spcPts val="0"/>
              </a:spcAft>
              <a:buSzPts val="600"/>
              <a:buChar char="🞆"/>
              <a:defRPr sz="1000"/>
            </a:lvl3pPr>
            <a:lvl4pPr indent="-274319" lvl="3" marL="1828800" algn="l">
              <a:spcBef>
                <a:spcPts val="180"/>
              </a:spcBef>
              <a:spcAft>
                <a:spcPts val="0"/>
              </a:spcAft>
              <a:buSzPts val="720"/>
              <a:buChar char="⚫"/>
              <a:defRPr sz="900"/>
            </a:lvl4pPr>
            <a:lvl5pPr indent="-268604" lvl="4" marL="2286000" algn="l">
              <a:spcBef>
                <a:spcPts val="400"/>
              </a:spcBef>
              <a:spcAft>
                <a:spcPts val="0"/>
              </a:spcAft>
              <a:buSzPts val="630"/>
              <a:buChar char="◉"/>
              <a:defRPr sz="900"/>
            </a:lvl5pPr>
            <a:lvl6pPr indent="-320039" lvl="5" marL="2743200" algn="l">
              <a:spcBef>
                <a:spcPts val="40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0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3" name="Google Shape;73;p359"/>
          <p:cNvSpPr/>
          <p:nvPr>
            <p:ph idx="2" type="pic"/>
          </p:nvPr>
        </p:nvSpPr>
        <p:spPr>
          <a:xfrm>
            <a:off x="663682" y="1041002"/>
            <a:ext cx="4206240" cy="4206240"/>
          </a:xfrm>
          <a:prstGeom prst="rect">
            <a:avLst/>
          </a:prstGeom>
          <a:solidFill>
            <a:srgbClr val="812D70"/>
          </a:solidFill>
          <a:ln cap="flat" cmpd="sng" w="107950">
            <a:solidFill>
              <a:srgbClr val="FFFFFF"/>
            </a:solidFill>
            <a:prstDash val="solid"/>
            <a:miter lim="800000"/>
            <a:headEnd len="sm" w="sm" type="none"/>
            <a:tailEnd len="sm" w="sm" type="none"/>
          </a:ln>
          <a:effectLst>
            <a:outerShdw blurRad="44450" rotWithShape="0" algn="tl" dir="5400000" dist="3810">
              <a:srgbClr val="000000">
                <a:alpha val="60000"/>
              </a:srgbClr>
            </a:outerShdw>
          </a:effectLst>
        </p:spPr>
        <p:txBody>
          <a:bodyPr anchorCtr="0" anchor="t" bIns="45700" lIns="91425" spcFirstLastPara="1" rIns="91425" wrap="square" tIns="45700">
            <a:normAutofit/>
          </a:bodyPr>
          <a:lstStyle>
            <a:lvl1pPr lvl="0" marR="0" rtl="0" algn="l">
              <a:spcBef>
                <a:spcPts val="600"/>
              </a:spcBef>
              <a:spcAft>
                <a:spcPts val="0"/>
              </a:spcAft>
              <a:buClr>
                <a:schemeClr val="lt2"/>
              </a:buClr>
              <a:buSzPts val="2336"/>
              <a:buFont typeface="Noto Sans Symbols"/>
              <a:buNone/>
              <a:defRPr b="0" i="0" sz="3200" u="none" cap="none" strike="noStrike">
                <a:solidFill>
                  <a:schemeClr val="lt1"/>
                </a:solidFill>
                <a:latin typeface="Trebuchet MS"/>
                <a:ea typeface="Trebuchet MS"/>
                <a:cs typeface="Trebuchet MS"/>
                <a:sym typeface="Trebuchet MS"/>
              </a:defRPr>
            </a:lvl1pPr>
            <a:lvl2pPr lvl="1" marR="0" rtl="0" algn="l">
              <a:spcBef>
                <a:spcPts val="500"/>
              </a:spcBef>
              <a:spcAft>
                <a:spcPts val="0"/>
              </a:spcAft>
              <a:buClr>
                <a:srgbClr val="F9B639"/>
              </a:buClr>
              <a:buSzPts val="1840"/>
              <a:buFont typeface="Noto Sans Symbols"/>
              <a:buChar char="◼"/>
              <a:defRPr b="0" i="0" sz="2300" u="none" cap="none" strike="noStrike">
                <a:solidFill>
                  <a:srgbClr val="6C6C6C"/>
                </a:solidFill>
                <a:latin typeface="Trebuchet MS"/>
                <a:ea typeface="Trebuchet MS"/>
                <a:cs typeface="Trebuchet MS"/>
                <a:sym typeface="Trebuchet MS"/>
              </a:defRPr>
            </a:lvl2pPr>
            <a:lvl3pPr lvl="2" marR="0" rtl="0" algn="l">
              <a:spcBef>
                <a:spcPts val="400"/>
              </a:spcBef>
              <a:spcAft>
                <a:spcPts val="0"/>
              </a:spcAft>
              <a:buClr>
                <a:srgbClr val="F9B639"/>
              </a:buClr>
              <a:buSzPts val="1200"/>
              <a:buFont typeface="Noto Sans Symbols"/>
              <a:buChar char="🞆"/>
              <a:defRPr b="0" i="0" sz="2000" u="none" cap="none" strike="noStrike">
                <a:solidFill>
                  <a:schemeClr val="lt1"/>
                </a:solidFill>
                <a:latin typeface="Trebuchet MS"/>
                <a:ea typeface="Trebuchet MS"/>
                <a:cs typeface="Trebuchet MS"/>
                <a:sym typeface="Trebuchet MS"/>
              </a:defRPr>
            </a:lvl3pPr>
            <a:lvl4pPr lvl="3" marR="0" rtl="0" algn="l">
              <a:spcBef>
                <a:spcPts val="400"/>
              </a:spcBef>
              <a:spcAft>
                <a:spcPts val="0"/>
              </a:spcAft>
              <a:buClr>
                <a:srgbClr val="F9B639"/>
              </a:buClr>
              <a:buSzPts val="1600"/>
              <a:buFont typeface="Noto Sans Symbols"/>
              <a:buChar char="⚫"/>
              <a:defRPr b="0" i="0" sz="2000" u="none" cap="none" strike="noStrike">
                <a:solidFill>
                  <a:srgbClr val="6C6C6C"/>
                </a:solidFill>
                <a:latin typeface="Trebuchet MS"/>
                <a:ea typeface="Trebuchet MS"/>
                <a:cs typeface="Trebuchet MS"/>
                <a:sym typeface="Trebuchet MS"/>
              </a:defRPr>
            </a:lvl4pPr>
            <a:lvl5pPr lvl="4" marR="0" rtl="0" algn="l">
              <a:spcBef>
                <a:spcPts val="400"/>
              </a:spcBef>
              <a:spcAft>
                <a:spcPts val="0"/>
              </a:spcAft>
              <a:buClr>
                <a:srgbClr val="F9B639"/>
              </a:buClr>
              <a:buSzPts val="1260"/>
              <a:buFont typeface="Noto Sans Symbols"/>
              <a:buChar char="◉"/>
              <a:defRPr b="0" i="0" sz="1800" u="none" cap="none" strike="noStrike">
                <a:solidFill>
                  <a:schemeClr val="lt1"/>
                </a:solidFill>
                <a:latin typeface="Trebuchet MS"/>
                <a:ea typeface="Trebuchet MS"/>
                <a:cs typeface="Trebuchet MS"/>
                <a:sym typeface="Trebuchet MS"/>
              </a:defRPr>
            </a:lvl5pPr>
            <a:lvl6pPr lvl="5" marR="0" rtl="0" algn="l">
              <a:spcBef>
                <a:spcPts val="400"/>
              </a:spcBef>
              <a:spcAft>
                <a:spcPts val="0"/>
              </a:spcAft>
              <a:buClr>
                <a:schemeClr val="accent4"/>
              </a:buClr>
              <a:buSzPts val="1440"/>
              <a:buFont typeface="Noto Sans Symbols"/>
              <a:buChar char="⚫"/>
              <a:defRPr b="0" i="0" sz="1800" u="none" cap="none" strike="noStrike">
                <a:solidFill>
                  <a:schemeClr val="lt1"/>
                </a:solidFill>
                <a:latin typeface="Trebuchet MS"/>
                <a:ea typeface="Trebuchet MS"/>
                <a:cs typeface="Trebuchet MS"/>
                <a:sym typeface="Trebuchet MS"/>
              </a:defRPr>
            </a:lvl6pPr>
            <a:lvl7pPr lvl="6" marR="0" rtl="0" algn="l">
              <a:spcBef>
                <a:spcPts val="320"/>
              </a:spcBef>
              <a:spcAft>
                <a:spcPts val="0"/>
              </a:spcAft>
              <a:buClr>
                <a:schemeClr val="accent4"/>
              </a:buClr>
              <a:buSzPts val="1280"/>
              <a:buFont typeface="Noto Sans Symbols"/>
              <a:buChar char="◼"/>
              <a:defRPr b="0" i="0" sz="1600" u="none" cap="none" strike="noStrike">
                <a:solidFill>
                  <a:schemeClr val="lt1"/>
                </a:solidFill>
                <a:latin typeface="Trebuchet MS"/>
                <a:ea typeface="Trebuchet MS"/>
                <a:cs typeface="Trebuchet MS"/>
                <a:sym typeface="Trebuchet MS"/>
              </a:defRPr>
            </a:lvl7pPr>
            <a:lvl8pPr lvl="7" marR="0" rtl="0" algn="l">
              <a:spcBef>
                <a:spcPts val="300"/>
              </a:spcBef>
              <a:spcAft>
                <a:spcPts val="0"/>
              </a:spcAft>
              <a:buClr>
                <a:schemeClr val="accent4"/>
              </a:buClr>
              <a:buSzPts val="1600"/>
              <a:buFont typeface="Trebuchet MS"/>
              <a:buChar char="•"/>
              <a:defRPr b="0" i="0" sz="1600" u="none" cap="none" strike="noStrike">
                <a:solidFill>
                  <a:schemeClr val="lt1"/>
                </a:solidFill>
                <a:latin typeface="Trebuchet MS"/>
                <a:ea typeface="Trebuchet MS"/>
                <a:cs typeface="Trebuchet MS"/>
                <a:sym typeface="Trebuchet MS"/>
              </a:defRPr>
            </a:lvl8pPr>
            <a:lvl9pPr lvl="8" marR="0" rtl="0" algn="l">
              <a:spcBef>
                <a:spcPts val="280"/>
              </a:spcBef>
              <a:spcAft>
                <a:spcPts val="0"/>
              </a:spcAft>
              <a:buClr>
                <a:schemeClr val="accent4"/>
              </a:buClr>
              <a:buSzPts val="1400"/>
              <a:buFont typeface="Noto Sans Symbols"/>
              <a:buChar char="▪"/>
              <a:defRPr b="0" i="0" sz="1400" u="none" cap="none" strike="noStrike">
                <a:solidFill>
                  <a:schemeClr val="lt1"/>
                </a:solidFill>
                <a:latin typeface="Trebuchet MS"/>
                <a:ea typeface="Trebuchet MS"/>
                <a:cs typeface="Trebuchet MS"/>
                <a:sym typeface="Trebuchet MS"/>
              </a:defRPr>
            </a:lvl9pPr>
          </a:lstStyle>
          <a:p/>
        </p:txBody>
      </p:sp>
      <p:sp>
        <p:nvSpPr>
          <p:cNvPr id="74" name="Google Shape;74;p359"/>
          <p:cNvSpPr txBox="1"/>
          <p:nvPr>
            <p:ph idx="10" type="dt"/>
          </p:nvPr>
        </p:nvSpPr>
        <p:spPr>
          <a:xfrm>
            <a:off x="4246563" y="6557963"/>
            <a:ext cx="2001837" cy="227012"/>
          </a:xfrm>
          <a:prstGeom prst="rect">
            <a:avLst/>
          </a:prstGeom>
          <a:noFill/>
          <a:ln>
            <a:noFill/>
          </a:ln>
        </p:spPr>
        <p:txBody>
          <a:bodyPr anchorCtr="0" anchor="b" bIns="0" lIns="91425" spcFirstLastPara="1" rIns="91425"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359"/>
          <p:cNvSpPr txBox="1"/>
          <p:nvPr>
            <p:ph idx="11" type="ftr"/>
          </p:nvPr>
        </p:nvSpPr>
        <p:spPr>
          <a:xfrm>
            <a:off x="457200" y="6557963"/>
            <a:ext cx="3657600" cy="228600"/>
          </a:xfrm>
          <a:prstGeom prst="rect">
            <a:avLst/>
          </a:prstGeom>
          <a:noFill/>
          <a:ln>
            <a:noFill/>
          </a:ln>
        </p:spPr>
        <p:txBody>
          <a:bodyPr anchorCtr="0" anchor="b"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59"/>
          <p:cNvSpPr txBox="1"/>
          <p:nvPr>
            <p:ph idx="12" type="sldNum"/>
          </p:nvPr>
        </p:nvSpPr>
        <p:spPr>
          <a:xfrm>
            <a:off x="6251575" y="6556375"/>
            <a:ext cx="588963" cy="228600"/>
          </a:xfrm>
          <a:prstGeom prst="rect">
            <a:avLst/>
          </a:prstGeom>
          <a:noFill/>
          <a:ln>
            <a:noFill/>
          </a:ln>
        </p:spPr>
        <p:txBody>
          <a:bodyPr anchorCtr="0" anchor="b" bIns="0" lIns="0" spcFirstLastPara="1" rIns="0" wrap="square" tIns="0">
            <a:noAutofit/>
          </a:bodyPr>
          <a:lstStyle>
            <a:lvl1pPr indent="0" lvl="0" marL="0" marR="0" algn="r">
              <a:spcBef>
                <a:spcPts val="0"/>
              </a:spcBef>
              <a:spcAft>
                <a:spcPts val="0"/>
              </a:spcAft>
              <a:buNone/>
              <a:defRPr sz="1100">
                <a:solidFill>
                  <a:schemeClr val="lt2"/>
                </a:solidFill>
                <a:latin typeface="Trebuchet MS"/>
                <a:ea typeface="Trebuchet MS"/>
                <a:cs typeface="Trebuchet MS"/>
                <a:sym typeface="Trebuchet MS"/>
              </a:defRPr>
            </a:lvl1pPr>
            <a:lvl2pPr indent="0" lvl="1" marL="0" marR="0" algn="r">
              <a:spcBef>
                <a:spcPts val="0"/>
              </a:spcBef>
              <a:spcAft>
                <a:spcPts val="0"/>
              </a:spcAft>
              <a:buNone/>
              <a:defRPr sz="1100">
                <a:solidFill>
                  <a:schemeClr val="lt2"/>
                </a:solidFill>
                <a:latin typeface="Trebuchet MS"/>
                <a:ea typeface="Trebuchet MS"/>
                <a:cs typeface="Trebuchet MS"/>
                <a:sym typeface="Trebuchet MS"/>
              </a:defRPr>
            </a:lvl2pPr>
            <a:lvl3pPr indent="0" lvl="2" marL="0" marR="0" algn="r">
              <a:spcBef>
                <a:spcPts val="0"/>
              </a:spcBef>
              <a:spcAft>
                <a:spcPts val="0"/>
              </a:spcAft>
              <a:buNone/>
              <a:defRPr sz="1100">
                <a:solidFill>
                  <a:schemeClr val="lt2"/>
                </a:solidFill>
                <a:latin typeface="Trebuchet MS"/>
                <a:ea typeface="Trebuchet MS"/>
                <a:cs typeface="Trebuchet MS"/>
                <a:sym typeface="Trebuchet MS"/>
              </a:defRPr>
            </a:lvl3pPr>
            <a:lvl4pPr indent="0" lvl="3" marL="0" marR="0" algn="r">
              <a:spcBef>
                <a:spcPts val="0"/>
              </a:spcBef>
              <a:spcAft>
                <a:spcPts val="0"/>
              </a:spcAft>
              <a:buNone/>
              <a:defRPr sz="1100">
                <a:solidFill>
                  <a:schemeClr val="lt2"/>
                </a:solidFill>
                <a:latin typeface="Trebuchet MS"/>
                <a:ea typeface="Trebuchet MS"/>
                <a:cs typeface="Trebuchet MS"/>
                <a:sym typeface="Trebuchet MS"/>
              </a:defRPr>
            </a:lvl4pPr>
            <a:lvl5pPr indent="0" lvl="4" marL="0" marR="0" algn="r">
              <a:spcBef>
                <a:spcPts val="0"/>
              </a:spcBef>
              <a:spcAft>
                <a:spcPts val="0"/>
              </a:spcAft>
              <a:buNone/>
              <a:defRPr sz="1100">
                <a:solidFill>
                  <a:schemeClr val="lt2"/>
                </a:solidFill>
                <a:latin typeface="Trebuchet MS"/>
                <a:ea typeface="Trebuchet MS"/>
                <a:cs typeface="Trebuchet MS"/>
                <a:sym typeface="Trebuchet MS"/>
              </a:defRPr>
            </a:lvl5pPr>
            <a:lvl6pPr indent="0" lvl="5" marL="0" marR="0" algn="r">
              <a:spcBef>
                <a:spcPts val="0"/>
              </a:spcBef>
              <a:spcAft>
                <a:spcPts val="0"/>
              </a:spcAft>
              <a:buNone/>
              <a:defRPr sz="1100">
                <a:solidFill>
                  <a:schemeClr val="lt2"/>
                </a:solidFill>
                <a:latin typeface="Trebuchet MS"/>
                <a:ea typeface="Trebuchet MS"/>
                <a:cs typeface="Trebuchet MS"/>
                <a:sym typeface="Trebuchet MS"/>
              </a:defRPr>
            </a:lvl6pPr>
            <a:lvl7pPr indent="0" lvl="6" marL="0" marR="0" algn="r">
              <a:spcBef>
                <a:spcPts val="0"/>
              </a:spcBef>
              <a:spcAft>
                <a:spcPts val="0"/>
              </a:spcAft>
              <a:buNone/>
              <a:defRPr sz="1100">
                <a:solidFill>
                  <a:schemeClr val="lt2"/>
                </a:solidFill>
                <a:latin typeface="Trebuchet MS"/>
                <a:ea typeface="Trebuchet MS"/>
                <a:cs typeface="Trebuchet MS"/>
                <a:sym typeface="Trebuchet MS"/>
              </a:defRPr>
            </a:lvl7pPr>
            <a:lvl8pPr indent="0" lvl="7" marL="0" marR="0" algn="r">
              <a:spcBef>
                <a:spcPts val="0"/>
              </a:spcBef>
              <a:spcAft>
                <a:spcPts val="0"/>
              </a:spcAft>
              <a:buNone/>
              <a:defRPr sz="1100">
                <a:solidFill>
                  <a:schemeClr val="lt2"/>
                </a:solidFill>
                <a:latin typeface="Trebuchet MS"/>
                <a:ea typeface="Trebuchet MS"/>
                <a:cs typeface="Trebuchet MS"/>
                <a:sym typeface="Trebuchet MS"/>
              </a:defRPr>
            </a:lvl8pPr>
            <a:lvl9pPr indent="0" lvl="8" marL="0" marR="0" algn="r">
              <a:spcBef>
                <a:spcPts val="0"/>
              </a:spcBef>
              <a:spcAft>
                <a:spcPts val="0"/>
              </a:spcAft>
              <a:buNone/>
              <a:defRPr sz="1100">
                <a:solidFill>
                  <a:schemeClr val="lt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showMasterSp="0" type="title">
  <p:cSld name="TITLE">
    <p:spTree>
      <p:nvGrpSpPr>
        <p:cNvPr id="704" name="Shape 704"/>
        <p:cNvGrpSpPr/>
        <p:nvPr/>
      </p:nvGrpSpPr>
      <p:grpSpPr>
        <a:xfrm>
          <a:off x="0" y="0"/>
          <a:ext cx="0" cy="0"/>
          <a:chOff x="0" y="0"/>
          <a:chExt cx="0" cy="0"/>
        </a:xfrm>
      </p:grpSpPr>
      <p:sp>
        <p:nvSpPr>
          <p:cNvPr id="705" name="Google Shape;705;p312"/>
          <p:cNvSpPr/>
          <p:nvPr/>
        </p:nvSpPr>
        <p:spPr>
          <a:xfrm>
            <a:off x="0" y="0"/>
            <a:ext cx="9144000" cy="29337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706" name="Google Shape;706;p312"/>
          <p:cNvCxnSpPr/>
          <p:nvPr/>
        </p:nvCxnSpPr>
        <p:spPr>
          <a:xfrm>
            <a:off x="0" y="2925763"/>
            <a:ext cx="9144000" cy="1587"/>
          </a:xfrm>
          <a:prstGeom prst="straightConnector1">
            <a:avLst/>
          </a:prstGeom>
          <a:noFill/>
          <a:ln cap="flat" cmpd="sng" w="12700">
            <a:solidFill>
              <a:schemeClr val="accent1"/>
            </a:solidFill>
            <a:prstDash val="solid"/>
            <a:round/>
            <a:headEnd len="sm" w="sm" type="none"/>
            <a:tailEnd len="sm" w="sm" type="none"/>
          </a:ln>
        </p:spPr>
      </p:cxnSp>
      <p:sp>
        <p:nvSpPr>
          <p:cNvPr id="707" name="Google Shape;707;p312"/>
          <p:cNvSpPr/>
          <p:nvPr/>
        </p:nvSpPr>
        <p:spPr>
          <a:xfrm>
            <a:off x="2514600" y="2362200"/>
            <a:ext cx="4114800" cy="1127125"/>
          </a:xfrm>
          <a:prstGeom prst="rect">
            <a:avLst/>
          </a:prstGeom>
          <a:solidFill>
            <a:schemeClr val="lt1"/>
          </a:solidFill>
          <a:ln cap="flat" cmpd="thinThick" w="76200">
            <a:solidFill>
              <a:schemeClr val="lt1"/>
            </a:solidFill>
            <a:prstDash val="solid"/>
            <a:miter lim="800000"/>
            <a:headEnd len="sm" w="sm" type="none"/>
            <a:tailEnd len="sm" w="sm" type="none"/>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b="1" sz="1800" cap="none">
              <a:solidFill>
                <a:schemeClr val="dk1"/>
              </a:solidFill>
              <a:latin typeface="Garamond"/>
              <a:ea typeface="Garamond"/>
              <a:cs typeface="Garamond"/>
              <a:sym typeface="Garamond"/>
            </a:endParaRPr>
          </a:p>
        </p:txBody>
      </p:sp>
      <p:sp>
        <p:nvSpPr>
          <p:cNvPr id="708" name="Google Shape;708;p312"/>
          <p:cNvSpPr txBox="1"/>
          <p:nvPr>
            <p:ph idx="1" type="subTitle"/>
          </p:nvPr>
        </p:nvSpPr>
        <p:spPr>
          <a:xfrm>
            <a:off x="2565400" y="3045460"/>
            <a:ext cx="4013200" cy="428625"/>
          </a:xfrm>
          <a:prstGeom prst="rect">
            <a:avLst/>
          </a:prstGeom>
          <a:noFill/>
          <a:ln>
            <a:noFill/>
          </a:ln>
        </p:spPr>
        <p:txBody>
          <a:bodyPr anchorCtr="0" anchor="t" bIns="45700" lIns="91425" spcFirstLastPara="1" rIns="91425" wrap="square" tIns="0">
            <a:noAutofit/>
          </a:bodyPr>
          <a:lstStyle>
            <a:lvl1pPr lvl="0" algn="ctr">
              <a:spcBef>
                <a:spcPts val="600"/>
              </a:spcBef>
              <a:spcAft>
                <a:spcPts val="0"/>
              </a:spcAft>
              <a:buSzPts val="1600"/>
              <a:buFont typeface="Garamond"/>
              <a:buNone/>
              <a:defRPr b="0" i="0" sz="1600" cap="none">
                <a:solidFill>
                  <a:srgbClr val="3F3F3F"/>
                </a:solidFill>
              </a:defRPr>
            </a:lvl1pPr>
            <a:lvl2pPr lvl="1" algn="ctr">
              <a:spcBef>
                <a:spcPts val="1200"/>
              </a:spcBef>
              <a:spcAft>
                <a:spcPts val="0"/>
              </a:spcAft>
              <a:buSzPts val="1800"/>
              <a:buFont typeface="Garamond"/>
              <a:buNone/>
              <a:defRPr>
                <a:solidFill>
                  <a:schemeClr val="lt1"/>
                </a:solidFill>
              </a:defRPr>
            </a:lvl2pPr>
            <a:lvl3pPr lvl="2" algn="ctr">
              <a:spcBef>
                <a:spcPts val="1200"/>
              </a:spcBef>
              <a:spcAft>
                <a:spcPts val="0"/>
              </a:spcAft>
              <a:buSzPts val="1600"/>
              <a:buFont typeface="Garamond"/>
              <a:buNone/>
              <a:defRPr>
                <a:solidFill>
                  <a:schemeClr val="lt1"/>
                </a:solidFill>
              </a:defRPr>
            </a:lvl3pPr>
            <a:lvl4pPr lvl="3" algn="ctr">
              <a:spcBef>
                <a:spcPts val="1200"/>
              </a:spcBef>
              <a:spcAft>
                <a:spcPts val="0"/>
              </a:spcAft>
              <a:buSzPts val="1400"/>
              <a:buFont typeface="Garamond"/>
              <a:buNone/>
              <a:defRPr>
                <a:solidFill>
                  <a:schemeClr val="lt1"/>
                </a:solidFill>
              </a:defRPr>
            </a:lvl4pPr>
            <a:lvl5pPr lvl="4" algn="ctr">
              <a:spcBef>
                <a:spcPts val="1200"/>
              </a:spcBef>
              <a:spcAft>
                <a:spcPts val="0"/>
              </a:spcAft>
              <a:buSzPts val="1400"/>
              <a:buFont typeface="Garamond"/>
              <a:buNone/>
              <a:defRPr>
                <a:solidFill>
                  <a:schemeClr val="lt1"/>
                </a:solidFill>
              </a:defRPr>
            </a:lvl5pPr>
            <a:lvl6pPr lvl="5" algn="ctr">
              <a:lnSpc>
                <a:spcPct val="100000"/>
              </a:lnSpc>
              <a:spcBef>
                <a:spcPts val="1200"/>
              </a:spcBef>
              <a:spcAft>
                <a:spcPts val="0"/>
              </a:spcAft>
              <a:buClr>
                <a:schemeClr val="lt1"/>
              </a:buClr>
              <a:buSzPts val="1400"/>
              <a:buNone/>
              <a:defRPr>
                <a:solidFill>
                  <a:schemeClr val="lt1"/>
                </a:solidFill>
              </a:defRPr>
            </a:lvl6pPr>
            <a:lvl7pPr lvl="6" algn="ctr">
              <a:lnSpc>
                <a:spcPct val="100000"/>
              </a:lnSpc>
              <a:spcBef>
                <a:spcPts val="1200"/>
              </a:spcBef>
              <a:spcAft>
                <a:spcPts val="0"/>
              </a:spcAft>
              <a:buClr>
                <a:schemeClr val="lt1"/>
              </a:buClr>
              <a:buSzPts val="1400"/>
              <a:buNone/>
              <a:defRPr>
                <a:solidFill>
                  <a:schemeClr val="lt1"/>
                </a:solidFill>
              </a:defRPr>
            </a:lvl7pPr>
            <a:lvl8pPr lvl="7" algn="ctr">
              <a:lnSpc>
                <a:spcPct val="100000"/>
              </a:lnSpc>
              <a:spcBef>
                <a:spcPts val="1200"/>
              </a:spcBef>
              <a:spcAft>
                <a:spcPts val="0"/>
              </a:spcAft>
              <a:buClr>
                <a:schemeClr val="lt1"/>
              </a:buClr>
              <a:buSzPts val="1400"/>
              <a:buNone/>
              <a:defRPr>
                <a:solidFill>
                  <a:schemeClr val="lt1"/>
                </a:solidFill>
              </a:defRPr>
            </a:lvl8pPr>
            <a:lvl9pPr lvl="8" algn="ctr">
              <a:lnSpc>
                <a:spcPct val="100000"/>
              </a:lnSpc>
              <a:spcBef>
                <a:spcPts val="1200"/>
              </a:spcBef>
              <a:spcAft>
                <a:spcPts val="0"/>
              </a:spcAft>
              <a:buClr>
                <a:schemeClr val="lt1"/>
              </a:buClr>
              <a:buSzPts val="1400"/>
              <a:buNone/>
              <a:defRPr>
                <a:solidFill>
                  <a:schemeClr val="lt1"/>
                </a:solidFill>
              </a:defRPr>
            </a:lvl9pPr>
          </a:lstStyle>
          <a:p/>
        </p:txBody>
      </p:sp>
      <p:sp>
        <p:nvSpPr>
          <p:cNvPr id="709" name="Google Shape;709;p312"/>
          <p:cNvSpPr txBox="1"/>
          <p:nvPr>
            <p:ph type="title"/>
          </p:nvPr>
        </p:nvSpPr>
        <p:spPr>
          <a:xfrm>
            <a:off x="2565400" y="2397760"/>
            <a:ext cx="4013200" cy="599440"/>
          </a:xfrm>
          <a:prstGeom prst="rect">
            <a:avLst/>
          </a:prstGeom>
          <a:noFill/>
          <a:ln>
            <a:noFill/>
          </a:ln>
        </p:spPr>
        <p:txBody>
          <a:bodyPr anchorCtr="0" anchor="b" bIns="0" lIns="91425" spcFirstLastPara="1" rIns="91425" wrap="square" tIns="45700">
            <a:normAutofit/>
          </a:bodyPr>
          <a:lstStyle>
            <a:lvl1pPr lvl="0" algn="ctr">
              <a:spcBef>
                <a:spcPts val="400"/>
              </a:spcBef>
              <a:spcAft>
                <a:spcPts val="0"/>
              </a:spcAft>
              <a:buSzPts val="1400"/>
              <a:buNone/>
              <a:defRPr/>
            </a:lvl1pPr>
            <a:lvl2pPr lvl="1" algn="ctr">
              <a:spcBef>
                <a:spcPts val="400"/>
              </a:spcBef>
              <a:spcAft>
                <a:spcPts val="0"/>
              </a:spcAft>
              <a:buSzPts val="1400"/>
              <a:buNone/>
              <a:defRPr/>
            </a:lvl2pPr>
            <a:lvl3pPr lvl="2" algn="ctr">
              <a:spcBef>
                <a:spcPts val="400"/>
              </a:spcBef>
              <a:spcAft>
                <a:spcPts val="0"/>
              </a:spcAft>
              <a:buSzPts val="1400"/>
              <a:buNone/>
              <a:defRPr/>
            </a:lvl3pPr>
            <a:lvl4pPr lvl="3" algn="ctr">
              <a:spcBef>
                <a:spcPts val="400"/>
              </a:spcBef>
              <a:spcAft>
                <a:spcPts val="0"/>
              </a:spcAft>
              <a:buSzPts val="1400"/>
              <a:buNone/>
              <a:defRPr/>
            </a:lvl4pPr>
            <a:lvl5pPr lvl="4" algn="ctr">
              <a:spcBef>
                <a:spcPts val="400"/>
              </a:spcBef>
              <a:spcAft>
                <a:spcPts val="0"/>
              </a:spcAft>
              <a:buSzPts val="1400"/>
              <a:buNone/>
              <a:defRPr/>
            </a:lvl5pPr>
            <a:lvl6pPr lvl="5" algn="ctr">
              <a:spcBef>
                <a:spcPts val="400"/>
              </a:spcBef>
              <a:spcAft>
                <a:spcPts val="0"/>
              </a:spcAft>
              <a:buSzPts val="1400"/>
              <a:buNone/>
              <a:defRPr/>
            </a:lvl6pPr>
            <a:lvl7pPr lvl="6" algn="ctr">
              <a:spcBef>
                <a:spcPts val="400"/>
              </a:spcBef>
              <a:spcAft>
                <a:spcPts val="0"/>
              </a:spcAft>
              <a:buSzPts val="1400"/>
              <a:buNone/>
              <a:defRPr/>
            </a:lvl7pPr>
            <a:lvl8pPr lvl="7" algn="ctr">
              <a:spcBef>
                <a:spcPts val="400"/>
              </a:spcBef>
              <a:spcAft>
                <a:spcPts val="0"/>
              </a:spcAft>
              <a:buSzPts val="1400"/>
              <a:buNone/>
              <a:defRPr/>
            </a:lvl8pPr>
            <a:lvl9pPr lvl="8" algn="ctr">
              <a:spcBef>
                <a:spcPts val="400"/>
              </a:spcBef>
              <a:spcAft>
                <a:spcPts val="0"/>
              </a:spcAft>
              <a:buSzPts val="1400"/>
              <a:buNone/>
              <a:defRPr/>
            </a:lvl9pPr>
          </a:lstStyle>
          <a:p/>
        </p:txBody>
      </p:sp>
      <p:sp>
        <p:nvSpPr>
          <p:cNvPr id="710" name="Google Shape;710;p312"/>
          <p:cNvSpPr txBox="1"/>
          <p:nvPr>
            <p:ph idx="10" type="dt"/>
          </p:nvPr>
        </p:nvSpPr>
        <p:spPr>
          <a:xfrm>
            <a:off x="2981325" y="273050"/>
            <a:ext cx="3181350" cy="292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1" name="Google Shape;711;p312"/>
          <p:cNvSpPr txBox="1"/>
          <p:nvPr>
            <p:ph idx="12" type="sldNum"/>
          </p:nvPr>
        </p:nvSpPr>
        <p:spPr>
          <a:xfrm>
            <a:off x="4038600" y="6172200"/>
            <a:ext cx="1066800" cy="304800"/>
          </a:xfrm>
          <a:prstGeom prst="rect">
            <a:avLst/>
          </a:prstGeom>
          <a:noFill/>
          <a:ln>
            <a:noFill/>
          </a:ln>
        </p:spPr>
        <p:txBody>
          <a:bodyPr anchorCtr="0" anchor="ctr" bIns="0" lIns="0" spcFirstLastPara="1" rIns="0" wrap="square" tIns="0">
            <a:normAutofit/>
          </a:bodyPr>
          <a:lstStyle>
            <a:lvl1pPr indent="0" lvl="0" marL="0" marR="0" algn="ctr">
              <a:spcBef>
                <a:spcPts val="0"/>
              </a:spcBef>
              <a:spcAft>
                <a:spcPts val="0"/>
              </a:spcAft>
              <a:buNone/>
              <a:defRPr b="1" sz="1200">
                <a:solidFill>
                  <a:schemeClr val="lt1"/>
                </a:solidFill>
                <a:latin typeface="Garamond"/>
                <a:ea typeface="Garamond"/>
                <a:cs typeface="Garamond"/>
                <a:sym typeface="Garamond"/>
              </a:defRPr>
            </a:lvl1pPr>
            <a:lvl2pPr indent="0" lvl="1" marL="0" marR="0" algn="ctr">
              <a:spcBef>
                <a:spcPts val="0"/>
              </a:spcBef>
              <a:spcAft>
                <a:spcPts val="0"/>
              </a:spcAft>
              <a:buNone/>
              <a:defRPr b="1" sz="1200">
                <a:solidFill>
                  <a:schemeClr val="lt1"/>
                </a:solidFill>
                <a:latin typeface="Garamond"/>
                <a:ea typeface="Garamond"/>
                <a:cs typeface="Garamond"/>
                <a:sym typeface="Garamond"/>
              </a:defRPr>
            </a:lvl2pPr>
            <a:lvl3pPr indent="0" lvl="2" marL="0" marR="0" algn="ctr">
              <a:spcBef>
                <a:spcPts val="0"/>
              </a:spcBef>
              <a:spcAft>
                <a:spcPts val="0"/>
              </a:spcAft>
              <a:buNone/>
              <a:defRPr b="1" sz="1200">
                <a:solidFill>
                  <a:schemeClr val="lt1"/>
                </a:solidFill>
                <a:latin typeface="Garamond"/>
                <a:ea typeface="Garamond"/>
                <a:cs typeface="Garamond"/>
                <a:sym typeface="Garamond"/>
              </a:defRPr>
            </a:lvl3pPr>
            <a:lvl4pPr indent="0" lvl="3" marL="0" marR="0" algn="ctr">
              <a:spcBef>
                <a:spcPts val="0"/>
              </a:spcBef>
              <a:spcAft>
                <a:spcPts val="0"/>
              </a:spcAft>
              <a:buNone/>
              <a:defRPr b="1" sz="1200">
                <a:solidFill>
                  <a:schemeClr val="lt1"/>
                </a:solidFill>
                <a:latin typeface="Garamond"/>
                <a:ea typeface="Garamond"/>
                <a:cs typeface="Garamond"/>
                <a:sym typeface="Garamond"/>
              </a:defRPr>
            </a:lvl4pPr>
            <a:lvl5pPr indent="0" lvl="4" marL="0" marR="0" algn="ctr">
              <a:spcBef>
                <a:spcPts val="0"/>
              </a:spcBef>
              <a:spcAft>
                <a:spcPts val="0"/>
              </a:spcAft>
              <a:buNone/>
              <a:defRPr b="1" sz="1200">
                <a:solidFill>
                  <a:schemeClr val="lt1"/>
                </a:solidFill>
                <a:latin typeface="Garamond"/>
                <a:ea typeface="Garamond"/>
                <a:cs typeface="Garamond"/>
                <a:sym typeface="Garamond"/>
              </a:defRPr>
            </a:lvl5pPr>
            <a:lvl6pPr indent="0" lvl="5" marL="0" marR="0" algn="ctr">
              <a:spcBef>
                <a:spcPts val="0"/>
              </a:spcBef>
              <a:spcAft>
                <a:spcPts val="0"/>
              </a:spcAft>
              <a:buNone/>
              <a:defRPr b="1" sz="1200">
                <a:solidFill>
                  <a:schemeClr val="lt1"/>
                </a:solidFill>
                <a:latin typeface="Garamond"/>
                <a:ea typeface="Garamond"/>
                <a:cs typeface="Garamond"/>
                <a:sym typeface="Garamond"/>
              </a:defRPr>
            </a:lvl6pPr>
            <a:lvl7pPr indent="0" lvl="6" marL="0" marR="0" algn="ctr">
              <a:spcBef>
                <a:spcPts val="0"/>
              </a:spcBef>
              <a:spcAft>
                <a:spcPts val="0"/>
              </a:spcAft>
              <a:buNone/>
              <a:defRPr b="1" sz="1200">
                <a:solidFill>
                  <a:schemeClr val="lt1"/>
                </a:solidFill>
                <a:latin typeface="Garamond"/>
                <a:ea typeface="Garamond"/>
                <a:cs typeface="Garamond"/>
                <a:sym typeface="Garamond"/>
              </a:defRPr>
            </a:lvl7pPr>
            <a:lvl8pPr indent="0" lvl="7" marL="0" marR="0" algn="ctr">
              <a:spcBef>
                <a:spcPts val="0"/>
              </a:spcBef>
              <a:spcAft>
                <a:spcPts val="0"/>
              </a:spcAft>
              <a:buNone/>
              <a:defRPr b="1" sz="1200">
                <a:solidFill>
                  <a:schemeClr val="lt1"/>
                </a:solidFill>
                <a:latin typeface="Garamond"/>
                <a:ea typeface="Garamond"/>
                <a:cs typeface="Garamond"/>
                <a:sym typeface="Garamond"/>
              </a:defRPr>
            </a:lvl8pPr>
            <a:lvl9pPr indent="0" lvl="8" marL="0" marR="0" algn="ctr">
              <a:spcBef>
                <a:spcPts val="0"/>
              </a:spcBef>
              <a:spcAft>
                <a:spcPts val="0"/>
              </a:spcAft>
              <a:buNone/>
              <a:defRPr b="1" sz="1200">
                <a:solidFill>
                  <a:schemeClr val="lt1"/>
                </a:solidFill>
                <a:latin typeface="Garamond"/>
                <a:ea typeface="Garamond"/>
                <a:cs typeface="Garamond"/>
                <a:sym typeface="Garamond"/>
              </a:defRPr>
            </a:lvl9pPr>
          </a:lstStyle>
          <a:p>
            <a:pPr indent="0" lvl="0" marL="0" rtl="0" algn="ctr">
              <a:spcBef>
                <a:spcPts val="0"/>
              </a:spcBef>
              <a:spcAft>
                <a:spcPts val="0"/>
              </a:spcAft>
              <a:buNone/>
            </a:pPr>
            <a:fld id="{00000000-1234-1234-1234-123412341234}" type="slidenum">
              <a:rPr lang="el-GR"/>
              <a:t>‹#›</a:t>
            </a:fld>
            <a:endParaRPr/>
          </a:p>
        </p:txBody>
      </p:sp>
      <p:sp>
        <p:nvSpPr>
          <p:cNvPr id="712" name="Google Shape;712;p312"/>
          <p:cNvSpPr txBox="1"/>
          <p:nvPr>
            <p:ph idx="11" type="ftr"/>
          </p:nvPr>
        </p:nvSpPr>
        <p:spPr>
          <a:xfrm>
            <a:off x="1447800" y="6486525"/>
            <a:ext cx="6248400" cy="2921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showMasterSp="0" type="secHead">
  <p:cSld name="SECTION_HEADER">
    <p:spTree>
      <p:nvGrpSpPr>
        <p:cNvPr id="713" name="Shape 713"/>
        <p:cNvGrpSpPr/>
        <p:nvPr/>
      </p:nvGrpSpPr>
      <p:grpSpPr>
        <a:xfrm>
          <a:off x="0" y="0"/>
          <a:ext cx="0" cy="0"/>
          <a:chOff x="0" y="0"/>
          <a:chExt cx="0" cy="0"/>
        </a:xfrm>
      </p:grpSpPr>
      <p:sp>
        <p:nvSpPr>
          <p:cNvPr id="714" name="Google Shape;714;p313"/>
          <p:cNvSpPr/>
          <p:nvPr/>
        </p:nvSpPr>
        <p:spPr>
          <a:xfrm>
            <a:off x="0" y="3922713"/>
            <a:ext cx="9144000" cy="29352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715" name="Google Shape;715;p313"/>
          <p:cNvCxnSpPr/>
          <p:nvPr/>
        </p:nvCxnSpPr>
        <p:spPr>
          <a:xfrm>
            <a:off x="0" y="3921125"/>
            <a:ext cx="9144000" cy="1588"/>
          </a:xfrm>
          <a:prstGeom prst="straightConnector1">
            <a:avLst/>
          </a:prstGeom>
          <a:noFill/>
          <a:ln cap="flat" cmpd="sng" w="12700">
            <a:solidFill>
              <a:srgbClr val="343437"/>
            </a:solidFill>
            <a:prstDash val="solid"/>
            <a:round/>
            <a:headEnd len="sm" w="sm" type="none"/>
            <a:tailEnd len="sm" w="sm" type="none"/>
          </a:ln>
        </p:spPr>
      </p:cxnSp>
      <p:sp>
        <p:nvSpPr>
          <p:cNvPr id="716" name="Google Shape;716;p313"/>
          <p:cNvSpPr/>
          <p:nvPr/>
        </p:nvSpPr>
        <p:spPr>
          <a:xfrm>
            <a:off x="2514600" y="3368675"/>
            <a:ext cx="4114800" cy="1127125"/>
          </a:xfrm>
          <a:prstGeom prst="rect">
            <a:avLst/>
          </a:prstGeom>
          <a:solidFill>
            <a:schemeClr val="dk1"/>
          </a:solidFill>
          <a:ln cap="flat" cmpd="thinThick" w="76200">
            <a:solidFill>
              <a:schemeClr val="dk1"/>
            </a:solidFill>
            <a:prstDash val="solid"/>
            <a:miter lim="800000"/>
            <a:headEnd len="sm" w="sm" type="none"/>
            <a:tailEnd len="sm" w="sm" type="none"/>
          </a:ln>
        </p:spPr>
        <p:txBody>
          <a:bodyPr anchorCtr="0" anchor="ctr" bIns="45700" lIns="91425" spcFirstLastPara="1" rIns="91425" wrap="square" tIns="45700">
            <a:normAutofit/>
          </a:bodyPr>
          <a:lstStyle/>
          <a:p>
            <a:pPr indent="0" lvl="0" marL="0" marR="0" rtl="0" algn="ctr">
              <a:spcBef>
                <a:spcPts val="0"/>
              </a:spcBef>
              <a:spcAft>
                <a:spcPts val="0"/>
              </a:spcAft>
              <a:buNone/>
            </a:pPr>
            <a:r>
              <a:t/>
            </a:r>
            <a:endParaRPr b="1" sz="1800" cap="none">
              <a:solidFill>
                <a:schemeClr val="lt1"/>
              </a:solidFill>
              <a:latin typeface="Garamond"/>
              <a:ea typeface="Garamond"/>
              <a:cs typeface="Garamond"/>
              <a:sym typeface="Garamond"/>
            </a:endParaRPr>
          </a:p>
        </p:txBody>
      </p:sp>
      <p:sp>
        <p:nvSpPr>
          <p:cNvPr id="717" name="Google Shape;717;p313"/>
          <p:cNvSpPr txBox="1"/>
          <p:nvPr>
            <p:ph type="title"/>
          </p:nvPr>
        </p:nvSpPr>
        <p:spPr>
          <a:xfrm>
            <a:off x="2529052" y="3367246"/>
            <a:ext cx="4085897" cy="706821"/>
          </a:xfrm>
          <a:prstGeom prst="rect">
            <a:avLst/>
          </a:prstGeom>
          <a:noFill/>
          <a:ln>
            <a:noFill/>
          </a:ln>
        </p:spPr>
        <p:txBody>
          <a:bodyPr anchorCtr="0" anchor="b" bIns="0" lIns="91425" spcFirstLastPara="1" rIns="91425" wrap="square" tIns="45700">
            <a:normAutofit/>
          </a:bodyPr>
          <a:lstStyle>
            <a:lvl1pPr lvl="0" algn="ctr">
              <a:spcBef>
                <a:spcPts val="400"/>
              </a:spcBef>
              <a:spcAft>
                <a:spcPts val="0"/>
              </a:spcAft>
              <a:buSzPts val="1400"/>
              <a:buNone/>
              <a:defRPr b="1" i="0" sz="1800" u="none" cap="none" strike="noStrike">
                <a:solidFill>
                  <a:schemeClr val="lt1"/>
                </a:solidFill>
                <a:latin typeface="Garamond"/>
                <a:ea typeface="Garamond"/>
                <a:cs typeface="Garamond"/>
                <a:sym typeface="Garamond"/>
              </a:defRPr>
            </a:lvl1pPr>
            <a:lvl2pPr lvl="1" algn="ctr">
              <a:spcBef>
                <a:spcPts val="400"/>
              </a:spcBef>
              <a:spcAft>
                <a:spcPts val="0"/>
              </a:spcAft>
              <a:buSzPts val="1400"/>
              <a:buNone/>
              <a:defRPr/>
            </a:lvl2pPr>
            <a:lvl3pPr lvl="2" algn="ctr">
              <a:spcBef>
                <a:spcPts val="400"/>
              </a:spcBef>
              <a:spcAft>
                <a:spcPts val="0"/>
              </a:spcAft>
              <a:buSzPts val="1400"/>
              <a:buNone/>
              <a:defRPr/>
            </a:lvl3pPr>
            <a:lvl4pPr lvl="3" algn="ctr">
              <a:spcBef>
                <a:spcPts val="400"/>
              </a:spcBef>
              <a:spcAft>
                <a:spcPts val="0"/>
              </a:spcAft>
              <a:buSzPts val="1400"/>
              <a:buNone/>
              <a:defRPr/>
            </a:lvl4pPr>
            <a:lvl5pPr lvl="4" algn="ctr">
              <a:spcBef>
                <a:spcPts val="400"/>
              </a:spcBef>
              <a:spcAft>
                <a:spcPts val="0"/>
              </a:spcAft>
              <a:buSzPts val="1400"/>
              <a:buNone/>
              <a:defRPr/>
            </a:lvl5pPr>
            <a:lvl6pPr lvl="5" algn="ctr">
              <a:spcBef>
                <a:spcPts val="400"/>
              </a:spcBef>
              <a:spcAft>
                <a:spcPts val="0"/>
              </a:spcAft>
              <a:buSzPts val="1400"/>
              <a:buNone/>
              <a:defRPr/>
            </a:lvl6pPr>
            <a:lvl7pPr lvl="6" algn="ctr">
              <a:spcBef>
                <a:spcPts val="400"/>
              </a:spcBef>
              <a:spcAft>
                <a:spcPts val="0"/>
              </a:spcAft>
              <a:buSzPts val="1400"/>
              <a:buNone/>
              <a:defRPr/>
            </a:lvl7pPr>
            <a:lvl8pPr lvl="7" algn="ctr">
              <a:spcBef>
                <a:spcPts val="400"/>
              </a:spcBef>
              <a:spcAft>
                <a:spcPts val="0"/>
              </a:spcAft>
              <a:buSzPts val="1400"/>
              <a:buNone/>
              <a:defRPr/>
            </a:lvl8pPr>
            <a:lvl9pPr lvl="8" algn="ctr">
              <a:spcBef>
                <a:spcPts val="400"/>
              </a:spcBef>
              <a:spcAft>
                <a:spcPts val="0"/>
              </a:spcAft>
              <a:buSzPts val="1400"/>
              <a:buNone/>
              <a:defRPr/>
            </a:lvl9pPr>
          </a:lstStyle>
          <a:p/>
        </p:txBody>
      </p:sp>
      <p:sp>
        <p:nvSpPr>
          <p:cNvPr id="718" name="Google Shape;718;p313"/>
          <p:cNvSpPr txBox="1"/>
          <p:nvPr>
            <p:ph idx="1" type="subTitle"/>
          </p:nvPr>
        </p:nvSpPr>
        <p:spPr>
          <a:xfrm>
            <a:off x="2518542" y="4084577"/>
            <a:ext cx="4106917" cy="397094"/>
          </a:xfrm>
          <a:prstGeom prst="rect">
            <a:avLst/>
          </a:prstGeom>
          <a:noFill/>
          <a:ln>
            <a:noFill/>
          </a:ln>
        </p:spPr>
        <p:txBody>
          <a:bodyPr anchorCtr="0" anchor="t" bIns="45700" lIns="91425" spcFirstLastPara="1" rIns="91425" wrap="square" tIns="0">
            <a:normAutofit/>
          </a:bodyPr>
          <a:lstStyle>
            <a:lvl1pPr lvl="0" algn="ctr">
              <a:spcBef>
                <a:spcPts val="600"/>
              </a:spcBef>
              <a:spcAft>
                <a:spcPts val="0"/>
              </a:spcAft>
              <a:buSzPts val="1600"/>
              <a:buFont typeface="Garamond"/>
              <a:buNone/>
              <a:defRPr b="0" i="0" sz="1600" u="none" cap="none" strike="noStrike">
                <a:solidFill>
                  <a:schemeClr val="lt1"/>
                </a:solidFill>
                <a:latin typeface="Garamond"/>
                <a:ea typeface="Garamond"/>
                <a:cs typeface="Garamond"/>
                <a:sym typeface="Garamond"/>
              </a:defRPr>
            </a:lvl1pPr>
            <a:lvl2pPr lvl="1" algn="ctr">
              <a:spcBef>
                <a:spcPts val="1200"/>
              </a:spcBef>
              <a:spcAft>
                <a:spcPts val="0"/>
              </a:spcAft>
              <a:buSzPts val="1800"/>
              <a:buFont typeface="Garamond"/>
              <a:buNone/>
              <a:defRPr>
                <a:solidFill>
                  <a:srgbClr val="888888"/>
                </a:solidFill>
              </a:defRPr>
            </a:lvl2pPr>
            <a:lvl3pPr lvl="2" algn="ctr">
              <a:spcBef>
                <a:spcPts val="1200"/>
              </a:spcBef>
              <a:spcAft>
                <a:spcPts val="0"/>
              </a:spcAft>
              <a:buSzPts val="1600"/>
              <a:buFont typeface="Garamond"/>
              <a:buNone/>
              <a:defRPr>
                <a:solidFill>
                  <a:srgbClr val="888888"/>
                </a:solidFill>
              </a:defRPr>
            </a:lvl3pPr>
            <a:lvl4pPr lvl="3" algn="ctr">
              <a:spcBef>
                <a:spcPts val="1200"/>
              </a:spcBef>
              <a:spcAft>
                <a:spcPts val="0"/>
              </a:spcAft>
              <a:buSzPts val="1400"/>
              <a:buFont typeface="Garamond"/>
              <a:buNone/>
              <a:defRPr>
                <a:solidFill>
                  <a:srgbClr val="888888"/>
                </a:solidFill>
              </a:defRPr>
            </a:lvl4pPr>
            <a:lvl5pPr lvl="4" algn="ctr">
              <a:spcBef>
                <a:spcPts val="1200"/>
              </a:spcBef>
              <a:spcAft>
                <a:spcPts val="0"/>
              </a:spcAft>
              <a:buSzPts val="1400"/>
              <a:buFont typeface="Garamond"/>
              <a:buNone/>
              <a:defRPr>
                <a:solidFill>
                  <a:srgbClr val="888888"/>
                </a:solidFill>
              </a:defRPr>
            </a:lvl5pPr>
            <a:lvl6pPr lvl="5" algn="ctr">
              <a:lnSpc>
                <a:spcPct val="100000"/>
              </a:lnSpc>
              <a:spcBef>
                <a:spcPts val="1200"/>
              </a:spcBef>
              <a:spcAft>
                <a:spcPts val="0"/>
              </a:spcAft>
              <a:buClr>
                <a:srgbClr val="888888"/>
              </a:buClr>
              <a:buSzPts val="1400"/>
              <a:buNone/>
              <a:defRPr>
                <a:solidFill>
                  <a:srgbClr val="888888"/>
                </a:solidFill>
              </a:defRPr>
            </a:lvl6pPr>
            <a:lvl7pPr lvl="6" algn="ctr">
              <a:lnSpc>
                <a:spcPct val="100000"/>
              </a:lnSpc>
              <a:spcBef>
                <a:spcPts val="1200"/>
              </a:spcBef>
              <a:spcAft>
                <a:spcPts val="0"/>
              </a:spcAft>
              <a:buClr>
                <a:srgbClr val="888888"/>
              </a:buClr>
              <a:buSzPts val="1400"/>
              <a:buNone/>
              <a:defRPr>
                <a:solidFill>
                  <a:srgbClr val="888888"/>
                </a:solidFill>
              </a:defRPr>
            </a:lvl7pPr>
            <a:lvl8pPr lvl="7" algn="ctr">
              <a:lnSpc>
                <a:spcPct val="100000"/>
              </a:lnSpc>
              <a:spcBef>
                <a:spcPts val="1200"/>
              </a:spcBef>
              <a:spcAft>
                <a:spcPts val="0"/>
              </a:spcAft>
              <a:buClr>
                <a:srgbClr val="888888"/>
              </a:buClr>
              <a:buSzPts val="1400"/>
              <a:buNone/>
              <a:defRPr>
                <a:solidFill>
                  <a:srgbClr val="888888"/>
                </a:solidFill>
              </a:defRPr>
            </a:lvl8pPr>
            <a:lvl9pPr lvl="8" algn="ctr">
              <a:lnSpc>
                <a:spcPct val="100000"/>
              </a:lnSpc>
              <a:spcBef>
                <a:spcPts val="1200"/>
              </a:spcBef>
              <a:spcAft>
                <a:spcPts val="0"/>
              </a:spcAft>
              <a:buClr>
                <a:srgbClr val="888888"/>
              </a:buClr>
              <a:buSzPts val="1400"/>
              <a:buNone/>
              <a:defRPr>
                <a:solidFill>
                  <a:srgbClr val="888888"/>
                </a:solidFill>
              </a:defRPr>
            </a:lvl9pPr>
          </a:lstStyle>
          <a:p/>
        </p:txBody>
      </p:sp>
      <p:sp>
        <p:nvSpPr>
          <p:cNvPr id="719" name="Google Shape;719;p313"/>
          <p:cNvSpPr txBox="1"/>
          <p:nvPr>
            <p:ph idx="10" type="dt"/>
          </p:nvPr>
        </p:nvSpPr>
        <p:spPr>
          <a:xfrm>
            <a:off x="2981325" y="273050"/>
            <a:ext cx="3181350" cy="292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0" name="Google Shape;720;p313"/>
          <p:cNvSpPr txBox="1"/>
          <p:nvPr>
            <p:ph idx="12" type="sldNum"/>
          </p:nvPr>
        </p:nvSpPr>
        <p:spPr>
          <a:xfrm>
            <a:off x="4038600" y="6172200"/>
            <a:ext cx="1066800" cy="304800"/>
          </a:xfrm>
          <a:prstGeom prst="rect">
            <a:avLst/>
          </a:prstGeom>
          <a:noFill/>
          <a:ln>
            <a:noFill/>
          </a:ln>
        </p:spPr>
        <p:txBody>
          <a:bodyPr anchorCtr="0" anchor="ctr" bIns="0" lIns="0" spcFirstLastPara="1" rIns="0" wrap="square" tIns="0">
            <a:normAutofit/>
          </a:bodyPr>
          <a:lstStyle>
            <a:lvl1pPr indent="0" lvl="0" marL="0" marR="0" algn="ctr">
              <a:spcBef>
                <a:spcPts val="0"/>
              </a:spcBef>
              <a:spcAft>
                <a:spcPts val="0"/>
              </a:spcAft>
              <a:buNone/>
              <a:defRPr b="1" sz="1200">
                <a:solidFill>
                  <a:schemeClr val="dk1"/>
                </a:solidFill>
                <a:latin typeface="Garamond"/>
                <a:ea typeface="Garamond"/>
                <a:cs typeface="Garamond"/>
                <a:sym typeface="Garamond"/>
              </a:defRPr>
            </a:lvl1pPr>
            <a:lvl2pPr indent="0" lvl="1" marL="0" marR="0" algn="ctr">
              <a:spcBef>
                <a:spcPts val="0"/>
              </a:spcBef>
              <a:spcAft>
                <a:spcPts val="0"/>
              </a:spcAft>
              <a:buNone/>
              <a:defRPr b="1" sz="1200">
                <a:solidFill>
                  <a:schemeClr val="dk1"/>
                </a:solidFill>
                <a:latin typeface="Garamond"/>
                <a:ea typeface="Garamond"/>
                <a:cs typeface="Garamond"/>
                <a:sym typeface="Garamond"/>
              </a:defRPr>
            </a:lvl2pPr>
            <a:lvl3pPr indent="0" lvl="2" marL="0" marR="0" algn="ctr">
              <a:spcBef>
                <a:spcPts val="0"/>
              </a:spcBef>
              <a:spcAft>
                <a:spcPts val="0"/>
              </a:spcAft>
              <a:buNone/>
              <a:defRPr b="1" sz="1200">
                <a:solidFill>
                  <a:schemeClr val="dk1"/>
                </a:solidFill>
                <a:latin typeface="Garamond"/>
                <a:ea typeface="Garamond"/>
                <a:cs typeface="Garamond"/>
                <a:sym typeface="Garamond"/>
              </a:defRPr>
            </a:lvl3pPr>
            <a:lvl4pPr indent="0" lvl="3" marL="0" marR="0" algn="ctr">
              <a:spcBef>
                <a:spcPts val="0"/>
              </a:spcBef>
              <a:spcAft>
                <a:spcPts val="0"/>
              </a:spcAft>
              <a:buNone/>
              <a:defRPr b="1" sz="1200">
                <a:solidFill>
                  <a:schemeClr val="dk1"/>
                </a:solidFill>
                <a:latin typeface="Garamond"/>
                <a:ea typeface="Garamond"/>
                <a:cs typeface="Garamond"/>
                <a:sym typeface="Garamond"/>
              </a:defRPr>
            </a:lvl4pPr>
            <a:lvl5pPr indent="0" lvl="4" marL="0" marR="0" algn="ctr">
              <a:spcBef>
                <a:spcPts val="0"/>
              </a:spcBef>
              <a:spcAft>
                <a:spcPts val="0"/>
              </a:spcAft>
              <a:buNone/>
              <a:defRPr b="1" sz="1200">
                <a:solidFill>
                  <a:schemeClr val="dk1"/>
                </a:solidFill>
                <a:latin typeface="Garamond"/>
                <a:ea typeface="Garamond"/>
                <a:cs typeface="Garamond"/>
                <a:sym typeface="Garamond"/>
              </a:defRPr>
            </a:lvl5pPr>
            <a:lvl6pPr indent="0" lvl="5" marL="0" marR="0" algn="ctr">
              <a:spcBef>
                <a:spcPts val="0"/>
              </a:spcBef>
              <a:spcAft>
                <a:spcPts val="0"/>
              </a:spcAft>
              <a:buNone/>
              <a:defRPr b="1" sz="1200">
                <a:solidFill>
                  <a:schemeClr val="dk1"/>
                </a:solidFill>
                <a:latin typeface="Garamond"/>
                <a:ea typeface="Garamond"/>
                <a:cs typeface="Garamond"/>
                <a:sym typeface="Garamond"/>
              </a:defRPr>
            </a:lvl6pPr>
            <a:lvl7pPr indent="0" lvl="6" marL="0" marR="0" algn="ctr">
              <a:spcBef>
                <a:spcPts val="0"/>
              </a:spcBef>
              <a:spcAft>
                <a:spcPts val="0"/>
              </a:spcAft>
              <a:buNone/>
              <a:defRPr b="1" sz="1200">
                <a:solidFill>
                  <a:schemeClr val="dk1"/>
                </a:solidFill>
                <a:latin typeface="Garamond"/>
                <a:ea typeface="Garamond"/>
                <a:cs typeface="Garamond"/>
                <a:sym typeface="Garamond"/>
              </a:defRPr>
            </a:lvl7pPr>
            <a:lvl8pPr indent="0" lvl="7" marL="0" marR="0" algn="ctr">
              <a:spcBef>
                <a:spcPts val="0"/>
              </a:spcBef>
              <a:spcAft>
                <a:spcPts val="0"/>
              </a:spcAft>
              <a:buNone/>
              <a:defRPr b="1" sz="1200">
                <a:solidFill>
                  <a:schemeClr val="dk1"/>
                </a:solidFill>
                <a:latin typeface="Garamond"/>
                <a:ea typeface="Garamond"/>
                <a:cs typeface="Garamond"/>
                <a:sym typeface="Garamond"/>
              </a:defRPr>
            </a:lvl8pPr>
            <a:lvl9pPr indent="0" lvl="8" marL="0" marR="0" algn="ctr">
              <a:spcBef>
                <a:spcPts val="0"/>
              </a:spcBef>
              <a:spcAft>
                <a:spcPts val="0"/>
              </a:spcAft>
              <a:buNone/>
              <a:defRPr b="1" sz="1200">
                <a:solidFill>
                  <a:schemeClr val="dk1"/>
                </a:solidFill>
                <a:latin typeface="Garamond"/>
                <a:ea typeface="Garamond"/>
                <a:cs typeface="Garamond"/>
                <a:sym typeface="Garamond"/>
              </a:defRPr>
            </a:lvl9pPr>
          </a:lstStyle>
          <a:p>
            <a:pPr indent="0" lvl="0" marL="0" rtl="0" algn="ctr">
              <a:spcBef>
                <a:spcPts val="0"/>
              </a:spcBef>
              <a:spcAft>
                <a:spcPts val="0"/>
              </a:spcAft>
              <a:buNone/>
            </a:pPr>
            <a:fld id="{00000000-1234-1234-1234-123412341234}" type="slidenum">
              <a:rPr lang="el-GR"/>
              <a:t>‹#›</a:t>
            </a:fld>
            <a:endParaRPr/>
          </a:p>
        </p:txBody>
      </p:sp>
      <p:sp>
        <p:nvSpPr>
          <p:cNvPr id="721" name="Google Shape;721;p313"/>
          <p:cNvSpPr txBox="1"/>
          <p:nvPr>
            <p:ph idx="11" type="ftr"/>
          </p:nvPr>
        </p:nvSpPr>
        <p:spPr>
          <a:xfrm>
            <a:off x="1447800" y="6486525"/>
            <a:ext cx="6248400" cy="2921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type="twoObj">
  <p:cSld name="TWO_OBJECTS">
    <p:spTree>
      <p:nvGrpSpPr>
        <p:cNvPr id="722" name="Shape 722"/>
        <p:cNvGrpSpPr/>
        <p:nvPr/>
      </p:nvGrpSpPr>
      <p:grpSpPr>
        <a:xfrm>
          <a:off x="0" y="0"/>
          <a:ext cx="0" cy="0"/>
          <a:chOff x="0" y="0"/>
          <a:chExt cx="0" cy="0"/>
        </a:xfrm>
      </p:grpSpPr>
      <p:sp>
        <p:nvSpPr>
          <p:cNvPr id="723" name="Google Shape;723;p314"/>
          <p:cNvSpPr txBox="1"/>
          <p:nvPr>
            <p:ph idx="1" type="body"/>
          </p:nvPr>
        </p:nvSpPr>
        <p:spPr>
          <a:xfrm>
            <a:off x="457201" y="2020824"/>
            <a:ext cx="4023360" cy="4005072"/>
          </a:xfrm>
          <a:prstGeom prst="rect">
            <a:avLst/>
          </a:prstGeom>
          <a:noFill/>
          <a:ln>
            <a:noFill/>
          </a:ln>
        </p:spPr>
        <p:txBody>
          <a:bodyPr anchorCtr="0" anchor="t" bIns="45700" lIns="91425" spcFirstLastPara="1" rIns="91425" wrap="square" tIns="45700">
            <a:normAutofit/>
          </a:bodyPr>
          <a:lstStyle>
            <a:lvl1pPr indent="-228600" lvl="0" marL="457200" algn="ctr">
              <a:spcBef>
                <a:spcPts val="600"/>
              </a:spcBef>
              <a:spcAft>
                <a:spcPts val="0"/>
              </a:spcAft>
              <a:buSzPts val="1400"/>
              <a:buNone/>
              <a:defRPr/>
            </a:lvl1pPr>
            <a:lvl2pPr indent="-228600" lvl="1" marL="914400" algn="ctr">
              <a:spcBef>
                <a:spcPts val="1200"/>
              </a:spcBef>
              <a:spcAft>
                <a:spcPts val="0"/>
              </a:spcAft>
              <a:buSzPts val="1400"/>
              <a:buNone/>
              <a:defRPr/>
            </a:lvl2pPr>
            <a:lvl3pPr indent="-228600" lvl="2" marL="1371600" algn="ctr">
              <a:spcBef>
                <a:spcPts val="1200"/>
              </a:spcBef>
              <a:spcAft>
                <a:spcPts val="0"/>
              </a:spcAft>
              <a:buSzPts val="1400"/>
              <a:buNone/>
              <a:defRPr/>
            </a:lvl3pPr>
            <a:lvl4pPr indent="-228600" lvl="3" marL="1828800" algn="ctr">
              <a:spcBef>
                <a:spcPts val="1200"/>
              </a:spcBef>
              <a:spcAft>
                <a:spcPts val="0"/>
              </a:spcAft>
              <a:buSzPts val="1400"/>
              <a:buNone/>
              <a:defRPr/>
            </a:lvl4pPr>
            <a:lvl5pPr indent="-228600" lvl="4" marL="2286000" algn="ctr">
              <a:spcBef>
                <a:spcPts val="1200"/>
              </a:spcBef>
              <a:spcAft>
                <a:spcPts val="0"/>
              </a:spcAft>
              <a:buSzPts val="1400"/>
              <a:buNone/>
              <a:defRPr/>
            </a:lvl5pPr>
            <a:lvl6pPr indent="-228600" lvl="5" marL="2743200" algn="ctr">
              <a:lnSpc>
                <a:spcPct val="100000"/>
              </a:lnSpc>
              <a:spcBef>
                <a:spcPts val="1200"/>
              </a:spcBef>
              <a:spcAft>
                <a:spcPts val="0"/>
              </a:spcAft>
              <a:buClr>
                <a:schemeClr val="lt2"/>
              </a:buClr>
              <a:buSzPts val="1800"/>
              <a:buNone/>
              <a:defRPr/>
            </a:lvl6pPr>
            <a:lvl7pPr indent="-228600" lvl="6" marL="3200400" algn="ctr">
              <a:lnSpc>
                <a:spcPct val="100000"/>
              </a:lnSpc>
              <a:spcBef>
                <a:spcPts val="1200"/>
              </a:spcBef>
              <a:spcAft>
                <a:spcPts val="0"/>
              </a:spcAft>
              <a:buClr>
                <a:schemeClr val="lt1"/>
              </a:buClr>
              <a:buSzPts val="1800"/>
              <a:buNone/>
              <a:defRPr/>
            </a:lvl7pPr>
            <a:lvl8pPr indent="-228600" lvl="7" marL="3657600" algn="ctr">
              <a:lnSpc>
                <a:spcPct val="100000"/>
              </a:lnSpc>
              <a:spcBef>
                <a:spcPts val="1200"/>
              </a:spcBef>
              <a:spcAft>
                <a:spcPts val="0"/>
              </a:spcAft>
              <a:buClr>
                <a:schemeClr val="lt2"/>
              </a:buClr>
              <a:buSzPts val="1800"/>
              <a:buNone/>
              <a:defRPr/>
            </a:lvl8pPr>
            <a:lvl9pPr indent="-228600" lvl="8" marL="4114800" algn="ctr">
              <a:lnSpc>
                <a:spcPct val="100000"/>
              </a:lnSpc>
              <a:spcBef>
                <a:spcPts val="1200"/>
              </a:spcBef>
              <a:spcAft>
                <a:spcPts val="0"/>
              </a:spcAft>
              <a:buClr>
                <a:schemeClr val="lt1"/>
              </a:buClr>
              <a:buSzPts val="1800"/>
              <a:buNone/>
              <a:defRPr/>
            </a:lvl9pPr>
          </a:lstStyle>
          <a:p/>
        </p:txBody>
      </p:sp>
      <p:sp>
        <p:nvSpPr>
          <p:cNvPr id="724" name="Google Shape;724;p314"/>
          <p:cNvSpPr txBox="1"/>
          <p:nvPr>
            <p:ph idx="2" type="body"/>
          </p:nvPr>
        </p:nvSpPr>
        <p:spPr>
          <a:xfrm>
            <a:off x="4663440" y="2020824"/>
            <a:ext cx="4023360" cy="4005072"/>
          </a:xfrm>
          <a:prstGeom prst="rect">
            <a:avLst/>
          </a:prstGeom>
          <a:noFill/>
          <a:ln>
            <a:noFill/>
          </a:ln>
        </p:spPr>
        <p:txBody>
          <a:bodyPr anchorCtr="0" anchor="t" bIns="45700" lIns="91425" spcFirstLastPara="1" rIns="91425" wrap="square" tIns="45700">
            <a:normAutofit/>
          </a:bodyPr>
          <a:lstStyle>
            <a:lvl1pPr indent="-228600" lvl="0" marL="457200" algn="ctr">
              <a:spcBef>
                <a:spcPts val="600"/>
              </a:spcBef>
              <a:spcAft>
                <a:spcPts val="0"/>
              </a:spcAft>
              <a:buSzPts val="1400"/>
              <a:buNone/>
              <a:defRPr/>
            </a:lvl1pPr>
            <a:lvl2pPr indent="-228600" lvl="1" marL="914400" algn="ctr">
              <a:spcBef>
                <a:spcPts val="1200"/>
              </a:spcBef>
              <a:spcAft>
                <a:spcPts val="0"/>
              </a:spcAft>
              <a:buSzPts val="1400"/>
              <a:buNone/>
              <a:defRPr/>
            </a:lvl2pPr>
            <a:lvl3pPr indent="-228600" lvl="2" marL="1371600" algn="ctr">
              <a:spcBef>
                <a:spcPts val="1200"/>
              </a:spcBef>
              <a:spcAft>
                <a:spcPts val="0"/>
              </a:spcAft>
              <a:buSzPts val="1400"/>
              <a:buNone/>
              <a:defRPr/>
            </a:lvl3pPr>
            <a:lvl4pPr indent="-228600" lvl="3" marL="1828800" algn="ctr">
              <a:spcBef>
                <a:spcPts val="1200"/>
              </a:spcBef>
              <a:spcAft>
                <a:spcPts val="0"/>
              </a:spcAft>
              <a:buSzPts val="1400"/>
              <a:buNone/>
              <a:defRPr/>
            </a:lvl4pPr>
            <a:lvl5pPr indent="-228600" lvl="4" marL="2286000" algn="ctr">
              <a:spcBef>
                <a:spcPts val="1200"/>
              </a:spcBef>
              <a:spcAft>
                <a:spcPts val="0"/>
              </a:spcAft>
              <a:buSzPts val="1400"/>
              <a:buNone/>
              <a:defRPr/>
            </a:lvl5pPr>
            <a:lvl6pPr indent="-228600" lvl="5" marL="2743200" algn="ctr">
              <a:lnSpc>
                <a:spcPct val="100000"/>
              </a:lnSpc>
              <a:spcBef>
                <a:spcPts val="1200"/>
              </a:spcBef>
              <a:spcAft>
                <a:spcPts val="0"/>
              </a:spcAft>
              <a:buClr>
                <a:schemeClr val="lt2"/>
              </a:buClr>
              <a:buSzPts val="1800"/>
              <a:buNone/>
              <a:defRPr/>
            </a:lvl6pPr>
            <a:lvl7pPr indent="-228600" lvl="6" marL="3200400" algn="ctr">
              <a:lnSpc>
                <a:spcPct val="100000"/>
              </a:lnSpc>
              <a:spcBef>
                <a:spcPts val="1200"/>
              </a:spcBef>
              <a:spcAft>
                <a:spcPts val="0"/>
              </a:spcAft>
              <a:buClr>
                <a:schemeClr val="lt1"/>
              </a:buClr>
              <a:buSzPts val="1800"/>
              <a:buNone/>
              <a:defRPr/>
            </a:lvl7pPr>
            <a:lvl8pPr indent="-228600" lvl="7" marL="3657600" algn="ctr">
              <a:lnSpc>
                <a:spcPct val="100000"/>
              </a:lnSpc>
              <a:spcBef>
                <a:spcPts val="1200"/>
              </a:spcBef>
              <a:spcAft>
                <a:spcPts val="0"/>
              </a:spcAft>
              <a:buClr>
                <a:schemeClr val="lt2"/>
              </a:buClr>
              <a:buSzPts val="1800"/>
              <a:buNone/>
              <a:defRPr/>
            </a:lvl8pPr>
            <a:lvl9pPr indent="-228600" lvl="8" marL="4114800" algn="ctr">
              <a:lnSpc>
                <a:spcPct val="100000"/>
              </a:lnSpc>
              <a:spcBef>
                <a:spcPts val="1200"/>
              </a:spcBef>
              <a:spcAft>
                <a:spcPts val="0"/>
              </a:spcAft>
              <a:buClr>
                <a:schemeClr val="lt1"/>
              </a:buClr>
              <a:buSzPts val="1800"/>
              <a:buNone/>
              <a:defRPr/>
            </a:lvl9pPr>
          </a:lstStyle>
          <a:p/>
        </p:txBody>
      </p:sp>
      <p:sp>
        <p:nvSpPr>
          <p:cNvPr id="725" name="Google Shape;725;p314"/>
          <p:cNvSpPr txBox="1"/>
          <p:nvPr>
            <p:ph type="title"/>
          </p:nvPr>
        </p:nvSpPr>
        <p:spPr>
          <a:xfrm>
            <a:off x="2514600" y="974725"/>
            <a:ext cx="4114800" cy="701675"/>
          </a:xfrm>
          <a:prstGeom prst="rect">
            <a:avLst/>
          </a:prstGeom>
          <a:solidFill>
            <a:schemeClr val="lt1"/>
          </a:solidFill>
          <a:ln cap="flat" cmpd="thinThick" w="76200">
            <a:solidFill>
              <a:schemeClr val="lt1"/>
            </a:solidFill>
            <a:prstDash val="solid"/>
            <a:miter lim="800000"/>
            <a:headEnd len="sm" w="sm" type="none"/>
            <a:tailEnd len="sm" w="sm" type="none"/>
          </a:ln>
        </p:spPr>
        <p:txBody>
          <a:bodyPr anchorCtr="0" anchor="ctr" bIns="45700" lIns="91425" spcFirstLastPara="1" rIns="91425" wrap="square" tIns="45700">
            <a:normAutofit/>
          </a:bodyPr>
          <a:lstStyle>
            <a:lvl1pPr lvl="0" algn="ctr">
              <a:spcBef>
                <a:spcPts val="400"/>
              </a:spcBef>
              <a:spcAft>
                <a:spcPts val="0"/>
              </a:spcAft>
              <a:buSzPts val="1400"/>
              <a:buNone/>
              <a:defRPr/>
            </a:lvl1pPr>
            <a:lvl2pPr lvl="1" algn="ctr">
              <a:spcBef>
                <a:spcPts val="400"/>
              </a:spcBef>
              <a:spcAft>
                <a:spcPts val="0"/>
              </a:spcAft>
              <a:buSzPts val="1400"/>
              <a:buNone/>
              <a:defRPr/>
            </a:lvl2pPr>
            <a:lvl3pPr lvl="2" algn="ctr">
              <a:spcBef>
                <a:spcPts val="400"/>
              </a:spcBef>
              <a:spcAft>
                <a:spcPts val="0"/>
              </a:spcAft>
              <a:buSzPts val="1400"/>
              <a:buNone/>
              <a:defRPr/>
            </a:lvl3pPr>
            <a:lvl4pPr lvl="3" algn="ctr">
              <a:spcBef>
                <a:spcPts val="400"/>
              </a:spcBef>
              <a:spcAft>
                <a:spcPts val="0"/>
              </a:spcAft>
              <a:buSzPts val="1400"/>
              <a:buNone/>
              <a:defRPr/>
            </a:lvl4pPr>
            <a:lvl5pPr lvl="4" algn="ctr">
              <a:spcBef>
                <a:spcPts val="400"/>
              </a:spcBef>
              <a:spcAft>
                <a:spcPts val="0"/>
              </a:spcAft>
              <a:buSzPts val="1400"/>
              <a:buNone/>
              <a:defRPr/>
            </a:lvl5pPr>
            <a:lvl6pPr lvl="5" algn="ctr">
              <a:spcBef>
                <a:spcPts val="400"/>
              </a:spcBef>
              <a:spcAft>
                <a:spcPts val="0"/>
              </a:spcAft>
              <a:buSzPts val="1400"/>
              <a:buNone/>
              <a:defRPr/>
            </a:lvl6pPr>
            <a:lvl7pPr lvl="6" algn="ctr">
              <a:spcBef>
                <a:spcPts val="400"/>
              </a:spcBef>
              <a:spcAft>
                <a:spcPts val="0"/>
              </a:spcAft>
              <a:buSzPts val="1400"/>
              <a:buNone/>
              <a:defRPr/>
            </a:lvl7pPr>
            <a:lvl8pPr lvl="7" algn="ctr">
              <a:spcBef>
                <a:spcPts val="400"/>
              </a:spcBef>
              <a:spcAft>
                <a:spcPts val="0"/>
              </a:spcAft>
              <a:buSzPts val="1400"/>
              <a:buNone/>
              <a:defRPr/>
            </a:lvl8pPr>
            <a:lvl9pPr lvl="8" algn="ctr">
              <a:spcBef>
                <a:spcPts val="400"/>
              </a:spcBef>
              <a:spcAft>
                <a:spcPts val="0"/>
              </a:spcAft>
              <a:buSzPts val="1400"/>
              <a:buNone/>
              <a:defRPr/>
            </a:lvl9pPr>
          </a:lstStyle>
          <a:p/>
        </p:txBody>
      </p:sp>
      <p:sp>
        <p:nvSpPr>
          <p:cNvPr id="726" name="Google Shape;726;p314"/>
          <p:cNvSpPr txBox="1"/>
          <p:nvPr>
            <p:ph idx="10" type="dt"/>
          </p:nvPr>
        </p:nvSpPr>
        <p:spPr>
          <a:xfrm>
            <a:off x="2981325" y="273050"/>
            <a:ext cx="3181350" cy="292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7" name="Google Shape;727;p314"/>
          <p:cNvSpPr txBox="1"/>
          <p:nvPr>
            <p:ph idx="11" type="ftr"/>
          </p:nvPr>
        </p:nvSpPr>
        <p:spPr>
          <a:xfrm>
            <a:off x="1447800" y="6486525"/>
            <a:ext cx="6248400" cy="2921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8" name="Google Shape;728;p314"/>
          <p:cNvSpPr txBox="1"/>
          <p:nvPr>
            <p:ph idx="12" type="sldNum"/>
          </p:nvPr>
        </p:nvSpPr>
        <p:spPr>
          <a:xfrm>
            <a:off x="4038600" y="6172200"/>
            <a:ext cx="1066800" cy="304800"/>
          </a:xfrm>
          <a:prstGeom prst="rect">
            <a:avLst/>
          </a:prstGeom>
          <a:noFill/>
          <a:ln>
            <a:noFill/>
          </a:ln>
        </p:spPr>
        <p:txBody>
          <a:bodyPr anchorCtr="0" anchor="ctr" bIns="0" lIns="0" spcFirstLastPara="1" rIns="0" wrap="square" tIns="0">
            <a:normAutofit/>
          </a:bodyPr>
          <a:lstStyle>
            <a:lvl1pPr indent="0" lvl="0" marL="0" marR="0" algn="ctr">
              <a:spcBef>
                <a:spcPts val="0"/>
              </a:spcBef>
              <a:spcAft>
                <a:spcPts val="0"/>
              </a:spcAft>
              <a:buNone/>
              <a:defRPr b="1" sz="1200">
                <a:solidFill>
                  <a:schemeClr val="lt1"/>
                </a:solidFill>
                <a:latin typeface="Garamond"/>
                <a:ea typeface="Garamond"/>
                <a:cs typeface="Garamond"/>
                <a:sym typeface="Garamond"/>
              </a:defRPr>
            </a:lvl1pPr>
            <a:lvl2pPr indent="0" lvl="1" marL="0" marR="0" algn="ctr">
              <a:spcBef>
                <a:spcPts val="0"/>
              </a:spcBef>
              <a:spcAft>
                <a:spcPts val="0"/>
              </a:spcAft>
              <a:buNone/>
              <a:defRPr b="1" sz="1200">
                <a:solidFill>
                  <a:schemeClr val="lt1"/>
                </a:solidFill>
                <a:latin typeface="Garamond"/>
                <a:ea typeface="Garamond"/>
                <a:cs typeface="Garamond"/>
                <a:sym typeface="Garamond"/>
              </a:defRPr>
            </a:lvl2pPr>
            <a:lvl3pPr indent="0" lvl="2" marL="0" marR="0" algn="ctr">
              <a:spcBef>
                <a:spcPts val="0"/>
              </a:spcBef>
              <a:spcAft>
                <a:spcPts val="0"/>
              </a:spcAft>
              <a:buNone/>
              <a:defRPr b="1" sz="1200">
                <a:solidFill>
                  <a:schemeClr val="lt1"/>
                </a:solidFill>
                <a:latin typeface="Garamond"/>
                <a:ea typeface="Garamond"/>
                <a:cs typeface="Garamond"/>
                <a:sym typeface="Garamond"/>
              </a:defRPr>
            </a:lvl3pPr>
            <a:lvl4pPr indent="0" lvl="3" marL="0" marR="0" algn="ctr">
              <a:spcBef>
                <a:spcPts val="0"/>
              </a:spcBef>
              <a:spcAft>
                <a:spcPts val="0"/>
              </a:spcAft>
              <a:buNone/>
              <a:defRPr b="1" sz="1200">
                <a:solidFill>
                  <a:schemeClr val="lt1"/>
                </a:solidFill>
                <a:latin typeface="Garamond"/>
                <a:ea typeface="Garamond"/>
                <a:cs typeface="Garamond"/>
                <a:sym typeface="Garamond"/>
              </a:defRPr>
            </a:lvl4pPr>
            <a:lvl5pPr indent="0" lvl="4" marL="0" marR="0" algn="ctr">
              <a:spcBef>
                <a:spcPts val="0"/>
              </a:spcBef>
              <a:spcAft>
                <a:spcPts val="0"/>
              </a:spcAft>
              <a:buNone/>
              <a:defRPr b="1" sz="1200">
                <a:solidFill>
                  <a:schemeClr val="lt1"/>
                </a:solidFill>
                <a:latin typeface="Garamond"/>
                <a:ea typeface="Garamond"/>
                <a:cs typeface="Garamond"/>
                <a:sym typeface="Garamond"/>
              </a:defRPr>
            </a:lvl5pPr>
            <a:lvl6pPr indent="0" lvl="5" marL="0" marR="0" algn="ctr">
              <a:spcBef>
                <a:spcPts val="0"/>
              </a:spcBef>
              <a:spcAft>
                <a:spcPts val="0"/>
              </a:spcAft>
              <a:buNone/>
              <a:defRPr b="1" sz="1200">
                <a:solidFill>
                  <a:schemeClr val="lt1"/>
                </a:solidFill>
                <a:latin typeface="Garamond"/>
                <a:ea typeface="Garamond"/>
                <a:cs typeface="Garamond"/>
                <a:sym typeface="Garamond"/>
              </a:defRPr>
            </a:lvl6pPr>
            <a:lvl7pPr indent="0" lvl="6" marL="0" marR="0" algn="ctr">
              <a:spcBef>
                <a:spcPts val="0"/>
              </a:spcBef>
              <a:spcAft>
                <a:spcPts val="0"/>
              </a:spcAft>
              <a:buNone/>
              <a:defRPr b="1" sz="1200">
                <a:solidFill>
                  <a:schemeClr val="lt1"/>
                </a:solidFill>
                <a:latin typeface="Garamond"/>
                <a:ea typeface="Garamond"/>
                <a:cs typeface="Garamond"/>
                <a:sym typeface="Garamond"/>
              </a:defRPr>
            </a:lvl7pPr>
            <a:lvl8pPr indent="0" lvl="7" marL="0" marR="0" algn="ctr">
              <a:spcBef>
                <a:spcPts val="0"/>
              </a:spcBef>
              <a:spcAft>
                <a:spcPts val="0"/>
              </a:spcAft>
              <a:buNone/>
              <a:defRPr b="1" sz="1200">
                <a:solidFill>
                  <a:schemeClr val="lt1"/>
                </a:solidFill>
                <a:latin typeface="Garamond"/>
                <a:ea typeface="Garamond"/>
                <a:cs typeface="Garamond"/>
                <a:sym typeface="Garamond"/>
              </a:defRPr>
            </a:lvl8pPr>
            <a:lvl9pPr indent="0" lvl="8" marL="0" marR="0" algn="ctr">
              <a:spcBef>
                <a:spcPts val="0"/>
              </a:spcBef>
              <a:spcAft>
                <a:spcPts val="0"/>
              </a:spcAft>
              <a:buNone/>
              <a:defRPr b="1" sz="1200">
                <a:solidFill>
                  <a:schemeClr val="lt1"/>
                </a:solidFill>
                <a:latin typeface="Garamond"/>
                <a:ea typeface="Garamond"/>
                <a:cs typeface="Garamond"/>
                <a:sym typeface="Garamond"/>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Σύγκριση" type="twoTxTwoObj">
  <p:cSld name="TWO_OBJECTS_WITH_TEXT">
    <p:spTree>
      <p:nvGrpSpPr>
        <p:cNvPr id="729" name="Shape 729"/>
        <p:cNvGrpSpPr/>
        <p:nvPr/>
      </p:nvGrpSpPr>
      <p:grpSpPr>
        <a:xfrm>
          <a:off x="0" y="0"/>
          <a:ext cx="0" cy="0"/>
          <a:chOff x="0" y="0"/>
          <a:chExt cx="0" cy="0"/>
        </a:xfrm>
      </p:grpSpPr>
      <p:sp>
        <p:nvSpPr>
          <p:cNvPr id="730" name="Google Shape;730;p315"/>
          <p:cNvSpPr txBox="1"/>
          <p:nvPr>
            <p:ph idx="1" type="body"/>
          </p:nvPr>
        </p:nvSpPr>
        <p:spPr>
          <a:xfrm>
            <a:off x="457201" y="2819400"/>
            <a:ext cx="4023360" cy="3209544"/>
          </a:xfrm>
          <a:prstGeom prst="rect">
            <a:avLst/>
          </a:prstGeom>
          <a:noFill/>
          <a:ln>
            <a:noFill/>
          </a:ln>
        </p:spPr>
        <p:txBody>
          <a:bodyPr anchorCtr="0" anchor="t" bIns="45700" lIns="91425" spcFirstLastPara="1" rIns="91425" wrap="square" tIns="45700">
            <a:normAutofit/>
          </a:bodyPr>
          <a:lstStyle>
            <a:lvl1pPr indent="-228600" lvl="0" marL="457200" algn="ctr">
              <a:spcBef>
                <a:spcPts val="600"/>
              </a:spcBef>
              <a:spcAft>
                <a:spcPts val="0"/>
              </a:spcAft>
              <a:buSzPts val="1400"/>
              <a:buNone/>
              <a:defRPr/>
            </a:lvl1pPr>
            <a:lvl2pPr indent="-228600" lvl="1" marL="914400" algn="ctr">
              <a:spcBef>
                <a:spcPts val="1200"/>
              </a:spcBef>
              <a:spcAft>
                <a:spcPts val="0"/>
              </a:spcAft>
              <a:buSzPts val="1400"/>
              <a:buNone/>
              <a:defRPr/>
            </a:lvl2pPr>
            <a:lvl3pPr indent="-228600" lvl="2" marL="1371600" algn="ctr">
              <a:spcBef>
                <a:spcPts val="1200"/>
              </a:spcBef>
              <a:spcAft>
                <a:spcPts val="0"/>
              </a:spcAft>
              <a:buSzPts val="1400"/>
              <a:buNone/>
              <a:defRPr/>
            </a:lvl3pPr>
            <a:lvl4pPr indent="-228600" lvl="3" marL="1828800" algn="ctr">
              <a:spcBef>
                <a:spcPts val="1200"/>
              </a:spcBef>
              <a:spcAft>
                <a:spcPts val="0"/>
              </a:spcAft>
              <a:buSzPts val="1400"/>
              <a:buNone/>
              <a:defRPr/>
            </a:lvl4pPr>
            <a:lvl5pPr indent="-228600" lvl="4" marL="2286000" algn="ctr">
              <a:spcBef>
                <a:spcPts val="1200"/>
              </a:spcBef>
              <a:spcAft>
                <a:spcPts val="0"/>
              </a:spcAft>
              <a:buSzPts val="1400"/>
              <a:buNone/>
              <a:defRPr/>
            </a:lvl5pPr>
            <a:lvl6pPr indent="-228600" lvl="5" marL="2743200" algn="ctr">
              <a:lnSpc>
                <a:spcPct val="100000"/>
              </a:lnSpc>
              <a:spcBef>
                <a:spcPts val="1200"/>
              </a:spcBef>
              <a:spcAft>
                <a:spcPts val="0"/>
              </a:spcAft>
              <a:buClr>
                <a:schemeClr val="lt2"/>
              </a:buClr>
              <a:buSzPts val="1800"/>
              <a:buNone/>
              <a:defRPr/>
            </a:lvl6pPr>
            <a:lvl7pPr indent="-228600" lvl="6" marL="3200400" algn="ctr">
              <a:lnSpc>
                <a:spcPct val="100000"/>
              </a:lnSpc>
              <a:spcBef>
                <a:spcPts val="1200"/>
              </a:spcBef>
              <a:spcAft>
                <a:spcPts val="0"/>
              </a:spcAft>
              <a:buClr>
                <a:schemeClr val="lt1"/>
              </a:buClr>
              <a:buSzPts val="1800"/>
              <a:buNone/>
              <a:defRPr/>
            </a:lvl7pPr>
            <a:lvl8pPr indent="-228600" lvl="7" marL="3657600" algn="ctr">
              <a:lnSpc>
                <a:spcPct val="100000"/>
              </a:lnSpc>
              <a:spcBef>
                <a:spcPts val="1200"/>
              </a:spcBef>
              <a:spcAft>
                <a:spcPts val="0"/>
              </a:spcAft>
              <a:buClr>
                <a:schemeClr val="lt2"/>
              </a:buClr>
              <a:buSzPts val="1800"/>
              <a:buNone/>
              <a:defRPr/>
            </a:lvl8pPr>
            <a:lvl9pPr indent="-228600" lvl="8" marL="4114800" algn="ctr">
              <a:lnSpc>
                <a:spcPct val="100000"/>
              </a:lnSpc>
              <a:spcBef>
                <a:spcPts val="1200"/>
              </a:spcBef>
              <a:spcAft>
                <a:spcPts val="0"/>
              </a:spcAft>
              <a:buClr>
                <a:schemeClr val="lt1"/>
              </a:buClr>
              <a:buSzPts val="1800"/>
              <a:buNone/>
              <a:defRPr/>
            </a:lvl9pPr>
          </a:lstStyle>
          <a:p/>
        </p:txBody>
      </p:sp>
      <p:sp>
        <p:nvSpPr>
          <p:cNvPr id="731" name="Google Shape;731;p315"/>
          <p:cNvSpPr txBox="1"/>
          <p:nvPr>
            <p:ph idx="2" type="body"/>
          </p:nvPr>
        </p:nvSpPr>
        <p:spPr>
          <a:xfrm>
            <a:off x="4663440" y="2816352"/>
            <a:ext cx="4023360" cy="3209544"/>
          </a:xfrm>
          <a:prstGeom prst="rect">
            <a:avLst/>
          </a:prstGeom>
          <a:noFill/>
          <a:ln>
            <a:noFill/>
          </a:ln>
        </p:spPr>
        <p:txBody>
          <a:bodyPr anchorCtr="0" anchor="t" bIns="45700" lIns="91425" spcFirstLastPara="1" rIns="91425" wrap="square" tIns="45700">
            <a:normAutofit/>
          </a:bodyPr>
          <a:lstStyle>
            <a:lvl1pPr indent="-228600" lvl="0" marL="457200" algn="ctr">
              <a:spcBef>
                <a:spcPts val="600"/>
              </a:spcBef>
              <a:spcAft>
                <a:spcPts val="0"/>
              </a:spcAft>
              <a:buSzPts val="1400"/>
              <a:buNone/>
              <a:defRPr/>
            </a:lvl1pPr>
            <a:lvl2pPr indent="-228600" lvl="1" marL="914400" algn="ctr">
              <a:spcBef>
                <a:spcPts val="1200"/>
              </a:spcBef>
              <a:spcAft>
                <a:spcPts val="0"/>
              </a:spcAft>
              <a:buSzPts val="1400"/>
              <a:buNone/>
              <a:defRPr/>
            </a:lvl2pPr>
            <a:lvl3pPr indent="-228600" lvl="2" marL="1371600" algn="ctr">
              <a:spcBef>
                <a:spcPts val="1200"/>
              </a:spcBef>
              <a:spcAft>
                <a:spcPts val="0"/>
              </a:spcAft>
              <a:buSzPts val="1400"/>
              <a:buNone/>
              <a:defRPr/>
            </a:lvl3pPr>
            <a:lvl4pPr indent="-228600" lvl="3" marL="1828800" algn="ctr">
              <a:spcBef>
                <a:spcPts val="1200"/>
              </a:spcBef>
              <a:spcAft>
                <a:spcPts val="0"/>
              </a:spcAft>
              <a:buSzPts val="1400"/>
              <a:buNone/>
              <a:defRPr/>
            </a:lvl4pPr>
            <a:lvl5pPr indent="-228600" lvl="4" marL="2286000" algn="ctr">
              <a:spcBef>
                <a:spcPts val="1200"/>
              </a:spcBef>
              <a:spcAft>
                <a:spcPts val="0"/>
              </a:spcAft>
              <a:buSzPts val="1400"/>
              <a:buNone/>
              <a:defRPr/>
            </a:lvl5pPr>
            <a:lvl6pPr indent="-228600" lvl="5" marL="2743200" algn="ctr">
              <a:lnSpc>
                <a:spcPct val="100000"/>
              </a:lnSpc>
              <a:spcBef>
                <a:spcPts val="1200"/>
              </a:spcBef>
              <a:spcAft>
                <a:spcPts val="0"/>
              </a:spcAft>
              <a:buClr>
                <a:schemeClr val="lt2"/>
              </a:buClr>
              <a:buSzPts val="1800"/>
              <a:buNone/>
              <a:defRPr/>
            </a:lvl6pPr>
            <a:lvl7pPr indent="-228600" lvl="6" marL="3200400" algn="ctr">
              <a:lnSpc>
                <a:spcPct val="100000"/>
              </a:lnSpc>
              <a:spcBef>
                <a:spcPts val="1200"/>
              </a:spcBef>
              <a:spcAft>
                <a:spcPts val="0"/>
              </a:spcAft>
              <a:buClr>
                <a:schemeClr val="lt1"/>
              </a:buClr>
              <a:buSzPts val="1800"/>
              <a:buNone/>
              <a:defRPr/>
            </a:lvl7pPr>
            <a:lvl8pPr indent="-228600" lvl="7" marL="3657600" algn="ctr">
              <a:lnSpc>
                <a:spcPct val="100000"/>
              </a:lnSpc>
              <a:spcBef>
                <a:spcPts val="1200"/>
              </a:spcBef>
              <a:spcAft>
                <a:spcPts val="0"/>
              </a:spcAft>
              <a:buClr>
                <a:schemeClr val="lt2"/>
              </a:buClr>
              <a:buSzPts val="1800"/>
              <a:buNone/>
              <a:defRPr/>
            </a:lvl8pPr>
            <a:lvl9pPr indent="-228600" lvl="8" marL="4114800" algn="ctr">
              <a:lnSpc>
                <a:spcPct val="100000"/>
              </a:lnSpc>
              <a:spcBef>
                <a:spcPts val="1200"/>
              </a:spcBef>
              <a:spcAft>
                <a:spcPts val="0"/>
              </a:spcAft>
              <a:buClr>
                <a:schemeClr val="lt1"/>
              </a:buClr>
              <a:buSzPts val="1800"/>
              <a:buNone/>
              <a:defRPr/>
            </a:lvl9pPr>
          </a:lstStyle>
          <a:p/>
        </p:txBody>
      </p:sp>
      <p:sp>
        <p:nvSpPr>
          <p:cNvPr id="732" name="Google Shape;732;p315"/>
          <p:cNvSpPr txBox="1"/>
          <p:nvPr>
            <p:ph idx="3" type="body"/>
          </p:nvPr>
        </p:nvSpPr>
        <p:spPr>
          <a:xfrm>
            <a:off x="457200" y="2020824"/>
            <a:ext cx="4023360" cy="704088"/>
          </a:xfrm>
          <a:prstGeom prst="rect">
            <a:avLst/>
          </a:prstGeom>
          <a:noFill/>
          <a:ln>
            <a:noFill/>
          </a:ln>
        </p:spPr>
        <p:txBody>
          <a:bodyPr anchorCtr="0" anchor="ctr" bIns="45700" lIns="91425" spcFirstLastPara="1" rIns="91425" wrap="square" tIns="45700">
            <a:normAutofit/>
          </a:bodyPr>
          <a:lstStyle>
            <a:lvl1pPr indent="-228600" lvl="0" marL="457200" algn="ctr">
              <a:spcBef>
                <a:spcPts val="400"/>
              </a:spcBef>
              <a:spcAft>
                <a:spcPts val="0"/>
              </a:spcAft>
              <a:buSzPts val="1800"/>
              <a:buFont typeface="Garamond"/>
              <a:buNone/>
              <a:defRPr b="1" sz="1800" cap="none">
                <a:solidFill>
                  <a:schemeClr val="lt1"/>
                </a:solidFill>
                <a:latin typeface="Garamond"/>
                <a:ea typeface="Garamond"/>
                <a:cs typeface="Garamond"/>
                <a:sym typeface="Garamond"/>
              </a:defRPr>
            </a:lvl1pPr>
            <a:lvl2pPr indent="-228600" lvl="1" marL="914400" algn="ctr">
              <a:spcBef>
                <a:spcPts val="1200"/>
              </a:spcBef>
              <a:spcAft>
                <a:spcPts val="0"/>
              </a:spcAft>
              <a:buSzPts val="1200"/>
              <a:buFont typeface="Garamond"/>
              <a:buNone/>
              <a:defRPr sz="1200"/>
            </a:lvl2pPr>
            <a:lvl3pPr indent="-228600" lvl="2" marL="1371600" algn="ctr">
              <a:spcBef>
                <a:spcPts val="1200"/>
              </a:spcBef>
              <a:spcAft>
                <a:spcPts val="0"/>
              </a:spcAft>
              <a:buSzPts val="1000"/>
              <a:buFont typeface="Garamond"/>
              <a:buNone/>
              <a:defRPr sz="1000"/>
            </a:lvl3pPr>
            <a:lvl4pPr indent="-228600" lvl="3" marL="1828800" algn="ctr">
              <a:spcBef>
                <a:spcPts val="1200"/>
              </a:spcBef>
              <a:spcAft>
                <a:spcPts val="0"/>
              </a:spcAft>
              <a:buSzPts val="900"/>
              <a:buFont typeface="Garamond"/>
              <a:buNone/>
              <a:defRPr sz="900"/>
            </a:lvl4pPr>
            <a:lvl5pPr indent="-228600" lvl="4" marL="2286000" algn="ctr">
              <a:spcBef>
                <a:spcPts val="1200"/>
              </a:spcBef>
              <a:spcAft>
                <a:spcPts val="0"/>
              </a:spcAft>
              <a:buSzPts val="900"/>
              <a:buFont typeface="Garamond"/>
              <a:buNone/>
              <a:defRPr sz="900"/>
            </a:lvl5pPr>
            <a:lvl6pPr indent="-228600" lvl="5" marL="2743200" algn="ctr">
              <a:lnSpc>
                <a:spcPct val="100000"/>
              </a:lnSpc>
              <a:spcBef>
                <a:spcPts val="1200"/>
              </a:spcBef>
              <a:spcAft>
                <a:spcPts val="0"/>
              </a:spcAft>
              <a:buClr>
                <a:schemeClr val="lt2"/>
              </a:buClr>
              <a:buSzPts val="900"/>
              <a:buNone/>
              <a:defRPr sz="900"/>
            </a:lvl6pPr>
            <a:lvl7pPr indent="-228600" lvl="6" marL="3200400" algn="ctr">
              <a:lnSpc>
                <a:spcPct val="100000"/>
              </a:lnSpc>
              <a:spcBef>
                <a:spcPts val="1200"/>
              </a:spcBef>
              <a:spcAft>
                <a:spcPts val="0"/>
              </a:spcAft>
              <a:buClr>
                <a:schemeClr val="lt1"/>
              </a:buClr>
              <a:buSzPts val="900"/>
              <a:buNone/>
              <a:defRPr sz="900"/>
            </a:lvl7pPr>
            <a:lvl8pPr indent="-228600" lvl="7" marL="3657600" algn="ctr">
              <a:lnSpc>
                <a:spcPct val="100000"/>
              </a:lnSpc>
              <a:spcBef>
                <a:spcPts val="1200"/>
              </a:spcBef>
              <a:spcAft>
                <a:spcPts val="0"/>
              </a:spcAft>
              <a:buClr>
                <a:schemeClr val="lt2"/>
              </a:buClr>
              <a:buSzPts val="900"/>
              <a:buNone/>
              <a:defRPr sz="900"/>
            </a:lvl8pPr>
            <a:lvl9pPr indent="-228600" lvl="8" marL="4114800" algn="ctr">
              <a:lnSpc>
                <a:spcPct val="100000"/>
              </a:lnSpc>
              <a:spcBef>
                <a:spcPts val="1200"/>
              </a:spcBef>
              <a:spcAft>
                <a:spcPts val="0"/>
              </a:spcAft>
              <a:buClr>
                <a:schemeClr val="lt1"/>
              </a:buClr>
              <a:buSzPts val="900"/>
              <a:buNone/>
              <a:defRPr sz="900"/>
            </a:lvl9pPr>
          </a:lstStyle>
          <a:p/>
        </p:txBody>
      </p:sp>
      <p:sp>
        <p:nvSpPr>
          <p:cNvPr id="733" name="Google Shape;733;p315"/>
          <p:cNvSpPr txBox="1"/>
          <p:nvPr>
            <p:ph idx="4" type="body"/>
          </p:nvPr>
        </p:nvSpPr>
        <p:spPr>
          <a:xfrm>
            <a:off x="4663440" y="2020824"/>
            <a:ext cx="4023360" cy="704088"/>
          </a:xfrm>
          <a:prstGeom prst="rect">
            <a:avLst/>
          </a:prstGeom>
          <a:noFill/>
          <a:ln>
            <a:noFill/>
          </a:ln>
        </p:spPr>
        <p:txBody>
          <a:bodyPr anchorCtr="0" anchor="ctr" bIns="45700" lIns="91425" spcFirstLastPara="1" rIns="91425" wrap="square" tIns="45700">
            <a:normAutofit/>
          </a:bodyPr>
          <a:lstStyle>
            <a:lvl1pPr indent="-228600" lvl="0" marL="457200" algn="ctr">
              <a:spcBef>
                <a:spcPts val="400"/>
              </a:spcBef>
              <a:spcAft>
                <a:spcPts val="0"/>
              </a:spcAft>
              <a:buSzPts val="1800"/>
              <a:buFont typeface="Garamond"/>
              <a:buNone/>
              <a:defRPr b="1" i="0" sz="1800" cap="none">
                <a:solidFill>
                  <a:schemeClr val="lt1"/>
                </a:solidFill>
                <a:latin typeface="Garamond"/>
                <a:ea typeface="Garamond"/>
                <a:cs typeface="Garamond"/>
                <a:sym typeface="Garamond"/>
              </a:defRPr>
            </a:lvl1pPr>
            <a:lvl2pPr indent="-228600" lvl="1" marL="914400" algn="ctr">
              <a:spcBef>
                <a:spcPts val="1200"/>
              </a:spcBef>
              <a:spcAft>
                <a:spcPts val="0"/>
              </a:spcAft>
              <a:buSzPts val="1200"/>
              <a:buFont typeface="Garamond"/>
              <a:buNone/>
              <a:defRPr sz="1200"/>
            </a:lvl2pPr>
            <a:lvl3pPr indent="-228600" lvl="2" marL="1371600" algn="ctr">
              <a:spcBef>
                <a:spcPts val="1200"/>
              </a:spcBef>
              <a:spcAft>
                <a:spcPts val="0"/>
              </a:spcAft>
              <a:buSzPts val="1000"/>
              <a:buFont typeface="Garamond"/>
              <a:buNone/>
              <a:defRPr sz="1000"/>
            </a:lvl3pPr>
            <a:lvl4pPr indent="-228600" lvl="3" marL="1828800" algn="ctr">
              <a:spcBef>
                <a:spcPts val="1200"/>
              </a:spcBef>
              <a:spcAft>
                <a:spcPts val="0"/>
              </a:spcAft>
              <a:buSzPts val="900"/>
              <a:buFont typeface="Garamond"/>
              <a:buNone/>
              <a:defRPr sz="900"/>
            </a:lvl4pPr>
            <a:lvl5pPr indent="-228600" lvl="4" marL="2286000" algn="ctr">
              <a:spcBef>
                <a:spcPts val="1200"/>
              </a:spcBef>
              <a:spcAft>
                <a:spcPts val="0"/>
              </a:spcAft>
              <a:buSzPts val="900"/>
              <a:buFont typeface="Garamond"/>
              <a:buNone/>
              <a:defRPr sz="900"/>
            </a:lvl5pPr>
            <a:lvl6pPr indent="-228600" lvl="5" marL="2743200" algn="ctr">
              <a:lnSpc>
                <a:spcPct val="100000"/>
              </a:lnSpc>
              <a:spcBef>
                <a:spcPts val="1200"/>
              </a:spcBef>
              <a:spcAft>
                <a:spcPts val="0"/>
              </a:spcAft>
              <a:buClr>
                <a:schemeClr val="lt2"/>
              </a:buClr>
              <a:buSzPts val="900"/>
              <a:buNone/>
              <a:defRPr sz="900"/>
            </a:lvl6pPr>
            <a:lvl7pPr indent="-228600" lvl="6" marL="3200400" algn="ctr">
              <a:lnSpc>
                <a:spcPct val="100000"/>
              </a:lnSpc>
              <a:spcBef>
                <a:spcPts val="1200"/>
              </a:spcBef>
              <a:spcAft>
                <a:spcPts val="0"/>
              </a:spcAft>
              <a:buClr>
                <a:schemeClr val="lt1"/>
              </a:buClr>
              <a:buSzPts val="900"/>
              <a:buNone/>
              <a:defRPr sz="900"/>
            </a:lvl7pPr>
            <a:lvl8pPr indent="-228600" lvl="7" marL="3657600" algn="ctr">
              <a:lnSpc>
                <a:spcPct val="100000"/>
              </a:lnSpc>
              <a:spcBef>
                <a:spcPts val="1200"/>
              </a:spcBef>
              <a:spcAft>
                <a:spcPts val="0"/>
              </a:spcAft>
              <a:buClr>
                <a:schemeClr val="lt2"/>
              </a:buClr>
              <a:buSzPts val="900"/>
              <a:buNone/>
              <a:defRPr sz="900"/>
            </a:lvl8pPr>
            <a:lvl9pPr indent="-228600" lvl="8" marL="4114800" algn="ctr">
              <a:lnSpc>
                <a:spcPct val="100000"/>
              </a:lnSpc>
              <a:spcBef>
                <a:spcPts val="1200"/>
              </a:spcBef>
              <a:spcAft>
                <a:spcPts val="0"/>
              </a:spcAft>
              <a:buClr>
                <a:schemeClr val="lt1"/>
              </a:buClr>
              <a:buSzPts val="900"/>
              <a:buNone/>
              <a:defRPr sz="900"/>
            </a:lvl9pPr>
          </a:lstStyle>
          <a:p/>
        </p:txBody>
      </p:sp>
      <p:sp>
        <p:nvSpPr>
          <p:cNvPr id="734" name="Google Shape;734;p315"/>
          <p:cNvSpPr txBox="1"/>
          <p:nvPr>
            <p:ph type="title"/>
          </p:nvPr>
        </p:nvSpPr>
        <p:spPr>
          <a:xfrm>
            <a:off x="2514600" y="974725"/>
            <a:ext cx="4114800" cy="701675"/>
          </a:xfrm>
          <a:prstGeom prst="rect">
            <a:avLst/>
          </a:prstGeom>
          <a:solidFill>
            <a:schemeClr val="lt1"/>
          </a:solidFill>
          <a:ln cap="flat" cmpd="thinThick" w="76200">
            <a:solidFill>
              <a:schemeClr val="lt1"/>
            </a:solidFill>
            <a:prstDash val="solid"/>
            <a:miter lim="800000"/>
            <a:headEnd len="sm" w="sm" type="none"/>
            <a:tailEnd len="sm" w="sm" type="none"/>
          </a:ln>
        </p:spPr>
        <p:txBody>
          <a:bodyPr anchorCtr="0" anchor="ctr" bIns="45700" lIns="91425" spcFirstLastPara="1" rIns="91425" wrap="square" tIns="45700">
            <a:normAutofit/>
          </a:bodyPr>
          <a:lstStyle>
            <a:lvl1pPr lvl="0" algn="ctr">
              <a:spcBef>
                <a:spcPts val="400"/>
              </a:spcBef>
              <a:spcAft>
                <a:spcPts val="0"/>
              </a:spcAft>
              <a:buSzPts val="1400"/>
              <a:buNone/>
              <a:defRPr/>
            </a:lvl1pPr>
            <a:lvl2pPr lvl="1" algn="ctr">
              <a:spcBef>
                <a:spcPts val="400"/>
              </a:spcBef>
              <a:spcAft>
                <a:spcPts val="0"/>
              </a:spcAft>
              <a:buSzPts val="1400"/>
              <a:buNone/>
              <a:defRPr/>
            </a:lvl2pPr>
            <a:lvl3pPr lvl="2" algn="ctr">
              <a:spcBef>
                <a:spcPts val="400"/>
              </a:spcBef>
              <a:spcAft>
                <a:spcPts val="0"/>
              </a:spcAft>
              <a:buSzPts val="1400"/>
              <a:buNone/>
              <a:defRPr/>
            </a:lvl3pPr>
            <a:lvl4pPr lvl="3" algn="ctr">
              <a:spcBef>
                <a:spcPts val="400"/>
              </a:spcBef>
              <a:spcAft>
                <a:spcPts val="0"/>
              </a:spcAft>
              <a:buSzPts val="1400"/>
              <a:buNone/>
              <a:defRPr/>
            </a:lvl4pPr>
            <a:lvl5pPr lvl="4" algn="ctr">
              <a:spcBef>
                <a:spcPts val="400"/>
              </a:spcBef>
              <a:spcAft>
                <a:spcPts val="0"/>
              </a:spcAft>
              <a:buSzPts val="1400"/>
              <a:buNone/>
              <a:defRPr/>
            </a:lvl5pPr>
            <a:lvl6pPr lvl="5" algn="ctr">
              <a:spcBef>
                <a:spcPts val="400"/>
              </a:spcBef>
              <a:spcAft>
                <a:spcPts val="0"/>
              </a:spcAft>
              <a:buSzPts val="1400"/>
              <a:buNone/>
              <a:defRPr/>
            </a:lvl6pPr>
            <a:lvl7pPr lvl="6" algn="ctr">
              <a:spcBef>
                <a:spcPts val="400"/>
              </a:spcBef>
              <a:spcAft>
                <a:spcPts val="0"/>
              </a:spcAft>
              <a:buSzPts val="1400"/>
              <a:buNone/>
              <a:defRPr/>
            </a:lvl7pPr>
            <a:lvl8pPr lvl="7" algn="ctr">
              <a:spcBef>
                <a:spcPts val="400"/>
              </a:spcBef>
              <a:spcAft>
                <a:spcPts val="0"/>
              </a:spcAft>
              <a:buSzPts val="1400"/>
              <a:buNone/>
              <a:defRPr/>
            </a:lvl8pPr>
            <a:lvl9pPr lvl="8" algn="ctr">
              <a:spcBef>
                <a:spcPts val="400"/>
              </a:spcBef>
              <a:spcAft>
                <a:spcPts val="0"/>
              </a:spcAft>
              <a:buSzPts val="1400"/>
              <a:buNone/>
              <a:defRPr/>
            </a:lvl9pPr>
          </a:lstStyle>
          <a:p/>
        </p:txBody>
      </p:sp>
      <p:sp>
        <p:nvSpPr>
          <p:cNvPr id="735" name="Google Shape;735;p315"/>
          <p:cNvSpPr txBox="1"/>
          <p:nvPr>
            <p:ph idx="10" type="dt"/>
          </p:nvPr>
        </p:nvSpPr>
        <p:spPr>
          <a:xfrm>
            <a:off x="2981325" y="273050"/>
            <a:ext cx="3181350" cy="292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6" name="Google Shape;736;p315"/>
          <p:cNvSpPr txBox="1"/>
          <p:nvPr>
            <p:ph idx="11" type="ftr"/>
          </p:nvPr>
        </p:nvSpPr>
        <p:spPr>
          <a:xfrm>
            <a:off x="1447800" y="6486525"/>
            <a:ext cx="6248400" cy="2921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7" name="Google Shape;737;p315"/>
          <p:cNvSpPr txBox="1"/>
          <p:nvPr>
            <p:ph idx="12" type="sldNum"/>
          </p:nvPr>
        </p:nvSpPr>
        <p:spPr>
          <a:xfrm>
            <a:off x="4038600" y="6172200"/>
            <a:ext cx="1066800" cy="304800"/>
          </a:xfrm>
          <a:prstGeom prst="rect">
            <a:avLst/>
          </a:prstGeom>
          <a:noFill/>
          <a:ln>
            <a:noFill/>
          </a:ln>
        </p:spPr>
        <p:txBody>
          <a:bodyPr anchorCtr="0" anchor="ctr" bIns="0" lIns="0" spcFirstLastPara="1" rIns="0" wrap="square" tIns="0">
            <a:normAutofit/>
          </a:bodyPr>
          <a:lstStyle>
            <a:lvl1pPr indent="0" lvl="0" marL="0" marR="0" algn="ctr">
              <a:spcBef>
                <a:spcPts val="0"/>
              </a:spcBef>
              <a:spcAft>
                <a:spcPts val="0"/>
              </a:spcAft>
              <a:buNone/>
              <a:defRPr b="1" sz="1200">
                <a:solidFill>
                  <a:schemeClr val="lt1"/>
                </a:solidFill>
                <a:latin typeface="Garamond"/>
                <a:ea typeface="Garamond"/>
                <a:cs typeface="Garamond"/>
                <a:sym typeface="Garamond"/>
              </a:defRPr>
            </a:lvl1pPr>
            <a:lvl2pPr indent="0" lvl="1" marL="0" marR="0" algn="ctr">
              <a:spcBef>
                <a:spcPts val="0"/>
              </a:spcBef>
              <a:spcAft>
                <a:spcPts val="0"/>
              </a:spcAft>
              <a:buNone/>
              <a:defRPr b="1" sz="1200">
                <a:solidFill>
                  <a:schemeClr val="lt1"/>
                </a:solidFill>
                <a:latin typeface="Garamond"/>
                <a:ea typeface="Garamond"/>
                <a:cs typeface="Garamond"/>
                <a:sym typeface="Garamond"/>
              </a:defRPr>
            </a:lvl2pPr>
            <a:lvl3pPr indent="0" lvl="2" marL="0" marR="0" algn="ctr">
              <a:spcBef>
                <a:spcPts val="0"/>
              </a:spcBef>
              <a:spcAft>
                <a:spcPts val="0"/>
              </a:spcAft>
              <a:buNone/>
              <a:defRPr b="1" sz="1200">
                <a:solidFill>
                  <a:schemeClr val="lt1"/>
                </a:solidFill>
                <a:latin typeface="Garamond"/>
                <a:ea typeface="Garamond"/>
                <a:cs typeface="Garamond"/>
                <a:sym typeface="Garamond"/>
              </a:defRPr>
            </a:lvl3pPr>
            <a:lvl4pPr indent="0" lvl="3" marL="0" marR="0" algn="ctr">
              <a:spcBef>
                <a:spcPts val="0"/>
              </a:spcBef>
              <a:spcAft>
                <a:spcPts val="0"/>
              </a:spcAft>
              <a:buNone/>
              <a:defRPr b="1" sz="1200">
                <a:solidFill>
                  <a:schemeClr val="lt1"/>
                </a:solidFill>
                <a:latin typeface="Garamond"/>
                <a:ea typeface="Garamond"/>
                <a:cs typeface="Garamond"/>
                <a:sym typeface="Garamond"/>
              </a:defRPr>
            </a:lvl4pPr>
            <a:lvl5pPr indent="0" lvl="4" marL="0" marR="0" algn="ctr">
              <a:spcBef>
                <a:spcPts val="0"/>
              </a:spcBef>
              <a:spcAft>
                <a:spcPts val="0"/>
              </a:spcAft>
              <a:buNone/>
              <a:defRPr b="1" sz="1200">
                <a:solidFill>
                  <a:schemeClr val="lt1"/>
                </a:solidFill>
                <a:latin typeface="Garamond"/>
                <a:ea typeface="Garamond"/>
                <a:cs typeface="Garamond"/>
                <a:sym typeface="Garamond"/>
              </a:defRPr>
            </a:lvl5pPr>
            <a:lvl6pPr indent="0" lvl="5" marL="0" marR="0" algn="ctr">
              <a:spcBef>
                <a:spcPts val="0"/>
              </a:spcBef>
              <a:spcAft>
                <a:spcPts val="0"/>
              </a:spcAft>
              <a:buNone/>
              <a:defRPr b="1" sz="1200">
                <a:solidFill>
                  <a:schemeClr val="lt1"/>
                </a:solidFill>
                <a:latin typeface="Garamond"/>
                <a:ea typeface="Garamond"/>
                <a:cs typeface="Garamond"/>
                <a:sym typeface="Garamond"/>
              </a:defRPr>
            </a:lvl6pPr>
            <a:lvl7pPr indent="0" lvl="6" marL="0" marR="0" algn="ctr">
              <a:spcBef>
                <a:spcPts val="0"/>
              </a:spcBef>
              <a:spcAft>
                <a:spcPts val="0"/>
              </a:spcAft>
              <a:buNone/>
              <a:defRPr b="1" sz="1200">
                <a:solidFill>
                  <a:schemeClr val="lt1"/>
                </a:solidFill>
                <a:latin typeface="Garamond"/>
                <a:ea typeface="Garamond"/>
                <a:cs typeface="Garamond"/>
                <a:sym typeface="Garamond"/>
              </a:defRPr>
            </a:lvl7pPr>
            <a:lvl8pPr indent="0" lvl="7" marL="0" marR="0" algn="ctr">
              <a:spcBef>
                <a:spcPts val="0"/>
              </a:spcBef>
              <a:spcAft>
                <a:spcPts val="0"/>
              </a:spcAft>
              <a:buNone/>
              <a:defRPr b="1" sz="1200">
                <a:solidFill>
                  <a:schemeClr val="lt1"/>
                </a:solidFill>
                <a:latin typeface="Garamond"/>
                <a:ea typeface="Garamond"/>
                <a:cs typeface="Garamond"/>
                <a:sym typeface="Garamond"/>
              </a:defRPr>
            </a:lvl8pPr>
            <a:lvl9pPr indent="0" lvl="8" marL="0" marR="0" algn="ctr">
              <a:spcBef>
                <a:spcPts val="0"/>
              </a:spcBef>
              <a:spcAft>
                <a:spcPts val="0"/>
              </a:spcAft>
              <a:buNone/>
              <a:defRPr b="1" sz="1200">
                <a:solidFill>
                  <a:schemeClr val="lt1"/>
                </a:solidFill>
                <a:latin typeface="Garamond"/>
                <a:ea typeface="Garamond"/>
                <a:cs typeface="Garamond"/>
                <a:sym typeface="Garamond"/>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738" name="Shape 738"/>
        <p:cNvGrpSpPr/>
        <p:nvPr/>
      </p:nvGrpSpPr>
      <p:grpSpPr>
        <a:xfrm>
          <a:off x="0" y="0"/>
          <a:ext cx="0" cy="0"/>
          <a:chOff x="0" y="0"/>
          <a:chExt cx="0" cy="0"/>
        </a:xfrm>
      </p:grpSpPr>
      <p:sp>
        <p:nvSpPr>
          <p:cNvPr id="739" name="Google Shape;739;p316"/>
          <p:cNvSpPr txBox="1"/>
          <p:nvPr>
            <p:ph type="title"/>
          </p:nvPr>
        </p:nvSpPr>
        <p:spPr>
          <a:xfrm>
            <a:off x="2514600" y="974725"/>
            <a:ext cx="4114800" cy="701675"/>
          </a:xfrm>
          <a:prstGeom prst="rect">
            <a:avLst/>
          </a:prstGeom>
          <a:solidFill>
            <a:schemeClr val="lt1"/>
          </a:solidFill>
          <a:ln cap="flat" cmpd="thinThick" w="76200">
            <a:solidFill>
              <a:schemeClr val="lt1"/>
            </a:solidFill>
            <a:prstDash val="solid"/>
            <a:miter lim="800000"/>
            <a:headEnd len="sm" w="sm" type="none"/>
            <a:tailEnd len="sm" w="sm" type="none"/>
          </a:ln>
        </p:spPr>
        <p:txBody>
          <a:bodyPr anchorCtr="0" anchor="ctr" bIns="45700" lIns="91425" spcFirstLastPara="1" rIns="91425" wrap="square" tIns="45700">
            <a:normAutofit/>
          </a:bodyPr>
          <a:lstStyle>
            <a:lvl1pPr lvl="0" algn="ctr">
              <a:spcBef>
                <a:spcPts val="400"/>
              </a:spcBef>
              <a:spcAft>
                <a:spcPts val="0"/>
              </a:spcAft>
              <a:buSzPts val="1400"/>
              <a:buNone/>
              <a:defRPr/>
            </a:lvl1pPr>
            <a:lvl2pPr lvl="1" algn="ctr">
              <a:spcBef>
                <a:spcPts val="400"/>
              </a:spcBef>
              <a:spcAft>
                <a:spcPts val="0"/>
              </a:spcAft>
              <a:buSzPts val="1400"/>
              <a:buNone/>
              <a:defRPr/>
            </a:lvl2pPr>
            <a:lvl3pPr lvl="2" algn="ctr">
              <a:spcBef>
                <a:spcPts val="400"/>
              </a:spcBef>
              <a:spcAft>
                <a:spcPts val="0"/>
              </a:spcAft>
              <a:buSzPts val="1400"/>
              <a:buNone/>
              <a:defRPr/>
            </a:lvl3pPr>
            <a:lvl4pPr lvl="3" algn="ctr">
              <a:spcBef>
                <a:spcPts val="400"/>
              </a:spcBef>
              <a:spcAft>
                <a:spcPts val="0"/>
              </a:spcAft>
              <a:buSzPts val="1400"/>
              <a:buNone/>
              <a:defRPr/>
            </a:lvl4pPr>
            <a:lvl5pPr lvl="4" algn="ctr">
              <a:spcBef>
                <a:spcPts val="400"/>
              </a:spcBef>
              <a:spcAft>
                <a:spcPts val="0"/>
              </a:spcAft>
              <a:buSzPts val="1400"/>
              <a:buNone/>
              <a:defRPr/>
            </a:lvl5pPr>
            <a:lvl6pPr lvl="5" algn="ctr">
              <a:spcBef>
                <a:spcPts val="400"/>
              </a:spcBef>
              <a:spcAft>
                <a:spcPts val="0"/>
              </a:spcAft>
              <a:buSzPts val="1400"/>
              <a:buNone/>
              <a:defRPr/>
            </a:lvl6pPr>
            <a:lvl7pPr lvl="6" algn="ctr">
              <a:spcBef>
                <a:spcPts val="400"/>
              </a:spcBef>
              <a:spcAft>
                <a:spcPts val="0"/>
              </a:spcAft>
              <a:buSzPts val="1400"/>
              <a:buNone/>
              <a:defRPr/>
            </a:lvl7pPr>
            <a:lvl8pPr lvl="7" algn="ctr">
              <a:spcBef>
                <a:spcPts val="400"/>
              </a:spcBef>
              <a:spcAft>
                <a:spcPts val="0"/>
              </a:spcAft>
              <a:buSzPts val="1400"/>
              <a:buNone/>
              <a:defRPr/>
            </a:lvl8pPr>
            <a:lvl9pPr lvl="8" algn="ctr">
              <a:spcBef>
                <a:spcPts val="400"/>
              </a:spcBef>
              <a:spcAft>
                <a:spcPts val="0"/>
              </a:spcAft>
              <a:buSzPts val="1400"/>
              <a:buNone/>
              <a:defRPr/>
            </a:lvl9pPr>
          </a:lstStyle>
          <a:p/>
        </p:txBody>
      </p:sp>
      <p:sp>
        <p:nvSpPr>
          <p:cNvPr id="740" name="Google Shape;740;p316"/>
          <p:cNvSpPr txBox="1"/>
          <p:nvPr>
            <p:ph idx="10" type="dt"/>
          </p:nvPr>
        </p:nvSpPr>
        <p:spPr>
          <a:xfrm>
            <a:off x="2981325" y="273050"/>
            <a:ext cx="3181350" cy="292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1" name="Google Shape;741;p316"/>
          <p:cNvSpPr txBox="1"/>
          <p:nvPr>
            <p:ph idx="11" type="ftr"/>
          </p:nvPr>
        </p:nvSpPr>
        <p:spPr>
          <a:xfrm>
            <a:off x="1447800" y="6486525"/>
            <a:ext cx="6248400" cy="2921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2" name="Google Shape;742;p316"/>
          <p:cNvSpPr txBox="1"/>
          <p:nvPr>
            <p:ph idx="12" type="sldNum"/>
          </p:nvPr>
        </p:nvSpPr>
        <p:spPr>
          <a:xfrm>
            <a:off x="4038600" y="6172200"/>
            <a:ext cx="1066800" cy="304800"/>
          </a:xfrm>
          <a:prstGeom prst="rect">
            <a:avLst/>
          </a:prstGeom>
          <a:noFill/>
          <a:ln>
            <a:noFill/>
          </a:ln>
        </p:spPr>
        <p:txBody>
          <a:bodyPr anchorCtr="0" anchor="ctr" bIns="0" lIns="0" spcFirstLastPara="1" rIns="0" wrap="square" tIns="0">
            <a:normAutofit/>
          </a:bodyPr>
          <a:lstStyle>
            <a:lvl1pPr indent="0" lvl="0" marL="0" marR="0" algn="ctr">
              <a:spcBef>
                <a:spcPts val="0"/>
              </a:spcBef>
              <a:spcAft>
                <a:spcPts val="0"/>
              </a:spcAft>
              <a:buNone/>
              <a:defRPr b="1" sz="1200">
                <a:solidFill>
                  <a:schemeClr val="lt1"/>
                </a:solidFill>
                <a:latin typeface="Garamond"/>
                <a:ea typeface="Garamond"/>
                <a:cs typeface="Garamond"/>
                <a:sym typeface="Garamond"/>
              </a:defRPr>
            </a:lvl1pPr>
            <a:lvl2pPr indent="0" lvl="1" marL="0" marR="0" algn="ctr">
              <a:spcBef>
                <a:spcPts val="0"/>
              </a:spcBef>
              <a:spcAft>
                <a:spcPts val="0"/>
              </a:spcAft>
              <a:buNone/>
              <a:defRPr b="1" sz="1200">
                <a:solidFill>
                  <a:schemeClr val="lt1"/>
                </a:solidFill>
                <a:latin typeface="Garamond"/>
                <a:ea typeface="Garamond"/>
                <a:cs typeface="Garamond"/>
                <a:sym typeface="Garamond"/>
              </a:defRPr>
            </a:lvl2pPr>
            <a:lvl3pPr indent="0" lvl="2" marL="0" marR="0" algn="ctr">
              <a:spcBef>
                <a:spcPts val="0"/>
              </a:spcBef>
              <a:spcAft>
                <a:spcPts val="0"/>
              </a:spcAft>
              <a:buNone/>
              <a:defRPr b="1" sz="1200">
                <a:solidFill>
                  <a:schemeClr val="lt1"/>
                </a:solidFill>
                <a:latin typeface="Garamond"/>
                <a:ea typeface="Garamond"/>
                <a:cs typeface="Garamond"/>
                <a:sym typeface="Garamond"/>
              </a:defRPr>
            </a:lvl3pPr>
            <a:lvl4pPr indent="0" lvl="3" marL="0" marR="0" algn="ctr">
              <a:spcBef>
                <a:spcPts val="0"/>
              </a:spcBef>
              <a:spcAft>
                <a:spcPts val="0"/>
              </a:spcAft>
              <a:buNone/>
              <a:defRPr b="1" sz="1200">
                <a:solidFill>
                  <a:schemeClr val="lt1"/>
                </a:solidFill>
                <a:latin typeface="Garamond"/>
                <a:ea typeface="Garamond"/>
                <a:cs typeface="Garamond"/>
                <a:sym typeface="Garamond"/>
              </a:defRPr>
            </a:lvl4pPr>
            <a:lvl5pPr indent="0" lvl="4" marL="0" marR="0" algn="ctr">
              <a:spcBef>
                <a:spcPts val="0"/>
              </a:spcBef>
              <a:spcAft>
                <a:spcPts val="0"/>
              </a:spcAft>
              <a:buNone/>
              <a:defRPr b="1" sz="1200">
                <a:solidFill>
                  <a:schemeClr val="lt1"/>
                </a:solidFill>
                <a:latin typeface="Garamond"/>
                <a:ea typeface="Garamond"/>
                <a:cs typeface="Garamond"/>
                <a:sym typeface="Garamond"/>
              </a:defRPr>
            </a:lvl5pPr>
            <a:lvl6pPr indent="0" lvl="5" marL="0" marR="0" algn="ctr">
              <a:spcBef>
                <a:spcPts val="0"/>
              </a:spcBef>
              <a:spcAft>
                <a:spcPts val="0"/>
              </a:spcAft>
              <a:buNone/>
              <a:defRPr b="1" sz="1200">
                <a:solidFill>
                  <a:schemeClr val="lt1"/>
                </a:solidFill>
                <a:latin typeface="Garamond"/>
                <a:ea typeface="Garamond"/>
                <a:cs typeface="Garamond"/>
                <a:sym typeface="Garamond"/>
              </a:defRPr>
            </a:lvl6pPr>
            <a:lvl7pPr indent="0" lvl="6" marL="0" marR="0" algn="ctr">
              <a:spcBef>
                <a:spcPts val="0"/>
              </a:spcBef>
              <a:spcAft>
                <a:spcPts val="0"/>
              </a:spcAft>
              <a:buNone/>
              <a:defRPr b="1" sz="1200">
                <a:solidFill>
                  <a:schemeClr val="lt1"/>
                </a:solidFill>
                <a:latin typeface="Garamond"/>
                <a:ea typeface="Garamond"/>
                <a:cs typeface="Garamond"/>
                <a:sym typeface="Garamond"/>
              </a:defRPr>
            </a:lvl7pPr>
            <a:lvl8pPr indent="0" lvl="7" marL="0" marR="0" algn="ctr">
              <a:spcBef>
                <a:spcPts val="0"/>
              </a:spcBef>
              <a:spcAft>
                <a:spcPts val="0"/>
              </a:spcAft>
              <a:buNone/>
              <a:defRPr b="1" sz="1200">
                <a:solidFill>
                  <a:schemeClr val="lt1"/>
                </a:solidFill>
                <a:latin typeface="Garamond"/>
                <a:ea typeface="Garamond"/>
                <a:cs typeface="Garamond"/>
                <a:sym typeface="Garamond"/>
              </a:defRPr>
            </a:lvl8pPr>
            <a:lvl9pPr indent="0" lvl="8" marL="0" marR="0" algn="ctr">
              <a:spcBef>
                <a:spcPts val="0"/>
              </a:spcBef>
              <a:spcAft>
                <a:spcPts val="0"/>
              </a:spcAft>
              <a:buNone/>
              <a:defRPr b="1" sz="1200">
                <a:solidFill>
                  <a:schemeClr val="lt1"/>
                </a:solidFill>
                <a:latin typeface="Garamond"/>
                <a:ea typeface="Garamond"/>
                <a:cs typeface="Garamond"/>
                <a:sym typeface="Garamond"/>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ή" showMasterSp="0" type="blank">
  <p:cSld name="BLANK">
    <p:spTree>
      <p:nvGrpSpPr>
        <p:cNvPr id="743" name="Shape 743"/>
        <p:cNvGrpSpPr/>
        <p:nvPr/>
      </p:nvGrpSpPr>
      <p:grpSpPr>
        <a:xfrm>
          <a:off x="0" y="0"/>
          <a:ext cx="0" cy="0"/>
          <a:chOff x="0" y="0"/>
          <a:chExt cx="0" cy="0"/>
        </a:xfrm>
      </p:grpSpPr>
      <p:sp>
        <p:nvSpPr>
          <p:cNvPr id="744" name="Google Shape;744;p317"/>
          <p:cNvSpPr txBox="1"/>
          <p:nvPr>
            <p:ph idx="10" type="dt"/>
          </p:nvPr>
        </p:nvSpPr>
        <p:spPr>
          <a:xfrm>
            <a:off x="2981325" y="273050"/>
            <a:ext cx="3181350" cy="292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5" name="Google Shape;745;p317"/>
          <p:cNvSpPr txBox="1"/>
          <p:nvPr>
            <p:ph idx="12" type="sldNum"/>
          </p:nvPr>
        </p:nvSpPr>
        <p:spPr>
          <a:xfrm>
            <a:off x="4038600" y="6172200"/>
            <a:ext cx="1066800" cy="304800"/>
          </a:xfrm>
          <a:prstGeom prst="rect">
            <a:avLst/>
          </a:prstGeom>
          <a:noFill/>
          <a:ln>
            <a:noFill/>
          </a:ln>
        </p:spPr>
        <p:txBody>
          <a:bodyPr anchorCtr="0" anchor="ctr" bIns="0" lIns="0" spcFirstLastPara="1" rIns="0" wrap="square" tIns="0">
            <a:normAutofit/>
          </a:bodyPr>
          <a:lstStyle>
            <a:lvl1pPr indent="0" lvl="0" marL="0" marR="0" algn="ctr">
              <a:spcBef>
                <a:spcPts val="0"/>
              </a:spcBef>
              <a:spcAft>
                <a:spcPts val="0"/>
              </a:spcAft>
              <a:buNone/>
              <a:defRPr b="1" sz="1200">
                <a:solidFill>
                  <a:schemeClr val="lt1"/>
                </a:solidFill>
                <a:latin typeface="Garamond"/>
                <a:ea typeface="Garamond"/>
                <a:cs typeface="Garamond"/>
                <a:sym typeface="Garamond"/>
              </a:defRPr>
            </a:lvl1pPr>
            <a:lvl2pPr indent="0" lvl="1" marL="0" marR="0" algn="ctr">
              <a:spcBef>
                <a:spcPts val="0"/>
              </a:spcBef>
              <a:spcAft>
                <a:spcPts val="0"/>
              </a:spcAft>
              <a:buNone/>
              <a:defRPr b="1" sz="1200">
                <a:solidFill>
                  <a:schemeClr val="lt1"/>
                </a:solidFill>
                <a:latin typeface="Garamond"/>
                <a:ea typeface="Garamond"/>
                <a:cs typeface="Garamond"/>
                <a:sym typeface="Garamond"/>
              </a:defRPr>
            </a:lvl2pPr>
            <a:lvl3pPr indent="0" lvl="2" marL="0" marR="0" algn="ctr">
              <a:spcBef>
                <a:spcPts val="0"/>
              </a:spcBef>
              <a:spcAft>
                <a:spcPts val="0"/>
              </a:spcAft>
              <a:buNone/>
              <a:defRPr b="1" sz="1200">
                <a:solidFill>
                  <a:schemeClr val="lt1"/>
                </a:solidFill>
                <a:latin typeface="Garamond"/>
                <a:ea typeface="Garamond"/>
                <a:cs typeface="Garamond"/>
                <a:sym typeface="Garamond"/>
              </a:defRPr>
            </a:lvl3pPr>
            <a:lvl4pPr indent="0" lvl="3" marL="0" marR="0" algn="ctr">
              <a:spcBef>
                <a:spcPts val="0"/>
              </a:spcBef>
              <a:spcAft>
                <a:spcPts val="0"/>
              </a:spcAft>
              <a:buNone/>
              <a:defRPr b="1" sz="1200">
                <a:solidFill>
                  <a:schemeClr val="lt1"/>
                </a:solidFill>
                <a:latin typeface="Garamond"/>
                <a:ea typeface="Garamond"/>
                <a:cs typeface="Garamond"/>
                <a:sym typeface="Garamond"/>
              </a:defRPr>
            </a:lvl4pPr>
            <a:lvl5pPr indent="0" lvl="4" marL="0" marR="0" algn="ctr">
              <a:spcBef>
                <a:spcPts val="0"/>
              </a:spcBef>
              <a:spcAft>
                <a:spcPts val="0"/>
              </a:spcAft>
              <a:buNone/>
              <a:defRPr b="1" sz="1200">
                <a:solidFill>
                  <a:schemeClr val="lt1"/>
                </a:solidFill>
                <a:latin typeface="Garamond"/>
                <a:ea typeface="Garamond"/>
                <a:cs typeface="Garamond"/>
                <a:sym typeface="Garamond"/>
              </a:defRPr>
            </a:lvl5pPr>
            <a:lvl6pPr indent="0" lvl="5" marL="0" marR="0" algn="ctr">
              <a:spcBef>
                <a:spcPts val="0"/>
              </a:spcBef>
              <a:spcAft>
                <a:spcPts val="0"/>
              </a:spcAft>
              <a:buNone/>
              <a:defRPr b="1" sz="1200">
                <a:solidFill>
                  <a:schemeClr val="lt1"/>
                </a:solidFill>
                <a:latin typeface="Garamond"/>
                <a:ea typeface="Garamond"/>
                <a:cs typeface="Garamond"/>
                <a:sym typeface="Garamond"/>
              </a:defRPr>
            </a:lvl6pPr>
            <a:lvl7pPr indent="0" lvl="6" marL="0" marR="0" algn="ctr">
              <a:spcBef>
                <a:spcPts val="0"/>
              </a:spcBef>
              <a:spcAft>
                <a:spcPts val="0"/>
              </a:spcAft>
              <a:buNone/>
              <a:defRPr b="1" sz="1200">
                <a:solidFill>
                  <a:schemeClr val="lt1"/>
                </a:solidFill>
                <a:latin typeface="Garamond"/>
                <a:ea typeface="Garamond"/>
                <a:cs typeface="Garamond"/>
                <a:sym typeface="Garamond"/>
              </a:defRPr>
            </a:lvl7pPr>
            <a:lvl8pPr indent="0" lvl="7" marL="0" marR="0" algn="ctr">
              <a:spcBef>
                <a:spcPts val="0"/>
              </a:spcBef>
              <a:spcAft>
                <a:spcPts val="0"/>
              </a:spcAft>
              <a:buNone/>
              <a:defRPr b="1" sz="1200">
                <a:solidFill>
                  <a:schemeClr val="lt1"/>
                </a:solidFill>
                <a:latin typeface="Garamond"/>
                <a:ea typeface="Garamond"/>
                <a:cs typeface="Garamond"/>
                <a:sym typeface="Garamond"/>
              </a:defRPr>
            </a:lvl8pPr>
            <a:lvl9pPr indent="0" lvl="8" marL="0" marR="0" algn="ctr">
              <a:spcBef>
                <a:spcPts val="0"/>
              </a:spcBef>
              <a:spcAft>
                <a:spcPts val="0"/>
              </a:spcAft>
              <a:buNone/>
              <a:defRPr b="1" sz="1200">
                <a:solidFill>
                  <a:schemeClr val="lt1"/>
                </a:solidFill>
                <a:latin typeface="Garamond"/>
                <a:ea typeface="Garamond"/>
                <a:cs typeface="Garamond"/>
                <a:sym typeface="Garamond"/>
              </a:defRPr>
            </a:lvl9pPr>
          </a:lstStyle>
          <a:p>
            <a:pPr indent="0" lvl="0" marL="0" rtl="0" algn="ctr">
              <a:spcBef>
                <a:spcPts val="0"/>
              </a:spcBef>
              <a:spcAft>
                <a:spcPts val="0"/>
              </a:spcAft>
              <a:buNone/>
            </a:pPr>
            <a:fld id="{00000000-1234-1234-1234-123412341234}" type="slidenum">
              <a:rPr lang="el-GR"/>
              <a:t>‹#›</a:t>
            </a:fld>
            <a:endParaRPr/>
          </a:p>
        </p:txBody>
      </p:sp>
      <p:sp>
        <p:nvSpPr>
          <p:cNvPr id="746" name="Google Shape;746;p317"/>
          <p:cNvSpPr txBox="1"/>
          <p:nvPr>
            <p:ph idx="11" type="ftr"/>
          </p:nvPr>
        </p:nvSpPr>
        <p:spPr>
          <a:xfrm>
            <a:off x="1447800" y="6486525"/>
            <a:ext cx="6248400" cy="2921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type="objTx">
  <p:cSld name="OBJECT_WITH_CAPTION_TEXT">
    <p:spTree>
      <p:nvGrpSpPr>
        <p:cNvPr id="747" name="Shape 747"/>
        <p:cNvGrpSpPr/>
        <p:nvPr/>
      </p:nvGrpSpPr>
      <p:grpSpPr>
        <a:xfrm>
          <a:off x="0" y="0"/>
          <a:ext cx="0" cy="0"/>
          <a:chOff x="0" y="0"/>
          <a:chExt cx="0" cy="0"/>
        </a:xfrm>
      </p:grpSpPr>
      <p:sp>
        <p:nvSpPr>
          <p:cNvPr id="748" name="Google Shape;748;p318"/>
          <p:cNvSpPr txBox="1"/>
          <p:nvPr>
            <p:ph idx="1" type="body"/>
          </p:nvPr>
        </p:nvSpPr>
        <p:spPr>
          <a:xfrm>
            <a:off x="1485900" y="1914525"/>
            <a:ext cx="6172200" cy="3510915"/>
          </a:xfrm>
          <a:prstGeom prst="rect">
            <a:avLst/>
          </a:prstGeom>
          <a:noFill/>
          <a:ln>
            <a:noFill/>
          </a:ln>
        </p:spPr>
        <p:txBody>
          <a:bodyPr anchorCtr="0" anchor="t" bIns="45700" lIns="91425" spcFirstLastPara="1" rIns="91425" wrap="square" tIns="45700">
            <a:normAutofit/>
          </a:bodyPr>
          <a:lstStyle>
            <a:lvl1pPr indent="-228600" lvl="0" marL="457200" algn="ctr">
              <a:spcBef>
                <a:spcPts val="600"/>
              </a:spcBef>
              <a:spcAft>
                <a:spcPts val="0"/>
              </a:spcAft>
              <a:buSzPts val="1400"/>
              <a:buNone/>
              <a:defRPr/>
            </a:lvl1pPr>
            <a:lvl2pPr indent="-228600" lvl="1" marL="914400" algn="ctr">
              <a:spcBef>
                <a:spcPts val="1200"/>
              </a:spcBef>
              <a:spcAft>
                <a:spcPts val="0"/>
              </a:spcAft>
              <a:buSzPts val="1400"/>
              <a:buNone/>
              <a:defRPr/>
            </a:lvl2pPr>
            <a:lvl3pPr indent="-228600" lvl="2" marL="1371600" algn="ctr">
              <a:spcBef>
                <a:spcPts val="1200"/>
              </a:spcBef>
              <a:spcAft>
                <a:spcPts val="0"/>
              </a:spcAft>
              <a:buSzPts val="1400"/>
              <a:buNone/>
              <a:defRPr/>
            </a:lvl3pPr>
            <a:lvl4pPr indent="-228600" lvl="3" marL="1828800" algn="ctr">
              <a:spcBef>
                <a:spcPts val="1200"/>
              </a:spcBef>
              <a:spcAft>
                <a:spcPts val="0"/>
              </a:spcAft>
              <a:buSzPts val="1400"/>
              <a:buNone/>
              <a:defRPr/>
            </a:lvl4pPr>
            <a:lvl5pPr indent="-228600" lvl="4" marL="2286000" algn="ctr">
              <a:spcBef>
                <a:spcPts val="1200"/>
              </a:spcBef>
              <a:spcAft>
                <a:spcPts val="0"/>
              </a:spcAft>
              <a:buSzPts val="1400"/>
              <a:buNone/>
              <a:defRPr/>
            </a:lvl5pPr>
            <a:lvl6pPr indent="-228600" lvl="5" marL="2743200" algn="ctr">
              <a:lnSpc>
                <a:spcPct val="100000"/>
              </a:lnSpc>
              <a:spcBef>
                <a:spcPts val="1200"/>
              </a:spcBef>
              <a:spcAft>
                <a:spcPts val="0"/>
              </a:spcAft>
              <a:buClr>
                <a:schemeClr val="lt2"/>
              </a:buClr>
              <a:buSzPts val="1800"/>
              <a:buNone/>
              <a:defRPr/>
            </a:lvl6pPr>
            <a:lvl7pPr indent="-228600" lvl="6" marL="3200400" algn="ctr">
              <a:lnSpc>
                <a:spcPct val="100000"/>
              </a:lnSpc>
              <a:spcBef>
                <a:spcPts val="1200"/>
              </a:spcBef>
              <a:spcAft>
                <a:spcPts val="0"/>
              </a:spcAft>
              <a:buClr>
                <a:schemeClr val="lt1"/>
              </a:buClr>
              <a:buSzPts val="1800"/>
              <a:buNone/>
              <a:defRPr/>
            </a:lvl7pPr>
            <a:lvl8pPr indent="-228600" lvl="7" marL="3657600" algn="ctr">
              <a:lnSpc>
                <a:spcPct val="100000"/>
              </a:lnSpc>
              <a:spcBef>
                <a:spcPts val="1200"/>
              </a:spcBef>
              <a:spcAft>
                <a:spcPts val="0"/>
              </a:spcAft>
              <a:buClr>
                <a:schemeClr val="lt2"/>
              </a:buClr>
              <a:buSzPts val="1800"/>
              <a:buNone/>
              <a:defRPr/>
            </a:lvl8pPr>
            <a:lvl9pPr indent="-228600" lvl="8" marL="4114800" algn="ctr">
              <a:lnSpc>
                <a:spcPct val="100000"/>
              </a:lnSpc>
              <a:spcBef>
                <a:spcPts val="1200"/>
              </a:spcBef>
              <a:spcAft>
                <a:spcPts val="0"/>
              </a:spcAft>
              <a:buClr>
                <a:schemeClr val="lt1"/>
              </a:buClr>
              <a:buSzPts val="1800"/>
              <a:buNone/>
              <a:defRPr/>
            </a:lvl9pPr>
          </a:lstStyle>
          <a:p/>
        </p:txBody>
      </p:sp>
      <p:sp>
        <p:nvSpPr>
          <p:cNvPr id="749" name="Google Shape;749;p318"/>
          <p:cNvSpPr txBox="1"/>
          <p:nvPr>
            <p:ph idx="2" type="body"/>
          </p:nvPr>
        </p:nvSpPr>
        <p:spPr>
          <a:xfrm>
            <a:off x="1737360" y="5513832"/>
            <a:ext cx="5669280" cy="548640"/>
          </a:xfrm>
          <a:prstGeom prst="rect">
            <a:avLst/>
          </a:prstGeom>
          <a:noFill/>
          <a:ln>
            <a:noFill/>
          </a:ln>
        </p:spPr>
        <p:txBody>
          <a:bodyPr anchorCtr="0" anchor="ctr" bIns="45700" lIns="91425" spcFirstLastPara="1" rIns="91425" wrap="square" tIns="0">
            <a:normAutofit/>
          </a:bodyPr>
          <a:lstStyle>
            <a:lvl1pPr indent="-228600" lvl="0" marL="457200" algn="ctr">
              <a:lnSpc>
                <a:spcPct val="100000"/>
              </a:lnSpc>
              <a:spcBef>
                <a:spcPts val="0"/>
              </a:spcBef>
              <a:spcAft>
                <a:spcPts val="0"/>
              </a:spcAft>
              <a:buClr>
                <a:schemeClr val="accent1"/>
              </a:buClr>
              <a:buSzPts val="1400"/>
              <a:buFont typeface="Arial"/>
              <a:buNone/>
              <a:defRPr b="0" i="0" sz="1400" cap="none">
                <a:solidFill>
                  <a:schemeClr val="lt1"/>
                </a:solidFill>
                <a:latin typeface="Garamond"/>
                <a:ea typeface="Garamond"/>
                <a:cs typeface="Garamond"/>
                <a:sym typeface="Garamond"/>
              </a:defRPr>
            </a:lvl1pPr>
            <a:lvl2pPr indent="-228600" lvl="1" marL="914400" algn="ctr">
              <a:spcBef>
                <a:spcPts val="1200"/>
              </a:spcBef>
              <a:spcAft>
                <a:spcPts val="0"/>
              </a:spcAft>
              <a:buSzPts val="1200"/>
              <a:buFont typeface="Garamond"/>
              <a:buNone/>
              <a:defRPr sz="1200"/>
            </a:lvl2pPr>
            <a:lvl3pPr indent="-228600" lvl="2" marL="1371600" algn="ctr">
              <a:spcBef>
                <a:spcPts val="1200"/>
              </a:spcBef>
              <a:spcAft>
                <a:spcPts val="0"/>
              </a:spcAft>
              <a:buSzPts val="1000"/>
              <a:buFont typeface="Garamond"/>
              <a:buNone/>
              <a:defRPr sz="1000"/>
            </a:lvl3pPr>
            <a:lvl4pPr indent="-228600" lvl="3" marL="1828800" algn="ctr">
              <a:spcBef>
                <a:spcPts val="1200"/>
              </a:spcBef>
              <a:spcAft>
                <a:spcPts val="0"/>
              </a:spcAft>
              <a:buSzPts val="900"/>
              <a:buFont typeface="Garamond"/>
              <a:buNone/>
              <a:defRPr sz="900"/>
            </a:lvl4pPr>
            <a:lvl5pPr indent="-228600" lvl="4" marL="2286000" algn="ctr">
              <a:spcBef>
                <a:spcPts val="1200"/>
              </a:spcBef>
              <a:spcAft>
                <a:spcPts val="0"/>
              </a:spcAft>
              <a:buSzPts val="900"/>
              <a:buFont typeface="Garamond"/>
              <a:buNone/>
              <a:defRPr sz="900"/>
            </a:lvl5pPr>
            <a:lvl6pPr indent="-228600" lvl="5" marL="2743200" algn="ctr">
              <a:lnSpc>
                <a:spcPct val="100000"/>
              </a:lnSpc>
              <a:spcBef>
                <a:spcPts val="1200"/>
              </a:spcBef>
              <a:spcAft>
                <a:spcPts val="0"/>
              </a:spcAft>
              <a:buClr>
                <a:schemeClr val="lt2"/>
              </a:buClr>
              <a:buSzPts val="900"/>
              <a:buNone/>
              <a:defRPr sz="900"/>
            </a:lvl6pPr>
            <a:lvl7pPr indent="-228600" lvl="6" marL="3200400" algn="ctr">
              <a:lnSpc>
                <a:spcPct val="100000"/>
              </a:lnSpc>
              <a:spcBef>
                <a:spcPts val="1200"/>
              </a:spcBef>
              <a:spcAft>
                <a:spcPts val="0"/>
              </a:spcAft>
              <a:buClr>
                <a:schemeClr val="lt1"/>
              </a:buClr>
              <a:buSzPts val="900"/>
              <a:buNone/>
              <a:defRPr sz="900"/>
            </a:lvl7pPr>
            <a:lvl8pPr indent="-228600" lvl="7" marL="3657600" algn="ctr">
              <a:lnSpc>
                <a:spcPct val="100000"/>
              </a:lnSpc>
              <a:spcBef>
                <a:spcPts val="1200"/>
              </a:spcBef>
              <a:spcAft>
                <a:spcPts val="0"/>
              </a:spcAft>
              <a:buClr>
                <a:schemeClr val="lt2"/>
              </a:buClr>
              <a:buSzPts val="900"/>
              <a:buNone/>
              <a:defRPr sz="900"/>
            </a:lvl8pPr>
            <a:lvl9pPr indent="-228600" lvl="8" marL="4114800" algn="ctr">
              <a:lnSpc>
                <a:spcPct val="100000"/>
              </a:lnSpc>
              <a:spcBef>
                <a:spcPts val="1200"/>
              </a:spcBef>
              <a:spcAft>
                <a:spcPts val="0"/>
              </a:spcAft>
              <a:buClr>
                <a:schemeClr val="lt1"/>
              </a:buClr>
              <a:buSzPts val="900"/>
              <a:buNone/>
              <a:defRPr sz="900"/>
            </a:lvl9pPr>
          </a:lstStyle>
          <a:p/>
        </p:txBody>
      </p:sp>
      <p:sp>
        <p:nvSpPr>
          <p:cNvPr id="750" name="Google Shape;750;p318"/>
          <p:cNvSpPr txBox="1"/>
          <p:nvPr>
            <p:ph type="title"/>
          </p:nvPr>
        </p:nvSpPr>
        <p:spPr>
          <a:xfrm>
            <a:off x="2514600" y="974725"/>
            <a:ext cx="4114800" cy="701675"/>
          </a:xfrm>
          <a:prstGeom prst="rect">
            <a:avLst/>
          </a:prstGeom>
          <a:solidFill>
            <a:schemeClr val="lt1"/>
          </a:solidFill>
          <a:ln cap="flat" cmpd="thinThick" w="76200">
            <a:solidFill>
              <a:schemeClr val="lt1"/>
            </a:solidFill>
            <a:prstDash val="solid"/>
            <a:miter lim="800000"/>
            <a:headEnd len="sm" w="sm" type="none"/>
            <a:tailEnd len="sm" w="sm" type="none"/>
          </a:ln>
        </p:spPr>
        <p:txBody>
          <a:bodyPr anchorCtr="0" anchor="ctr" bIns="45700" lIns="91425" spcFirstLastPara="1" rIns="91425" wrap="square" tIns="45700">
            <a:normAutofit/>
          </a:bodyPr>
          <a:lstStyle>
            <a:lvl1pPr lvl="0" algn="ctr">
              <a:spcBef>
                <a:spcPts val="400"/>
              </a:spcBef>
              <a:spcAft>
                <a:spcPts val="0"/>
              </a:spcAft>
              <a:buSzPts val="1400"/>
              <a:buNone/>
              <a:defRPr/>
            </a:lvl1pPr>
            <a:lvl2pPr lvl="1" algn="ctr">
              <a:spcBef>
                <a:spcPts val="400"/>
              </a:spcBef>
              <a:spcAft>
                <a:spcPts val="0"/>
              </a:spcAft>
              <a:buSzPts val="1400"/>
              <a:buNone/>
              <a:defRPr/>
            </a:lvl2pPr>
            <a:lvl3pPr lvl="2" algn="ctr">
              <a:spcBef>
                <a:spcPts val="400"/>
              </a:spcBef>
              <a:spcAft>
                <a:spcPts val="0"/>
              </a:spcAft>
              <a:buSzPts val="1400"/>
              <a:buNone/>
              <a:defRPr/>
            </a:lvl3pPr>
            <a:lvl4pPr lvl="3" algn="ctr">
              <a:spcBef>
                <a:spcPts val="400"/>
              </a:spcBef>
              <a:spcAft>
                <a:spcPts val="0"/>
              </a:spcAft>
              <a:buSzPts val="1400"/>
              <a:buNone/>
              <a:defRPr/>
            </a:lvl4pPr>
            <a:lvl5pPr lvl="4" algn="ctr">
              <a:spcBef>
                <a:spcPts val="400"/>
              </a:spcBef>
              <a:spcAft>
                <a:spcPts val="0"/>
              </a:spcAft>
              <a:buSzPts val="1400"/>
              <a:buNone/>
              <a:defRPr/>
            </a:lvl5pPr>
            <a:lvl6pPr lvl="5" algn="ctr">
              <a:spcBef>
                <a:spcPts val="400"/>
              </a:spcBef>
              <a:spcAft>
                <a:spcPts val="0"/>
              </a:spcAft>
              <a:buSzPts val="1400"/>
              <a:buNone/>
              <a:defRPr/>
            </a:lvl6pPr>
            <a:lvl7pPr lvl="6" algn="ctr">
              <a:spcBef>
                <a:spcPts val="400"/>
              </a:spcBef>
              <a:spcAft>
                <a:spcPts val="0"/>
              </a:spcAft>
              <a:buSzPts val="1400"/>
              <a:buNone/>
              <a:defRPr/>
            </a:lvl7pPr>
            <a:lvl8pPr lvl="7" algn="ctr">
              <a:spcBef>
                <a:spcPts val="400"/>
              </a:spcBef>
              <a:spcAft>
                <a:spcPts val="0"/>
              </a:spcAft>
              <a:buSzPts val="1400"/>
              <a:buNone/>
              <a:defRPr/>
            </a:lvl8pPr>
            <a:lvl9pPr lvl="8" algn="ctr">
              <a:spcBef>
                <a:spcPts val="400"/>
              </a:spcBef>
              <a:spcAft>
                <a:spcPts val="0"/>
              </a:spcAft>
              <a:buSzPts val="1400"/>
              <a:buNone/>
              <a:defRPr/>
            </a:lvl9pPr>
          </a:lstStyle>
          <a:p/>
        </p:txBody>
      </p:sp>
      <p:sp>
        <p:nvSpPr>
          <p:cNvPr id="751" name="Google Shape;751;p318"/>
          <p:cNvSpPr txBox="1"/>
          <p:nvPr>
            <p:ph idx="10" type="dt"/>
          </p:nvPr>
        </p:nvSpPr>
        <p:spPr>
          <a:xfrm>
            <a:off x="2981325" y="273050"/>
            <a:ext cx="3181350" cy="292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2" name="Google Shape;752;p318"/>
          <p:cNvSpPr txBox="1"/>
          <p:nvPr>
            <p:ph idx="11" type="ftr"/>
          </p:nvPr>
        </p:nvSpPr>
        <p:spPr>
          <a:xfrm>
            <a:off x="1447800" y="6486525"/>
            <a:ext cx="6248400" cy="2921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3" name="Google Shape;753;p318"/>
          <p:cNvSpPr txBox="1"/>
          <p:nvPr>
            <p:ph idx="12" type="sldNum"/>
          </p:nvPr>
        </p:nvSpPr>
        <p:spPr>
          <a:xfrm>
            <a:off x="4038600" y="6172200"/>
            <a:ext cx="1066800" cy="304800"/>
          </a:xfrm>
          <a:prstGeom prst="rect">
            <a:avLst/>
          </a:prstGeom>
          <a:noFill/>
          <a:ln>
            <a:noFill/>
          </a:ln>
        </p:spPr>
        <p:txBody>
          <a:bodyPr anchorCtr="0" anchor="ctr" bIns="0" lIns="0" spcFirstLastPara="1" rIns="0" wrap="square" tIns="0">
            <a:normAutofit/>
          </a:bodyPr>
          <a:lstStyle>
            <a:lvl1pPr indent="0" lvl="0" marL="0" marR="0" algn="ctr">
              <a:spcBef>
                <a:spcPts val="0"/>
              </a:spcBef>
              <a:spcAft>
                <a:spcPts val="0"/>
              </a:spcAft>
              <a:buNone/>
              <a:defRPr b="1" sz="1200">
                <a:solidFill>
                  <a:schemeClr val="lt1"/>
                </a:solidFill>
                <a:latin typeface="Garamond"/>
                <a:ea typeface="Garamond"/>
                <a:cs typeface="Garamond"/>
                <a:sym typeface="Garamond"/>
              </a:defRPr>
            </a:lvl1pPr>
            <a:lvl2pPr indent="0" lvl="1" marL="0" marR="0" algn="ctr">
              <a:spcBef>
                <a:spcPts val="0"/>
              </a:spcBef>
              <a:spcAft>
                <a:spcPts val="0"/>
              </a:spcAft>
              <a:buNone/>
              <a:defRPr b="1" sz="1200">
                <a:solidFill>
                  <a:schemeClr val="lt1"/>
                </a:solidFill>
                <a:latin typeface="Garamond"/>
                <a:ea typeface="Garamond"/>
                <a:cs typeface="Garamond"/>
                <a:sym typeface="Garamond"/>
              </a:defRPr>
            </a:lvl2pPr>
            <a:lvl3pPr indent="0" lvl="2" marL="0" marR="0" algn="ctr">
              <a:spcBef>
                <a:spcPts val="0"/>
              </a:spcBef>
              <a:spcAft>
                <a:spcPts val="0"/>
              </a:spcAft>
              <a:buNone/>
              <a:defRPr b="1" sz="1200">
                <a:solidFill>
                  <a:schemeClr val="lt1"/>
                </a:solidFill>
                <a:latin typeface="Garamond"/>
                <a:ea typeface="Garamond"/>
                <a:cs typeface="Garamond"/>
                <a:sym typeface="Garamond"/>
              </a:defRPr>
            </a:lvl3pPr>
            <a:lvl4pPr indent="0" lvl="3" marL="0" marR="0" algn="ctr">
              <a:spcBef>
                <a:spcPts val="0"/>
              </a:spcBef>
              <a:spcAft>
                <a:spcPts val="0"/>
              </a:spcAft>
              <a:buNone/>
              <a:defRPr b="1" sz="1200">
                <a:solidFill>
                  <a:schemeClr val="lt1"/>
                </a:solidFill>
                <a:latin typeface="Garamond"/>
                <a:ea typeface="Garamond"/>
                <a:cs typeface="Garamond"/>
                <a:sym typeface="Garamond"/>
              </a:defRPr>
            </a:lvl4pPr>
            <a:lvl5pPr indent="0" lvl="4" marL="0" marR="0" algn="ctr">
              <a:spcBef>
                <a:spcPts val="0"/>
              </a:spcBef>
              <a:spcAft>
                <a:spcPts val="0"/>
              </a:spcAft>
              <a:buNone/>
              <a:defRPr b="1" sz="1200">
                <a:solidFill>
                  <a:schemeClr val="lt1"/>
                </a:solidFill>
                <a:latin typeface="Garamond"/>
                <a:ea typeface="Garamond"/>
                <a:cs typeface="Garamond"/>
                <a:sym typeface="Garamond"/>
              </a:defRPr>
            </a:lvl5pPr>
            <a:lvl6pPr indent="0" lvl="5" marL="0" marR="0" algn="ctr">
              <a:spcBef>
                <a:spcPts val="0"/>
              </a:spcBef>
              <a:spcAft>
                <a:spcPts val="0"/>
              </a:spcAft>
              <a:buNone/>
              <a:defRPr b="1" sz="1200">
                <a:solidFill>
                  <a:schemeClr val="lt1"/>
                </a:solidFill>
                <a:latin typeface="Garamond"/>
                <a:ea typeface="Garamond"/>
                <a:cs typeface="Garamond"/>
                <a:sym typeface="Garamond"/>
              </a:defRPr>
            </a:lvl6pPr>
            <a:lvl7pPr indent="0" lvl="6" marL="0" marR="0" algn="ctr">
              <a:spcBef>
                <a:spcPts val="0"/>
              </a:spcBef>
              <a:spcAft>
                <a:spcPts val="0"/>
              </a:spcAft>
              <a:buNone/>
              <a:defRPr b="1" sz="1200">
                <a:solidFill>
                  <a:schemeClr val="lt1"/>
                </a:solidFill>
                <a:latin typeface="Garamond"/>
                <a:ea typeface="Garamond"/>
                <a:cs typeface="Garamond"/>
                <a:sym typeface="Garamond"/>
              </a:defRPr>
            </a:lvl7pPr>
            <a:lvl8pPr indent="0" lvl="7" marL="0" marR="0" algn="ctr">
              <a:spcBef>
                <a:spcPts val="0"/>
              </a:spcBef>
              <a:spcAft>
                <a:spcPts val="0"/>
              </a:spcAft>
              <a:buNone/>
              <a:defRPr b="1" sz="1200">
                <a:solidFill>
                  <a:schemeClr val="lt1"/>
                </a:solidFill>
                <a:latin typeface="Garamond"/>
                <a:ea typeface="Garamond"/>
                <a:cs typeface="Garamond"/>
                <a:sym typeface="Garamond"/>
              </a:defRPr>
            </a:lvl8pPr>
            <a:lvl9pPr indent="0" lvl="8" marL="0" marR="0" algn="ctr">
              <a:spcBef>
                <a:spcPts val="0"/>
              </a:spcBef>
              <a:spcAft>
                <a:spcPts val="0"/>
              </a:spcAft>
              <a:buNone/>
              <a:defRPr b="1" sz="1200">
                <a:solidFill>
                  <a:schemeClr val="lt1"/>
                </a:solidFill>
                <a:latin typeface="Garamond"/>
                <a:ea typeface="Garamond"/>
                <a:cs typeface="Garamond"/>
                <a:sym typeface="Garamond"/>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type="picTx">
  <p:cSld name="PICTURE_WITH_CAPTION_TEXT">
    <p:spTree>
      <p:nvGrpSpPr>
        <p:cNvPr id="754" name="Shape 754"/>
        <p:cNvGrpSpPr/>
        <p:nvPr/>
      </p:nvGrpSpPr>
      <p:grpSpPr>
        <a:xfrm>
          <a:off x="0" y="0"/>
          <a:ext cx="0" cy="0"/>
          <a:chOff x="0" y="0"/>
          <a:chExt cx="0" cy="0"/>
        </a:xfrm>
      </p:grpSpPr>
      <p:sp>
        <p:nvSpPr>
          <p:cNvPr id="755" name="Google Shape;755;p319"/>
          <p:cNvSpPr/>
          <p:nvPr>
            <p:ph idx="2" type="pic"/>
          </p:nvPr>
        </p:nvSpPr>
        <p:spPr>
          <a:xfrm>
            <a:off x="1852209" y="2026918"/>
            <a:ext cx="5439582" cy="3263750"/>
          </a:xfrm>
          <a:prstGeom prst="rect">
            <a:avLst/>
          </a:prstGeom>
          <a:solidFill>
            <a:schemeClr val="lt1"/>
          </a:solidFill>
          <a:ln cap="flat" cmpd="dbl" w="69850">
            <a:solidFill>
              <a:schemeClr val="lt1"/>
            </a:solidFill>
            <a:prstDash val="solid"/>
            <a:miter lim="800000"/>
            <a:headEnd len="sm" w="sm" type="none"/>
            <a:tailEnd len="sm" w="sm" type="none"/>
          </a:ln>
        </p:spPr>
        <p:txBody>
          <a:bodyPr anchorCtr="0" anchor="ctr" bIns="45700" lIns="91425" spcFirstLastPara="1" rIns="91425" wrap="square" tIns="45700">
            <a:normAutofit/>
          </a:bodyPr>
          <a:lstStyle>
            <a:lvl1pPr lvl="0" marR="0" rtl="0" algn="ctr">
              <a:spcBef>
                <a:spcPts val="400"/>
              </a:spcBef>
              <a:spcAft>
                <a:spcPts val="0"/>
              </a:spcAft>
              <a:buClr>
                <a:schemeClr val="accent1"/>
              </a:buClr>
              <a:buSzPts val="1800"/>
              <a:buFont typeface="Garamond"/>
              <a:buNone/>
              <a:defRPr b="0" i="0" sz="1800" u="none" cap="none" strike="noStrike">
                <a:solidFill>
                  <a:schemeClr val="dk1"/>
                </a:solidFill>
                <a:latin typeface="Garamond"/>
                <a:ea typeface="Garamond"/>
                <a:cs typeface="Garamond"/>
                <a:sym typeface="Garamond"/>
              </a:defRPr>
            </a:lvl1pPr>
            <a:lvl2pPr lvl="1" marR="0" rtl="0" algn="ctr">
              <a:spcBef>
                <a:spcPts val="1200"/>
              </a:spcBef>
              <a:spcAft>
                <a:spcPts val="0"/>
              </a:spcAft>
              <a:buClr>
                <a:schemeClr val="accent1"/>
              </a:buClr>
              <a:buSzPts val="2800"/>
              <a:buFont typeface="Garamond"/>
              <a:buNone/>
              <a:defRPr b="0" i="0" sz="2800" u="none" cap="none" strike="noStrike">
                <a:solidFill>
                  <a:schemeClr val="lt2"/>
                </a:solidFill>
                <a:latin typeface="Garamond"/>
                <a:ea typeface="Garamond"/>
                <a:cs typeface="Garamond"/>
                <a:sym typeface="Garamond"/>
              </a:defRPr>
            </a:lvl2pPr>
            <a:lvl3pPr lvl="2" marR="0" rtl="0" algn="ctr">
              <a:spcBef>
                <a:spcPts val="1200"/>
              </a:spcBef>
              <a:spcAft>
                <a:spcPts val="0"/>
              </a:spcAft>
              <a:buClr>
                <a:schemeClr val="accent1"/>
              </a:buClr>
              <a:buSzPts val="2400"/>
              <a:buFont typeface="Garamond"/>
              <a:buNone/>
              <a:defRPr b="0" i="0" sz="2400" u="none" cap="none" strike="noStrike">
                <a:solidFill>
                  <a:schemeClr val="lt1"/>
                </a:solidFill>
                <a:latin typeface="Garamond"/>
                <a:ea typeface="Garamond"/>
                <a:cs typeface="Garamond"/>
                <a:sym typeface="Garamond"/>
              </a:defRPr>
            </a:lvl3pPr>
            <a:lvl4pPr lvl="3" marR="0" rtl="0" algn="ctr">
              <a:spcBef>
                <a:spcPts val="1200"/>
              </a:spcBef>
              <a:spcAft>
                <a:spcPts val="0"/>
              </a:spcAft>
              <a:buClr>
                <a:schemeClr val="accent1"/>
              </a:buClr>
              <a:buSzPts val="2000"/>
              <a:buFont typeface="Garamond"/>
              <a:buNone/>
              <a:defRPr b="0" i="0" sz="2000" u="none" cap="none" strike="noStrike">
                <a:solidFill>
                  <a:schemeClr val="lt2"/>
                </a:solidFill>
                <a:latin typeface="Garamond"/>
                <a:ea typeface="Garamond"/>
                <a:cs typeface="Garamond"/>
                <a:sym typeface="Garamond"/>
              </a:defRPr>
            </a:lvl4pPr>
            <a:lvl5pPr lvl="4" marR="0" rtl="0" algn="ctr">
              <a:spcBef>
                <a:spcPts val="1200"/>
              </a:spcBef>
              <a:spcAft>
                <a:spcPts val="0"/>
              </a:spcAft>
              <a:buClr>
                <a:schemeClr val="accent1"/>
              </a:buClr>
              <a:buSzPts val="2000"/>
              <a:buFont typeface="Garamond"/>
              <a:buNone/>
              <a:defRPr b="0" i="0" sz="2000" u="none" cap="none" strike="noStrike">
                <a:solidFill>
                  <a:schemeClr val="lt1"/>
                </a:solidFill>
                <a:latin typeface="Garamond"/>
                <a:ea typeface="Garamond"/>
                <a:cs typeface="Garamond"/>
                <a:sym typeface="Garamond"/>
              </a:defRPr>
            </a:lvl5pPr>
            <a:lvl6pPr lvl="5" marR="0" rtl="0" algn="ctr">
              <a:lnSpc>
                <a:spcPct val="100000"/>
              </a:lnSpc>
              <a:spcBef>
                <a:spcPts val="1200"/>
              </a:spcBef>
              <a:spcAft>
                <a:spcPts val="0"/>
              </a:spcAft>
              <a:buClr>
                <a:schemeClr val="lt2"/>
              </a:buClr>
              <a:buSzPts val="2000"/>
              <a:buFont typeface="Arial"/>
              <a:buNone/>
              <a:defRPr b="0" i="0" sz="2000" u="none" cap="none" strike="noStrike">
                <a:solidFill>
                  <a:schemeClr val="lt2"/>
                </a:solidFill>
                <a:latin typeface="Garamond"/>
                <a:ea typeface="Garamond"/>
                <a:cs typeface="Garamond"/>
                <a:sym typeface="Garamond"/>
              </a:defRPr>
            </a:lvl6pPr>
            <a:lvl7pPr lvl="6" marR="0" rtl="0" algn="ctr">
              <a:lnSpc>
                <a:spcPct val="100000"/>
              </a:lnSpc>
              <a:spcBef>
                <a:spcPts val="1200"/>
              </a:spcBef>
              <a:spcAft>
                <a:spcPts val="0"/>
              </a:spcAft>
              <a:buClr>
                <a:schemeClr val="lt1"/>
              </a:buClr>
              <a:buSzPts val="2000"/>
              <a:buFont typeface="Arial"/>
              <a:buNone/>
              <a:defRPr b="0" i="0" sz="2000" u="none" cap="none" strike="noStrike">
                <a:solidFill>
                  <a:schemeClr val="lt1"/>
                </a:solidFill>
                <a:latin typeface="Garamond"/>
                <a:ea typeface="Garamond"/>
                <a:cs typeface="Garamond"/>
                <a:sym typeface="Garamond"/>
              </a:defRPr>
            </a:lvl7pPr>
            <a:lvl8pPr lvl="7" marR="0" rtl="0" algn="ctr">
              <a:lnSpc>
                <a:spcPct val="100000"/>
              </a:lnSpc>
              <a:spcBef>
                <a:spcPts val="1200"/>
              </a:spcBef>
              <a:spcAft>
                <a:spcPts val="0"/>
              </a:spcAft>
              <a:buClr>
                <a:schemeClr val="lt2"/>
              </a:buClr>
              <a:buSzPts val="2000"/>
              <a:buFont typeface="Arial"/>
              <a:buNone/>
              <a:defRPr b="0" i="0" sz="2000" u="none" cap="none" strike="noStrike">
                <a:solidFill>
                  <a:schemeClr val="lt2"/>
                </a:solidFill>
                <a:latin typeface="Garamond"/>
                <a:ea typeface="Garamond"/>
                <a:cs typeface="Garamond"/>
                <a:sym typeface="Garamond"/>
              </a:defRPr>
            </a:lvl8pPr>
            <a:lvl9pPr lvl="8" marR="0" rtl="0" algn="ctr">
              <a:lnSpc>
                <a:spcPct val="100000"/>
              </a:lnSpc>
              <a:spcBef>
                <a:spcPts val="1200"/>
              </a:spcBef>
              <a:spcAft>
                <a:spcPts val="0"/>
              </a:spcAft>
              <a:buClr>
                <a:schemeClr val="lt1"/>
              </a:buClr>
              <a:buSzPts val="2000"/>
              <a:buFont typeface="Arial"/>
              <a:buNone/>
              <a:defRPr b="0" i="0" sz="2000" u="none" cap="none" strike="noStrike">
                <a:solidFill>
                  <a:schemeClr val="lt1"/>
                </a:solidFill>
                <a:latin typeface="Garamond"/>
                <a:ea typeface="Garamond"/>
                <a:cs typeface="Garamond"/>
                <a:sym typeface="Garamond"/>
              </a:defRPr>
            </a:lvl9pPr>
          </a:lstStyle>
          <a:p/>
        </p:txBody>
      </p:sp>
      <p:sp>
        <p:nvSpPr>
          <p:cNvPr id="756" name="Google Shape;756;p319"/>
          <p:cNvSpPr txBox="1"/>
          <p:nvPr>
            <p:ph idx="1" type="body"/>
          </p:nvPr>
        </p:nvSpPr>
        <p:spPr>
          <a:xfrm>
            <a:off x="1737360" y="5516880"/>
            <a:ext cx="5669280" cy="548640"/>
          </a:xfrm>
          <a:prstGeom prst="rect">
            <a:avLst/>
          </a:prstGeom>
          <a:noFill/>
          <a:ln>
            <a:noFill/>
          </a:ln>
        </p:spPr>
        <p:txBody>
          <a:bodyPr anchorCtr="0" anchor="ctr" bIns="0" lIns="91425" spcFirstLastPara="1" rIns="91425" wrap="square" tIns="0">
            <a:normAutofit/>
          </a:bodyPr>
          <a:lstStyle>
            <a:lvl1pPr indent="-228600" lvl="0" marL="457200" algn="ctr">
              <a:spcBef>
                <a:spcPts val="0"/>
              </a:spcBef>
              <a:spcAft>
                <a:spcPts val="0"/>
              </a:spcAft>
              <a:buSzPts val="1400"/>
              <a:buFont typeface="Garamond"/>
              <a:buNone/>
              <a:defRPr b="0" i="0" sz="1400" cap="none">
                <a:solidFill>
                  <a:schemeClr val="lt2"/>
                </a:solidFill>
                <a:latin typeface="Garamond"/>
                <a:ea typeface="Garamond"/>
                <a:cs typeface="Garamond"/>
                <a:sym typeface="Garamond"/>
              </a:defRPr>
            </a:lvl1pPr>
            <a:lvl2pPr indent="-228600" lvl="1" marL="914400" algn="ctr">
              <a:spcBef>
                <a:spcPts val="1200"/>
              </a:spcBef>
              <a:spcAft>
                <a:spcPts val="0"/>
              </a:spcAft>
              <a:buSzPts val="1800"/>
              <a:buFont typeface="Garamond"/>
              <a:buNone/>
              <a:defRPr>
                <a:solidFill>
                  <a:schemeClr val="dk2"/>
                </a:solidFill>
              </a:defRPr>
            </a:lvl2pPr>
            <a:lvl3pPr indent="-228600" lvl="2" marL="1371600" algn="ctr">
              <a:spcBef>
                <a:spcPts val="1200"/>
              </a:spcBef>
              <a:spcAft>
                <a:spcPts val="0"/>
              </a:spcAft>
              <a:buSzPts val="1600"/>
              <a:buFont typeface="Garamond"/>
              <a:buNone/>
              <a:defRPr>
                <a:solidFill>
                  <a:schemeClr val="dk2"/>
                </a:solidFill>
              </a:defRPr>
            </a:lvl3pPr>
            <a:lvl4pPr indent="-228600" lvl="3" marL="1828800" algn="ctr">
              <a:spcBef>
                <a:spcPts val="1200"/>
              </a:spcBef>
              <a:spcAft>
                <a:spcPts val="0"/>
              </a:spcAft>
              <a:buSzPts val="1400"/>
              <a:buFont typeface="Garamond"/>
              <a:buNone/>
              <a:defRPr>
                <a:solidFill>
                  <a:schemeClr val="dk2"/>
                </a:solidFill>
              </a:defRPr>
            </a:lvl4pPr>
            <a:lvl5pPr indent="-228600" lvl="4" marL="2286000" algn="ctr">
              <a:spcBef>
                <a:spcPts val="1200"/>
              </a:spcBef>
              <a:spcAft>
                <a:spcPts val="0"/>
              </a:spcAft>
              <a:buSzPts val="1400"/>
              <a:buFont typeface="Garamond"/>
              <a:buNone/>
              <a:defRPr>
                <a:solidFill>
                  <a:schemeClr val="dk2"/>
                </a:solidFill>
              </a:defRPr>
            </a:lvl5pPr>
            <a:lvl6pPr indent="-228600" lvl="5" marL="2743200" algn="ctr">
              <a:lnSpc>
                <a:spcPct val="100000"/>
              </a:lnSpc>
              <a:spcBef>
                <a:spcPts val="1200"/>
              </a:spcBef>
              <a:spcAft>
                <a:spcPts val="0"/>
              </a:spcAft>
              <a:buClr>
                <a:schemeClr val="lt2"/>
              </a:buClr>
              <a:buSzPts val="1800"/>
              <a:buNone/>
              <a:defRPr/>
            </a:lvl6pPr>
            <a:lvl7pPr indent="-228600" lvl="6" marL="3200400" algn="ctr">
              <a:lnSpc>
                <a:spcPct val="100000"/>
              </a:lnSpc>
              <a:spcBef>
                <a:spcPts val="1200"/>
              </a:spcBef>
              <a:spcAft>
                <a:spcPts val="0"/>
              </a:spcAft>
              <a:buClr>
                <a:schemeClr val="lt1"/>
              </a:buClr>
              <a:buSzPts val="1800"/>
              <a:buNone/>
              <a:defRPr/>
            </a:lvl7pPr>
            <a:lvl8pPr indent="-228600" lvl="7" marL="3657600" algn="ctr">
              <a:lnSpc>
                <a:spcPct val="100000"/>
              </a:lnSpc>
              <a:spcBef>
                <a:spcPts val="1200"/>
              </a:spcBef>
              <a:spcAft>
                <a:spcPts val="0"/>
              </a:spcAft>
              <a:buClr>
                <a:schemeClr val="lt2"/>
              </a:buClr>
              <a:buSzPts val="1800"/>
              <a:buNone/>
              <a:defRPr/>
            </a:lvl8pPr>
            <a:lvl9pPr indent="-228600" lvl="8" marL="4114800" algn="ctr">
              <a:lnSpc>
                <a:spcPct val="100000"/>
              </a:lnSpc>
              <a:spcBef>
                <a:spcPts val="1200"/>
              </a:spcBef>
              <a:spcAft>
                <a:spcPts val="0"/>
              </a:spcAft>
              <a:buClr>
                <a:schemeClr val="lt1"/>
              </a:buClr>
              <a:buSzPts val="1800"/>
              <a:buNone/>
              <a:defRPr/>
            </a:lvl9pPr>
          </a:lstStyle>
          <a:p/>
        </p:txBody>
      </p:sp>
      <p:sp>
        <p:nvSpPr>
          <p:cNvPr id="757" name="Google Shape;757;p319"/>
          <p:cNvSpPr txBox="1"/>
          <p:nvPr>
            <p:ph type="title"/>
          </p:nvPr>
        </p:nvSpPr>
        <p:spPr>
          <a:xfrm>
            <a:off x="2514600" y="975360"/>
            <a:ext cx="4114800" cy="701040"/>
          </a:xfrm>
          <a:prstGeom prst="rect">
            <a:avLst/>
          </a:prstGeom>
          <a:solidFill>
            <a:schemeClr val="lt1"/>
          </a:solidFill>
          <a:ln cap="flat" cmpd="thinThick" w="76200">
            <a:solidFill>
              <a:schemeClr val="lt1"/>
            </a:solidFill>
            <a:prstDash val="solid"/>
            <a:miter lim="800000"/>
            <a:headEnd len="sm" w="sm" type="none"/>
            <a:tailEnd len="sm" w="sm" type="none"/>
          </a:ln>
        </p:spPr>
        <p:txBody>
          <a:bodyPr anchorCtr="0" anchor="ctr" bIns="45700" lIns="91425" spcFirstLastPara="1" rIns="91425" wrap="square" tIns="45700">
            <a:normAutofit/>
          </a:bodyPr>
          <a:lstStyle>
            <a:lvl1pPr lvl="0" algn="ctr">
              <a:spcBef>
                <a:spcPts val="400"/>
              </a:spcBef>
              <a:spcAft>
                <a:spcPts val="0"/>
              </a:spcAft>
              <a:buSzPts val="1400"/>
              <a:buNone/>
              <a:defRPr/>
            </a:lvl1pPr>
            <a:lvl2pPr lvl="1" algn="ctr">
              <a:spcBef>
                <a:spcPts val="400"/>
              </a:spcBef>
              <a:spcAft>
                <a:spcPts val="0"/>
              </a:spcAft>
              <a:buSzPts val="1400"/>
              <a:buNone/>
              <a:defRPr/>
            </a:lvl2pPr>
            <a:lvl3pPr lvl="2" algn="ctr">
              <a:spcBef>
                <a:spcPts val="400"/>
              </a:spcBef>
              <a:spcAft>
                <a:spcPts val="0"/>
              </a:spcAft>
              <a:buSzPts val="1400"/>
              <a:buNone/>
              <a:defRPr/>
            </a:lvl3pPr>
            <a:lvl4pPr lvl="3" algn="ctr">
              <a:spcBef>
                <a:spcPts val="400"/>
              </a:spcBef>
              <a:spcAft>
                <a:spcPts val="0"/>
              </a:spcAft>
              <a:buSzPts val="1400"/>
              <a:buNone/>
              <a:defRPr/>
            </a:lvl4pPr>
            <a:lvl5pPr lvl="4" algn="ctr">
              <a:spcBef>
                <a:spcPts val="400"/>
              </a:spcBef>
              <a:spcAft>
                <a:spcPts val="0"/>
              </a:spcAft>
              <a:buSzPts val="1400"/>
              <a:buNone/>
              <a:defRPr/>
            </a:lvl5pPr>
            <a:lvl6pPr lvl="5" algn="ctr">
              <a:spcBef>
                <a:spcPts val="400"/>
              </a:spcBef>
              <a:spcAft>
                <a:spcPts val="0"/>
              </a:spcAft>
              <a:buSzPts val="1400"/>
              <a:buNone/>
              <a:defRPr/>
            </a:lvl6pPr>
            <a:lvl7pPr lvl="6" algn="ctr">
              <a:spcBef>
                <a:spcPts val="400"/>
              </a:spcBef>
              <a:spcAft>
                <a:spcPts val="0"/>
              </a:spcAft>
              <a:buSzPts val="1400"/>
              <a:buNone/>
              <a:defRPr/>
            </a:lvl7pPr>
            <a:lvl8pPr lvl="7" algn="ctr">
              <a:spcBef>
                <a:spcPts val="400"/>
              </a:spcBef>
              <a:spcAft>
                <a:spcPts val="0"/>
              </a:spcAft>
              <a:buSzPts val="1400"/>
              <a:buNone/>
              <a:defRPr/>
            </a:lvl8pPr>
            <a:lvl9pPr lvl="8" algn="ctr">
              <a:spcBef>
                <a:spcPts val="400"/>
              </a:spcBef>
              <a:spcAft>
                <a:spcPts val="0"/>
              </a:spcAft>
              <a:buSzPts val="1400"/>
              <a:buNone/>
              <a:defRPr/>
            </a:lvl9pPr>
          </a:lstStyle>
          <a:p/>
        </p:txBody>
      </p:sp>
      <p:sp>
        <p:nvSpPr>
          <p:cNvPr id="758" name="Google Shape;758;p319"/>
          <p:cNvSpPr txBox="1"/>
          <p:nvPr>
            <p:ph idx="10" type="dt"/>
          </p:nvPr>
        </p:nvSpPr>
        <p:spPr>
          <a:xfrm>
            <a:off x="2981325" y="273050"/>
            <a:ext cx="3181350" cy="292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9" name="Google Shape;759;p319"/>
          <p:cNvSpPr txBox="1"/>
          <p:nvPr>
            <p:ph idx="11" type="ftr"/>
          </p:nvPr>
        </p:nvSpPr>
        <p:spPr>
          <a:xfrm>
            <a:off x="1447800" y="6486525"/>
            <a:ext cx="6248400" cy="2921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0" name="Google Shape;760;p319"/>
          <p:cNvSpPr txBox="1"/>
          <p:nvPr>
            <p:ph idx="12" type="sldNum"/>
          </p:nvPr>
        </p:nvSpPr>
        <p:spPr>
          <a:xfrm>
            <a:off x="4038600" y="6172200"/>
            <a:ext cx="1066800" cy="304800"/>
          </a:xfrm>
          <a:prstGeom prst="rect">
            <a:avLst/>
          </a:prstGeom>
          <a:noFill/>
          <a:ln>
            <a:noFill/>
          </a:ln>
        </p:spPr>
        <p:txBody>
          <a:bodyPr anchorCtr="0" anchor="ctr" bIns="0" lIns="0" spcFirstLastPara="1" rIns="0" wrap="square" tIns="0">
            <a:normAutofit/>
          </a:bodyPr>
          <a:lstStyle>
            <a:lvl1pPr indent="0" lvl="0" marL="0" marR="0" algn="ctr">
              <a:spcBef>
                <a:spcPts val="0"/>
              </a:spcBef>
              <a:spcAft>
                <a:spcPts val="0"/>
              </a:spcAft>
              <a:buNone/>
              <a:defRPr b="1" sz="1200">
                <a:solidFill>
                  <a:schemeClr val="lt1"/>
                </a:solidFill>
                <a:latin typeface="Garamond"/>
                <a:ea typeface="Garamond"/>
                <a:cs typeface="Garamond"/>
                <a:sym typeface="Garamond"/>
              </a:defRPr>
            </a:lvl1pPr>
            <a:lvl2pPr indent="0" lvl="1" marL="0" marR="0" algn="ctr">
              <a:spcBef>
                <a:spcPts val="0"/>
              </a:spcBef>
              <a:spcAft>
                <a:spcPts val="0"/>
              </a:spcAft>
              <a:buNone/>
              <a:defRPr b="1" sz="1200">
                <a:solidFill>
                  <a:schemeClr val="lt1"/>
                </a:solidFill>
                <a:latin typeface="Garamond"/>
                <a:ea typeface="Garamond"/>
                <a:cs typeface="Garamond"/>
                <a:sym typeface="Garamond"/>
              </a:defRPr>
            </a:lvl2pPr>
            <a:lvl3pPr indent="0" lvl="2" marL="0" marR="0" algn="ctr">
              <a:spcBef>
                <a:spcPts val="0"/>
              </a:spcBef>
              <a:spcAft>
                <a:spcPts val="0"/>
              </a:spcAft>
              <a:buNone/>
              <a:defRPr b="1" sz="1200">
                <a:solidFill>
                  <a:schemeClr val="lt1"/>
                </a:solidFill>
                <a:latin typeface="Garamond"/>
                <a:ea typeface="Garamond"/>
                <a:cs typeface="Garamond"/>
                <a:sym typeface="Garamond"/>
              </a:defRPr>
            </a:lvl3pPr>
            <a:lvl4pPr indent="0" lvl="3" marL="0" marR="0" algn="ctr">
              <a:spcBef>
                <a:spcPts val="0"/>
              </a:spcBef>
              <a:spcAft>
                <a:spcPts val="0"/>
              </a:spcAft>
              <a:buNone/>
              <a:defRPr b="1" sz="1200">
                <a:solidFill>
                  <a:schemeClr val="lt1"/>
                </a:solidFill>
                <a:latin typeface="Garamond"/>
                <a:ea typeface="Garamond"/>
                <a:cs typeface="Garamond"/>
                <a:sym typeface="Garamond"/>
              </a:defRPr>
            </a:lvl4pPr>
            <a:lvl5pPr indent="0" lvl="4" marL="0" marR="0" algn="ctr">
              <a:spcBef>
                <a:spcPts val="0"/>
              </a:spcBef>
              <a:spcAft>
                <a:spcPts val="0"/>
              </a:spcAft>
              <a:buNone/>
              <a:defRPr b="1" sz="1200">
                <a:solidFill>
                  <a:schemeClr val="lt1"/>
                </a:solidFill>
                <a:latin typeface="Garamond"/>
                <a:ea typeface="Garamond"/>
                <a:cs typeface="Garamond"/>
                <a:sym typeface="Garamond"/>
              </a:defRPr>
            </a:lvl5pPr>
            <a:lvl6pPr indent="0" lvl="5" marL="0" marR="0" algn="ctr">
              <a:spcBef>
                <a:spcPts val="0"/>
              </a:spcBef>
              <a:spcAft>
                <a:spcPts val="0"/>
              </a:spcAft>
              <a:buNone/>
              <a:defRPr b="1" sz="1200">
                <a:solidFill>
                  <a:schemeClr val="lt1"/>
                </a:solidFill>
                <a:latin typeface="Garamond"/>
                <a:ea typeface="Garamond"/>
                <a:cs typeface="Garamond"/>
                <a:sym typeface="Garamond"/>
              </a:defRPr>
            </a:lvl6pPr>
            <a:lvl7pPr indent="0" lvl="6" marL="0" marR="0" algn="ctr">
              <a:spcBef>
                <a:spcPts val="0"/>
              </a:spcBef>
              <a:spcAft>
                <a:spcPts val="0"/>
              </a:spcAft>
              <a:buNone/>
              <a:defRPr b="1" sz="1200">
                <a:solidFill>
                  <a:schemeClr val="lt1"/>
                </a:solidFill>
                <a:latin typeface="Garamond"/>
                <a:ea typeface="Garamond"/>
                <a:cs typeface="Garamond"/>
                <a:sym typeface="Garamond"/>
              </a:defRPr>
            </a:lvl7pPr>
            <a:lvl8pPr indent="0" lvl="7" marL="0" marR="0" algn="ctr">
              <a:spcBef>
                <a:spcPts val="0"/>
              </a:spcBef>
              <a:spcAft>
                <a:spcPts val="0"/>
              </a:spcAft>
              <a:buNone/>
              <a:defRPr b="1" sz="1200">
                <a:solidFill>
                  <a:schemeClr val="lt1"/>
                </a:solidFill>
                <a:latin typeface="Garamond"/>
                <a:ea typeface="Garamond"/>
                <a:cs typeface="Garamond"/>
                <a:sym typeface="Garamond"/>
              </a:defRPr>
            </a:lvl8pPr>
            <a:lvl9pPr indent="0" lvl="8" marL="0" marR="0" algn="ctr">
              <a:spcBef>
                <a:spcPts val="0"/>
              </a:spcBef>
              <a:spcAft>
                <a:spcPts val="0"/>
              </a:spcAft>
              <a:buNone/>
              <a:defRPr b="1" sz="1200">
                <a:solidFill>
                  <a:schemeClr val="lt1"/>
                </a:solidFill>
                <a:latin typeface="Garamond"/>
                <a:ea typeface="Garamond"/>
                <a:cs typeface="Garamond"/>
                <a:sym typeface="Garamond"/>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Κατακόρυφο κείμενο" type="vertTx">
  <p:cSld name="VERTICAL_TEXT">
    <p:spTree>
      <p:nvGrpSpPr>
        <p:cNvPr id="761" name="Shape 761"/>
        <p:cNvGrpSpPr/>
        <p:nvPr/>
      </p:nvGrpSpPr>
      <p:grpSpPr>
        <a:xfrm>
          <a:off x="0" y="0"/>
          <a:ext cx="0" cy="0"/>
          <a:chOff x="0" y="0"/>
          <a:chExt cx="0" cy="0"/>
        </a:xfrm>
      </p:grpSpPr>
      <p:sp>
        <p:nvSpPr>
          <p:cNvPr id="762" name="Google Shape;762;p320"/>
          <p:cNvSpPr txBox="1"/>
          <p:nvPr>
            <p:ph type="title"/>
          </p:nvPr>
        </p:nvSpPr>
        <p:spPr>
          <a:xfrm>
            <a:off x="2514600" y="974725"/>
            <a:ext cx="4114800" cy="701675"/>
          </a:xfrm>
          <a:prstGeom prst="rect">
            <a:avLst/>
          </a:prstGeom>
          <a:solidFill>
            <a:schemeClr val="lt1"/>
          </a:solidFill>
          <a:ln cap="flat" cmpd="thinThick" w="76200">
            <a:solidFill>
              <a:schemeClr val="lt1"/>
            </a:solidFill>
            <a:prstDash val="solid"/>
            <a:miter lim="800000"/>
            <a:headEnd len="sm" w="sm" type="none"/>
            <a:tailEnd len="sm" w="sm" type="none"/>
          </a:ln>
        </p:spPr>
        <p:txBody>
          <a:bodyPr anchorCtr="0" anchor="ctr" bIns="45700" lIns="91425" spcFirstLastPara="1" rIns="91425" wrap="square" tIns="45700">
            <a:normAutofit/>
          </a:bodyPr>
          <a:lstStyle>
            <a:lvl1pPr lvl="0" algn="ctr">
              <a:spcBef>
                <a:spcPts val="400"/>
              </a:spcBef>
              <a:spcAft>
                <a:spcPts val="0"/>
              </a:spcAft>
              <a:buSzPts val="1400"/>
              <a:buNone/>
              <a:defRPr/>
            </a:lvl1pPr>
            <a:lvl2pPr lvl="1" algn="ctr">
              <a:spcBef>
                <a:spcPts val="400"/>
              </a:spcBef>
              <a:spcAft>
                <a:spcPts val="0"/>
              </a:spcAft>
              <a:buSzPts val="1400"/>
              <a:buNone/>
              <a:defRPr/>
            </a:lvl2pPr>
            <a:lvl3pPr lvl="2" algn="ctr">
              <a:spcBef>
                <a:spcPts val="400"/>
              </a:spcBef>
              <a:spcAft>
                <a:spcPts val="0"/>
              </a:spcAft>
              <a:buSzPts val="1400"/>
              <a:buNone/>
              <a:defRPr/>
            </a:lvl3pPr>
            <a:lvl4pPr lvl="3" algn="ctr">
              <a:spcBef>
                <a:spcPts val="400"/>
              </a:spcBef>
              <a:spcAft>
                <a:spcPts val="0"/>
              </a:spcAft>
              <a:buSzPts val="1400"/>
              <a:buNone/>
              <a:defRPr/>
            </a:lvl4pPr>
            <a:lvl5pPr lvl="4" algn="ctr">
              <a:spcBef>
                <a:spcPts val="400"/>
              </a:spcBef>
              <a:spcAft>
                <a:spcPts val="0"/>
              </a:spcAft>
              <a:buSzPts val="1400"/>
              <a:buNone/>
              <a:defRPr/>
            </a:lvl5pPr>
            <a:lvl6pPr lvl="5" algn="ctr">
              <a:spcBef>
                <a:spcPts val="400"/>
              </a:spcBef>
              <a:spcAft>
                <a:spcPts val="0"/>
              </a:spcAft>
              <a:buSzPts val="1400"/>
              <a:buNone/>
              <a:defRPr/>
            </a:lvl6pPr>
            <a:lvl7pPr lvl="6" algn="ctr">
              <a:spcBef>
                <a:spcPts val="400"/>
              </a:spcBef>
              <a:spcAft>
                <a:spcPts val="0"/>
              </a:spcAft>
              <a:buSzPts val="1400"/>
              <a:buNone/>
              <a:defRPr/>
            </a:lvl7pPr>
            <a:lvl8pPr lvl="7" algn="ctr">
              <a:spcBef>
                <a:spcPts val="400"/>
              </a:spcBef>
              <a:spcAft>
                <a:spcPts val="0"/>
              </a:spcAft>
              <a:buSzPts val="1400"/>
              <a:buNone/>
              <a:defRPr/>
            </a:lvl8pPr>
            <a:lvl9pPr lvl="8" algn="ctr">
              <a:spcBef>
                <a:spcPts val="400"/>
              </a:spcBef>
              <a:spcAft>
                <a:spcPts val="0"/>
              </a:spcAft>
              <a:buSzPts val="1400"/>
              <a:buNone/>
              <a:defRPr/>
            </a:lvl9pPr>
          </a:lstStyle>
          <a:p/>
        </p:txBody>
      </p:sp>
      <p:sp>
        <p:nvSpPr>
          <p:cNvPr id="763" name="Google Shape;763;p320"/>
          <p:cNvSpPr txBox="1"/>
          <p:nvPr>
            <p:ph idx="1" type="body"/>
          </p:nvPr>
        </p:nvSpPr>
        <p:spPr>
          <a:xfrm rot="5400000">
            <a:off x="2513012" y="-36513"/>
            <a:ext cx="4117975" cy="8229600"/>
          </a:xfrm>
          <a:prstGeom prst="rect">
            <a:avLst/>
          </a:prstGeom>
          <a:noFill/>
          <a:ln>
            <a:noFill/>
          </a:ln>
        </p:spPr>
        <p:txBody>
          <a:bodyPr anchorCtr="0" anchor="t" bIns="45700" lIns="91425" spcFirstLastPara="1" rIns="91425" wrap="square" tIns="45700">
            <a:normAutofit/>
          </a:bodyPr>
          <a:lstStyle>
            <a:lvl1pPr indent="-228600" lvl="0" marL="457200" algn="ctr">
              <a:spcBef>
                <a:spcPts val="600"/>
              </a:spcBef>
              <a:spcAft>
                <a:spcPts val="0"/>
              </a:spcAft>
              <a:buSzPts val="1400"/>
              <a:buNone/>
              <a:defRPr/>
            </a:lvl1pPr>
            <a:lvl2pPr indent="-228600" lvl="1" marL="914400" algn="ctr">
              <a:spcBef>
                <a:spcPts val="1200"/>
              </a:spcBef>
              <a:spcAft>
                <a:spcPts val="0"/>
              </a:spcAft>
              <a:buSzPts val="1400"/>
              <a:buNone/>
              <a:defRPr/>
            </a:lvl2pPr>
            <a:lvl3pPr indent="-228600" lvl="2" marL="1371600" algn="ctr">
              <a:spcBef>
                <a:spcPts val="1200"/>
              </a:spcBef>
              <a:spcAft>
                <a:spcPts val="0"/>
              </a:spcAft>
              <a:buSzPts val="1400"/>
              <a:buNone/>
              <a:defRPr/>
            </a:lvl3pPr>
            <a:lvl4pPr indent="-228600" lvl="3" marL="1828800" algn="ctr">
              <a:spcBef>
                <a:spcPts val="1200"/>
              </a:spcBef>
              <a:spcAft>
                <a:spcPts val="0"/>
              </a:spcAft>
              <a:buSzPts val="1400"/>
              <a:buNone/>
              <a:defRPr/>
            </a:lvl4pPr>
            <a:lvl5pPr indent="-228600" lvl="4" marL="2286000" algn="ctr">
              <a:spcBef>
                <a:spcPts val="1200"/>
              </a:spcBef>
              <a:spcAft>
                <a:spcPts val="0"/>
              </a:spcAft>
              <a:buSzPts val="1400"/>
              <a:buNone/>
              <a:defRPr/>
            </a:lvl5pPr>
            <a:lvl6pPr indent="-228600" lvl="5" marL="2743200" algn="ctr">
              <a:lnSpc>
                <a:spcPct val="100000"/>
              </a:lnSpc>
              <a:spcBef>
                <a:spcPts val="1200"/>
              </a:spcBef>
              <a:spcAft>
                <a:spcPts val="0"/>
              </a:spcAft>
              <a:buClr>
                <a:schemeClr val="lt2"/>
              </a:buClr>
              <a:buSzPts val="1800"/>
              <a:buNone/>
              <a:defRPr/>
            </a:lvl6pPr>
            <a:lvl7pPr indent="-228600" lvl="6" marL="3200400" algn="ctr">
              <a:lnSpc>
                <a:spcPct val="100000"/>
              </a:lnSpc>
              <a:spcBef>
                <a:spcPts val="1200"/>
              </a:spcBef>
              <a:spcAft>
                <a:spcPts val="0"/>
              </a:spcAft>
              <a:buClr>
                <a:schemeClr val="lt1"/>
              </a:buClr>
              <a:buSzPts val="1800"/>
              <a:buNone/>
              <a:defRPr/>
            </a:lvl7pPr>
            <a:lvl8pPr indent="-228600" lvl="7" marL="3657600" algn="ctr">
              <a:lnSpc>
                <a:spcPct val="100000"/>
              </a:lnSpc>
              <a:spcBef>
                <a:spcPts val="1200"/>
              </a:spcBef>
              <a:spcAft>
                <a:spcPts val="0"/>
              </a:spcAft>
              <a:buClr>
                <a:schemeClr val="lt2"/>
              </a:buClr>
              <a:buSzPts val="1800"/>
              <a:buNone/>
              <a:defRPr/>
            </a:lvl8pPr>
            <a:lvl9pPr indent="-228600" lvl="8" marL="4114800" algn="ctr">
              <a:lnSpc>
                <a:spcPct val="100000"/>
              </a:lnSpc>
              <a:spcBef>
                <a:spcPts val="1200"/>
              </a:spcBef>
              <a:spcAft>
                <a:spcPts val="0"/>
              </a:spcAft>
              <a:buClr>
                <a:schemeClr val="lt1"/>
              </a:buClr>
              <a:buSzPts val="1800"/>
              <a:buNone/>
              <a:defRPr/>
            </a:lvl9pPr>
          </a:lstStyle>
          <a:p/>
        </p:txBody>
      </p:sp>
      <p:sp>
        <p:nvSpPr>
          <p:cNvPr id="764" name="Google Shape;764;p320"/>
          <p:cNvSpPr txBox="1"/>
          <p:nvPr>
            <p:ph idx="10" type="dt"/>
          </p:nvPr>
        </p:nvSpPr>
        <p:spPr>
          <a:xfrm>
            <a:off x="2981325" y="273050"/>
            <a:ext cx="3181350" cy="292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5" name="Google Shape;765;p320"/>
          <p:cNvSpPr txBox="1"/>
          <p:nvPr>
            <p:ph idx="11" type="ftr"/>
          </p:nvPr>
        </p:nvSpPr>
        <p:spPr>
          <a:xfrm>
            <a:off x="1447800" y="6486525"/>
            <a:ext cx="6248400" cy="2921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6" name="Google Shape;766;p320"/>
          <p:cNvSpPr txBox="1"/>
          <p:nvPr>
            <p:ph idx="12" type="sldNum"/>
          </p:nvPr>
        </p:nvSpPr>
        <p:spPr>
          <a:xfrm>
            <a:off x="4038600" y="6172200"/>
            <a:ext cx="1066800" cy="304800"/>
          </a:xfrm>
          <a:prstGeom prst="rect">
            <a:avLst/>
          </a:prstGeom>
          <a:noFill/>
          <a:ln>
            <a:noFill/>
          </a:ln>
        </p:spPr>
        <p:txBody>
          <a:bodyPr anchorCtr="0" anchor="ctr" bIns="0" lIns="0" spcFirstLastPara="1" rIns="0" wrap="square" tIns="0">
            <a:normAutofit/>
          </a:bodyPr>
          <a:lstStyle>
            <a:lvl1pPr indent="0" lvl="0" marL="0" marR="0" algn="ctr">
              <a:spcBef>
                <a:spcPts val="0"/>
              </a:spcBef>
              <a:spcAft>
                <a:spcPts val="0"/>
              </a:spcAft>
              <a:buNone/>
              <a:defRPr b="1" sz="1200">
                <a:solidFill>
                  <a:schemeClr val="lt1"/>
                </a:solidFill>
                <a:latin typeface="Garamond"/>
                <a:ea typeface="Garamond"/>
                <a:cs typeface="Garamond"/>
                <a:sym typeface="Garamond"/>
              </a:defRPr>
            </a:lvl1pPr>
            <a:lvl2pPr indent="0" lvl="1" marL="0" marR="0" algn="ctr">
              <a:spcBef>
                <a:spcPts val="0"/>
              </a:spcBef>
              <a:spcAft>
                <a:spcPts val="0"/>
              </a:spcAft>
              <a:buNone/>
              <a:defRPr b="1" sz="1200">
                <a:solidFill>
                  <a:schemeClr val="lt1"/>
                </a:solidFill>
                <a:latin typeface="Garamond"/>
                <a:ea typeface="Garamond"/>
                <a:cs typeface="Garamond"/>
                <a:sym typeface="Garamond"/>
              </a:defRPr>
            </a:lvl2pPr>
            <a:lvl3pPr indent="0" lvl="2" marL="0" marR="0" algn="ctr">
              <a:spcBef>
                <a:spcPts val="0"/>
              </a:spcBef>
              <a:spcAft>
                <a:spcPts val="0"/>
              </a:spcAft>
              <a:buNone/>
              <a:defRPr b="1" sz="1200">
                <a:solidFill>
                  <a:schemeClr val="lt1"/>
                </a:solidFill>
                <a:latin typeface="Garamond"/>
                <a:ea typeface="Garamond"/>
                <a:cs typeface="Garamond"/>
                <a:sym typeface="Garamond"/>
              </a:defRPr>
            </a:lvl3pPr>
            <a:lvl4pPr indent="0" lvl="3" marL="0" marR="0" algn="ctr">
              <a:spcBef>
                <a:spcPts val="0"/>
              </a:spcBef>
              <a:spcAft>
                <a:spcPts val="0"/>
              </a:spcAft>
              <a:buNone/>
              <a:defRPr b="1" sz="1200">
                <a:solidFill>
                  <a:schemeClr val="lt1"/>
                </a:solidFill>
                <a:latin typeface="Garamond"/>
                <a:ea typeface="Garamond"/>
                <a:cs typeface="Garamond"/>
                <a:sym typeface="Garamond"/>
              </a:defRPr>
            </a:lvl4pPr>
            <a:lvl5pPr indent="0" lvl="4" marL="0" marR="0" algn="ctr">
              <a:spcBef>
                <a:spcPts val="0"/>
              </a:spcBef>
              <a:spcAft>
                <a:spcPts val="0"/>
              </a:spcAft>
              <a:buNone/>
              <a:defRPr b="1" sz="1200">
                <a:solidFill>
                  <a:schemeClr val="lt1"/>
                </a:solidFill>
                <a:latin typeface="Garamond"/>
                <a:ea typeface="Garamond"/>
                <a:cs typeface="Garamond"/>
                <a:sym typeface="Garamond"/>
              </a:defRPr>
            </a:lvl5pPr>
            <a:lvl6pPr indent="0" lvl="5" marL="0" marR="0" algn="ctr">
              <a:spcBef>
                <a:spcPts val="0"/>
              </a:spcBef>
              <a:spcAft>
                <a:spcPts val="0"/>
              </a:spcAft>
              <a:buNone/>
              <a:defRPr b="1" sz="1200">
                <a:solidFill>
                  <a:schemeClr val="lt1"/>
                </a:solidFill>
                <a:latin typeface="Garamond"/>
                <a:ea typeface="Garamond"/>
                <a:cs typeface="Garamond"/>
                <a:sym typeface="Garamond"/>
              </a:defRPr>
            </a:lvl6pPr>
            <a:lvl7pPr indent="0" lvl="6" marL="0" marR="0" algn="ctr">
              <a:spcBef>
                <a:spcPts val="0"/>
              </a:spcBef>
              <a:spcAft>
                <a:spcPts val="0"/>
              </a:spcAft>
              <a:buNone/>
              <a:defRPr b="1" sz="1200">
                <a:solidFill>
                  <a:schemeClr val="lt1"/>
                </a:solidFill>
                <a:latin typeface="Garamond"/>
                <a:ea typeface="Garamond"/>
                <a:cs typeface="Garamond"/>
                <a:sym typeface="Garamond"/>
              </a:defRPr>
            </a:lvl7pPr>
            <a:lvl8pPr indent="0" lvl="7" marL="0" marR="0" algn="ctr">
              <a:spcBef>
                <a:spcPts val="0"/>
              </a:spcBef>
              <a:spcAft>
                <a:spcPts val="0"/>
              </a:spcAft>
              <a:buNone/>
              <a:defRPr b="1" sz="1200">
                <a:solidFill>
                  <a:schemeClr val="lt1"/>
                </a:solidFill>
                <a:latin typeface="Garamond"/>
                <a:ea typeface="Garamond"/>
                <a:cs typeface="Garamond"/>
                <a:sym typeface="Garamond"/>
              </a:defRPr>
            </a:lvl8pPr>
            <a:lvl9pPr indent="0" lvl="8" marL="0" marR="0" algn="ctr">
              <a:spcBef>
                <a:spcPts val="0"/>
              </a:spcBef>
              <a:spcAft>
                <a:spcPts val="0"/>
              </a:spcAft>
              <a:buNone/>
              <a:defRPr b="1" sz="1200">
                <a:solidFill>
                  <a:schemeClr val="lt1"/>
                </a:solidFill>
                <a:latin typeface="Garamond"/>
                <a:ea typeface="Garamond"/>
                <a:cs typeface="Garamond"/>
                <a:sym typeface="Garamond"/>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ατακόρυφος τίτλος και Κείμενο" showMasterSp="0" type="vertTitleAndTx">
  <p:cSld name="VERTICAL_TITLE_AND_VERTICAL_TEXT">
    <p:spTree>
      <p:nvGrpSpPr>
        <p:cNvPr id="767" name="Shape 767"/>
        <p:cNvGrpSpPr/>
        <p:nvPr/>
      </p:nvGrpSpPr>
      <p:grpSpPr>
        <a:xfrm>
          <a:off x="0" y="0"/>
          <a:ext cx="0" cy="0"/>
          <a:chOff x="0" y="0"/>
          <a:chExt cx="0" cy="0"/>
        </a:xfrm>
      </p:grpSpPr>
      <p:cxnSp>
        <p:nvCxnSpPr>
          <p:cNvPr id="768" name="Google Shape;768;p321"/>
          <p:cNvCxnSpPr/>
          <p:nvPr/>
        </p:nvCxnSpPr>
        <p:spPr>
          <a:xfrm rot="5400000">
            <a:off x="4267201" y="3429000"/>
            <a:ext cx="6858000" cy="3175"/>
          </a:xfrm>
          <a:prstGeom prst="straightConnector1">
            <a:avLst/>
          </a:prstGeom>
          <a:noFill/>
          <a:ln cap="flat" cmpd="sng" w="12700">
            <a:solidFill>
              <a:srgbClr val="BBAA8A"/>
            </a:solidFill>
            <a:prstDash val="solid"/>
            <a:round/>
            <a:headEnd len="sm" w="sm" type="none"/>
            <a:tailEnd len="sm" w="sm" type="none"/>
          </a:ln>
        </p:spPr>
      </p:cxnSp>
      <p:sp>
        <p:nvSpPr>
          <p:cNvPr id="769" name="Google Shape;769;p321"/>
          <p:cNvSpPr/>
          <p:nvPr/>
        </p:nvSpPr>
        <p:spPr>
          <a:xfrm>
            <a:off x="0" y="0"/>
            <a:ext cx="76962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70" name="Google Shape;770;p321"/>
          <p:cNvSpPr txBox="1"/>
          <p:nvPr>
            <p:ph idx="1" type="body"/>
          </p:nvPr>
        </p:nvSpPr>
        <p:spPr>
          <a:xfrm rot="5400000">
            <a:off x="1257300" y="114301"/>
            <a:ext cx="5029200" cy="6629400"/>
          </a:xfrm>
          <a:prstGeom prst="rect">
            <a:avLst/>
          </a:prstGeom>
          <a:noFill/>
          <a:ln>
            <a:noFill/>
          </a:ln>
        </p:spPr>
        <p:txBody>
          <a:bodyPr anchorCtr="0" anchor="t" bIns="45700" lIns="91425" spcFirstLastPara="1" rIns="91425" wrap="square" tIns="45700">
            <a:normAutofit/>
          </a:bodyPr>
          <a:lstStyle>
            <a:lvl1pPr indent="-228600" lvl="0" marL="457200" algn="ctr">
              <a:spcBef>
                <a:spcPts val="600"/>
              </a:spcBef>
              <a:spcAft>
                <a:spcPts val="0"/>
              </a:spcAft>
              <a:buSzPts val="1400"/>
              <a:buNone/>
              <a:defRPr/>
            </a:lvl1pPr>
            <a:lvl2pPr indent="-228600" lvl="1" marL="914400" algn="ctr">
              <a:spcBef>
                <a:spcPts val="1200"/>
              </a:spcBef>
              <a:spcAft>
                <a:spcPts val="0"/>
              </a:spcAft>
              <a:buSzPts val="1400"/>
              <a:buNone/>
              <a:defRPr/>
            </a:lvl2pPr>
            <a:lvl3pPr indent="-228600" lvl="2" marL="1371600" algn="ctr">
              <a:spcBef>
                <a:spcPts val="1200"/>
              </a:spcBef>
              <a:spcAft>
                <a:spcPts val="0"/>
              </a:spcAft>
              <a:buSzPts val="1400"/>
              <a:buNone/>
              <a:defRPr/>
            </a:lvl3pPr>
            <a:lvl4pPr indent="-228600" lvl="3" marL="1828800" algn="ctr">
              <a:spcBef>
                <a:spcPts val="1200"/>
              </a:spcBef>
              <a:spcAft>
                <a:spcPts val="0"/>
              </a:spcAft>
              <a:buSzPts val="1400"/>
              <a:buNone/>
              <a:defRPr/>
            </a:lvl4pPr>
            <a:lvl5pPr indent="-228600" lvl="4" marL="2286000" algn="ctr">
              <a:spcBef>
                <a:spcPts val="1200"/>
              </a:spcBef>
              <a:spcAft>
                <a:spcPts val="0"/>
              </a:spcAft>
              <a:buSzPts val="1400"/>
              <a:buNone/>
              <a:defRPr/>
            </a:lvl5pPr>
            <a:lvl6pPr indent="-228600" lvl="5" marL="2743200" algn="ctr">
              <a:lnSpc>
                <a:spcPct val="100000"/>
              </a:lnSpc>
              <a:spcBef>
                <a:spcPts val="1200"/>
              </a:spcBef>
              <a:spcAft>
                <a:spcPts val="0"/>
              </a:spcAft>
              <a:buClr>
                <a:schemeClr val="lt2"/>
              </a:buClr>
              <a:buSzPts val="1800"/>
              <a:buNone/>
              <a:defRPr/>
            </a:lvl6pPr>
            <a:lvl7pPr indent="-228600" lvl="6" marL="3200400" algn="ctr">
              <a:lnSpc>
                <a:spcPct val="100000"/>
              </a:lnSpc>
              <a:spcBef>
                <a:spcPts val="1200"/>
              </a:spcBef>
              <a:spcAft>
                <a:spcPts val="0"/>
              </a:spcAft>
              <a:buClr>
                <a:schemeClr val="lt1"/>
              </a:buClr>
              <a:buSzPts val="1800"/>
              <a:buNone/>
              <a:defRPr/>
            </a:lvl7pPr>
            <a:lvl8pPr indent="-228600" lvl="7" marL="3657600" algn="ctr">
              <a:lnSpc>
                <a:spcPct val="100000"/>
              </a:lnSpc>
              <a:spcBef>
                <a:spcPts val="1200"/>
              </a:spcBef>
              <a:spcAft>
                <a:spcPts val="0"/>
              </a:spcAft>
              <a:buClr>
                <a:schemeClr val="lt2"/>
              </a:buClr>
              <a:buSzPts val="1800"/>
              <a:buNone/>
              <a:defRPr/>
            </a:lvl8pPr>
            <a:lvl9pPr indent="-228600" lvl="8" marL="4114800" algn="ctr">
              <a:lnSpc>
                <a:spcPct val="100000"/>
              </a:lnSpc>
              <a:spcBef>
                <a:spcPts val="1200"/>
              </a:spcBef>
              <a:spcAft>
                <a:spcPts val="0"/>
              </a:spcAft>
              <a:buClr>
                <a:schemeClr val="lt1"/>
              </a:buClr>
              <a:buSzPts val="1800"/>
              <a:buNone/>
              <a:defRPr/>
            </a:lvl9pPr>
          </a:lstStyle>
          <a:p/>
        </p:txBody>
      </p:sp>
      <p:sp>
        <p:nvSpPr>
          <p:cNvPr id="771" name="Google Shape;771;p321"/>
          <p:cNvSpPr txBox="1"/>
          <p:nvPr>
            <p:ph type="title"/>
          </p:nvPr>
        </p:nvSpPr>
        <p:spPr>
          <a:xfrm rot="5400000">
            <a:off x="5187890" y="2965511"/>
            <a:ext cx="5029200" cy="926980"/>
          </a:xfrm>
          <a:prstGeom prst="rect">
            <a:avLst/>
          </a:prstGeom>
          <a:solidFill>
            <a:schemeClr val="lt1"/>
          </a:solidFill>
          <a:ln cap="flat" cmpd="thinThick" w="76200">
            <a:solidFill>
              <a:schemeClr val="lt1"/>
            </a:solidFill>
            <a:prstDash val="solid"/>
            <a:miter lim="800000"/>
            <a:headEnd len="sm" w="sm" type="none"/>
            <a:tailEnd len="sm" w="sm" type="none"/>
          </a:ln>
        </p:spPr>
        <p:txBody>
          <a:bodyPr anchorCtr="0" anchor="ctr" bIns="45700" lIns="91425" spcFirstLastPara="1" rIns="91425" wrap="square" tIns="45700">
            <a:normAutofit/>
          </a:bodyPr>
          <a:lstStyle>
            <a:lvl1pPr lvl="0" algn="ctr">
              <a:spcBef>
                <a:spcPts val="400"/>
              </a:spcBef>
              <a:spcAft>
                <a:spcPts val="0"/>
              </a:spcAft>
              <a:buSzPts val="1400"/>
              <a:buNone/>
              <a:defRPr/>
            </a:lvl1pPr>
            <a:lvl2pPr lvl="1" algn="ctr">
              <a:spcBef>
                <a:spcPts val="400"/>
              </a:spcBef>
              <a:spcAft>
                <a:spcPts val="0"/>
              </a:spcAft>
              <a:buSzPts val="1400"/>
              <a:buNone/>
              <a:defRPr/>
            </a:lvl2pPr>
            <a:lvl3pPr lvl="2" algn="ctr">
              <a:spcBef>
                <a:spcPts val="400"/>
              </a:spcBef>
              <a:spcAft>
                <a:spcPts val="0"/>
              </a:spcAft>
              <a:buSzPts val="1400"/>
              <a:buNone/>
              <a:defRPr/>
            </a:lvl3pPr>
            <a:lvl4pPr lvl="3" algn="ctr">
              <a:spcBef>
                <a:spcPts val="400"/>
              </a:spcBef>
              <a:spcAft>
                <a:spcPts val="0"/>
              </a:spcAft>
              <a:buSzPts val="1400"/>
              <a:buNone/>
              <a:defRPr/>
            </a:lvl4pPr>
            <a:lvl5pPr lvl="4" algn="ctr">
              <a:spcBef>
                <a:spcPts val="400"/>
              </a:spcBef>
              <a:spcAft>
                <a:spcPts val="0"/>
              </a:spcAft>
              <a:buSzPts val="1400"/>
              <a:buNone/>
              <a:defRPr/>
            </a:lvl5pPr>
            <a:lvl6pPr lvl="5" algn="ctr">
              <a:spcBef>
                <a:spcPts val="400"/>
              </a:spcBef>
              <a:spcAft>
                <a:spcPts val="0"/>
              </a:spcAft>
              <a:buSzPts val="1400"/>
              <a:buNone/>
              <a:defRPr/>
            </a:lvl6pPr>
            <a:lvl7pPr lvl="6" algn="ctr">
              <a:spcBef>
                <a:spcPts val="400"/>
              </a:spcBef>
              <a:spcAft>
                <a:spcPts val="0"/>
              </a:spcAft>
              <a:buSzPts val="1400"/>
              <a:buNone/>
              <a:defRPr/>
            </a:lvl7pPr>
            <a:lvl8pPr lvl="7" algn="ctr">
              <a:spcBef>
                <a:spcPts val="400"/>
              </a:spcBef>
              <a:spcAft>
                <a:spcPts val="0"/>
              </a:spcAft>
              <a:buSzPts val="1400"/>
              <a:buNone/>
              <a:defRPr/>
            </a:lvl8pPr>
            <a:lvl9pPr lvl="8" algn="ctr">
              <a:spcBef>
                <a:spcPts val="400"/>
              </a:spcBef>
              <a:spcAft>
                <a:spcPts val="0"/>
              </a:spcAft>
              <a:buSzPts val="1400"/>
              <a:buNone/>
              <a:defRPr/>
            </a:lvl9pPr>
          </a:lstStyle>
          <a:p/>
        </p:txBody>
      </p:sp>
      <p:sp>
        <p:nvSpPr>
          <p:cNvPr id="772" name="Google Shape;772;p321"/>
          <p:cNvSpPr txBox="1"/>
          <p:nvPr>
            <p:ph idx="10" type="dt"/>
          </p:nvPr>
        </p:nvSpPr>
        <p:spPr>
          <a:xfrm>
            <a:off x="2981325" y="273050"/>
            <a:ext cx="3181350" cy="292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3" name="Google Shape;773;p321"/>
          <p:cNvSpPr txBox="1"/>
          <p:nvPr>
            <p:ph idx="11" type="ftr"/>
          </p:nvPr>
        </p:nvSpPr>
        <p:spPr>
          <a:xfrm>
            <a:off x="1447800" y="6486525"/>
            <a:ext cx="6248400" cy="2921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4" name="Google Shape;774;p321"/>
          <p:cNvSpPr txBox="1"/>
          <p:nvPr>
            <p:ph idx="12" type="sldNum"/>
          </p:nvPr>
        </p:nvSpPr>
        <p:spPr>
          <a:xfrm>
            <a:off x="4038600" y="6172200"/>
            <a:ext cx="1066800" cy="304800"/>
          </a:xfrm>
          <a:prstGeom prst="rect">
            <a:avLst/>
          </a:prstGeom>
          <a:noFill/>
          <a:ln>
            <a:noFill/>
          </a:ln>
        </p:spPr>
        <p:txBody>
          <a:bodyPr anchorCtr="0" anchor="ctr" bIns="0" lIns="0" spcFirstLastPara="1" rIns="0" wrap="square" tIns="0">
            <a:normAutofit/>
          </a:bodyPr>
          <a:lstStyle>
            <a:lvl1pPr indent="0" lvl="0" marL="0" marR="0" algn="ctr">
              <a:spcBef>
                <a:spcPts val="0"/>
              </a:spcBef>
              <a:spcAft>
                <a:spcPts val="0"/>
              </a:spcAft>
              <a:buNone/>
              <a:defRPr b="1" sz="1200">
                <a:solidFill>
                  <a:schemeClr val="lt1"/>
                </a:solidFill>
                <a:latin typeface="Garamond"/>
                <a:ea typeface="Garamond"/>
                <a:cs typeface="Garamond"/>
                <a:sym typeface="Garamond"/>
              </a:defRPr>
            </a:lvl1pPr>
            <a:lvl2pPr indent="0" lvl="1" marL="0" marR="0" algn="ctr">
              <a:spcBef>
                <a:spcPts val="0"/>
              </a:spcBef>
              <a:spcAft>
                <a:spcPts val="0"/>
              </a:spcAft>
              <a:buNone/>
              <a:defRPr b="1" sz="1200">
                <a:solidFill>
                  <a:schemeClr val="lt1"/>
                </a:solidFill>
                <a:latin typeface="Garamond"/>
                <a:ea typeface="Garamond"/>
                <a:cs typeface="Garamond"/>
                <a:sym typeface="Garamond"/>
              </a:defRPr>
            </a:lvl2pPr>
            <a:lvl3pPr indent="0" lvl="2" marL="0" marR="0" algn="ctr">
              <a:spcBef>
                <a:spcPts val="0"/>
              </a:spcBef>
              <a:spcAft>
                <a:spcPts val="0"/>
              </a:spcAft>
              <a:buNone/>
              <a:defRPr b="1" sz="1200">
                <a:solidFill>
                  <a:schemeClr val="lt1"/>
                </a:solidFill>
                <a:latin typeface="Garamond"/>
                <a:ea typeface="Garamond"/>
                <a:cs typeface="Garamond"/>
                <a:sym typeface="Garamond"/>
              </a:defRPr>
            </a:lvl3pPr>
            <a:lvl4pPr indent="0" lvl="3" marL="0" marR="0" algn="ctr">
              <a:spcBef>
                <a:spcPts val="0"/>
              </a:spcBef>
              <a:spcAft>
                <a:spcPts val="0"/>
              </a:spcAft>
              <a:buNone/>
              <a:defRPr b="1" sz="1200">
                <a:solidFill>
                  <a:schemeClr val="lt1"/>
                </a:solidFill>
                <a:latin typeface="Garamond"/>
                <a:ea typeface="Garamond"/>
                <a:cs typeface="Garamond"/>
                <a:sym typeface="Garamond"/>
              </a:defRPr>
            </a:lvl4pPr>
            <a:lvl5pPr indent="0" lvl="4" marL="0" marR="0" algn="ctr">
              <a:spcBef>
                <a:spcPts val="0"/>
              </a:spcBef>
              <a:spcAft>
                <a:spcPts val="0"/>
              </a:spcAft>
              <a:buNone/>
              <a:defRPr b="1" sz="1200">
                <a:solidFill>
                  <a:schemeClr val="lt1"/>
                </a:solidFill>
                <a:latin typeface="Garamond"/>
                <a:ea typeface="Garamond"/>
                <a:cs typeface="Garamond"/>
                <a:sym typeface="Garamond"/>
              </a:defRPr>
            </a:lvl5pPr>
            <a:lvl6pPr indent="0" lvl="5" marL="0" marR="0" algn="ctr">
              <a:spcBef>
                <a:spcPts val="0"/>
              </a:spcBef>
              <a:spcAft>
                <a:spcPts val="0"/>
              </a:spcAft>
              <a:buNone/>
              <a:defRPr b="1" sz="1200">
                <a:solidFill>
                  <a:schemeClr val="lt1"/>
                </a:solidFill>
                <a:latin typeface="Garamond"/>
                <a:ea typeface="Garamond"/>
                <a:cs typeface="Garamond"/>
                <a:sym typeface="Garamond"/>
              </a:defRPr>
            </a:lvl6pPr>
            <a:lvl7pPr indent="0" lvl="6" marL="0" marR="0" algn="ctr">
              <a:spcBef>
                <a:spcPts val="0"/>
              </a:spcBef>
              <a:spcAft>
                <a:spcPts val="0"/>
              </a:spcAft>
              <a:buNone/>
              <a:defRPr b="1" sz="1200">
                <a:solidFill>
                  <a:schemeClr val="lt1"/>
                </a:solidFill>
                <a:latin typeface="Garamond"/>
                <a:ea typeface="Garamond"/>
                <a:cs typeface="Garamond"/>
                <a:sym typeface="Garamond"/>
              </a:defRPr>
            </a:lvl7pPr>
            <a:lvl8pPr indent="0" lvl="7" marL="0" marR="0" algn="ctr">
              <a:spcBef>
                <a:spcPts val="0"/>
              </a:spcBef>
              <a:spcAft>
                <a:spcPts val="0"/>
              </a:spcAft>
              <a:buNone/>
              <a:defRPr b="1" sz="1200">
                <a:solidFill>
                  <a:schemeClr val="lt1"/>
                </a:solidFill>
                <a:latin typeface="Garamond"/>
                <a:ea typeface="Garamond"/>
                <a:cs typeface="Garamond"/>
                <a:sym typeface="Garamond"/>
              </a:defRPr>
            </a:lvl8pPr>
            <a:lvl9pPr indent="0" lvl="8" marL="0" marR="0" algn="ctr">
              <a:spcBef>
                <a:spcPts val="0"/>
              </a:spcBef>
              <a:spcAft>
                <a:spcPts val="0"/>
              </a:spcAft>
              <a:buNone/>
              <a:defRPr b="1" sz="1200">
                <a:solidFill>
                  <a:schemeClr val="lt1"/>
                </a:solidFill>
                <a:latin typeface="Garamond"/>
                <a:ea typeface="Garamond"/>
                <a:cs typeface="Garamond"/>
                <a:sym typeface="Garamond"/>
              </a:defRPr>
            </a:lvl9pPr>
          </a:lstStyle>
          <a:p>
            <a:pPr indent="0" lvl="0" marL="0" rtl="0" algn="ctr">
              <a:spcBef>
                <a:spcPts val="0"/>
              </a:spcBef>
              <a:spcAft>
                <a:spcPts val="0"/>
              </a:spcAft>
              <a:buNone/>
            </a:pPr>
            <a:fld id="{00000000-1234-1234-1234-123412341234}" type="slidenum">
              <a:rPr lang="el-G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0.xml"/><Relationship Id="rId12" Type="http://schemas.openxmlformats.org/officeDocument/2006/relationships/slideLayout" Target="../slideLayouts/slideLayout11.xml"/><Relationship Id="rId1" Type="http://schemas.openxmlformats.org/officeDocument/2006/relationships/image" Target="../media/image2.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9.xml"/><Relationship Id="rId10" Type="http://schemas.openxmlformats.org/officeDocument/2006/relationships/slideLayout" Target="../slideLayouts/slideLayout108.xml"/><Relationship Id="rId13" Type="http://schemas.openxmlformats.org/officeDocument/2006/relationships/theme" Target="../theme/theme27.xml"/><Relationship Id="rId12" Type="http://schemas.openxmlformats.org/officeDocument/2006/relationships/slideLayout" Target="../slideLayouts/slideLayout110.xml"/><Relationship Id="rId1" Type="http://schemas.openxmlformats.org/officeDocument/2006/relationships/image" Target="../media/image1.png"/><Relationship Id="rId2" Type="http://schemas.openxmlformats.org/officeDocument/2006/relationships/slideLayout" Target="../slideLayouts/slideLayout100.xml"/><Relationship Id="rId3" Type="http://schemas.openxmlformats.org/officeDocument/2006/relationships/slideLayout" Target="../slideLayouts/slideLayout101.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5" Type="http://schemas.openxmlformats.org/officeDocument/2006/relationships/slideLayout" Target="../slideLayouts/slideLayout103.xml"/><Relationship Id="rId6" Type="http://schemas.openxmlformats.org/officeDocument/2006/relationships/slideLayout" Target="../slideLayouts/slideLayout104.xml"/><Relationship Id="rId7" Type="http://schemas.openxmlformats.org/officeDocument/2006/relationships/slideLayout" Target="../slideLayouts/slideLayout105.xml"/><Relationship Id="rId8"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0" Type="http://schemas.openxmlformats.org/officeDocument/2006/relationships/slideLayout" Target="../slideLayouts/slideLayout120.xml"/><Relationship Id="rId12" Type="http://schemas.openxmlformats.org/officeDocument/2006/relationships/theme" Target="../theme/theme25.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1.xml"/><Relationship Id="rId10" Type="http://schemas.openxmlformats.org/officeDocument/2006/relationships/slideLayout" Target="../slideLayouts/slideLayout130.xml"/><Relationship Id="rId13" Type="http://schemas.openxmlformats.org/officeDocument/2006/relationships/theme" Target="../theme/theme30.xml"/><Relationship Id="rId12" Type="http://schemas.openxmlformats.org/officeDocument/2006/relationships/slideLayout" Target="../slideLayouts/slideLayout132.xml"/><Relationship Id="rId1" Type="http://schemas.openxmlformats.org/officeDocument/2006/relationships/image" Target="../media/image1.png"/><Relationship Id="rId2" Type="http://schemas.openxmlformats.org/officeDocument/2006/relationships/slideLayout" Target="../slideLayouts/slideLayout122.xml"/><Relationship Id="rId3" Type="http://schemas.openxmlformats.org/officeDocument/2006/relationships/slideLayout" Target="../slideLayouts/slideLayout123.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5" Type="http://schemas.openxmlformats.org/officeDocument/2006/relationships/slideLayout" Target="../slideLayouts/slideLayout125.xml"/><Relationship Id="rId6" Type="http://schemas.openxmlformats.org/officeDocument/2006/relationships/slideLayout" Target="../slideLayouts/slideLayout126.xml"/><Relationship Id="rId7" Type="http://schemas.openxmlformats.org/officeDocument/2006/relationships/slideLayout" Target="../slideLayouts/slideLayout127.xml"/><Relationship Id="rId8" Type="http://schemas.openxmlformats.org/officeDocument/2006/relationships/slideLayout" Target="../slideLayouts/slideLayout128.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0" Type="http://schemas.openxmlformats.org/officeDocument/2006/relationships/slideLayout" Target="../slideLayouts/slideLayout142.xml"/><Relationship Id="rId12" Type="http://schemas.openxmlformats.org/officeDocument/2006/relationships/theme" Target="../theme/theme9.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3.xml"/><Relationship Id="rId10" Type="http://schemas.openxmlformats.org/officeDocument/2006/relationships/slideLayout" Target="../slideLayouts/slideLayout152.xml"/><Relationship Id="rId13" Type="http://schemas.openxmlformats.org/officeDocument/2006/relationships/theme" Target="../theme/theme29.xml"/><Relationship Id="rId12" Type="http://schemas.openxmlformats.org/officeDocument/2006/relationships/slideLayout" Target="../slideLayouts/slideLayout154.xml"/><Relationship Id="rId1" Type="http://schemas.openxmlformats.org/officeDocument/2006/relationships/image" Target="../media/image4.jpg"/><Relationship Id="rId2" Type="http://schemas.openxmlformats.org/officeDocument/2006/relationships/slideLayout" Target="../slideLayouts/slideLayout144.xml"/><Relationship Id="rId3" Type="http://schemas.openxmlformats.org/officeDocument/2006/relationships/slideLayout" Target="../slideLayouts/slideLayout145.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5" Type="http://schemas.openxmlformats.org/officeDocument/2006/relationships/slideLayout" Target="../slideLayouts/slideLayout147.xml"/><Relationship Id="rId6" Type="http://schemas.openxmlformats.org/officeDocument/2006/relationships/slideLayout" Target="../slideLayouts/slideLayout148.xml"/><Relationship Id="rId7" Type="http://schemas.openxmlformats.org/officeDocument/2006/relationships/slideLayout" Target="../slideLayouts/slideLayout149.xml"/><Relationship Id="rId8" Type="http://schemas.openxmlformats.org/officeDocument/2006/relationships/slideLayout" Target="../slideLayouts/slideLayout150.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4.xml"/><Relationship Id="rId10" Type="http://schemas.openxmlformats.org/officeDocument/2006/relationships/slideLayout" Target="../slideLayouts/slideLayout163.xml"/><Relationship Id="rId13" Type="http://schemas.openxmlformats.org/officeDocument/2006/relationships/theme" Target="../theme/theme15.xml"/><Relationship Id="rId12" Type="http://schemas.openxmlformats.org/officeDocument/2006/relationships/slideLayout" Target="../slideLayouts/slideLayout165.xml"/><Relationship Id="rId1" Type="http://schemas.openxmlformats.org/officeDocument/2006/relationships/image" Target="../media/image1.png"/><Relationship Id="rId2" Type="http://schemas.openxmlformats.org/officeDocument/2006/relationships/slideLayout" Target="../slideLayouts/slideLayout155.xml"/><Relationship Id="rId3" Type="http://schemas.openxmlformats.org/officeDocument/2006/relationships/slideLayout" Target="../slideLayouts/slideLayout156.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5" Type="http://schemas.openxmlformats.org/officeDocument/2006/relationships/slideLayout" Target="../slideLayouts/slideLayout158.xml"/><Relationship Id="rId6" Type="http://schemas.openxmlformats.org/officeDocument/2006/relationships/slideLayout" Target="../slideLayouts/slideLayout159.xml"/><Relationship Id="rId7" Type="http://schemas.openxmlformats.org/officeDocument/2006/relationships/slideLayout" Target="../slideLayouts/slideLayout160.xml"/><Relationship Id="rId8" Type="http://schemas.openxmlformats.org/officeDocument/2006/relationships/slideLayout" Target="../slideLayouts/slideLayout161.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0" Type="http://schemas.openxmlformats.org/officeDocument/2006/relationships/slideLayout" Target="../slideLayouts/slideLayout175.xml"/><Relationship Id="rId12" Type="http://schemas.openxmlformats.org/officeDocument/2006/relationships/theme" Target="../theme/theme5.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0" Type="http://schemas.openxmlformats.org/officeDocument/2006/relationships/slideLayout" Target="../slideLayouts/slideLayout186.xml"/><Relationship Id="rId12" Type="http://schemas.openxmlformats.org/officeDocument/2006/relationships/theme" Target="../theme/theme11.xml"/><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7.xml"/><Relationship Id="rId10" Type="http://schemas.openxmlformats.org/officeDocument/2006/relationships/slideLayout" Target="../slideLayouts/slideLayout196.xml"/><Relationship Id="rId13" Type="http://schemas.openxmlformats.org/officeDocument/2006/relationships/theme" Target="../theme/theme14.xml"/><Relationship Id="rId12" Type="http://schemas.openxmlformats.org/officeDocument/2006/relationships/slideLayout" Target="../slideLayouts/slideLayout198.xml"/><Relationship Id="rId1" Type="http://schemas.openxmlformats.org/officeDocument/2006/relationships/image" Target="../media/image1.png"/><Relationship Id="rId2" Type="http://schemas.openxmlformats.org/officeDocument/2006/relationships/slideLayout" Target="../slideLayouts/slideLayout188.xml"/><Relationship Id="rId3" Type="http://schemas.openxmlformats.org/officeDocument/2006/relationships/slideLayout" Target="../slideLayouts/slideLayout189.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5" Type="http://schemas.openxmlformats.org/officeDocument/2006/relationships/slideLayout" Target="../slideLayouts/slideLayout191.xml"/><Relationship Id="rId6" Type="http://schemas.openxmlformats.org/officeDocument/2006/relationships/slideLayout" Target="../slideLayouts/slideLayout192.xml"/><Relationship Id="rId7" Type="http://schemas.openxmlformats.org/officeDocument/2006/relationships/slideLayout" Target="../slideLayouts/slideLayout193.xml"/><Relationship Id="rId8" Type="http://schemas.openxmlformats.org/officeDocument/2006/relationships/slideLayout" Target="../slideLayouts/slideLayout194.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0" Type="http://schemas.openxmlformats.org/officeDocument/2006/relationships/slideLayout" Target="../slideLayouts/slideLayout208.xml"/><Relationship Id="rId12" Type="http://schemas.openxmlformats.org/officeDocument/2006/relationships/theme" Target="../theme/theme16.xml"/><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0" Type="http://schemas.openxmlformats.org/officeDocument/2006/relationships/slideLayout" Target="../slideLayouts/slideLayout219.xml"/><Relationship Id="rId12" Type="http://schemas.openxmlformats.org/officeDocument/2006/relationships/theme" Target="../theme/theme19.xml"/><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0" Type="http://schemas.openxmlformats.org/officeDocument/2006/relationships/slideLayout" Target="../slideLayouts/slideLayout230.xml"/><Relationship Id="rId12" Type="http://schemas.openxmlformats.org/officeDocument/2006/relationships/theme" Target="../theme/theme8.xml"/><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0" Type="http://schemas.openxmlformats.org/officeDocument/2006/relationships/slideLayout" Target="../slideLayouts/slideLayout241.xml"/><Relationship Id="rId12" Type="http://schemas.openxmlformats.org/officeDocument/2006/relationships/theme" Target="../theme/theme21.xml"/><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0" Type="http://schemas.openxmlformats.org/officeDocument/2006/relationships/slideLayout" Target="../slideLayouts/slideLayout252.xml"/><Relationship Id="rId12" Type="http://schemas.openxmlformats.org/officeDocument/2006/relationships/theme" Target="../theme/theme31.xml"/><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0" Type="http://schemas.openxmlformats.org/officeDocument/2006/relationships/slideLayout" Target="../slideLayouts/slideLayout263.xml"/><Relationship Id="rId12" Type="http://schemas.openxmlformats.org/officeDocument/2006/relationships/theme" Target="../theme/theme26.xml"/><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4.xml"/><Relationship Id="rId10" Type="http://schemas.openxmlformats.org/officeDocument/2006/relationships/slideLayout" Target="../slideLayouts/slideLayout273.xml"/><Relationship Id="rId13" Type="http://schemas.openxmlformats.org/officeDocument/2006/relationships/theme" Target="../theme/theme22.xml"/><Relationship Id="rId12" Type="http://schemas.openxmlformats.org/officeDocument/2006/relationships/slideLayout" Target="../slideLayouts/slideLayout275.xml"/><Relationship Id="rId1" Type="http://schemas.openxmlformats.org/officeDocument/2006/relationships/image" Target="../media/image8.png"/><Relationship Id="rId2" Type="http://schemas.openxmlformats.org/officeDocument/2006/relationships/slideLayout" Target="../slideLayouts/slideLayout265.xml"/><Relationship Id="rId3" Type="http://schemas.openxmlformats.org/officeDocument/2006/relationships/slideLayout" Target="../slideLayouts/slideLayout266.xml"/><Relationship Id="rId4" Type="http://schemas.openxmlformats.org/officeDocument/2006/relationships/slideLayout" Target="../slideLayouts/slideLayout267.xml"/><Relationship Id="rId9" Type="http://schemas.openxmlformats.org/officeDocument/2006/relationships/slideLayout" Target="../slideLayouts/slideLayout272.xml"/><Relationship Id="rId5" Type="http://schemas.openxmlformats.org/officeDocument/2006/relationships/slideLayout" Target="../slideLayouts/slideLayout268.xml"/><Relationship Id="rId6" Type="http://schemas.openxmlformats.org/officeDocument/2006/relationships/slideLayout" Target="../slideLayouts/slideLayout269.xml"/><Relationship Id="rId7" Type="http://schemas.openxmlformats.org/officeDocument/2006/relationships/slideLayout" Target="../slideLayouts/slideLayout270.xml"/><Relationship Id="rId8" Type="http://schemas.openxmlformats.org/officeDocument/2006/relationships/slideLayout" Target="../slideLayouts/slideLayout271.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5.xml"/><Relationship Id="rId10" Type="http://schemas.openxmlformats.org/officeDocument/2006/relationships/slideLayout" Target="../slideLayouts/slideLayout284.xml"/><Relationship Id="rId13" Type="http://schemas.openxmlformats.org/officeDocument/2006/relationships/theme" Target="../theme/theme12.xml"/><Relationship Id="rId12" Type="http://schemas.openxmlformats.org/officeDocument/2006/relationships/slideLayout" Target="../slideLayouts/slideLayout286.xml"/><Relationship Id="rId1" Type="http://schemas.openxmlformats.org/officeDocument/2006/relationships/image" Target="../media/image11.png"/><Relationship Id="rId2" Type="http://schemas.openxmlformats.org/officeDocument/2006/relationships/slideLayout" Target="../slideLayouts/slideLayout276.xml"/><Relationship Id="rId3" Type="http://schemas.openxmlformats.org/officeDocument/2006/relationships/slideLayout" Target="../slideLayouts/slideLayout277.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5" Type="http://schemas.openxmlformats.org/officeDocument/2006/relationships/slideLayout" Target="../slideLayouts/slideLayout279.xml"/><Relationship Id="rId6" Type="http://schemas.openxmlformats.org/officeDocument/2006/relationships/slideLayout" Target="../slideLayouts/slideLayout280.xml"/><Relationship Id="rId7" Type="http://schemas.openxmlformats.org/officeDocument/2006/relationships/slideLayout" Target="../slideLayouts/slideLayout281.xml"/><Relationship Id="rId8" Type="http://schemas.openxmlformats.org/officeDocument/2006/relationships/slideLayout" Target="../slideLayouts/slideLayout282.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0" Type="http://schemas.openxmlformats.org/officeDocument/2006/relationships/slideLayout" Target="../slideLayouts/slideLayout296.xml"/><Relationship Id="rId12" Type="http://schemas.openxmlformats.org/officeDocument/2006/relationships/theme" Target="../theme/theme10.xml"/><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8.xml"/><Relationship Id="rId10" Type="http://schemas.openxmlformats.org/officeDocument/2006/relationships/slideLayout" Target="../slideLayouts/slideLayout307.xml"/><Relationship Id="rId12" Type="http://schemas.openxmlformats.org/officeDocument/2006/relationships/theme" Target="../theme/theme3.xml"/><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9.xml"/><Relationship Id="rId10" Type="http://schemas.openxmlformats.org/officeDocument/2006/relationships/slideLayout" Target="../slideLayouts/slideLayout318.xml"/><Relationship Id="rId12" Type="http://schemas.openxmlformats.org/officeDocument/2006/relationships/theme" Target="../theme/theme18.xml"/><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2.xml"/><Relationship Id="rId10" Type="http://schemas.openxmlformats.org/officeDocument/2006/relationships/slideLayout" Target="../slideLayouts/slideLayout31.xml"/><Relationship Id="rId13" Type="http://schemas.openxmlformats.org/officeDocument/2006/relationships/theme" Target="../theme/theme17.xml"/><Relationship Id="rId12" Type="http://schemas.openxmlformats.org/officeDocument/2006/relationships/slideLayout" Target="../slideLayouts/slideLayout33.xml"/><Relationship Id="rId1" Type="http://schemas.openxmlformats.org/officeDocument/2006/relationships/image" Target="../media/image1.pn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29.xml"/><Relationship Id="rId10" Type="http://schemas.openxmlformats.org/officeDocument/2006/relationships/slideLayout" Target="../slideLayouts/slideLayout328.xml"/><Relationship Id="rId13" Type="http://schemas.openxmlformats.org/officeDocument/2006/relationships/theme" Target="../theme/theme28.xml"/><Relationship Id="rId12" Type="http://schemas.openxmlformats.org/officeDocument/2006/relationships/slideLayout" Target="../slideLayouts/slideLayout330.xml"/><Relationship Id="rId1" Type="http://schemas.openxmlformats.org/officeDocument/2006/relationships/image" Target="../media/image2.jpg"/><Relationship Id="rId2" Type="http://schemas.openxmlformats.org/officeDocument/2006/relationships/slideLayout" Target="../slideLayouts/slideLayout320.xml"/><Relationship Id="rId3" Type="http://schemas.openxmlformats.org/officeDocument/2006/relationships/slideLayout" Target="../slideLayouts/slideLayout321.xml"/><Relationship Id="rId4" Type="http://schemas.openxmlformats.org/officeDocument/2006/relationships/slideLayout" Target="../slideLayouts/slideLayout322.xml"/><Relationship Id="rId9" Type="http://schemas.openxmlformats.org/officeDocument/2006/relationships/slideLayout" Target="../slideLayouts/slideLayout327.xml"/><Relationship Id="rId5" Type="http://schemas.openxmlformats.org/officeDocument/2006/relationships/slideLayout" Target="../slideLayouts/slideLayout323.xml"/><Relationship Id="rId6" Type="http://schemas.openxmlformats.org/officeDocument/2006/relationships/slideLayout" Target="../slideLayouts/slideLayout324.xml"/><Relationship Id="rId7" Type="http://schemas.openxmlformats.org/officeDocument/2006/relationships/slideLayout" Target="../slideLayouts/slideLayout325.xml"/><Relationship Id="rId8" Type="http://schemas.openxmlformats.org/officeDocument/2006/relationships/slideLayout" Target="../slideLayouts/slideLayout32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0" Type="http://schemas.openxmlformats.org/officeDocument/2006/relationships/slideLayout" Target="../slideLayouts/slideLayout43.xml"/><Relationship Id="rId12" Type="http://schemas.openxmlformats.org/officeDocument/2006/relationships/theme" Target="../theme/theme6.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9" Type="http://schemas.openxmlformats.org/officeDocument/2006/relationships/slideLayout" Target="../slideLayouts/slideLayout4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4.xml"/><Relationship Id="rId10" Type="http://schemas.openxmlformats.org/officeDocument/2006/relationships/slideLayout" Target="../slideLayouts/slideLayout53.xml"/><Relationship Id="rId13" Type="http://schemas.openxmlformats.org/officeDocument/2006/relationships/theme" Target="../theme/theme7.xml"/><Relationship Id="rId12" Type="http://schemas.openxmlformats.org/officeDocument/2006/relationships/slideLayout" Target="../slideLayouts/slideLayout55.xml"/><Relationship Id="rId1" Type="http://schemas.openxmlformats.org/officeDocument/2006/relationships/image" Target="../media/image2.jpg"/><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0" Type="http://schemas.openxmlformats.org/officeDocument/2006/relationships/slideLayout" Target="../slideLayouts/slideLayout65.xml"/><Relationship Id="rId12" Type="http://schemas.openxmlformats.org/officeDocument/2006/relationships/theme" Target="../theme/theme23.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9" Type="http://schemas.openxmlformats.org/officeDocument/2006/relationships/slideLayout" Target="../slideLayouts/slideLayout64.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6.xml"/><Relationship Id="rId10" Type="http://schemas.openxmlformats.org/officeDocument/2006/relationships/slideLayout" Target="../slideLayouts/slideLayout75.xml"/><Relationship Id="rId13" Type="http://schemas.openxmlformats.org/officeDocument/2006/relationships/theme" Target="../theme/theme4.xml"/><Relationship Id="rId12" Type="http://schemas.openxmlformats.org/officeDocument/2006/relationships/slideLayout" Target="../slideLayouts/slideLayout77.xml"/><Relationship Id="rId1" Type="http://schemas.openxmlformats.org/officeDocument/2006/relationships/image" Target="../media/image4.jpg"/><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9" Type="http://schemas.openxmlformats.org/officeDocument/2006/relationships/slideLayout" Target="../slideLayouts/slideLayout74.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7.xml"/><Relationship Id="rId10" Type="http://schemas.openxmlformats.org/officeDocument/2006/relationships/slideLayout" Target="../slideLayouts/slideLayout86.xml"/><Relationship Id="rId13" Type="http://schemas.openxmlformats.org/officeDocument/2006/relationships/theme" Target="../theme/theme1.xml"/><Relationship Id="rId12" Type="http://schemas.openxmlformats.org/officeDocument/2006/relationships/slideLayout" Target="../slideLayouts/slideLayout88.xml"/><Relationship Id="rId1" Type="http://schemas.openxmlformats.org/officeDocument/2006/relationships/image" Target="../media/image6.png"/><Relationship Id="rId2" Type="http://schemas.openxmlformats.org/officeDocument/2006/relationships/slideLayout" Target="../slideLayouts/slideLayout78.xml"/><Relationship Id="rId3" Type="http://schemas.openxmlformats.org/officeDocument/2006/relationships/slideLayout" Target="../slideLayouts/slideLayout79.xml"/><Relationship Id="rId4" Type="http://schemas.openxmlformats.org/officeDocument/2006/relationships/slideLayout" Target="../slideLayouts/slideLayout80.xml"/><Relationship Id="rId9" Type="http://schemas.openxmlformats.org/officeDocument/2006/relationships/slideLayout" Target="../slideLayouts/slideLayout85.xml"/><Relationship Id="rId5" Type="http://schemas.openxmlformats.org/officeDocument/2006/relationships/slideLayout" Target="../slideLayouts/slideLayout81.xml"/><Relationship Id="rId6" Type="http://schemas.openxmlformats.org/officeDocument/2006/relationships/slideLayout" Target="../slideLayouts/slideLayout82.xml"/><Relationship Id="rId7" Type="http://schemas.openxmlformats.org/officeDocument/2006/relationships/slideLayout" Target="../slideLayouts/slideLayout83.xml"/><Relationship Id="rId8"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8.xml"/><Relationship Id="rId10" Type="http://schemas.openxmlformats.org/officeDocument/2006/relationships/slideLayout" Target="../slideLayouts/slideLayout97.xml"/><Relationship Id="rId13" Type="http://schemas.openxmlformats.org/officeDocument/2006/relationships/theme" Target="../theme/theme24.xml"/><Relationship Id="rId12" Type="http://schemas.openxmlformats.org/officeDocument/2006/relationships/slideLayout" Target="../slideLayouts/slideLayout99.xml"/><Relationship Id="rId1" Type="http://schemas.openxmlformats.org/officeDocument/2006/relationships/image" Target="../media/image5.png"/><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9" Type="http://schemas.openxmlformats.org/officeDocument/2006/relationships/slideLayout" Target="../slideLayouts/slideLayout96.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11"/>
          <p:cNvSpPr/>
          <p:nvPr/>
        </p:nvSpPr>
        <p:spPr>
          <a:xfrm flipH="1">
            <a:off x="8153400" y="0"/>
            <a:ext cx="990600" cy="6858000"/>
          </a:xfrm>
          <a:prstGeom prst="rect">
            <a:avLst/>
          </a:prstGeom>
          <a:blipFill rotWithShape="1">
            <a:blip r:embed="rId1">
              <a:alphaModFix amt="43000"/>
            </a:blip>
            <a:tile algn="tl" flip="none" tx="0" sx="50000" ty="0" sy="50000"/>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1" name="Google Shape;11;p111"/>
          <p:cNvSpPr txBox="1"/>
          <p:nvPr>
            <p:ph type="title"/>
          </p:nvPr>
        </p:nvSpPr>
        <p:spPr>
          <a:xfrm>
            <a:off x="457200" y="320675"/>
            <a:ext cx="7239000" cy="1143000"/>
          </a:xfrm>
          <a:prstGeom prst="rect">
            <a:avLst/>
          </a:prstGeom>
          <a:noFill/>
          <a:ln>
            <a:noFill/>
          </a:ln>
        </p:spPr>
        <p:txBody>
          <a:bodyPr anchorCtr="0" anchor="b" bIns="0" lIns="45700" spcFirstLastPara="1" rIns="45700" wrap="square" tIns="0">
            <a:normAutofit/>
          </a:bodyPr>
          <a:lstStyle>
            <a:lvl1pPr lvl="0" marR="0" rtl="0" algn="l">
              <a:spcBef>
                <a:spcPts val="0"/>
              </a:spcBef>
              <a:spcAft>
                <a:spcPts val="0"/>
              </a:spcAft>
              <a:buSzPts val="1400"/>
              <a:buNone/>
              <a:defRPr b="1" i="0" sz="3800" u="none" cap="none" strike="noStrike">
                <a:solidFill>
                  <a:srgbClr val="FEF7F0"/>
                </a:solidFill>
                <a:latin typeface="Trebuchet MS"/>
                <a:ea typeface="Trebuchet MS"/>
                <a:cs typeface="Trebuchet MS"/>
                <a:sym typeface="Trebuchet MS"/>
              </a:defRPr>
            </a:lvl1pPr>
            <a:lvl2pPr lvl="1" marR="0" rtl="0" algn="l">
              <a:spcBef>
                <a:spcPts val="0"/>
              </a:spcBef>
              <a:spcAft>
                <a:spcPts val="0"/>
              </a:spcAft>
              <a:buSzPts val="1400"/>
              <a:buNone/>
              <a:defRPr b="1" i="0" sz="3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1" i="0" sz="3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1" i="0" sz="3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1" i="0" sz="3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1" i="0" sz="3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1" i="0" sz="3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1" i="0" sz="3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1" i="0" sz="3800" u="none" cap="none" strike="noStrike">
                <a:solidFill>
                  <a:schemeClr val="dk1"/>
                </a:solidFill>
                <a:latin typeface="Trebuchet MS"/>
                <a:ea typeface="Trebuchet MS"/>
                <a:cs typeface="Trebuchet MS"/>
                <a:sym typeface="Trebuchet MS"/>
              </a:defRPr>
            </a:lvl9pPr>
          </a:lstStyle>
          <a:p/>
        </p:txBody>
      </p:sp>
      <p:sp>
        <p:nvSpPr>
          <p:cNvPr id="12" name="Google Shape;12;p111"/>
          <p:cNvSpPr txBox="1"/>
          <p:nvPr>
            <p:ph idx="1" type="body"/>
          </p:nvPr>
        </p:nvSpPr>
        <p:spPr>
          <a:xfrm>
            <a:off x="457200" y="1609725"/>
            <a:ext cx="7239000" cy="4846638"/>
          </a:xfrm>
          <a:prstGeom prst="rect">
            <a:avLst/>
          </a:prstGeom>
          <a:noFill/>
          <a:ln>
            <a:noFill/>
          </a:ln>
        </p:spPr>
        <p:txBody>
          <a:bodyPr anchorCtr="0" anchor="t" bIns="45700" lIns="91425" spcFirstLastPara="1" rIns="91425" wrap="square" tIns="45700">
            <a:noAutofit/>
          </a:bodyPr>
          <a:lstStyle>
            <a:lvl1pPr indent="-349123" lvl="0" marL="457200" marR="0" rtl="0" algn="l">
              <a:spcBef>
                <a:spcPts val="600"/>
              </a:spcBef>
              <a:spcAft>
                <a:spcPts val="0"/>
              </a:spcAft>
              <a:buClr>
                <a:schemeClr val="dk2"/>
              </a:buClr>
              <a:buSzPts val="1898"/>
              <a:buFont typeface="Noto Sans Symbols"/>
              <a:buChar char="⦿"/>
              <a:defRPr b="0" i="0" sz="2600" u="none" cap="none" strike="noStrike">
                <a:solidFill>
                  <a:schemeClr val="dk1"/>
                </a:solidFill>
                <a:latin typeface="Trebuchet MS"/>
                <a:ea typeface="Trebuchet MS"/>
                <a:cs typeface="Trebuchet MS"/>
                <a:sym typeface="Trebuchet MS"/>
              </a:defRPr>
            </a:lvl1pPr>
            <a:lvl2pPr indent="-345440" lvl="1" marL="914400" marR="0" rtl="0" algn="l">
              <a:spcBef>
                <a:spcPts val="500"/>
              </a:spcBef>
              <a:spcAft>
                <a:spcPts val="0"/>
              </a:spcAft>
              <a:buClr>
                <a:srgbClr val="F9B639"/>
              </a:buClr>
              <a:buSzPts val="1840"/>
              <a:buFont typeface="Noto Sans Symbols"/>
              <a:buChar char="◼"/>
              <a:defRPr b="0" i="0" sz="2300" u="none" cap="none" strike="noStrike">
                <a:solidFill>
                  <a:srgbClr val="6C6C6C"/>
                </a:solidFill>
                <a:latin typeface="Trebuchet MS"/>
                <a:ea typeface="Trebuchet MS"/>
                <a:cs typeface="Trebuchet MS"/>
                <a:sym typeface="Trebuchet MS"/>
              </a:defRPr>
            </a:lvl2pPr>
            <a:lvl3pPr indent="-304800" lvl="2" marL="1371600" marR="0" rtl="0" algn="l">
              <a:spcBef>
                <a:spcPts val="400"/>
              </a:spcBef>
              <a:spcAft>
                <a:spcPts val="0"/>
              </a:spcAft>
              <a:buClr>
                <a:srgbClr val="F9B639"/>
              </a:buClr>
              <a:buSzPts val="1200"/>
              <a:buFont typeface="Noto Sans Symbols"/>
              <a:buChar char="🞆"/>
              <a:defRPr b="0" i="0" sz="2000" u="none" cap="none" strike="noStrike">
                <a:solidFill>
                  <a:schemeClr val="dk1"/>
                </a:solidFill>
                <a:latin typeface="Trebuchet MS"/>
                <a:ea typeface="Trebuchet MS"/>
                <a:cs typeface="Trebuchet MS"/>
                <a:sym typeface="Trebuchet MS"/>
              </a:defRPr>
            </a:lvl3pPr>
            <a:lvl4pPr indent="-330200" lvl="3" marL="1828800" marR="0" rtl="0" algn="l">
              <a:spcBef>
                <a:spcPts val="400"/>
              </a:spcBef>
              <a:spcAft>
                <a:spcPts val="0"/>
              </a:spcAft>
              <a:buClr>
                <a:srgbClr val="F9B639"/>
              </a:buClr>
              <a:buSzPts val="1600"/>
              <a:buFont typeface="Noto Sans Symbols"/>
              <a:buChar char="⚫"/>
              <a:defRPr b="0" i="0" sz="2000" u="none" cap="none" strike="noStrike">
                <a:solidFill>
                  <a:srgbClr val="6C6C6C"/>
                </a:solidFill>
                <a:latin typeface="Trebuchet MS"/>
                <a:ea typeface="Trebuchet MS"/>
                <a:cs typeface="Trebuchet MS"/>
                <a:sym typeface="Trebuchet MS"/>
              </a:defRPr>
            </a:lvl4pPr>
            <a:lvl5pPr indent="-308610" lvl="4" marL="2286000" marR="0" rtl="0" algn="l">
              <a:spcBef>
                <a:spcPts val="400"/>
              </a:spcBef>
              <a:spcAft>
                <a:spcPts val="0"/>
              </a:spcAft>
              <a:buClr>
                <a:srgbClr val="F9B639"/>
              </a:buClr>
              <a:buSzPts val="1260"/>
              <a:buFont typeface="Noto Sans Symbols"/>
              <a:buChar char="◉"/>
              <a:defRPr b="0" i="0" sz="1800" u="none" cap="none" strike="noStrike">
                <a:solidFill>
                  <a:schemeClr val="dk1"/>
                </a:solidFill>
                <a:latin typeface="Trebuchet MS"/>
                <a:ea typeface="Trebuchet MS"/>
                <a:cs typeface="Trebuchet MS"/>
                <a:sym typeface="Trebuchet MS"/>
              </a:defRPr>
            </a:lvl5pPr>
            <a:lvl6pPr indent="-320039" lvl="5" marL="2743200" marR="0" rtl="0" algn="l">
              <a:spcBef>
                <a:spcPts val="400"/>
              </a:spcBef>
              <a:spcAft>
                <a:spcPts val="0"/>
              </a:spcAft>
              <a:buClr>
                <a:schemeClr val="accent4"/>
              </a:buClr>
              <a:buSzPts val="1440"/>
              <a:buFont typeface="Noto Sans Symbols"/>
              <a:buChar char="⚫"/>
              <a:defRPr b="0" i="0" sz="1800" u="none" cap="none" strike="noStrike">
                <a:solidFill>
                  <a:srgbClr val="6C6C6C"/>
                </a:solidFill>
                <a:latin typeface="Trebuchet MS"/>
                <a:ea typeface="Trebuchet MS"/>
                <a:cs typeface="Trebuchet MS"/>
                <a:sym typeface="Trebuchet MS"/>
              </a:defRPr>
            </a:lvl6pPr>
            <a:lvl7pPr indent="-309879" lvl="6" marL="3200400" marR="0" rtl="0" algn="l">
              <a:spcBef>
                <a:spcPts val="320"/>
              </a:spcBef>
              <a:spcAft>
                <a:spcPts val="0"/>
              </a:spcAft>
              <a:buClr>
                <a:schemeClr val="accent4"/>
              </a:buClr>
              <a:buSzPts val="1280"/>
              <a:buFont typeface="Noto Sans Symbols"/>
              <a:buChar char="◼"/>
              <a:defRPr b="0" i="0" sz="1600" u="none" cap="none" strike="noStrike">
                <a:solidFill>
                  <a:schemeClr val="dk1"/>
                </a:solidFill>
                <a:latin typeface="Trebuchet MS"/>
                <a:ea typeface="Trebuchet MS"/>
                <a:cs typeface="Trebuchet MS"/>
                <a:sym typeface="Trebuchet MS"/>
              </a:defRPr>
            </a:lvl7pPr>
            <a:lvl8pPr indent="-330200" lvl="7" marL="3657600" marR="0" rtl="0" algn="l">
              <a:spcBef>
                <a:spcPts val="300"/>
              </a:spcBef>
              <a:spcAft>
                <a:spcPts val="0"/>
              </a:spcAft>
              <a:buClr>
                <a:schemeClr val="accent4"/>
              </a:buClr>
              <a:buSzPts val="1600"/>
              <a:buFont typeface="Trebuchet MS"/>
              <a:buChar char="•"/>
              <a:defRPr b="0" i="0" sz="1600" u="none" cap="none" strike="noStrike">
                <a:solidFill>
                  <a:srgbClr val="6C6C6C"/>
                </a:solidFill>
                <a:latin typeface="Trebuchet MS"/>
                <a:ea typeface="Trebuchet MS"/>
                <a:cs typeface="Trebuchet MS"/>
                <a:sym typeface="Trebuchet MS"/>
              </a:defRPr>
            </a:lvl8pPr>
            <a:lvl9pPr indent="-317500" lvl="8" marL="4114800" marR="0" rtl="0" algn="l">
              <a:spcBef>
                <a:spcPts val="280"/>
              </a:spcBef>
              <a:spcAft>
                <a:spcPts val="0"/>
              </a:spcAft>
              <a:buClr>
                <a:schemeClr val="accent4"/>
              </a:buClr>
              <a:buSzPts val="1400"/>
              <a:buFont typeface="Noto Sans Symbols"/>
              <a:buChar char="▪"/>
              <a:defRPr b="0" i="0" sz="1400" u="none" cap="none" strike="noStrike">
                <a:solidFill>
                  <a:schemeClr val="dk1"/>
                </a:solidFill>
                <a:latin typeface="Trebuchet MS"/>
                <a:ea typeface="Trebuchet MS"/>
                <a:cs typeface="Trebuchet MS"/>
                <a:sym typeface="Trebuchet MS"/>
              </a:defRPr>
            </a:lvl9pPr>
          </a:lstStyle>
          <a:p/>
        </p:txBody>
      </p:sp>
      <p:sp>
        <p:nvSpPr>
          <p:cNvPr id="13" name="Google Shape;13;p111"/>
          <p:cNvSpPr txBox="1"/>
          <p:nvPr>
            <p:ph idx="10" type="dt"/>
          </p:nvPr>
        </p:nvSpPr>
        <p:spPr>
          <a:xfrm>
            <a:off x="4246563" y="6557963"/>
            <a:ext cx="2001837" cy="227012"/>
          </a:xfrm>
          <a:prstGeom prst="rect">
            <a:avLst/>
          </a:prstGeom>
          <a:noFill/>
          <a:ln>
            <a:noFill/>
          </a:ln>
        </p:spPr>
        <p:txBody>
          <a:bodyPr anchorCtr="0" anchor="b" bIns="0" lIns="91425" spcFirstLastPara="1" rIns="91425" wrap="square" tIns="0">
            <a:noAutofit/>
          </a:bodyPr>
          <a:lstStyle>
            <a:lvl1pPr lvl="0" marR="0" rtl="0" algn="l">
              <a:spcBef>
                <a:spcPts val="0"/>
              </a:spcBef>
              <a:spcAft>
                <a:spcPts val="0"/>
              </a:spcAft>
              <a:buSzPts val="1400"/>
              <a:buNone/>
              <a:defRPr b="0" i="0" sz="1000" u="none" cap="none" strike="noStrike">
                <a:solidFill>
                  <a:schemeClr val="dk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111"/>
          <p:cNvSpPr txBox="1"/>
          <p:nvPr>
            <p:ph idx="11" type="ftr"/>
          </p:nvPr>
        </p:nvSpPr>
        <p:spPr>
          <a:xfrm>
            <a:off x="457200" y="6557963"/>
            <a:ext cx="3657600" cy="228600"/>
          </a:xfrm>
          <a:prstGeom prst="rect">
            <a:avLst/>
          </a:prstGeom>
          <a:noFill/>
          <a:ln>
            <a:noFill/>
          </a:ln>
        </p:spPr>
        <p:txBody>
          <a:bodyPr anchorCtr="0" anchor="b" bIns="0" lIns="91425" spcFirstLastPara="1" rIns="91425" wrap="square" tIns="0">
            <a:noAutofit/>
          </a:bodyPr>
          <a:lstStyle>
            <a:lvl1pPr lvl="0" marR="0" rtl="0" algn="r">
              <a:spcBef>
                <a:spcPts val="0"/>
              </a:spcBef>
              <a:spcAft>
                <a:spcPts val="0"/>
              </a:spcAft>
              <a:buSzPts val="1400"/>
              <a:buNone/>
              <a:defRPr b="0" i="0" sz="1000" u="none" cap="none" strike="noStrike">
                <a:solidFill>
                  <a:schemeClr val="dk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 name="Google Shape;15;p111"/>
          <p:cNvSpPr txBox="1"/>
          <p:nvPr>
            <p:ph idx="12" type="sldNum"/>
          </p:nvPr>
        </p:nvSpPr>
        <p:spPr>
          <a:xfrm>
            <a:off x="6251575" y="6556375"/>
            <a:ext cx="588963" cy="228600"/>
          </a:xfrm>
          <a:prstGeom prst="rect">
            <a:avLst/>
          </a:prstGeom>
          <a:noFill/>
          <a:ln>
            <a:noFill/>
          </a:ln>
        </p:spPr>
        <p:txBody>
          <a:bodyPr anchorCtr="0" anchor="b" bIns="0" lIns="0" spcFirstLastPara="1" rIns="0" wrap="square" tIns="0">
            <a:noAutofit/>
          </a:bodyPr>
          <a:lstStyle>
            <a:lvl1pPr indent="0" lvl="0" marL="0" marR="0" rtl="0" algn="r">
              <a:spcBef>
                <a:spcPts val="0"/>
              </a:spcBef>
              <a:spcAft>
                <a:spcPts val="0"/>
              </a:spcAft>
              <a:buNone/>
              <a:defRPr b="0" i="0" sz="1100" u="none" cap="none" strike="noStrike">
                <a:solidFill>
                  <a:schemeClr val="dk2"/>
                </a:solidFill>
                <a:latin typeface="Trebuchet MS"/>
                <a:ea typeface="Trebuchet MS"/>
                <a:cs typeface="Trebuchet MS"/>
                <a:sym typeface="Trebuchet MS"/>
              </a:defRPr>
            </a:lvl1pPr>
            <a:lvl2pPr indent="0" lvl="1" marL="0" marR="0" rtl="0" algn="r">
              <a:spcBef>
                <a:spcPts val="0"/>
              </a:spcBef>
              <a:spcAft>
                <a:spcPts val="0"/>
              </a:spcAft>
              <a:buNone/>
              <a:defRPr b="0" i="0" sz="1100" u="none" cap="none" strike="noStrike">
                <a:solidFill>
                  <a:schemeClr val="dk2"/>
                </a:solidFill>
                <a:latin typeface="Trebuchet MS"/>
                <a:ea typeface="Trebuchet MS"/>
                <a:cs typeface="Trebuchet MS"/>
                <a:sym typeface="Trebuchet MS"/>
              </a:defRPr>
            </a:lvl2pPr>
            <a:lvl3pPr indent="0" lvl="2" marL="0" marR="0" rtl="0" algn="r">
              <a:spcBef>
                <a:spcPts val="0"/>
              </a:spcBef>
              <a:spcAft>
                <a:spcPts val="0"/>
              </a:spcAft>
              <a:buNone/>
              <a:defRPr b="0" i="0" sz="1100" u="none" cap="none" strike="noStrike">
                <a:solidFill>
                  <a:schemeClr val="dk2"/>
                </a:solidFill>
                <a:latin typeface="Trebuchet MS"/>
                <a:ea typeface="Trebuchet MS"/>
                <a:cs typeface="Trebuchet MS"/>
                <a:sym typeface="Trebuchet MS"/>
              </a:defRPr>
            </a:lvl3pPr>
            <a:lvl4pPr indent="0" lvl="3" marL="0" marR="0" rtl="0" algn="r">
              <a:spcBef>
                <a:spcPts val="0"/>
              </a:spcBef>
              <a:spcAft>
                <a:spcPts val="0"/>
              </a:spcAft>
              <a:buNone/>
              <a:defRPr b="0" i="0" sz="1100" u="none" cap="none" strike="noStrike">
                <a:solidFill>
                  <a:schemeClr val="dk2"/>
                </a:solidFill>
                <a:latin typeface="Trebuchet MS"/>
                <a:ea typeface="Trebuchet MS"/>
                <a:cs typeface="Trebuchet MS"/>
                <a:sym typeface="Trebuchet MS"/>
              </a:defRPr>
            </a:lvl4pPr>
            <a:lvl5pPr indent="0" lvl="4" marL="0" marR="0" rtl="0" algn="r">
              <a:spcBef>
                <a:spcPts val="0"/>
              </a:spcBef>
              <a:spcAft>
                <a:spcPts val="0"/>
              </a:spcAft>
              <a:buNone/>
              <a:defRPr b="0" i="0" sz="1100" u="none" cap="none" strike="noStrike">
                <a:solidFill>
                  <a:schemeClr val="dk2"/>
                </a:solidFill>
                <a:latin typeface="Trebuchet MS"/>
                <a:ea typeface="Trebuchet MS"/>
                <a:cs typeface="Trebuchet MS"/>
                <a:sym typeface="Trebuchet MS"/>
              </a:defRPr>
            </a:lvl5pPr>
            <a:lvl6pPr indent="0" lvl="5" marL="0" marR="0" rtl="0" algn="r">
              <a:spcBef>
                <a:spcPts val="0"/>
              </a:spcBef>
              <a:spcAft>
                <a:spcPts val="0"/>
              </a:spcAft>
              <a:buNone/>
              <a:defRPr b="0" i="0" sz="1100" u="none" cap="none" strike="noStrike">
                <a:solidFill>
                  <a:schemeClr val="dk2"/>
                </a:solidFill>
                <a:latin typeface="Trebuchet MS"/>
                <a:ea typeface="Trebuchet MS"/>
                <a:cs typeface="Trebuchet MS"/>
                <a:sym typeface="Trebuchet MS"/>
              </a:defRPr>
            </a:lvl6pPr>
            <a:lvl7pPr indent="0" lvl="6" marL="0" marR="0" rtl="0" algn="r">
              <a:spcBef>
                <a:spcPts val="0"/>
              </a:spcBef>
              <a:spcAft>
                <a:spcPts val="0"/>
              </a:spcAft>
              <a:buNone/>
              <a:defRPr b="0" i="0" sz="1100" u="none" cap="none" strike="noStrike">
                <a:solidFill>
                  <a:schemeClr val="dk2"/>
                </a:solidFill>
                <a:latin typeface="Trebuchet MS"/>
                <a:ea typeface="Trebuchet MS"/>
                <a:cs typeface="Trebuchet MS"/>
                <a:sym typeface="Trebuchet MS"/>
              </a:defRPr>
            </a:lvl7pPr>
            <a:lvl8pPr indent="0" lvl="7" marL="0" marR="0" rtl="0" algn="r">
              <a:spcBef>
                <a:spcPts val="0"/>
              </a:spcBef>
              <a:spcAft>
                <a:spcPts val="0"/>
              </a:spcAft>
              <a:buNone/>
              <a:defRPr b="0" i="0" sz="1100" u="none" cap="none" strike="noStrike">
                <a:solidFill>
                  <a:schemeClr val="dk2"/>
                </a:solidFill>
                <a:latin typeface="Trebuchet MS"/>
                <a:ea typeface="Trebuchet MS"/>
                <a:cs typeface="Trebuchet MS"/>
                <a:sym typeface="Trebuchet MS"/>
              </a:defRPr>
            </a:lvl8pPr>
            <a:lvl9pPr indent="0" lvl="8" marL="0" marR="0" rtl="0" algn="r">
              <a:spcBef>
                <a:spcPts val="0"/>
              </a:spcBef>
              <a:spcAft>
                <a:spcPts val="0"/>
              </a:spcAft>
              <a:buNone/>
              <a:defRPr b="0" i="0" sz="11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l-GR"/>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775" name="Shape 775"/>
        <p:cNvGrpSpPr/>
        <p:nvPr/>
      </p:nvGrpSpPr>
      <p:grpSpPr>
        <a:xfrm>
          <a:off x="0" y="0"/>
          <a:ext cx="0" cy="0"/>
          <a:chOff x="0" y="0"/>
          <a:chExt cx="0" cy="0"/>
        </a:xfrm>
      </p:grpSpPr>
      <p:sp>
        <p:nvSpPr>
          <p:cNvPr id="776" name="Google Shape;776;p130"/>
          <p:cNvSpPr txBox="1"/>
          <p:nvPr>
            <p:ph idx="1" type="body"/>
          </p:nvPr>
        </p:nvSpPr>
        <p:spPr>
          <a:xfrm>
            <a:off x="457200" y="1447800"/>
            <a:ext cx="8229600" cy="4678363"/>
          </a:xfrm>
          <a:prstGeom prst="rect">
            <a:avLst/>
          </a:prstGeom>
          <a:noFill/>
          <a:ln>
            <a:noFill/>
          </a:ln>
        </p:spPr>
        <p:txBody>
          <a:bodyPr anchorCtr="0" anchor="t" bIns="45700" lIns="91425" spcFirstLastPara="1" rIns="91425" wrap="square" tIns="45700">
            <a:noAutofit/>
          </a:bodyPr>
          <a:lstStyle>
            <a:lvl1pPr indent="-368935" lvl="0" marL="457200" marR="0" rtl="0" algn="l">
              <a:spcBef>
                <a:spcPts val="600"/>
              </a:spcBef>
              <a:spcAft>
                <a:spcPts val="0"/>
              </a:spcAft>
              <a:buClr>
                <a:schemeClr val="accent2"/>
              </a:buClr>
              <a:buSzPts val="2210"/>
              <a:buFont typeface="Noto Sans Symbols"/>
              <a:buChar char="⚫"/>
              <a:defRPr b="0" i="0" sz="2600" u="none" cap="none" strike="noStrike">
                <a:solidFill>
                  <a:schemeClr val="lt1"/>
                </a:solidFill>
                <a:latin typeface="Constantia"/>
                <a:ea typeface="Constantia"/>
                <a:cs typeface="Constantia"/>
                <a:sym typeface="Constantia"/>
              </a:defRPr>
            </a:lvl1pPr>
            <a:lvl2pPr indent="-358140" lvl="1" marL="914400" marR="0" rtl="0" algn="l">
              <a:spcBef>
                <a:spcPts val="300"/>
              </a:spcBef>
              <a:spcAft>
                <a:spcPts val="0"/>
              </a:spcAft>
              <a:buClr>
                <a:srgbClr val="D6903D"/>
              </a:buClr>
              <a:buSzPts val="2040"/>
              <a:buFont typeface="Noto Sans Symbols"/>
              <a:buChar char="⚫"/>
              <a:defRPr b="0" i="0" sz="2400" u="none" cap="none" strike="noStrike">
                <a:solidFill>
                  <a:schemeClr val="lt2"/>
                </a:solidFill>
                <a:latin typeface="Constantia"/>
                <a:ea typeface="Constantia"/>
                <a:cs typeface="Constantia"/>
                <a:sym typeface="Constantia"/>
              </a:defRPr>
            </a:lvl2pPr>
            <a:lvl3pPr indent="-341947" lvl="2" marL="1371600" marR="0" rtl="0" algn="l">
              <a:spcBef>
                <a:spcPts val="300"/>
              </a:spcBef>
              <a:spcAft>
                <a:spcPts val="0"/>
              </a:spcAft>
              <a:buClr>
                <a:srgbClr val="B37732"/>
              </a:buClr>
              <a:buSzPts val="1785"/>
              <a:buFont typeface="Noto Sans Symbols"/>
              <a:buChar char="⚫"/>
              <a:defRPr b="0" i="0" sz="2100" u="none" cap="none" strike="noStrike">
                <a:solidFill>
                  <a:schemeClr val="lt1"/>
                </a:solidFill>
                <a:latin typeface="Constantia"/>
                <a:ea typeface="Constantia"/>
                <a:cs typeface="Constantia"/>
                <a:sym typeface="Constantia"/>
              </a:defRPr>
            </a:lvl3pPr>
            <a:lvl4pPr indent="-331152" lvl="3" marL="1828800" marR="0" rtl="0" algn="l">
              <a:spcBef>
                <a:spcPts val="300"/>
              </a:spcBef>
              <a:spcAft>
                <a:spcPts val="0"/>
              </a:spcAft>
              <a:buClr>
                <a:srgbClr val="D6903D"/>
              </a:buClr>
              <a:buSzPts val="1615"/>
              <a:buFont typeface="Noto Sans Symbols"/>
              <a:buChar char="⚫"/>
              <a:defRPr b="0" i="0" sz="1900" u="none" cap="none" strike="noStrike">
                <a:solidFill>
                  <a:schemeClr val="lt1"/>
                </a:solidFill>
                <a:latin typeface="Constantia"/>
                <a:ea typeface="Constantia"/>
                <a:cs typeface="Constantia"/>
                <a:sym typeface="Constantia"/>
              </a:defRPr>
            </a:lvl4pPr>
            <a:lvl5pPr indent="-314960" lvl="4" marL="2286000" marR="0" rtl="0" algn="l">
              <a:spcBef>
                <a:spcPts val="338"/>
              </a:spcBef>
              <a:spcAft>
                <a:spcPts val="0"/>
              </a:spcAft>
              <a:buClr>
                <a:srgbClr val="D6903D"/>
              </a:buClr>
              <a:buSzPts val="1360"/>
              <a:buFont typeface="Noto Sans Symbols"/>
              <a:buChar char="⚫"/>
              <a:defRPr b="0" i="0" sz="1600" u="none" cap="none" strike="noStrike">
                <a:solidFill>
                  <a:schemeClr val="lt1"/>
                </a:solidFill>
                <a:latin typeface="Constantia"/>
                <a:ea typeface="Constantia"/>
                <a:cs typeface="Constantia"/>
                <a:sym typeface="Constantia"/>
              </a:defRPr>
            </a:lvl5pPr>
            <a:lvl6pPr indent="-320357" lvl="5" marL="2743200" marR="0" rtl="0" algn="l">
              <a:spcBef>
                <a:spcPts val="340"/>
              </a:spcBef>
              <a:spcAft>
                <a:spcPts val="0"/>
              </a:spcAft>
              <a:buClr>
                <a:srgbClr val="D58F3E"/>
              </a:buClr>
              <a:buSzPts val="1445"/>
              <a:buFont typeface="Noto Sans Symbols"/>
              <a:buChar char="🖙"/>
              <a:defRPr b="0" i="0" sz="1700" u="none" cap="none" strike="noStrike">
                <a:solidFill>
                  <a:schemeClr val="lt1"/>
                </a:solidFill>
                <a:latin typeface="Constantia"/>
                <a:ea typeface="Constantia"/>
                <a:cs typeface="Constantia"/>
                <a:sym typeface="Constantia"/>
              </a:defRPr>
            </a:lvl6pPr>
            <a:lvl7pPr indent="-314960" lvl="6" marL="3200400" marR="0" rtl="0" algn="l">
              <a:spcBef>
                <a:spcPts val="340"/>
              </a:spcBef>
              <a:spcAft>
                <a:spcPts val="0"/>
              </a:spcAft>
              <a:buClr>
                <a:srgbClr val="D58F3E"/>
              </a:buClr>
              <a:buSzPts val="1360"/>
              <a:buFont typeface="Noto Sans Symbols"/>
              <a:buChar char="🖙"/>
              <a:defRPr b="0" i="0" sz="1600" u="none" cap="none" strike="noStrike">
                <a:solidFill>
                  <a:schemeClr val="lt1"/>
                </a:solidFill>
                <a:latin typeface="Constantia"/>
                <a:ea typeface="Constantia"/>
                <a:cs typeface="Constantia"/>
                <a:sym typeface="Constantia"/>
              </a:defRPr>
            </a:lvl7pPr>
            <a:lvl8pPr indent="-309562" lvl="7" marL="3657600" marR="0" rtl="0" algn="l">
              <a:spcBef>
                <a:spcPts val="340"/>
              </a:spcBef>
              <a:spcAft>
                <a:spcPts val="0"/>
              </a:spcAft>
              <a:buClr>
                <a:srgbClr val="D58F3E"/>
              </a:buClr>
              <a:buSzPts val="1275"/>
              <a:buFont typeface="Noto Sans Symbols"/>
              <a:buChar char="🖙"/>
              <a:defRPr b="0" i="0" sz="1500" u="none" cap="none" strike="noStrike">
                <a:solidFill>
                  <a:schemeClr val="lt1"/>
                </a:solidFill>
                <a:latin typeface="Constantia"/>
                <a:ea typeface="Constantia"/>
                <a:cs typeface="Constantia"/>
                <a:sym typeface="Constantia"/>
              </a:defRPr>
            </a:lvl8pPr>
            <a:lvl9pPr indent="-309562" lvl="8" marL="4114800" marR="0" rtl="0" algn="l">
              <a:spcBef>
                <a:spcPts val="340"/>
              </a:spcBef>
              <a:spcAft>
                <a:spcPts val="0"/>
              </a:spcAft>
              <a:buClr>
                <a:srgbClr val="D58F3E"/>
              </a:buClr>
              <a:buSzPts val="1275"/>
              <a:buFont typeface="Noto Sans Symbols"/>
              <a:buChar char="🖙"/>
              <a:defRPr b="0" i="0" sz="1500" u="none" cap="none" strike="noStrike">
                <a:solidFill>
                  <a:schemeClr val="lt1"/>
                </a:solidFill>
                <a:latin typeface="Constantia"/>
                <a:ea typeface="Constantia"/>
                <a:cs typeface="Constantia"/>
                <a:sym typeface="Constantia"/>
              </a:defRPr>
            </a:lvl9pPr>
          </a:lstStyle>
          <a:p/>
        </p:txBody>
      </p:sp>
      <p:sp>
        <p:nvSpPr>
          <p:cNvPr id="777" name="Google Shape;777;p130"/>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chemeClr val="lt2"/>
                </a:solidFill>
                <a:latin typeface="Constantia"/>
                <a:ea typeface="Constantia"/>
                <a:cs typeface="Constantia"/>
                <a:sym typeface="Constantia"/>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778" name="Google Shape;778;p130"/>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1200">
                <a:solidFill>
                  <a:schemeClr val="lt2"/>
                </a:solidFill>
                <a:latin typeface="Constantia"/>
                <a:ea typeface="Constantia"/>
                <a:cs typeface="Constantia"/>
                <a:sym typeface="Constantia"/>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779" name="Google Shape;779;p130"/>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rtl="0" algn="ctr">
              <a:spcBef>
                <a:spcPts val="0"/>
              </a:spcBef>
              <a:spcAft>
                <a:spcPts val="0"/>
              </a:spcAft>
              <a:buNone/>
              <a:defRPr sz="1600">
                <a:solidFill>
                  <a:schemeClr val="lt2"/>
                </a:solidFill>
                <a:latin typeface="Constantia"/>
                <a:ea typeface="Constantia"/>
                <a:cs typeface="Constantia"/>
                <a:sym typeface="Constantia"/>
              </a:defRPr>
            </a:lvl1pPr>
            <a:lvl2pPr indent="0" lvl="1" marL="0" marR="0" rtl="0" algn="ctr">
              <a:spcBef>
                <a:spcPts val="0"/>
              </a:spcBef>
              <a:spcAft>
                <a:spcPts val="0"/>
              </a:spcAft>
              <a:buNone/>
              <a:defRPr sz="1600">
                <a:solidFill>
                  <a:schemeClr val="lt2"/>
                </a:solidFill>
                <a:latin typeface="Constantia"/>
                <a:ea typeface="Constantia"/>
                <a:cs typeface="Constantia"/>
                <a:sym typeface="Constantia"/>
              </a:defRPr>
            </a:lvl2pPr>
            <a:lvl3pPr indent="0" lvl="2" marL="0" marR="0" rtl="0" algn="ctr">
              <a:spcBef>
                <a:spcPts val="0"/>
              </a:spcBef>
              <a:spcAft>
                <a:spcPts val="0"/>
              </a:spcAft>
              <a:buNone/>
              <a:defRPr sz="1600">
                <a:solidFill>
                  <a:schemeClr val="lt2"/>
                </a:solidFill>
                <a:latin typeface="Constantia"/>
                <a:ea typeface="Constantia"/>
                <a:cs typeface="Constantia"/>
                <a:sym typeface="Constantia"/>
              </a:defRPr>
            </a:lvl3pPr>
            <a:lvl4pPr indent="0" lvl="3" marL="0" marR="0" rtl="0" algn="ctr">
              <a:spcBef>
                <a:spcPts val="0"/>
              </a:spcBef>
              <a:spcAft>
                <a:spcPts val="0"/>
              </a:spcAft>
              <a:buNone/>
              <a:defRPr sz="1600">
                <a:solidFill>
                  <a:schemeClr val="lt2"/>
                </a:solidFill>
                <a:latin typeface="Constantia"/>
                <a:ea typeface="Constantia"/>
                <a:cs typeface="Constantia"/>
                <a:sym typeface="Constantia"/>
              </a:defRPr>
            </a:lvl4pPr>
            <a:lvl5pPr indent="0" lvl="4" marL="0" marR="0" rtl="0" algn="ctr">
              <a:spcBef>
                <a:spcPts val="0"/>
              </a:spcBef>
              <a:spcAft>
                <a:spcPts val="0"/>
              </a:spcAft>
              <a:buNone/>
              <a:defRPr sz="1600">
                <a:solidFill>
                  <a:schemeClr val="lt2"/>
                </a:solidFill>
                <a:latin typeface="Constantia"/>
                <a:ea typeface="Constantia"/>
                <a:cs typeface="Constantia"/>
                <a:sym typeface="Constantia"/>
              </a:defRPr>
            </a:lvl5pPr>
            <a:lvl6pPr indent="0" lvl="5" marL="0" marR="0" rtl="0" algn="ctr">
              <a:spcBef>
                <a:spcPts val="0"/>
              </a:spcBef>
              <a:spcAft>
                <a:spcPts val="0"/>
              </a:spcAft>
              <a:buNone/>
              <a:defRPr sz="1600">
                <a:solidFill>
                  <a:schemeClr val="lt2"/>
                </a:solidFill>
                <a:latin typeface="Constantia"/>
                <a:ea typeface="Constantia"/>
                <a:cs typeface="Constantia"/>
                <a:sym typeface="Constantia"/>
              </a:defRPr>
            </a:lvl6pPr>
            <a:lvl7pPr indent="0" lvl="6" marL="0" marR="0" rtl="0" algn="ctr">
              <a:spcBef>
                <a:spcPts val="0"/>
              </a:spcBef>
              <a:spcAft>
                <a:spcPts val="0"/>
              </a:spcAft>
              <a:buNone/>
              <a:defRPr sz="1600">
                <a:solidFill>
                  <a:schemeClr val="lt2"/>
                </a:solidFill>
                <a:latin typeface="Constantia"/>
                <a:ea typeface="Constantia"/>
                <a:cs typeface="Constantia"/>
                <a:sym typeface="Constantia"/>
              </a:defRPr>
            </a:lvl7pPr>
            <a:lvl8pPr indent="0" lvl="7" marL="0" marR="0" rtl="0" algn="ctr">
              <a:spcBef>
                <a:spcPts val="0"/>
              </a:spcBef>
              <a:spcAft>
                <a:spcPts val="0"/>
              </a:spcAft>
              <a:buNone/>
              <a:defRPr sz="1600">
                <a:solidFill>
                  <a:schemeClr val="lt2"/>
                </a:solidFill>
                <a:latin typeface="Constantia"/>
                <a:ea typeface="Constantia"/>
                <a:cs typeface="Constantia"/>
                <a:sym typeface="Constantia"/>
              </a:defRPr>
            </a:lvl8pPr>
            <a:lvl9pPr indent="0" lvl="8" marL="0" marR="0" rtl="0" algn="ctr">
              <a:spcBef>
                <a:spcPts val="0"/>
              </a:spcBef>
              <a:spcAft>
                <a:spcPts val="0"/>
              </a:spcAft>
              <a:buNone/>
              <a:defRPr sz="1600">
                <a:solidFill>
                  <a:schemeClr val="lt2"/>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
        <p:nvSpPr>
          <p:cNvPr id="780" name="Google Shape;780;p130"/>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lvl1pPr lvl="0"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1pPr>
            <a:lvl2pPr lvl="1"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2pPr>
            <a:lvl3pPr lvl="2"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3pPr>
            <a:lvl4pPr lvl="3"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4pPr>
            <a:lvl5pPr lvl="4"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5pPr>
            <a:lvl6pPr lvl="5"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6pPr>
            <a:lvl7pPr lvl="6"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7pPr>
            <a:lvl8pPr lvl="7"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8pPr>
            <a:lvl9pPr lvl="8"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9pPr>
          </a:lstStyle>
          <a:p/>
        </p:txBody>
      </p:sp>
    </p:spTree>
  </p:cSld>
  <p:clrMap accent1="accent1" accent2="accent2" accent3="accent3" accent4="accent4" accent5="accent5" accent6="accent6" bg1="lt1" bg2="dk2" tx1="dk1" tx2="lt2" folHlink="folHlink" hlink="hlink"/>
  <p:sldLayoutIdLst>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99D4FE"/>
            </a:gs>
            <a:gs pos="60000">
              <a:srgbClr val="FFFFFF"/>
            </a:gs>
            <a:gs pos="100000">
              <a:srgbClr val="54BDFF"/>
            </a:gs>
          </a:gsLst>
          <a:path path="circle">
            <a:fillToRect b="50%" l="50%" r="50%" t="50%"/>
          </a:path>
          <a:tileRect/>
        </a:gradFill>
      </p:bgPr>
    </p:bg>
    <p:spTree>
      <p:nvGrpSpPr>
        <p:cNvPr id="856" name="Shape 856"/>
        <p:cNvGrpSpPr/>
        <p:nvPr/>
      </p:nvGrpSpPr>
      <p:grpSpPr>
        <a:xfrm>
          <a:off x="0" y="0"/>
          <a:ext cx="0" cy="0"/>
          <a:chOff x="0" y="0"/>
          <a:chExt cx="0" cy="0"/>
        </a:xfrm>
      </p:grpSpPr>
      <p:sp>
        <p:nvSpPr>
          <p:cNvPr id="857" name="Google Shape;857;p132"/>
          <p:cNvSpPr/>
          <p:nvPr/>
        </p:nvSpPr>
        <p:spPr>
          <a:xfrm>
            <a:off x="0" y="5105400"/>
            <a:ext cx="9144000" cy="1752600"/>
          </a:xfrm>
          <a:prstGeom prst="rect">
            <a:avLst/>
          </a:prstGeom>
          <a:gradFill>
            <a:gsLst>
              <a:gs pos="0">
                <a:srgbClr val="FFFFFF">
                  <a:alpha val="90980"/>
                </a:srgbClr>
              </a:gs>
              <a:gs pos="37000">
                <a:srgbClr val="FFFFFF">
                  <a:alpha val="75686"/>
                </a:srgbClr>
              </a:gs>
              <a:gs pos="100000">
                <a:srgbClr val="B4DCFA">
                  <a:alpha val="78823"/>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58" name="Google Shape;858;p132"/>
          <p:cNvSpPr/>
          <p:nvPr/>
        </p:nvSpPr>
        <p:spPr>
          <a:xfrm>
            <a:off x="0" y="0"/>
            <a:ext cx="9144000" cy="5105400"/>
          </a:xfrm>
          <a:prstGeom prst="rect">
            <a:avLst/>
          </a:prstGeom>
          <a:gradFill>
            <a:gsLst>
              <a:gs pos="0">
                <a:srgbClr val="FFFFFF">
                  <a:alpha val="88627"/>
                </a:srgbClr>
              </a:gs>
              <a:gs pos="48000">
                <a:srgbClr val="FFFFFF">
                  <a:alpha val="61960"/>
                </a:srgbClr>
              </a:gs>
              <a:gs pos="100000">
                <a:srgbClr val="B4DCFA">
                  <a:alpha val="78823"/>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59" name="Google Shape;859;p132"/>
          <p:cNvSpPr/>
          <p:nvPr/>
        </p:nvSpPr>
        <p:spPr>
          <a:xfrm>
            <a:off x="0" y="3768725"/>
            <a:ext cx="9144000" cy="2286000"/>
          </a:xfrm>
          <a:prstGeom prst="rect">
            <a:avLst/>
          </a:prstGeom>
          <a:gradFill>
            <a:gsLst>
              <a:gs pos="0">
                <a:srgbClr val="FFFFFF">
                  <a:alpha val="0"/>
                </a:srgbClr>
              </a:gs>
              <a:gs pos="29000">
                <a:srgbClr val="FFFFFF">
                  <a:alpha val="29803"/>
                </a:srgbClr>
              </a:gs>
              <a:gs pos="45000">
                <a:srgbClr val="B4DCFA">
                  <a:alpha val="40000"/>
                </a:srgbClr>
              </a:gs>
              <a:gs pos="55000">
                <a:srgbClr val="FFFFFF">
                  <a:alpha val="25882"/>
                </a:srgbClr>
              </a:gs>
              <a:gs pos="65000">
                <a:srgbClr val="B4DCFA">
                  <a:alpha val="60000"/>
                </a:srgbClr>
              </a:gs>
              <a:gs pos="100000">
                <a:srgbClr val="FFFFFF">
                  <a:alpha val="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60" name="Google Shape;860;p132"/>
          <p:cNvSpPr/>
          <p:nvPr/>
        </p:nvSpPr>
        <p:spPr>
          <a:xfrm>
            <a:off x="0" y="1600200"/>
            <a:ext cx="9144000" cy="5105400"/>
          </a:xfrm>
          <a:prstGeom prst="ellipse">
            <a:avLst/>
          </a:prstGeom>
          <a:gradFill>
            <a:gsLst>
              <a:gs pos="0">
                <a:schemeClr val="lt1"/>
              </a:gs>
              <a:gs pos="56000">
                <a:srgbClr val="FFFFFF">
                  <a:alpha val="0"/>
                </a:srgbClr>
              </a:gs>
              <a:gs pos="100000">
                <a:srgbClr val="FFFFFF">
                  <a:alpha val="0"/>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61" name="Google Shape;861;p132"/>
          <p:cNvSpPr txBox="1"/>
          <p:nvPr>
            <p:ph type="title"/>
          </p:nvPr>
        </p:nvSpPr>
        <p:spPr>
          <a:xfrm>
            <a:off x="1793875" y="4371975"/>
            <a:ext cx="6511925" cy="11430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Clr>
                <a:srgbClr val="C3260C"/>
              </a:buClr>
              <a:buSzPts val="5888"/>
              <a:buFont typeface="Georgia"/>
              <a:buChar char="*"/>
              <a:defRPr b="1" i="0" sz="4600" u="none" cap="none" strike="noStrike">
                <a:solidFill>
                  <a:schemeClr val="dk1"/>
                </a:solidFill>
                <a:latin typeface="Trebuchet MS"/>
                <a:ea typeface="Trebuchet MS"/>
                <a:cs typeface="Trebuchet MS"/>
                <a:sym typeface="Trebuchet MS"/>
              </a:defRPr>
            </a:lvl1pPr>
            <a:lvl2pPr lvl="1" marR="0" rtl="0" algn="r">
              <a:spcBef>
                <a:spcPts val="0"/>
              </a:spcBef>
              <a:spcAft>
                <a:spcPts val="0"/>
              </a:spcAft>
              <a:buClr>
                <a:srgbClr val="C3260C"/>
              </a:buClr>
              <a:buSzPts val="5888"/>
              <a:buFont typeface="Georgia"/>
              <a:buChar char="*"/>
              <a:defRPr b="1" i="0" sz="4600" u="none" cap="none" strike="noStrike">
                <a:solidFill>
                  <a:schemeClr val="dk1"/>
                </a:solidFill>
                <a:latin typeface="Trebuchet MS"/>
                <a:ea typeface="Trebuchet MS"/>
                <a:cs typeface="Trebuchet MS"/>
                <a:sym typeface="Trebuchet MS"/>
              </a:defRPr>
            </a:lvl2pPr>
            <a:lvl3pPr lvl="2" marR="0" rtl="0" algn="r">
              <a:spcBef>
                <a:spcPts val="0"/>
              </a:spcBef>
              <a:spcAft>
                <a:spcPts val="0"/>
              </a:spcAft>
              <a:buClr>
                <a:srgbClr val="C3260C"/>
              </a:buClr>
              <a:buSzPts val="5888"/>
              <a:buFont typeface="Georgia"/>
              <a:buChar char="*"/>
              <a:defRPr b="1" i="0" sz="4600" u="none" cap="none" strike="noStrike">
                <a:solidFill>
                  <a:schemeClr val="dk1"/>
                </a:solidFill>
                <a:latin typeface="Trebuchet MS"/>
                <a:ea typeface="Trebuchet MS"/>
                <a:cs typeface="Trebuchet MS"/>
                <a:sym typeface="Trebuchet MS"/>
              </a:defRPr>
            </a:lvl3pPr>
            <a:lvl4pPr lvl="3" marR="0" rtl="0" algn="r">
              <a:spcBef>
                <a:spcPts val="0"/>
              </a:spcBef>
              <a:spcAft>
                <a:spcPts val="0"/>
              </a:spcAft>
              <a:buClr>
                <a:srgbClr val="C3260C"/>
              </a:buClr>
              <a:buSzPts val="5888"/>
              <a:buFont typeface="Georgia"/>
              <a:buChar char="*"/>
              <a:defRPr b="1" i="0" sz="4600" u="none" cap="none" strike="noStrike">
                <a:solidFill>
                  <a:schemeClr val="dk1"/>
                </a:solidFill>
                <a:latin typeface="Trebuchet MS"/>
                <a:ea typeface="Trebuchet MS"/>
                <a:cs typeface="Trebuchet MS"/>
                <a:sym typeface="Trebuchet MS"/>
              </a:defRPr>
            </a:lvl4pPr>
            <a:lvl5pPr lvl="4" marR="0" rtl="0" algn="r">
              <a:spcBef>
                <a:spcPts val="0"/>
              </a:spcBef>
              <a:spcAft>
                <a:spcPts val="0"/>
              </a:spcAft>
              <a:buClr>
                <a:srgbClr val="C3260C"/>
              </a:buClr>
              <a:buSzPts val="5888"/>
              <a:buFont typeface="Georgia"/>
              <a:buChar char="*"/>
              <a:defRPr b="1" i="0" sz="46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862" name="Google Shape;862;p132"/>
          <p:cNvSpPr txBox="1"/>
          <p:nvPr>
            <p:ph idx="1" type="body"/>
          </p:nvPr>
        </p:nvSpPr>
        <p:spPr>
          <a:xfrm>
            <a:off x="1143000" y="731838"/>
            <a:ext cx="6400800" cy="3475037"/>
          </a:xfrm>
          <a:prstGeom prst="rect">
            <a:avLst/>
          </a:prstGeom>
          <a:noFill/>
          <a:ln>
            <a:noFill/>
          </a:ln>
        </p:spPr>
        <p:txBody>
          <a:bodyPr anchorCtr="0" anchor="t" bIns="45700" lIns="91425" spcFirstLastPara="1" rIns="91425" wrap="square" tIns="45700">
            <a:noAutofit/>
          </a:bodyPr>
          <a:lstStyle>
            <a:lvl1pPr indent="-410210" lvl="0" marL="457200" marR="0" rtl="0" algn="l">
              <a:spcBef>
                <a:spcPts val="440"/>
              </a:spcBef>
              <a:spcAft>
                <a:spcPts val="0"/>
              </a:spcAft>
              <a:buClr>
                <a:srgbClr val="C3260C"/>
              </a:buClr>
              <a:buSzPts val="2860"/>
              <a:buFont typeface="Georgia"/>
              <a:buChar char="*"/>
              <a:defRPr b="0" i="0" sz="2200" u="none" cap="none" strike="noStrike">
                <a:solidFill>
                  <a:srgbClr val="404040"/>
                </a:solidFill>
                <a:latin typeface="Trebuchet MS"/>
                <a:ea typeface="Trebuchet MS"/>
                <a:cs typeface="Trebuchet MS"/>
                <a:sym typeface="Trebuchet MS"/>
              </a:defRPr>
            </a:lvl1pPr>
            <a:lvl2pPr indent="-393700" lvl="1" marL="914400" marR="0" rtl="0" algn="l">
              <a:spcBef>
                <a:spcPts val="400"/>
              </a:spcBef>
              <a:spcAft>
                <a:spcPts val="0"/>
              </a:spcAft>
              <a:buClr>
                <a:srgbClr val="C3260C"/>
              </a:buClr>
              <a:buSzPts val="2600"/>
              <a:buFont typeface="Georgia"/>
              <a:buChar char="*"/>
              <a:defRPr b="0" i="0" sz="2000" u="none" cap="none" strike="noStrike">
                <a:solidFill>
                  <a:srgbClr val="404040"/>
                </a:solidFill>
                <a:latin typeface="Trebuchet MS"/>
                <a:ea typeface="Trebuchet MS"/>
                <a:cs typeface="Trebuchet MS"/>
                <a:sym typeface="Trebuchet MS"/>
              </a:defRPr>
            </a:lvl2pPr>
            <a:lvl3pPr indent="-377189" lvl="2" marL="1371600" marR="0" rtl="0" algn="l">
              <a:spcBef>
                <a:spcPts val="360"/>
              </a:spcBef>
              <a:spcAft>
                <a:spcPts val="0"/>
              </a:spcAft>
              <a:buClr>
                <a:srgbClr val="C3260C"/>
              </a:buClr>
              <a:buSzPts val="2340"/>
              <a:buFont typeface="Georgia"/>
              <a:buChar char="*"/>
              <a:defRPr b="0" i="0" sz="1800" u="none" cap="none" strike="noStrike">
                <a:solidFill>
                  <a:srgbClr val="404040"/>
                </a:solidFill>
                <a:latin typeface="Trebuchet MS"/>
                <a:ea typeface="Trebuchet MS"/>
                <a:cs typeface="Trebuchet MS"/>
                <a:sym typeface="Trebuchet MS"/>
              </a:defRPr>
            </a:lvl3pPr>
            <a:lvl4pPr indent="-360680" lvl="3" marL="1828800" marR="0" rtl="0" algn="l">
              <a:spcBef>
                <a:spcPts val="320"/>
              </a:spcBef>
              <a:spcAft>
                <a:spcPts val="0"/>
              </a:spcAft>
              <a:buClr>
                <a:srgbClr val="C3260C"/>
              </a:buClr>
              <a:buSzPts val="2080"/>
              <a:buFont typeface="Georgia"/>
              <a:buChar char="*"/>
              <a:defRPr b="0" i="0" sz="1600" u="none" cap="none" strike="noStrike">
                <a:solidFill>
                  <a:srgbClr val="404040"/>
                </a:solidFill>
                <a:latin typeface="Trebuchet MS"/>
                <a:ea typeface="Trebuchet MS"/>
                <a:cs typeface="Trebuchet MS"/>
                <a:sym typeface="Trebuchet MS"/>
              </a:defRPr>
            </a:lvl4pPr>
            <a:lvl5pPr indent="-344170" lvl="4" marL="2286000" marR="0" rtl="0" algn="l">
              <a:spcBef>
                <a:spcPts val="300"/>
              </a:spcBef>
              <a:spcAft>
                <a:spcPts val="0"/>
              </a:spcAft>
              <a:buClr>
                <a:srgbClr val="C3260C"/>
              </a:buClr>
              <a:buSzPts val="1820"/>
              <a:buFont typeface="Georgia"/>
              <a:buChar char="*"/>
              <a:defRPr b="0" i="0" sz="1400" u="none" cap="none" strike="noStrike">
                <a:solidFill>
                  <a:srgbClr val="404040"/>
                </a:solidFill>
                <a:latin typeface="Trebuchet MS"/>
                <a:ea typeface="Trebuchet MS"/>
                <a:cs typeface="Trebuchet MS"/>
                <a:sym typeface="Trebuchet MS"/>
              </a:defRPr>
            </a:lvl5pPr>
            <a:lvl6pPr indent="-344170" lvl="5" marL="2743200" marR="0" rtl="0" algn="l">
              <a:spcBef>
                <a:spcPts val="300"/>
              </a:spcBef>
              <a:spcAft>
                <a:spcPts val="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6pPr>
            <a:lvl7pPr indent="-344170" lvl="6" marL="3200400" marR="0" rtl="0" algn="l">
              <a:spcBef>
                <a:spcPts val="300"/>
              </a:spcBef>
              <a:spcAft>
                <a:spcPts val="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7pPr>
            <a:lvl8pPr indent="-344170" lvl="7" marL="3657600" marR="0" rtl="0" algn="l">
              <a:spcBef>
                <a:spcPts val="300"/>
              </a:spcBef>
              <a:spcAft>
                <a:spcPts val="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8pPr>
            <a:lvl9pPr indent="-344170" lvl="8" marL="4114800" marR="0" rtl="0" algn="l">
              <a:spcBef>
                <a:spcPts val="300"/>
              </a:spcBef>
              <a:spcAft>
                <a:spcPts val="30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9pPr>
          </a:lstStyle>
          <a:p/>
        </p:txBody>
      </p:sp>
      <p:sp>
        <p:nvSpPr>
          <p:cNvPr id="863" name="Google Shape;863;p132"/>
          <p:cNvSpPr txBox="1"/>
          <p:nvPr>
            <p:ph idx="10" type="dt"/>
          </p:nvPr>
        </p:nvSpPr>
        <p:spPr>
          <a:xfrm>
            <a:off x="6172200" y="6172200"/>
            <a:ext cx="2514600"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1" sz="1100">
                <a:solidFill>
                  <a:srgbClr val="7F7F7F"/>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64" name="Google Shape;864;p132"/>
          <p:cNvSpPr txBox="1"/>
          <p:nvPr>
            <p:ph idx="11" type="ftr"/>
          </p:nvPr>
        </p:nvSpPr>
        <p:spPr>
          <a:xfrm>
            <a:off x="457200" y="6172200"/>
            <a:ext cx="3352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1" sz="1100">
                <a:solidFill>
                  <a:srgbClr val="7F7F7F"/>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65" name="Google Shape;865;p132"/>
          <p:cNvSpPr txBox="1"/>
          <p:nvPr>
            <p:ph idx="12" type="sldNum"/>
          </p:nvPr>
        </p:nvSpPr>
        <p:spPr>
          <a:xfrm>
            <a:off x="3810000" y="6172200"/>
            <a:ext cx="1828800" cy="365125"/>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spcAft>
                <a:spcPts val="0"/>
              </a:spcAft>
              <a:buNone/>
              <a:defRPr b="1" sz="1200">
                <a:solidFill>
                  <a:srgbClr val="7F7F7F"/>
                </a:solidFill>
                <a:latin typeface="Trebuchet MS"/>
                <a:ea typeface="Trebuchet MS"/>
                <a:cs typeface="Trebuchet MS"/>
                <a:sym typeface="Trebuchet MS"/>
              </a:defRPr>
            </a:lvl1pPr>
            <a:lvl2pPr indent="0" lvl="1" marL="0" marR="0" rtl="0" algn="ctr">
              <a:spcBef>
                <a:spcPts val="0"/>
              </a:spcBef>
              <a:spcAft>
                <a:spcPts val="0"/>
              </a:spcAft>
              <a:buNone/>
              <a:defRPr b="1" sz="1200">
                <a:solidFill>
                  <a:srgbClr val="7F7F7F"/>
                </a:solidFill>
                <a:latin typeface="Trebuchet MS"/>
                <a:ea typeface="Trebuchet MS"/>
                <a:cs typeface="Trebuchet MS"/>
                <a:sym typeface="Trebuchet MS"/>
              </a:defRPr>
            </a:lvl2pPr>
            <a:lvl3pPr indent="0" lvl="2" marL="0" marR="0" rtl="0" algn="ctr">
              <a:spcBef>
                <a:spcPts val="0"/>
              </a:spcBef>
              <a:spcAft>
                <a:spcPts val="0"/>
              </a:spcAft>
              <a:buNone/>
              <a:defRPr b="1" sz="1200">
                <a:solidFill>
                  <a:srgbClr val="7F7F7F"/>
                </a:solidFill>
                <a:latin typeface="Trebuchet MS"/>
                <a:ea typeface="Trebuchet MS"/>
                <a:cs typeface="Trebuchet MS"/>
                <a:sym typeface="Trebuchet MS"/>
              </a:defRPr>
            </a:lvl3pPr>
            <a:lvl4pPr indent="0" lvl="3" marL="0" marR="0" rtl="0" algn="ctr">
              <a:spcBef>
                <a:spcPts val="0"/>
              </a:spcBef>
              <a:spcAft>
                <a:spcPts val="0"/>
              </a:spcAft>
              <a:buNone/>
              <a:defRPr b="1" sz="1200">
                <a:solidFill>
                  <a:srgbClr val="7F7F7F"/>
                </a:solidFill>
                <a:latin typeface="Trebuchet MS"/>
                <a:ea typeface="Trebuchet MS"/>
                <a:cs typeface="Trebuchet MS"/>
                <a:sym typeface="Trebuchet MS"/>
              </a:defRPr>
            </a:lvl4pPr>
            <a:lvl5pPr indent="0" lvl="4" marL="0" marR="0" rtl="0" algn="ctr">
              <a:spcBef>
                <a:spcPts val="0"/>
              </a:spcBef>
              <a:spcAft>
                <a:spcPts val="0"/>
              </a:spcAft>
              <a:buNone/>
              <a:defRPr b="1" sz="1200">
                <a:solidFill>
                  <a:srgbClr val="7F7F7F"/>
                </a:solidFill>
                <a:latin typeface="Trebuchet MS"/>
                <a:ea typeface="Trebuchet MS"/>
                <a:cs typeface="Trebuchet MS"/>
                <a:sym typeface="Trebuchet MS"/>
              </a:defRPr>
            </a:lvl5pPr>
            <a:lvl6pPr indent="0" lvl="5" marL="0" marR="0" rtl="0" algn="ctr">
              <a:spcBef>
                <a:spcPts val="0"/>
              </a:spcBef>
              <a:spcAft>
                <a:spcPts val="0"/>
              </a:spcAft>
              <a:buNone/>
              <a:defRPr b="1" sz="1200">
                <a:solidFill>
                  <a:srgbClr val="7F7F7F"/>
                </a:solidFill>
                <a:latin typeface="Trebuchet MS"/>
                <a:ea typeface="Trebuchet MS"/>
                <a:cs typeface="Trebuchet MS"/>
                <a:sym typeface="Trebuchet MS"/>
              </a:defRPr>
            </a:lvl6pPr>
            <a:lvl7pPr indent="0" lvl="6" marL="0" marR="0" rtl="0" algn="ctr">
              <a:spcBef>
                <a:spcPts val="0"/>
              </a:spcBef>
              <a:spcAft>
                <a:spcPts val="0"/>
              </a:spcAft>
              <a:buNone/>
              <a:defRPr b="1" sz="1200">
                <a:solidFill>
                  <a:srgbClr val="7F7F7F"/>
                </a:solidFill>
                <a:latin typeface="Trebuchet MS"/>
                <a:ea typeface="Trebuchet MS"/>
                <a:cs typeface="Trebuchet MS"/>
                <a:sym typeface="Trebuchet MS"/>
              </a:defRPr>
            </a:lvl7pPr>
            <a:lvl8pPr indent="0" lvl="7" marL="0" marR="0" rtl="0" algn="ctr">
              <a:spcBef>
                <a:spcPts val="0"/>
              </a:spcBef>
              <a:spcAft>
                <a:spcPts val="0"/>
              </a:spcAft>
              <a:buNone/>
              <a:defRPr b="1" sz="1200">
                <a:solidFill>
                  <a:srgbClr val="7F7F7F"/>
                </a:solidFill>
                <a:latin typeface="Trebuchet MS"/>
                <a:ea typeface="Trebuchet MS"/>
                <a:cs typeface="Trebuchet MS"/>
                <a:sym typeface="Trebuchet MS"/>
              </a:defRPr>
            </a:lvl8pPr>
            <a:lvl9pPr indent="0" lvl="8" marL="0" marR="0" rtl="0" algn="ctr">
              <a:spcBef>
                <a:spcPts val="0"/>
              </a:spcBef>
              <a:spcAft>
                <a:spcPts val="0"/>
              </a:spcAft>
              <a:buNone/>
              <a:defRPr b="1" sz="1200">
                <a:solidFill>
                  <a:srgbClr val="7F7F7F"/>
                </a:solidFill>
                <a:latin typeface="Trebuchet MS"/>
                <a:ea typeface="Trebuchet MS"/>
                <a:cs typeface="Trebuchet MS"/>
                <a:sym typeface="Trebuchet MS"/>
              </a:defRPr>
            </a:lvl9pPr>
          </a:lstStyle>
          <a:p>
            <a:pPr indent="0" lvl="0" marL="0" rtl="0" algn="ctr">
              <a:spcBef>
                <a:spcPts val="0"/>
              </a:spcBef>
              <a:spcAft>
                <a:spcPts val="0"/>
              </a:spcAft>
              <a:buNone/>
            </a:pPr>
            <a:fld id="{00000000-1234-1234-1234-123412341234}" type="slidenum">
              <a:rPr lang="el-GR"/>
              <a:t>‹#›</a:t>
            </a:fld>
            <a:endParaRPr/>
          </a:p>
        </p:txBody>
      </p:sp>
    </p:spTree>
  </p:cSld>
  <p:clrMap accent1="accent1" accent2="accent2" accent3="accent3" accent4="accent4" accent5="accent5" accent6="accent6" bg1="lt1" bg2="dk2" tx1="dk1" tx2="lt2" folHlink="folHlink" hlink="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47" name="Shape 947"/>
        <p:cNvGrpSpPr/>
        <p:nvPr/>
      </p:nvGrpSpPr>
      <p:grpSpPr>
        <a:xfrm>
          <a:off x="0" y="0"/>
          <a:ext cx="0" cy="0"/>
          <a:chOff x="0" y="0"/>
          <a:chExt cx="0" cy="0"/>
        </a:xfrm>
      </p:grpSpPr>
      <p:sp>
        <p:nvSpPr>
          <p:cNvPr id="948" name="Google Shape;948;p134"/>
          <p:cNvSpPr txBox="1"/>
          <p:nvPr>
            <p:ph idx="1" type="body"/>
          </p:nvPr>
        </p:nvSpPr>
        <p:spPr>
          <a:xfrm>
            <a:off x="457200" y="1447800"/>
            <a:ext cx="8229600" cy="4678363"/>
          </a:xfrm>
          <a:prstGeom prst="rect">
            <a:avLst/>
          </a:prstGeom>
          <a:noFill/>
          <a:ln>
            <a:noFill/>
          </a:ln>
        </p:spPr>
        <p:txBody>
          <a:bodyPr anchorCtr="0" anchor="t" bIns="45700" lIns="91425" spcFirstLastPara="1" rIns="91425" wrap="square" tIns="45700">
            <a:noAutofit/>
          </a:bodyPr>
          <a:lstStyle>
            <a:lvl1pPr indent="-368935" lvl="0" marL="457200" marR="0" rtl="0" algn="l">
              <a:spcBef>
                <a:spcPts val="600"/>
              </a:spcBef>
              <a:spcAft>
                <a:spcPts val="0"/>
              </a:spcAft>
              <a:buClr>
                <a:schemeClr val="accent2"/>
              </a:buClr>
              <a:buSzPts val="2210"/>
              <a:buFont typeface="Noto Sans Symbols"/>
              <a:buChar char="⚫"/>
              <a:defRPr b="0" i="0" sz="2600" u="none" cap="none" strike="noStrike">
                <a:solidFill>
                  <a:schemeClr val="lt1"/>
                </a:solidFill>
                <a:latin typeface="Constantia"/>
                <a:ea typeface="Constantia"/>
                <a:cs typeface="Constantia"/>
                <a:sym typeface="Constantia"/>
              </a:defRPr>
            </a:lvl1pPr>
            <a:lvl2pPr indent="-358140" lvl="1" marL="914400" marR="0" rtl="0" algn="l">
              <a:spcBef>
                <a:spcPts val="300"/>
              </a:spcBef>
              <a:spcAft>
                <a:spcPts val="0"/>
              </a:spcAft>
              <a:buClr>
                <a:srgbClr val="D6903D"/>
              </a:buClr>
              <a:buSzPts val="2040"/>
              <a:buFont typeface="Noto Sans Symbols"/>
              <a:buChar char="⚫"/>
              <a:defRPr b="0" i="0" sz="2400" u="none" cap="none" strike="noStrike">
                <a:solidFill>
                  <a:schemeClr val="lt2"/>
                </a:solidFill>
                <a:latin typeface="Constantia"/>
                <a:ea typeface="Constantia"/>
                <a:cs typeface="Constantia"/>
                <a:sym typeface="Constantia"/>
              </a:defRPr>
            </a:lvl2pPr>
            <a:lvl3pPr indent="-341947" lvl="2" marL="1371600" marR="0" rtl="0" algn="l">
              <a:spcBef>
                <a:spcPts val="300"/>
              </a:spcBef>
              <a:spcAft>
                <a:spcPts val="0"/>
              </a:spcAft>
              <a:buClr>
                <a:srgbClr val="B37732"/>
              </a:buClr>
              <a:buSzPts val="1785"/>
              <a:buFont typeface="Noto Sans Symbols"/>
              <a:buChar char="⚫"/>
              <a:defRPr b="0" i="0" sz="2100" u="none" cap="none" strike="noStrike">
                <a:solidFill>
                  <a:schemeClr val="lt1"/>
                </a:solidFill>
                <a:latin typeface="Constantia"/>
                <a:ea typeface="Constantia"/>
                <a:cs typeface="Constantia"/>
                <a:sym typeface="Constantia"/>
              </a:defRPr>
            </a:lvl3pPr>
            <a:lvl4pPr indent="-331152" lvl="3" marL="1828800" marR="0" rtl="0" algn="l">
              <a:spcBef>
                <a:spcPts val="300"/>
              </a:spcBef>
              <a:spcAft>
                <a:spcPts val="0"/>
              </a:spcAft>
              <a:buClr>
                <a:srgbClr val="D6903D"/>
              </a:buClr>
              <a:buSzPts val="1615"/>
              <a:buFont typeface="Noto Sans Symbols"/>
              <a:buChar char="⚫"/>
              <a:defRPr b="0" i="0" sz="1900" u="none" cap="none" strike="noStrike">
                <a:solidFill>
                  <a:schemeClr val="lt1"/>
                </a:solidFill>
                <a:latin typeface="Constantia"/>
                <a:ea typeface="Constantia"/>
                <a:cs typeface="Constantia"/>
                <a:sym typeface="Constantia"/>
              </a:defRPr>
            </a:lvl4pPr>
            <a:lvl5pPr indent="-314960" lvl="4" marL="2286000" marR="0" rtl="0" algn="l">
              <a:spcBef>
                <a:spcPts val="338"/>
              </a:spcBef>
              <a:spcAft>
                <a:spcPts val="0"/>
              </a:spcAft>
              <a:buClr>
                <a:srgbClr val="D6903D"/>
              </a:buClr>
              <a:buSzPts val="1360"/>
              <a:buFont typeface="Noto Sans Symbols"/>
              <a:buChar char="⚫"/>
              <a:defRPr b="0" i="0" sz="1600" u="none" cap="none" strike="noStrike">
                <a:solidFill>
                  <a:schemeClr val="lt1"/>
                </a:solidFill>
                <a:latin typeface="Constantia"/>
                <a:ea typeface="Constantia"/>
                <a:cs typeface="Constantia"/>
                <a:sym typeface="Constantia"/>
              </a:defRPr>
            </a:lvl5pPr>
            <a:lvl6pPr indent="-320357" lvl="5" marL="2743200" marR="0" rtl="0" algn="l">
              <a:spcBef>
                <a:spcPts val="340"/>
              </a:spcBef>
              <a:spcAft>
                <a:spcPts val="0"/>
              </a:spcAft>
              <a:buClr>
                <a:srgbClr val="D58F3E"/>
              </a:buClr>
              <a:buSzPts val="1445"/>
              <a:buFont typeface="Noto Sans Symbols"/>
              <a:buChar char="🖙"/>
              <a:defRPr b="0" i="0" sz="1700" u="none" cap="none" strike="noStrike">
                <a:solidFill>
                  <a:schemeClr val="lt1"/>
                </a:solidFill>
                <a:latin typeface="Constantia"/>
                <a:ea typeface="Constantia"/>
                <a:cs typeface="Constantia"/>
                <a:sym typeface="Constantia"/>
              </a:defRPr>
            </a:lvl6pPr>
            <a:lvl7pPr indent="-314960" lvl="6" marL="3200400" marR="0" rtl="0" algn="l">
              <a:spcBef>
                <a:spcPts val="340"/>
              </a:spcBef>
              <a:spcAft>
                <a:spcPts val="0"/>
              </a:spcAft>
              <a:buClr>
                <a:srgbClr val="D58F3E"/>
              </a:buClr>
              <a:buSzPts val="1360"/>
              <a:buFont typeface="Noto Sans Symbols"/>
              <a:buChar char="🖙"/>
              <a:defRPr b="0" i="0" sz="1600" u="none" cap="none" strike="noStrike">
                <a:solidFill>
                  <a:schemeClr val="lt1"/>
                </a:solidFill>
                <a:latin typeface="Constantia"/>
                <a:ea typeface="Constantia"/>
                <a:cs typeface="Constantia"/>
                <a:sym typeface="Constantia"/>
              </a:defRPr>
            </a:lvl7pPr>
            <a:lvl8pPr indent="-309562" lvl="7" marL="3657600" marR="0" rtl="0" algn="l">
              <a:spcBef>
                <a:spcPts val="340"/>
              </a:spcBef>
              <a:spcAft>
                <a:spcPts val="0"/>
              </a:spcAft>
              <a:buClr>
                <a:srgbClr val="D58F3E"/>
              </a:buClr>
              <a:buSzPts val="1275"/>
              <a:buFont typeface="Noto Sans Symbols"/>
              <a:buChar char="🖙"/>
              <a:defRPr b="0" i="0" sz="1500" u="none" cap="none" strike="noStrike">
                <a:solidFill>
                  <a:schemeClr val="lt1"/>
                </a:solidFill>
                <a:latin typeface="Constantia"/>
                <a:ea typeface="Constantia"/>
                <a:cs typeface="Constantia"/>
                <a:sym typeface="Constantia"/>
              </a:defRPr>
            </a:lvl8pPr>
            <a:lvl9pPr indent="-309562" lvl="8" marL="4114800" marR="0" rtl="0" algn="l">
              <a:spcBef>
                <a:spcPts val="340"/>
              </a:spcBef>
              <a:spcAft>
                <a:spcPts val="0"/>
              </a:spcAft>
              <a:buClr>
                <a:srgbClr val="D58F3E"/>
              </a:buClr>
              <a:buSzPts val="1275"/>
              <a:buFont typeface="Noto Sans Symbols"/>
              <a:buChar char="🖙"/>
              <a:defRPr b="0" i="0" sz="1500" u="none" cap="none" strike="noStrike">
                <a:solidFill>
                  <a:schemeClr val="lt1"/>
                </a:solidFill>
                <a:latin typeface="Constantia"/>
                <a:ea typeface="Constantia"/>
                <a:cs typeface="Constantia"/>
                <a:sym typeface="Constantia"/>
              </a:defRPr>
            </a:lvl9pPr>
          </a:lstStyle>
          <a:p/>
        </p:txBody>
      </p:sp>
      <p:sp>
        <p:nvSpPr>
          <p:cNvPr id="949" name="Google Shape;949;p134"/>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FEFAC9"/>
                </a:solidFill>
                <a:latin typeface="Constantia"/>
                <a:ea typeface="Constantia"/>
                <a:cs typeface="Constantia"/>
                <a:sym typeface="Constantia"/>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950" name="Google Shape;950;p134"/>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1200">
                <a:solidFill>
                  <a:srgbClr val="FEFAC9"/>
                </a:solidFill>
                <a:latin typeface="Constantia"/>
                <a:ea typeface="Constantia"/>
                <a:cs typeface="Constantia"/>
                <a:sym typeface="Constantia"/>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951" name="Google Shape;951;p134"/>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rtl="0" algn="ctr">
              <a:spcBef>
                <a:spcPts val="0"/>
              </a:spcBef>
              <a:spcAft>
                <a:spcPts val="0"/>
              </a:spcAft>
              <a:buNone/>
              <a:defRPr sz="1600">
                <a:solidFill>
                  <a:srgbClr val="FEFAC9"/>
                </a:solidFill>
                <a:latin typeface="Constantia"/>
                <a:ea typeface="Constantia"/>
                <a:cs typeface="Constantia"/>
                <a:sym typeface="Constantia"/>
              </a:defRPr>
            </a:lvl1pPr>
            <a:lvl2pPr indent="0" lvl="1" marL="0" marR="0" rtl="0" algn="ctr">
              <a:spcBef>
                <a:spcPts val="0"/>
              </a:spcBef>
              <a:spcAft>
                <a:spcPts val="0"/>
              </a:spcAft>
              <a:buNone/>
              <a:defRPr sz="1600">
                <a:solidFill>
                  <a:srgbClr val="FEFAC9"/>
                </a:solidFill>
                <a:latin typeface="Constantia"/>
                <a:ea typeface="Constantia"/>
                <a:cs typeface="Constantia"/>
                <a:sym typeface="Constantia"/>
              </a:defRPr>
            </a:lvl2pPr>
            <a:lvl3pPr indent="0" lvl="2" marL="0" marR="0" rtl="0" algn="ctr">
              <a:spcBef>
                <a:spcPts val="0"/>
              </a:spcBef>
              <a:spcAft>
                <a:spcPts val="0"/>
              </a:spcAft>
              <a:buNone/>
              <a:defRPr sz="1600">
                <a:solidFill>
                  <a:srgbClr val="FEFAC9"/>
                </a:solidFill>
                <a:latin typeface="Constantia"/>
                <a:ea typeface="Constantia"/>
                <a:cs typeface="Constantia"/>
                <a:sym typeface="Constantia"/>
              </a:defRPr>
            </a:lvl3pPr>
            <a:lvl4pPr indent="0" lvl="3" marL="0" marR="0" rtl="0" algn="ctr">
              <a:spcBef>
                <a:spcPts val="0"/>
              </a:spcBef>
              <a:spcAft>
                <a:spcPts val="0"/>
              </a:spcAft>
              <a:buNone/>
              <a:defRPr sz="1600">
                <a:solidFill>
                  <a:srgbClr val="FEFAC9"/>
                </a:solidFill>
                <a:latin typeface="Constantia"/>
                <a:ea typeface="Constantia"/>
                <a:cs typeface="Constantia"/>
                <a:sym typeface="Constantia"/>
              </a:defRPr>
            </a:lvl4pPr>
            <a:lvl5pPr indent="0" lvl="4" marL="0" marR="0" rtl="0" algn="ctr">
              <a:spcBef>
                <a:spcPts val="0"/>
              </a:spcBef>
              <a:spcAft>
                <a:spcPts val="0"/>
              </a:spcAft>
              <a:buNone/>
              <a:defRPr sz="1600">
                <a:solidFill>
                  <a:srgbClr val="FEFAC9"/>
                </a:solidFill>
                <a:latin typeface="Constantia"/>
                <a:ea typeface="Constantia"/>
                <a:cs typeface="Constantia"/>
                <a:sym typeface="Constantia"/>
              </a:defRPr>
            </a:lvl5pPr>
            <a:lvl6pPr indent="0" lvl="5" marL="0" marR="0" rtl="0" algn="ctr">
              <a:spcBef>
                <a:spcPts val="0"/>
              </a:spcBef>
              <a:spcAft>
                <a:spcPts val="0"/>
              </a:spcAft>
              <a:buNone/>
              <a:defRPr sz="1600">
                <a:solidFill>
                  <a:srgbClr val="FEFAC9"/>
                </a:solidFill>
                <a:latin typeface="Constantia"/>
                <a:ea typeface="Constantia"/>
                <a:cs typeface="Constantia"/>
                <a:sym typeface="Constantia"/>
              </a:defRPr>
            </a:lvl6pPr>
            <a:lvl7pPr indent="0" lvl="6" marL="0" marR="0" rtl="0" algn="ctr">
              <a:spcBef>
                <a:spcPts val="0"/>
              </a:spcBef>
              <a:spcAft>
                <a:spcPts val="0"/>
              </a:spcAft>
              <a:buNone/>
              <a:defRPr sz="1600">
                <a:solidFill>
                  <a:srgbClr val="FEFAC9"/>
                </a:solidFill>
                <a:latin typeface="Constantia"/>
                <a:ea typeface="Constantia"/>
                <a:cs typeface="Constantia"/>
                <a:sym typeface="Constantia"/>
              </a:defRPr>
            </a:lvl7pPr>
            <a:lvl8pPr indent="0" lvl="7" marL="0" marR="0" rtl="0" algn="ctr">
              <a:spcBef>
                <a:spcPts val="0"/>
              </a:spcBef>
              <a:spcAft>
                <a:spcPts val="0"/>
              </a:spcAft>
              <a:buNone/>
              <a:defRPr sz="1600">
                <a:solidFill>
                  <a:srgbClr val="FEFAC9"/>
                </a:solidFill>
                <a:latin typeface="Constantia"/>
                <a:ea typeface="Constantia"/>
                <a:cs typeface="Constantia"/>
                <a:sym typeface="Constantia"/>
              </a:defRPr>
            </a:lvl8pPr>
            <a:lvl9pPr indent="0" lvl="8" marL="0" marR="0" rtl="0" algn="ctr">
              <a:spcBef>
                <a:spcPts val="0"/>
              </a:spcBef>
              <a:spcAft>
                <a:spcPts val="0"/>
              </a:spcAft>
              <a:buNone/>
              <a:defRPr sz="1600">
                <a:solidFill>
                  <a:srgbClr val="FEFAC9"/>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
        <p:nvSpPr>
          <p:cNvPr id="952" name="Google Shape;952;p134"/>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lvl1pPr lvl="0"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1pPr>
            <a:lvl2pPr lvl="1"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2pPr>
            <a:lvl3pPr lvl="2"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3pPr>
            <a:lvl4pPr lvl="3"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4pPr>
            <a:lvl5pPr lvl="4"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5pPr>
            <a:lvl6pPr lvl="5"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6pPr>
            <a:lvl7pPr lvl="6"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7pPr>
            <a:lvl8pPr lvl="7"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8pPr>
            <a:lvl9pPr lvl="8"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9pPr>
          </a:lstStyle>
          <a:p/>
        </p:txBody>
      </p:sp>
    </p:spTree>
  </p:cSld>
  <p:clrMap accent1="accent1" accent2="accent2" accent3="accent3" accent4="accent4" accent5="accent5" accent6="accent6" bg1="lt1" bg2="dk2" tx1="dk1" tx2="lt2" folHlink="folHlink" hlink="hlink"/>
  <p:sldLayoutIdLst>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28" name="Shape 1028"/>
        <p:cNvGrpSpPr/>
        <p:nvPr/>
      </p:nvGrpSpPr>
      <p:grpSpPr>
        <a:xfrm>
          <a:off x="0" y="0"/>
          <a:ext cx="0" cy="0"/>
          <a:chOff x="0" y="0"/>
          <a:chExt cx="0" cy="0"/>
        </a:xfrm>
      </p:grpSpPr>
      <p:sp>
        <p:nvSpPr>
          <p:cNvPr id="1029" name="Google Shape;1029;p1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030" name="Google Shape;1030;p13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31" name="Google Shape;1031;p1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32" name="Google Shape;1032;p1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33" name="Google Shape;1033;p1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 accent1="accent1" accent2="accent2" accent3="accent3" accent4="accent4" accent5="accent5" accent6="accent6" bg1="lt1" bg2="dk2" tx1="dk1" tx2="lt2" folHlink="folHlink" hlink="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03" name="Shape 1103"/>
        <p:cNvGrpSpPr/>
        <p:nvPr/>
      </p:nvGrpSpPr>
      <p:grpSpPr>
        <a:xfrm>
          <a:off x="0" y="0"/>
          <a:ext cx="0" cy="0"/>
          <a:chOff x="0" y="0"/>
          <a:chExt cx="0" cy="0"/>
        </a:xfrm>
      </p:grpSpPr>
      <p:pic>
        <p:nvPicPr>
          <p:cNvPr id="1104" name="Google Shape;1104;p138"/>
          <p:cNvPicPr preferRelativeResize="0"/>
          <p:nvPr/>
        </p:nvPicPr>
        <p:blipFill rotWithShape="1">
          <a:blip r:embed="rId1">
            <a:alphaModFix/>
          </a:blip>
          <a:srcRect b="0" l="0" r="0" t="0"/>
          <a:stretch/>
        </p:blipFill>
        <p:spPr>
          <a:xfrm>
            <a:off x="0" y="0"/>
            <a:ext cx="9144000" cy="6858000"/>
          </a:xfrm>
          <a:prstGeom prst="rect">
            <a:avLst/>
          </a:prstGeom>
          <a:noFill/>
          <a:ln>
            <a:noFill/>
          </a:ln>
        </p:spPr>
      </p:pic>
      <p:sp>
        <p:nvSpPr>
          <p:cNvPr id="1105" name="Google Shape;1105;p138"/>
          <p:cNvSpPr txBox="1"/>
          <p:nvPr>
            <p:ph type="title"/>
          </p:nvPr>
        </p:nvSpPr>
        <p:spPr>
          <a:xfrm>
            <a:off x="1371600" y="274638"/>
            <a:ext cx="7315200" cy="11430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4400" u="none" cap="none" strike="noStrike">
                <a:solidFill>
                  <a:schemeClr val="dk2"/>
                </a:solidFill>
                <a:latin typeface="Garamond"/>
                <a:ea typeface="Garamond"/>
                <a:cs typeface="Garamond"/>
                <a:sym typeface="Garamond"/>
              </a:defRPr>
            </a:lvl1pPr>
            <a:lvl2pPr lvl="1" marR="0" rtl="0" algn="l">
              <a:spcBef>
                <a:spcPts val="0"/>
              </a:spcBef>
              <a:spcAft>
                <a:spcPts val="0"/>
              </a:spcAft>
              <a:buSzPts val="1400"/>
              <a:buNone/>
              <a:defRPr b="0" i="0" sz="4400" u="none" cap="none" strike="noStrike">
                <a:solidFill>
                  <a:schemeClr val="dk2"/>
                </a:solidFill>
                <a:latin typeface="Garamond"/>
                <a:ea typeface="Garamond"/>
                <a:cs typeface="Garamond"/>
                <a:sym typeface="Garamond"/>
              </a:defRPr>
            </a:lvl2pPr>
            <a:lvl3pPr lvl="2" marR="0" rtl="0" algn="l">
              <a:spcBef>
                <a:spcPts val="0"/>
              </a:spcBef>
              <a:spcAft>
                <a:spcPts val="0"/>
              </a:spcAft>
              <a:buSzPts val="1400"/>
              <a:buNone/>
              <a:defRPr b="0" i="0" sz="4400" u="none" cap="none" strike="noStrike">
                <a:solidFill>
                  <a:schemeClr val="dk2"/>
                </a:solidFill>
                <a:latin typeface="Garamond"/>
                <a:ea typeface="Garamond"/>
                <a:cs typeface="Garamond"/>
                <a:sym typeface="Garamond"/>
              </a:defRPr>
            </a:lvl3pPr>
            <a:lvl4pPr lvl="3" marR="0" rtl="0" algn="l">
              <a:spcBef>
                <a:spcPts val="0"/>
              </a:spcBef>
              <a:spcAft>
                <a:spcPts val="0"/>
              </a:spcAft>
              <a:buSzPts val="1400"/>
              <a:buNone/>
              <a:defRPr b="0" i="0" sz="4400" u="none" cap="none" strike="noStrike">
                <a:solidFill>
                  <a:schemeClr val="dk2"/>
                </a:solidFill>
                <a:latin typeface="Garamond"/>
                <a:ea typeface="Garamond"/>
                <a:cs typeface="Garamond"/>
                <a:sym typeface="Garamond"/>
              </a:defRPr>
            </a:lvl4pPr>
            <a:lvl5pPr lvl="4" marR="0" rtl="0" algn="l">
              <a:spcBef>
                <a:spcPts val="0"/>
              </a:spcBef>
              <a:spcAft>
                <a:spcPts val="0"/>
              </a:spcAft>
              <a:buSzPts val="1400"/>
              <a:buNone/>
              <a:defRPr b="0" i="0" sz="4400" u="none" cap="none" strike="noStrike">
                <a:solidFill>
                  <a:schemeClr val="dk2"/>
                </a:solidFill>
                <a:latin typeface="Garamond"/>
                <a:ea typeface="Garamond"/>
                <a:cs typeface="Garamond"/>
                <a:sym typeface="Garamond"/>
              </a:defRPr>
            </a:lvl5pPr>
            <a:lvl6pPr lvl="5" marR="0" rtl="0" algn="l">
              <a:spcBef>
                <a:spcPts val="0"/>
              </a:spcBef>
              <a:spcAft>
                <a:spcPts val="0"/>
              </a:spcAft>
              <a:buSzPts val="1400"/>
              <a:buNone/>
              <a:defRPr b="0" i="0" sz="4400" u="none" cap="none" strike="noStrike">
                <a:solidFill>
                  <a:schemeClr val="dk2"/>
                </a:solidFill>
                <a:latin typeface="Garamond"/>
                <a:ea typeface="Garamond"/>
                <a:cs typeface="Garamond"/>
                <a:sym typeface="Garamond"/>
              </a:defRPr>
            </a:lvl6pPr>
            <a:lvl7pPr lvl="6" marR="0" rtl="0" algn="l">
              <a:spcBef>
                <a:spcPts val="0"/>
              </a:spcBef>
              <a:spcAft>
                <a:spcPts val="0"/>
              </a:spcAft>
              <a:buSzPts val="1400"/>
              <a:buNone/>
              <a:defRPr b="0" i="0" sz="4400" u="none" cap="none" strike="noStrike">
                <a:solidFill>
                  <a:schemeClr val="dk2"/>
                </a:solidFill>
                <a:latin typeface="Garamond"/>
                <a:ea typeface="Garamond"/>
                <a:cs typeface="Garamond"/>
                <a:sym typeface="Garamond"/>
              </a:defRPr>
            </a:lvl7pPr>
            <a:lvl8pPr lvl="7" marR="0" rtl="0" algn="l">
              <a:spcBef>
                <a:spcPts val="0"/>
              </a:spcBef>
              <a:spcAft>
                <a:spcPts val="0"/>
              </a:spcAft>
              <a:buSzPts val="1400"/>
              <a:buNone/>
              <a:defRPr b="0" i="0" sz="4400" u="none" cap="none" strike="noStrike">
                <a:solidFill>
                  <a:schemeClr val="dk2"/>
                </a:solidFill>
                <a:latin typeface="Garamond"/>
                <a:ea typeface="Garamond"/>
                <a:cs typeface="Garamond"/>
                <a:sym typeface="Garamond"/>
              </a:defRPr>
            </a:lvl8pPr>
            <a:lvl9pPr lvl="8" marR="0" rtl="0" algn="l">
              <a:spcBef>
                <a:spcPts val="0"/>
              </a:spcBef>
              <a:spcAft>
                <a:spcPts val="0"/>
              </a:spcAft>
              <a:buSzPts val="1400"/>
              <a:buNone/>
              <a:defRPr b="0" i="0" sz="4400" u="none" cap="none" strike="noStrike">
                <a:solidFill>
                  <a:schemeClr val="dk2"/>
                </a:solidFill>
                <a:latin typeface="Garamond"/>
                <a:ea typeface="Garamond"/>
                <a:cs typeface="Garamond"/>
                <a:sym typeface="Garamond"/>
              </a:defRPr>
            </a:lvl9pPr>
          </a:lstStyle>
          <a:p/>
        </p:txBody>
      </p:sp>
      <p:sp>
        <p:nvSpPr>
          <p:cNvPr id="1106" name="Google Shape;1106;p138"/>
          <p:cNvSpPr txBox="1"/>
          <p:nvPr>
            <p:ph idx="1" type="body"/>
          </p:nvPr>
        </p:nvSpPr>
        <p:spPr>
          <a:xfrm>
            <a:off x="1447800" y="1600200"/>
            <a:ext cx="72390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2"/>
              </a:buClr>
              <a:buSzPts val="3200"/>
              <a:buFont typeface="Garamond"/>
              <a:buChar char="•"/>
              <a:defRPr b="0" i="0" sz="3200" u="none" cap="none" strike="noStrike">
                <a:solidFill>
                  <a:schemeClr val="dk2"/>
                </a:solidFill>
                <a:latin typeface="Garamond"/>
                <a:ea typeface="Garamond"/>
                <a:cs typeface="Garamond"/>
                <a:sym typeface="Garamond"/>
              </a:defRPr>
            </a:lvl1pPr>
            <a:lvl2pPr indent="-406400" lvl="1" marL="914400" marR="0" rtl="0" algn="l">
              <a:spcBef>
                <a:spcPts val="560"/>
              </a:spcBef>
              <a:spcAft>
                <a:spcPts val="0"/>
              </a:spcAft>
              <a:buClr>
                <a:schemeClr val="dk2"/>
              </a:buClr>
              <a:buSzPts val="2800"/>
              <a:buFont typeface="Garamond"/>
              <a:buChar char="–"/>
              <a:defRPr b="0" i="0" sz="2800" u="none" cap="none" strike="noStrike">
                <a:solidFill>
                  <a:schemeClr val="dk2"/>
                </a:solidFill>
                <a:latin typeface="Garamond"/>
                <a:ea typeface="Garamond"/>
                <a:cs typeface="Garamond"/>
                <a:sym typeface="Garamond"/>
              </a:defRPr>
            </a:lvl2pPr>
            <a:lvl3pPr indent="-381000" lvl="2" marL="1371600" marR="0" rtl="0" algn="l">
              <a:spcBef>
                <a:spcPts val="480"/>
              </a:spcBef>
              <a:spcAft>
                <a:spcPts val="0"/>
              </a:spcAft>
              <a:buClr>
                <a:schemeClr val="dk2"/>
              </a:buClr>
              <a:buSzPts val="2400"/>
              <a:buFont typeface="Garamond"/>
              <a:buChar char="•"/>
              <a:defRPr b="0" i="0" sz="2400" u="none" cap="none" strike="noStrike">
                <a:solidFill>
                  <a:schemeClr val="dk2"/>
                </a:solidFill>
                <a:latin typeface="Garamond"/>
                <a:ea typeface="Garamond"/>
                <a:cs typeface="Garamond"/>
                <a:sym typeface="Garamond"/>
              </a:defRPr>
            </a:lvl3pPr>
            <a:lvl4pPr indent="-355600" lvl="3" marL="1828800" marR="0" rtl="0" algn="l">
              <a:spcBef>
                <a:spcPts val="400"/>
              </a:spcBef>
              <a:spcAft>
                <a:spcPts val="0"/>
              </a:spcAft>
              <a:buClr>
                <a:schemeClr val="dk2"/>
              </a:buClr>
              <a:buSzPts val="2000"/>
              <a:buFont typeface="Garamond"/>
              <a:buChar char="–"/>
              <a:defRPr b="0" i="0" sz="2000" u="none" cap="none" strike="noStrike">
                <a:solidFill>
                  <a:schemeClr val="dk2"/>
                </a:solidFill>
                <a:latin typeface="Garamond"/>
                <a:ea typeface="Garamond"/>
                <a:cs typeface="Garamond"/>
                <a:sym typeface="Garamond"/>
              </a:defRPr>
            </a:lvl4pPr>
            <a:lvl5pPr indent="-355600" lvl="4" marL="2286000" marR="0" rtl="0" algn="l">
              <a:spcBef>
                <a:spcPts val="400"/>
              </a:spcBef>
              <a:spcAft>
                <a:spcPts val="0"/>
              </a:spcAft>
              <a:buClr>
                <a:schemeClr val="dk2"/>
              </a:buClr>
              <a:buSzPts val="2000"/>
              <a:buFont typeface="Garamond"/>
              <a:buChar char="»"/>
              <a:defRPr b="0" i="0" sz="2000" u="none" cap="none" strike="noStrike">
                <a:solidFill>
                  <a:schemeClr val="dk2"/>
                </a:solidFill>
                <a:latin typeface="Garamond"/>
                <a:ea typeface="Garamond"/>
                <a:cs typeface="Garamond"/>
                <a:sym typeface="Garamond"/>
              </a:defRPr>
            </a:lvl5pPr>
            <a:lvl6pPr indent="-355600" lvl="5" marL="2743200" marR="0" rtl="0" algn="l">
              <a:spcBef>
                <a:spcPts val="400"/>
              </a:spcBef>
              <a:spcAft>
                <a:spcPts val="0"/>
              </a:spcAft>
              <a:buClr>
                <a:schemeClr val="dk2"/>
              </a:buClr>
              <a:buSzPts val="2000"/>
              <a:buFont typeface="Garamond"/>
              <a:buChar char="»"/>
              <a:defRPr b="0" i="0" sz="2000" u="none" cap="none" strike="noStrike">
                <a:solidFill>
                  <a:schemeClr val="dk2"/>
                </a:solidFill>
                <a:latin typeface="Garamond"/>
                <a:ea typeface="Garamond"/>
                <a:cs typeface="Garamond"/>
                <a:sym typeface="Garamond"/>
              </a:defRPr>
            </a:lvl6pPr>
            <a:lvl7pPr indent="-355600" lvl="6" marL="3200400" marR="0" rtl="0" algn="l">
              <a:spcBef>
                <a:spcPts val="400"/>
              </a:spcBef>
              <a:spcAft>
                <a:spcPts val="0"/>
              </a:spcAft>
              <a:buClr>
                <a:schemeClr val="dk2"/>
              </a:buClr>
              <a:buSzPts val="2000"/>
              <a:buFont typeface="Garamond"/>
              <a:buChar char="»"/>
              <a:defRPr b="0" i="0" sz="2000" u="none" cap="none" strike="noStrike">
                <a:solidFill>
                  <a:schemeClr val="dk2"/>
                </a:solidFill>
                <a:latin typeface="Garamond"/>
                <a:ea typeface="Garamond"/>
                <a:cs typeface="Garamond"/>
                <a:sym typeface="Garamond"/>
              </a:defRPr>
            </a:lvl7pPr>
            <a:lvl8pPr indent="-355600" lvl="7" marL="3657600" marR="0" rtl="0" algn="l">
              <a:spcBef>
                <a:spcPts val="400"/>
              </a:spcBef>
              <a:spcAft>
                <a:spcPts val="0"/>
              </a:spcAft>
              <a:buClr>
                <a:schemeClr val="dk2"/>
              </a:buClr>
              <a:buSzPts val="2000"/>
              <a:buFont typeface="Garamond"/>
              <a:buChar char="»"/>
              <a:defRPr b="0" i="0" sz="2000" u="none" cap="none" strike="noStrike">
                <a:solidFill>
                  <a:schemeClr val="dk2"/>
                </a:solidFill>
                <a:latin typeface="Garamond"/>
                <a:ea typeface="Garamond"/>
                <a:cs typeface="Garamond"/>
                <a:sym typeface="Garamond"/>
              </a:defRPr>
            </a:lvl8pPr>
            <a:lvl9pPr indent="-355600" lvl="8" marL="4114800" marR="0" rtl="0" algn="l">
              <a:spcBef>
                <a:spcPts val="400"/>
              </a:spcBef>
              <a:spcAft>
                <a:spcPts val="0"/>
              </a:spcAft>
              <a:buClr>
                <a:schemeClr val="dk2"/>
              </a:buClr>
              <a:buSzPts val="2000"/>
              <a:buFont typeface="Garamond"/>
              <a:buChar char="»"/>
              <a:defRPr b="0" i="0" sz="2000" u="none" cap="none" strike="noStrike">
                <a:solidFill>
                  <a:schemeClr val="dk2"/>
                </a:solidFill>
                <a:latin typeface="Garamond"/>
                <a:ea typeface="Garamond"/>
                <a:cs typeface="Garamond"/>
                <a:sym typeface="Garamond"/>
              </a:defRPr>
            </a:lvl9pPr>
          </a:lstStyle>
          <a:p/>
        </p:txBody>
      </p:sp>
      <p:sp>
        <p:nvSpPr>
          <p:cNvPr id="1107" name="Google Shape;1107;p138"/>
          <p:cNvSpPr txBox="1"/>
          <p:nvPr>
            <p:ph idx="10" type="dt"/>
          </p:nvPr>
        </p:nvSpPr>
        <p:spPr>
          <a:xfrm>
            <a:off x="1447800" y="6245225"/>
            <a:ext cx="1905000" cy="47625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200">
                <a:solidFill>
                  <a:schemeClr val="dk2"/>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08" name="Google Shape;1108;p138"/>
          <p:cNvSpPr txBox="1"/>
          <p:nvPr>
            <p:ph idx="11" type="ftr"/>
          </p:nvPr>
        </p:nvSpPr>
        <p:spPr>
          <a:xfrm>
            <a:off x="3505200" y="6245225"/>
            <a:ext cx="2895600" cy="47625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sz="1200">
                <a:solidFill>
                  <a:schemeClr val="dk2"/>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09" name="Google Shape;1109;p138"/>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sz="1200">
                <a:solidFill>
                  <a:schemeClr val="dk2"/>
                </a:solidFill>
                <a:latin typeface="Garamond"/>
                <a:ea typeface="Garamond"/>
                <a:cs typeface="Garamond"/>
                <a:sym typeface="Garamond"/>
              </a:defRPr>
            </a:lvl1pPr>
            <a:lvl2pPr indent="0" lvl="1" marL="0" marR="0" rtl="0" algn="r">
              <a:spcBef>
                <a:spcPts val="0"/>
              </a:spcBef>
              <a:spcAft>
                <a:spcPts val="0"/>
              </a:spcAft>
              <a:buNone/>
              <a:defRPr sz="1200">
                <a:solidFill>
                  <a:schemeClr val="dk2"/>
                </a:solidFill>
                <a:latin typeface="Garamond"/>
                <a:ea typeface="Garamond"/>
                <a:cs typeface="Garamond"/>
                <a:sym typeface="Garamond"/>
              </a:defRPr>
            </a:lvl2pPr>
            <a:lvl3pPr indent="0" lvl="2" marL="0" marR="0" rtl="0" algn="r">
              <a:spcBef>
                <a:spcPts val="0"/>
              </a:spcBef>
              <a:spcAft>
                <a:spcPts val="0"/>
              </a:spcAft>
              <a:buNone/>
              <a:defRPr sz="1200">
                <a:solidFill>
                  <a:schemeClr val="dk2"/>
                </a:solidFill>
                <a:latin typeface="Garamond"/>
                <a:ea typeface="Garamond"/>
                <a:cs typeface="Garamond"/>
                <a:sym typeface="Garamond"/>
              </a:defRPr>
            </a:lvl3pPr>
            <a:lvl4pPr indent="0" lvl="3" marL="0" marR="0" rtl="0" algn="r">
              <a:spcBef>
                <a:spcPts val="0"/>
              </a:spcBef>
              <a:spcAft>
                <a:spcPts val="0"/>
              </a:spcAft>
              <a:buNone/>
              <a:defRPr sz="1200">
                <a:solidFill>
                  <a:schemeClr val="dk2"/>
                </a:solidFill>
                <a:latin typeface="Garamond"/>
                <a:ea typeface="Garamond"/>
                <a:cs typeface="Garamond"/>
                <a:sym typeface="Garamond"/>
              </a:defRPr>
            </a:lvl4pPr>
            <a:lvl5pPr indent="0" lvl="4" marL="0" marR="0" rtl="0" algn="r">
              <a:spcBef>
                <a:spcPts val="0"/>
              </a:spcBef>
              <a:spcAft>
                <a:spcPts val="0"/>
              </a:spcAft>
              <a:buNone/>
              <a:defRPr sz="1200">
                <a:solidFill>
                  <a:schemeClr val="dk2"/>
                </a:solidFill>
                <a:latin typeface="Garamond"/>
                <a:ea typeface="Garamond"/>
                <a:cs typeface="Garamond"/>
                <a:sym typeface="Garamond"/>
              </a:defRPr>
            </a:lvl5pPr>
            <a:lvl6pPr indent="0" lvl="5" marL="0" marR="0" rtl="0" algn="r">
              <a:spcBef>
                <a:spcPts val="0"/>
              </a:spcBef>
              <a:spcAft>
                <a:spcPts val="0"/>
              </a:spcAft>
              <a:buNone/>
              <a:defRPr sz="1200">
                <a:solidFill>
                  <a:schemeClr val="dk2"/>
                </a:solidFill>
                <a:latin typeface="Garamond"/>
                <a:ea typeface="Garamond"/>
                <a:cs typeface="Garamond"/>
                <a:sym typeface="Garamond"/>
              </a:defRPr>
            </a:lvl6pPr>
            <a:lvl7pPr indent="0" lvl="6" marL="0" marR="0" rtl="0" algn="r">
              <a:spcBef>
                <a:spcPts val="0"/>
              </a:spcBef>
              <a:spcAft>
                <a:spcPts val="0"/>
              </a:spcAft>
              <a:buNone/>
              <a:defRPr sz="1200">
                <a:solidFill>
                  <a:schemeClr val="dk2"/>
                </a:solidFill>
                <a:latin typeface="Garamond"/>
                <a:ea typeface="Garamond"/>
                <a:cs typeface="Garamond"/>
                <a:sym typeface="Garamond"/>
              </a:defRPr>
            </a:lvl7pPr>
            <a:lvl8pPr indent="0" lvl="7" marL="0" marR="0" rtl="0" algn="r">
              <a:spcBef>
                <a:spcPts val="0"/>
              </a:spcBef>
              <a:spcAft>
                <a:spcPts val="0"/>
              </a:spcAft>
              <a:buNone/>
              <a:defRPr sz="1200">
                <a:solidFill>
                  <a:schemeClr val="dk2"/>
                </a:solidFill>
                <a:latin typeface="Garamond"/>
                <a:ea typeface="Garamond"/>
                <a:cs typeface="Garamond"/>
                <a:sym typeface="Garamond"/>
              </a:defRPr>
            </a:lvl8pPr>
            <a:lvl9pPr indent="0" lvl="8" marL="0" marR="0" rtl="0" algn="r">
              <a:spcBef>
                <a:spcPts val="0"/>
              </a:spcBef>
              <a:spcAft>
                <a:spcPts val="0"/>
              </a:spcAft>
              <a:buNone/>
              <a:defRPr sz="1200">
                <a:solidFill>
                  <a:schemeClr val="dk2"/>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l-GR"/>
              <a:t>‹#›</a:t>
            </a:fld>
            <a:endParaRPr/>
          </a:p>
        </p:txBody>
      </p:sp>
    </p:spTree>
  </p:cSld>
  <p:clrMap accent1="accent1" accent2="accent2" accent3="accent3" accent4="accent4" accent5="accent5" accent6="accent6" bg1="lt1" bg2="dk2" tx1="dk1" tx2="lt2" folHlink="folHlink" hlink="hlink"/>
  <p:sldLayoutIdLst>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180" name="Shape 1180"/>
        <p:cNvGrpSpPr/>
        <p:nvPr/>
      </p:nvGrpSpPr>
      <p:grpSpPr>
        <a:xfrm>
          <a:off x="0" y="0"/>
          <a:ext cx="0" cy="0"/>
          <a:chOff x="0" y="0"/>
          <a:chExt cx="0" cy="0"/>
        </a:xfrm>
      </p:grpSpPr>
      <p:sp>
        <p:nvSpPr>
          <p:cNvPr id="1181" name="Google Shape;1181;p140"/>
          <p:cNvSpPr txBox="1"/>
          <p:nvPr>
            <p:ph idx="1" type="body"/>
          </p:nvPr>
        </p:nvSpPr>
        <p:spPr>
          <a:xfrm>
            <a:off x="457200" y="1447800"/>
            <a:ext cx="8229600" cy="4678363"/>
          </a:xfrm>
          <a:prstGeom prst="rect">
            <a:avLst/>
          </a:prstGeom>
          <a:noFill/>
          <a:ln>
            <a:noFill/>
          </a:ln>
        </p:spPr>
        <p:txBody>
          <a:bodyPr anchorCtr="0" anchor="t" bIns="45700" lIns="91425" spcFirstLastPara="1" rIns="91425" wrap="square" tIns="45700">
            <a:noAutofit/>
          </a:bodyPr>
          <a:lstStyle>
            <a:lvl1pPr indent="-368935" lvl="0" marL="457200" marR="0" rtl="0" algn="l">
              <a:spcBef>
                <a:spcPts val="600"/>
              </a:spcBef>
              <a:spcAft>
                <a:spcPts val="0"/>
              </a:spcAft>
              <a:buClr>
                <a:schemeClr val="accent2"/>
              </a:buClr>
              <a:buSzPts val="2210"/>
              <a:buFont typeface="Noto Sans Symbols"/>
              <a:buChar char="⚫"/>
              <a:defRPr b="0" i="0" sz="2600" u="none" cap="none" strike="noStrike">
                <a:solidFill>
                  <a:schemeClr val="lt1"/>
                </a:solidFill>
                <a:latin typeface="Constantia"/>
                <a:ea typeface="Constantia"/>
                <a:cs typeface="Constantia"/>
                <a:sym typeface="Constantia"/>
              </a:defRPr>
            </a:lvl1pPr>
            <a:lvl2pPr indent="-358140" lvl="1" marL="914400" marR="0" rtl="0" algn="l">
              <a:spcBef>
                <a:spcPts val="300"/>
              </a:spcBef>
              <a:spcAft>
                <a:spcPts val="0"/>
              </a:spcAft>
              <a:buClr>
                <a:srgbClr val="D6903D"/>
              </a:buClr>
              <a:buSzPts val="2040"/>
              <a:buFont typeface="Noto Sans Symbols"/>
              <a:buChar char="⚫"/>
              <a:defRPr b="0" i="0" sz="2400" u="none" cap="none" strike="noStrike">
                <a:solidFill>
                  <a:schemeClr val="lt2"/>
                </a:solidFill>
                <a:latin typeface="Constantia"/>
                <a:ea typeface="Constantia"/>
                <a:cs typeface="Constantia"/>
                <a:sym typeface="Constantia"/>
              </a:defRPr>
            </a:lvl2pPr>
            <a:lvl3pPr indent="-341947" lvl="2" marL="1371600" marR="0" rtl="0" algn="l">
              <a:spcBef>
                <a:spcPts val="300"/>
              </a:spcBef>
              <a:spcAft>
                <a:spcPts val="0"/>
              </a:spcAft>
              <a:buClr>
                <a:srgbClr val="B37732"/>
              </a:buClr>
              <a:buSzPts val="1785"/>
              <a:buFont typeface="Noto Sans Symbols"/>
              <a:buChar char="⚫"/>
              <a:defRPr b="0" i="0" sz="2100" u="none" cap="none" strike="noStrike">
                <a:solidFill>
                  <a:schemeClr val="lt1"/>
                </a:solidFill>
                <a:latin typeface="Constantia"/>
                <a:ea typeface="Constantia"/>
                <a:cs typeface="Constantia"/>
                <a:sym typeface="Constantia"/>
              </a:defRPr>
            </a:lvl3pPr>
            <a:lvl4pPr indent="-331152" lvl="3" marL="1828800" marR="0" rtl="0" algn="l">
              <a:spcBef>
                <a:spcPts val="300"/>
              </a:spcBef>
              <a:spcAft>
                <a:spcPts val="0"/>
              </a:spcAft>
              <a:buClr>
                <a:srgbClr val="D6903D"/>
              </a:buClr>
              <a:buSzPts val="1615"/>
              <a:buFont typeface="Noto Sans Symbols"/>
              <a:buChar char="⚫"/>
              <a:defRPr b="0" i="0" sz="1900" u="none" cap="none" strike="noStrike">
                <a:solidFill>
                  <a:schemeClr val="lt1"/>
                </a:solidFill>
                <a:latin typeface="Constantia"/>
                <a:ea typeface="Constantia"/>
                <a:cs typeface="Constantia"/>
                <a:sym typeface="Constantia"/>
              </a:defRPr>
            </a:lvl4pPr>
            <a:lvl5pPr indent="-314960" lvl="4" marL="2286000" marR="0" rtl="0" algn="l">
              <a:spcBef>
                <a:spcPts val="338"/>
              </a:spcBef>
              <a:spcAft>
                <a:spcPts val="0"/>
              </a:spcAft>
              <a:buClr>
                <a:srgbClr val="D6903D"/>
              </a:buClr>
              <a:buSzPts val="1360"/>
              <a:buFont typeface="Noto Sans Symbols"/>
              <a:buChar char="⚫"/>
              <a:defRPr b="0" i="0" sz="1600" u="none" cap="none" strike="noStrike">
                <a:solidFill>
                  <a:schemeClr val="lt1"/>
                </a:solidFill>
                <a:latin typeface="Constantia"/>
                <a:ea typeface="Constantia"/>
                <a:cs typeface="Constantia"/>
                <a:sym typeface="Constantia"/>
              </a:defRPr>
            </a:lvl5pPr>
            <a:lvl6pPr indent="-320357" lvl="5" marL="2743200" marR="0" rtl="0" algn="l">
              <a:spcBef>
                <a:spcPts val="340"/>
              </a:spcBef>
              <a:spcAft>
                <a:spcPts val="0"/>
              </a:spcAft>
              <a:buClr>
                <a:srgbClr val="D58F3E"/>
              </a:buClr>
              <a:buSzPts val="1445"/>
              <a:buFont typeface="Noto Sans Symbols"/>
              <a:buChar char="🖙"/>
              <a:defRPr b="0" i="0" sz="1700" u="none" cap="none" strike="noStrike">
                <a:solidFill>
                  <a:schemeClr val="lt1"/>
                </a:solidFill>
                <a:latin typeface="Constantia"/>
                <a:ea typeface="Constantia"/>
                <a:cs typeface="Constantia"/>
                <a:sym typeface="Constantia"/>
              </a:defRPr>
            </a:lvl6pPr>
            <a:lvl7pPr indent="-314960" lvl="6" marL="3200400" marR="0" rtl="0" algn="l">
              <a:spcBef>
                <a:spcPts val="340"/>
              </a:spcBef>
              <a:spcAft>
                <a:spcPts val="0"/>
              </a:spcAft>
              <a:buClr>
                <a:srgbClr val="D58F3E"/>
              </a:buClr>
              <a:buSzPts val="1360"/>
              <a:buFont typeface="Noto Sans Symbols"/>
              <a:buChar char="🖙"/>
              <a:defRPr b="0" i="0" sz="1600" u="none" cap="none" strike="noStrike">
                <a:solidFill>
                  <a:schemeClr val="lt1"/>
                </a:solidFill>
                <a:latin typeface="Constantia"/>
                <a:ea typeface="Constantia"/>
                <a:cs typeface="Constantia"/>
                <a:sym typeface="Constantia"/>
              </a:defRPr>
            </a:lvl7pPr>
            <a:lvl8pPr indent="-309562" lvl="7" marL="3657600" marR="0" rtl="0" algn="l">
              <a:spcBef>
                <a:spcPts val="340"/>
              </a:spcBef>
              <a:spcAft>
                <a:spcPts val="0"/>
              </a:spcAft>
              <a:buClr>
                <a:srgbClr val="D58F3E"/>
              </a:buClr>
              <a:buSzPts val="1275"/>
              <a:buFont typeface="Noto Sans Symbols"/>
              <a:buChar char="🖙"/>
              <a:defRPr b="0" i="0" sz="1500" u="none" cap="none" strike="noStrike">
                <a:solidFill>
                  <a:schemeClr val="lt1"/>
                </a:solidFill>
                <a:latin typeface="Constantia"/>
                <a:ea typeface="Constantia"/>
                <a:cs typeface="Constantia"/>
                <a:sym typeface="Constantia"/>
              </a:defRPr>
            </a:lvl8pPr>
            <a:lvl9pPr indent="-309562" lvl="8" marL="4114800" marR="0" rtl="0" algn="l">
              <a:spcBef>
                <a:spcPts val="340"/>
              </a:spcBef>
              <a:spcAft>
                <a:spcPts val="0"/>
              </a:spcAft>
              <a:buClr>
                <a:srgbClr val="D58F3E"/>
              </a:buClr>
              <a:buSzPts val="1275"/>
              <a:buFont typeface="Noto Sans Symbols"/>
              <a:buChar char="🖙"/>
              <a:defRPr b="0" i="0" sz="1500" u="none" cap="none" strike="noStrike">
                <a:solidFill>
                  <a:schemeClr val="lt1"/>
                </a:solidFill>
                <a:latin typeface="Constantia"/>
                <a:ea typeface="Constantia"/>
                <a:cs typeface="Constantia"/>
                <a:sym typeface="Constantia"/>
              </a:defRPr>
            </a:lvl9pPr>
          </a:lstStyle>
          <a:p/>
        </p:txBody>
      </p:sp>
      <p:sp>
        <p:nvSpPr>
          <p:cNvPr id="1182" name="Google Shape;1182;p140"/>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FEFAC9"/>
                </a:solidFill>
                <a:latin typeface="Constantia"/>
                <a:ea typeface="Constantia"/>
                <a:cs typeface="Constantia"/>
                <a:sym typeface="Constantia"/>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183" name="Google Shape;1183;p140"/>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1200">
                <a:solidFill>
                  <a:srgbClr val="FEFAC9"/>
                </a:solidFill>
                <a:latin typeface="Constantia"/>
                <a:ea typeface="Constantia"/>
                <a:cs typeface="Constantia"/>
                <a:sym typeface="Constantia"/>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184" name="Google Shape;1184;p140"/>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rtl="0" algn="ctr">
              <a:spcBef>
                <a:spcPts val="0"/>
              </a:spcBef>
              <a:spcAft>
                <a:spcPts val="0"/>
              </a:spcAft>
              <a:buNone/>
              <a:defRPr sz="1600">
                <a:solidFill>
                  <a:srgbClr val="FEFAC9"/>
                </a:solidFill>
                <a:latin typeface="Constantia"/>
                <a:ea typeface="Constantia"/>
                <a:cs typeface="Constantia"/>
                <a:sym typeface="Constantia"/>
              </a:defRPr>
            </a:lvl1pPr>
            <a:lvl2pPr indent="0" lvl="1" marL="0" marR="0" rtl="0" algn="ctr">
              <a:spcBef>
                <a:spcPts val="0"/>
              </a:spcBef>
              <a:spcAft>
                <a:spcPts val="0"/>
              </a:spcAft>
              <a:buNone/>
              <a:defRPr sz="1600">
                <a:solidFill>
                  <a:srgbClr val="FEFAC9"/>
                </a:solidFill>
                <a:latin typeface="Constantia"/>
                <a:ea typeface="Constantia"/>
                <a:cs typeface="Constantia"/>
                <a:sym typeface="Constantia"/>
              </a:defRPr>
            </a:lvl2pPr>
            <a:lvl3pPr indent="0" lvl="2" marL="0" marR="0" rtl="0" algn="ctr">
              <a:spcBef>
                <a:spcPts val="0"/>
              </a:spcBef>
              <a:spcAft>
                <a:spcPts val="0"/>
              </a:spcAft>
              <a:buNone/>
              <a:defRPr sz="1600">
                <a:solidFill>
                  <a:srgbClr val="FEFAC9"/>
                </a:solidFill>
                <a:latin typeface="Constantia"/>
                <a:ea typeface="Constantia"/>
                <a:cs typeface="Constantia"/>
                <a:sym typeface="Constantia"/>
              </a:defRPr>
            </a:lvl3pPr>
            <a:lvl4pPr indent="0" lvl="3" marL="0" marR="0" rtl="0" algn="ctr">
              <a:spcBef>
                <a:spcPts val="0"/>
              </a:spcBef>
              <a:spcAft>
                <a:spcPts val="0"/>
              </a:spcAft>
              <a:buNone/>
              <a:defRPr sz="1600">
                <a:solidFill>
                  <a:srgbClr val="FEFAC9"/>
                </a:solidFill>
                <a:latin typeface="Constantia"/>
                <a:ea typeface="Constantia"/>
                <a:cs typeface="Constantia"/>
                <a:sym typeface="Constantia"/>
              </a:defRPr>
            </a:lvl4pPr>
            <a:lvl5pPr indent="0" lvl="4" marL="0" marR="0" rtl="0" algn="ctr">
              <a:spcBef>
                <a:spcPts val="0"/>
              </a:spcBef>
              <a:spcAft>
                <a:spcPts val="0"/>
              </a:spcAft>
              <a:buNone/>
              <a:defRPr sz="1600">
                <a:solidFill>
                  <a:srgbClr val="FEFAC9"/>
                </a:solidFill>
                <a:latin typeface="Constantia"/>
                <a:ea typeface="Constantia"/>
                <a:cs typeface="Constantia"/>
                <a:sym typeface="Constantia"/>
              </a:defRPr>
            </a:lvl5pPr>
            <a:lvl6pPr indent="0" lvl="5" marL="0" marR="0" rtl="0" algn="ctr">
              <a:spcBef>
                <a:spcPts val="0"/>
              </a:spcBef>
              <a:spcAft>
                <a:spcPts val="0"/>
              </a:spcAft>
              <a:buNone/>
              <a:defRPr sz="1600">
                <a:solidFill>
                  <a:srgbClr val="FEFAC9"/>
                </a:solidFill>
                <a:latin typeface="Constantia"/>
                <a:ea typeface="Constantia"/>
                <a:cs typeface="Constantia"/>
                <a:sym typeface="Constantia"/>
              </a:defRPr>
            </a:lvl6pPr>
            <a:lvl7pPr indent="0" lvl="6" marL="0" marR="0" rtl="0" algn="ctr">
              <a:spcBef>
                <a:spcPts val="0"/>
              </a:spcBef>
              <a:spcAft>
                <a:spcPts val="0"/>
              </a:spcAft>
              <a:buNone/>
              <a:defRPr sz="1600">
                <a:solidFill>
                  <a:srgbClr val="FEFAC9"/>
                </a:solidFill>
                <a:latin typeface="Constantia"/>
                <a:ea typeface="Constantia"/>
                <a:cs typeface="Constantia"/>
                <a:sym typeface="Constantia"/>
              </a:defRPr>
            </a:lvl7pPr>
            <a:lvl8pPr indent="0" lvl="7" marL="0" marR="0" rtl="0" algn="ctr">
              <a:spcBef>
                <a:spcPts val="0"/>
              </a:spcBef>
              <a:spcAft>
                <a:spcPts val="0"/>
              </a:spcAft>
              <a:buNone/>
              <a:defRPr sz="1600">
                <a:solidFill>
                  <a:srgbClr val="FEFAC9"/>
                </a:solidFill>
                <a:latin typeface="Constantia"/>
                <a:ea typeface="Constantia"/>
                <a:cs typeface="Constantia"/>
                <a:sym typeface="Constantia"/>
              </a:defRPr>
            </a:lvl8pPr>
            <a:lvl9pPr indent="0" lvl="8" marL="0" marR="0" rtl="0" algn="ctr">
              <a:spcBef>
                <a:spcPts val="0"/>
              </a:spcBef>
              <a:spcAft>
                <a:spcPts val="0"/>
              </a:spcAft>
              <a:buNone/>
              <a:defRPr sz="1600">
                <a:solidFill>
                  <a:srgbClr val="FEFAC9"/>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
        <p:nvSpPr>
          <p:cNvPr id="1185" name="Google Shape;1185;p140"/>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lvl1pPr lvl="0"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1pPr>
            <a:lvl2pPr lvl="1"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2pPr>
            <a:lvl3pPr lvl="2"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3pPr>
            <a:lvl4pPr lvl="3"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4pPr>
            <a:lvl5pPr lvl="4"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5pPr>
            <a:lvl6pPr lvl="5"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6pPr>
            <a:lvl7pPr lvl="6"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7pPr>
            <a:lvl8pPr lvl="7"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8pPr>
            <a:lvl9pPr lvl="8"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9pPr>
          </a:lstStyle>
          <a:p/>
        </p:txBody>
      </p:sp>
    </p:spTree>
  </p:cSld>
  <p:clrMap accent1="accent1" accent2="accent2" accent3="accent3" accent4="accent4" accent5="accent5" accent6="accent6" bg1="lt1" bg2="dk2" tx1="dk1" tx2="lt2" folHlink="folHlink" hlink="hlink"/>
  <p:sldLayoutIdLst>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dk1"/>
            </a:gs>
            <a:gs pos="65000">
              <a:schemeClr val="dk1"/>
            </a:gs>
            <a:gs pos="100000">
              <a:srgbClr val="5676AA"/>
            </a:gs>
          </a:gsLst>
          <a:lin ang="5400000" scaled="0"/>
        </a:gradFill>
      </p:bgPr>
    </p:bg>
    <p:spTree>
      <p:nvGrpSpPr>
        <p:cNvPr id="1261" name="Shape 1261"/>
        <p:cNvGrpSpPr/>
        <p:nvPr/>
      </p:nvGrpSpPr>
      <p:grpSpPr>
        <a:xfrm>
          <a:off x="0" y="0"/>
          <a:ext cx="0" cy="0"/>
          <a:chOff x="0" y="0"/>
          <a:chExt cx="0" cy="0"/>
        </a:xfrm>
      </p:grpSpPr>
      <p:sp>
        <p:nvSpPr>
          <p:cNvPr id="1262" name="Google Shape;1262;p142"/>
          <p:cNvSpPr/>
          <p:nvPr/>
        </p:nvSpPr>
        <p:spPr>
          <a:xfrm>
            <a:off x="0" y="0"/>
            <a:ext cx="365125" cy="6854825"/>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263" name="Google Shape;1263;p142"/>
          <p:cNvSpPr/>
          <p:nvPr/>
        </p:nvSpPr>
        <p:spPr>
          <a:xfrm>
            <a:off x="255588" y="5046663"/>
            <a:ext cx="73025" cy="169227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264" name="Google Shape;1264;p142"/>
          <p:cNvSpPr/>
          <p:nvPr/>
        </p:nvSpPr>
        <p:spPr>
          <a:xfrm>
            <a:off x="255588" y="4797425"/>
            <a:ext cx="73025" cy="228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265" name="Google Shape;1265;p142"/>
          <p:cNvSpPr/>
          <p:nvPr/>
        </p:nvSpPr>
        <p:spPr>
          <a:xfrm>
            <a:off x="255588" y="4637088"/>
            <a:ext cx="73025" cy="138112"/>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266" name="Google Shape;1266;p142"/>
          <p:cNvSpPr/>
          <p:nvPr/>
        </p:nvSpPr>
        <p:spPr>
          <a:xfrm>
            <a:off x="255588" y="4541838"/>
            <a:ext cx="73025" cy="7461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267" name="Google Shape;1267;p142"/>
          <p:cNvSpPr/>
          <p:nvPr/>
        </p:nvSpPr>
        <p:spPr>
          <a:xfrm>
            <a:off x="309563" y="681038"/>
            <a:ext cx="46037"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268" name="Google Shape;1268;p142"/>
          <p:cNvSpPr/>
          <p:nvPr/>
        </p:nvSpPr>
        <p:spPr>
          <a:xfrm>
            <a:off x="268288" y="681038"/>
            <a:ext cx="28575"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269" name="Google Shape;1269;p142"/>
          <p:cNvSpPr/>
          <p:nvPr/>
        </p:nvSpPr>
        <p:spPr>
          <a:xfrm>
            <a:off x="249238" y="681038"/>
            <a:ext cx="9525"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270" name="Google Shape;1270;p142"/>
          <p:cNvSpPr/>
          <p:nvPr/>
        </p:nvSpPr>
        <p:spPr>
          <a:xfrm>
            <a:off x="222250" y="681038"/>
            <a:ext cx="7938"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271" name="Google Shape;1271;p142"/>
          <p:cNvSpPr txBox="1"/>
          <p:nvPr>
            <p:ph type="title"/>
          </p:nvPr>
        </p:nvSpPr>
        <p:spPr>
          <a:xfrm>
            <a:off x="914400" y="512763"/>
            <a:ext cx="7772400" cy="914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1pPr>
            <a:lvl2pPr lvl="1"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2pPr>
            <a:lvl3pPr lvl="2"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3pPr>
            <a:lvl4pPr lvl="3"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4pPr>
            <a:lvl5pPr lvl="4"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5pPr>
            <a:lvl6pPr lvl="5"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6pPr>
            <a:lvl7pPr lvl="6"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7pPr>
            <a:lvl8pPr lvl="7"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8pPr>
            <a:lvl9pPr lvl="8"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9pPr>
          </a:lstStyle>
          <a:p/>
        </p:txBody>
      </p:sp>
      <p:sp>
        <p:nvSpPr>
          <p:cNvPr id="1272" name="Google Shape;1272;p142"/>
          <p:cNvSpPr txBox="1"/>
          <p:nvPr>
            <p:ph idx="1" type="body"/>
          </p:nvPr>
        </p:nvSpPr>
        <p:spPr>
          <a:xfrm>
            <a:off x="914400" y="1784350"/>
            <a:ext cx="7772400" cy="4572000"/>
          </a:xfrm>
          <a:prstGeom prst="rect">
            <a:avLst/>
          </a:prstGeom>
          <a:noFill/>
          <a:ln>
            <a:noFill/>
          </a:ln>
        </p:spPr>
        <p:txBody>
          <a:bodyPr anchorCtr="0" anchor="t" bIns="45700" lIns="91425" spcFirstLastPara="1" rIns="91425" wrap="square" tIns="45700">
            <a:noAutofit/>
          </a:bodyPr>
          <a:lstStyle>
            <a:lvl1pPr indent="-409575" lvl="0" marL="457200" marR="0" rtl="0" algn="l">
              <a:spcBef>
                <a:spcPts val="700"/>
              </a:spcBef>
              <a:spcAft>
                <a:spcPts val="0"/>
              </a:spcAft>
              <a:buClr>
                <a:schemeClr val="lt2"/>
              </a:buClr>
              <a:buSzPts val="2850"/>
              <a:buFont typeface="Noto Sans Symbols"/>
              <a:buChar char="▪"/>
              <a:defRPr b="0" i="0" sz="3000" u="none" cap="none" strike="noStrike">
                <a:solidFill>
                  <a:schemeClr val="lt1"/>
                </a:solidFill>
                <a:latin typeface="Corbel"/>
                <a:ea typeface="Corbel"/>
                <a:cs typeface="Corbel"/>
                <a:sym typeface="Corbel"/>
              </a:defRPr>
            </a:lvl1pPr>
            <a:lvl2pPr indent="-377190" lvl="1" marL="914400" marR="0" rtl="0" algn="l">
              <a:spcBef>
                <a:spcPts val="520"/>
              </a:spcBef>
              <a:spcAft>
                <a:spcPts val="0"/>
              </a:spcAft>
              <a:buClr>
                <a:schemeClr val="accent2"/>
              </a:buClr>
              <a:buSzPts val="2340"/>
              <a:buFont typeface="Noto Sans Symbols"/>
              <a:buChar char="🢭"/>
              <a:defRPr b="0" i="0" sz="2600" u="none" cap="none" strike="noStrike">
                <a:solidFill>
                  <a:schemeClr val="lt1"/>
                </a:solidFill>
                <a:latin typeface="Corbel"/>
                <a:ea typeface="Corbel"/>
                <a:cs typeface="Corbel"/>
                <a:sym typeface="Corbel"/>
              </a:defRPr>
            </a:lvl2pPr>
            <a:lvl3pPr indent="-381000" lvl="2" marL="1371600" marR="0" rtl="0" algn="l">
              <a:spcBef>
                <a:spcPts val="480"/>
              </a:spcBef>
              <a:spcAft>
                <a:spcPts val="0"/>
              </a:spcAft>
              <a:buClr>
                <a:schemeClr val="accent2"/>
              </a:buClr>
              <a:buSzPts val="2400"/>
              <a:buFont typeface="Noto Sans Symbols"/>
              <a:buChar char="■"/>
              <a:defRPr b="0" i="0" sz="2400" u="none" cap="none" strike="noStrike">
                <a:solidFill>
                  <a:schemeClr val="lt1"/>
                </a:solidFill>
                <a:latin typeface="Corbel"/>
                <a:ea typeface="Corbel"/>
                <a:cs typeface="Corbel"/>
                <a:sym typeface="Corbel"/>
              </a:defRPr>
            </a:lvl3pPr>
            <a:lvl4pPr indent="-368300" lvl="3" marL="1828800" marR="0" rtl="0" algn="l">
              <a:spcBef>
                <a:spcPts val="440"/>
              </a:spcBef>
              <a:spcAft>
                <a:spcPts val="0"/>
              </a:spcAft>
              <a:buClr>
                <a:srgbClr val="FEB80A"/>
              </a:buClr>
              <a:buSzPts val="2200"/>
              <a:buFont typeface="Noto Sans Symbols"/>
              <a:buChar char="🢝"/>
              <a:defRPr b="0" i="0" sz="2200" u="none" cap="none" strike="noStrike">
                <a:solidFill>
                  <a:schemeClr val="lt1"/>
                </a:solidFill>
                <a:latin typeface="Corbel"/>
                <a:ea typeface="Corbel"/>
                <a:cs typeface="Corbel"/>
                <a:sym typeface="Corbel"/>
              </a:defRPr>
            </a:lvl4pPr>
            <a:lvl5pPr indent="-355600" lvl="4" marL="2286000" marR="0" rtl="0" algn="l">
              <a:spcBef>
                <a:spcPts val="400"/>
              </a:spcBef>
              <a:spcAft>
                <a:spcPts val="0"/>
              </a:spcAft>
              <a:buClr>
                <a:srgbClr val="FEB80A"/>
              </a:buClr>
              <a:buSzPts val="2000"/>
              <a:buFont typeface="Noto Sans Symbols"/>
              <a:buChar char="●"/>
              <a:defRPr b="0" i="0" sz="2000" u="none" cap="none" strike="noStrike">
                <a:solidFill>
                  <a:schemeClr val="lt1"/>
                </a:solidFill>
                <a:latin typeface="Corbel"/>
                <a:ea typeface="Corbel"/>
                <a:cs typeface="Corbel"/>
                <a:sym typeface="Corbel"/>
              </a:defRPr>
            </a:lvl5pPr>
            <a:lvl6pPr indent="-342900" lvl="5" marL="2743200" marR="0" rtl="0" algn="l">
              <a:spcBef>
                <a:spcPts val="360"/>
              </a:spcBef>
              <a:spcAft>
                <a:spcPts val="0"/>
              </a:spcAft>
              <a:buClr>
                <a:schemeClr val="accent3"/>
              </a:buClr>
              <a:buSzPts val="1800"/>
              <a:buFont typeface="Noto Sans Symbols"/>
              <a:buChar char="●"/>
              <a:defRPr b="0" i="0" sz="1800" u="none" cap="none" strike="noStrike">
                <a:solidFill>
                  <a:schemeClr val="lt1"/>
                </a:solidFill>
                <a:latin typeface="Corbel"/>
                <a:ea typeface="Corbel"/>
                <a:cs typeface="Corbel"/>
                <a:sym typeface="Corbel"/>
              </a:defRPr>
            </a:lvl6pPr>
            <a:lvl7pPr indent="-330200" lvl="6" marL="3200400" marR="0" rtl="0" algn="l">
              <a:spcBef>
                <a:spcPts val="320"/>
              </a:spcBef>
              <a:spcAft>
                <a:spcPts val="0"/>
              </a:spcAft>
              <a:buClr>
                <a:schemeClr val="accent4"/>
              </a:buClr>
              <a:buSzPts val="1600"/>
              <a:buFont typeface="Noto Sans Symbols"/>
              <a:buChar char="●"/>
              <a:defRPr b="0" i="0" sz="1600" u="none" cap="none" strike="noStrike">
                <a:solidFill>
                  <a:schemeClr val="lt1"/>
                </a:solidFill>
                <a:latin typeface="Corbel"/>
                <a:ea typeface="Corbel"/>
                <a:cs typeface="Corbel"/>
                <a:sym typeface="Corbel"/>
              </a:defRPr>
            </a:lvl7pPr>
            <a:lvl8pPr indent="-330200" lvl="7" marL="3657600" marR="0" rtl="0" algn="l">
              <a:spcBef>
                <a:spcPts val="320"/>
              </a:spcBef>
              <a:spcAft>
                <a:spcPts val="0"/>
              </a:spcAft>
              <a:buClr>
                <a:schemeClr val="accent4"/>
              </a:buClr>
              <a:buSzPts val="1600"/>
              <a:buFont typeface="Noto Sans Symbols"/>
              <a:buChar char="●"/>
              <a:defRPr b="0" i="0" sz="1600" u="none" cap="none" strike="noStrike">
                <a:solidFill>
                  <a:schemeClr val="lt1"/>
                </a:solidFill>
                <a:latin typeface="Corbel"/>
                <a:ea typeface="Corbel"/>
                <a:cs typeface="Corbel"/>
                <a:sym typeface="Corbel"/>
              </a:defRPr>
            </a:lvl8pPr>
            <a:lvl9pPr indent="-330200" lvl="8" marL="4114800" marR="0" rtl="0" algn="l">
              <a:spcBef>
                <a:spcPts val="320"/>
              </a:spcBef>
              <a:spcAft>
                <a:spcPts val="0"/>
              </a:spcAft>
              <a:buClr>
                <a:schemeClr val="accent4"/>
              </a:buClr>
              <a:buSzPts val="1600"/>
              <a:buFont typeface="Noto Sans Symbols"/>
              <a:buChar char="●"/>
              <a:defRPr b="0" i="0" sz="1600" u="none" cap="none" strike="noStrike">
                <a:solidFill>
                  <a:schemeClr val="lt1"/>
                </a:solidFill>
                <a:latin typeface="Corbel"/>
                <a:ea typeface="Corbel"/>
                <a:cs typeface="Corbel"/>
                <a:sym typeface="Corbel"/>
              </a:defRPr>
            </a:lvl9pPr>
          </a:lstStyle>
          <a:p/>
        </p:txBody>
      </p:sp>
      <p:sp>
        <p:nvSpPr>
          <p:cNvPr id="1273" name="Google Shape;1273;p142"/>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sz="1100">
                <a:solidFill>
                  <a:srgbClr val="D6ECFF"/>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274" name="Google Shape;1274;p142"/>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marR="0" rtl="0" algn="r">
              <a:spcBef>
                <a:spcPts val="0"/>
              </a:spcBef>
              <a:spcAft>
                <a:spcPts val="0"/>
              </a:spcAft>
              <a:buSzPts val="1400"/>
              <a:buNone/>
              <a:defRPr sz="1100">
                <a:solidFill>
                  <a:srgbClr val="D6ECFF"/>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275" name="Google Shape;1275;p142"/>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rtl="0" algn="l">
              <a:spcBef>
                <a:spcPts val="0"/>
              </a:spcBef>
              <a:spcAft>
                <a:spcPts val="0"/>
              </a:spcAft>
              <a:buNone/>
              <a:defRPr sz="1200">
                <a:solidFill>
                  <a:srgbClr val="D6ECFF"/>
                </a:solidFill>
                <a:latin typeface="Corbel"/>
                <a:ea typeface="Corbel"/>
                <a:cs typeface="Corbel"/>
                <a:sym typeface="Corbel"/>
              </a:defRPr>
            </a:lvl1pPr>
            <a:lvl2pPr indent="0" lvl="1" marL="0" marR="0" rtl="0" algn="l">
              <a:spcBef>
                <a:spcPts val="0"/>
              </a:spcBef>
              <a:spcAft>
                <a:spcPts val="0"/>
              </a:spcAft>
              <a:buNone/>
              <a:defRPr sz="1200">
                <a:solidFill>
                  <a:srgbClr val="D6ECFF"/>
                </a:solidFill>
                <a:latin typeface="Corbel"/>
                <a:ea typeface="Corbel"/>
                <a:cs typeface="Corbel"/>
                <a:sym typeface="Corbel"/>
              </a:defRPr>
            </a:lvl2pPr>
            <a:lvl3pPr indent="0" lvl="2" marL="0" marR="0" rtl="0" algn="l">
              <a:spcBef>
                <a:spcPts val="0"/>
              </a:spcBef>
              <a:spcAft>
                <a:spcPts val="0"/>
              </a:spcAft>
              <a:buNone/>
              <a:defRPr sz="1200">
                <a:solidFill>
                  <a:srgbClr val="D6ECFF"/>
                </a:solidFill>
                <a:latin typeface="Corbel"/>
                <a:ea typeface="Corbel"/>
                <a:cs typeface="Corbel"/>
                <a:sym typeface="Corbel"/>
              </a:defRPr>
            </a:lvl3pPr>
            <a:lvl4pPr indent="0" lvl="3" marL="0" marR="0" rtl="0" algn="l">
              <a:spcBef>
                <a:spcPts val="0"/>
              </a:spcBef>
              <a:spcAft>
                <a:spcPts val="0"/>
              </a:spcAft>
              <a:buNone/>
              <a:defRPr sz="1200">
                <a:solidFill>
                  <a:srgbClr val="D6ECFF"/>
                </a:solidFill>
                <a:latin typeface="Corbel"/>
                <a:ea typeface="Corbel"/>
                <a:cs typeface="Corbel"/>
                <a:sym typeface="Corbel"/>
              </a:defRPr>
            </a:lvl4pPr>
            <a:lvl5pPr indent="0" lvl="4" marL="0" marR="0" rtl="0" algn="l">
              <a:spcBef>
                <a:spcPts val="0"/>
              </a:spcBef>
              <a:spcAft>
                <a:spcPts val="0"/>
              </a:spcAft>
              <a:buNone/>
              <a:defRPr sz="1200">
                <a:solidFill>
                  <a:srgbClr val="D6ECFF"/>
                </a:solidFill>
                <a:latin typeface="Corbel"/>
                <a:ea typeface="Corbel"/>
                <a:cs typeface="Corbel"/>
                <a:sym typeface="Corbel"/>
              </a:defRPr>
            </a:lvl5pPr>
            <a:lvl6pPr indent="0" lvl="5" marL="0" marR="0" rtl="0" algn="l">
              <a:spcBef>
                <a:spcPts val="0"/>
              </a:spcBef>
              <a:spcAft>
                <a:spcPts val="0"/>
              </a:spcAft>
              <a:buNone/>
              <a:defRPr sz="1200">
                <a:solidFill>
                  <a:srgbClr val="D6ECFF"/>
                </a:solidFill>
                <a:latin typeface="Corbel"/>
                <a:ea typeface="Corbel"/>
                <a:cs typeface="Corbel"/>
                <a:sym typeface="Corbel"/>
              </a:defRPr>
            </a:lvl6pPr>
            <a:lvl7pPr indent="0" lvl="6" marL="0" marR="0" rtl="0" algn="l">
              <a:spcBef>
                <a:spcPts val="0"/>
              </a:spcBef>
              <a:spcAft>
                <a:spcPts val="0"/>
              </a:spcAft>
              <a:buNone/>
              <a:defRPr sz="1200">
                <a:solidFill>
                  <a:srgbClr val="D6ECFF"/>
                </a:solidFill>
                <a:latin typeface="Corbel"/>
                <a:ea typeface="Corbel"/>
                <a:cs typeface="Corbel"/>
                <a:sym typeface="Corbel"/>
              </a:defRPr>
            </a:lvl7pPr>
            <a:lvl8pPr indent="0" lvl="7" marL="0" marR="0" rtl="0" algn="l">
              <a:spcBef>
                <a:spcPts val="0"/>
              </a:spcBef>
              <a:spcAft>
                <a:spcPts val="0"/>
              </a:spcAft>
              <a:buNone/>
              <a:defRPr sz="1200">
                <a:solidFill>
                  <a:srgbClr val="D6ECFF"/>
                </a:solidFill>
                <a:latin typeface="Corbel"/>
                <a:ea typeface="Corbel"/>
                <a:cs typeface="Corbel"/>
                <a:sym typeface="Corbel"/>
              </a:defRPr>
            </a:lvl8pPr>
            <a:lvl9pPr indent="0" lvl="8" marL="0" marR="0" rtl="0" algn="l">
              <a:spcBef>
                <a:spcPts val="0"/>
              </a:spcBef>
              <a:spcAft>
                <a:spcPts val="0"/>
              </a:spcAft>
              <a:buNone/>
              <a:defRPr sz="1200">
                <a:solidFill>
                  <a:srgbClr val="D6ECFF"/>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 accent1="accent1" accent2="accent2" accent3="accent3" accent4="accent4" accent5="accent5" accent6="accent6" bg1="lt1" bg2="dk2" tx1="dk1" tx2="lt2" folHlink="folHlink" hlink="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dk1"/>
            </a:gs>
            <a:gs pos="65000">
              <a:schemeClr val="dk1"/>
            </a:gs>
            <a:gs pos="100000">
              <a:srgbClr val="5676AA"/>
            </a:gs>
          </a:gsLst>
          <a:lin ang="5400000" scaled="0"/>
        </a:gradFill>
      </p:bgPr>
    </p:bg>
    <p:spTree>
      <p:nvGrpSpPr>
        <p:cNvPr id="1399" name="Shape 1399"/>
        <p:cNvGrpSpPr/>
        <p:nvPr/>
      </p:nvGrpSpPr>
      <p:grpSpPr>
        <a:xfrm>
          <a:off x="0" y="0"/>
          <a:ext cx="0" cy="0"/>
          <a:chOff x="0" y="0"/>
          <a:chExt cx="0" cy="0"/>
        </a:xfrm>
      </p:grpSpPr>
      <p:sp>
        <p:nvSpPr>
          <p:cNvPr id="1400" name="Google Shape;1400;p144"/>
          <p:cNvSpPr/>
          <p:nvPr/>
        </p:nvSpPr>
        <p:spPr>
          <a:xfrm>
            <a:off x="0" y="0"/>
            <a:ext cx="365125" cy="6854825"/>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01" name="Google Shape;1401;p144"/>
          <p:cNvSpPr/>
          <p:nvPr/>
        </p:nvSpPr>
        <p:spPr>
          <a:xfrm>
            <a:off x="255588" y="5046663"/>
            <a:ext cx="73025" cy="169227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02" name="Google Shape;1402;p144"/>
          <p:cNvSpPr/>
          <p:nvPr/>
        </p:nvSpPr>
        <p:spPr>
          <a:xfrm>
            <a:off x="255588" y="4797425"/>
            <a:ext cx="73025" cy="228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03" name="Google Shape;1403;p144"/>
          <p:cNvSpPr/>
          <p:nvPr/>
        </p:nvSpPr>
        <p:spPr>
          <a:xfrm>
            <a:off x="255588" y="4637088"/>
            <a:ext cx="73025" cy="138112"/>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04" name="Google Shape;1404;p144"/>
          <p:cNvSpPr/>
          <p:nvPr/>
        </p:nvSpPr>
        <p:spPr>
          <a:xfrm>
            <a:off x="255588" y="4541838"/>
            <a:ext cx="73025" cy="7461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05" name="Google Shape;1405;p144"/>
          <p:cNvSpPr/>
          <p:nvPr/>
        </p:nvSpPr>
        <p:spPr>
          <a:xfrm>
            <a:off x="309563" y="681038"/>
            <a:ext cx="46037"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06" name="Google Shape;1406;p144"/>
          <p:cNvSpPr/>
          <p:nvPr/>
        </p:nvSpPr>
        <p:spPr>
          <a:xfrm>
            <a:off x="268288" y="681038"/>
            <a:ext cx="28575"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07" name="Google Shape;1407;p144"/>
          <p:cNvSpPr/>
          <p:nvPr/>
        </p:nvSpPr>
        <p:spPr>
          <a:xfrm>
            <a:off x="249238" y="681038"/>
            <a:ext cx="9525"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08" name="Google Shape;1408;p144"/>
          <p:cNvSpPr/>
          <p:nvPr/>
        </p:nvSpPr>
        <p:spPr>
          <a:xfrm>
            <a:off x="222250" y="681038"/>
            <a:ext cx="7938"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09" name="Google Shape;1409;p144"/>
          <p:cNvSpPr txBox="1"/>
          <p:nvPr>
            <p:ph type="title"/>
          </p:nvPr>
        </p:nvSpPr>
        <p:spPr>
          <a:xfrm>
            <a:off x="914400" y="512763"/>
            <a:ext cx="7772400" cy="914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1pPr>
            <a:lvl2pPr lvl="1"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2pPr>
            <a:lvl3pPr lvl="2"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3pPr>
            <a:lvl4pPr lvl="3"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4pPr>
            <a:lvl5pPr lvl="4"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5pPr>
            <a:lvl6pPr lvl="5"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6pPr>
            <a:lvl7pPr lvl="6"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7pPr>
            <a:lvl8pPr lvl="7"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8pPr>
            <a:lvl9pPr lvl="8"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9pPr>
          </a:lstStyle>
          <a:p/>
        </p:txBody>
      </p:sp>
      <p:sp>
        <p:nvSpPr>
          <p:cNvPr id="1410" name="Google Shape;1410;p144"/>
          <p:cNvSpPr txBox="1"/>
          <p:nvPr>
            <p:ph idx="1" type="body"/>
          </p:nvPr>
        </p:nvSpPr>
        <p:spPr>
          <a:xfrm>
            <a:off x="914400" y="1784350"/>
            <a:ext cx="7772400" cy="4572000"/>
          </a:xfrm>
          <a:prstGeom prst="rect">
            <a:avLst/>
          </a:prstGeom>
          <a:noFill/>
          <a:ln>
            <a:noFill/>
          </a:ln>
        </p:spPr>
        <p:txBody>
          <a:bodyPr anchorCtr="0" anchor="t" bIns="45700" lIns="91425" spcFirstLastPara="1" rIns="91425" wrap="square" tIns="45700">
            <a:noAutofit/>
          </a:bodyPr>
          <a:lstStyle>
            <a:lvl1pPr indent="-409575" lvl="0" marL="457200" marR="0" rtl="0" algn="l">
              <a:spcBef>
                <a:spcPts val="700"/>
              </a:spcBef>
              <a:spcAft>
                <a:spcPts val="0"/>
              </a:spcAft>
              <a:buClr>
                <a:schemeClr val="lt2"/>
              </a:buClr>
              <a:buSzPts val="2850"/>
              <a:buFont typeface="Noto Sans Symbols"/>
              <a:buChar char="▪"/>
              <a:defRPr b="0" i="0" sz="3000" u="none" cap="none" strike="noStrike">
                <a:solidFill>
                  <a:schemeClr val="lt1"/>
                </a:solidFill>
                <a:latin typeface="Corbel"/>
                <a:ea typeface="Corbel"/>
                <a:cs typeface="Corbel"/>
                <a:sym typeface="Corbel"/>
              </a:defRPr>
            </a:lvl1pPr>
            <a:lvl2pPr indent="-377190" lvl="1" marL="914400" marR="0" rtl="0" algn="l">
              <a:spcBef>
                <a:spcPts val="520"/>
              </a:spcBef>
              <a:spcAft>
                <a:spcPts val="0"/>
              </a:spcAft>
              <a:buClr>
                <a:schemeClr val="accent2"/>
              </a:buClr>
              <a:buSzPts val="2340"/>
              <a:buFont typeface="Noto Sans Symbols"/>
              <a:buChar char="🢭"/>
              <a:defRPr b="0" i="0" sz="2600" u="none" cap="none" strike="noStrike">
                <a:solidFill>
                  <a:schemeClr val="lt1"/>
                </a:solidFill>
                <a:latin typeface="Corbel"/>
                <a:ea typeface="Corbel"/>
                <a:cs typeface="Corbel"/>
                <a:sym typeface="Corbel"/>
              </a:defRPr>
            </a:lvl2pPr>
            <a:lvl3pPr indent="-381000" lvl="2" marL="1371600" marR="0" rtl="0" algn="l">
              <a:spcBef>
                <a:spcPts val="480"/>
              </a:spcBef>
              <a:spcAft>
                <a:spcPts val="0"/>
              </a:spcAft>
              <a:buClr>
                <a:schemeClr val="accent2"/>
              </a:buClr>
              <a:buSzPts val="2400"/>
              <a:buFont typeface="Noto Sans Symbols"/>
              <a:buChar char="■"/>
              <a:defRPr b="0" i="0" sz="2400" u="none" cap="none" strike="noStrike">
                <a:solidFill>
                  <a:schemeClr val="lt1"/>
                </a:solidFill>
                <a:latin typeface="Corbel"/>
                <a:ea typeface="Corbel"/>
                <a:cs typeface="Corbel"/>
                <a:sym typeface="Corbel"/>
              </a:defRPr>
            </a:lvl3pPr>
            <a:lvl4pPr indent="-368300" lvl="3" marL="1828800" marR="0" rtl="0" algn="l">
              <a:spcBef>
                <a:spcPts val="440"/>
              </a:spcBef>
              <a:spcAft>
                <a:spcPts val="0"/>
              </a:spcAft>
              <a:buClr>
                <a:srgbClr val="FEB80A"/>
              </a:buClr>
              <a:buSzPts val="2200"/>
              <a:buFont typeface="Noto Sans Symbols"/>
              <a:buChar char="🢝"/>
              <a:defRPr b="0" i="0" sz="2200" u="none" cap="none" strike="noStrike">
                <a:solidFill>
                  <a:schemeClr val="lt1"/>
                </a:solidFill>
                <a:latin typeface="Corbel"/>
                <a:ea typeface="Corbel"/>
                <a:cs typeface="Corbel"/>
                <a:sym typeface="Corbel"/>
              </a:defRPr>
            </a:lvl4pPr>
            <a:lvl5pPr indent="-355600" lvl="4" marL="2286000" marR="0" rtl="0" algn="l">
              <a:spcBef>
                <a:spcPts val="400"/>
              </a:spcBef>
              <a:spcAft>
                <a:spcPts val="0"/>
              </a:spcAft>
              <a:buClr>
                <a:srgbClr val="FEB80A"/>
              </a:buClr>
              <a:buSzPts val="2000"/>
              <a:buFont typeface="Noto Sans Symbols"/>
              <a:buChar char="●"/>
              <a:defRPr b="0" i="0" sz="2000" u="none" cap="none" strike="noStrike">
                <a:solidFill>
                  <a:schemeClr val="lt1"/>
                </a:solidFill>
                <a:latin typeface="Corbel"/>
                <a:ea typeface="Corbel"/>
                <a:cs typeface="Corbel"/>
                <a:sym typeface="Corbel"/>
              </a:defRPr>
            </a:lvl5pPr>
            <a:lvl6pPr indent="-342900" lvl="5" marL="2743200" marR="0" rtl="0" algn="l">
              <a:spcBef>
                <a:spcPts val="360"/>
              </a:spcBef>
              <a:spcAft>
                <a:spcPts val="0"/>
              </a:spcAft>
              <a:buClr>
                <a:schemeClr val="accent3"/>
              </a:buClr>
              <a:buSzPts val="1800"/>
              <a:buFont typeface="Noto Sans Symbols"/>
              <a:buChar char="●"/>
              <a:defRPr b="0" i="0" sz="1800" u="none" cap="none" strike="noStrike">
                <a:solidFill>
                  <a:schemeClr val="lt1"/>
                </a:solidFill>
                <a:latin typeface="Corbel"/>
                <a:ea typeface="Corbel"/>
                <a:cs typeface="Corbel"/>
                <a:sym typeface="Corbel"/>
              </a:defRPr>
            </a:lvl6pPr>
            <a:lvl7pPr indent="-330200" lvl="6" marL="3200400" marR="0" rtl="0" algn="l">
              <a:spcBef>
                <a:spcPts val="320"/>
              </a:spcBef>
              <a:spcAft>
                <a:spcPts val="0"/>
              </a:spcAft>
              <a:buClr>
                <a:schemeClr val="accent4"/>
              </a:buClr>
              <a:buSzPts val="1600"/>
              <a:buFont typeface="Noto Sans Symbols"/>
              <a:buChar char="●"/>
              <a:defRPr b="0" i="0" sz="1600" u="none" cap="none" strike="noStrike">
                <a:solidFill>
                  <a:schemeClr val="lt1"/>
                </a:solidFill>
                <a:latin typeface="Corbel"/>
                <a:ea typeface="Corbel"/>
                <a:cs typeface="Corbel"/>
                <a:sym typeface="Corbel"/>
              </a:defRPr>
            </a:lvl7pPr>
            <a:lvl8pPr indent="-330200" lvl="7" marL="3657600" marR="0" rtl="0" algn="l">
              <a:spcBef>
                <a:spcPts val="320"/>
              </a:spcBef>
              <a:spcAft>
                <a:spcPts val="0"/>
              </a:spcAft>
              <a:buClr>
                <a:schemeClr val="accent4"/>
              </a:buClr>
              <a:buSzPts val="1600"/>
              <a:buFont typeface="Noto Sans Symbols"/>
              <a:buChar char="●"/>
              <a:defRPr b="0" i="0" sz="1600" u="none" cap="none" strike="noStrike">
                <a:solidFill>
                  <a:schemeClr val="lt1"/>
                </a:solidFill>
                <a:latin typeface="Corbel"/>
                <a:ea typeface="Corbel"/>
                <a:cs typeface="Corbel"/>
                <a:sym typeface="Corbel"/>
              </a:defRPr>
            </a:lvl8pPr>
            <a:lvl9pPr indent="-330200" lvl="8" marL="4114800" marR="0" rtl="0" algn="l">
              <a:spcBef>
                <a:spcPts val="320"/>
              </a:spcBef>
              <a:spcAft>
                <a:spcPts val="0"/>
              </a:spcAft>
              <a:buClr>
                <a:schemeClr val="accent4"/>
              </a:buClr>
              <a:buSzPts val="1600"/>
              <a:buFont typeface="Noto Sans Symbols"/>
              <a:buChar char="●"/>
              <a:defRPr b="0" i="0" sz="1600" u="none" cap="none" strike="noStrike">
                <a:solidFill>
                  <a:schemeClr val="lt1"/>
                </a:solidFill>
                <a:latin typeface="Corbel"/>
                <a:ea typeface="Corbel"/>
                <a:cs typeface="Corbel"/>
                <a:sym typeface="Corbel"/>
              </a:defRPr>
            </a:lvl9pPr>
          </a:lstStyle>
          <a:p/>
        </p:txBody>
      </p:sp>
      <p:sp>
        <p:nvSpPr>
          <p:cNvPr id="1411" name="Google Shape;1411;p144"/>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sz="1100">
                <a:solidFill>
                  <a:schemeClr val="lt2"/>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412" name="Google Shape;1412;p144"/>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marR="0" rtl="0" algn="r">
              <a:spcBef>
                <a:spcPts val="0"/>
              </a:spcBef>
              <a:spcAft>
                <a:spcPts val="0"/>
              </a:spcAft>
              <a:buSzPts val="1400"/>
              <a:buNone/>
              <a:defRPr sz="1100">
                <a:solidFill>
                  <a:schemeClr val="lt2"/>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413" name="Google Shape;1413;p144"/>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rtl="0" algn="l">
              <a:spcBef>
                <a:spcPts val="0"/>
              </a:spcBef>
              <a:spcAft>
                <a:spcPts val="0"/>
              </a:spcAft>
              <a:buNone/>
              <a:defRPr sz="1200">
                <a:solidFill>
                  <a:schemeClr val="lt2"/>
                </a:solidFill>
                <a:latin typeface="Corbel"/>
                <a:ea typeface="Corbel"/>
                <a:cs typeface="Corbel"/>
                <a:sym typeface="Corbel"/>
              </a:defRPr>
            </a:lvl1pPr>
            <a:lvl2pPr indent="0" lvl="1" marL="0" marR="0" rtl="0" algn="l">
              <a:spcBef>
                <a:spcPts val="0"/>
              </a:spcBef>
              <a:spcAft>
                <a:spcPts val="0"/>
              </a:spcAft>
              <a:buNone/>
              <a:defRPr sz="1200">
                <a:solidFill>
                  <a:schemeClr val="lt2"/>
                </a:solidFill>
                <a:latin typeface="Corbel"/>
                <a:ea typeface="Corbel"/>
                <a:cs typeface="Corbel"/>
                <a:sym typeface="Corbel"/>
              </a:defRPr>
            </a:lvl2pPr>
            <a:lvl3pPr indent="0" lvl="2" marL="0" marR="0" rtl="0" algn="l">
              <a:spcBef>
                <a:spcPts val="0"/>
              </a:spcBef>
              <a:spcAft>
                <a:spcPts val="0"/>
              </a:spcAft>
              <a:buNone/>
              <a:defRPr sz="1200">
                <a:solidFill>
                  <a:schemeClr val="lt2"/>
                </a:solidFill>
                <a:latin typeface="Corbel"/>
                <a:ea typeface="Corbel"/>
                <a:cs typeface="Corbel"/>
                <a:sym typeface="Corbel"/>
              </a:defRPr>
            </a:lvl3pPr>
            <a:lvl4pPr indent="0" lvl="3" marL="0" marR="0" rtl="0" algn="l">
              <a:spcBef>
                <a:spcPts val="0"/>
              </a:spcBef>
              <a:spcAft>
                <a:spcPts val="0"/>
              </a:spcAft>
              <a:buNone/>
              <a:defRPr sz="1200">
                <a:solidFill>
                  <a:schemeClr val="lt2"/>
                </a:solidFill>
                <a:latin typeface="Corbel"/>
                <a:ea typeface="Corbel"/>
                <a:cs typeface="Corbel"/>
                <a:sym typeface="Corbel"/>
              </a:defRPr>
            </a:lvl4pPr>
            <a:lvl5pPr indent="0" lvl="4" marL="0" marR="0" rtl="0" algn="l">
              <a:spcBef>
                <a:spcPts val="0"/>
              </a:spcBef>
              <a:spcAft>
                <a:spcPts val="0"/>
              </a:spcAft>
              <a:buNone/>
              <a:defRPr sz="1200">
                <a:solidFill>
                  <a:schemeClr val="lt2"/>
                </a:solidFill>
                <a:latin typeface="Corbel"/>
                <a:ea typeface="Corbel"/>
                <a:cs typeface="Corbel"/>
                <a:sym typeface="Corbel"/>
              </a:defRPr>
            </a:lvl5pPr>
            <a:lvl6pPr indent="0" lvl="5" marL="0" marR="0" rtl="0" algn="l">
              <a:spcBef>
                <a:spcPts val="0"/>
              </a:spcBef>
              <a:spcAft>
                <a:spcPts val="0"/>
              </a:spcAft>
              <a:buNone/>
              <a:defRPr sz="1200">
                <a:solidFill>
                  <a:schemeClr val="lt2"/>
                </a:solidFill>
                <a:latin typeface="Corbel"/>
                <a:ea typeface="Corbel"/>
                <a:cs typeface="Corbel"/>
                <a:sym typeface="Corbel"/>
              </a:defRPr>
            </a:lvl6pPr>
            <a:lvl7pPr indent="0" lvl="6" marL="0" marR="0" rtl="0" algn="l">
              <a:spcBef>
                <a:spcPts val="0"/>
              </a:spcBef>
              <a:spcAft>
                <a:spcPts val="0"/>
              </a:spcAft>
              <a:buNone/>
              <a:defRPr sz="1200">
                <a:solidFill>
                  <a:schemeClr val="lt2"/>
                </a:solidFill>
                <a:latin typeface="Corbel"/>
                <a:ea typeface="Corbel"/>
                <a:cs typeface="Corbel"/>
                <a:sym typeface="Corbel"/>
              </a:defRPr>
            </a:lvl7pPr>
            <a:lvl8pPr indent="0" lvl="7" marL="0" marR="0" rtl="0" algn="l">
              <a:spcBef>
                <a:spcPts val="0"/>
              </a:spcBef>
              <a:spcAft>
                <a:spcPts val="0"/>
              </a:spcAft>
              <a:buNone/>
              <a:defRPr sz="1200">
                <a:solidFill>
                  <a:schemeClr val="lt2"/>
                </a:solidFill>
                <a:latin typeface="Corbel"/>
                <a:ea typeface="Corbel"/>
                <a:cs typeface="Corbel"/>
                <a:sym typeface="Corbel"/>
              </a:defRPr>
            </a:lvl8pPr>
            <a:lvl9pPr indent="0" lvl="8" marL="0" marR="0" rtl="0" algn="l">
              <a:spcBef>
                <a:spcPts val="0"/>
              </a:spcBef>
              <a:spcAft>
                <a:spcPts val="0"/>
              </a:spcAft>
              <a:buNone/>
              <a:defRPr sz="1200">
                <a:solidFill>
                  <a:schemeClr val="lt2"/>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 accent1="accent1" accent2="accent2" accent3="accent3" accent4="accent4" accent5="accent5" accent6="accent6" bg1="lt1" bg2="dk2" tx1="dk1" tx2="lt2" folHlink="folHlink" hlink="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537" name="Shape 1537"/>
        <p:cNvGrpSpPr/>
        <p:nvPr/>
      </p:nvGrpSpPr>
      <p:grpSpPr>
        <a:xfrm>
          <a:off x="0" y="0"/>
          <a:ext cx="0" cy="0"/>
          <a:chOff x="0" y="0"/>
          <a:chExt cx="0" cy="0"/>
        </a:xfrm>
      </p:grpSpPr>
      <p:sp>
        <p:nvSpPr>
          <p:cNvPr id="1538" name="Google Shape;1538;p146"/>
          <p:cNvSpPr txBox="1"/>
          <p:nvPr>
            <p:ph idx="1" type="body"/>
          </p:nvPr>
        </p:nvSpPr>
        <p:spPr>
          <a:xfrm>
            <a:off x="457200" y="1447800"/>
            <a:ext cx="8229600" cy="4678363"/>
          </a:xfrm>
          <a:prstGeom prst="rect">
            <a:avLst/>
          </a:prstGeom>
          <a:noFill/>
          <a:ln>
            <a:noFill/>
          </a:ln>
        </p:spPr>
        <p:txBody>
          <a:bodyPr anchorCtr="0" anchor="t" bIns="45700" lIns="91425" spcFirstLastPara="1" rIns="91425" wrap="square" tIns="45700">
            <a:noAutofit/>
          </a:bodyPr>
          <a:lstStyle>
            <a:lvl1pPr indent="-368935" lvl="0" marL="457200" marR="0" rtl="0" algn="l">
              <a:spcBef>
                <a:spcPts val="600"/>
              </a:spcBef>
              <a:spcAft>
                <a:spcPts val="0"/>
              </a:spcAft>
              <a:buClr>
                <a:schemeClr val="accent2"/>
              </a:buClr>
              <a:buSzPts val="2210"/>
              <a:buFont typeface="Noto Sans Symbols"/>
              <a:buChar char="⚫"/>
              <a:defRPr b="0" i="0" sz="2600" u="none" cap="none" strike="noStrike">
                <a:solidFill>
                  <a:schemeClr val="lt1"/>
                </a:solidFill>
                <a:latin typeface="Constantia"/>
                <a:ea typeface="Constantia"/>
                <a:cs typeface="Constantia"/>
                <a:sym typeface="Constantia"/>
              </a:defRPr>
            </a:lvl1pPr>
            <a:lvl2pPr indent="-358140" lvl="1" marL="914400" marR="0" rtl="0" algn="l">
              <a:spcBef>
                <a:spcPts val="300"/>
              </a:spcBef>
              <a:spcAft>
                <a:spcPts val="0"/>
              </a:spcAft>
              <a:buClr>
                <a:srgbClr val="D6903D"/>
              </a:buClr>
              <a:buSzPts val="2040"/>
              <a:buFont typeface="Noto Sans Symbols"/>
              <a:buChar char="⚫"/>
              <a:defRPr b="0" i="0" sz="2400" u="none" cap="none" strike="noStrike">
                <a:solidFill>
                  <a:schemeClr val="lt2"/>
                </a:solidFill>
                <a:latin typeface="Constantia"/>
                <a:ea typeface="Constantia"/>
                <a:cs typeface="Constantia"/>
                <a:sym typeface="Constantia"/>
              </a:defRPr>
            </a:lvl2pPr>
            <a:lvl3pPr indent="-341947" lvl="2" marL="1371600" marR="0" rtl="0" algn="l">
              <a:spcBef>
                <a:spcPts val="300"/>
              </a:spcBef>
              <a:spcAft>
                <a:spcPts val="0"/>
              </a:spcAft>
              <a:buClr>
                <a:srgbClr val="B37732"/>
              </a:buClr>
              <a:buSzPts val="1785"/>
              <a:buFont typeface="Noto Sans Symbols"/>
              <a:buChar char="⚫"/>
              <a:defRPr b="0" i="0" sz="2100" u="none" cap="none" strike="noStrike">
                <a:solidFill>
                  <a:schemeClr val="lt1"/>
                </a:solidFill>
                <a:latin typeface="Constantia"/>
                <a:ea typeface="Constantia"/>
                <a:cs typeface="Constantia"/>
                <a:sym typeface="Constantia"/>
              </a:defRPr>
            </a:lvl3pPr>
            <a:lvl4pPr indent="-331152" lvl="3" marL="1828800" marR="0" rtl="0" algn="l">
              <a:spcBef>
                <a:spcPts val="300"/>
              </a:spcBef>
              <a:spcAft>
                <a:spcPts val="0"/>
              </a:spcAft>
              <a:buClr>
                <a:srgbClr val="D6903D"/>
              </a:buClr>
              <a:buSzPts val="1615"/>
              <a:buFont typeface="Noto Sans Symbols"/>
              <a:buChar char="⚫"/>
              <a:defRPr b="0" i="0" sz="1900" u="none" cap="none" strike="noStrike">
                <a:solidFill>
                  <a:schemeClr val="lt1"/>
                </a:solidFill>
                <a:latin typeface="Constantia"/>
                <a:ea typeface="Constantia"/>
                <a:cs typeface="Constantia"/>
                <a:sym typeface="Constantia"/>
              </a:defRPr>
            </a:lvl4pPr>
            <a:lvl5pPr indent="-314960" lvl="4" marL="2286000" marR="0" rtl="0" algn="l">
              <a:spcBef>
                <a:spcPts val="338"/>
              </a:spcBef>
              <a:spcAft>
                <a:spcPts val="0"/>
              </a:spcAft>
              <a:buClr>
                <a:srgbClr val="D6903D"/>
              </a:buClr>
              <a:buSzPts val="1360"/>
              <a:buFont typeface="Noto Sans Symbols"/>
              <a:buChar char="⚫"/>
              <a:defRPr b="0" i="0" sz="1600" u="none" cap="none" strike="noStrike">
                <a:solidFill>
                  <a:schemeClr val="lt1"/>
                </a:solidFill>
                <a:latin typeface="Constantia"/>
                <a:ea typeface="Constantia"/>
                <a:cs typeface="Constantia"/>
                <a:sym typeface="Constantia"/>
              </a:defRPr>
            </a:lvl5pPr>
            <a:lvl6pPr indent="-320357" lvl="5" marL="2743200" marR="0" rtl="0" algn="l">
              <a:spcBef>
                <a:spcPts val="340"/>
              </a:spcBef>
              <a:spcAft>
                <a:spcPts val="0"/>
              </a:spcAft>
              <a:buClr>
                <a:srgbClr val="D58F3E"/>
              </a:buClr>
              <a:buSzPts val="1445"/>
              <a:buFont typeface="Noto Sans Symbols"/>
              <a:buChar char="🖙"/>
              <a:defRPr b="0" i="0" sz="1700" u="none" cap="none" strike="noStrike">
                <a:solidFill>
                  <a:schemeClr val="lt1"/>
                </a:solidFill>
                <a:latin typeface="Constantia"/>
                <a:ea typeface="Constantia"/>
                <a:cs typeface="Constantia"/>
                <a:sym typeface="Constantia"/>
              </a:defRPr>
            </a:lvl6pPr>
            <a:lvl7pPr indent="-314960" lvl="6" marL="3200400" marR="0" rtl="0" algn="l">
              <a:spcBef>
                <a:spcPts val="340"/>
              </a:spcBef>
              <a:spcAft>
                <a:spcPts val="0"/>
              </a:spcAft>
              <a:buClr>
                <a:srgbClr val="D58F3E"/>
              </a:buClr>
              <a:buSzPts val="1360"/>
              <a:buFont typeface="Noto Sans Symbols"/>
              <a:buChar char="🖙"/>
              <a:defRPr b="0" i="0" sz="1600" u="none" cap="none" strike="noStrike">
                <a:solidFill>
                  <a:schemeClr val="lt1"/>
                </a:solidFill>
                <a:latin typeface="Constantia"/>
                <a:ea typeface="Constantia"/>
                <a:cs typeface="Constantia"/>
                <a:sym typeface="Constantia"/>
              </a:defRPr>
            </a:lvl7pPr>
            <a:lvl8pPr indent="-309562" lvl="7" marL="3657600" marR="0" rtl="0" algn="l">
              <a:spcBef>
                <a:spcPts val="340"/>
              </a:spcBef>
              <a:spcAft>
                <a:spcPts val="0"/>
              </a:spcAft>
              <a:buClr>
                <a:srgbClr val="D58F3E"/>
              </a:buClr>
              <a:buSzPts val="1275"/>
              <a:buFont typeface="Noto Sans Symbols"/>
              <a:buChar char="🖙"/>
              <a:defRPr b="0" i="0" sz="1500" u="none" cap="none" strike="noStrike">
                <a:solidFill>
                  <a:schemeClr val="lt1"/>
                </a:solidFill>
                <a:latin typeface="Constantia"/>
                <a:ea typeface="Constantia"/>
                <a:cs typeface="Constantia"/>
                <a:sym typeface="Constantia"/>
              </a:defRPr>
            </a:lvl8pPr>
            <a:lvl9pPr indent="-309562" lvl="8" marL="4114800" marR="0" rtl="0" algn="l">
              <a:spcBef>
                <a:spcPts val="340"/>
              </a:spcBef>
              <a:spcAft>
                <a:spcPts val="0"/>
              </a:spcAft>
              <a:buClr>
                <a:srgbClr val="D58F3E"/>
              </a:buClr>
              <a:buSzPts val="1275"/>
              <a:buFont typeface="Noto Sans Symbols"/>
              <a:buChar char="🖙"/>
              <a:defRPr b="0" i="0" sz="1500" u="none" cap="none" strike="noStrike">
                <a:solidFill>
                  <a:schemeClr val="lt1"/>
                </a:solidFill>
                <a:latin typeface="Constantia"/>
                <a:ea typeface="Constantia"/>
                <a:cs typeface="Constantia"/>
                <a:sym typeface="Constantia"/>
              </a:defRPr>
            </a:lvl9pPr>
          </a:lstStyle>
          <a:p/>
        </p:txBody>
      </p:sp>
      <p:sp>
        <p:nvSpPr>
          <p:cNvPr id="1539" name="Google Shape;1539;p146"/>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chemeClr val="lt2"/>
                </a:solidFill>
                <a:latin typeface="Constantia"/>
                <a:ea typeface="Constantia"/>
                <a:cs typeface="Constantia"/>
                <a:sym typeface="Constantia"/>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540" name="Google Shape;1540;p146"/>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1200">
                <a:solidFill>
                  <a:schemeClr val="lt2"/>
                </a:solidFill>
                <a:latin typeface="Constantia"/>
                <a:ea typeface="Constantia"/>
                <a:cs typeface="Constantia"/>
                <a:sym typeface="Constantia"/>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541" name="Google Shape;1541;p146"/>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rtl="0" algn="ctr">
              <a:spcBef>
                <a:spcPts val="0"/>
              </a:spcBef>
              <a:spcAft>
                <a:spcPts val="0"/>
              </a:spcAft>
              <a:buNone/>
              <a:defRPr sz="1600">
                <a:solidFill>
                  <a:schemeClr val="lt2"/>
                </a:solidFill>
                <a:latin typeface="Constantia"/>
                <a:ea typeface="Constantia"/>
                <a:cs typeface="Constantia"/>
                <a:sym typeface="Constantia"/>
              </a:defRPr>
            </a:lvl1pPr>
            <a:lvl2pPr indent="0" lvl="1" marL="0" marR="0" rtl="0" algn="ctr">
              <a:spcBef>
                <a:spcPts val="0"/>
              </a:spcBef>
              <a:spcAft>
                <a:spcPts val="0"/>
              </a:spcAft>
              <a:buNone/>
              <a:defRPr sz="1600">
                <a:solidFill>
                  <a:schemeClr val="lt2"/>
                </a:solidFill>
                <a:latin typeface="Constantia"/>
                <a:ea typeface="Constantia"/>
                <a:cs typeface="Constantia"/>
                <a:sym typeface="Constantia"/>
              </a:defRPr>
            </a:lvl2pPr>
            <a:lvl3pPr indent="0" lvl="2" marL="0" marR="0" rtl="0" algn="ctr">
              <a:spcBef>
                <a:spcPts val="0"/>
              </a:spcBef>
              <a:spcAft>
                <a:spcPts val="0"/>
              </a:spcAft>
              <a:buNone/>
              <a:defRPr sz="1600">
                <a:solidFill>
                  <a:schemeClr val="lt2"/>
                </a:solidFill>
                <a:latin typeface="Constantia"/>
                <a:ea typeface="Constantia"/>
                <a:cs typeface="Constantia"/>
                <a:sym typeface="Constantia"/>
              </a:defRPr>
            </a:lvl3pPr>
            <a:lvl4pPr indent="0" lvl="3" marL="0" marR="0" rtl="0" algn="ctr">
              <a:spcBef>
                <a:spcPts val="0"/>
              </a:spcBef>
              <a:spcAft>
                <a:spcPts val="0"/>
              </a:spcAft>
              <a:buNone/>
              <a:defRPr sz="1600">
                <a:solidFill>
                  <a:schemeClr val="lt2"/>
                </a:solidFill>
                <a:latin typeface="Constantia"/>
                <a:ea typeface="Constantia"/>
                <a:cs typeface="Constantia"/>
                <a:sym typeface="Constantia"/>
              </a:defRPr>
            </a:lvl4pPr>
            <a:lvl5pPr indent="0" lvl="4" marL="0" marR="0" rtl="0" algn="ctr">
              <a:spcBef>
                <a:spcPts val="0"/>
              </a:spcBef>
              <a:spcAft>
                <a:spcPts val="0"/>
              </a:spcAft>
              <a:buNone/>
              <a:defRPr sz="1600">
                <a:solidFill>
                  <a:schemeClr val="lt2"/>
                </a:solidFill>
                <a:latin typeface="Constantia"/>
                <a:ea typeface="Constantia"/>
                <a:cs typeface="Constantia"/>
                <a:sym typeface="Constantia"/>
              </a:defRPr>
            </a:lvl5pPr>
            <a:lvl6pPr indent="0" lvl="5" marL="0" marR="0" rtl="0" algn="ctr">
              <a:spcBef>
                <a:spcPts val="0"/>
              </a:spcBef>
              <a:spcAft>
                <a:spcPts val="0"/>
              </a:spcAft>
              <a:buNone/>
              <a:defRPr sz="1600">
                <a:solidFill>
                  <a:schemeClr val="lt2"/>
                </a:solidFill>
                <a:latin typeface="Constantia"/>
                <a:ea typeface="Constantia"/>
                <a:cs typeface="Constantia"/>
                <a:sym typeface="Constantia"/>
              </a:defRPr>
            </a:lvl6pPr>
            <a:lvl7pPr indent="0" lvl="6" marL="0" marR="0" rtl="0" algn="ctr">
              <a:spcBef>
                <a:spcPts val="0"/>
              </a:spcBef>
              <a:spcAft>
                <a:spcPts val="0"/>
              </a:spcAft>
              <a:buNone/>
              <a:defRPr sz="1600">
                <a:solidFill>
                  <a:schemeClr val="lt2"/>
                </a:solidFill>
                <a:latin typeface="Constantia"/>
                <a:ea typeface="Constantia"/>
                <a:cs typeface="Constantia"/>
                <a:sym typeface="Constantia"/>
              </a:defRPr>
            </a:lvl7pPr>
            <a:lvl8pPr indent="0" lvl="7" marL="0" marR="0" rtl="0" algn="ctr">
              <a:spcBef>
                <a:spcPts val="0"/>
              </a:spcBef>
              <a:spcAft>
                <a:spcPts val="0"/>
              </a:spcAft>
              <a:buNone/>
              <a:defRPr sz="1600">
                <a:solidFill>
                  <a:schemeClr val="lt2"/>
                </a:solidFill>
                <a:latin typeface="Constantia"/>
                <a:ea typeface="Constantia"/>
                <a:cs typeface="Constantia"/>
                <a:sym typeface="Constantia"/>
              </a:defRPr>
            </a:lvl8pPr>
            <a:lvl9pPr indent="0" lvl="8" marL="0" marR="0" rtl="0" algn="ctr">
              <a:spcBef>
                <a:spcPts val="0"/>
              </a:spcBef>
              <a:spcAft>
                <a:spcPts val="0"/>
              </a:spcAft>
              <a:buNone/>
              <a:defRPr sz="1600">
                <a:solidFill>
                  <a:schemeClr val="lt2"/>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
        <p:nvSpPr>
          <p:cNvPr id="1542" name="Google Shape;1542;p146"/>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lvl1pPr lvl="0"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1pPr>
            <a:lvl2pPr lvl="1"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2pPr>
            <a:lvl3pPr lvl="2"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3pPr>
            <a:lvl4pPr lvl="3"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4pPr>
            <a:lvl5pPr lvl="4"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5pPr>
            <a:lvl6pPr lvl="5"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6pPr>
            <a:lvl7pPr lvl="6"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7pPr>
            <a:lvl8pPr lvl="7"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8pPr>
            <a:lvl9pPr lvl="8"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9pPr>
          </a:lstStyle>
          <a:p/>
        </p:txBody>
      </p:sp>
    </p:spTree>
  </p:cSld>
  <p:clrMap accent1="accent1" accent2="accent2" accent3="accent3" accent4="accent4" accent5="accent5" accent6="accent6" bg1="lt1" bg2="dk2" tx1="dk1" tx2="lt2" folHlink="folHlink" hlink="hlink"/>
  <p:sldLayoutIdLst>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18" name="Shape 1618"/>
        <p:cNvGrpSpPr/>
        <p:nvPr/>
      </p:nvGrpSpPr>
      <p:grpSpPr>
        <a:xfrm>
          <a:off x="0" y="0"/>
          <a:ext cx="0" cy="0"/>
          <a:chOff x="0" y="0"/>
          <a:chExt cx="0" cy="0"/>
        </a:xfrm>
      </p:grpSpPr>
      <p:sp>
        <p:nvSpPr>
          <p:cNvPr id="1619" name="Google Shape;1619;p15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620" name="Google Shape;1620;p15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21" name="Google Shape;1621;p15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622" name="Google Shape;1622;p15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623" name="Google Shape;1623;p15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 accent1="accent1" accent2="accent2" accent3="accent3" accent4="accent4" accent5="accent5" accent6="accent6" bg1="lt1" bg2="dk2" tx1="dk1" tx2="lt2" folHlink="folHlink" hlink="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 name="Shape 89"/>
        <p:cNvGrpSpPr/>
        <p:nvPr/>
      </p:nvGrpSpPr>
      <p:grpSpPr>
        <a:xfrm>
          <a:off x="0" y="0"/>
          <a:ext cx="0" cy="0"/>
          <a:chOff x="0" y="0"/>
          <a:chExt cx="0" cy="0"/>
        </a:xfrm>
      </p:grpSpPr>
      <p:sp>
        <p:nvSpPr>
          <p:cNvPr id="90" name="Google Shape;90;p1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91" name="Google Shape;91;p11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2" name="Google Shape;92;p1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3" name="Google Shape;93;p1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4" name="Google Shape;94;p1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93" name="Shape 1693"/>
        <p:cNvGrpSpPr/>
        <p:nvPr/>
      </p:nvGrpSpPr>
      <p:grpSpPr>
        <a:xfrm>
          <a:off x="0" y="0"/>
          <a:ext cx="0" cy="0"/>
          <a:chOff x="0" y="0"/>
          <a:chExt cx="0" cy="0"/>
        </a:xfrm>
      </p:grpSpPr>
      <p:sp>
        <p:nvSpPr>
          <p:cNvPr id="1694" name="Google Shape;1694;p15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695" name="Google Shape;1695;p15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96" name="Google Shape;1696;p15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697" name="Google Shape;1697;p15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698" name="Google Shape;1698;p15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 accent1="accent1" accent2="accent2" accent3="accent3" accent4="accent4" accent5="accent5" accent6="accent6" bg1="lt1" bg2="dk2" tx1="dk1" tx2="lt2" folHlink="folHlink" hlink="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dk1"/>
            </a:gs>
            <a:gs pos="65000">
              <a:schemeClr val="dk1"/>
            </a:gs>
            <a:gs pos="100000">
              <a:srgbClr val="5676AA"/>
            </a:gs>
          </a:gsLst>
          <a:lin ang="5400000" scaled="0"/>
        </a:gradFill>
      </p:bgPr>
    </p:bg>
    <p:spTree>
      <p:nvGrpSpPr>
        <p:cNvPr id="1768" name="Shape 1768"/>
        <p:cNvGrpSpPr/>
        <p:nvPr/>
      </p:nvGrpSpPr>
      <p:grpSpPr>
        <a:xfrm>
          <a:off x="0" y="0"/>
          <a:ext cx="0" cy="0"/>
          <a:chOff x="0" y="0"/>
          <a:chExt cx="0" cy="0"/>
        </a:xfrm>
      </p:grpSpPr>
      <p:sp>
        <p:nvSpPr>
          <p:cNvPr id="1769" name="Google Shape;1769;p156"/>
          <p:cNvSpPr/>
          <p:nvPr/>
        </p:nvSpPr>
        <p:spPr>
          <a:xfrm>
            <a:off x="0" y="0"/>
            <a:ext cx="365125" cy="6854825"/>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770" name="Google Shape;1770;p156"/>
          <p:cNvSpPr/>
          <p:nvPr/>
        </p:nvSpPr>
        <p:spPr>
          <a:xfrm>
            <a:off x="255588" y="5046663"/>
            <a:ext cx="73025" cy="169227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771" name="Google Shape;1771;p156"/>
          <p:cNvSpPr/>
          <p:nvPr/>
        </p:nvSpPr>
        <p:spPr>
          <a:xfrm>
            <a:off x="255588" y="4797425"/>
            <a:ext cx="73025" cy="228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772" name="Google Shape;1772;p156"/>
          <p:cNvSpPr/>
          <p:nvPr/>
        </p:nvSpPr>
        <p:spPr>
          <a:xfrm>
            <a:off x="255588" y="4637088"/>
            <a:ext cx="73025" cy="138112"/>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773" name="Google Shape;1773;p156"/>
          <p:cNvSpPr/>
          <p:nvPr/>
        </p:nvSpPr>
        <p:spPr>
          <a:xfrm>
            <a:off x="255588" y="4541838"/>
            <a:ext cx="73025" cy="7461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774" name="Google Shape;1774;p156"/>
          <p:cNvSpPr/>
          <p:nvPr/>
        </p:nvSpPr>
        <p:spPr>
          <a:xfrm>
            <a:off x="309563" y="681038"/>
            <a:ext cx="46037"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775" name="Google Shape;1775;p156"/>
          <p:cNvSpPr/>
          <p:nvPr/>
        </p:nvSpPr>
        <p:spPr>
          <a:xfrm>
            <a:off x="268288" y="681038"/>
            <a:ext cx="28575"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776" name="Google Shape;1776;p156"/>
          <p:cNvSpPr/>
          <p:nvPr/>
        </p:nvSpPr>
        <p:spPr>
          <a:xfrm>
            <a:off x="249238" y="681038"/>
            <a:ext cx="9525"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777" name="Google Shape;1777;p156"/>
          <p:cNvSpPr/>
          <p:nvPr/>
        </p:nvSpPr>
        <p:spPr>
          <a:xfrm>
            <a:off x="222250" y="681038"/>
            <a:ext cx="7938"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778" name="Google Shape;1778;p156"/>
          <p:cNvSpPr txBox="1"/>
          <p:nvPr>
            <p:ph type="title"/>
          </p:nvPr>
        </p:nvSpPr>
        <p:spPr>
          <a:xfrm>
            <a:off x="914400" y="512763"/>
            <a:ext cx="7772400" cy="914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1pPr>
            <a:lvl2pPr lvl="1"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2pPr>
            <a:lvl3pPr lvl="2"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3pPr>
            <a:lvl4pPr lvl="3"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4pPr>
            <a:lvl5pPr lvl="4"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5pPr>
            <a:lvl6pPr lvl="5"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6pPr>
            <a:lvl7pPr lvl="6"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7pPr>
            <a:lvl8pPr lvl="7"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8pPr>
            <a:lvl9pPr lvl="8"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9pPr>
          </a:lstStyle>
          <a:p/>
        </p:txBody>
      </p:sp>
      <p:sp>
        <p:nvSpPr>
          <p:cNvPr id="1779" name="Google Shape;1779;p156"/>
          <p:cNvSpPr txBox="1"/>
          <p:nvPr>
            <p:ph idx="1" type="body"/>
          </p:nvPr>
        </p:nvSpPr>
        <p:spPr>
          <a:xfrm>
            <a:off x="914400" y="1784350"/>
            <a:ext cx="7772400" cy="4572000"/>
          </a:xfrm>
          <a:prstGeom prst="rect">
            <a:avLst/>
          </a:prstGeom>
          <a:noFill/>
          <a:ln>
            <a:noFill/>
          </a:ln>
        </p:spPr>
        <p:txBody>
          <a:bodyPr anchorCtr="0" anchor="t" bIns="45700" lIns="91425" spcFirstLastPara="1" rIns="91425" wrap="square" tIns="45700">
            <a:noAutofit/>
          </a:bodyPr>
          <a:lstStyle>
            <a:lvl1pPr indent="-409575" lvl="0" marL="457200" marR="0" rtl="0" algn="l">
              <a:spcBef>
                <a:spcPts val="700"/>
              </a:spcBef>
              <a:spcAft>
                <a:spcPts val="0"/>
              </a:spcAft>
              <a:buClr>
                <a:schemeClr val="lt2"/>
              </a:buClr>
              <a:buSzPts val="2850"/>
              <a:buFont typeface="Noto Sans Symbols"/>
              <a:buChar char="▪"/>
              <a:defRPr b="0" i="0" sz="3000" u="none" cap="none" strike="noStrike">
                <a:solidFill>
                  <a:schemeClr val="lt1"/>
                </a:solidFill>
                <a:latin typeface="Corbel"/>
                <a:ea typeface="Corbel"/>
                <a:cs typeface="Corbel"/>
                <a:sym typeface="Corbel"/>
              </a:defRPr>
            </a:lvl1pPr>
            <a:lvl2pPr indent="-377190" lvl="1" marL="914400" marR="0" rtl="0" algn="l">
              <a:spcBef>
                <a:spcPts val="520"/>
              </a:spcBef>
              <a:spcAft>
                <a:spcPts val="0"/>
              </a:spcAft>
              <a:buClr>
                <a:schemeClr val="accent2"/>
              </a:buClr>
              <a:buSzPts val="2340"/>
              <a:buFont typeface="Noto Sans Symbols"/>
              <a:buChar char="🢭"/>
              <a:defRPr b="0" i="0" sz="2600" u="none" cap="none" strike="noStrike">
                <a:solidFill>
                  <a:schemeClr val="lt1"/>
                </a:solidFill>
                <a:latin typeface="Corbel"/>
                <a:ea typeface="Corbel"/>
                <a:cs typeface="Corbel"/>
                <a:sym typeface="Corbel"/>
              </a:defRPr>
            </a:lvl2pPr>
            <a:lvl3pPr indent="-381000" lvl="2" marL="1371600" marR="0" rtl="0" algn="l">
              <a:spcBef>
                <a:spcPts val="480"/>
              </a:spcBef>
              <a:spcAft>
                <a:spcPts val="0"/>
              </a:spcAft>
              <a:buClr>
                <a:schemeClr val="accent2"/>
              </a:buClr>
              <a:buSzPts val="2400"/>
              <a:buFont typeface="Noto Sans Symbols"/>
              <a:buChar char="■"/>
              <a:defRPr b="0" i="0" sz="2400" u="none" cap="none" strike="noStrike">
                <a:solidFill>
                  <a:schemeClr val="lt1"/>
                </a:solidFill>
                <a:latin typeface="Corbel"/>
                <a:ea typeface="Corbel"/>
                <a:cs typeface="Corbel"/>
                <a:sym typeface="Corbel"/>
              </a:defRPr>
            </a:lvl3pPr>
            <a:lvl4pPr indent="-368300" lvl="3" marL="1828800" marR="0" rtl="0" algn="l">
              <a:spcBef>
                <a:spcPts val="440"/>
              </a:spcBef>
              <a:spcAft>
                <a:spcPts val="0"/>
              </a:spcAft>
              <a:buClr>
                <a:srgbClr val="FEB80A"/>
              </a:buClr>
              <a:buSzPts val="2200"/>
              <a:buFont typeface="Noto Sans Symbols"/>
              <a:buChar char="🢝"/>
              <a:defRPr b="0" i="0" sz="2200" u="none" cap="none" strike="noStrike">
                <a:solidFill>
                  <a:schemeClr val="lt1"/>
                </a:solidFill>
                <a:latin typeface="Corbel"/>
                <a:ea typeface="Corbel"/>
                <a:cs typeface="Corbel"/>
                <a:sym typeface="Corbel"/>
              </a:defRPr>
            </a:lvl4pPr>
            <a:lvl5pPr indent="-355600" lvl="4" marL="2286000" marR="0" rtl="0" algn="l">
              <a:spcBef>
                <a:spcPts val="400"/>
              </a:spcBef>
              <a:spcAft>
                <a:spcPts val="0"/>
              </a:spcAft>
              <a:buClr>
                <a:srgbClr val="FEB80A"/>
              </a:buClr>
              <a:buSzPts val="2000"/>
              <a:buFont typeface="Noto Sans Symbols"/>
              <a:buChar char="●"/>
              <a:defRPr b="0" i="0" sz="2000" u="none" cap="none" strike="noStrike">
                <a:solidFill>
                  <a:schemeClr val="lt1"/>
                </a:solidFill>
                <a:latin typeface="Corbel"/>
                <a:ea typeface="Corbel"/>
                <a:cs typeface="Corbel"/>
                <a:sym typeface="Corbel"/>
              </a:defRPr>
            </a:lvl5pPr>
            <a:lvl6pPr indent="-342900" lvl="5" marL="2743200" marR="0" rtl="0" algn="l">
              <a:spcBef>
                <a:spcPts val="360"/>
              </a:spcBef>
              <a:spcAft>
                <a:spcPts val="0"/>
              </a:spcAft>
              <a:buClr>
                <a:schemeClr val="accent3"/>
              </a:buClr>
              <a:buSzPts val="1800"/>
              <a:buFont typeface="Noto Sans Symbols"/>
              <a:buChar char="●"/>
              <a:defRPr b="0" i="0" sz="1800" u="none" cap="none" strike="noStrike">
                <a:solidFill>
                  <a:schemeClr val="lt1"/>
                </a:solidFill>
                <a:latin typeface="Corbel"/>
                <a:ea typeface="Corbel"/>
                <a:cs typeface="Corbel"/>
                <a:sym typeface="Corbel"/>
              </a:defRPr>
            </a:lvl6pPr>
            <a:lvl7pPr indent="-330200" lvl="6" marL="3200400" marR="0" rtl="0" algn="l">
              <a:spcBef>
                <a:spcPts val="320"/>
              </a:spcBef>
              <a:spcAft>
                <a:spcPts val="0"/>
              </a:spcAft>
              <a:buClr>
                <a:schemeClr val="accent4"/>
              </a:buClr>
              <a:buSzPts val="1600"/>
              <a:buFont typeface="Noto Sans Symbols"/>
              <a:buChar char="●"/>
              <a:defRPr b="0" i="0" sz="1600" u="none" cap="none" strike="noStrike">
                <a:solidFill>
                  <a:schemeClr val="lt1"/>
                </a:solidFill>
                <a:latin typeface="Corbel"/>
                <a:ea typeface="Corbel"/>
                <a:cs typeface="Corbel"/>
                <a:sym typeface="Corbel"/>
              </a:defRPr>
            </a:lvl7pPr>
            <a:lvl8pPr indent="-330200" lvl="7" marL="3657600" marR="0" rtl="0" algn="l">
              <a:spcBef>
                <a:spcPts val="320"/>
              </a:spcBef>
              <a:spcAft>
                <a:spcPts val="0"/>
              </a:spcAft>
              <a:buClr>
                <a:schemeClr val="accent4"/>
              </a:buClr>
              <a:buSzPts val="1600"/>
              <a:buFont typeface="Noto Sans Symbols"/>
              <a:buChar char="●"/>
              <a:defRPr b="0" i="0" sz="1600" u="none" cap="none" strike="noStrike">
                <a:solidFill>
                  <a:schemeClr val="lt1"/>
                </a:solidFill>
                <a:latin typeface="Corbel"/>
                <a:ea typeface="Corbel"/>
                <a:cs typeface="Corbel"/>
                <a:sym typeface="Corbel"/>
              </a:defRPr>
            </a:lvl8pPr>
            <a:lvl9pPr indent="-330200" lvl="8" marL="4114800" marR="0" rtl="0" algn="l">
              <a:spcBef>
                <a:spcPts val="320"/>
              </a:spcBef>
              <a:spcAft>
                <a:spcPts val="0"/>
              </a:spcAft>
              <a:buClr>
                <a:schemeClr val="accent4"/>
              </a:buClr>
              <a:buSzPts val="1600"/>
              <a:buFont typeface="Noto Sans Symbols"/>
              <a:buChar char="●"/>
              <a:defRPr b="0" i="0" sz="1600" u="none" cap="none" strike="noStrike">
                <a:solidFill>
                  <a:schemeClr val="lt1"/>
                </a:solidFill>
                <a:latin typeface="Corbel"/>
                <a:ea typeface="Corbel"/>
                <a:cs typeface="Corbel"/>
                <a:sym typeface="Corbel"/>
              </a:defRPr>
            </a:lvl9pPr>
          </a:lstStyle>
          <a:p/>
        </p:txBody>
      </p:sp>
      <p:sp>
        <p:nvSpPr>
          <p:cNvPr id="1780" name="Google Shape;1780;p156"/>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sz="1100">
                <a:solidFill>
                  <a:srgbClr val="D6ECFF"/>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781" name="Google Shape;1781;p156"/>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marR="0" rtl="0" algn="r">
              <a:spcBef>
                <a:spcPts val="0"/>
              </a:spcBef>
              <a:spcAft>
                <a:spcPts val="0"/>
              </a:spcAft>
              <a:buSzPts val="1400"/>
              <a:buNone/>
              <a:defRPr sz="1100">
                <a:solidFill>
                  <a:srgbClr val="D6ECFF"/>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782" name="Google Shape;1782;p156"/>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rtl="0" algn="l">
              <a:spcBef>
                <a:spcPts val="0"/>
              </a:spcBef>
              <a:spcAft>
                <a:spcPts val="0"/>
              </a:spcAft>
              <a:buNone/>
              <a:defRPr sz="1200">
                <a:solidFill>
                  <a:srgbClr val="D6ECFF"/>
                </a:solidFill>
                <a:latin typeface="Corbel"/>
                <a:ea typeface="Corbel"/>
                <a:cs typeface="Corbel"/>
                <a:sym typeface="Corbel"/>
              </a:defRPr>
            </a:lvl1pPr>
            <a:lvl2pPr indent="0" lvl="1" marL="0" marR="0" rtl="0" algn="l">
              <a:spcBef>
                <a:spcPts val="0"/>
              </a:spcBef>
              <a:spcAft>
                <a:spcPts val="0"/>
              </a:spcAft>
              <a:buNone/>
              <a:defRPr sz="1200">
                <a:solidFill>
                  <a:srgbClr val="D6ECFF"/>
                </a:solidFill>
                <a:latin typeface="Corbel"/>
                <a:ea typeface="Corbel"/>
                <a:cs typeface="Corbel"/>
                <a:sym typeface="Corbel"/>
              </a:defRPr>
            </a:lvl2pPr>
            <a:lvl3pPr indent="0" lvl="2" marL="0" marR="0" rtl="0" algn="l">
              <a:spcBef>
                <a:spcPts val="0"/>
              </a:spcBef>
              <a:spcAft>
                <a:spcPts val="0"/>
              </a:spcAft>
              <a:buNone/>
              <a:defRPr sz="1200">
                <a:solidFill>
                  <a:srgbClr val="D6ECFF"/>
                </a:solidFill>
                <a:latin typeface="Corbel"/>
                <a:ea typeface="Corbel"/>
                <a:cs typeface="Corbel"/>
                <a:sym typeface="Corbel"/>
              </a:defRPr>
            </a:lvl3pPr>
            <a:lvl4pPr indent="0" lvl="3" marL="0" marR="0" rtl="0" algn="l">
              <a:spcBef>
                <a:spcPts val="0"/>
              </a:spcBef>
              <a:spcAft>
                <a:spcPts val="0"/>
              </a:spcAft>
              <a:buNone/>
              <a:defRPr sz="1200">
                <a:solidFill>
                  <a:srgbClr val="D6ECFF"/>
                </a:solidFill>
                <a:latin typeface="Corbel"/>
                <a:ea typeface="Corbel"/>
                <a:cs typeface="Corbel"/>
                <a:sym typeface="Corbel"/>
              </a:defRPr>
            </a:lvl4pPr>
            <a:lvl5pPr indent="0" lvl="4" marL="0" marR="0" rtl="0" algn="l">
              <a:spcBef>
                <a:spcPts val="0"/>
              </a:spcBef>
              <a:spcAft>
                <a:spcPts val="0"/>
              </a:spcAft>
              <a:buNone/>
              <a:defRPr sz="1200">
                <a:solidFill>
                  <a:srgbClr val="D6ECFF"/>
                </a:solidFill>
                <a:latin typeface="Corbel"/>
                <a:ea typeface="Corbel"/>
                <a:cs typeface="Corbel"/>
                <a:sym typeface="Corbel"/>
              </a:defRPr>
            </a:lvl5pPr>
            <a:lvl6pPr indent="0" lvl="5" marL="0" marR="0" rtl="0" algn="l">
              <a:spcBef>
                <a:spcPts val="0"/>
              </a:spcBef>
              <a:spcAft>
                <a:spcPts val="0"/>
              </a:spcAft>
              <a:buNone/>
              <a:defRPr sz="1200">
                <a:solidFill>
                  <a:srgbClr val="D6ECFF"/>
                </a:solidFill>
                <a:latin typeface="Corbel"/>
                <a:ea typeface="Corbel"/>
                <a:cs typeface="Corbel"/>
                <a:sym typeface="Corbel"/>
              </a:defRPr>
            </a:lvl6pPr>
            <a:lvl7pPr indent="0" lvl="6" marL="0" marR="0" rtl="0" algn="l">
              <a:spcBef>
                <a:spcPts val="0"/>
              </a:spcBef>
              <a:spcAft>
                <a:spcPts val="0"/>
              </a:spcAft>
              <a:buNone/>
              <a:defRPr sz="1200">
                <a:solidFill>
                  <a:srgbClr val="D6ECFF"/>
                </a:solidFill>
                <a:latin typeface="Corbel"/>
                <a:ea typeface="Corbel"/>
                <a:cs typeface="Corbel"/>
                <a:sym typeface="Corbel"/>
              </a:defRPr>
            </a:lvl7pPr>
            <a:lvl8pPr indent="0" lvl="7" marL="0" marR="0" rtl="0" algn="l">
              <a:spcBef>
                <a:spcPts val="0"/>
              </a:spcBef>
              <a:spcAft>
                <a:spcPts val="0"/>
              </a:spcAft>
              <a:buNone/>
              <a:defRPr sz="1200">
                <a:solidFill>
                  <a:srgbClr val="D6ECFF"/>
                </a:solidFill>
                <a:latin typeface="Corbel"/>
                <a:ea typeface="Corbel"/>
                <a:cs typeface="Corbel"/>
                <a:sym typeface="Corbel"/>
              </a:defRPr>
            </a:lvl8pPr>
            <a:lvl9pPr indent="0" lvl="8" marL="0" marR="0" rtl="0" algn="l">
              <a:spcBef>
                <a:spcPts val="0"/>
              </a:spcBef>
              <a:spcAft>
                <a:spcPts val="0"/>
              </a:spcAft>
              <a:buNone/>
              <a:defRPr sz="1200">
                <a:solidFill>
                  <a:srgbClr val="D6ECFF"/>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 accent1="accent1" accent2="accent2" accent3="accent3" accent4="accent4" accent5="accent5" accent6="accent6" bg1="lt1" bg2="dk2" tx1="dk1" tx2="lt2" folHlink="folHlink" hlink="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06" name="Shape 1906"/>
        <p:cNvGrpSpPr/>
        <p:nvPr/>
      </p:nvGrpSpPr>
      <p:grpSpPr>
        <a:xfrm>
          <a:off x="0" y="0"/>
          <a:ext cx="0" cy="0"/>
          <a:chOff x="0" y="0"/>
          <a:chExt cx="0" cy="0"/>
        </a:xfrm>
      </p:grpSpPr>
      <p:sp>
        <p:nvSpPr>
          <p:cNvPr id="1907" name="Google Shape;1907;p158"/>
          <p:cNvSpPr/>
          <p:nvPr/>
        </p:nvSpPr>
        <p:spPr>
          <a:xfrm>
            <a:off x="0" y="1436688"/>
            <a:ext cx="9144000" cy="44450"/>
          </a:xfrm>
          <a:prstGeom prst="rect">
            <a:avLst/>
          </a:prstGeom>
          <a:solidFill>
            <a:srgbClr val="FFFFFF"/>
          </a:solidFill>
          <a:ln>
            <a:noFill/>
          </a:ln>
          <a:effectLst>
            <a:outerShdw blurRad="31750" rotWithShape="0" algn="tl" dir="5400000" dist="1016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08" name="Google Shape;1908;p158"/>
          <p:cNvSpPr/>
          <p:nvPr/>
        </p:nvSpPr>
        <p:spPr>
          <a:xfrm>
            <a:off x="0" y="0"/>
            <a:ext cx="9144000" cy="1433513"/>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09" name="Google Shape;1909;p158"/>
          <p:cNvSpPr txBox="1"/>
          <p:nvPr>
            <p:ph type="title"/>
          </p:nvPr>
        </p:nvSpPr>
        <p:spPr>
          <a:xfrm>
            <a:off x="457200" y="152400"/>
            <a:ext cx="8229600" cy="1250950"/>
          </a:xfrm>
          <a:prstGeom prst="rect">
            <a:avLst/>
          </a:prstGeom>
          <a:noFill/>
          <a:ln>
            <a:noFill/>
          </a:ln>
        </p:spPr>
        <p:txBody>
          <a:bodyPr anchorCtr="0" anchor="ctr" bIns="45700" lIns="91425" spcFirstLastPara="1" rIns="45700" wrap="square" tIns="45700">
            <a:normAutofit/>
          </a:bodyPr>
          <a:lstStyle>
            <a:lvl1pPr lvl="0" marR="0" rtl="0" algn="l">
              <a:spcBef>
                <a:spcPts val="0"/>
              </a:spcBef>
              <a:spcAft>
                <a:spcPts val="0"/>
              </a:spcAft>
              <a:buSzPts val="1400"/>
              <a:buNone/>
              <a:defRPr b="1" i="0" sz="4500" u="none" cap="none" strike="noStrike">
                <a:solidFill>
                  <a:srgbClr val="FFC800"/>
                </a:solidFill>
                <a:latin typeface="Corbel"/>
                <a:ea typeface="Corbel"/>
                <a:cs typeface="Corbel"/>
                <a:sym typeface="Corbel"/>
              </a:defRPr>
            </a:lvl1pPr>
            <a:lvl2pPr lvl="1" marR="0" rtl="0" algn="l">
              <a:spcBef>
                <a:spcPts val="0"/>
              </a:spcBef>
              <a:spcAft>
                <a:spcPts val="0"/>
              </a:spcAft>
              <a:buSzPts val="1400"/>
              <a:buNone/>
              <a:defRPr b="1" i="0" sz="4500" u="none" cap="none" strike="noStrike">
                <a:solidFill>
                  <a:srgbClr val="FFC800"/>
                </a:solidFill>
                <a:latin typeface="Corbel"/>
                <a:ea typeface="Corbel"/>
                <a:cs typeface="Corbel"/>
                <a:sym typeface="Corbel"/>
              </a:defRPr>
            </a:lvl2pPr>
            <a:lvl3pPr lvl="2" marR="0" rtl="0" algn="l">
              <a:spcBef>
                <a:spcPts val="0"/>
              </a:spcBef>
              <a:spcAft>
                <a:spcPts val="0"/>
              </a:spcAft>
              <a:buSzPts val="1400"/>
              <a:buNone/>
              <a:defRPr b="1" i="0" sz="4500" u="none" cap="none" strike="noStrike">
                <a:solidFill>
                  <a:srgbClr val="FFC800"/>
                </a:solidFill>
                <a:latin typeface="Corbel"/>
                <a:ea typeface="Corbel"/>
                <a:cs typeface="Corbel"/>
                <a:sym typeface="Corbel"/>
              </a:defRPr>
            </a:lvl3pPr>
            <a:lvl4pPr lvl="3" marR="0" rtl="0" algn="l">
              <a:spcBef>
                <a:spcPts val="0"/>
              </a:spcBef>
              <a:spcAft>
                <a:spcPts val="0"/>
              </a:spcAft>
              <a:buSzPts val="1400"/>
              <a:buNone/>
              <a:defRPr b="1" i="0" sz="4500" u="none" cap="none" strike="noStrike">
                <a:solidFill>
                  <a:srgbClr val="FFC800"/>
                </a:solidFill>
                <a:latin typeface="Corbel"/>
                <a:ea typeface="Corbel"/>
                <a:cs typeface="Corbel"/>
                <a:sym typeface="Corbel"/>
              </a:defRPr>
            </a:lvl4pPr>
            <a:lvl5pPr lvl="4" marR="0" rtl="0" algn="l">
              <a:spcBef>
                <a:spcPts val="0"/>
              </a:spcBef>
              <a:spcAft>
                <a:spcPts val="0"/>
              </a:spcAft>
              <a:buSzPts val="1400"/>
              <a:buNone/>
              <a:defRPr b="1" i="0" sz="4500" u="none" cap="none" strike="noStrike">
                <a:solidFill>
                  <a:srgbClr val="FFC800"/>
                </a:solidFill>
                <a:latin typeface="Corbel"/>
                <a:ea typeface="Corbel"/>
                <a:cs typeface="Corbel"/>
                <a:sym typeface="Corbel"/>
              </a:defRPr>
            </a:lvl5pPr>
            <a:lvl6pPr lvl="5" marR="0" rtl="0" algn="l">
              <a:spcBef>
                <a:spcPts val="0"/>
              </a:spcBef>
              <a:spcAft>
                <a:spcPts val="0"/>
              </a:spcAft>
              <a:buSzPts val="1400"/>
              <a:buNone/>
              <a:defRPr b="1" i="0" sz="4500" u="none" cap="none" strike="noStrike">
                <a:solidFill>
                  <a:srgbClr val="FFC800"/>
                </a:solidFill>
                <a:latin typeface="Corbel"/>
                <a:ea typeface="Corbel"/>
                <a:cs typeface="Corbel"/>
                <a:sym typeface="Corbel"/>
              </a:defRPr>
            </a:lvl6pPr>
            <a:lvl7pPr lvl="6" marR="0" rtl="0" algn="l">
              <a:spcBef>
                <a:spcPts val="0"/>
              </a:spcBef>
              <a:spcAft>
                <a:spcPts val="0"/>
              </a:spcAft>
              <a:buSzPts val="1400"/>
              <a:buNone/>
              <a:defRPr b="1" i="0" sz="4500" u="none" cap="none" strike="noStrike">
                <a:solidFill>
                  <a:srgbClr val="FFC800"/>
                </a:solidFill>
                <a:latin typeface="Corbel"/>
                <a:ea typeface="Corbel"/>
                <a:cs typeface="Corbel"/>
                <a:sym typeface="Corbel"/>
              </a:defRPr>
            </a:lvl7pPr>
            <a:lvl8pPr lvl="7" marR="0" rtl="0" algn="l">
              <a:spcBef>
                <a:spcPts val="0"/>
              </a:spcBef>
              <a:spcAft>
                <a:spcPts val="0"/>
              </a:spcAft>
              <a:buSzPts val="1400"/>
              <a:buNone/>
              <a:defRPr b="1" i="0" sz="4500" u="none" cap="none" strike="noStrike">
                <a:solidFill>
                  <a:srgbClr val="FFC800"/>
                </a:solidFill>
                <a:latin typeface="Corbel"/>
                <a:ea typeface="Corbel"/>
                <a:cs typeface="Corbel"/>
                <a:sym typeface="Corbel"/>
              </a:defRPr>
            </a:lvl8pPr>
            <a:lvl9pPr lvl="8" marR="0" rtl="0" algn="l">
              <a:spcBef>
                <a:spcPts val="0"/>
              </a:spcBef>
              <a:spcAft>
                <a:spcPts val="0"/>
              </a:spcAft>
              <a:buSzPts val="1400"/>
              <a:buNone/>
              <a:defRPr b="1" i="0" sz="4500" u="none" cap="none" strike="noStrike">
                <a:solidFill>
                  <a:srgbClr val="FFC800"/>
                </a:solidFill>
                <a:latin typeface="Corbel"/>
                <a:ea typeface="Corbel"/>
                <a:cs typeface="Corbel"/>
                <a:sym typeface="Corbel"/>
              </a:defRPr>
            </a:lvl9pPr>
          </a:lstStyle>
          <a:p/>
        </p:txBody>
      </p:sp>
      <p:sp>
        <p:nvSpPr>
          <p:cNvPr id="1910" name="Google Shape;1910;p158"/>
          <p:cNvSpPr txBox="1"/>
          <p:nvPr>
            <p:ph idx="1" type="body"/>
          </p:nvPr>
        </p:nvSpPr>
        <p:spPr>
          <a:xfrm>
            <a:off x="457200" y="1774825"/>
            <a:ext cx="8229600" cy="4625975"/>
          </a:xfrm>
          <a:prstGeom prst="rect">
            <a:avLst/>
          </a:prstGeom>
          <a:noFill/>
          <a:ln>
            <a:noFill/>
          </a:ln>
        </p:spPr>
        <p:txBody>
          <a:bodyPr anchorCtr="0" anchor="t" bIns="45700" lIns="54850" spcFirstLastPara="1" rIns="91425" wrap="square" tIns="91425">
            <a:noAutofit/>
          </a:bodyPr>
          <a:lstStyle>
            <a:lvl1pPr indent="-391160" lvl="0" marL="457200" marR="0" rtl="0" algn="l">
              <a:spcBef>
                <a:spcPts val="0"/>
              </a:spcBef>
              <a:spcAft>
                <a:spcPts val="0"/>
              </a:spcAft>
              <a:buClr>
                <a:schemeClr val="accent1"/>
              </a:buClr>
              <a:buSzPts val="2560"/>
              <a:buFont typeface="Noto Sans Symbols"/>
              <a:buChar char="◼"/>
              <a:defRPr b="0" i="0" sz="3200" u="none" cap="none" strike="noStrike">
                <a:solidFill>
                  <a:schemeClr val="dk1"/>
                </a:solidFill>
                <a:latin typeface="Corbel"/>
                <a:ea typeface="Corbel"/>
                <a:cs typeface="Corbel"/>
                <a:sym typeface="Corbel"/>
              </a:defRPr>
            </a:lvl1pPr>
            <a:lvl2pPr indent="-388619" lvl="1" marL="914400" marR="0" rtl="0" algn="l">
              <a:spcBef>
                <a:spcPts val="560"/>
              </a:spcBef>
              <a:spcAft>
                <a:spcPts val="0"/>
              </a:spcAft>
              <a:buClr>
                <a:schemeClr val="accent2"/>
              </a:buClr>
              <a:buSzPts val="2520"/>
              <a:buFont typeface="Noto Sans Symbols"/>
              <a:buChar char="▪"/>
              <a:defRPr b="0" i="0" sz="2800" u="none" cap="none" strike="noStrike">
                <a:solidFill>
                  <a:schemeClr val="dk1"/>
                </a:solidFill>
                <a:latin typeface="Corbel"/>
                <a:ea typeface="Corbel"/>
                <a:cs typeface="Corbel"/>
                <a:sym typeface="Corbel"/>
              </a:defRPr>
            </a:lvl2pPr>
            <a:lvl3pPr indent="-381000" lvl="2" marL="1371600" marR="0" rtl="0" algn="l">
              <a:spcBef>
                <a:spcPts val="480"/>
              </a:spcBef>
              <a:spcAft>
                <a:spcPts val="0"/>
              </a:spcAft>
              <a:buClr>
                <a:srgbClr val="E66C7D"/>
              </a:buClr>
              <a:buSzPts val="2400"/>
              <a:buFont typeface="Arial"/>
              <a:buChar char="▪"/>
              <a:defRPr b="0" i="0" sz="2400" u="none" cap="none" strike="noStrike">
                <a:solidFill>
                  <a:schemeClr val="dk1"/>
                </a:solidFill>
                <a:latin typeface="Corbel"/>
                <a:ea typeface="Corbel"/>
                <a:cs typeface="Corbel"/>
                <a:sym typeface="Corbel"/>
              </a:defRPr>
            </a:lvl3pPr>
            <a:lvl4pPr indent="-355600" lvl="3" marL="1828800" marR="0" rtl="0" algn="l">
              <a:spcBef>
                <a:spcPts val="400"/>
              </a:spcBef>
              <a:spcAft>
                <a:spcPts val="0"/>
              </a:spcAft>
              <a:buClr>
                <a:srgbClr val="6BB76D"/>
              </a:buClr>
              <a:buSzPts val="2000"/>
              <a:buFont typeface="Arial"/>
              <a:buChar char="▪"/>
              <a:defRPr b="0" i="0" sz="2000" u="none" cap="none" strike="noStrike">
                <a:solidFill>
                  <a:schemeClr val="dk1"/>
                </a:solidFill>
                <a:latin typeface="Corbel"/>
                <a:ea typeface="Corbel"/>
                <a:cs typeface="Corbel"/>
                <a:sym typeface="Corbel"/>
              </a:defRPr>
            </a:lvl4pPr>
            <a:lvl5pPr indent="-355600" lvl="4" marL="2286000" marR="0" rtl="0" algn="l">
              <a:spcBef>
                <a:spcPts val="400"/>
              </a:spcBef>
              <a:spcAft>
                <a:spcPts val="0"/>
              </a:spcAft>
              <a:buClr>
                <a:srgbClr val="E88651"/>
              </a:buClr>
              <a:buSzPts val="2000"/>
              <a:buFont typeface="Noto Sans Symbols"/>
              <a:buChar char="🢝"/>
              <a:defRPr b="0" i="0" sz="2000" u="none" cap="none" strike="noStrike">
                <a:solidFill>
                  <a:schemeClr val="dk1"/>
                </a:solidFill>
                <a:latin typeface="Corbel"/>
                <a:ea typeface="Corbel"/>
                <a:cs typeface="Corbel"/>
                <a:sym typeface="Corbel"/>
              </a:defRPr>
            </a:lvl5pPr>
            <a:lvl6pPr indent="-355600" lvl="5" marL="2743200" marR="0" rtl="0" algn="l">
              <a:spcBef>
                <a:spcPts val="400"/>
              </a:spcBef>
              <a:spcAft>
                <a:spcPts val="0"/>
              </a:spcAft>
              <a:buClr>
                <a:schemeClr val="accent6"/>
              </a:buClr>
              <a:buSzPts val="2000"/>
              <a:buFont typeface="Noto Sans Symbols"/>
              <a:buChar char="●"/>
              <a:defRPr b="0" i="0" sz="2000" u="none" cap="none" strike="noStrike">
                <a:solidFill>
                  <a:schemeClr val="dk1"/>
                </a:solidFill>
                <a:latin typeface="Corbel"/>
                <a:ea typeface="Corbel"/>
                <a:cs typeface="Corbel"/>
                <a:sym typeface="Corbel"/>
              </a:defRPr>
            </a:lvl6pPr>
            <a:lvl7pPr indent="-342900" lvl="6" marL="3200400" marR="0" rtl="0" algn="l">
              <a:spcBef>
                <a:spcPts val="360"/>
              </a:spcBef>
              <a:spcAft>
                <a:spcPts val="0"/>
              </a:spcAft>
              <a:buClr>
                <a:schemeClr val="accent1"/>
              </a:buClr>
              <a:buSzPts val="1800"/>
              <a:buFont typeface="Noto Sans Symbols"/>
              <a:buChar char="●"/>
              <a:defRPr b="0" i="0" sz="1800" u="none" cap="none" strike="noStrike">
                <a:solidFill>
                  <a:schemeClr val="dk1"/>
                </a:solidFill>
                <a:latin typeface="Corbel"/>
                <a:ea typeface="Corbel"/>
                <a:cs typeface="Corbel"/>
                <a:sym typeface="Corbel"/>
              </a:defRPr>
            </a:lvl7pPr>
            <a:lvl8pPr indent="-342900" lvl="7" marL="3657600" marR="0" rtl="0" algn="l">
              <a:spcBef>
                <a:spcPts val="360"/>
              </a:spcBef>
              <a:spcAft>
                <a:spcPts val="0"/>
              </a:spcAft>
              <a:buClr>
                <a:schemeClr val="accent2"/>
              </a:buClr>
              <a:buSzPts val="1800"/>
              <a:buFont typeface="Noto Sans Symbols"/>
              <a:buChar char="●"/>
              <a:defRPr b="0" i="0" sz="1800" u="none" cap="none" strike="noStrike">
                <a:solidFill>
                  <a:schemeClr val="dk1"/>
                </a:solidFill>
                <a:latin typeface="Corbel"/>
                <a:ea typeface="Corbel"/>
                <a:cs typeface="Corbel"/>
                <a:sym typeface="Corbel"/>
              </a:defRPr>
            </a:lvl8pPr>
            <a:lvl9pPr indent="-342900" lvl="8" marL="4114800" marR="0" rtl="0" algn="l">
              <a:spcBef>
                <a:spcPts val="360"/>
              </a:spcBef>
              <a:spcAft>
                <a:spcPts val="0"/>
              </a:spcAft>
              <a:buClr>
                <a:schemeClr val="accent3"/>
              </a:buClr>
              <a:buSzPts val="1800"/>
              <a:buFont typeface="Noto Sans Symbols"/>
              <a:buChar char="●"/>
              <a:defRPr b="0" i="0" sz="1800" u="none" cap="none" strike="noStrike">
                <a:solidFill>
                  <a:schemeClr val="dk1"/>
                </a:solidFill>
                <a:latin typeface="Corbel"/>
                <a:ea typeface="Corbel"/>
                <a:cs typeface="Corbel"/>
                <a:sym typeface="Corbel"/>
              </a:defRPr>
            </a:lvl9pPr>
          </a:lstStyle>
          <a:p/>
        </p:txBody>
      </p:sp>
      <p:sp>
        <p:nvSpPr>
          <p:cNvPr id="1911" name="Google Shape;1911;p158"/>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marR="0" rtl="0" algn="l">
              <a:spcBef>
                <a:spcPts val="0"/>
              </a:spcBef>
              <a:spcAft>
                <a:spcPts val="0"/>
              </a:spcAft>
              <a:buSzPts val="1400"/>
              <a:buNone/>
              <a:defRPr sz="1200">
                <a:solidFill>
                  <a:srgbClr val="414141"/>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912" name="Google Shape;1912;p158"/>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marR="0" rtl="0" algn="l">
              <a:spcBef>
                <a:spcPts val="0"/>
              </a:spcBef>
              <a:spcAft>
                <a:spcPts val="0"/>
              </a:spcAft>
              <a:buSzPts val="1400"/>
              <a:buNone/>
              <a:defRPr sz="1200">
                <a:solidFill>
                  <a:srgbClr val="414141"/>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913" name="Google Shape;1913;p158"/>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rtl="0" algn="r">
              <a:spcBef>
                <a:spcPts val="0"/>
              </a:spcBef>
              <a:spcAft>
                <a:spcPts val="0"/>
              </a:spcAft>
              <a:buNone/>
              <a:defRPr sz="1200">
                <a:solidFill>
                  <a:srgbClr val="414141"/>
                </a:solidFill>
                <a:latin typeface="Corbel"/>
                <a:ea typeface="Corbel"/>
                <a:cs typeface="Corbel"/>
                <a:sym typeface="Corbel"/>
              </a:defRPr>
            </a:lvl1pPr>
            <a:lvl2pPr indent="0" lvl="1" marL="0" marR="0" rtl="0" algn="r">
              <a:spcBef>
                <a:spcPts val="0"/>
              </a:spcBef>
              <a:spcAft>
                <a:spcPts val="0"/>
              </a:spcAft>
              <a:buNone/>
              <a:defRPr sz="1200">
                <a:solidFill>
                  <a:srgbClr val="414141"/>
                </a:solidFill>
                <a:latin typeface="Corbel"/>
                <a:ea typeface="Corbel"/>
                <a:cs typeface="Corbel"/>
                <a:sym typeface="Corbel"/>
              </a:defRPr>
            </a:lvl2pPr>
            <a:lvl3pPr indent="0" lvl="2" marL="0" marR="0" rtl="0" algn="r">
              <a:spcBef>
                <a:spcPts val="0"/>
              </a:spcBef>
              <a:spcAft>
                <a:spcPts val="0"/>
              </a:spcAft>
              <a:buNone/>
              <a:defRPr sz="1200">
                <a:solidFill>
                  <a:srgbClr val="414141"/>
                </a:solidFill>
                <a:latin typeface="Corbel"/>
                <a:ea typeface="Corbel"/>
                <a:cs typeface="Corbel"/>
                <a:sym typeface="Corbel"/>
              </a:defRPr>
            </a:lvl3pPr>
            <a:lvl4pPr indent="0" lvl="3" marL="0" marR="0" rtl="0" algn="r">
              <a:spcBef>
                <a:spcPts val="0"/>
              </a:spcBef>
              <a:spcAft>
                <a:spcPts val="0"/>
              </a:spcAft>
              <a:buNone/>
              <a:defRPr sz="1200">
                <a:solidFill>
                  <a:srgbClr val="414141"/>
                </a:solidFill>
                <a:latin typeface="Corbel"/>
                <a:ea typeface="Corbel"/>
                <a:cs typeface="Corbel"/>
                <a:sym typeface="Corbel"/>
              </a:defRPr>
            </a:lvl4pPr>
            <a:lvl5pPr indent="0" lvl="4" marL="0" marR="0" rtl="0" algn="r">
              <a:spcBef>
                <a:spcPts val="0"/>
              </a:spcBef>
              <a:spcAft>
                <a:spcPts val="0"/>
              </a:spcAft>
              <a:buNone/>
              <a:defRPr sz="1200">
                <a:solidFill>
                  <a:srgbClr val="414141"/>
                </a:solidFill>
                <a:latin typeface="Corbel"/>
                <a:ea typeface="Corbel"/>
                <a:cs typeface="Corbel"/>
                <a:sym typeface="Corbel"/>
              </a:defRPr>
            </a:lvl5pPr>
            <a:lvl6pPr indent="0" lvl="5" marL="0" marR="0" rtl="0" algn="r">
              <a:spcBef>
                <a:spcPts val="0"/>
              </a:spcBef>
              <a:spcAft>
                <a:spcPts val="0"/>
              </a:spcAft>
              <a:buNone/>
              <a:defRPr sz="1200">
                <a:solidFill>
                  <a:srgbClr val="414141"/>
                </a:solidFill>
                <a:latin typeface="Corbel"/>
                <a:ea typeface="Corbel"/>
                <a:cs typeface="Corbel"/>
                <a:sym typeface="Corbel"/>
              </a:defRPr>
            </a:lvl6pPr>
            <a:lvl7pPr indent="0" lvl="6" marL="0" marR="0" rtl="0" algn="r">
              <a:spcBef>
                <a:spcPts val="0"/>
              </a:spcBef>
              <a:spcAft>
                <a:spcPts val="0"/>
              </a:spcAft>
              <a:buNone/>
              <a:defRPr sz="1200">
                <a:solidFill>
                  <a:srgbClr val="414141"/>
                </a:solidFill>
                <a:latin typeface="Corbel"/>
                <a:ea typeface="Corbel"/>
                <a:cs typeface="Corbel"/>
                <a:sym typeface="Corbel"/>
              </a:defRPr>
            </a:lvl7pPr>
            <a:lvl8pPr indent="0" lvl="7" marL="0" marR="0" rtl="0" algn="r">
              <a:spcBef>
                <a:spcPts val="0"/>
              </a:spcBef>
              <a:spcAft>
                <a:spcPts val="0"/>
              </a:spcAft>
              <a:buNone/>
              <a:defRPr sz="1200">
                <a:solidFill>
                  <a:srgbClr val="414141"/>
                </a:solidFill>
                <a:latin typeface="Corbel"/>
                <a:ea typeface="Corbel"/>
                <a:cs typeface="Corbel"/>
                <a:sym typeface="Corbel"/>
              </a:defRPr>
            </a:lvl8pPr>
            <a:lvl9pPr indent="0" lvl="8" marL="0" marR="0" rtl="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 accent1="accent1" accent2="accent2" accent3="accent3" accent4="accent4" accent5="accent5" accent6="accent6" bg1="lt1" bg2="dk2" tx1="dk1" tx2="lt2" folHlink="folHlink" hlink="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93" name="Shape 1993"/>
        <p:cNvGrpSpPr/>
        <p:nvPr/>
      </p:nvGrpSpPr>
      <p:grpSpPr>
        <a:xfrm>
          <a:off x="0" y="0"/>
          <a:ext cx="0" cy="0"/>
          <a:chOff x="0" y="0"/>
          <a:chExt cx="0" cy="0"/>
        </a:xfrm>
      </p:grpSpPr>
      <p:sp>
        <p:nvSpPr>
          <p:cNvPr id="1994" name="Google Shape;1994;p160"/>
          <p:cNvSpPr/>
          <p:nvPr/>
        </p:nvSpPr>
        <p:spPr>
          <a:xfrm>
            <a:off x="0" y="6705600"/>
            <a:ext cx="9144000" cy="152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1995" name="Google Shape;1995;p160"/>
          <p:cNvSpPr/>
          <p:nvPr/>
        </p:nvSpPr>
        <p:spPr>
          <a:xfrm>
            <a:off x="0" y="0"/>
            <a:ext cx="9144000" cy="1393825"/>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1996" name="Google Shape;1996;p160"/>
          <p:cNvSpPr/>
          <p:nvPr/>
        </p:nvSpPr>
        <p:spPr>
          <a:xfrm>
            <a:off x="0" y="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1997" name="Google Shape;1997;p160"/>
          <p:cNvSpPr/>
          <p:nvPr/>
        </p:nvSpPr>
        <p:spPr>
          <a:xfrm>
            <a:off x="8991600" y="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1998" name="Google Shape;1998;p160"/>
          <p:cNvSpPr/>
          <p:nvPr/>
        </p:nvSpPr>
        <p:spPr>
          <a:xfrm>
            <a:off x="149225" y="6388100"/>
            <a:ext cx="8832850" cy="309563"/>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sp>
        <p:nvSpPr>
          <p:cNvPr id="1999" name="Google Shape;1999;p160"/>
          <p:cNvSpPr txBox="1"/>
          <p:nvPr>
            <p:ph idx="10" type="dt"/>
          </p:nvPr>
        </p:nvSpPr>
        <p:spPr>
          <a:xfrm>
            <a:off x="5791200" y="6405563"/>
            <a:ext cx="3044825" cy="365125"/>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sz="1400">
                <a:solidFill>
                  <a:srgbClr val="FFFFFF"/>
                </a:solidFill>
                <a:latin typeface="Georgia"/>
                <a:ea typeface="Georgia"/>
                <a:cs typeface="Georgia"/>
                <a:sym typeface="Georgia"/>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000" name="Google Shape;2000;p160"/>
          <p:cNvSpPr txBox="1"/>
          <p:nvPr>
            <p:ph idx="11" type="ftr"/>
          </p:nvPr>
        </p:nvSpPr>
        <p:spPr>
          <a:xfrm>
            <a:off x="304800" y="6410325"/>
            <a:ext cx="3581400" cy="366713"/>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200">
                <a:solidFill>
                  <a:srgbClr val="FFFFFF"/>
                </a:solidFill>
                <a:latin typeface="Georgia"/>
                <a:ea typeface="Georgia"/>
                <a:cs typeface="Georgia"/>
                <a:sym typeface="Georgia"/>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001" name="Google Shape;2001;p160"/>
          <p:cNvSpPr/>
          <p:nvPr/>
        </p:nvSpPr>
        <p:spPr>
          <a:xfrm>
            <a:off x="152400" y="155575"/>
            <a:ext cx="8832850" cy="6546850"/>
          </a:xfrm>
          <a:prstGeom prst="rect">
            <a:avLst/>
          </a:prstGeom>
          <a:noFill/>
          <a:ln cap="flat" cmpd="sng" w="9525">
            <a:solidFill>
              <a:srgbClr val="7A979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eorgia"/>
              <a:ea typeface="Georgia"/>
              <a:cs typeface="Georgia"/>
              <a:sym typeface="Georgia"/>
            </a:endParaRPr>
          </a:p>
        </p:txBody>
      </p:sp>
      <p:cxnSp>
        <p:nvCxnSpPr>
          <p:cNvPr id="2002" name="Google Shape;2002;p160"/>
          <p:cNvCxnSpPr/>
          <p:nvPr/>
        </p:nvCxnSpPr>
        <p:spPr>
          <a:xfrm>
            <a:off x="152400" y="1276350"/>
            <a:ext cx="8832850" cy="0"/>
          </a:xfrm>
          <a:prstGeom prst="straightConnector1">
            <a:avLst/>
          </a:prstGeom>
          <a:noFill/>
          <a:ln cap="flat" cmpd="sng" w="9525">
            <a:solidFill>
              <a:srgbClr val="7A9798"/>
            </a:solidFill>
            <a:prstDash val="dash"/>
            <a:round/>
            <a:headEnd len="sm" w="sm" type="none"/>
            <a:tailEnd len="sm" w="sm" type="none"/>
          </a:ln>
        </p:spPr>
      </p:cxnSp>
      <p:sp>
        <p:nvSpPr>
          <p:cNvPr id="2003" name="Google Shape;2003;p160"/>
          <p:cNvSpPr/>
          <p:nvPr/>
        </p:nvSpPr>
        <p:spPr>
          <a:xfrm>
            <a:off x="4267200" y="955675"/>
            <a:ext cx="609600" cy="6096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04" name="Google Shape;2004;p160"/>
          <p:cNvSpPr/>
          <p:nvPr/>
        </p:nvSpPr>
        <p:spPr>
          <a:xfrm>
            <a:off x="4362450" y="1050925"/>
            <a:ext cx="419100" cy="420688"/>
          </a:xfrm>
          <a:prstGeom prst="ellipse">
            <a:avLst/>
          </a:prstGeom>
          <a:solidFill>
            <a:srgbClr val="FFFFFF"/>
          </a:solidFill>
          <a:ln cap="rnd" cmpd="dbl" w="50800">
            <a:solidFill>
              <a:srgbClr val="7A97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05" name="Google Shape;2005;p160"/>
          <p:cNvSpPr txBox="1"/>
          <p:nvPr>
            <p:ph idx="12" type="sldNum"/>
          </p:nvPr>
        </p:nvSpPr>
        <p:spPr>
          <a:xfrm>
            <a:off x="4343400" y="1039813"/>
            <a:ext cx="457200" cy="441325"/>
          </a:xfrm>
          <a:prstGeom prst="rect">
            <a:avLst/>
          </a:prstGeom>
          <a:noFill/>
          <a:ln>
            <a:noFill/>
          </a:ln>
        </p:spPr>
        <p:txBody>
          <a:bodyPr anchorCtr="0" anchor="ctr" bIns="45700" lIns="45700" spcFirstLastPara="1" rIns="45700" wrap="square" tIns="45700">
            <a:normAutofit/>
          </a:bodyPr>
          <a:lstStyle>
            <a:lvl1pPr indent="0" lvl="0" marL="0" marR="0" rtl="0" algn="ctr">
              <a:spcBef>
                <a:spcPts val="0"/>
              </a:spcBef>
              <a:spcAft>
                <a:spcPts val="0"/>
              </a:spcAft>
              <a:buNone/>
              <a:defRPr sz="1600">
                <a:solidFill>
                  <a:srgbClr val="7A9798"/>
                </a:solidFill>
                <a:latin typeface="Georgia"/>
                <a:ea typeface="Georgia"/>
                <a:cs typeface="Georgia"/>
                <a:sym typeface="Georgia"/>
              </a:defRPr>
            </a:lvl1pPr>
            <a:lvl2pPr indent="0" lvl="1" marL="0" marR="0" rtl="0" algn="ctr">
              <a:spcBef>
                <a:spcPts val="0"/>
              </a:spcBef>
              <a:spcAft>
                <a:spcPts val="0"/>
              </a:spcAft>
              <a:buNone/>
              <a:defRPr sz="1600">
                <a:solidFill>
                  <a:srgbClr val="7A9798"/>
                </a:solidFill>
                <a:latin typeface="Georgia"/>
                <a:ea typeface="Georgia"/>
                <a:cs typeface="Georgia"/>
                <a:sym typeface="Georgia"/>
              </a:defRPr>
            </a:lvl2pPr>
            <a:lvl3pPr indent="0" lvl="2" marL="0" marR="0" rtl="0" algn="ctr">
              <a:spcBef>
                <a:spcPts val="0"/>
              </a:spcBef>
              <a:spcAft>
                <a:spcPts val="0"/>
              </a:spcAft>
              <a:buNone/>
              <a:defRPr sz="1600">
                <a:solidFill>
                  <a:srgbClr val="7A9798"/>
                </a:solidFill>
                <a:latin typeface="Georgia"/>
                <a:ea typeface="Georgia"/>
                <a:cs typeface="Georgia"/>
                <a:sym typeface="Georgia"/>
              </a:defRPr>
            </a:lvl3pPr>
            <a:lvl4pPr indent="0" lvl="3" marL="0" marR="0" rtl="0" algn="ctr">
              <a:spcBef>
                <a:spcPts val="0"/>
              </a:spcBef>
              <a:spcAft>
                <a:spcPts val="0"/>
              </a:spcAft>
              <a:buNone/>
              <a:defRPr sz="1600">
                <a:solidFill>
                  <a:srgbClr val="7A9798"/>
                </a:solidFill>
                <a:latin typeface="Georgia"/>
                <a:ea typeface="Georgia"/>
                <a:cs typeface="Georgia"/>
                <a:sym typeface="Georgia"/>
              </a:defRPr>
            </a:lvl4pPr>
            <a:lvl5pPr indent="0" lvl="4" marL="0" marR="0" rtl="0" algn="ctr">
              <a:spcBef>
                <a:spcPts val="0"/>
              </a:spcBef>
              <a:spcAft>
                <a:spcPts val="0"/>
              </a:spcAft>
              <a:buNone/>
              <a:defRPr sz="1600">
                <a:solidFill>
                  <a:srgbClr val="7A9798"/>
                </a:solidFill>
                <a:latin typeface="Georgia"/>
                <a:ea typeface="Georgia"/>
                <a:cs typeface="Georgia"/>
                <a:sym typeface="Georgia"/>
              </a:defRPr>
            </a:lvl5pPr>
            <a:lvl6pPr indent="0" lvl="5" marL="0" marR="0" rtl="0" algn="ctr">
              <a:spcBef>
                <a:spcPts val="0"/>
              </a:spcBef>
              <a:spcAft>
                <a:spcPts val="0"/>
              </a:spcAft>
              <a:buNone/>
              <a:defRPr sz="1600">
                <a:solidFill>
                  <a:srgbClr val="7A9798"/>
                </a:solidFill>
                <a:latin typeface="Georgia"/>
                <a:ea typeface="Georgia"/>
                <a:cs typeface="Georgia"/>
                <a:sym typeface="Georgia"/>
              </a:defRPr>
            </a:lvl6pPr>
            <a:lvl7pPr indent="0" lvl="6" marL="0" marR="0" rtl="0" algn="ctr">
              <a:spcBef>
                <a:spcPts val="0"/>
              </a:spcBef>
              <a:spcAft>
                <a:spcPts val="0"/>
              </a:spcAft>
              <a:buNone/>
              <a:defRPr sz="1600">
                <a:solidFill>
                  <a:srgbClr val="7A9798"/>
                </a:solidFill>
                <a:latin typeface="Georgia"/>
                <a:ea typeface="Georgia"/>
                <a:cs typeface="Georgia"/>
                <a:sym typeface="Georgia"/>
              </a:defRPr>
            </a:lvl7pPr>
            <a:lvl8pPr indent="0" lvl="7" marL="0" marR="0" rtl="0" algn="ctr">
              <a:spcBef>
                <a:spcPts val="0"/>
              </a:spcBef>
              <a:spcAft>
                <a:spcPts val="0"/>
              </a:spcAft>
              <a:buNone/>
              <a:defRPr sz="1600">
                <a:solidFill>
                  <a:srgbClr val="7A9798"/>
                </a:solidFill>
                <a:latin typeface="Georgia"/>
                <a:ea typeface="Georgia"/>
                <a:cs typeface="Georgia"/>
                <a:sym typeface="Georgia"/>
              </a:defRPr>
            </a:lvl8pPr>
            <a:lvl9pPr indent="0" lvl="8" marL="0" marR="0" rtl="0" algn="ctr">
              <a:spcBef>
                <a:spcPts val="0"/>
              </a:spcBef>
              <a:spcAft>
                <a:spcPts val="0"/>
              </a:spcAft>
              <a:buNone/>
              <a:defRPr sz="1600">
                <a:solidFill>
                  <a:srgbClr val="7A9798"/>
                </a:solidFill>
                <a:latin typeface="Georgia"/>
                <a:ea typeface="Georgia"/>
                <a:cs typeface="Georgia"/>
                <a:sym typeface="Georgia"/>
              </a:defRPr>
            </a:lvl9pPr>
          </a:lstStyle>
          <a:p>
            <a:pPr indent="0" lvl="0" marL="0" rtl="0" algn="ctr">
              <a:spcBef>
                <a:spcPts val="0"/>
              </a:spcBef>
              <a:spcAft>
                <a:spcPts val="0"/>
              </a:spcAft>
              <a:buNone/>
            </a:pPr>
            <a:fld id="{00000000-1234-1234-1234-123412341234}" type="slidenum">
              <a:rPr lang="el-GR"/>
              <a:t>‹#›</a:t>
            </a:fld>
            <a:endParaRPr/>
          </a:p>
        </p:txBody>
      </p:sp>
      <p:sp>
        <p:nvSpPr>
          <p:cNvPr id="2006" name="Google Shape;2006;p160"/>
          <p:cNvSpPr txBox="1"/>
          <p:nvPr>
            <p:ph type="title"/>
          </p:nvPr>
        </p:nvSpPr>
        <p:spPr>
          <a:xfrm>
            <a:off x="301625" y="228600"/>
            <a:ext cx="8534400" cy="758825"/>
          </a:xfrm>
          <a:prstGeom prst="rect">
            <a:avLst/>
          </a:prstGeom>
          <a:noFill/>
          <a:ln>
            <a:noFill/>
          </a:ln>
        </p:spPr>
        <p:txBody>
          <a:bodyPr anchorCtr="0" anchor="b" bIns="45700" lIns="91425" spcFirstLastPara="1" rIns="91425" wrap="square" tIns="45700">
            <a:noAutofit/>
          </a:bodyPr>
          <a:lstStyle>
            <a:lvl1pPr lvl="0" marR="0" rtl="0" algn="ctr">
              <a:spcBef>
                <a:spcPts val="0"/>
              </a:spcBef>
              <a:spcAft>
                <a:spcPts val="0"/>
              </a:spcAft>
              <a:buSzPts val="1400"/>
              <a:buNone/>
              <a:defRPr b="0" i="0" sz="3300" u="none" cap="none" strike="noStrike">
                <a:solidFill>
                  <a:srgbClr val="7B9899"/>
                </a:solidFill>
                <a:latin typeface="Georgia"/>
                <a:ea typeface="Georgia"/>
                <a:cs typeface="Georgia"/>
                <a:sym typeface="Georgia"/>
              </a:defRPr>
            </a:lvl1pPr>
            <a:lvl2pPr lvl="1" marR="0" rtl="0" algn="ctr">
              <a:spcBef>
                <a:spcPts val="0"/>
              </a:spcBef>
              <a:spcAft>
                <a:spcPts val="0"/>
              </a:spcAft>
              <a:buSzPts val="1400"/>
              <a:buNone/>
              <a:defRPr b="0" i="0" sz="3300" u="none" cap="none" strike="noStrike">
                <a:solidFill>
                  <a:srgbClr val="7B9899"/>
                </a:solidFill>
                <a:latin typeface="Georgia"/>
                <a:ea typeface="Georgia"/>
                <a:cs typeface="Georgia"/>
                <a:sym typeface="Georgia"/>
              </a:defRPr>
            </a:lvl2pPr>
            <a:lvl3pPr lvl="2" marR="0" rtl="0" algn="ctr">
              <a:spcBef>
                <a:spcPts val="0"/>
              </a:spcBef>
              <a:spcAft>
                <a:spcPts val="0"/>
              </a:spcAft>
              <a:buSzPts val="1400"/>
              <a:buNone/>
              <a:defRPr b="0" i="0" sz="3300" u="none" cap="none" strike="noStrike">
                <a:solidFill>
                  <a:srgbClr val="7B9899"/>
                </a:solidFill>
                <a:latin typeface="Georgia"/>
                <a:ea typeface="Georgia"/>
                <a:cs typeface="Georgia"/>
                <a:sym typeface="Georgia"/>
              </a:defRPr>
            </a:lvl3pPr>
            <a:lvl4pPr lvl="3" marR="0" rtl="0" algn="ctr">
              <a:spcBef>
                <a:spcPts val="0"/>
              </a:spcBef>
              <a:spcAft>
                <a:spcPts val="0"/>
              </a:spcAft>
              <a:buSzPts val="1400"/>
              <a:buNone/>
              <a:defRPr b="0" i="0" sz="3300" u="none" cap="none" strike="noStrike">
                <a:solidFill>
                  <a:srgbClr val="7B9899"/>
                </a:solidFill>
                <a:latin typeface="Georgia"/>
                <a:ea typeface="Georgia"/>
                <a:cs typeface="Georgia"/>
                <a:sym typeface="Georgia"/>
              </a:defRPr>
            </a:lvl4pPr>
            <a:lvl5pPr lvl="4" marR="0" rtl="0" algn="ctr">
              <a:spcBef>
                <a:spcPts val="0"/>
              </a:spcBef>
              <a:spcAft>
                <a:spcPts val="0"/>
              </a:spcAft>
              <a:buSzPts val="1400"/>
              <a:buNone/>
              <a:defRPr b="0" i="0" sz="3300" u="none" cap="none" strike="noStrike">
                <a:solidFill>
                  <a:srgbClr val="7B9899"/>
                </a:solidFill>
                <a:latin typeface="Georgia"/>
                <a:ea typeface="Georgia"/>
                <a:cs typeface="Georgia"/>
                <a:sym typeface="Georgia"/>
              </a:defRPr>
            </a:lvl5pPr>
            <a:lvl6pPr lvl="5" marR="0" rtl="0" algn="ctr">
              <a:spcBef>
                <a:spcPts val="0"/>
              </a:spcBef>
              <a:spcAft>
                <a:spcPts val="0"/>
              </a:spcAft>
              <a:buSzPts val="1400"/>
              <a:buNone/>
              <a:defRPr b="0" i="0" sz="3300" u="none" cap="none" strike="noStrike">
                <a:solidFill>
                  <a:srgbClr val="7B9899"/>
                </a:solidFill>
                <a:latin typeface="Georgia"/>
                <a:ea typeface="Georgia"/>
                <a:cs typeface="Georgia"/>
                <a:sym typeface="Georgia"/>
              </a:defRPr>
            </a:lvl6pPr>
            <a:lvl7pPr lvl="6" marR="0" rtl="0" algn="ctr">
              <a:spcBef>
                <a:spcPts val="0"/>
              </a:spcBef>
              <a:spcAft>
                <a:spcPts val="0"/>
              </a:spcAft>
              <a:buSzPts val="1400"/>
              <a:buNone/>
              <a:defRPr b="0" i="0" sz="3300" u="none" cap="none" strike="noStrike">
                <a:solidFill>
                  <a:srgbClr val="7B9899"/>
                </a:solidFill>
                <a:latin typeface="Georgia"/>
                <a:ea typeface="Georgia"/>
                <a:cs typeface="Georgia"/>
                <a:sym typeface="Georgia"/>
              </a:defRPr>
            </a:lvl7pPr>
            <a:lvl8pPr lvl="7" marR="0" rtl="0" algn="ctr">
              <a:spcBef>
                <a:spcPts val="0"/>
              </a:spcBef>
              <a:spcAft>
                <a:spcPts val="0"/>
              </a:spcAft>
              <a:buSzPts val="1400"/>
              <a:buNone/>
              <a:defRPr b="0" i="0" sz="3300" u="none" cap="none" strike="noStrike">
                <a:solidFill>
                  <a:srgbClr val="7B9899"/>
                </a:solidFill>
                <a:latin typeface="Georgia"/>
                <a:ea typeface="Georgia"/>
                <a:cs typeface="Georgia"/>
                <a:sym typeface="Georgia"/>
              </a:defRPr>
            </a:lvl8pPr>
            <a:lvl9pPr lvl="8" marR="0" rtl="0" algn="ctr">
              <a:spcBef>
                <a:spcPts val="0"/>
              </a:spcBef>
              <a:spcAft>
                <a:spcPts val="0"/>
              </a:spcAft>
              <a:buSzPts val="1400"/>
              <a:buNone/>
              <a:defRPr b="0" i="0" sz="3300" u="none" cap="none" strike="noStrike">
                <a:solidFill>
                  <a:srgbClr val="7B9899"/>
                </a:solidFill>
                <a:latin typeface="Georgia"/>
                <a:ea typeface="Georgia"/>
                <a:cs typeface="Georgia"/>
                <a:sym typeface="Georgia"/>
              </a:defRPr>
            </a:lvl9pPr>
          </a:lstStyle>
          <a:p/>
        </p:txBody>
      </p:sp>
      <p:sp>
        <p:nvSpPr>
          <p:cNvPr id="2007" name="Google Shape;2007;p160"/>
          <p:cNvSpPr txBox="1"/>
          <p:nvPr>
            <p:ph idx="1" type="body"/>
          </p:nvPr>
        </p:nvSpPr>
        <p:spPr>
          <a:xfrm>
            <a:off x="301625" y="1524000"/>
            <a:ext cx="8534400" cy="4598988"/>
          </a:xfrm>
          <a:prstGeom prst="rect">
            <a:avLst/>
          </a:prstGeom>
          <a:noFill/>
          <a:ln>
            <a:noFill/>
          </a:ln>
        </p:spPr>
        <p:txBody>
          <a:bodyPr anchorCtr="0" anchor="t" bIns="45700" lIns="91425" spcFirstLastPara="1" rIns="91425" wrap="square" tIns="45700">
            <a:noAutofit/>
          </a:bodyPr>
          <a:lstStyle>
            <a:lvl1pPr indent="-374332" lvl="0" marL="457200" marR="0" rtl="0" algn="l">
              <a:spcBef>
                <a:spcPts val="540"/>
              </a:spcBef>
              <a:spcAft>
                <a:spcPts val="0"/>
              </a:spcAft>
              <a:buClr>
                <a:schemeClr val="accent1"/>
              </a:buClr>
              <a:buSzPts val="2295"/>
              <a:buFont typeface="Noto Sans Symbols"/>
              <a:buChar char="⚫"/>
              <a:defRPr b="0" i="0" sz="2700" u="none" cap="none" strike="noStrike">
                <a:solidFill>
                  <a:schemeClr val="dk1"/>
                </a:solidFill>
                <a:latin typeface="Georgia"/>
                <a:ea typeface="Georgia"/>
                <a:cs typeface="Georgia"/>
                <a:sym typeface="Georgia"/>
              </a:defRPr>
            </a:lvl1pPr>
            <a:lvl2pPr indent="-326390" lvl="1" marL="914400" marR="0" rtl="0" algn="l">
              <a:spcBef>
                <a:spcPts val="440"/>
              </a:spcBef>
              <a:spcAft>
                <a:spcPts val="0"/>
              </a:spcAft>
              <a:buClr>
                <a:schemeClr val="accent2"/>
              </a:buClr>
              <a:buSzPts val="1540"/>
              <a:buFont typeface="Noto Sans Symbols"/>
              <a:buChar char="⚪"/>
              <a:defRPr b="0" i="0" sz="2200" u="none" cap="none" strike="noStrike">
                <a:solidFill>
                  <a:schemeClr val="dk2"/>
                </a:solidFill>
                <a:latin typeface="Georgia"/>
                <a:ea typeface="Georgia"/>
                <a:cs typeface="Georgia"/>
                <a:sym typeface="Georgia"/>
              </a:defRPr>
            </a:lvl2pPr>
            <a:lvl3pPr indent="-323850" lvl="2" marL="1371600" marR="0" rtl="0" algn="l">
              <a:spcBef>
                <a:spcPts val="400"/>
              </a:spcBef>
              <a:spcAft>
                <a:spcPts val="0"/>
              </a:spcAft>
              <a:buClr>
                <a:srgbClr val="8CADAE"/>
              </a:buClr>
              <a:buSzPts val="1500"/>
              <a:buFont typeface="Noto Sans Symbols"/>
              <a:buChar char="⯍"/>
              <a:defRPr b="0" i="0" sz="2000" u="none" cap="none" strike="noStrike">
                <a:solidFill>
                  <a:schemeClr val="dk1"/>
                </a:solidFill>
                <a:latin typeface="Georgia"/>
                <a:ea typeface="Georgia"/>
                <a:cs typeface="Georgia"/>
                <a:sym typeface="Georgia"/>
              </a:defRPr>
            </a:lvl3pPr>
            <a:lvl4pPr indent="-317500" lvl="3" marL="1828800" marR="0" rtl="0" algn="l">
              <a:spcBef>
                <a:spcPts val="400"/>
              </a:spcBef>
              <a:spcAft>
                <a:spcPts val="0"/>
              </a:spcAft>
              <a:buClr>
                <a:srgbClr val="8C7B70"/>
              </a:buClr>
              <a:buSzPts val="1400"/>
              <a:buFont typeface="Noto Sans Symbols"/>
              <a:buChar char="🞆"/>
              <a:defRPr b="0" i="0" sz="2000" u="none" cap="none" strike="noStrike">
                <a:solidFill>
                  <a:schemeClr val="dk2"/>
                </a:solidFill>
                <a:latin typeface="Georgia"/>
                <a:ea typeface="Georgia"/>
                <a:cs typeface="Georgia"/>
                <a:sym typeface="Georgia"/>
              </a:defRPr>
            </a:lvl4pPr>
            <a:lvl5pPr indent="-342900" lvl="4" marL="2286000" marR="0" rtl="0" algn="l">
              <a:spcBef>
                <a:spcPts val="360"/>
              </a:spcBef>
              <a:spcAft>
                <a:spcPts val="0"/>
              </a:spcAft>
              <a:buClr>
                <a:srgbClr val="8FB08C"/>
              </a:buClr>
              <a:buSzPts val="1800"/>
              <a:buFont typeface="Georgia"/>
              <a:buChar char="•"/>
              <a:defRPr b="0" i="0" sz="1800" u="none" cap="none" strike="noStrike">
                <a:solidFill>
                  <a:schemeClr val="dk1"/>
                </a:solidFill>
                <a:latin typeface="Georgia"/>
                <a:ea typeface="Georgia"/>
                <a:cs typeface="Georgia"/>
                <a:sym typeface="Georgia"/>
              </a:defRPr>
            </a:lvl5pPr>
            <a:lvl6pPr indent="-320039" lvl="5" marL="2743200" marR="0" rtl="0" algn="l">
              <a:spcBef>
                <a:spcPts val="360"/>
              </a:spcBef>
              <a:spcAft>
                <a:spcPts val="0"/>
              </a:spcAft>
              <a:buClr>
                <a:schemeClr val="accent6"/>
              </a:buClr>
              <a:buSzPts val="1440"/>
              <a:buFont typeface="Noto Sans Symbols"/>
              <a:buChar char="⚫"/>
              <a:defRPr b="0" i="0" sz="1800" u="none" cap="none" strike="noStrike">
                <a:solidFill>
                  <a:schemeClr val="dk1"/>
                </a:solidFill>
                <a:latin typeface="Georgia"/>
                <a:ea typeface="Georgia"/>
                <a:cs typeface="Georgia"/>
                <a:sym typeface="Georgia"/>
              </a:defRPr>
            </a:lvl6pPr>
            <a:lvl7pPr indent="-320039" lvl="6" marL="3200400" marR="0" rtl="0" algn="l">
              <a:spcBef>
                <a:spcPts val="320"/>
              </a:spcBef>
              <a:spcAft>
                <a:spcPts val="0"/>
              </a:spcAft>
              <a:buClr>
                <a:srgbClr val="B75640"/>
              </a:buClr>
              <a:buSzPts val="1440"/>
              <a:buFont typeface="Georgia"/>
              <a:buChar char="•"/>
              <a:defRPr b="0" i="0" sz="1600" u="none" cap="none" strike="noStrike">
                <a:solidFill>
                  <a:schemeClr val="dk1"/>
                </a:solidFill>
                <a:latin typeface="Georgia"/>
                <a:ea typeface="Georgia"/>
                <a:cs typeface="Georgia"/>
                <a:sym typeface="Georgia"/>
              </a:defRPr>
            </a:lvl7pPr>
            <a:lvl8pPr indent="-330200" lvl="7" marL="3657600" marR="0" rtl="0" algn="l">
              <a:spcBef>
                <a:spcPts val="320"/>
              </a:spcBef>
              <a:spcAft>
                <a:spcPts val="0"/>
              </a:spcAft>
              <a:buClr>
                <a:srgbClr val="7A6B62"/>
              </a:buClr>
              <a:buSzPts val="1600"/>
              <a:buFont typeface="Georgia"/>
              <a:buChar char="•"/>
              <a:defRPr b="0" i="0" sz="1600" u="none" cap="none" strike="noStrike">
                <a:solidFill>
                  <a:schemeClr val="dk1"/>
                </a:solidFill>
                <a:latin typeface="Georgia"/>
                <a:ea typeface="Georgia"/>
                <a:cs typeface="Georgia"/>
                <a:sym typeface="Georgia"/>
              </a:defRPr>
            </a:lvl8pPr>
            <a:lvl9pPr indent="-308609" lvl="8" marL="4114800" marR="0" rtl="0" algn="l">
              <a:spcBef>
                <a:spcPts val="280"/>
              </a:spcBef>
              <a:spcAft>
                <a:spcPts val="0"/>
              </a:spcAft>
              <a:buClr>
                <a:srgbClr val="B29D00"/>
              </a:buClr>
              <a:buSzPts val="1260"/>
              <a:buFont typeface="Georgia"/>
              <a:buChar char="•"/>
              <a:defRPr b="0" i="0" sz="1400" u="none" cap="none" strike="noStrike">
                <a:solidFill>
                  <a:schemeClr val="dk1"/>
                </a:solidFill>
                <a:latin typeface="Georgia"/>
                <a:ea typeface="Georgia"/>
                <a:cs typeface="Georgia"/>
                <a:sym typeface="Georgia"/>
              </a:defRPr>
            </a:lvl9pPr>
          </a:lstStyle>
          <a:p/>
        </p:txBody>
      </p:sp>
    </p:spTree>
  </p:cSld>
  <p:clrMap accent1="accent1" accent2="accent2" accent3="accent3" accent4="accent4" accent5="accent5" accent6="accent6" bg1="lt1" bg2="dk2" tx1="dk1" tx2="lt2" folHlink="folHlink" hlink="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46" name="Shape 2146"/>
        <p:cNvGrpSpPr/>
        <p:nvPr/>
      </p:nvGrpSpPr>
      <p:grpSpPr>
        <a:xfrm>
          <a:off x="0" y="0"/>
          <a:ext cx="0" cy="0"/>
          <a:chOff x="0" y="0"/>
          <a:chExt cx="0" cy="0"/>
        </a:xfrm>
      </p:grpSpPr>
      <p:sp>
        <p:nvSpPr>
          <p:cNvPr id="2147" name="Google Shape;2147;p162"/>
          <p:cNvSpPr/>
          <p:nvPr/>
        </p:nvSpPr>
        <p:spPr>
          <a:xfrm>
            <a:off x="0" y="1436688"/>
            <a:ext cx="9144000" cy="44450"/>
          </a:xfrm>
          <a:prstGeom prst="rect">
            <a:avLst/>
          </a:prstGeom>
          <a:solidFill>
            <a:srgbClr val="FFFFFF"/>
          </a:solidFill>
          <a:ln>
            <a:noFill/>
          </a:ln>
          <a:effectLst>
            <a:outerShdw blurRad="31750" rotWithShape="0" algn="tl" dir="5400000" dist="1016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148" name="Google Shape;2148;p162"/>
          <p:cNvSpPr/>
          <p:nvPr/>
        </p:nvSpPr>
        <p:spPr>
          <a:xfrm>
            <a:off x="0" y="0"/>
            <a:ext cx="9144000" cy="1433513"/>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149" name="Google Shape;2149;p162"/>
          <p:cNvSpPr txBox="1"/>
          <p:nvPr>
            <p:ph type="title"/>
          </p:nvPr>
        </p:nvSpPr>
        <p:spPr>
          <a:xfrm>
            <a:off x="457200" y="152400"/>
            <a:ext cx="8229600" cy="1250950"/>
          </a:xfrm>
          <a:prstGeom prst="rect">
            <a:avLst/>
          </a:prstGeom>
          <a:noFill/>
          <a:ln>
            <a:noFill/>
          </a:ln>
        </p:spPr>
        <p:txBody>
          <a:bodyPr anchorCtr="0" anchor="ctr" bIns="45700" lIns="91425" spcFirstLastPara="1" rIns="45700" wrap="square" tIns="45700">
            <a:normAutofit/>
          </a:bodyPr>
          <a:lstStyle>
            <a:lvl1pPr lvl="0" marR="0" rtl="0" algn="l">
              <a:spcBef>
                <a:spcPts val="0"/>
              </a:spcBef>
              <a:spcAft>
                <a:spcPts val="0"/>
              </a:spcAft>
              <a:buSzPts val="1400"/>
              <a:buNone/>
              <a:defRPr b="1" i="0" sz="4500" u="none" cap="none" strike="noStrike">
                <a:solidFill>
                  <a:srgbClr val="FFC800"/>
                </a:solidFill>
                <a:latin typeface="Corbel"/>
                <a:ea typeface="Corbel"/>
                <a:cs typeface="Corbel"/>
                <a:sym typeface="Corbel"/>
              </a:defRPr>
            </a:lvl1pPr>
            <a:lvl2pPr lvl="1" marR="0" rtl="0" algn="l">
              <a:spcBef>
                <a:spcPts val="0"/>
              </a:spcBef>
              <a:spcAft>
                <a:spcPts val="0"/>
              </a:spcAft>
              <a:buSzPts val="1400"/>
              <a:buNone/>
              <a:defRPr b="1" i="0" sz="4500" u="none" cap="none" strike="noStrike">
                <a:solidFill>
                  <a:srgbClr val="FFC800"/>
                </a:solidFill>
                <a:latin typeface="Corbel"/>
                <a:ea typeface="Corbel"/>
                <a:cs typeface="Corbel"/>
                <a:sym typeface="Corbel"/>
              </a:defRPr>
            </a:lvl2pPr>
            <a:lvl3pPr lvl="2" marR="0" rtl="0" algn="l">
              <a:spcBef>
                <a:spcPts val="0"/>
              </a:spcBef>
              <a:spcAft>
                <a:spcPts val="0"/>
              </a:spcAft>
              <a:buSzPts val="1400"/>
              <a:buNone/>
              <a:defRPr b="1" i="0" sz="4500" u="none" cap="none" strike="noStrike">
                <a:solidFill>
                  <a:srgbClr val="FFC800"/>
                </a:solidFill>
                <a:latin typeface="Corbel"/>
                <a:ea typeface="Corbel"/>
                <a:cs typeface="Corbel"/>
                <a:sym typeface="Corbel"/>
              </a:defRPr>
            </a:lvl3pPr>
            <a:lvl4pPr lvl="3" marR="0" rtl="0" algn="l">
              <a:spcBef>
                <a:spcPts val="0"/>
              </a:spcBef>
              <a:spcAft>
                <a:spcPts val="0"/>
              </a:spcAft>
              <a:buSzPts val="1400"/>
              <a:buNone/>
              <a:defRPr b="1" i="0" sz="4500" u="none" cap="none" strike="noStrike">
                <a:solidFill>
                  <a:srgbClr val="FFC800"/>
                </a:solidFill>
                <a:latin typeface="Corbel"/>
                <a:ea typeface="Corbel"/>
                <a:cs typeface="Corbel"/>
                <a:sym typeface="Corbel"/>
              </a:defRPr>
            </a:lvl4pPr>
            <a:lvl5pPr lvl="4" marR="0" rtl="0" algn="l">
              <a:spcBef>
                <a:spcPts val="0"/>
              </a:spcBef>
              <a:spcAft>
                <a:spcPts val="0"/>
              </a:spcAft>
              <a:buSzPts val="1400"/>
              <a:buNone/>
              <a:defRPr b="1" i="0" sz="4500" u="none" cap="none" strike="noStrike">
                <a:solidFill>
                  <a:srgbClr val="FFC800"/>
                </a:solidFill>
                <a:latin typeface="Corbel"/>
                <a:ea typeface="Corbel"/>
                <a:cs typeface="Corbel"/>
                <a:sym typeface="Corbel"/>
              </a:defRPr>
            </a:lvl5pPr>
            <a:lvl6pPr lvl="5" marR="0" rtl="0" algn="l">
              <a:spcBef>
                <a:spcPts val="0"/>
              </a:spcBef>
              <a:spcAft>
                <a:spcPts val="0"/>
              </a:spcAft>
              <a:buSzPts val="1400"/>
              <a:buNone/>
              <a:defRPr b="1" i="0" sz="4500" u="none" cap="none" strike="noStrike">
                <a:solidFill>
                  <a:srgbClr val="FFC800"/>
                </a:solidFill>
                <a:latin typeface="Corbel"/>
                <a:ea typeface="Corbel"/>
                <a:cs typeface="Corbel"/>
                <a:sym typeface="Corbel"/>
              </a:defRPr>
            </a:lvl6pPr>
            <a:lvl7pPr lvl="6" marR="0" rtl="0" algn="l">
              <a:spcBef>
                <a:spcPts val="0"/>
              </a:spcBef>
              <a:spcAft>
                <a:spcPts val="0"/>
              </a:spcAft>
              <a:buSzPts val="1400"/>
              <a:buNone/>
              <a:defRPr b="1" i="0" sz="4500" u="none" cap="none" strike="noStrike">
                <a:solidFill>
                  <a:srgbClr val="FFC800"/>
                </a:solidFill>
                <a:latin typeface="Corbel"/>
                <a:ea typeface="Corbel"/>
                <a:cs typeface="Corbel"/>
                <a:sym typeface="Corbel"/>
              </a:defRPr>
            </a:lvl7pPr>
            <a:lvl8pPr lvl="7" marR="0" rtl="0" algn="l">
              <a:spcBef>
                <a:spcPts val="0"/>
              </a:spcBef>
              <a:spcAft>
                <a:spcPts val="0"/>
              </a:spcAft>
              <a:buSzPts val="1400"/>
              <a:buNone/>
              <a:defRPr b="1" i="0" sz="4500" u="none" cap="none" strike="noStrike">
                <a:solidFill>
                  <a:srgbClr val="FFC800"/>
                </a:solidFill>
                <a:latin typeface="Corbel"/>
                <a:ea typeface="Corbel"/>
                <a:cs typeface="Corbel"/>
                <a:sym typeface="Corbel"/>
              </a:defRPr>
            </a:lvl8pPr>
            <a:lvl9pPr lvl="8" marR="0" rtl="0" algn="l">
              <a:spcBef>
                <a:spcPts val="0"/>
              </a:spcBef>
              <a:spcAft>
                <a:spcPts val="0"/>
              </a:spcAft>
              <a:buSzPts val="1400"/>
              <a:buNone/>
              <a:defRPr b="1" i="0" sz="4500" u="none" cap="none" strike="noStrike">
                <a:solidFill>
                  <a:srgbClr val="FFC800"/>
                </a:solidFill>
                <a:latin typeface="Corbel"/>
                <a:ea typeface="Corbel"/>
                <a:cs typeface="Corbel"/>
                <a:sym typeface="Corbel"/>
              </a:defRPr>
            </a:lvl9pPr>
          </a:lstStyle>
          <a:p/>
        </p:txBody>
      </p:sp>
      <p:sp>
        <p:nvSpPr>
          <p:cNvPr id="2150" name="Google Shape;2150;p162"/>
          <p:cNvSpPr txBox="1"/>
          <p:nvPr>
            <p:ph idx="1" type="body"/>
          </p:nvPr>
        </p:nvSpPr>
        <p:spPr>
          <a:xfrm>
            <a:off x="457200" y="1774825"/>
            <a:ext cx="8229600" cy="4625975"/>
          </a:xfrm>
          <a:prstGeom prst="rect">
            <a:avLst/>
          </a:prstGeom>
          <a:noFill/>
          <a:ln>
            <a:noFill/>
          </a:ln>
        </p:spPr>
        <p:txBody>
          <a:bodyPr anchorCtr="0" anchor="t" bIns="45700" lIns="54850" spcFirstLastPara="1" rIns="91425" wrap="square" tIns="91425">
            <a:noAutofit/>
          </a:bodyPr>
          <a:lstStyle>
            <a:lvl1pPr indent="-391160" lvl="0" marL="457200" marR="0" rtl="0" algn="l">
              <a:spcBef>
                <a:spcPts val="0"/>
              </a:spcBef>
              <a:spcAft>
                <a:spcPts val="0"/>
              </a:spcAft>
              <a:buClr>
                <a:schemeClr val="accent1"/>
              </a:buClr>
              <a:buSzPts val="2560"/>
              <a:buFont typeface="Noto Sans Symbols"/>
              <a:buChar char="◼"/>
              <a:defRPr b="0" i="0" sz="3200" u="none" cap="none" strike="noStrike">
                <a:solidFill>
                  <a:schemeClr val="dk1"/>
                </a:solidFill>
                <a:latin typeface="Corbel"/>
                <a:ea typeface="Corbel"/>
                <a:cs typeface="Corbel"/>
                <a:sym typeface="Corbel"/>
              </a:defRPr>
            </a:lvl1pPr>
            <a:lvl2pPr indent="-388619" lvl="1" marL="914400" marR="0" rtl="0" algn="l">
              <a:spcBef>
                <a:spcPts val="560"/>
              </a:spcBef>
              <a:spcAft>
                <a:spcPts val="0"/>
              </a:spcAft>
              <a:buClr>
                <a:schemeClr val="accent2"/>
              </a:buClr>
              <a:buSzPts val="2520"/>
              <a:buFont typeface="Noto Sans Symbols"/>
              <a:buChar char="▪"/>
              <a:defRPr b="0" i="0" sz="2800" u="none" cap="none" strike="noStrike">
                <a:solidFill>
                  <a:schemeClr val="dk1"/>
                </a:solidFill>
                <a:latin typeface="Corbel"/>
                <a:ea typeface="Corbel"/>
                <a:cs typeface="Corbel"/>
                <a:sym typeface="Corbel"/>
              </a:defRPr>
            </a:lvl2pPr>
            <a:lvl3pPr indent="-381000" lvl="2" marL="1371600" marR="0" rtl="0" algn="l">
              <a:spcBef>
                <a:spcPts val="480"/>
              </a:spcBef>
              <a:spcAft>
                <a:spcPts val="0"/>
              </a:spcAft>
              <a:buClr>
                <a:srgbClr val="E66C7D"/>
              </a:buClr>
              <a:buSzPts val="2400"/>
              <a:buFont typeface="Arial"/>
              <a:buChar char="▪"/>
              <a:defRPr b="0" i="0" sz="2400" u="none" cap="none" strike="noStrike">
                <a:solidFill>
                  <a:schemeClr val="dk1"/>
                </a:solidFill>
                <a:latin typeface="Corbel"/>
                <a:ea typeface="Corbel"/>
                <a:cs typeface="Corbel"/>
                <a:sym typeface="Corbel"/>
              </a:defRPr>
            </a:lvl3pPr>
            <a:lvl4pPr indent="-355600" lvl="3" marL="1828800" marR="0" rtl="0" algn="l">
              <a:spcBef>
                <a:spcPts val="400"/>
              </a:spcBef>
              <a:spcAft>
                <a:spcPts val="0"/>
              </a:spcAft>
              <a:buClr>
                <a:srgbClr val="6BB76D"/>
              </a:buClr>
              <a:buSzPts val="2000"/>
              <a:buFont typeface="Arial"/>
              <a:buChar char="▪"/>
              <a:defRPr b="0" i="0" sz="2000" u="none" cap="none" strike="noStrike">
                <a:solidFill>
                  <a:schemeClr val="dk1"/>
                </a:solidFill>
                <a:latin typeface="Corbel"/>
                <a:ea typeface="Corbel"/>
                <a:cs typeface="Corbel"/>
                <a:sym typeface="Corbel"/>
              </a:defRPr>
            </a:lvl4pPr>
            <a:lvl5pPr indent="-355600" lvl="4" marL="2286000" marR="0" rtl="0" algn="l">
              <a:spcBef>
                <a:spcPts val="400"/>
              </a:spcBef>
              <a:spcAft>
                <a:spcPts val="0"/>
              </a:spcAft>
              <a:buClr>
                <a:srgbClr val="E88651"/>
              </a:buClr>
              <a:buSzPts val="2000"/>
              <a:buFont typeface="Noto Sans Symbols"/>
              <a:buChar char="🢝"/>
              <a:defRPr b="0" i="0" sz="2000" u="none" cap="none" strike="noStrike">
                <a:solidFill>
                  <a:schemeClr val="dk1"/>
                </a:solidFill>
                <a:latin typeface="Corbel"/>
                <a:ea typeface="Corbel"/>
                <a:cs typeface="Corbel"/>
                <a:sym typeface="Corbel"/>
              </a:defRPr>
            </a:lvl5pPr>
            <a:lvl6pPr indent="-355600" lvl="5" marL="2743200" marR="0" rtl="0" algn="l">
              <a:spcBef>
                <a:spcPts val="400"/>
              </a:spcBef>
              <a:spcAft>
                <a:spcPts val="0"/>
              </a:spcAft>
              <a:buClr>
                <a:schemeClr val="accent6"/>
              </a:buClr>
              <a:buSzPts val="2000"/>
              <a:buFont typeface="Noto Sans Symbols"/>
              <a:buChar char="●"/>
              <a:defRPr b="0" i="0" sz="2000" u="none" cap="none" strike="noStrike">
                <a:solidFill>
                  <a:schemeClr val="dk1"/>
                </a:solidFill>
                <a:latin typeface="Corbel"/>
                <a:ea typeface="Corbel"/>
                <a:cs typeface="Corbel"/>
                <a:sym typeface="Corbel"/>
              </a:defRPr>
            </a:lvl6pPr>
            <a:lvl7pPr indent="-342900" lvl="6" marL="3200400" marR="0" rtl="0" algn="l">
              <a:spcBef>
                <a:spcPts val="360"/>
              </a:spcBef>
              <a:spcAft>
                <a:spcPts val="0"/>
              </a:spcAft>
              <a:buClr>
                <a:schemeClr val="accent1"/>
              </a:buClr>
              <a:buSzPts val="1800"/>
              <a:buFont typeface="Noto Sans Symbols"/>
              <a:buChar char="●"/>
              <a:defRPr b="0" i="0" sz="1800" u="none" cap="none" strike="noStrike">
                <a:solidFill>
                  <a:schemeClr val="dk1"/>
                </a:solidFill>
                <a:latin typeface="Corbel"/>
                <a:ea typeface="Corbel"/>
                <a:cs typeface="Corbel"/>
                <a:sym typeface="Corbel"/>
              </a:defRPr>
            </a:lvl7pPr>
            <a:lvl8pPr indent="-342900" lvl="7" marL="3657600" marR="0" rtl="0" algn="l">
              <a:spcBef>
                <a:spcPts val="360"/>
              </a:spcBef>
              <a:spcAft>
                <a:spcPts val="0"/>
              </a:spcAft>
              <a:buClr>
                <a:schemeClr val="accent2"/>
              </a:buClr>
              <a:buSzPts val="1800"/>
              <a:buFont typeface="Noto Sans Symbols"/>
              <a:buChar char="●"/>
              <a:defRPr b="0" i="0" sz="1800" u="none" cap="none" strike="noStrike">
                <a:solidFill>
                  <a:schemeClr val="dk1"/>
                </a:solidFill>
                <a:latin typeface="Corbel"/>
                <a:ea typeface="Corbel"/>
                <a:cs typeface="Corbel"/>
                <a:sym typeface="Corbel"/>
              </a:defRPr>
            </a:lvl8pPr>
            <a:lvl9pPr indent="-342900" lvl="8" marL="4114800" marR="0" rtl="0" algn="l">
              <a:spcBef>
                <a:spcPts val="360"/>
              </a:spcBef>
              <a:spcAft>
                <a:spcPts val="0"/>
              </a:spcAft>
              <a:buClr>
                <a:schemeClr val="accent3"/>
              </a:buClr>
              <a:buSzPts val="1800"/>
              <a:buFont typeface="Noto Sans Symbols"/>
              <a:buChar char="●"/>
              <a:defRPr b="0" i="0" sz="1800" u="none" cap="none" strike="noStrike">
                <a:solidFill>
                  <a:schemeClr val="dk1"/>
                </a:solidFill>
                <a:latin typeface="Corbel"/>
                <a:ea typeface="Corbel"/>
                <a:cs typeface="Corbel"/>
                <a:sym typeface="Corbel"/>
              </a:defRPr>
            </a:lvl9pPr>
          </a:lstStyle>
          <a:p/>
        </p:txBody>
      </p:sp>
      <p:sp>
        <p:nvSpPr>
          <p:cNvPr id="2151" name="Google Shape;2151;p162"/>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marR="0" rtl="0" algn="l">
              <a:spcBef>
                <a:spcPts val="0"/>
              </a:spcBef>
              <a:spcAft>
                <a:spcPts val="0"/>
              </a:spcAft>
              <a:buSzPts val="1400"/>
              <a:buNone/>
              <a:defRPr sz="1200">
                <a:solidFill>
                  <a:srgbClr val="414141"/>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152" name="Google Shape;2152;p162"/>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marR="0" rtl="0" algn="l">
              <a:spcBef>
                <a:spcPts val="0"/>
              </a:spcBef>
              <a:spcAft>
                <a:spcPts val="0"/>
              </a:spcAft>
              <a:buSzPts val="1400"/>
              <a:buNone/>
              <a:defRPr sz="1200">
                <a:solidFill>
                  <a:srgbClr val="414141"/>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153" name="Google Shape;2153;p162"/>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rtl="0" algn="r">
              <a:spcBef>
                <a:spcPts val="0"/>
              </a:spcBef>
              <a:spcAft>
                <a:spcPts val="0"/>
              </a:spcAft>
              <a:buNone/>
              <a:defRPr sz="1200">
                <a:solidFill>
                  <a:srgbClr val="414141"/>
                </a:solidFill>
                <a:latin typeface="Corbel"/>
                <a:ea typeface="Corbel"/>
                <a:cs typeface="Corbel"/>
                <a:sym typeface="Corbel"/>
              </a:defRPr>
            </a:lvl1pPr>
            <a:lvl2pPr indent="0" lvl="1" marL="0" marR="0" rtl="0" algn="r">
              <a:spcBef>
                <a:spcPts val="0"/>
              </a:spcBef>
              <a:spcAft>
                <a:spcPts val="0"/>
              </a:spcAft>
              <a:buNone/>
              <a:defRPr sz="1200">
                <a:solidFill>
                  <a:srgbClr val="414141"/>
                </a:solidFill>
                <a:latin typeface="Corbel"/>
                <a:ea typeface="Corbel"/>
                <a:cs typeface="Corbel"/>
                <a:sym typeface="Corbel"/>
              </a:defRPr>
            </a:lvl2pPr>
            <a:lvl3pPr indent="0" lvl="2" marL="0" marR="0" rtl="0" algn="r">
              <a:spcBef>
                <a:spcPts val="0"/>
              </a:spcBef>
              <a:spcAft>
                <a:spcPts val="0"/>
              </a:spcAft>
              <a:buNone/>
              <a:defRPr sz="1200">
                <a:solidFill>
                  <a:srgbClr val="414141"/>
                </a:solidFill>
                <a:latin typeface="Corbel"/>
                <a:ea typeface="Corbel"/>
                <a:cs typeface="Corbel"/>
                <a:sym typeface="Corbel"/>
              </a:defRPr>
            </a:lvl3pPr>
            <a:lvl4pPr indent="0" lvl="3" marL="0" marR="0" rtl="0" algn="r">
              <a:spcBef>
                <a:spcPts val="0"/>
              </a:spcBef>
              <a:spcAft>
                <a:spcPts val="0"/>
              </a:spcAft>
              <a:buNone/>
              <a:defRPr sz="1200">
                <a:solidFill>
                  <a:srgbClr val="414141"/>
                </a:solidFill>
                <a:latin typeface="Corbel"/>
                <a:ea typeface="Corbel"/>
                <a:cs typeface="Corbel"/>
                <a:sym typeface="Corbel"/>
              </a:defRPr>
            </a:lvl4pPr>
            <a:lvl5pPr indent="0" lvl="4" marL="0" marR="0" rtl="0" algn="r">
              <a:spcBef>
                <a:spcPts val="0"/>
              </a:spcBef>
              <a:spcAft>
                <a:spcPts val="0"/>
              </a:spcAft>
              <a:buNone/>
              <a:defRPr sz="1200">
                <a:solidFill>
                  <a:srgbClr val="414141"/>
                </a:solidFill>
                <a:latin typeface="Corbel"/>
                <a:ea typeface="Corbel"/>
                <a:cs typeface="Corbel"/>
                <a:sym typeface="Corbel"/>
              </a:defRPr>
            </a:lvl5pPr>
            <a:lvl6pPr indent="0" lvl="5" marL="0" marR="0" rtl="0" algn="r">
              <a:spcBef>
                <a:spcPts val="0"/>
              </a:spcBef>
              <a:spcAft>
                <a:spcPts val="0"/>
              </a:spcAft>
              <a:buNone/>
              <a:defRPr sz="1200">
                <a:solidFill>
                  <a:srgbClr val="414141"/>
                </a:solidFill>
                <a:latin typeface="Corbel"/>
                <a:ea typeface="Corbel"/>
                <a:cs typeface="Corbel"/>
                <a:sym typeface="Corbel"/>
              </a:defRPr>
            </a:lvl6pPr>
            <a:lvl7pPr indent="0" lvl="6" marL="0" marR="0" rtl="0" algn="r">
              <a:spcBef>
                <a:spcPts val="0"/>
              </a:spcBef>
              <a:spcAft>
                <a:spcPts val="0"/>
              </a:spcAft>
              <a:buNone/>
              <a:defRPr sz="1200">
                <a:solidFill>
                  <a:srgbClr val="414141"/>
                </a:solidFill>
                <a:latin typeface="Corbel"/>
                <a:ea typeface="Corbel"/>
                <a:cs typeface="Corbel"/>
                <a:sym typeface="Corbel"/>
              </a:defRPr>
            </a:lvl7pPr>
            <a:lvl8pPr indent="0" lvl="7" marL="0" marR="0" rtl="0" algn="r">
              <a:spcBef>
                <a:spcPts val="0"/>
              </a:spcBef>
              <a:spcAft>
                <a:spcPts val="0"/>
              </a:spcAft>
              <a:buNone/>
              <a:defRPr sz="1200">
                <a:solidFill>
                  <a:srgbClr val="414141"/>
                </a:solidFill>
                <a:latin typeface="Corbel"/>
                <a:ea typeface="Corbel"/>
                <a:cs typeface="Corbel"/>
                <a:sym typeface="Corbel"/>
              </a:defRPr>
            </a:lvl8pPr>
            <a:lvl9pPr indent="0" lvl="8" marL="0" marR="0" rtl="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 accent1="accent1" accent2="accent2" accent3="accent3" accent4="accent4" accent5="accent5" accent6="accent6" bg1="lt1" bg2="dk2" tx1="dk1" tx2="lt2" folHlink="folHlink" hlink="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B3B3B"/>
            </a:gs>
            <a:gs pos="31000">
              <a:schemeClr val="dk1"/>
            </a:gs>
            <a:gs pos="100000">
              <a:schemeClr val="dk1"/>
            </a:gs>
          </a:gsLst>
          <a:lin ang="5400000" scaled="0"/>
        </a:gradFill>
      </p:bgPr>
    </p:bg>
    <p:spTree>
      <p:nvGrpSpPr>
        <p:cNvPr id="2233" name="Shape 2233"/>
        <p:cNvGrpSpPr/>
        <p:nvPr/>
      </p:nvGrpSpPr>
      <p:grpSpPr>
        <a:xfrm>
          <a:off x="0" y="0"/>
          <a:ext cx="0" cy="0"/>
          <a:chOff x="0" y="0"/>
          <a:chExt cx="0" cy="0"/>
        </a:xfrm>
      </p:grpSpPr>
      <p:pic>
        <p:nvPicPr>
          <p:cNvPr descr="horizon.png" id="2234" name="Google Shape;2234;p164"/>
          <p:cNvPicPr preferRelativeResize="0"/>
          <p:nvPr/>
        </p:nvPicPr>
        <p:blipFill rotWithShape="1">
          <a:blip r:embed="rId1">
            <a:alphaModFix/>
          </a:blip>
          <a:srcRect b="0" l="0" r="0" t="0"/>
          <a:stretch/>
        </p:blipFill>
        <p:spPr>
          <a:xfrm>
            <a:off x="0" y="0"/>
            <a:ext cx="9144000" cy="6858000"/>
          </a:xfrm>
          <a:prstGeom prst="rect">
            <a:avLst/>
          </a:prstGeom>
          <a:noFill/>
          <a:ln>
            <a:noFill/>
          </a:ln>
        </p:spPr>
      </p:pic>
      <p:sp>
        <p:nvSpPr>
          <p:cNvPr id="2235" name="Google Shape;2235;p164"/>
          <p:cNvSpPr txBox="1"/>
          <p:nvPr>
            <p:ph type="title"/>
          </p:nvPr>
        </p:nvSpPr>
        <p:spPr>
          <a:xfrm>
            <a:off x="609600" y="274638"/>
            <a:ext cx="7924800" cy="11430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3000" u="none" cap="none" strike="noStrike">
                <a:solidFill>
                  <a:schemeClr val="lt1"/>
                </a:solidFill>
                <a:latin typeface="Arial Narrow"/>
                <a:ea typeface="Arial Narrow"/>
                <a:cs typeface="Arial Narrow"/>
                <a:sym typeface="Arial Narrow"/>
              </a:defRPr>
            </a:lvl1pPr>
            <a:lvl2pPr lvl="1" marR="0" rtl="0" algn="l">
              <a:spcBef>
                <a:spcPts val="0"/>
              </a:spcBef>
              <a:spcAft>
                <a:spcPts val="0"/>
              </a:spcAft>
              <a:buSzPts val="1400"/>
              <a:buNone/>
              <a:defRPr b="0" i="0" sz="3000" u="none" cap="none" strike="noStrike">
                <a:solidFill>
                  <a:schemeClr val="lt1"/>
                </a:solidFill>
                <a:latin typeface="Arial Narrow"/>
                <a:ea typeface="Arial Narrow"/>
                <a:cs typeface="Arial Narrow"/>
                <a:sym typeface="Arial Narrow"/>
              </a:defRPr>
            </a:lvl2pPr>
            <a:lvl3pPr lvl="2" marR="0" rtl="0" algn="l">
              <a:spcBef>
                <a:spcPts val="0"/>
              </a:spcBef>
              <a:spcAft>
                <a:spcPts val="0"/>
              </a:spcAft>
              <a:buSzPts val="1400"/>
              <a:buNone/>
              <a:defRPr b="0" i="0" sz="3000" u="none" cap="none" strike="noStrike">
                <a:solidFill>
                  <a:schemeClr val="lt1"/>
                </a:solidFill>
                <a:latin typeface="Arial Narrow"/>
                <a:ea typeface="Arial Narrow"/>
                <a:cs typeface="Arial Narrow"/>
                <a:sym typeface="Arial Narrow"/>
              </a:defRPr>
            </a:lvl3pPr>
            <a:lvl4pPr lvl="3" marR="0" rtl="0" algn="l">
              <a:spcBef>
                <a:spcPts val="0"/>
              </a:spcBef>
              <a:spcAft>
                <a:spcPts val="0"/>
              </a:spcAft>
              <a:buSzPts val="1400"/>
              <a:buNone/>
              <a:defRPr b="0" i="0" sz="3000" u="none" cap="none" strike="noStrike">
                <a:solidFill>
                  <a:schemeClr val="lt1"/>
                </a:solidFill>
                <a:latin typeface="Arial Narrow"/>
                <a:ea typeface="Arial Narrow"/>
                <a:cs typeface="Arial Narrow"/>
                <a:sym typeface="Arial Narrow"/>
              </a:defRPr>
            </a:lvl4pPr>
            <a:lvl5pPr lvl="4" marR="0" rtl="0" algn="l">
              <a:spcBef>
                <a:spcPts val="0"/>
              </a:spcBef>
              <a:spcAft>
                <a:spcPts val="0"/>
              </a:spcAft>
              <a:buSzPts val="1400"/>
              <a:buNone/>
              <a:defRPr b="0" i="0" sz="3000" u="none" cap="none" strike="noStrike">
                <a:solidFill>
                  <a:schemeClr val="lt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2236" name="Google Shape;2236;p164"/>
          <p:cNvSpPr txBox="1"/>
          <p:nvPr>
            <p:ph idx="1" type="body"/>
          </p:nvPr>
        </p:nvSpPr>
        <p:spPr>
          <a:xfrm>
            <a:off x="609600" y="1600200"/>
            <a:ext cx="7924800" cy="4525963"/>
          </a:xfrm>
          <a:prstGeom prst="rect">
            <a:avLst/>
          </a:prstGeom>
          <a:noFill/>
          <a:ln>
            <a:noFill/>
          </a:ln>
        </p:spPr>
        <p:txBody>
          <a:bodyPr anchorCtr="0" anchor="t" bIns="45700" lIns="91425" spcFirstLastPara="1" rIns="91425" wrap="square" tIns="45700">
            <a:normAutofit/>
          </a:bodyPr>
          <a:lstStyle>
            <a:lvl1pPr indent="-336550" lvl="0" marL="457200" marR="0" rtl="0" algn="l">
              <a:spcBef>
                <a:spcPts val="340"/>
              </a:spcBef>
              <a:spcAft>
                <a:spcPts val="0"/>
              </a:spcAft>
              <a:buClr>
                <a:schemeClr val="lt2"/>
              </a:buClr>
              <a:buSzPts val="1700"/>
              <a:buFont typeface="Arial"/>
              <a:buChar char="•"/>
              <a:defRPr b="0" i="0" sz="1700" u="none" cap="none" strike="noStrike">
                <a:solidFill>
                  <a:schemeClr val="lt1"/>
                </a:solidFill>
                <a:latin typeface="Arial Narrow"/>
                <a:ea typeface="Arial Narrow"/>
                <a:cs typeface="Arial Narrow"/>
                <a:sym typeface="Arial Narrow"/>
              </a:defRPr>
            </a:lvl1pPr>
            <a:lvl2pPr indent="-336550" lvl="1" marL="914400" marR="0" rtl="0" algn="l">
              <a:spcBef>
                <a:spcPts val="600"/>
              </a:spcBef>
              <a:spcAft>
                <a:spcPts val="0"/>
              </a:spcAft>
              <a:buClr>
                <a:schemeClr val="lt2"/>
              </a:buClr>
              <a:buSzPts val="1700"/>
              <a:buFont typeface="Arial"/>
              <a:buChar char="•"/>
              <a:defRPr b="0" i="0" sz="1700" u="none" cap="none" strike="noStrike">
                <a:solidFill>
                  <a:schemeClr val="lt1"/>
                </a:solidFill>
                <a:latin typeface="Arial Narrow"/>
                <a:ea typeface="Arial Narrow"/>
                <a:cs typeface="Arial Narrow"/>
                <a:sym typeface="Arial Narrow"/>
              </a:defRPr>
            </a:lvl2pPr>
            <a:lvl3pPr indent="-336550" lvl="2" marL="1371600" marR="0" rtl="0" algn="l">
              <a:spcBef>
                <a:spcPts val="600"/>
              </a:spcBef>
              <a:spcAft>
                <a:spcPts val="0"/>
              </a:spcAft>
              <a:buClr>
                <a:schemeClr val="lt2"/>
              </a:buClr>
              <a:buSzPts val="1700"/>
              <a:buFont typeface="Arial"/>
              <a:buChar char="•"/>
              <a:defRPr b="0" i="0" sz="1700" u="none" cap="none" strike="noStrike">
                <a:solidFill>
                  <a:schemeClr val="lt1"/>
                </a:solidFill>
                <a:latin typeface="Arial Narrow"/>
                <a:ea typeface="Arial Narrow"/>
                <a:cs typeface="Arial Narrow"/>
                <a:sym typeface="Arial Narrow"/>
              </a:defRPr>
            </a:lvl3pPr>
            <a:lvl4pPr indent="-336550" lvl="3" marL="1828800" marR="0" rtl="0" algn="l">
              <a:spcBef>
                <a:spcPts val="600"/>
              </a:spcBef>
              <a:spcAft>
                <a:spcPts val="0"/>
              </a:spcAft>
              <a:buClr>
                <a:schemeClr val="lt2"/>
              </a:buClr>
              <a:buSzPts val="1700"/>
              <a:buFont typeface="Arial"/>
              <a:buChar char="•"/>
              <a:defRPr b="0" i="0" sz="1700" u="none" cap="none" strike="noStrike">
                <a:solidFill>
                  <a:schemeClr val="lt1"/>
                </a:solidFill>
                <a:latin typeface="Arial Narrow"/>
                <a:ea typeface="Arial Narrow"/>
                <a:cs typeface="Arial Narrow"/>
                <a:sym typeface="Arial Narrow"/>
              </a:defRPr>
            </a:lvl4pPr>
            <a:lvl5pPr indent="-336550" lvl="4" marL="2286000" marR="0" rtl="0" algn="l">
              <a:spcBef>
                <a:spcPts val="600"/>
              </a:spcBef>
              <a:spcAft>
                <a:spcPts val="0"/>
              </a:spcAft>
              <a:buClr>
                <a:schemeClr val="lt2"/>
              </a:buClr>
              <a:buSzPts val="1700"/>
              <a:buFont typeface="Arial"/>
              <a:buChar char="•"/>
              <a:defRPr b="0" i="0" sz="1700" u="none" cap="none" strike="noStrike">
                <a:solidFill>
                  <a:schemeClr val="lt1"/>
                </a:solidFill>
                <a:latin typeface="Arial Narrow"/>
                <a:ea typeface="Arial Narrow"/>
                <a:cs typeface="Arial Narrow"/>
                <a:sym typeface="Arial Narrow"/>
              </a:defRPr>
            </a:lvl5pPr>
            <a:lvl6pPr indent="-336550" lvl="5" marL="2743200" marR="0" rtl="0" algn="l">
              <a:lnSpc>
                <a:spcPct val="100000"/>
              </a:lnSpc>
              <a:spcBef>
                <a:spcPts val="600"/>
              </a:spcBef>
              <a:spcAft>
                <a:spcPts val="0"/>
              </a:spcAft>
              <a:buClr>
                <a:schemeClr val="lt2"/>
              </a:buClr>
              <a:buSzPts val="1700"/>
              <a:buFont typeface="Arial"/>
              <a:buChar char="•"/>
              <a:defRPr b="0" i="0" sz="1700" u="none" cap="none" strike="noStrike">
                <a:solidFill>
                  <a:schemeClr val="lt1"/>
                </a:solidFill>
                <a:latin typeface="Arial Narrow"/>
                <a:ea typeface="Arial Narrow"/>
                <a:cs typeface="Arial Narrow"/>
                <a:sym typeface="Arial Narrow"/>
              </a:defRPr>
            </a:lvl6pPr>
            <a:lvl7pPr indent="-336550" lvl="6" marL="3200400" marR="0" rtl="0" algn="l">
              <a:lnSpc>
                <a:spcPct val="100000"/>
              </a:lnSpc>
              <a:spcBef>
                <a:spcPts val="600"/>
              </a:spcBef>
              <a:spcAft>
                <a:spcPts val="0"/>
              </a:spcAft>
              <a:buClr>
                <a:schemeClr val="lt2"/>
              </a:buClr>
              <a:buSzPts val="1700"/>
              <a:buFont typeface="Arial"/>
              <a:buChar char="•"/>
              <a:defRPr b="0" i="0" sz="1700" u="none" cap="none" strike="noStrike">
                <a:solidFill>
                  <a:schemeClr val="lt1"/>
                </a:solidFill>
                <a:latin typeface="Arial Narrow"/>
                <a:ea typeface="Arial Narrow"/>
                <a:cs typeface="Arial Narrow"/>
                <a:sym typeface="Arial Narrow"/>
              </a:defRPr>
            </a:lvl7pPr>
            <a:lvl8pPr indent="-336550" lvl="7" marL="3657600" marR="0" rtl="0" algn="l">
              <a:lnSpc>
                <a:spcPct val="100000"/>
              </a:lnSpc>
              <a:spcBef>
                <a:spcPts val="600"/>
              </a:spcBef>
              <a:spcAft>
                <a:spcPts val="0"/>
              </a:spcAft>
              <a:buClr>
                <a:schemeClr val="lt2"/>
              </a:buClr>
              <a:buSzPts val="1700"/>
              <a:buFont typeface="Arial"/>
              <a:buChar char="•"/>
              <a:defRPr b="0" i="0" sz="1700" u="none" cap="none" strike="noStrike">
                <a:solidFill>
                  <a:schemeClr val="lt1"/>
                </a:solidFill>
                <a:latin typeface="Arial Narrow"/>
                <a:ea typeface="Arial Narrow"/>
                <a:cs typeface="Arial Narrow"/>
                <a:sym typeface="Arial Narrow"/>
              </a:defRPr>
            </a:lvl8pPr>
            <a:lvl9pPr indent="-336550" lvl="8" marL="4114800" marR="0" rtl="0" algn="l">
              <a:lnSpc>
                <a:spcPct val="100000"/>
              </a:lnSpc>
              <a:spcBef>
                <a:spcPts val="600"/>
              </a:spcBef>
              <a:spcAft>
                <a:spcPts val="600"/>
              </a:spcAft>
              <a:buClr>
                <a:schemeClr val="lt2"/>
              </a:buClr>
              <a:buSzPts val="1700"/>
              <a:buFont typeface="Arial"/>
              <a:buChar char="•"/>
              <a:defRPr b="0" i="0" sz="1700" u="none" cap="none" strike="noStrike">
                <a:solidFill>
                  <a:schemeClr val="lt1"/>
                </a:solidFill>
                <a:latin typeface="Arial Narrow"/>
                <a:ea typeface="Arial Narrow"/>
                <a:cs typeface="Arial Narrow"/>
                <a:sym typeface="Arial Narrow"/>
              </a:defRPr>
            </a:lvl9pPr>
          </a:lstStyle>
          <a:p/>
        </p:txBody>
      </p:sp>
      <p:sp>
        <p:nvSpPr>
          <p:cNvPr id="2237" name="Google Shape;2237;p164"/>
          <p:cNvSpPr txBox="1"/>
          <p:nvPr>
            <p:ph idx="10" type="dt"/>
          </p:nvPr>
        </p:nvSpPr>
        <p:spPr>
          <a:xfrm>
            <a:off x="5715000" y="6356350"/>
            <a:ext cx="1524000"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1000" strike="noStrike">
                <a:solidFill>
                  <a:schemeClr val="lt1"/>
                </a:solidFill>
                <a:latin typeface="Arial Narrow"/>
                <a:ea typeface="Arial Narrow"/>
                <a:cs typeface="Arial Narrow"/>
                <a:sym typeface="Arial Narrow"/>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2238" name="Google Shape;2238;p164"/>
          <p:cNvSpPr txBox="1"/>
          <p:nvPr>
            <p:ph idx="11" type="ftr"/>
          </p:nvPr>
        </p:nvSpPr>
        <p:spPr>
          <a:xfrm>
            <a:off x="609600" y="6356350"/>
            <a:ext cx="2895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000" cap="none">
                <a:solidFill>
                  <a:schemeClr val="lt1"/>
                </a:solidFill>
                <a:latin typeface="Arial Narrow"/>
                <a:ea typeface="Arial Narrow"/>
                <a:cs typeface="Arial Narrow"/>
                <a:sym typeface="Arial Narrow"/>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2239" name="Google Shape;2239;p164"/>
          <p:cNvSpPr txBox="1"/>
          <p:nvPr>
            <p:ph idx="12" type="sldNum"/>
          </p:nvPr>
        </p:nvSpPr>
        <p:spPr>
          <a:xfrm>
            <a:off x="7543800" y="6356350"/>
            <a:ext cx="990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100">
                <a:solidFill>
                  <a:schemeClr val="lt1"/>
                </a:solidFill>
                <a:latin typeface="Arial Narrow"/>
                <a:ea typeface="Arial Narrow"/>
                <a:cs typeface="Arial Narrow"/>
                <a:sym typeface="Arial Narrow"/>
              </a:defRPr>
            </a:lvl1pPr>
            <a:lvl2pPr indent="0" lvl="1" marL="0" marR="0" rtl="0" algn="r">
              <a:spcBef>
                <a:spcPts val="0"/>
              </a:spcBef>
              <a:spcAft>
                <a:spcPts val="0"/>
              </a:spcAft>
              <a:buNone/>
              <a:defRPr sz="1100">
                <a:solidFill>
                  <a:schemeClr val="lt1"/>
                </a:solidFill>
                <a:latin typeface="Arial Narrow"/>
                <a:ea typeface="Arial Narrow"/>
                <a:cs typeface="Arial Narrow"/>
                <a:sym typeface="Arial Narrow"/>
              </a:defRPr>
            </a:lvl2pPr>
            <a:lvl3pPr indent="0" lvl="2" marL="0" marR="0" rtl="0" algn="r">
              <a:spcBef>
                <a:spcPts val="0"/>
              </a:spcBef>
              <a:spcAft>
                <a:spcPts val="0"/>
              </a:spcAft>
              <a:buNone/>
              <a:defRPr sz="1100">
                <a:solidFill>
                  <a:schemeClr val="lt1"/>
                </a:solidFill>
                <a:latin typeface="Arial Narrow"/>
                <a:ea typeface="Arial Narrow"/>
                <a:cs typeface="Arial Narrow"/>
                <a:sym typeface="Arial Narrow"/>
              </a:defRPr>
            </a:lvl3pPr>
            <a:lvl4pPr indent="0" lvl="3" marL="0" marR="0" rtl="0" algn="r">
              <a:spcBef>
                <a:spcPts val="0"/>
              </a:spcBef>
              <a:spcAft>
                <a:spcPts val="0"/>
              </a:spcAft>
              <a:buNone/>
              <a:defRPr sz="1100">
                <a:solidFill>
                  <a:schemeClr val="lt1"/>
                </a:solidFill>
                <a:latin typeface="Arial Narrow"/>
                <a:ea typeface="Arial Narrow"/>
                <a:cs typeface="Arial Narrow"/>
                <a:sym typeface="Arial Narrow"/>
              </a:defRPr>
            </a:lvl4pPr>
            <a:lvl5pPr indent="0" lvl="4" marL="0" marR="0" rtl="0" algn="r">
              <a:spcBef>
                <a:spcPts val="0"/>
              </a:spcBef>
              <a:spcAft>
                <a:spcPts val="0"/>
              </a:spcAft>
              <a:buNone/>
              <a:defRPr sz="1100">
                <a:solidFill>
                  <a:schemeClr val="lt1"/>
                </a:solidFill>
                <a:latin typeface="Arial Narrow"/>
                <a:ea typeface="Arial Narrow"/>
                <a:cs typeface="Arial Narrow"/>
                <a:sym typeface="Arial Narrow"/>
              </a:defRPr>
            </a:lvl5pPr>
            <a:lvl6pPr indent="0" lvl="5" marL="0" marR="0" rtl="0" algn="r">
              <a:spcBef>
                <a:spcPts val="0"/>
              </a:spcBef>
              <a:spcAft>
                <a:spcPts val="0"/>
              </a:spcAft>
              <a:buNone/>
              <a:defRPr sz="1100">
                <a:solidFill>
                  <a:schemeClr val="lt1"/>
                </a:solidFill>
                <a:latin typeface="Arial Narrow"/>
                <a:ea typeface="Arial Narrow"/>
                <a:cs typeface="Arial Narrow"/>
                <a:sym typeface="Arial Narrow"/>
              </a:defRPr>
            </a:lvl6pPr>
            <a:lvl7pPr indent="0" lvl="6" marL="0" marR="0" rtl="0" algn="r">
              <a:spcBef>
                <a:spcPts val="0"/>
              </a:spcBef>
              <a:spcAft>
                <a:spcPts val="0"/>
              </a:spcAft>
              <a:buNone/>
              <a:defRPr sz="1100">
                <a:solidFill>
                  <a:schemeClr val="lt1"/>
                </a:solidFill>
                <a:latin typeface="Arial Narrow"/>
                <a:ea typeface="Arial Narrow"/>
                <a:cs typeface="Arial Narrow"/>
                <a:sym typeface="Arial Narrow"/>
              </a:defRPr>
            </a:lvl7pPr>
            <a:lvl8pPr indent="0" lvl="7" marL="0" marR="0" rtl="0" algn="r">
              <a:spcBef>
                <a:spcPts val="0"/>
              </a:spcBef>
              <a:spcAft>
                <a:spcPts val="0"/>
              </a:spcAft>
              <a:buNone/>
              <a:defRPr sz="1100">
                <a:solidFill>
                  <a:schemeClr val="lt1"/>
                </a:solidFill>
                <a:latin typeface="Arial Narrow"/>
                <a:ea typeface="Arial Narrow"/>
                <a:cs typeface="Arial Narrow"/>
                <a:sym typeface="Arial Narrow"/>
              </a:defRPr>
            </a:lvl8pPr>
            <a:lvl9pPr indent="0" lvl="8" marL="0" marR="0" rtl="0" algn="r">
              <a:spcBef>
                <a:spcPts val="0"/>
              </a:spcBef>
              <a:spcAft>
                <a:spcPts val="0"/>
              </a:spcAft>
              <a:buNone/>
              <a:defRPr sz="1100">
                <a:solidFill>
                  <a:schemeClr val="lt1"/>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l-GR"/>
              <a:t>‹#›</a:t>
            </a:fld>
            <a:endParaRPr/>
          </a:p>
        </p:txBody>
      </p:sp>
    </p:spTree>
  </p:cSld>
  <p:clrMap accent1="accent1" accent2="accent2" accent3="accent3" accent4="accent4" accent5="accent5" accent6="accent6" bg1="lt1" bg2="dk2" tx1="dk1" tx2="lt2" folHlink="folHlink" hlink="hlink"/>
  <p:sldLayoutIdLst>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1">
            <a:alphaModFix/>
          </a:blip>
          <a:tile algn="tl" flip="none" tx="0" sx="60000" ty="0" sy="60000"/>
        </a:blipFill>
      </p:bgPr>
    </p:bg>
    <p:spTree>
      <p:nvGrpSpPr>
        <p:cNvPr id="2311" name="Shape 2311"/>
        <p:cNvGrpSpPr/>
        <p:nvPr/>
      </p:nvGrpSpPr>
      <p:grpSpPr>
        <a:xfrm>
          <a:off x="0" y="0"/>
          <a:ext cx="0" cy="0"/>
          <a:chOff x="0" y="0"/>
          <a:chExt cx="0" cy="0"/>
        </a:xfrm>
      </p:grpSpPr>
      <p:sp>
        <p:nvSpPr>
          <p:cNvPr id="2312" name="Google Shape;2312;p167"/>
          <p:cNvSpPr/>
          <p:nvPr/>
        </p:nvSpPr>
        <p:spPr>
          <a:xfrm>
            <a:off x="0" y="0"/>
            <a:ext cx="9144000" cy="6858000"/>
          </a:xfrm>
          <a:prstGeom prst="rect">
            <a:avLst/>
          </a:prstGeom>
          <a:gradFill>
            <a:gsLst>
              <a:gs pos="0">
                <a:srgbClr val="FFFFFF">
                  <a:alpha val="10980"/>
                </a:srgbClr>
              </a:gs>
              <a:gs pos="83000">
                <a:srgbClr val="FFFFFF">
                  <a:alpha val="10980"/>
                </a:srgbClr>
              </a:gs>
              <a:gs pos="100000">
                <a:srgbClr val="D0C974">
                  <a:alpha val="22745"/>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13" name="Google Shape;2313;p167"/>
          <p:cNvSpPr txBox="1"/>
          <p:nvPr>
            <p:ph type="title"/>
          </p:nvPr>
        </p:nvSpPr>
        <p:spPr>
          <a:xfrm>
            <a:off x="688975" y="569913"/>
            <a:ext cx="7756525" cy="1054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5400" u="none" cap="none" strike="noStrike">
                <a:solidFill>
                  <a:schemeClr val="dk2"/>
                </a:solidFill>
                <a:latin typeface="Book Antiqua"/>
                <a:ea typeface="Book Antiqua"/>
                <a:cs typeface="Book Antiqua"/>
                <a:sym typeface="Book Antiqua"/>
              </a:defRPr>
            </a:lvl1pPr>
            <a:lvl2pPr lvl="1" marR="0" rtl="0" algn="ctr">
              <a:spcBef>
                <a:spcPts val="0"/>
              </a:spcBef>
              <a:spcAft>
                <a:spcPts val="0"/>
              </a:spcAft>
              <a:buSzPts val="1400"/>
              <a:buNone/>
              <a:defRPr b="0" i="0" sz="5400" u="none" cap="none" strike="noStrike">
                <a:solidFill>
                  <a:schemeClr val="dk2"/>
                </a:solidFill>
                <a:latin typeface="Times New Roman"/>
                <a:ea typeface="Times New Roman"/>
                <a:cs typeface="Times New Roman"/>
                <a:sym typeface="Times New Roman"/>
              </a:defRPr>
            </a:lvl2pPr>
            <a:lvl3pPr lvl="2" marR="0" rtl="0" algn="ctr">
              <a:spcBef>
                <a:spcPts val="0"/>
              </a:spcBef>
              <a:spcAft>
                <a:spcPts val="0"/>
              </a:spcAft>
              <a:buSzPts val="1400"/>
              <a:buNone/>
              <a:defRPr b="0" i="0" sz="5400" u="none" cap="none" strike="noStrike">
                <a:solidFill>
                  <a:schemeClr val="dk2"/>
                </a:solidFill>
                <a:latin typeface="Times New Roman"/>
                <a:ea typeface="Times New Roman"/>
                <a:cs typeface="Times New Roman"/>
                <a:sym typeface="Times New Roman"/>
              </a:defRPr>
            </a:lvl3pPr>
            <a:lvl4pPr lvl="3" marR="0" rtl="0" algn="ctr">
              <a:spcBef>
                <a:spcPts val="0"/>
              </a:spcBef>
              <a:spcAft>
                <a:spcPts val="0"/>
              </a:spcAft>
              <a:buSzPts val="1400"/>
              <a:buNone/>
              <a:defRPr b="0" i="0" sz="5400" u="none" cap="none" strike="noStrike">
                <a:solidFill>
                  <a:schemeClr val="dk2"/>
                </a:solidFill>
                <a:latin typeface="Times New Roman"/>
                <a:ea typeface="Times New Roman"/>
                <a:cs typeface="Times New Roman"/>
                <a:sym typeface="Times New Roman"/>
              </a:defRPr>
            </a:lvl4pPr>
            <a:lvl5pPr lvl="4" marR="0" rtl="0" algn="ctr">
              <a:spcBef>
                <a:spcPts val="0"/>
              </a:spcBef>
              <a:spcAft>
                <a:spcPts val="0"/>
              </a:spcAft>
              <a:buSzPts val="1400"/>
              <a:buNone/>
              <a:defRPr b="0" i="0" sz="5400" u="none" cap="none" strike="noStrike">
                <a:solidFill>
                  <a:schemeClr val="dk2"/>
                </a:solidFill>
                <a:latin typeface="Times New Roman"/>
                <a:ea typeface="Times New Roman"/>
                <a:cs typeface="Times New Roman"/>
                <a:sym typeface="Times New Roman"/>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2314" name="Google Shape;2314;p167"/>
          <p:cNvSpPr txBox="1"/>
          <p:nvPr>
            <p:ph idx="1" type="body"/>
          </p:nvPr>
        </p:nvSpPr>
        <p:spPr>
          <a:xfrm>
            <a:off x="698500" y="2247900"/>
            <a:ext cx="7747000" cy="3878263"/>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accent1"/>
              </a:buClr>
              <a:buSzPts val="2400"/>
              <a:buFont typeface="Noto Sans Symbols"/>
              <a:buChar char="🙣"/>
              <a:defRPr b="0" i="0" sz="2400" u="none" cap="none" strike="noStrike">
                <a:solidFill>
                  <a:srgbClr val="262626"/>
                </a:solidFill>
                <a:latin typeface="Book Antiqua"/>
                <a:ea typeface="Book Antiqua"/>
                <a:cs typeface="Book Antiqua"/>
                <a:sym typeface="Book Antiqua"/>
              </a:defRPr>
            </a:lvl1pPr>
            <a:lvl2pPr indent="-368300" lvl="1" marL="914400" marR="0" rtl="0" algn="l">
              <a:spcBef>
                <a:spcPts val="440"/>
              </a:spcBef>
              <a:spcAft>
                <a:spcPts val="0"/>
              </a:spcAft>
              <a:buClr>
                <a:schemeClr val="accent1"/>
              </a:buClr>
              <a:buSzPts val="2200"/>
              <a:buFont typeface="Noto Sans Symbols"/>
              <a:buChar char="🙢"/>
              <a:defRPr b="0" i="0" sz="2200" u="none" cap="none" strike="noStrike">
                <a:solidFill>
                  <a:srgbClr val="262626"/>
                </a:solidFill>
                <a:latin typeface="Book Antiqua"/>
                <a:ea typeface="Book Antiqua"/>
                <a:cs typeface="Book Antiqua"/>
                <a:sym typeface="Book Antiqua"/>
              </a:defRPr>
            </a:lvl2pPr>
            <a:lvl3pPr indent="-355600" lvl="2" marL="1371600" marR="0" rtl="0" algn="l">
              <a:spcBef>
                <a:spcPts val="400"/>
              </a:spcBef>
              <a:spcAft>
                <a:spcPts val="0"/>
              </a:spcAft>
              <a:buClr>
                <a:schemeClr val="accent1"/>
              </a:buClr>
              <a:buSzPts val="2000"/>
              <a:buFont typeface="Noto Sans Symbols"/>
              <a:buChar char="🙣"/>
              <a:defRPr b="0" i="0" sz="2000" u="none" cap="none" strike="noStrike">
                <a:solidFill>
                  <a:srgbClr val="262626"/>
                </a:solidFill>
                <a:latin typeface="Book Antiqua"/>
                <a:ea typeface="Book Antiqua"/>
                <a:cs typeface="Book Antiqua"/>
                <a:sym typeface="Book Antiqua"/>
              </a:defRPr>
            </a:lvl3pPr>
            <a:lvl4pPr indent="-342900" lvl="3" marL="1828800" marR="0" rtl="0" algn="l">
              <a:spcBef>
                <a:spcPts val="360"/>
              </a:spcBef>
              <a:spcAft>
                <a:spcPts val="0"/>
              </a:spcAft>
              <a:buClr>
                <a:schemeClr val="accent1"/>
              </a:buClr>
              <a:buSzPts val="1800"/>
              <a:buFont typeface="Noto Sans Symbols"/>
              <a:buChar char="🙣"/>
              <a:defRPr b="0" i="0" sz="1800" u="none" cap="none" strike="noStrike">
                <a:solidFill>
                  <a:srgbClr val="262626"/>
                </a:solidFill>
                <a:latin typeface="Book Antiqua"/>
                <a:ea typeface="Book Antiqua"/>
                <a:cs typeface="Book Antiqua"/>
                <a:sym typeface="Book Antiqua"/>
              </a:defRPr>
            </a:lvl4pPr>
            <a:lvl5pPr indent="-330200" lvl="4" marL="2286000" marR="0" rtl="0" algn="l">
              <a:spcBef>
                <a:spcPts val="320"/>
              </a:spcBef>
              <a:spcAft>
                <a:spcPts val="0"/>
              </a:spcAft>
              <a:buClr>
                <a:schemeClr val="accent1"/>
              </a:buClr>
              <a:buSzPts val="1600"/>
              <a:buFont typeface="Noto Sans Symbols"/>
              <a:buChar char="🙣"/>
              <a:defRPr b="0" i="0" sz="1600" u="none" cap="none" strike="noStrike">
                <a:solidFill>
                  <a:srgbClr val="262626"/>
                </a:solidFill>
                <a:latin typeface="Book Antiqua"/>
                <a:ea typeface="Book Antiqua"/>
                <a:cs typeface="Book Antiqua"/>
                <a:sym typeface="Book Antiqua"/>
              </a:defRPr>
            </a:lvl5pPr>
            <a:lvl6pPr indent="-317500" lvl="5" marL="2743200" marR="0" rtl="0" algn="l">
              <a:spcBef>
                <a:spcPts val="400"/>
              </a:spcBef>
              <a:spcAft>
                <a:spcPts val="0"/>
              </a:spcAft>
              <a:buClr>
                <a:schemeClr val="accent1"/>
              </a:buClr>
              <a:buSzPts val="1400"/>
              <a:buFont typeface="Noto Sans Symbols"/>
              <a:buChar char="🙣"/>
              <a:defRPr b="0" i="0" sz="1400" u="none" cap="none" strike="noStrike">
                <a:solidFill>
                  <a:schemeClr val="dk1"/>
                </a:solidFill>
                <a:latin typeface="Book Antiqua"/>
                <a:ea typeface="Book Antiqua"/>
                <a:cs typeface="Book Antiqua"/>
                <a:sym typeface="Book Antiqua"/>
              </a:defRPr>
            </a:lvl6pPr>
            <a:lvl7pPr indent="-317500" lvl="6" marL="3200400" marR="0" rtl="0" algn="l">
              <a:spcBef>
                <a:spcPts val="400"/>
              </a:spcBef>
              <a:spcAft>
                <a:spcPts val="0"/>
              </a:spcAft>
              <a:buClr>
                <a:schemeClr val="accent1"/>
              </a:buClr>
              <a:buSzPts val="1400"/>
              <a:buFont typeface="Noto Sans Symbols"/>
              <a:buChar char="🙣"/>
              <a:defRPr b="0" i="0" sz="1400" u="none" cap="none" strike="noStrike">
                <a:solidFill>
                  <a:schemeClr val="dk1"/>
                </a:solidFill>
                <a:latin typeface="Book Antiqua"/>
                <a:ea typeface="Book Antiqua"/>
                <a:cs typeface="Book Antiqua"/>
                <a:sym typeface="Book Antiqua"/>
              </a:defRPr>
            </a:lvl7pPr>
            <a:lvl8pPr indent="-317500" lvl="7" marL="3657600" marR="0" rtl="0" algn="l">
              <a:spcBef>
                <a:spcPts val="400"/>
              </a:spcBef>
              <a:spcAft>
                <a:spcPts val="0"/>
              </a:spcAft>
              <a:buClr>
                <a:schemeClr val="accent1"/>
              </a:buClr>
              <a:buSzPts val="1400"/>
              <a:buFont typeface="Noto Sans Symbols"/>
              <a:buChar char="🙣"/>
              <a:defRPr b="0" i="0" sz="1400" u="none" cap="none" strike="noStrike">
                <a:solidFill>
                  <a:schemeClr val="dk1"/>
                </a:solidFill>
                <a:latin typeface="Book Antiqua"/>
                <a:ea typeface="Book Antiqua"/>
                <a:cs typeface="Book Antiqua"/>
                <a:sym typeface="Book Antiqua"/>
              </a:defRPr>
            </a:lvl8pPr>
            <a:lvl9pPr indent="-317500" lvl="8" marL="4114800" marR="0" rtl="0" algn="l">
              <a:spcBef>
                <a:spcPts val="400"/>
              </a:spcBef>
              <a:spcAft>
                <a:spcPts val="0"/>
              </a:spcAft>
              <a:buClr>
                <a:schemeClr val="accent1"/>
              </a:buClr>
              <a:buSzPts val="1400"/>
              <a:buFont typeface="Noto Sans Symbols"/>
              <a:buChar char="🙣"/>
              <a:defRPr b="0" i="0" sz="1400" u="none" cap="none" strike="noStrike">
                <a:solidFill>
                  <a:schemeClr val="dk1"/>
                </a:solidFill>
                <a:latin typeface="Book Antiqua"/>
                <a:ea typeface="Book Antiqua"/>
                <a:cs typeface="Book Antiqua"/>
                <a:sym typeface="Book Antiqua"/>
              </a:defRPr>
            </a:lvl9pPr>
          </a:lstStyle>
          <a:p/>
        </p:txBody>
      </p:sp>
      <p:sp>
        <p:nvSpPr>
          <p:cNvPr id="2315" name="Google Shape;2315;p167"/>
          <p:cNvSpPr txBox="1"/>
          <p:nvPr>
            <p:ph idx="10" type="dt"/>
          </p:nvPr>
        </p:nvSpPr>
        <p:spPr>
          <a:xfrm>
            <a:off x="360363" y="6161088"/>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chemeClr val="dk2"/>
                </a:solidFill>
                <a:latin typeface="Book Antiqua"/>
                <a:ea typeface="Book Antiqua"/>
                <a:cs typeface="Book Antiqua"/>
                <a:sym typeface="Book Antiqua"/>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316" name="Google Shape;2316;p167"/>
          <p:cNvSpPr txBox="1"/>
          <p:nvPr>
            <p:ph idx="11" type="ftr"/>
          </p:nvPr>
        </p:nvSpPr>
        <p:spPr>
          <a:xfrm>
            <a:off x="3124200" y="6161088"/>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chemeClr val="dk2"/>
                </a:solidFill>
                <a:latin typeface="Book Antiqua"/>
                <a:ea typeface="Book Antiqua"/>
                <a:cs typeface="Book Antiqua"/>
                <a:sym typeface="Book Antiqua"/>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317" name="Google Shape;2317;p167"/>
          <p:cNvSpPr txBox="1"/>
          <p:nvPr>
            <p:ph idx="12" type="sldNum"/>
          </p:nvPr>
        </p:nvSpPr>
        <p:spPr>
          <a:xfrm>
            <a:off x="6638925" y="6161088"/>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chemeClr val="dk2"/>
                </a:solidFill>
                <a:latin typeface="Book Antiqua"/>
                <a:ea typeface="Book Antiqua"/>
                <a:cs typeface="Book Antiqua"/>
                <a:sym typeface="Book Antiqua"/>
              </a:defRPr>
            </a:lvl1pPr>
            <a:lvl2pPr indent="0" lvl="1" marL="0" marR="0" rtl="0" algn="r">
              <a:spcBef>
                <a:spcPts val="0"/>
              </a:spcBef>
              <a:spcAft>
                <a:spcPts val="0"/>
              </a:spcAft>
              <a:buNone/>
              <a:defRPr sz="1200">
                <a:solidFill>
                  <a:schemeClr val="dk2"/>
                </a:solidFill>
                <a:latin typeface="Book Antiqua"/>
                <a:ea typeface="Book Antiqua"/>
                <a:cs typeface="Book Antiqua"/>
                <a:sym typeface="Book Antiqua"/>
              </a:defRPr>
            </a:lvl2pPr>
            <a:lvl3pPr indent="0" lvl="2" marL="0" marR="0" rtl="0" algn="r">
              <a:spcBef>
                <a:spcPts val="0"/>
              </a:spcBef>
              <a:spcAft>
                <a:spcPts val="0"/>
              </a:spcAft>
              <a:buNone/>
              <a:defRPr sz="1200">
                <a:solidFill>
                  <a:schemeClr val="dk2"/>
                </a:solidFill>
                <a:latin typeface="Book Antiqua"/>
                <a:ea typeface="Book Antiqua"/>
                <a:cs typeface="Book Antiqua"/>
                <a:sym typeface="Book Antiqua"/>
              </a:defRPr>
            </a:lvl3pPr>
            <a:lvl4pPr indent="0" lvl="3" marL="0" marR="0" rtl="0" algn="r">
              <a:spcBef>
                <a:spcPts val="0"/>
              </a:spcBef>
              <a:spcAft>
                <a:spcPts val="0"/>
              </a:spcAft>
              <a:buNone/>
              <a:defRPr sz="1200">
                <a:solidFill>
                  <a:schemeClr val="dk2"/>
                </a:solidFill>
                <a:latin typeface="Book Antiqua"/>
                <a:ea typeface="Book Antiqua"/>
                <a:cs typeface="Book Antiqua"/>
                <a:sym typeface="Book Antiqua"/>
              </a:defRPr>
            </a:lvl4pPr>
            <a:lvl5pPr indent="0" lvl="4" marL="0" marR="0" rtl="0" algn="r">
              <a:spcBef>
                <a:spcPts val="0"/>
              </a:spcBef>
              <a:spcAft>
                <a:spcPts val="0"/>
              </a:spcAft>
              <a:buNone/>
              <a:defRPr sz="1200">
                <a:solidFill>
                  <a:schemeClr val="dk2"/>
                </a:solidFill>
                <a:latin typeface="Book Antiqua"/>
                <a:ea typeface="Book Antiqua"/>
                <a:cs typeface="Book Antiqua"/>
                <a:sym typeface="Book Antiqua"/>
              </a:defRPr>
            </a:lvl5pPr>
            <a:lvl6pPr indent="0" lvl="5" marL="0" marR="0" rtl="0" algn="r">
              <a:spcBef>
                <a:spcPts val="0"/>
              </a:spcBef>
              <a:spcAft>
                <a:spcPts val="0"/>
              </a:spcAft>
              <a:buNone/>
              <a:defRPr sz="1200">
                <a:solidFill>
                  <a:schemeClr val="dk2"/>
                </a:solidFill>
                <a:latin typeface="Book Antiqua"/>
                <a:ea typeface="Book Antiqua"/>
                <a:cs typeface="Book Antiqua"/>
                <a:sym typeface="Book Antiqua"/>
              </a:defRPr>
            </a:lvl6pPr>
            <a:lvl7pPr indent="0" lvl="6" marL="0" marR="0" rtl="0" algn="r">
              <a:spcBef>
                <a:spcPts val="0"/>
              </a:spcBef>
              <a:spcAft>
                <a:spcPts val="0"/>
              </a:spcAft>
              <a:buNone/>
              <a:defRPr sz="1200">
                <a:solidFill>
                  <a:schemeClr val="dk2"/>
                </a:solidFill>
                <a:latin typeface="Book Antiqua"/>
                <a:ea typeface="Book Antiqua"/>
                <a:cs typeface="Book Antiqua"/>
                <a:sym typeface="Book Antiqua"/>
              </a:defRPr>
            </a:lvl7pPr>
            <a:lvl8pPr indent="0" lvl="7" marL="0" marR="0" rtl="0" algn="r">
              <a:spcBef>
                <a:spcPts val="0"/>
              </a:spcBef>
              <a:spcAft>
                <a:spcPts val="0"/>
              </a:spcAft>
              <a:buNone/>
              <a:defRPr sz="1200">
                <a:solidFill>
                  <a:schemeClr val="dk2"/>
                </a:solidFill>
                <a:latin typeface="Book Antiqua"/>
                <a:ea typeface="Book Antiqua"/>
                <a:cs typeface="Book Antiqua"/>
                <a:sym typeface="Book Antiqua"/>
              </a:defRPr>
            </a:lvl8pPr>
            <a:lvl9pPr indent="0" lvl="8" marL="0" marR="0" rtl="0" algn="r">
              <a:spcBef>
                <a:spcPts val="0"/>
              </a:spcBef>
              <a:spcAft>
                <a:spcPts val="0"/>
              </a:spcAft>
              <a:buNone/>
              <a:defRPr sz="1200">
                <a:solidFill>
                  <a:schemeClr val="dk2"/>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l-GR"/>
              <a:t>‹#›</a:t>
            </a:fld>
            <a:endParaRPr/>
          </a:p>
        </p:txBody>
      </p:sp>
    </p:spTree>
  </p:cSld>
  <p:clrMap accent1="accent1" accent2="accent2" accent3="accent3" accent4="accent4" accent5="accent5" accent6="accent6" bg1="lt1" bg2="dk2" tx1="dk1" tx2="lt2" folHlink="folHlink" hlink="hlink"/>
  <p:sldLayoutIdLst>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dk1"/>
            </a:gs>
            <a:gs pos="65000">
              <a:schemeClr val="dk1"/>
            </a:gs>
            <a:gs pos="100000">
              <a:srgbClr val="5676AA"/>
            </a:gs>
          </a:gsLst>
          <a:lin ang="5400000" scaled="0"/>
        </a:gradFill>
      </p:bgPr>
    </p:bg>
    <p:spTree>
      <p:nvGrpSpPr>
        <p:cNvPr id="2421" name="Shape 2421"/>
        <p:cNvGrpSpPr/>
        <p:nvPr/>
      </p:nvGrpSpPr>
      <p:grpSpPr>
        <a:xfrm>
          <a:off x="0" y="0"/>
          <a:ext cx="0" cy="0"/>
          <a:chOff x="0" y="0"/>
          <a:chExt cx="0" cy="0"/>
        </a:xfrm>
      </p:grpSpPr>
      <p:sp>
        <p:nvSpPr>
          <p:cNvPr id="2422" name="Google Shape;2422;p169"/>
          <p:cNvSpPr/>
          <p:nvPr/>
        </p:nvSpPr>
        <p:spPr>
          <a:xfrm>
            <a:off x="0" y="0"/>
            <a:ext cx="365125" cy="6854825"/>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423" name="Google Shape;2423;p169"/>
          <p:cNvSpPr/>
          <p:nvPr/>
        </p:nvSpPr>
        <p:spPr>
          <a:xfrm>
            <a:off x="255588" y="5046663"/>
            <a:ext cx="73025" cy="169227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424" name="Google Shape;2424;p169"/>
          <p:cNvSpPr/>
          <p:nvPr/>
        </p:nvSpPr>
        <p:spPr>
          <a:xfrm>
            <a:off x="255588" y="4797425"/>
            <a:ext cx="73025" cy="228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425" name="Google Shape;2425;p169"/>
          <p:cNvSpPr/>
          <p:nvPr/>
        </p:nvSpPr>
        <p:spPr>
          <a:xfrm>
            <a:off x="255588" y="4637088"/>
            <a:ext cx="73025" cy="138112"/>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426" name="Google Shape;2426;p169"/>
          <p:cNvSpPr/>
          <p:nvPr/>
        </p:nvSpPr>
        <p:spPr>
          <a:xfrm>
            <a:off x="255588" y="4541838"/>
            <a:ext cx="73025" cy="7461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427" name="Google Shape;2427;p169"/>
          <p:cNvSpPr/>
          <p:nvPr/>
        </p:nvSpPr>
        <p:spPr>
          <a:xfrm>
            <a:off x="309563" y="681038"/>
            <a:ext cx="46037"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428" name="Google Shape;2428;p169"/>
          <p:cNvSpPr/>
          <p:nvPr/>
        </p:nvSpPr>
        <p:spPr>
          <a:xfrm>
            <a:off x="268288" y="681038"/>
            <a:ext cx="28575"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429" name="Google Shape;2429;p169"/>
          <p:cNvSpPr/>
          <p:nvPr/>
        </p:nvSpPr>
        <p:spPr>
          <a:xfrm>
            <a:off x="249238" y="681038"/>
            <a:ext cx="9525"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430" name="Google Shape;2430;p169"/>
          <p:cNvSpPr/>
          <p:nvPr/>
        </p:nvSpPr>
        <p:spPr>
          <a:xfrm>
            <a:off x="222250" y="681038"/>
            <a:ext cx="7938"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431" name="Google Shape;2431;p169"/>
          <p:cNvSpPr txBox="1"/>
          <p:nvPr>
            <p:ph type="title"/>
          </p:nvPr>
        </p:nvSpPr>
        <p:spPr>
          <a:xfrm>
            <a:off x="914400" y="512763"/>
            <a:ext cx="7772400" cy="914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1pPr>
            <a:lvl2pPr lvl="1"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2pPr>
            <a:lvl3pPr lvl="2"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3pPr>
            <a:lvl4pPr lvl="3"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4pPr>
            <a:lvl5pPr lvl="4"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5pPr>
            <a:lvl6pPr lvl="5"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6pPr>
            <a:lvl7pPr lvl="6"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7pPr>
            <a:lvl8pPr lvl="7"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8pPr>
            <a:lvl9pPr lvl="8"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9pPr>
          </a:lstStyle>
          <a:p/>
        </p:txBody>
      </p:sp>
      <p:sp>
        <p:nvSpPr>
          <p:cNvPr id="2432" name="Google Shape;2432;p169"/>
          <p:cNvSpPr txBox="1"/>
          <p:nvPr>
            <p:ph idx="1" type="body"/>
          </p:nvPr>
        </p:nvSpPr>
        <p:spPr>
          <a:xfrm>
            <a:off x="914400" y="1784350"/>
            <a:ext cx="7772400" cy="4572000"/>
          </a:xfrm>
          <a:prstGeom prst="rect">
            <a:avLst/>
          </a:prstGeom>
          <a:noFill/>
          <a:ln>
            <a:noFill/>
          </a:ln>
        </p:spPr>
        <p:txBody>
          <a:bodyPr anchorCtr="0" anchor="t" bIns="45700" lIns="91425" spcFirstLastPara="1" rIns="91425" wrap="square" tIns="45700">
            <a:noAutofit/>
          </a:bodyPr>
          <a:lstStyle>
            <a:lvl1pPr indent="-409575" lvl="0" marL="457200" marR="0" rtl="0" algn="l">
              <a:spcBef>
                <a:spcPts val="700"/>
              </a:spcBef>
              <a:spcAft>
                <a:spcPts val="0"/>
              </a:spcAft>
              <a:buClr>
                <a:schemeClr val="lt2"/>
              </a:buClr>
              <a:buSzPts val="2850"/>
              <a:buFont typeface="Noto Sans Symbols"/>
              <a:buChar char="▪"/>
              <a:defRPr b="0" i="0" sz="3000" u="none" cap="none" strike="noStrike">
                <a:solidFill>
                  <a:schemeClr val="lt1"/>
                </a:solidFill>
                <a:latin typeface="Corbel"/>
                <a:ea typeface="Corbel"/>
                <a:cs typeface="Corbel"/>
                <a:sym typeface="Corbel"/>
              </a:defRPr>
            </a:lvl1pPr>
            <a:lvl2pPr indent="-377190" lvl="1" marL="914400" marR="0" rtl="0" algn="l">
              <a:spcBef>
                <a:spcPts val="520"/>
              </a:spcBef>
              <a:spcAft>
                <a:spcPts val="0"/>
              </a:spcAft>
              <a:buClr>
                <a:schemeClr val="accent2"/>
              </a:buClr>
              <a:buSzPts val="2340"/>
              <a:buFont typeface="Noto Sans Symbols"/>
              <a:buChar char="🢭"/>
              <a:defRPr b="0" i="0" sz="2600" u="none" cap="none" strike="noStrike">
                <a:solidFill>
                  <a:schemeClr val="lt1"/>
                </a:solidFill>
                <a:latin typeface="Corbel"/>
                <a:ea typeface="Corbel"/>
                <a:cs typeface="Corbel"/>
                <a:sym typeface="Corbel"/>
              </a:defRPr>
            </a:lvl2pPr>
            <a:lvl3pPr indent="-381000" lvl="2" marL="1371600" marR="0" rtl="0" algn="l">
              <a:spcBef>
                <a:spcPts val="480"/>
              </a:spcBef>
              <a:spcAft>
                <a:spcPts val="0"/>
              </a:spcAft>
              <a:buClr>
                <a:schemeClr val="accent2"/>
              </a:buClr>
              <a:buSzPts val="2400"/>
              <a:buFont typeface="Noto Sans Symbols"/>
              <a:buChar char="■"/>
              <a:defRPr b="0" i="0" sz="2400" u="none" cap="none" strike="noStrike">
                <a:solidFill>
                  <a:schemeClr val="lt1"/>
                </a:solidFill>
                <a:latin typeface="Corbel"/>
                <a:ea typeface="Corbel"/>
                <a:cs typeface="Corbel"/>
                <a:sym typeface="Corbel"/>
              </a:defRPr>
            </a:lvl3pPr>
            <a:lvl4pPr indent="-368300" lvl="3" marL="1828800" marR="0" rtl="0" algn="l">
              <a:spcBef>
                <a:spcPts val="440"/>
              </a:spcBef>
              <a:spcAft>
                <a:spcPts val="0"/>
              </a:spcAft>
              <a:buClr>
                <a:srgbClr val="FEB80A"/>
              </a:buClr>
              <a:buSzPts val="2200"/>
              <a:buFont typeface="Noto Sans Symbols"/>
              <a:buChar char="🢝"/>
              <a:defRPr b="0" i="0" sz="2200" u="none" cap="none" strike="noStrike">
                <a:solidFill>
                  <a:schemeClr val="lt1"/>
                </a:solidFill>
                <a:latin typeface="Corbel"/>
                <a:ea typeface="Corbel"/>
                <a:cs typeface="Corbel"/>
                <a:sym typeface="Corbel"/>
              </a:defRPr>
            </a:lvl4pPr>
            <a:lvl5pPr indent="-355600" lvl="4" marL="2286000" marR="0" rtl="0" algn="l">
              <a:spcBef>
                <a:spcPts val="400"/>
              </a:spcBef>
              <a:spcAft>
                <a:spcPts val="0"/>
              </a:spcAft>
              <a:buClr>
                <a:srgbClr val="FEB80A"/>
              </a:buClr>
              <a:buSzPts val="2000"/>
              <a:buFont typeface="Noto Sans Symbols"/>
              <a:buChar char="●"/>
              <a:defRPr b="0" i="0" sz="2000" u="none" cap="none" strike="noStrike">
                <a:solidFill>
                  <a:schemeClr val="lt1"/>
                </a:solidFill>
                <a:latin typeface="Corbel"/>
                <a:ea typeface="Corbel"/>
                <a:cs typeface="Corbel"/>
                <a:sym typeface="Corbel"/>
              </a:defRPr>
            </a:lvl5pPr>
            <a:lvl6pPr indent="-342900" lvl="5" marL="2743200" marR="0" rtl="0" algn="l">
              <a:spcBef>
                <a:spcPts val="360"/>
              </a:spcBef>
              <a:spcAft>
                <a:spcPts val="0"/>
              </a:spcAft>
              <a:buClr>
                <a:schemeClr val="accent3"/>
              </a:buClr>
              <a:buSzPts val="1800"/>
              <a:buFont typeface="Noto Sans Symbols"/>
              <a:buChar char="●"/>
              <a:defRPr b="0" i="0" sz="1800" u="none" cap="none" strike="noStrike">
                <a:solidFill>
                  <a:schemeClr val="lt1"/>
                </a:solidFill>
                <a:latin typeface="Corbel"/>
                <a:ea typeface="Corbel"/>
                <a:cs typeface="Corbel"/>
                <a:sym typeface="Corbel"/>
              </a:defRPr>
            </a:lvl6pPr>
            <a:lvl7pPr indent="-330200" lvl="6" marL="3200400" marR="0" rtl="0" algn="l">
              <a:spcBef>
                <a:spcPts val="320"/>
              </a:spcBef>
              <a:spcAft>
                <a:spcPts val="0"/>
              </a:spcAft>
              <a:buClr>
                <a:schemeClr val="accent4"/>
              </a:buClr>
              <a:buSzPts val="1600"/>
              <a:buFont typeface="Noto Sans Symbols"/>
              <a:buChar char="●"/>
              <a:defRPr b="0" i="0" sz="1600" u="none" cap="none" strike="noStrike">
                <a:solidFill>
                  <a:schemeClr val="lt1"/>
                </a:solidFill>
                <a:latin typeface="Corbel"/>
                <a:ea typeface="Corbel"/>
                <a:cs typeface="Corbel"/>
                <a:sym typeface="Corbel"/>
              </a:defRPr>
            </a:lvl7pPr>
            <a:lvl8pPr indent="-330200" lvl="7" marL="3657600" marR="0" rtl="0" algn="l">
              <a:spcBef>
                <a:spcPts val="320"/>
              </a:spcBef>
              <a:spcAft>
                <a:spcPts val="0"/>
              </a:spcAft>
              <a:buClr>
                <a:schemeClr val="accent4"/>
              </a:buClr>
              <a:buSzPts val="1600"/>
              <a:buFont typeface="Noto Sans Symbols"/>
              <a:buChar char="●"/>
              <a:defRPr b="0" i="0" sz="1600" u="none" cap="none" strike="noStrike">
                <a:solidFill>
                  <a:schemeClr val="lt1"/>
                </a:solidFill>
                <a:latin typeface="Corbel"/>
                <a:ea typeface="Corbel"/>
                <a:cs typeface="Corbel"/>
                <a:sym typeface="Corbel"/>
              </a:defRPr>
            </a:lvl8pPr>
            <a:lvl9pPr indent="-330200" lvl="8" marL="4114800" marR="0" rtl="0" algn="l">
              <a:spcBef>
                <a:spcPts val="320"/>
              </a:spcBef>
              <a:spcAft>
                <a:spcPts val="0"/>
              </a:spcAft>
              <a:buClr>
                <a:schemeClr val="accent4"/>
              </a:buClr>
              <a:buSzPts val="1600"/>
              <a:buFont typeface="Noto Sans Symbols"/>
              <a:buChar char="●"/>
              <a:defRPr b="0" i="0" sz="1600" u="none" cap="none" strike="noStrike">
                <a:solidFill>
                  <a:schemeClr val="lt1"/>
                </a:solidFill>
                <a:latin typeface="Corbel"/>
                <a:ea typeface="Corbel"/>
                <a:cs typeface="Corbel"/>
                <a:sym typeface="Corbel"/>
              </a:defRPr>
            </a:lvl9pPr>
          </a:lstStyle>
          <a:p/>
        </p:txBody>
      </p:sp>
      <p:sp>
        <p:nvSpPr>
          <p:cNvPr id="2433" name="Google Shape;2433;p169"/>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sz="1100">
                <a:solidFill>
                  <a:srgbClr val="D6ECFF"/>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2434" name="Google Shape;2434;p169"/>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marR="0" rtl="0" algn="r">
              <a:spcBef>
                <a:spcPts val="0"/>
              </a:spcBef>
              <a:spcAft>
                <a:spcPts val="0"/>
              </a:spcAft>
              <a:buSzPts val="1400"/>
              <a:buNone/>
              <a:defRPr sz="1100">
                <a:solidFill>
                  <a:srgbClr val="D6ECFF"/>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2435" name="Google Shape;2435;p169"/>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rtl="0" algn="l">
              <a:spcBef>
                <a:spcPts val="0"/>
              </a:spcBef>
              <a:spcAft>
                <a:spcPts val="0"/>
              </a:spcAft>
              <a:buNone/>
              <a:defRPr sz="1200">
                <a:solidFill>
                  <a:srgbClr val="D6ECFF"/>
                </a:solidFill>
                <a:latin typeface="Corbel"/>
                <a:ea typeface="Corbel"/>
                <a:cs typeface="Corbel"/>
                <a:sym typeface="Corbel"/>
              </a:defRPr>
            </a:lvl1pPr>
            <a:lvl2pPr indent="0" lvl="1" marL="0" marR="0" rtl="0" algn="l">
              <a:spcBef>
                <a:spcPts val="0"/>
              </a:spcBef>
              <a:spcAft>
                <a:spcPts val="0"/>
              </a:spcAft>
              <a:buNone/>
              <a:defRPr sz="1200">
                <a:solidFill>
                  <a:srgbClr val="D6ECFF"/>
                </a:solidFill>
                <a:latin typeface="Corbel"/>
                <a:ea typeface="Corbel"/>
                <a:cs typeface="Corbel"/>
                <a:sym typeface="Corbel"/>
              </a:defRPr>
            </a:lvl2pPr>
            <a:lvl3pPr indent="0" lvl="2" marL="0" marR="0" rtl="0" algn="l">
              <a:spcBef>
                <a:spcPts val="0"/>
              </a:spcBef>
              <a:spcAft>
                <a:spcPts val="0"/>
              </a:spcAft>
              <a:buNone/>
              <a:defRPr sz="1200">
                <a:solidFill>
                  <a:srgbClr val="D6ECFF"/>
                </a:solidFill>
                <a:latin typeface="Corbel"/>
                <a:ea typeface="Corbel"/>
                <a:cs typeface="Corbel"/>
                <a:sym typeface="Corbel"/>
              </a:defRPr>
            </a:lvl3pPr>
            <a:lvl4pPr indent="0" lvl="3" marL="0" marR="0" rtl="0" algn="l">
              <a:spcBef>
                <a:spcPts val="0"/>
              </a:spcBef>
              <a:spcAft>
                <a:spcPts val="0"/>
              </a:spcAft>
              <a:buNone/>
              <a:defRPr sz="1200">
                <a:solidFill>
                  <a:srgbClr val="D6ECFF"/>
                </a:solidFill>
                <a:latin typeface="Corbel"/>
                <a:ea typeface="Corbel"/>
                <a:cs typeface="Corbel"/>
                <a:sym typeface="Corbel"/>
              </a:defRPr>
            </a:lvl4pPr>
            <a:lvl5pPr indent="0" lvl="4" marL="0" marR="0" rtl="0" algn="l">
              <a:spcBef>
                <a:spcPts val="0"/>
              </a:spcBef>
              <a:spcAft>
                <a:spcPts val="0"/>
              </a:spcAft>
              <a:buNone/>
              <a:defRPr sz="1200">
                <a:solidFill>
                  <a:srgbClr val="D6ECFF"/>
                </a:solidFill>
                <a:latin typeface="Corbel"/>
                <a:ea typeface="Corbel"/>
                <a:cs typeface="Corbel"/>
                <a:sym typeface="Corbel"/>
              </a:defRPr>
            </a:lvl5pPr>
            <a:lvl6pPr indent="0" lvl="5" marL="0" marR="0" rtl="0" algn="l">
              <a:spcBef>
                <a:spcPts val="0"/>
              </a:spcBef>
              <a:spcAft>
                <a:spcPts val="0"/>
              </a:spcAft>
              <a:buNone/>
              <a:defRPr sz="1200">
                <a:solidFill>
                  <a:srgbClr val="D6ECFF"/>
                </a:solidFill>
                <a:latin typeface="Corbel"/>
                <a:ea typeface="Corbel"/>
                <a:cs typeface="Corbel"/>
                <a:sym typeface="Corbel"/>
              </a:defRPr>
            </a:lvl6pPr>
            <a:lvl7pPr indent="0" lvl="6" marL="0" marR="0" rtl="0" algn="l">
              <a:spcBef>
                <a:spcPts val="0"/>
              </a:spcBef>
              <a:spcAft>
                <a:spcPts val="0"/>
              </a:spcAft>
              <a:buNone/>
              <a:defRPr sz="1200">
                <a:solidFill>
                  <a:srgbClr val="D6ECFF"/>
                </a:solidFill>
                <a:latin typeface="Corbel"/>
                <a:ea typeface="Corbel"/>
                <a:cs typeface="Corbel"/>
                <a:sym typeface="Corbel"/>
              </a:defRPr>
            </a:lvl7pPr>
            <a:lvl8pPr indent="0" lvl="7" marL="0" marR="0" rtl="0" algn="l">
              <a:spcBef>
                <a:spcPts val="0"/>
              </a:spcBef>
              <a:spcAft>
                <a:spcPts val="0"/>
              </a:spcAft>
              <a:buNone/>
              <a:defRPr sz="1200">
                <a:solidFill>
                  <a:srgbClr val="D6ECFF"/>
                </a:solidFill>
                <a:latin typeface="Corbel"/>
                <a:ea typeface="Corbel"/>
                <a:cs typeface="Corbel"/>
                <a:sym typeface="Corbel"/>
              </a:defRPr>
            </a:lvl8pPr>
            <a:lvl9pPr indent="0" lvl="8" marL="0" marR="0" rtl="0" algn="l">
              <a:spcBef>
                <a:spcPts val="0"/>
              </a:spcBef>
              <a:spcAft>
                <a:spcPts val="0"/>
              </a:spcAft>
              <a:buNone/>
              <a:defRPr sz="1200">
                <a:solidFill>
                  <a:srgbClr val="D6ECFF"/>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 accent1="accent1" accent2="accent2" accent3="accent3" accent4="accent4" accent5="accent5" accent6="accent6" bg1="lt1" bg2="dk2" tx1="dk1" tx2="lt2" folHlink="folHlink" hlink="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59" name="Shape 2559"/>
        <p:cNvGrpSpPr/>
        <p:nvPr/>
      </p:nvGrpSpPr>
      <p:grpSpPr>
        <a:xfrm>
          <a:off x="0" y="0"/>
          <a:ext cx="0" cy="0"/>
          <a:chOff x="0" y="0"/>
          <a:chExt cx="0" cy="0"/>
        </a:xfrm>
      </p:grpSpPr>
      <p:sp>
        <p:nvSpPr>
          <p:cNvPr id="2560" name="Google Shape;2560;p173"/>
          <p:cNvSpPr/>
          <p:nvPr/>
        </p:nvSpPr>
        <p:spPr>
          <a:xfrm>
            <a:off x="0" y="1436688"/>
            <a:ext cx="9144000" cy="44450"/>
          </a:xfrm>
          <a:prstGeom prst="rect">
            <a:avLst/>
          </a:prstGeom>
          <a:solidFill>
            <a:srgbClr val="FFFFFF"/>
          </a:solidFill>
          <a:ln>
            <a:noFill/>
          </a:ln>
          <a:effectLst>
            <a:outerShdw blurRad="31750" rotWithShape="0" algn="tl" dir="5400000" dist="1016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561" name="Google Shape;2561;p173"/>
          <p:cNvSpPr/>
          <p:nvPr/>
        </p:nvSpPr>
        <p:spPr>
          <a:xfrm>
            <a:off x="0" y="0"/>
            <a:ext cx="9144000" cy="1433513"/>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562" name="Google Shape;2562;p173"/>
          <p:cNvSpPr txBox="1"/>
          <p:nvPr>
            <p:ph type="title"/>
          </p:nvPr>
        </p:nvSpPr>
        <p:spPr>
          <a:xfrm>
            <a:off x="457200" y="152400"/>
            <a:ext cx="8229600" cy="1250950"/>
          </a:xfrm>
          <a:prstGeom prst="rect">
            <a:avLst/>
          </a:prstGeom>
          <a:noFill/>
          <a:ln>
            <a:noFill/>
          </a:ln>
        </p:spPr>
        <p:txBody>
          <a:bodyPr anchorCtr="0" anchor="ctr" bIns="45700" lIns="91425" spcFirstLastPara="1" rIns="45700" wrap="square" tIns="45700">
            <a:normAutofit/>
          </a:bodyPr>
          <a:lstStyle>
            <a:lvl1pPr lvl="0" marR="0" rtl="0" algn="l">
              <a:spcBef>
                <a:spcPts val="0"/>
              </a:spcBef>
              <a:spcAft>
                <a:spcPts val="0"/>
              </a:spcAft>
              <a:buSzPts val="1400"/>
              <a:buNone/>
              <a:defRPr b="1" i="0" sz="4500" u="none" cap="none" strike="noStrike">
                <a:solidFill>
                  <a:srgbClr val="FFC800"/>
                </a:solidFill>
                <a:latin typeface="Corbel"/>
                <a:ea typeface="Corbel"/>
                <a:cs typeface="Corbel"/>
                <a:sym typeface="Corbel"/>
              </a:defRPr>
            </a:lvl1pPr>
            <a:lvl2pPr lvl="1" marR="0" rtl="0" algn="l">
              <a:spcBef>
                <a:spcPts val="0"/>
              </a:spcBef>
              <a:spcAft>
                <a:spcPts val="0"/>
              </a:spcAft>
              <a:buSzPts val="1400"/>
              <a:buNone/>
              <a:defRPr b="1" i="0" sz="4500" u="none" cap="none" strike="noStrike">
                <a:solidFill>
                  <a:srgbClr val="FFC800"/>
                </a:solidFill>
                <a:latin typeface="Corbel"/>
                <a:ea typeface="Corbel"/>
                <a:cs typeface="Corbel"/>
                <a:sym typeface="Corbel"/>
              </a:defRPr>
            </a:lvl2pPr>
            <a:lvl3pPr lvl="2" marR="0" rtl="0" algn="l">
              <a:spcBef>
                <a:spcPts val="0"/>
              </a:spcBef>
              <a:spcAft>
                <a:spcPts val="0"/>
              </a:spcAft>
              <a:buSzPts val="1400"/>
              <a:buNone/>
              <a:defRPr b="1" i="0" sz="4500" u="none" cap="none" strike="noStrike">
                <a:solidFill>
                  <a:srgbClr val="FFC800"/>
                </a:solidFill>
                <a:latin typeface="Corbel"/>
                <a:ea typeface="Corbel"/>
                <a:cs typeface="Corbel"/>
                <a:sym typeface="Corbel"/>
              </a:defRPr>
            </a:lvl3pPr>
            <a:lvl4pPr lvl="3" marR="0" rtl="0" algn="l">
              <a:spcBef>
                <a:spcPts val="0"/>
              </a:spcBef>
              <a:spcAft>
                <a:spcPts val="0"/>
              </a:spcAft>
              <a:buSzPts val="1400"/>
              <a:buNone/>
              <a:defRPr b="1" i="0" sz="4500" u="none" cap="none" strike="noStrike">
                <a:solidFill>
                  <a:srgbClr val="FFC800"/>
                </a:solidFill>
                <a:latin typeface="Corbel"/>
                <a:ea typeface="Corbel"/>
                <a:cs typeface="Corbel"/>
                <a:sym typeface="Corbel"/>
              </a:defRPr>
            </a:lvl4pPr>
            <a:lvl5pPr lvl="4" marR="0" rtl="0" algn="l">
              <a:spcBef>
                <a:spcPts val="0"/>
              </a:spcBef>
              <a:spcAft>
                <a:spcPts val="0"/>
              </a:spcAft>
              <a:buSzPts val="1400"/>
              <a:buNone/>
              <a:defRPr b="1" i="0" sz="4500" u="none" cap="none" strike="noStrike">
                <a:solidFill>
                  <a:srgbClr val="FFC800"/>
                </a:solidFill>
                <a:latin typeface="Corbel"/>
                <a:ea typeface="Corbel"/>
                <a:cs typeface="Corbel"/>
                <a:sym typeface="Corbel"/>
              </a:defRPr>
            </a:lvl5pPr>
            <a:lvl6pPr lvl="5" marR="0" rtl="0" algn="l">
              <a:spcBef>
                <a:spcPts val="0"/>
              </a:spcBef>
              <a:spcAft>
                <a:spcPts val="0"/>
              </a:spcAft>
              <a:buSzPts val="1400"/>
              <a:buNone/>
              <a:defRPr b="1" i="0" sz="4500" u="none" cap="none" strike="noStrike">
                <a:solidFill>
                  <a:srgbClr val="FFC800"/>
                </a:solidFill>
                <a:latin typeface="Corbel"/>
                <a:ea typeface="Corbel"/>
                <a:cs typeface="Corbel"/>
                <a:sym typeface="Corbel"/>
              </a:defRPr>
            </a:lvl6pPr>
            <a:lvl7pPr lvl="6" marR="0" rtl="0" algn="l">
              <a:spcBef>
                <a:spcPts val="0"/>
              </a:spcBef>
              <a:spcAft>
                <a:spcPts val="0"/>
              </a:spcAft>
              <a:buSzPts val="1400"/>
              <a:buNone/>
              <a:defRPr b="1" i="0" sz="4500" u="none" cap="none" strike="noStrike">
                <a:solidFill>
                  <a:srgbClr val="FFC800"/>
                </a:solidFill>
                <a:latin typeface="Corbel"/>
                <a:ea typeface="Corbel"/>
                <a:cs typeface="Corbel"/>
                <a:sym typeface="Corbel"/>
              </a:defRPr>
            </a:lvl7pPr>
            <a:lvl8pPr lvl="7" marR="0" rtl="0" algn="l">
              <a:spcBef>
                <a:spcPts val="0"/>
              </a:spcBef>
              <a:spcAft>
                <a:spcPts val="0"/>
              </a:spcAft>
              <a:buSzPts val="1400"/>
              <a:buNone/>
              <a:defRPr b="1" i="0" sz="4500" u="none" cap="none" strike="noStrike">
                <a:solidFill>
                  <a:srgbClr val="FFC800"/>
                </a:solidFill>
                <a:latin typeface="Corbel"/>
                <a:ea typeface="Corbel"/>
                <a:cs typeface="Corbel"/>
                <a:sym typeface="Corbel"/>
              </a:defRPr>
            </a:lvl8pPr>
            <a:lvl9pPr lvl="8" marR="0" rtl="0" algn="l">
              <a:spcBef>
                <a:spcPts val="0"/>
              </a:spcBef>
              <a:spcAft>
                <a:spcPts val="0"/>
              </a:spcAft>
              <a:buSzPts val="1400"/>
              <a:buNone/>
              <a:defRPr b="1" i="0" sz="4500" u="none" cap="none" strike="noStrike">
                <a:solidFill>
                  <a:srgbClr val="FFC800"/>
                </a:solidFill>
                <a:latin typeface="Corbel"/>
                <a:ea typeface="Corbel"/>
                <a:cs typeface="Corbel"/>
                <a:sym typeface="Corbel"/>
              </a:defRPr>
            </a:lvl9pPr>
          </a:lstStyle>
          <a:p/>
        </p:txBody>
      </p:sp>
      <p:sp>
        <p:nvSpPr>
          <p:cNvPr id="2563" name="Google Shape;2563;p173"/>
          <p:cNvSpPr txBox="1"/>
          <p:nvPr>
            <p:ph idx="1" type="body"/>
          </p:nvPr>
        </p:nvSpPr>
        <p:spPr>
          <a:xfrm>
            <a:off x="457200" y="1774825"/>
            <a:ext cx="8229600" cy="4625975"/>
          </a:xfrm>
          <a:prstGeom prst="rect">
            <a:avLst/>
          </a:prstGeom>
          <a:noFill/>
          <a:ln>
            <a:noFill/>
          </a:ln>
        </p:spPr>
        <p:txBody>
          <a:bodyPr anchorCtr="0" anchor="t" bIns="45700" lIns="54850" spcFirstLastPara="1" rIns="91425" wrap="square" tIns="91425">
            <a:noAutofit/>
          </a:bodyPr>
          <a:lstStyle>
            <a:lvl1pPr indent="-391160" lvl="0" marL="457200" marR="0" rtl="0" algn="l">
              <a:spcBef>
                <a:spcPts val="0"/>
              </a:spcBef>
              <a:spcAft>
                <a:spcPts val="0"/>
              </a:spcAft>
              <a:buClr>
                <a:schemeClr val="accent1"/>
              </a:buClr>
              <a:buSzPts val="2560"/>
              <a:buFont typeface="Noto Sans Symbols"/>
              <a:buChar char="◼"/>
              <a:defRPr b="0" i="0" sz="3200" u="none" cap="none" strike="noStrike">
                <a:solidFill>
                  <a:schemeClr val="dk1"/>
                </a:solidFill>
                <a:latin typeface="Corbel"/>
                <a:ea typeface="Corbel"/>
                <a:cs typeface="Corbel"/>
                <a:sym typeface="Corbel"/>
              </a:defRPr>
            </a:lvl1pPr>
            <a:lvl2pPr indent="-388619" lvl="1" marL="914400" marR="0" rtl="0" algn="l">
              <a:spcBef>
                <a:spcPts val="560"/>
              </a:spcBef>
              <a:spcAft>
                <a:spcPts val="0"/>
              </a:spcAft>
              <a:buClr>
                <a:schemeClr val="accent2"/>
              </a:buClr>
              <a:buSzPts val="2520"/>
              <a:buFont typeface="Noto Sans Symbols"/>
              <a:buChar char="▪"/>
              <a:defRPr b="0" i="0" sz="2800" u="none" cap="none" strike="noStrike">
                <a:solidFill>
                  <a:schemeClr val="dk1"/>
                </a:solidFill>
                <a:latin typeface="Corbel"/>
                <a:ea typeface="Corbel"/>
                <a:cs typeface="Corbel"/>
                <a:sym typeface="Corbel"/>
              </a:defRPr>
            </a:lvl2pPr>
            <a:lvl3pPr indent="-381000" lvl="2" marL="1371600" marR="0" rtl="0" algn="l">
              <a:spcBef>
                <a:spcPts val="480"/>
              </a:spcBef>
              <a:spcAft>
                <a:spcPts val="0"/>
              </a:spcAft>
              <a:buClr>
                <a:srgbClr val="E66C7D"/>
              </a:buClr>
              <a:buSzPts val="2400"/>
              <a:buFont typeface="Arial"/>
              <a:buChar char="▪"/>
              <a:defRPr b="0" i="0" sz="2400" u="none" cap="none" strike="noStrike">
                <a:solidFill>
                  <a:schemeClr val="dk1"/>
                </a:solidFill>
                <a:latin typeface="Corbel"/>
                <a:ea typeface="Corbel"/>
                <a:cs typeface="Corbel"/>
                <a:sym typeface="Corbel"/>
              </a:defRPr>
            </a:lvl3pPr>
            <a:lvl4pPr indent="-355600" lvl="3" marL="1828800" marR="0" rtl="0" algn="l">
              <a:spcBef>
                <a:spcPts val="400"/>
              </a:spcBef>
              <a:spcAft>
                <a:spcPts val="0"/>
              </a:spcAft>
              <a:buClr>
                <a:srgbClr val="6BB76D"/>
              </a:buClr>
              <a:buSzPts val="2000"/>
              <a:buFont typeface="Arial"/>
              <a:buChar char="▪"/>
              <a:defRPr b="0" i="0" sz="2000" u="none" cap="none" strike="noStrike">
                <a:solidFill>
                  <a:schemeClr val="dk1"/>
                </a:solidFill>
                <a:latin typeface="Corbel"/>
                <a:ea typeface="Corbel"/>
                <a:cs typeface="Corbel"/>
                <a:sym typeface="Corbel"/>
              </a:defRPr>
            </a:lvl4pPr>
            <a:lvl5pPr indent="-355600" lvl="4" marL="2286000" marR="0" rtl="0" algn="l">
              <a:spcBef>
                <a:spcPts val="400"/>
              </a:spcBef>
              <a:spcAft>
                <a:spcPts val="0"/>
              </a:spcAft>
              <a:buClr>
                <a:srgbClr val="E88651"/>
              </a:buClr>
              <a:buSzPts val="2000"/>
              <a:buFont typeface="Noto Sans Symbols"/>
              <a:buChar char="🢝"/>
              <a:defRPr b="0" i="0" sz="2000" u="none" cap="none" strike="noStrike">
                <a:solidFill>
                  <a:schemeClr val="dk1"/>
                </a:solidFill>
                <a:latin typeface="Corbel"/>
                <a:ea typeface="Corbel"/>
                <a:cs typeface="Corbel"/>
                <a:sym typeface="Corbel"/>
              </a:defRPr>
            </a:lvl5pPr>
            <a:lvl6pPr indent="-355600" lvl="5" marL="2743200" marR="0" rtl="0" algn="l">
              <a:spcBef>
                <a:spcPts val="400"/>
              </a:spcBef>
              <a:spcAft>
                <a:spcPts val="0"/>
              </a:spcAft>
              <a:buClr>
                <a:schemeClr val="accent6"/>
              </a:buClr>
              <a:buSzPts val="2000"/>
              <a:buFont typeface="Noto Sans Symbols"/>
              <a:buChar char="●"/>
              <a:defRPr b="0" i="0" sz="2000" u="none" cap="none" strike="noStrike">
                <a:solidFill>
                  <a:schemeClr val="dk1"/>
                </a:solidFill>
                <a:latin typeface="Corbel"/>
                <a:ea typeface="Corbel"/>
                <a:cs typeface="Corbel"/>
                <a:sym typeface="Corbel"/>
              </a:defRPr>
            </a:lvl6pPr>
            <a:lvl7pPr indent="-342900" lvl="6" marL="3200400" marR="0" rtl="0" algn="l">
              <a:spcBef>
                <a:spcPts val="360"/>
              </a:spcBef>
              <a:spcAft>
                <a:spcPts val="0"/>
              </a:spcAft>
              <a:buClr>
                <a:schemeClr val="accent1"/>
              </a:buClr>
              <a:buSzPts val="1800"/>
              <a:buFont typeface="Noto Sans Symbols"/>
              <a:buChar char="●"/>
              <a:defRPr b="0" i="0" sz="1800" u="none" cap="none" strike="noStrike">
                <a:solidFill>
                  <a:schemeClr val="dk1"/>
                </a:solidFill>
                <a:latin typeface="Corbel"/>
                <a:ea typeface="Corbel"/>
                <a:cs typeface="Corbel"/>
                <a:sym typeface="Corbel"/>
              </a:defRPr>
            </a:lvl7pPr>
            <a:lvl8pPr indent="-342900" lvl="7" marL="3657600" marR="0" rtl="0" algn="l">
              <a:spcBef>
                <a:spcPts val="360"/>
              </a:spcBef>
              <a:spcAft>
                <a:spcPts val="0"/>
              </a:spcAft>
              <a:buClr>
                <a:schemeClr val="accent2"/>
              </a:buClr>
              <a:buSzPts val="1800"/>
              <a:buFont typeface="Noto Sans Symbols"/>
              <a:buChar char="●"/>
              <a:defRPr b="0" i="0" sz="1800" u="none" cap="none" strike="noStrike">
                <a:solidFill>
                  <a:schemeClr val="dk1"/>
                </a:solidFill>
                <a:latin typeface="Corbel"/>
                <a:ea typeface="Corbel"/>
                <a:cs typeface="Corbel"/>
                <a:sym typeface="Corbel"/>
              </a:defRPr>
            </a:lvl8pPr>
            <a:lvl9pPr indent="-342900" lvl="8" marL="4114800" marR="0" rtl="0" algn="l">
              <a:spcBef>
                <a:spcPts val="360"/>
              </a:spcBef>
              <a:spcAft>
                <a:spcPts val="0"/>
              </a:spcAft>
              <a:buClr>
                <a:schemeClr val="accent3"/>
              </a:buClr>
              <a:buSzPts val="1800"/>
              <a:buFont typeface="Noto Sans Symbols"/>
              <a:buChar char="●"/>
              <a:defRPr b="0" i="0" sz="1800" u="none" cap="none" strike="noStrike">
                <a:solidFill>
                  <a:schemeClr val="dk1"/>
                </a:solidFill>
                <a:latin typeface="Corbel"/>
                <a:ea typeface="Corbel"/>
                <a:cs typeface="Corbel"/>
                <a:sym typeface="Corbel"/>
              </a:defRPr>
            </a:lvl9pPr>
          </a:lstStyle>
          <a:p/>
        </p:txBody>
      </p:sp>
      <p:sp>
        <p:nvSpPr>
          <p:cNvPr id="2564" name="Google Shape;2564;p173"/>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marR="0" rtl="0" algn="l">
              <a:spcBef>
                <a:spcPts val="0"/>
              </a:spcBef>
              <a:spcAft>
                <a:spcPts val="0"/>
              </a:spcAft>
              <a:buSzPts val="1400"/>
              <a:buNone/>
              <a:defRPr sz="1200">
                <a:solidFill>
                  <a:srgbClr val="414141"/>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565" name="Google Shape;2565;p173"/>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marR="0" rtl="0" algn="l">
              <a:spcBef>
                <a:spcPts val="0"/>
              </a:spcBef>
              <a:spcAft>
                <a:spcPts val="0"/>
              </a:spcAft>
              <a:buSzPts val="1400"/>
              <a:buNone/>
              <a:defRPr sz="1200">
                <a:solidFill>
                  <a:srgbClr val="414141"/>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566" name="Google Shape;2566;p173"/>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rtl="0" algn="r">
              <a:spcBef>
                <a:spcPts val="0"/>
              </a:spcBef>
              <a:spcAft>
                <a:spcPts val="0"/>
              </a:spcAft>
              <a:buNone/>
              <a:defRPr sz="1200">
                <a:solidFill>
                  <a:srgbClr val="414141"/>
                </a:solidFill>
                <a:latin typeface="Corbel"/>
                <a:ea typeface="Corbel"/>
                <a:cs typeface="Corbel"/>
                <a:sym typeface="Corbel"/>
              </a:defRPr>
            </a:lvl1pPr>
            <a:lvl2pPr indent="0" lvl="1" marL="0" marR="0" rtl="0" algn="r">
              <a:spcBef>
                <a:spcPts val="0"/>
              </a:spcBef>
              <a:spcAft>
                <a:spcPts val="0"/>
              </a:spcAft>
              <a:buNone/>
              <a:defRPr sz="1200">
                <a:solidFill>
                  <a:srgbClr val="414141"/>
                </a:solidFill>
                <a:latin typeface="Corbel"/>
                <a:ea typeface="Corbel"/>
                <a:cs typeface="Corbel"/>
                <a:sym typeface="Corbel"/>
              </a:defRPr>
            </a:lvl2pPr>
            <a:lvl3pPr indent="0" lvl="2" marL="0" marR="0" rtl="0" algn="r">
              <a:spcBef>
                <a:spcPts val="0"/>
              </a:spcBef>
              <a:spcAft>
                <a:spcPts val="0"/>
              </a:spcAft>
              <a:buNone/>
              <a:defRPr sz="1200">
                <a:solidFill>
                  <a:srgbClr val="414141"/>
                </a:solidFill>
                <a:latin typeface="Corbel"/>
                <a:ea typeface="Corbel"/>
                <a:cs typeface="Corbel"/>
                <a:sym typeface="Corbel"/>
              </a:defRPr>
            </a:lvl3pPr>
            <a:lvl4pPr indent="0" lvl="3" marL="0" marR="0" rtl="0" algn="r">
              <a:spcBef>
                <a:spcPts val="0"/>
              </a:spcBef>
              <a:spcAft>
                <a:spcPts val="0"/>
              </a:spcAft>
              <a:buNone/>
              <a:defRPr sz="1200">
                <a:solidFill>
                  <a:srgbClr val="414141"/>
                </a:solidFill>
                <a:latin typeface="Corbel"/>
                <a:ea typeface="Corbel"/>
                <a:cs typeface="Corbel"/>
                <a:sym typeface="Corbel"/>
              </a:defRPr>
            </a:lvl4pPr>
            <a:lvl5pPr indent="0" lvl="4" marL="0" marR="0" rtl="0" algn="r">
              <a:spcBef>
                <a:spcPts val="0"/>
              </a:spcBef>
              <a:spcAft>
                <a:spcPts val="0"/>
              </a:spcAft>
              <a:buNone/>
              <a:defRPr sz="1200">
                <a:solidFill>
                  <a:srgbClr val="414141"/>
                </a:solidFill>
                <a:latin typeface="Corbel"/>
                <a:ea typeface="Corbel"/>
                <a:cs typeface="Corbel"/>
                <a:sym typeface="Corbel"/>
              </a:defRPr>
            </a:lvl5pPr>
            <a:lvl6pPr indent="0" lvl="5" marL="0" marR="0" rtl="0" algn="r">
              <a:spcBef>
                <a:spcPts val="0"/>
              </a:spcBef>
              <a:spcAft>
                <a:spcPts val="0"/>
              </a:spcAft>
              <a:buNone/>
              <a:defRPr sz="1200">
                <a:solidFill>
                  <a:srgbClr val="414141"/>
                </a:solidFill>
                <a:latin typeface="Corbel"/>
                <a:ea typeface="Corbel"/>
                <a:cs typeface="Corbel"/>
                <a:sym typeface="Corbel"/>
              </a:defRPr>
            </a:lvl6pPr>
            <a:lvl7pPr indent="0" lvl="6" marL="0" marR="0" rtl="0" algn="r">
              <a:spcBef>
                <a:spcPts val="0"/>
              </a:spcBef>
              <a:spcAft>
                <a:spcPts val="0"/>
              </a:spcAft>
              <a:buNone/>
              <a:defRPr sz="1200">
                <a:solidFill>
                  <a:srgbClr val="414141"/>
                </a:solidFill>
                <a:latin typeface="Corbel"/>
                <a:ea typeface="Corbel"/>
                <a:cs typeface="Corbel"/>
                <a:sym typeface="Corbel"/>
              </a:defRPr>
            </a:lvl7pPr>
            <a:lvl8pPr indent="0" lvl="7" marL="0" marR="0" rtl="0" algn="r">
              <a:spcBef>
                <a:spcPts val="0"/>
              </a:spcBef>
              <a:spcAft>
                <a:spcPts val="0"/>
              </a:spcAft>
              <a:buNone/>
              <a:defRPr sz="1200">
                <a:solidFill>
                  <a:srgbClr val="414141"/>
                </a:solidFill>
                <a:latin typeface="Corbel"/>
                <a:ea typeface="Corbel"/>
                <a:cs typeface="Corbel"/>
                <a:sym typeface="Corbel"/>
              </a:defRPr>
            </a:lvl8pPr>
            <a:lvl9pPr indent="0" lvl="8" marL="0" marR="0" rtl="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 accent1="accent1" accent2="accent2" accent3="accent3" accent4="accent4" accent5="accent5" accent6="accent6" bg1="lt1" bg2="dk2" tx1="dk1" tx2="lt2" folHlink="folHlink" hlink="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46" name="Shape 2646"/>
        <p:cNvGrpSpPr/>
        <p:nvPr/>
      </p:nvGrpSpPr>
      <p:grpSpPr>
        <a:xfrm>
          <a:off x="0" y="0"/>
          <a:ext cx="0" cy="0"/>
          <a:chOff x="0" y="0"/>
          <a:chExt cx="0" cy="0"/>
        </a:xfrm>
      </p:grpSpPr>
      <p:sp>
        <p:nvSpPr>
          <p:cNvPr id="2647" name="Google Shape;2647;p178"/>
          <p:cNvSpPr/>
          <p:nvPr/>
        </p:nvSpPr>
        <p:spPr>
          <a:xfrm>
            <a:off x="0" y="1436688"/>
            <a:ext cx="9144000" cy="44450"/>
          </a:xfrm>
          <a:prstGeom prst="rect">
            <a:avLst/>
          </a:prstGeom>
          <a:solidFill>
            <a:srgbClr val="FFFFFF"/>
          </a:solidFill>
          <a:ln>
            <a:noFill/>
          </a:ln>
          <a:effectLst>
            <a:outerShdw blurRad="31750" rotWithShape="0" algn="tl" dir="5400000" dist="1016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48" name="Google Shape;2648;p178"/>
          <p:cNvSpPr/>
          <p:nvPr/>
        </p:nvSpPr>
        <p:spPr>
          <a:xfrm>
            <a:off x="0" y="0"/>
            <a:ext cx="9144000" cy="1433513"/>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49" name="Google Shape;2649;p178"/>
          <p:cNvSpPr txBox="1"/>
          <p:nvPr>
            <p:ph type="title"/>
          </p:nvPr>
        </p:nvSpPr>
        <p:spPr>
          <a:xfrm>
            <a:off x="457200" y="152400"/>
            <a:ext cx="8229600" cy="1250950"/>
          </a:xfrm>
          <a:prstGeom prst="rect">
            <a:avLst/>
          </a:prstGeom>
          <a:noFill/>
          <a:ln>
            <a:noFill/>
          </a:ln>
        </p:spPr>
        <p:txBody>
          <a:bodyPr anchorCtr="0" anchor="ctr" bIns="45700" lIns="91425" spcFirstLastPara="1" rIns="45700" wrap="square" tIns="45700">
            <a:normAutofit/>
          </a:bodyPr>
          <a:lstStyle>
            <a:lvl1pPr lvl="0" marR="0" rtl="0" algn="l">
              <a:spcBef>
                <a:spcPts val="0"/>
              </a:spcBef>
              <a:spcAft>
                <a:spcPts val="0"/>
              </a:spcAft>
              <a:buSzPts val="1400"/>
              <a:buNone/>
              <a:defRPr b="1" i="0" sz="4500" u="none" cap="none" strike="noStrike">
                <a:solidFill>
                  <a:srgbClr val="FFC800"/>
                </a:solidFill>
                <a:latin typeface="Corbel"/>
                <a:ea typeface="Corbel"/>
                <a:cs typeface="Corbel"/>
                <a:sym typeface="Corbel"/>
              </a:defRPr>
            </a:lvl1pPr>
            <a:lvl2pPr lvl="1" marR="0" rtl="0" algn="l">
              <a:spcBef>
                <a:spcPts val="0"/>
              </a:spcBef>
              <a:spcAft>
                <a:spcPts val="0"/>
              </a:spcAft>
              <a:buSzPts val="1400"/>
              <a:buNone/>
              <a:defRPr b="1" i="0" sz="4500" u="none" cap="none" strike="noStrike">
                <a:solidFill>
                  <a:srgbClr val="FFC800"/>
                </a:solidFill>
                <a:latin typeface="Corbel"/>
                <a:ea typeface="Corbel"/>
                <a:cs typeface="Corbel"/>
                <a:sym typeface="Corbel"/>
              </a:defRPr>
            </a:lvl2pPr>
            <a:lvl3pPr lvl="2" marR="0" rtl="0" algn="l">
              <a:spcBef>
                <a:spcPts val="0"/>
              </a:spcBef>
              <a:spcAft>
                <a:spcPts val="0"/>
              </a:spcAft>
              <a:buSzPts val="1400"/>
              <a:buNone/>
              <a:defRPr b="1" i="0" sz="4500" u="none" cap="none" strike="noStrike">
                <a:solidFill>
                  <a:srgbClr val="FFC800"/>
                </a:solidFill>
                <a:latin typeface="Corbel"/>
                <a:ea typeface="Corbel"/>
                <a:cs typeface="Corbel"/>
                <a:sym typeface="Corbel"/>
              </a:defRPr>
            </a:lvl3pPr>
            <a:lvl4pPr lvl="3" marR="0" rtl="0" algn="l">
              <a:spcBef>
                <a:spcPts val="0"/>
              </a:spcBef>
              <a:spcAft>
                <a:spcPts val="0"/>
              </a:spcAft>
              <a:buSzPts val="1400"/>
              <a:buNone/>
              <a:defRPr b="1" i="0" sz="4500" u="none" cap="none" strike="noStrike">
                <a:solidFill>
                  <a:srgbClr val="FFC800"/>
                </a:solidFill>
                <a:latin typeface="Corbel"/>
                <a:ea typeface="Corbel"/>
                <a:cs typeface="Corbel"/>
                <a:sym typeface="Corbel"/>
              </a:defRPr>
            </a:lvl4pPr>
            <a:lvl5pPr lvl="4" marR="0" rtl="0" algn="l">
              <a:spcBef>
                <a:spcPts val="0"/>
              </a:spcBef>
              <a:spcAft>
                <a:spcPts val="0"/>
              </a:spcAft>
              <a:buSzPts val="1400"/>
              <a:buNone/>
              <a:defRPr b="1" i="0" sz="4500" u="none" cap="none" strike="noStrike">
                <a:solidFill>
                  <a:srgbClr val="FFC800"/>
                </a:solidFill>
                <a:latin typeface="Corbel"/>
                <a:ea typeface="Corbel"/>
                <a:cs typeface="Corbel"/>
                <a:sym typeface="Corbel"/>
              </a:defRPr>
            </a:lvl5pPr>
            <a:lvl6pPr lvl="5" marR="0" rtl="0" algn="l">
              <a:spcBef>
                <a:spcPts val="0"/>
              </a:spcBef>
              <a:spcAft>
                <a:spcPts val="0"/>
              </a:spcAft>
              <a:buSzPts val="1400"/>
              <a:buNone/>
              <a:defRPr b="1" i="0" sz="4500" u="none" cap="none" strike="noStrike">
                <a:solidFill>
                  <a:srgbClr val="FFC800"/>
                </a:solidFill>
                <a:latin typeface="Corbel"/>
                <a:ea typeface="Corbel"/>
                <a:cs typeface="Corbel"/>
                <a:sym typeface="Corbel"/>
              </a:defRPr>
            </a:lvl6pPr>
            <a:lvl7pPr lvl="6" marR="0" rtl="0" algn="l">
              <a:spcBef>
                <a:spcPts val="0"/>
              </a:spcBef>
              <a:spcAft>
                <a:spcPts val="0"/>
              </a:spcAft>
              <a:buSzPts val="1400"/>
              <a:buNone/>
              <a:defRPr b="1" i="0" sz="4500" u="none" cap="none" strike="noStrike">
                <a:solidFill>
                  <a:srgbClr val="FFC800"/>
                </a:solidFill>
                <a:latin typeface="Corbel"/>
                <a:ea typeface="Corbel"/>
                <a:cs typeface="Corbel"/>
                <a:sym typeface="Corbel"/>
              </a:defRPr>
            </a:lvl7pPr>
            <a:lvl8pPr lvl="7" marR="0" rtl="0" algn="l">
              <a:spcBef>
                <a:spcPts val="0"/>
              </a:spcBef>
              <a:spcAft>
                <a:spcPts val="0"/>
              </a:spcAft>
              <a:buSzPts val="1400"/>
              <a:buNone/>
              <a:defRPr b="1" i="0" sz="4500" u="none" cap="none" strike="noStrike">
                <a:solidFill>
                  <a:srgbClr val="FFC800"/>
                </a:solidFill>
                <a:latin typeface="Corbel"/>
                <a:ea typeface="Corbel"/>
                <a:cs typeface="Corbel"/>
                <a:sym typeface="Corbel"/>
              </a:defRPr>
            </a:lvl8pPr>
            <a:lvl9pPr lvl="8" marR="0" rtl="0" algn="l">
              <a:spcBef>
                <a:spcPts val="0"/>
              </a:spcBef>
              <a:spcAft>
                <a:spcPts val="0"/>
              </a:spcAft>
              <a:buSzPts val="1400"/>
              <a:buNone/>
              <a:defRPr b="1" i="0" sz="4500" u="none" cap="none" strike="noStrike">
                <a:solidFill>
                  <a:srgbClr val="FFC800"/>
                </a:solidFill>
                <a:latin typeface="Corbel"/>
                <a:ea typeface="Corbel"/>
                <a:cs typeface="Corbel"/>
                <a:sym typeface="Corbel"/>
              </a:defRPr>
            </a:lvl9pPr>
          </a:lstStyle>
          <a:p/>
        </p:txBody>
      </p:sp>
      <p:sp>
        <p:nvSpPr>
          <p:cNvPr id="2650" name="Google Shape;2650;p178"/>
          <p:cNvSpPr txBox="1"/>
          <p:nvPr>
            <p:ph idx="1" type="body"/>
          </p:nvPr>
        </p:nvSpPr>
        <p:spPr>
          <a:xfrm>
            <a:off x="457200" y="1774825"/>
            <a:ext cx="8229600" cy="4625975"/>
          </a:xfrm>
          <a:prstGeom prst="rect">
            <a:avLst/>
          </a:prstGeom>
          <a:noFill/>
          <a:ln>
            <a:noFill/>
          </a:ln>
        </p:spPr>
        <p:txBody>
          <a:bodyPr anchorCtr="0" anchor="t" bIns="45700" lIns="54850" spcFirstLastPara="1" rIns="91425" wrap="square" tIns="91425">
            <a:noAutofit/>
          </a:bodyPr>
          <a:lstStyle>
            <a:lvl1pPr indent="-391160" lvl="0" marL="457200" marR="0" rtl="0" algn="l">
              <a:spcBef>
                <a:spcPts val="0"/>
              </a:spcBef>
              <a:spcAft>
                <a:spcPts val="0"/>
              </a:spcAft>
              <a:buClr>
                <a:schemeClr val="accent1"/>
              </a:buClr>
              <a:buSzPts val="2560"/>
              <a:buFont typeface="Noto Sans Symbols"/>
              <a:buChar char="◼"/>
              <a:defRPr b="0" i="0" sz="3200" u="none" cap="none" strike="noStrike">
                <a:solidFill>
                  <a:schemeClr val="dk1"/>
                </a:solidFill>
                <a:latin typeface="Corbel"/>
                <a:ea typeface="Corbel"/>
                <a:cs typeface="Corbel"/>
                <a:sym typeface="Corbel"/>
              </a:defRPr>
            </a:lvl1pPr>
            <a:lvl2pPr indent="-388619" lvl="1" marL="914400" marR="0" rtl="0" algn="l">
              <a:spcBef>
                <a:spcPts val="560"/>
              </a:spcBef>
              <a:spcAft>
                <a:spcPts val="0"/>
              </a:spcAft>
              <a:buClr>
                <a:schemeClr val="accent2"/>
              </a:buClr>
              <a:buSzPts val="2520"/>
              <a:buFont typeface="Noto Sans Symbols"/>
              <a:buChar char="▪"/>
              <a:defRPr b="0" i="0" sz="2800" u="none" cap="none" strike="noStrike">
                <a:solidFill>
                  <a:schemeClr val="dk1"/>
                </a:solidFill>
                <a:latin typeface="Corbel"/>
                <a:ea typeface="Corbel"/>
                <a:cs typeface="Corbel"/>
                <a:sym typeface="Corbel"/>
              </a:defRPr>
            </a:lvl2pPr>
            <a:lvl3pPr indent="-381000" lvl="2" marL="1371600" marR="0" rtl="0" algn="l">
              <a:spcBef>
                <a:spcPts val="480"/>
              </a:spcBef>
              <a:spcAft>
                <a:spcPts val="0"/>
              </a:spcAft>
              <a:buClr>
                <a:srgbClr val="E66C7D"/>
              </a:buClr>
              <a:buSzPts val="2400"/>
              <a:buFont typeface="Arial"/>
              <a:buChar char="▪"/>
              <a:defRPr b="0" i="0" sz="2400" u="none" cap="none" strike="noStrike">
                <a:solidFill>
                  <a:schemeClr val="dk1"/>
                </a:solidFill>
                <a:latin typeface="Corbel"/>
                <a:ea typeface="Corbel"/>
                <a:cs typeface="Corbel"/>
                <a:sym typeface="Corbel"/>
              </a:defRPr>
            </a:lvl3pPr>
            <a:lvl4pPr indent="-355600" lvl="3" marL="1828800" marR="0" rtl="0" algn="l">
              <a:spcBef>
                <a:spcPts val="400"/>
              </a:spcBef>
              <a:spcAft>
                <a:spcPts val="0"/>
              </a:spcAft>
              <a:buClr>
                <a:srgbClr val="6BB76D"/>
              </a:buClr>
              <a:buSzPts val="2000"/>
              <a:buFont typeface="Arial"/>
              <a:buChar char="▪"/>
              <a:defRPr b="0" i="0" sz="2000" u="none" cap="none" strike="noStrike">
                <a:solidFill>
                  <a:schemeClr val="dk1"/>
                </a:solidFill>
                <a:latin typeface="Corbel"/>
                <a:ea typeface="Corbel"/>
                <a:cs typeface="Corbel"/>
                <a:sym typeface="Corbel"/>
              </a:defRPr>
            </a:lvl4pPr>
            <a:lvl5pPr indent="-355600" lvl="4" marL="2286000" marR="0" rtl="0" algn="l">
              <a:spcBef>
                <a:spcPts val="400"/>
              </a:spcBef>
              <a:spcAft>
                <a:spcPts val="0"/>
              </a:spcAft>
              <a:buClr>
                <a:srgbClr val="E88651"/>
              </a:buClr>
              <a:buSzPts val="2000"/>
              <a:buFont typeface="Noto Sans Symbols"/>
              <a:buChar char="🢝"/>
              <a:defRPr b="0" i="0" sz="2000" u="none" cap="none" strike="noStrike">
                <a:solidFill>
                  <a:schemeClr val="dk1"/>
                </a:solidFill>
                <a:latin typeface="Corbel"/>
                <a:ea typeface="Corbel"/>
                <a:cs typeface="Corbel"/>
                <a:sym typeface="Corbel"/>
              </a:defRPr>
            </a:lvl5pPr>
            <a:lvl6pPr indent="-355600" lvl="5" marL="2743200" marR="0" rtl="0" algn="l">
              <a:spcBef>
                <a:spcPts val="400"/>
              </a:spcBef>
              <a:spcAft>
                <a:spcPts val="0"/>
              </a:spcAft>
              <a:buClr>
                <a:schemeClr val="accent6"/>
              </a:buClr>
              <a:buSzPts val="2000"/>
              <a:buFont typeface="Noto Sans Symbols"/>
              <a:buChar char="●"/>
              <a:defRPr b="0" i="0" sz="2000" u="none" cap="none" strike="noStrike">
                <a:solidFill>
                  <a:schemeClr val="dk1"/>
                </a:solidFill>
                <a:latin typeface="Corbel"/>
                <a:ea typeface="Corbel"/>
                <a:cs typeface="Corbel"/>
                <a:sym typeface="Corbel"/>
              </a:defRPr>
            </a:lvl6pPr>
            <a:lvl7pPr indent="-342900" lvl="6" marL="3200400" marR="0" rtl="0" algn="l">
              <a:spcBef>
                <a:spcPts val="360"/>
              </a:spcBef>
              <a:spcAft>
                <a:spcPts val="0"/>
              </a:spcAft>
              <a:buClr>
                <a:schemeClr val="accent1"/>
              </a:buClr>
              <a:buSzPts val="1800"/>
              <a:buFont typeface="Noto Sans Symbols"/>
              <a:buChar char="●"/>
              <a:defRPr b="0" i="0" sz="1800" u="none" cap="none" strike="noStrike">
                <a:solidFill>
                  <a:schemeClr val="dk1"/>
                </a:solidFill>
                <a:latin typeface="Corbel"/>
                <a:ea typeface="Corbel"/>
                <a:cs typeface="Corbel"/>
                <a:sym typeface="Corbel"/>
              </a:defRPr>
            </a:lvl7pPr>
            <a:lvl8pPr indent="-342900" lvl="7" marL="3657600" marR="0" rtl="0" algn="l">
              <a:spcBef>
                <a:spcPts val="360"/>
              </a:spcBef>
              <a:spcAft>
                <a:spcPts val="0"/>
              </a:spcAft>
              <a:buClr>
                <a:schemeClr val="accent2"/>
              </a:buClr>
              <a:buSzPts val="1800"/>
              <a:buFont typeface="Noto Sans Symbols"/>
              <a:buChar char="●"/>
              <a:defRPr b="0" i="0" sz="1800" u="none" cap="none" strike="noStrike">
                <a:solidFill>
                  <a:schemeClr val="dk1"/>
                </a:solidFill>
                <a:latin typeface="Corbel"/>
                <a:ea typeface="Corbel"/>
                <a:cs typeface="Corbel"/>
                <a:sym typeface="Corbel"/>
              </a:defRPr>
            </a:lvl8pPr>
            <a:lvl9pPr indent="-342900" lvl="8" marL="4114800" marR="0" rtl="0" algn="l">
              <a:spcBef>
                <a:spcPts val="360"/>
              </a:spcBef>
              <a:spcAft>
                <a:spcPts val="0"/>
              </a:spcAft>
              <a:buClr>
                <a:schemeClr val="accent3"/>
              </a:buClr>
              <a:buSzPts val="1800"/>
              <a:buFont typeface="Noto Sans Symbols"/>
              <a:buChar char="●"/>
              <a:defRPr b="0" i="0" sz="1800" u="none" cap="none" strike="noStrike">
                <a:solidFill>
                  <a:schemeClr val="dk1"/>
                </a:solidFill>
                <a:latin typeface="Corbel"/>
                <a:ea typeface="Corbel"/>
                <a:cs typeface="Corbel"/>
                <a:sym typeface="Corbel"/>
              </a:defRPr>
            </a:lvl9pPr>
          </a:lstStyle>
          <a:p/>
        </p:txBody>
      </p:sp>
      <p:sp>
        <p:nvSpPr>
          <p:cNvPr id="2651" name="Google Shape;2651;p178"/>
          <p:cNvSpPr txBox="1"/>
          <p:nvPr>
            <p:ph idx="10" type="dt"/>
          </p:nvPr>
        </p:nvSpPr>
        <p:spPr>
          <a:xfrm>
            <a:off x="457200" y="6477000"/>
            <a:ext cx="2133600" cy="274638"/>
          </a:xfrm>
          <a:prstGeom prst="rect">
            <a:avLst/>
          </a:prstGeom>
          <a:noFill/>
          <a:ln>
            <a:noFill/>
          </a:ln>
        </p:spPr>
        <p:txBody>
          <a:bodyPr anchorCtr="0" anchor="b" bIns="0" lIns="109725" spcFirstLastPara="1" rIns="45700" wrap="square" tIns="45700">
            <a:noAutofit/>
          </a:bodyPr>
          <a:lstStyle>
            <a:lvl1pPr lvl="0" marR="0" rtl="0" algn="l">
              <a:spcBef>
                <a:spcPts val="0"/>
              </a:spcBef>
              <a:spcAft>
                <a:spcPts val="0"/>
              </a:spcAft>
              <a:buSzPts val="1400"/>
              <a:buNone/>
              <a:defRPr sz="1200">
                <a:solidFill>
                  <a:srgbClr val="414141"/>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652" name="Google Shape;2652;p178"/>
          <p:cNvSpPr txBox="1"/>
          <p:nvPr>
            <p:ph idx="11" type="ftr"/>
          </p:nvPr>
        </p:nvSpPr>
        <p:spPr>
          <a:xfrm>
            <a:off x="2640013" y="6477000"/>
            <a:ext cx="5508625" cy="274638"/>
          </a:xfrm>
          <a:prstGeom prst="rect">
            <a:avLst/>
          </a:prstGeom>
          <a:noFill/>
          <a:ln>
            <a:noFill/>
          </a:ln>
        </p:spPr>
        <p:txBody>
          <a:bodyPr anchorCtr="0" anchor="b" bIns="0" lIns="45700" spcFirstLastPara="1" rIns="45700" wrap="square" tIns="45700">
            <a:noAutofit/>
          </a:bodyPr>
          <a:lstStyle>
            <a:lvl1pPr lvl="0" marR="0" rtl="0" algn="l">
              <a:spcBef>
                <a:spcPts val="0"/>
              </a:spcBef>
              <a:spcAft>
                <a:spcPts val="0"/>
              </a:spcAft>
              <a:buSzPts val="1400"/>
              <a:buNone/>
              <a:defRPr sz="1200">
                <a:solidFill>
                  <a:srgbClr val="414141"/>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653" name="Google Shape;2653;p178"/>
          <p:cNvSpPr txBox="1"/>
          <p:nvPr>
            <p:ph idx="12" type="sldNum"/>
          </p:nvPr>
        </p:nvSpPr>
        <p:spPr>
          <a:xfrm>
            <a:off x="8204200" y="6477000"/>
            <a:ext cx="733425" cy="274638"/>
          </a:xfrm>
          <a:prstGeom prst="rect">
            <a:avLst/>
          </a:prstGeom>
          <a:noFill/>
          <a:ln>
            <a:noFill/>
          </a:ln>
        </p:spPr>
        <p:txBody>
          <a:bodyPr anchorCtr="0" anchor="b" bIns="0" lIns="91425" spcFirstLastPara="1" rIns="91425" wrap="square" tIns="45700">
            <a:noAutofit/>
          </a:bodyPr>
          <a:lstStyle>
            <a:lvl1pPr indent="0" lvl="0" marL="0" marR="0" rtl="0" algn="r">
              <a:spcBef>
                <a:spcPts val="0"/>
              </a:spcBef>
              <a:spcAft>
                <a:spcPts val="0"/>
              </a:spcAft>
              <a:buNone/>
              <a:defRPr sz="1200">
                <a:solidFill>
                  <a:srgbClr val="414141"/>
                </a:solidFill>
                <a:latin typeface="Corbel"/>
                <a:ea typeface="Corbel"/>
                <a:cs typeface="Corbel"/>
                <a:sym typeface="Corbel"/>
              </a:defRPr>
            </a:lvl1pPr>
            <a:lvl2pPr indent="0" lvl="1" marL="0" marR="0" rtl="0" algn="r">
              <a:spcBef>
                <a:spcPts val="0"/>
              </a:spcBef>
              <a:spcAft>
                <a:spcPts val="0"/>
              </a:spcAft>
              <a:buNone/>
              <a:defRPr sz="1200">
                <a:solidFill>
                  <a:srgbClr val="414141"/>
                </a:solidFill>
                <a:latin typeface="Corbel"/>
                <a:ea typeface="Corbel"/>
                <a:cs typeface="Corbel"/>
                <a:sym typeface="Corbel"/>
              </a:defRPr>
            </a:lvl2pPr>
            <a:lvl3pPr indent="0" lvl="2" marL="0" marR="0" rtl="0" algn="r">
              <a:spcBef>
                <a:spcPts val="0"/>
              </a:spcBef>
              <a:spcAft>
                <a:spcPts val="0"/>
              </a:spcAft>
              <a:buNone/>
              <a:defRPr sz="1200">
                <a:solidFill>
                  <a:srgbClr val="414141"/>
                </a:solidFill>
                <a:latin typeface="Corbel"/>
                <a:ea typeface="Corbel"/>
                <a:cs typeface="Corbel"/>
                <a:sym typeface="Corbel"/>
              </a:defRPr>
            </a:lvl3pPr>
            <a:lvl4pPr indent="0" lvl="3" marL="0" marR="0" rtl="0" algn="r">
              <a:spcBef>
                <a:spcPts val="0"/>
              </a:spcBef>
              <a:spcAft>
                <a:spcPts val="0"/>
              </a:spcAft>
              <a:buNone/>
              <a:defRPr sz="1200">
                <a:solidFill>
                  <a:srgbClr val="414141"/>
                </a:solidFill>
                <a:latin typeface="Corbel"/>
                <a:ea typeface="Corbel"/>
                <a:cs typeface="Corbel"/>
                <a:sym typeface="Corbel"/>
              </a:defRPr>
            </a:lvl4pPr>
            <a:lvl5pPr indent="0" lvl="4" marL="0" marR="0" rtl="0" algn="r">
              <a:spcBef>
                <a:spcPts val="0"/>
              </a:spcBef>
              <a:spcAft>
                <a:spcPts val="0"/>
              </a:spcAft>
              <a:buNone/>
              <a:defRPr sz="1200">
                <a:solidFill>
                  <a:srgbClr val="414141"/>
                </a:solidFill>
                <a:latin typeface="Corbel"/>
                <a:ea typeface="Corbel"/>
                <a:cs typeface="Corbel"/>
                <a:sym typeface="Corbel"/>
              </a:defRPr>
            </a:lvl5pPr>
            <a:lvl6pPr indent="0" lvl="5" marL="0" marR="0" rtl="0" algn="r">
              <a:spcBef>
                <a:spcPts val="0"/>
              </a:spcBef>
              <a:spcAft>
                <a:spcPts val="0"/>
              </a:spcAft>
              <a:buNone/>
              <a:defRPr sz="1200">
                <a:solidFill>
                  <a:srgbClr val="414141"/>
                </a:solidFill>
                <a:latin typeface="Corbel"/>
                <a:ea typeface="Corbel"/>
                <a:cs typeface="Corbel"/>
                <a:sym typeface="Corbel"/>
              </a:defRPr>
            </a:lvl6pPr>
            <a:lvl7pPr indent="0" lvl="6" marL="0" marR="0" rtl="0" algn="r">
              <a:spcBef>
                <a:spcPts val="0"/>
              </a:spcBef>
              <a:spcAft>
                <a:spcPts val="0"/>
              </a:spcAft>
              <a:buNone/>
              <a:defRPr sz="1200">
                <a:solidFill>
                  <a:srgbClr val="414141"/>
                </a:solidFill>
                <a:latin typeface="Corbel"/>
                <a:ea typeface="Corbel"/>
                <a:cs typeface="Corbel"/>
                <a:sym typeface="Corbel"/>
              </a:defRPr>
            </a:lvl7pPr>
            <a:lvl8pPr indent="0" lvl="7" marL="0" marR="0" rtl="0" algn="r">
              <a:spcBef>
                <a:spcPts val="0"/>
              </a:spcBef>
              <a:spcAft>
                <a:spcPts val="0"/>
              </a:spcAft>
              <a:buNone/>
              <a:defRPr sz="1200">
                <a:solidFill>
                  <a:srgbClr val="414141"/>
                </a:solidFill>
                <a:latin typeface="Corbel"/>
                <a:ea typeface="Corbel"/>
                <a:cs typeface="Corbel"/>
                <a:sym typeface="Corbel"/>
              </a:defRPr>
            </a:lvl8pPr>
            <a:lvl9pPr indent="0" lvl="8" marL="0" marR="0" rtl="0" algn="r">
              <a:spcBef>
                <a:spcPts val="0"/>
              </a:spcBef>
              <a:spcAft>
                <a:spcPts val="0"/>
              </a:spcAft>
              <a:buNone/>
              <a:defRPr sz="1200">
                <a:solidFill>
                  <a:srgbClr val="41414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l-GR"/>
              <a:t>‹#›</a:t>
            </a:fld>
            <a:endParaRPr/>
          </a:p>
        </p:txBody>
      </p:sp>
    </p:spTree>
  </p:cSld>
  <p:clrMap accent1="accent1" accent2="accent2" accent3="accent3" accent4="accent4" accent5="accent5" accent6="accent6" bg1="lt1" bg2="dk2" tx1="dk1" tx2="lt2" folHlink="folHlink" hlink="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64" name="Shape 164"/>
        <p:cNvGrpSpPr/>
        <p:nvPr/>
      </p:nvGrpSpPr>
      <p:grpSpPr>
        <a:xfrm>
          <a:off x="0" y="0"/>
          <a:ext cx="0" cy="0"/>
          <a:chOff x="0" y="0"/>
          <a:chExt cx="0" cy="0"/>
        </a:xfrm>
      </p:grpSpPr>
      <p:sp>
        <p:nvSpPr>
          <p:cNvPr id="165" name="Google Shape;165;p116"/>
          <p:cNvSpPr txBox="1"/>
          <p:nvPr>
            <p:ph idx="1" type="body"/>
          </p:nvPr>
        </p:nvSpPr>
        <p:spPr>
          <a:xfrm>
            <a:off x="457200" y="1447800"/>
            <a:ext cx="8229600" cy="4678363"/>
          </a:xfrm>
          <a:prstGeom prst="rect">
            <a:avLst/>
          </a:prstGeom>
          <a:noFill/>
          <a:ln>
            <a:noFill/>
          </a:ln>
        </p:spPr>
        <p:txBody>
          <a:bodyPr anchorCtr="0" anchor="t" bIns="45700" lIns="91425" spcFirstLastPara="1" rIns="91425" wrap="square" tIns="45700">
            <a:noAutofit/>
          </a:bodyPr>
          <a:lstStyle>
            <a:lvl1pPr indent="-368935" lvl="0" marL="457200" marR="0" rtl="0" algn="l">
              <a:spcBef>
                <a:spcPts val="600"/>
              </a:spcBef>
              <a:spcAft>
                <a:spcPts val="0"/>
              </a:spcAft>
              <a:buClr>
                <a:schemeClr val="accent2"/>
              </a:buClr>
              <a:buSzPts val="2210"/>
              <a:buFont typeface="Noto Sans Symbols"/>
              <a:buChar char="⚫"/>
              <a:defRPr b="0" i="0" sz="2600" u="none" cap="none" strike="noStrike">
                <a:solidFill>
                  <a:schemeClr val="lt1"/>
                </a:solidFill>
                <a:latin typeface="Constantia"/>
                <a:ea typeface="Constantia"/>
                <a:cs typeface="Constantia"/>
                <a:sym typeface="Constantia"/>
              </a:defRPr>
            </a:lvl1pPr>
            <a:lvl2pPr indent="-358140" lvl="1" marL="914400" marR="0" rtl="0" algn="l">
              <a:spcBef>
                <a:spcPts val="300"/>
              </a:spcBef>
              <a:spcAft>
                <a:spcPts val="0"/>
              </a:spcAft>
              <a:buClr>
                <a:srgbClr val="D6903D"/>
              </a:buClr>
              <a:buSzPts val="2040"/>
              <a:buFont typeface="Noto Sans Symbols"/>
              <a:buChar char="⚫"/>
              <a:defRPr b="0" i="0" sz="2400" u="none" cap="none" strike="noStrike">
                <a:solidFill>
                  <a:schemeClr val="lt2"/>
                </a:solidFill>
                <a:latin typeface="Constantia"/>
                <a:ea typeface="Constantia"/>
                <a:cs typeface="Constantia"/>
                <a:sym typeface="Constantia"/>
              </a:defRPr>
            </a:lvl2pPr>
            <a:lvl3pPr indent="-341947" lvl="2" marL="1371600" marR="0" rtl="0" algn="l">
              <a:spcBef>
                <a:spcPts val="300"/>
              </a:spcBef>
              <a:spcAft>
                <a:spcPts val="0"/>
              </a:spcAft>
              <a:buClr>
                <a:srgbClr val="B37732"/>
              </a:buClr>
              <a:buSzPts val="1785"/>
              <a:buFont typeface="Noto Sans Symbols"/>
              <a:buChar char="⚫"/>
              <a:defRPr b="0" i="0" sz="2100" u="none" cap="none" strike="noStrike">
                <a:solidFill>
                  <a:schemeClr val="lt1"/>
                </a:solidFill>
                <a:latin typeface="Constantia"/>
                <a:ea typeface="Constantia"/>
                <a:cs typeface="Constantia"/>
                <a:sym typeface="Constantia"/>
              </a:defRPr>
            </a:lvl3pPr>
            <a:lvl4pPr indent="-331152" lvl="3" marL="1828800" marR="0" rtl="0" algn="l">
              <a:spcBef>
                <a:spcPts val="300"/>
              </a:spcBef>
              <a:spcAft>
                <a:spcPts val="0"/>
              </a:spcAft>
              <a:buClr>
                <a:srgbClr val="D6903D"/>
              </a:buClr>
              <a:buSzPts val="1615"/>
              <a:buFont typeface="Noto Sans Symbols"/>
              <a:buChar char="⚫"/>
              <a:defRPr b="0" i="0" sz="1900" u="none" cap="none" strike="noStrike">
                <a:solidFill>
                  <a:schemeClr val="lt1"/>
                </a:solidFill>
                <a:latin typeface="Constantia"/>
                <a:ea typeface="Constantia"/>
                <a:cs typeface="Constantia"/>
                <a:sym typeface="Constantia"/>
              </a:defRPr>
            </a:lvl4pPr>
            <a:lvl5pPr indent="-314960" lvl="4" marL="2286000" marR="0" rtl="0" algn="l">
              <a:spcBef>
                <a:spcPts val="338"/>
              </a:spcBef>
              <a:spcAft>
                <a:spcPts val="0"/>
              </a:spcAft>
              <a:buClr>
                <a:srgbClr val="D6903D"/>
              </a:buClr>
              <a:buSzPts val="1360"/>
              <a:buFont typeface="Noto Sans Symbols"/>
              <a:buChar char="⚫"/>
              <a:defRPr b="0" i="0" sz="1600" u="none" cap="none" strike="noStrike">
                <a:solidFill>
                  <a:schemeClr val="lt1"/>
                </a:solidFill>
                <a:latin typeface="Constantia"/>
                <a:ea typeface="Constantia"/>
                <a:cs typeface="Constantia"/>
                <a:sym typeface="Constantia"/>
              </a:defRPr>
            </a:lvl5pPr>
            <a:lvl6pPr indent="-320357" lvl="5" marL="2743200" marR="0" rtl="0" algn="l">
              <a:spcBef>
                <a:spcPts val="340"/>
              </a:spcBef>
              <a:spcAft>
                <a:spcPts val="0"/>
              </a:spcAft>
              <a:buClr>
                <a:srgbClr val="D58F3E"/>
              </a:buClr>
              <a:buSzPts val="1445"/>
              <a:buFont typeface="Noto Sans Symbols"/>
              <a:buChar char="🖙"/>
              <a:defRPr b="0" i="0" sz="1700" u="none" cap="none" strike="noStrike">
                <a:solidFill>
                  <a:schemeClr val="lt1"/>
                </a:solidFill>
                <a:latin typeface="Constantia"/>
                <a:ea typeface="Constantia"/>
                <a:cs typeface="Constantia"/>
                <a:sym typeface="Constantia"/>
              </a:defRPr>
            </a:lvl6pPr>
            <a:lvl7pPr indent="-314960" lvl="6" marL="3200400" marR="0" rtl="0" algn="l">
              <a:spcBef>
                <a:spcPts val="340"/>
              </a:spcBef>
              <a:spcAft>
                <a:spcPts val="0"/>
              </a:spcAft>
              <a:buClr>
                <a:srgbClr val="D58F3E"/>
              </a:buClr>
              <a:buSzPts val="1360"/>
              <a:buFont typeface="Noto Sans Symbols"/>
              <a:buChar char="🖙"/>
              <a:defRPr b="0" i="0" sz="1600" u="none" cap="none" strike="noStrike">
                <a:solidFill>
                  <a:schemeClr val="lt1"/>
                </a:solidFill>
                <a:latin typeface="Constantia"/>
                <a:ea typeface="Constantia"/>
                <a:cs typeface="Constantia"/>
                <a:sym typeface="Constantia"/>
              </a:defRPr>
            </a:lvl7pPr>
            <a:lvl8pPr indent="-309562" lvl="7" marL="3657600" marR="0" rtl="0" algn="l">
              <a:spcBef>
                <a:spcPts val="340"/>
              </a:spcBef>
              <a:spcAft>
                <a:spcPts val="0"/>
              </a:spcAft>
              <a:buClr>
                <a:srgbClr val="D58F3E"/>
              </a:buClr>
              <a:buSzPts val="1275"/>
              <a:buFont typeface="Noto Sans Symbols"/>
              <a:buChar char="🖙"/>
              <a:defRPr b="0" i="0" sz="1500" u="none" cap="none" strike="noStrike">
                <a:solidFill>
                  <a:schemeClr val="lt1"/>
                </a:solidFill>
                <a:latin typeface="Constantia"/>
                <a:ea typeface="Constantia"/>
                <a:cs typeface="Constantia"/>
                <a:sym typeface="Constantia"/>
              </a:defRPr>
            </a:lvl8pPr>
            <a:lvl9pPr indent="-309562" lvl="8" marL="4114800" marR="0" rtl="0" algn="l">
              <a:spcBef>
                <a:spcPts val="340"/>
              </a:spcBef>
              <a:spcAft>
                <a:spcPts val="0"/>
              </a:spcAft>
              <a:buClr>
                <a:srgbClr val="D58F3E"/>
              </a:buClr>
              <a:buSzPts val="1275"/>
              <a:buFont typeface="Noto Sans Symbols"/>
              <a:buChar char="🖙"/>
              <a:defRPr b="0" i="0" sz="1500" u="none" cap="none" strike="noStrike">
                <a:solidFill>
                  <a:schemeClr val="lt1"/>
                </a:solidFill>
                <a:latin typeface="Constantia"/>
                <a:ea typeface="Constantia"/>
                <a:cs typeface="Constantia"/>
                <a:sym typeface="Constantia"/>
              </a:defRPr>
            </a:lvl9pPr>
          </a:lstStyle>
          <a:p/>
        </p:txBody>
      </p:sp>
      <p:sp>
        <p:nvSpPr>
          <p:cNvPr id="166" name="Google Shape;166;p116"/>
          <p:cNvSpPr txBox="1"/>
          <p:nvPr>
            <p:ph idx="10" type="dt"/>
          </p:nvPr>
        </p:nvSpPr>
        <p:spPr>
          <a:xfrm>
            <a:off x="5791200" y="6203950"/>
            <a:ext cx="2590800" cy="38417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2"/>
                </a:solidFill>
                <a:latin typeface="Constantia"/>
                <a:ea typeface="Constantia"/>
                <a:cs typeface="Constantia"/>
                <a:sym typeface="Constantia"/>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67" name="Google Shape;167;p116"/>
          <p:cNvSpPr txBox="1"/>
          <p:nvPr>
            <p:ph idx="11" type="ftr"/>
          </p:nvPr>
        </p:nvSpPr>
        <p:spPr>
          <a:xfrm>
            <a:off x="2133600" y="6203950"/>
            <a:ext cx="3581400" cy="38417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lt2"/>
                </a:solidFill>
                <a:latin typeface="Constantia"/>
                <a:ea typeface="Constantia"/>
                <a:cs typeface="Constantia"/>
                <a:sym typeface="Constantia"/>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68" name="Google Shape;168;p116"/>
          <p:cNvSpPr txBox="1"/>
          <p:nvPr>
            <p:ph idx="12" type="sldNum"/>
          </p:nvPr>
        </p:nvSpPr>
        <p:spPr>
          <a:xfrm>
            <a:off x="8410575" y="6181725"/>
            <a:ext cx="609600" cy="457200"/>
          </a:xfrm>
          <a:prstGeom prst="rect">
            <a:avLst/>
          </a:prstGeom>
          <a:noFill/>
          <a:ln>
            <a:noFill/>
          </a:ln>
        </p:spPr>
        <p:txBody>
          <a:bodyPr anchorCtr="0" anchor="ctr" bIns="0" lIns="0" spcFirstLastPara="1" rIns="0" wrap="square" tIns="0">
            <a:noAutofit/>
          </a:bodyPr>
          <a:lstStyle>
            <a:lvl1pPr indent="0" lvl="0" marL="0" marR="0" rtl="0" algn="ctr">
              <a:spcBef>
                <a:spcPts val="0"/>
              </a:spcBef>
              <a:spcAft>
                <a:spcPts val="0"/>
              </a:spcAft>
              <a:buNone/>
              <a:defRPr b="0" i="0" sz="1600" u="none" cap="none" strike="noStrike">
                <a:solidFill>
                  <a:schemeClr val="lt2"/>
                </a:solidFill>
                <a:latin typeface="Constantia"/>
                <a:ea typeface="Constantia"/>
                <a:cs typeface="Constantia"/>
                <a:sym typeface="Constantia"/>
              </a:defRPr>
            </a:lvl1pPr>
            <a:lvl2pPr indent="0" lvl="1" marL="0" marR="0" rtl="0" algn="ctr">
              <a:spcBef>
                <a:spcPts val="0"/>
              </a:spcBef>
              <a:spcAft>
                <a:spcPts val="0"/>
              </a:spcAft>
              <a:buNone/>
              <a:defRPr b="0" i="0" sz="1600" u="none" cap="none" strike="noStrike">
                <a:solidFill>
                  <a:schemeClr val="lt2"/>
                </a:solidFill>
                <a:latin typeface="Constantia"/>
                <a:ea typeface="Constantia"/>
                <a:cs typeface="Constantia"/>
                <a:sym typeface="Constantia"/>
              </a:defRPr>
            </a:lvl2pPr>
            <a:lvl3pPr indent="0" lvl="2" marL="0" marR="0" rtl="0" algn="ctr">
              <a:spcBef>
                <a:spcPts val="0"/>
              </a:spcBef>
              <a:spcAft>
                <a:spcPts val="0"/>
              </a:spcAft>
              <a:buNone/>
              <a:defRPr b="0" i="0" sz="1600" u="none" cap="none" strike="noStrike">
                <a:solidFill>
                  <a:schemeClr val="lt2"/>
                </a:solidFill>
                <a:latin typeface="Constantia"/>
                <a:ea typeface="Constantia"/>
                <a:cs typeface="Constantia"/>
                <a:sym typeface="Constantia"/>
              </a:defRPr>
            </a:lvl3pPr>
            <a:lvl4pPr indent="0" lvl="3" marL="0" marR="0" rtl="0" algn="ctr">
              <a:spcBef>
                <a:spcPts val="0"/>
              </a:spcBef>
              <a:spcAft>
                <a:spcPts val="0"/>
              </a:spcAft>
              <a:buNone/>
              <a:defRPr b="0" i="0" sz="1600" u="none" cap="none" strike="noStrike">
                <a:solidFill>
                  <a:schemeClr val="lt2"/>
                </a:solidFill>
                <a:latin typeface="Constantia"/>
                <a:ea typeface="Constantia"/>
                <a:cs typeface="Constantia"/>
                <a:sym typeface="Constantia"/>
              </a:defRPr>
            </a:lvl4pPr>
            <a:lvl5pPr indent="0" lvl="4" marL="0" marR="0" rtl="0" algn="ctr">
              <a:spcBef>
                <a:spcPts val="0"/>
              </a:spcBef>
              <a:spcAft>
                <a:spcPts val="0"/>
              </a:spcAft>
              <a:buNone/>
              <a:defRPr b="0" i="0" sz="1600" u="none" cap="none" strike="noStrike">
                <a:solidFill>
                  <a:schemeClr val="lt2"/>
                </a:solidFill>
                <a:latin typeface="Constantia"/>
                <a:ea typeface="Constantia"/>
                <a:cs typeface="Constantia"/>
                <a:sym typeface="Constantia"/>
              </a:defRPr>
            </a:lvl5pPr>
            <a:lvl6pPr indent="0" lvl="5" marL="0" marR="0" rtl="0" algn="ctr">
              <a:spcBef>
                <a:spcPts val="0"/>
              </a:spcBef>
              <a:spcAft>
                <a:spcPts val="0"/>
              </a:spcAft>
              <a:buNone/>
              <a:defRPr b="0" i="0" sz="1600" u="none" cap="none" strike="noStrike">
                <a:solidFill>
                  <a:schemeClr val="lt2"/>
                </a:solidFill>
                <a:latin typeface="Constantia"/>
                <a:ea typeface="Constantia"/>
                <a:cs typeface="Constantia"/>
                <a:sym typeface="Constantia"/>
              </a:defRPr>
            </a:lvl6pPr>
            <a:lvl7pPr indent="0" lvl="6" marL="0" marR="0" rtl="0" algn="ctr">
              <a:spcBef>
                <a:spcPts val="0"/>
              </a:spcBef>
              <a:spcAft>
                <a:spcPts val="0"/>
              </a:spcAft>
              <a:buNone/>
              <a:defRPr b="0" i="0" sz="1600" u="none" cap="none" strike="noStrike">
                <a:solidFill>
                  <a:schemeClr val="lt2"/>
                </a:solidFill>
                <a:latin typeface="Constantia"/>
                <a:ea typeface="Constantia"/>
                <a:cs typeface="Constantia"/>
                <a:sym typeface="Constantia"/>
              </a:defRPr>
            </a:lvl7pPr>
            <a:lvl8pPr indent="0" lvl="7" marL="0" marR="0" rtl="0" algn="ctr">
              <a:spcBef>
                <a:spcPts val="0"/>
              </a:spcBef>
              <a:spcAft>
                <a:spcPts val="0"/>
              </a:spcAft>
              <a:buNone/>
              <a:defRPr b="0" i="0" sz="1600" u="none" cap="none" strike="noStrike">
                <a:solidFill>
                  <a:schemeClr val="lt2"/>
                </a:solidFill>
                <a:latin typeface="Constantia"/>
                <a:ea typeface="Constantia"/>
                <a:cs typeface="Constantia"/>
                <a:sym typeface="Constantia"/>
              </a:defRPr>
            </a:lvl8pPr>
            <a:lvl9pPr indent="0" lvl="8" marL="0" marR="0" rtl="0" algn="ctr">
              <a:spcBef>
                <a:spcPts val="0"/>
              </a:spcBef>
              <a:spcAft>
                <a:spcPts val="0"/>
              </a:spcAft>
              <a:buNone/>
              <a:defRPr b="0" i="0" sz="1600" u="none" cap="none" strike="noStrike">
                <a:solidFill>
                  <a:schemeClr val="lt2"/>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l-GR"/>
              <a:t>‹#›</a:t>
            </a:fld>
            <a:endParaRPr/>
          </a:p>
        </p:txBody>
      </p:sp>
      <p:sp>
        <p:nvSpPr>
          <p:cNvPr id="169" name="Google Shape;169;p116"/>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lvl1pPr lvl="0"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1pPr>
            <a:lvl2pPr lvl="1"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2pPr>
            <a:lvl3pPr lvl="2"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3pPr>
            <a:lvl4pPr lvl="3"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4pPr>
            <a:lvl5pPr lvl="4"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5pPr>
            <a:lvl6pPr lvl="5"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6pPr>
            <a:lvl7pPr lvl="6"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7pPr>
            <a:lvl8pPr lvl="7"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8pPr>
            <a:lvl9pPr lvl="8" marR="0" rtl="0" algn="l">
              <a:spcBef>
                <a:spcPts val="0"/>
              </a:spcBef>
              <a:spcAft>
                <a:spcPts val="0"/>
              </a:spcAft>
              <a:buSzPts val="1400"/>
              <a:buNone/>
              <a:defRPr b="0" i="0" sz="4200" u="none" cap="none" strike="noStrike">
                <a:solidFill>
                  <a:srgbClr val="F9F9F9"/>
                </a:solidFill>
                <a:latin typeface="Constantia"/>
                <a:ea typeface="Constantia"/>
                <a:cs typeface="Constantia"/>
                <a:sym typeface="Constantia"/>
              </a:defRPr>
            </a:lvl9pPr>
          </a:lstStyle>
          <a:p/>
        </p:txBody>
      </p:sp>
    </p:spTree>
  </p:cSld>
  <p:clrMap accent1="accent1" accent2="accent2" accent3="accent3" accent4="accent4" accent5="accent5" accent6="accent6" bg1="lt1" bg2="dk2" tx1="dk1" tx2="lt2" folHlink="folHlink" hlink="hlink"/>
  <p:sldLayoutIdLst>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33" name="Shape 2733"/>
        <p:cNvGrpSpPr/>
        <p:nvPr/>
      </p:nvGrpSpPr>
      <p:grpSpPr>
        <a:xfrm>
          <a:off x="0" y="0"/>
          <a:ext cx="0" cy="0"/>
          <a:chOff x="0" y="0"/>
          <a:chExt cx="0" cy="0"/>
        </a:xfrm>
      </p:grpSpPr>
      <p:sp>
        <p:nvSpPr>
          <p:cNvPr id="2734" name="Google Shape;2734;p180"/>
          <p:cNvSpPr/>
          <p:nvPr/>
        </p:nvSpPr>
        <p:spPr>
          <a:xfrm flipH="1">
            <a:off x="8153400" y="0"/>
            <a:ext cx="990600" cy="6858000"/>
          </a:xfrm>
          <a:prstGeom prst="rect">
            <a:avLst/>
          </a:prstGeom>
          <a:blipFill rotWithShape="1">
            <a:blip r:embed="rId1">
              <a:alphaModFix amt="43000"/>
            </a:blip>
            <a:tile algn="tl" flip="none" tx="0" sx="50000" ty="0" sy="50000"/>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35" name="Google Shape;2735;p180"/>
          <p:cNvSpPr txBox="1"/>
          <p:nvPr>
            <p:ph type="title"/>
          </p:nvPr>
        </p:nvSpPr>
        <p:spPr>
          <a:xfrm>
            <a:off x="457200" y="320675"/>
            <a:ext cx="7239000" cy="1143000"/>
          </a:xfrm>
          <a:prstGeom prst="rect">
            <a:avLst/>
          </a:prstGeom>
          <a:noFill/>
          <a:ln>
            <a:noFill/>
          </a:ln>
        </p:spPr>
        <p:txBody>
          <a:bodyPr anchorCtr="0" anchor="b" bIns="0" lIns="45700" spcFirstLastPara="1" rIns="45700" wrap="square" tIns="0">
            <a:normAutofit/>
          </a:bodyPr>
          <a:lstStyle>
            <a:lvl1pPr lvl="0" marR="0" rtl="0" algn="l">
              <a:spcBef>
                <a:spcPts val="0"/>
              </a:spcBef>
              <a:spcAft>
                <a:spcPts val="0"/>
              </a:spcAft>
              <a:buSzPts val="1400"/>
              <a:buNone/>
              <a:defRPr b="1" i="0" sz="3800" u="none" cap="none" strike="noStrike">
                <a:solidFill>
                  <a:srgbClr val="FEF7F0"/>
                </a:solidFill>
                <a:latin typeface="Trebuchet MS"/>
                <a:ea typeface="Trebuchet MS"/>
                <a:cs typeface="Trebuchet MS"/>
                <a:sym typeface="Trebuchet MS"/>
              </a:defRPr>
            </a:lvl1pPr>
            <a:lvl2pPr lvl="1" marR="0" rtl="0" algn="l">
              <a:spcBef>
                <a:spcPts val="0"/>
              </a:spcBef>
              <a:spcAft>
                <a:spcPts val="0"/>
              </a:spcAft>
              <a:buSzPts val="1400"/>
              <a:buNone/>
              <a:defRPr b="1" i="0" sz="3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1" i="0" sz="3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1" i="0" sz="3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1" i="0" sz="3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1" i="0" sz="3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1" i="0" sz="3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1" i="0" sz="3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1" i="0" sz="3800" u="none" cap="none" strike="noStrike">
                <a:solidFill>
                  <a:schemeClr val="dk1"/>
                </a:solidFill>
                <a:latin typeface="Trebuchet MS"/>
                <a:ea typeface="Trebuchet MS"/>
                <a:cs typeface="Trebuchet MS"/>
                <a:sym typeface="Trebuchet MS"/>
              </a:defRPr>
            </a:lvl9pPr>
          </a:lstStyle>
          <a:p/>
        </p:txBody>
      </p:sp>
      <p:sp>
        <p:nvSpPr>
          <p:cNvPr id="2736" name="Google Shape;2736;p180"/>
          <p:cNvSpPr txBox="1"/>
          <p:nvPr>
            <p:ph idx="1" type="body"/>
          </p:nvPr>
        </p:nvSpPr>
        <p:spPr>
          <a:xfrm>
            <a:off x="457200" y="1609725"/>
            <a:ext cx="7239000" cy="4846638"/>
          </a:xfrm>
          <a:prstGeom prst="rect">
            <a:avLst/>
          </a:prstGeom>
          <a:noFill/>
          <a:ln>
            <a:noFill/>
          </a:ln>
        </p:spPr>
        <p:txBody>
          <a:bodyPr anchorCtr="0" anchor="t" bIns="45700" lIns="91425" spcFirstLastPara="1" rIns="91425" wrap="square" tIns="45700">
            <a:noAutofit/>
          </a:bodyPr>
          <a:lstStyle>
            <a:lvl1pPr indent="-349123" lvl="0" marL="457200" marR="0" rtl="0" algn="l">
              <a:spcBef>
                <a:spcPts val="600"/>
              </a:spcBef>
              <a:spcAft>
                <a:spcPts val="0"/>
              </a:spcAft>
              <a:buClr>
                <a:schemeClr val="dk2"/>
              </a:buClr>
              <a:buSzPts val="1898"/>
              <a:buFont typeface="Noto Sans Symbols"/>
              <a:buChar char="⦿"/>
              <a:defRPr b="0" i="0" sz="2600" u="none" cap="none" strike="noStrike">
                <a:solidFill>
                  <a:schemeClr val="dk1"/>
                </a:solidFill>
                <a:latin typeface="Trebuchet MS"/>
                <a:ea typeface="Trebuchet MS"/>
                <a:cs typeface="Trebuchet MS"/>
                <a:sym typeface="Trebuchet MS"/>
              </a:defRPr>
            </a:lvl1pPr>
            <a:lvl2pPr indent="-345440" lvl="1" marL="914400" marR="0" rtl="0" algn="l">
              <a:spcBef>
                <a:spcPts val="500"/>
              </a:spcBef>
              <a:spcAft>
                <a:spcPts val="0"/>
              </a:spcAft>
              <a:buClr>
                <a:srgbClr val="F9B639"/>
              </a:buClr>
              <a:buSzPts val="1840"/>
              <a:buFont typeface="Noto Sans Symbols"/>
              <a:buChar char="◼"/>
              <a:defRPr b="0" i="0" sz="2300" u="none" cap="none" strike="noStrike">
                <a:solidFill>
                  <a:srgbClr val="6C6C6C"/>
                </a:solidFill>
                <a:latin typeface="Trebuchet MS"/>
                <a:ea typeface="Trebuchet MS"/>
                <a:cs typeface="Trebuchet MS"/>
                <a:sym typeface="Trebuchet MS"/>
              </a:defRPr>
            </a:lvl2pPr>
            <a:lvl3pPr indent="-304800" lvl="2" marL="1371600" marR="0" rtl="0" algn="l">
              <a:spcBef>
                <a:spcPts val="400"/>
              </a:spcBef>
              <a:spcAft>
                <a:spcPts val="0"/>
              </a:spcAft>
              <a:buClr>
                <a:srgbClr val="F9B639"/>
              </a:buClr>
              <a:buSzPts val="1200"/>
              <a:buFont typeface="Noto Sans Symbols"/>
              <a:buChar char="🞆"/>
              <a:defRPr b="0" i="0" sz="2000" u="none" cap="none" strike="noStrike">
                <a:solidFill>
                  <a:schemeClr val="dk1"/>
                </a:solidFill>
                <a:latin typeface="Trebuchet MS"/>
                <a:ea typeface="Trebuchet MS"/>
                <a:cs typeface="Trebuchet MS"/>
                <a:sym typeface="Trebuchet MS"/>
              </a:defRPr>
            </a:lvl3pPr>
            <a:lvl4pPr indent="-330200" lvl="3" marL="1828800" marR="0" rtl="0" algn="l">
              <a:spcBef>
                <a:spcPts val="400"/>
              </a:spcBef>
              <a:spcAft>
                <a:spcPts val="0"/>
              </a:spcAft>
              <a:buClr>
                <a:srgbClr val="F9B639"/>
              </a:buClr>
              <a:buSzPts val="1600"/>
              <a:buFont typeface="Noto Sans Symbols"/>
              <a:buChar char="⚫"/>
              <a:defRPr b="0" i="0" sz="2000" u="none" cap="none" strike="noStrike">
                <a:solidFill>
                  <a:srgbClr val="6C6C6C"/>
                </a:solidFill>
                <a:latin typeface="Trebuchet MS"/>
                <a:ea typeface="Trebuchet MS"/>
                <a:cs typeface="Trebuchet MS"/>
                <a:sym typeface="Trebuchet MS"/>
              </a:defRPr>
            </a:lvl4pPr>
            <a:lvl5pPr indent="-308610" lvl="4" marL="2286000" marR="0" rtl="0" algn="l">
              <a:spcBef>
                <a:spcPts val="400"/>
              </a:spcBef>
              <a:spcAft>
                <a:spcPts val="0"/>
              </a:spcAft>
              <a:buClr>
                <a:srgbClr val="F9B639"/>
              </a:buClr>
              <a:buSzPts val="1260"/>
              <a:buFont typeface="Noto Sans Symbols"/>
              <a:buChar char="◉"/>
              <a:defRPr b="0" i="0" sz="1800" u="none" cap="none" strike="noStrike">
                <a:solidFill>
                  <a:schemeClr val="dk1"/>
                </a:solidFill>
                <a:latin typeface="Trebuchet MS"/>
                <a:ea typeface="Trebuchet MS"/>
                <a:cs typeface="Trebuchet MS"/>
                <a:sym typeface="Trebuchet MS"/>
              </a:defRPr>
            </a:lvl5pPr>
            <a:lvl6pPr indent="-320039" lvl="5" marL="2743200" marR="0" rtl="0" algn="l">
              <a:spcBef>
                <a:spcPts val="400"/>
              </a:spcBef>
              <a:spcAft>
                <a:spcPts val="0"/>
              </a:spcAft>
              <a:buClr>
                <a:schemeClr val="accent4"/>
              </a:buClr>
              <a:buSzPts val="1440"/>
              <a:buFont typeface="Noto Sans Symbols"/>
              <a:buChar char="⚫"/>
              <a:defRPr b="0" i="0" sz="1800" u="none" cap="none" strike="noStrike">
                <a:solidFill>
                  <a:srgbClr val="6C6C6C"/>
                </a:solidFill>
                <a:latin typeface="Trebuchet MS"/>
                <a:ea typeface="Trebuchet MS"/>
                <a:cs typeface="Trebuchet MS"/>
                <a:sym typeface="Trebuchet MS"/>
              </a:defRPr>
            </a:lvl6pPr>
            <a:lvl7pPr indent="-309879" lvl="6" marL="3200400" marR="0" rtl="0" algn="l">
              <a:spcBef>
                <a:spcPts val="320"/>
              </a:spcBef>
              <a:spcAft>
                <a:spcPts val="0"/>
              </a:spcAft>
              <a:buClr>
                <a:schemeClr val="accent4"/>
              </a:buClr>
              <a:buSzPts val="1280"/>
              <a:buFont typeface="Noto Sans Symbols"/>
              <a:buChar char="◼"/>
              <a:defRPr b="0" i="0" sz="1600" u="none" cap="none" strike="noStrike">
                <a:solidFill>
                  <a:schemeClr val="dk1"/>
                </a:solidFill>
                <a:latin typeface="Trebuchet MS"/>
                <a:ea typeface="Trebuchet MS"/>
                <a:cs typeface="Trebuchet MS"/>
                <a:sym typeface="Trebuchet MS"/>
              </a:defRPr>
            </a:lvl7pPr>
            <a:lvl8pPr indent="-330200" lvl="7" marL="3657600" marR="0" rtl="0" algn="l">
              <a:spcBef>
                <a:spcPts val="300"/>
              </a:spcBef>
              <a:spcAft>
                <a:spcPts val="0"/>
              </a:spcAft>
              <a:buClr>
                <a:schemeClr val="accent4"/>
              </a:buClr>
              <a:buSzPts val="1600"/>
              <a:buFont typeface="Trebuchet MS"/>
              <a:buChar char="•"/>
              <a:defRPr b="0" i="0" sz="1600" u="none" cap="none" strike="noStrike">
                <a:solidFill>
                  <a:srgbClr val="6C6C6C"/>
                </a:solidFill>
                <a:latin typeface="Trebuchet MS"/>
                <a:ea typeface="Trebuchet MS"/>
                <a:cs typeface="Trebuchet MS"/>
                <a:sym typeface="Trebuchet MS"/>
              </a:defRPr>
            </a:lvl8pPr>
            <a:lvl9pPr indent="-317500" lvl="8" marL="4114800" marR="0" rtl="0" algn="l">
              <a:spcBef>
                <a:spcPts val="280"/>
              </a:spcBef>
              <a:spcAft>
                <a:spcPts val="0"/>
              </a:spcAft>
              <a:buClr>
                <a:schemeClr val="accent4"/>
              </a:buClr>
              <a:buSzPts val="1400"/>
              <a:buFont typeface="Noto Sans Symbols"/>
              <a:buChar char="▪"/>
              <a:defRPr b="0" i="0" sz="1400" u="none" cap="none" strike="noStrike">
                <a:solidFill>
                  <a:schemeClr val="dk1"/>
                </a:solidFill>
                <a:latin typeface="Trebuchet MS"/>
                <a:ea typeface="Trebuchet MS"/>
                <a:cs typeface="Trebuchet MS"/>
                <a:sym typeface="Trebuchet MS"/>
              </a:defRPr>
            </a:lvl9pPr>
          </a:lstStyle>
          <a:p/>
        </p:txBody>
      </p:sp>
      <p:sp>
        <p:nvSpPr>
          <p:cNvPr id="2737" name="Google Shape;2737;p180"/>
          <p:cNvSpPr txBox="1"/>
          <p:nvPr>
            <p:ph idx="10" type="dt"/>
          </p:nvPr>
        </p:nvSpPr>
        <p:spPr>
          <a:xfrm>
            <a:off x="4246563" y="6557963"/>
            <a:ext cx="2001837" cy="227012"/>
          </a:xfrm>
          <a:prstGeom prst="rect">
            <a:avLst/>
          </a:prstGeom>
          <a:noFill/>
          <a:ln>
            <a:noFill/>
          </a:ln>
        </p:spPr>
        <p:txBody>
          <a:bodyPr anchorCtr="0" anchor="b" bIns="0" lIns="91425" spcFirstLastPara="1" rIns="91425" wrap="square" tIns="0">
            <a:noAutofit/>
          </a:bodyPr>
          <a:lstStyle>
            <a:lvl1pPr lvl="0" marR="0" rtl="0" algn="l">
              <a:spcBef>
                <a:spcPts val="0"/>
              </a:spcBef>
              <a:spcAft>
                <a:spcPts val="0"/>
              </a:spcAft>
              <a:buSzPts val="1400"/>
              <a:buNone/>
              <a:defRPr sz="1000">
                <a:solidFill>
                  <a:schemeClr val="dk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738" name="Google Shape;2738;p180"/>
          <p:cNvSpPr txBox="1"/>
          <p:nvPr>
            <p:ph idx="11" type="ftr"/>
          </p:nvPr>
        </p:nvSpPr>
        <p:spPr>
          <a:xfrm>
            <a:off x="457200" y="6557963"/>
            <a:ext cx="3657600" cy="228600"/>
          </a:xfrm>
          <a:prstGeom prst="rect">
            <a:avLst/>
          </a:prstGeom>
          <a:noFill/>
          <a:ln>
            <a:noFill/>
          </a:ln>
        </p:spPr>
        <p:txBody>
          <a:bodyPr anchorCtr="0" anchor="b" bIns="0" lIns="91425" spcFirstLastPara="1" rIns="91425" wrap="square" tIns="0">
            <a:noAutofit/>
          </a:bodyPr>
          <a:lstStyle>
            <a:lvl1pPr lvl="0" marR="0" rtl="0" algn="r">
              <a:spcBef>
                <a:spcPts val="0"/>
              </a:spcBef>
              <a:spcAft>
                <a:spcPts val="0"/>
              </a:spcAft>
              <a:buSzPts val="1400"/>
              <a:buNone/>
              <a:defRPr sz="1000">
                <a:solidFill>
                  <a:schemeClr val="dk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739" name="Google Shape;2739;p180"/>
          <p:cNvSpPr txBox="1"/>
          <p:nvPr>
            <p:ph idx="12" type="sldNum"/>
          </p:nvPr>
        </p:nvSpPr>
        <p:spPr>
          <a:xfrm>
            <a:off x="6251575" y="6556375"/>
            <a:ext cx="588963" cy="228600"/>
          </a:xfrm>
          <a:prstGeom prst="rect">
            <a:avLst/>
          </a:prstGeom>
          <a:noFill/>
          <a:ln>
            <a:noFill/>
          </a:ln>
        </p:spPr>
        <p:txBody>
          <a:bodyPr anchorCtr="0" anchor="b" bIns="0" lIns="0" spcFirstLastPara="1" rIns="0" wrap="square" tIns="0">
            <a:noAutofit/>
          </a:bodyPr>
          <a:lstStyle>
            <a:lvl1pPr indent="0" lvl="0" marL="0" marR="0" rtl="0" algn="r">
              <a:spcBef>
                <a:spcPts val="0"/>
              </a:spcBef>
              <a:spcAft>
                <a:spcPts val="0"/>
              </a:spcAft>
              <a:buNone/>
              <a:defRPr sz="1100">
                <a:solidFill>
                  <a:schemeClr val="dk2"/>
                </a:solidFill>
                <a:latin typeface="Trebuchet MS"/>
                <a:ea typeface="Trebuchet MS"/>
                <a:cs typeface="Trebuchet MS"/>
                <a:sym typeface="Trebuchet MS"/>
              </a:defRPr>
            </a:lvl1pPr>
            <a:lvl2pPr indent="0" lvl="1" marL="0" marR="0" rtl="0" algn="r">
              <a:spcBef>
                <a:spcPts val="0"/>
              </a:spcBef>
              <a:spcAft>
                <a:spcPts val="0"/>
              </a:spcAft>
              <a:buNone/>
              <a:defRPr sz="1100">
                <a:solidFill>
                  <a:schemeClr val="dk2"/>
                </a:solidFill>
                <a:latin typeface="Trebuchet MS"/>
                <a:ea typeface="Trebuchet MS"/>
                <a:cs typeface="Trebuchet MS"/>
                <a:sym typeface="Trebuchet MS"/>
              </a:defRPr>
            </a:lvl2pPr>
            <a:lvl3pPr indent="0" lvl="2" marL="0" marR="0" rtl="0" algn="r">
              <a:spcBef>
                <a:spcPts val="0"/>
              </a:spcBef>
              <a:spcAft>
                <a:spcPts val="0"/>
              </a:spcAft>
              <a:buNone/>
              <a:defRPr sz="1100">
                <a:solidFill>
                  <a:schemeClr val="dk2"/>
                </a:solidFill>
                <a:latin typeface="Trebuchet MS"/>
                <a:ea typeface="Trebuchet MS"/>
                <a:cs typeface="Trebuchet MS"/>
                <a:sym typeface="Trebuchet MS"/>
              </a:defRPr>
            </a:lvl3pPr>
            <a:lvl4pPr indent="0" lvl="3" marL="0" marR="0" rtl="0" algn="r">
              <a:spcBef>
                <a:spcPts val="0"/>
              </a:spcBef>
              <a:spcAft>
                <a:spcPts val="0"/>
              </a:spcAft>
              <a:buNone/>
              <a:defRPr sz="1100">
                <a:solidFill>
                  <a:schemeClr val="dk2"/>
                </a:solidFill>
                <a:latin typeface="Trebuchet MS"/>
                <a:ea typeface="Trebuchet MS"/>
                <a:cs typeface="Trebuchet MS"/>
                <a:sym typeface="Trebuchet MS"/>
              </a:defRPr>
            </a:lvl4pPr>
            <a:lvl5pPr indent="0" lvl="4" marL="0" marR="0" rtl="0" algn="r">
              <a:spcBef>
                <a:spcPts val="0"/>
              </a:spcBef>
              <a:spcAft>
                <a:spcPts val="0"/>
              </a:spcAft>
              <a:buNone/>
              <a:defRPr sz="1100">
                <a:solidFill>
                  <a:schemeClr val="dk2"/>
                </a:solidFill>
                <a:latin typeface="Trebuchet MS"/>
                <a:ea typeface="Trebuchet MS"/>
                <a:cs typeface="Trebuchet MS"/>
                <a:sym typeface="Trebuchet MS"/>
              </a:defRPr>
            </a:lvl5pPr>
            <a:lvl6pPr indent="0" lvl="5" marL="0" marR="0" rtl="0" algn="r">
              <a:spcBef>
                <a:spcPts val="0"/>
              </a:spcBef>
              <a:spcAft>
                <a:spcPts val="0"/>
              </a:spcAft>
              <a:buNone/>
              <a:defRPr sz="1100">
                <a:solidFill>
                  <a:schemeClr val="dk2"/>
                </a:solidFill>
                <a:latin typeface="Trebuchet MS"/>
                <a:ea typeface="Trebuchet MS"/>
                <a:cs typeface="Trebuchet MS"/>
                <a:sym typeface="Trebuchet MS"/>
              </a:defRPr>
            </a:lvl6pPr>
            <a:lvl7pPr indent="0" lvl="6" marL="0" marR="0" rtl="0" algn="r">
              <a:spcBef>
                <a:spcPts val="0"/>
              </a:spcBef>
              <a:spcAft>
                <a:spcPts val="0"/>
              </a:spcAft>
              <a:buNone/>
              <a:defRPr sz="1100">
                <a:solidFill>
                  <a:schemeClr val="dk2"/>
                </a:solidFill>
                <a:latin typeface="Trebuchet MS"/>
                <a:ea typeface="Trebuchet MS"/>
                <a:cs typeface="Trebuchet MS"/>
                <a:sym typeface="Trebuchet MS"/>
              </a:defRPr>
            </a:lvl7pPr>
            <a:lvl8pPr indent="0" lvl="7" marL="0" marR="0" rtl="0" algn="r">
              <a:spcBef>
                <a:spcPts val="0"/>
              </a:spcBef>
              <a:spcAft>
                <a:spcPts val="0"/>
              </a:spcAft>
              <a:buNone/>
              <a:defRPr sz="1100">
                <a:solidFill>
                  <a:schemeClr val="dk2"/>
                </a:solidFill>
                <a:latin typeface="Trebuchet MS"/>
                <a:ea typeface="Trebuchet MS"/>
                <a:cs typeface="Trebuchet MS"/>
                <a:sym typeface="Trebuchet MS"/>
              </a:defRPr>
            </a:lvl8pPr>
            <a:lvl9pPr indent="0" lvl="8" marL="0" marR="0" rtl="0" algn="r">
              <a:spcBef>
                <a:spcPts val="0"/>
              </a:spcBef>
              <a:spcAft>
                <a:spcPts val="0"/>
              </a:spcAft>
              <a:buNone/>
              <a:defRPr sz="1100">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l-GR"/>
              <a:t>‹#›</a:t>
            </a:fld>
            <a:endParaRPr/>
          </a:p>
        </p:txBody>
      </p:sp>
    </p:spTree>
  </p:cSld>
  <p:clrMap accent1="accent1" accent2="accent2" accent3="accent3" accent4="accent4" accent5="accent5" accent6="accent6" bg1="lt1" bg2="dk2" tx1="dk1" tx2="lt2" folHlink="folHlink" hlink="hlink"/>
  <p:sldLayoutIdLst>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dk1"/>
            </a:gs>
            <a:gs pos="65000">
              <a:schemeClr val="dk1"/>
            </a:gs>
            <a:gs pos="100000">
              <a:srgbClr val="5676AA"/>
            </a:gs>
          </a:gsLst>
          <a:lin ang="5400000" scaled="0"/>
        </a:gradFill>
      </p:bgPr>
    </p:bg>
    <p:spTree>
      <p:nvGrpSpPr>
        <p:cNvPr id="245" name="Shape 245"/>
        <p:cNvGrpSpPr/>
        <p:nvPr/>
      </p:nvGrpSpPr>
      <p:grpSpPr>
        <a:xfrm>
          <a:off x="0" y="0"/>
          <a:ext cx="0" cy="0"/>
          <a:chOff x="0" y="0"/>
          <a:chExt cx="0" cy="0"/>
        </a:xfrm>
      </p:grpSpPr>
      <p:sp>
        <p:nvSpPr>
          <p:cNvPr id="246" name="Google Shape;246;p118"/>
          <p:cNvSpPr/>
          <p:nvPr/>
        </p:nvSpPr>
        <p:spPr>
          <a:xfrm>
            <a:off x="0" y="0"/>
            <a:ext cx="365125" cy="6854825"/>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47" name="Google Shape;247;p118"/>
          <p:cNvSpPr/>
          <p:nvPr/>
        </p:nvSpPr>
        <p:spPr>
          <a:xfrm>
            <a:off x="255588" y="5046663"/>
            <a:ext cx="73025" cy="169227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48" name="Google Shape;248;p118"/>
          <p:cNvSpPr/>
          <p:nvPr/>
        </p:nvSpPr>
        <p:spPr>
          <a:xfrm>
            <a:off x="255588" y="4797425"/>
            <a:ext cx="73025" cy="228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49" name="Google Shape;249;p118"/>
          <p:cNvSpPr/>
          <p:nvPr/>
        </p:nvSpPr>
        <p:spPr>
          <a:xfrm>
            <a:off x="255588" y="4637088"/>
            <a:ext cx="73025" cy="138112"/>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50" name="Google Shape;250;p118"/>
          <p:cNvSpPr/>
          <p:nvPr/>
        </p:nvSpPr>
        <p:spPr>
          <a:xfrm>
            <a:off x="255588" y="4541838"/>
            <a:ext cx="73025" cy="7461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51" name="Google Shape;251;p118"/>
          <p:cNvSpPr/>
          <p:nvPr/>
        </p:nvSpPr>
        <p:spPr>
          <a:xfrm>
            <a:off x="309563" y="681038"/>
            <a:ext cx="46037"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52" name="Google Shape;252;p118"/>
          <p:cNvSpPr/>
          <p:nvPr/>
        </p:nvSpPr>
        <p:spPr>
          <a:xfrm>
            <a:off x="268288" y="681038"/>
            <a:ext cx="28575"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53" name="Google Shape;253;p118"/>
          <p:cNvSpPr/>
          <p:nvPr/>
        </p:nvSpPr>
        <p:spPr>
          <a:xfrm>
            <a:off x="249238" y="681038"/>
            <a:ext cx="9525"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54" name="Google Shape;254;p118"/>
          <p:cNvSpPr/>
          <p:nvPr/>
        </p:nvSpPr>
        <p:spPr>
          <a:xfrm>
            <a:off x="222250" y="681038"/>
            <a:ext cx="7938" cy="365125"/>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55" name="Google Shape;255;p118"/>
          <p:cNvSpPr txBox="1"/>
          <p:nvPr>
            <p:ph type="title"/>
          </p:nvPr>
        </p:nvSpPr>
        <p:spPr>
          <a:xfrm>
            <a:off x="914400" y="512763"/>
            <a:ext cx="7772400" cy="914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1pPr>
            <a:lvl2pPr lvl="1"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2pPr>
            <a:lvl3pPr lvl="2"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3pPr>
            <a:lvl4pPr lvl="3"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4pPr>
            <a:lvl5pPr lvl="4"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5pPr>
            <a:lvl6pPr lvl="5"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6pPr>
            <a:lvl7pPr lvl="6"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7pPr>
            <a:lvl8pPr lvl="7"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8pPr>
            <a:lvl9pPr lvl="8" marR="0" rtl="0" algn="l">
              <a:spcBef>
                <a:spcPts val="0"/>
              </a:spcBef>
              <a:spcAft>
                <a:spcPts val="0"/>
              </a:spcAft>
              <a:buSzPts val="1400"/>
              <a:buNone/>
              <a:defRPr b="0" i="0" sz="4000" u="none" cap="none" strike="noStrike">
                <a:solidFill>
                  <a:srgbClr val="C1EEFF"/>
                </a:solidFill>
                <a:latin typeface="Consolas"/>
                <a:ea typeface="Consolas"/>
                <a:cs typeface="Consolas"/>
                <a:sym typeface="Consolas"/>
              </a:defRPr>
            </a:lvl9pPr>
          </a:lstStyle>
          <a:p/>
        </p:txBody>
      </p:sp>
      <p:sp>
        <p:nvSpPr>
          <p:cNvPr id="256" name="Google Shape;256;p118"/>
          <p:cNvSpPr txBox="1"/>
          <p:nvPr>
            <p:ph idx="1" type="body"/>
          </p:nvPr>
        </p:nvSpPr>
        <p:spPr>
          <a:xfrm>
            <a:off x="914400" y="1784350"/>
            <a:ext cx="7772400" cy="4572000"/>
          </a:xfrm>
          <a:prstGeom prst="rect">
            <a:avLst/>
          </a:prstGeom>
          <a:noFill/>
          <a:ln>
            <a:noFill/>
          </a:ln>
        </p:spPr>
        <p:txBody>
          <a:bodyPr anchorCtr="0" anchor="t" bIns="45700" lIns="91425" spcFirstLastPara="1" rIns="91425" wrap="square" tIns="45700">
            <a:noAutofit/>
          </a:bodyPr>
          <a:lstStyle>
            <a:lvl1pPr indent="-409575" lvl="0" marL="457200" marR="0" rtl="0" algn="l">
              <a:spcBef>
                <a:spcPts val="700"/>
              </a:spcBef>
              <a:spcAft>
                <a:spcPts val="0"/>
              </a:spcAft>
              <a:buClr>
                <a:schemeClr val="lt2"/>
              </a:buClr>
              <a:buSzPts val="2850"/>
              <a:buFont typeface="Noto Sans Symbols"/>
              <a:buChar char="▪"/>
              <a:defRPr b="0" i="0" sz="3000" u="none" cap="none" strike="noStrike">
                <a:solidFill>
                  <a:schemeClr val="lt1"/>
                </a:solidFill>
                <a:latin typeface="Corbel"/>
                <a:ea typeface="Corbel"/>
                <a:cs typeface="Corbel"/>
                <a:sym typeface="Corbel"/>
              </a:defRPr>
            </a:lvl1pPr>
            <a:lvl2pPr indent="-377190" lvl="1" marL="914400" marR="0" rtl="0" algn="l">
              <a:spcBef>
                <a:spcPts val="520"/>
              </a:spcBef>
              <a:spcAft>
                <a:spcPts val="0"/>
              </a:spcAft>
              <a:buClr>
                <a:schemeClr val="accent2"/>
              </a:buClr>
              <a:buSzPts val="2340"/>
              <a:buFont typeface="Noto Sans Symbols"/>
              <a:buChar char="🢭"/>
              <a:defRPr b="0" i="0" sz="2600" u="none" cap="none" strike="noStrike">
                <a:solidFill>
                  <a:schemeClr val="lt1"/>
                </a:solidFill>
                <a:latin typeface="Corbel"/>
                <a:ea typeface="Corbel"/>
                <a:cs typeface="Corbel"/>
                <a:sym typeface="Corbel"/>
              </a:defRPr>
            </a:lvl2pPr>
            <a:lvl3pPr indent="-381000" lvl="2" marL="1371600" marR="0" rtl="0" algn="l">
              <a:spcBef>
                <a:spcPts val="480"/>
              </a:spcBef>
              <a:spcAft>
                <a:spcPts val="0"/>
              </a:spcAft>
              <a:buClr>
                <a:schemeClr val="accent2"/>
              </a:buClr>
              <a:buSzPts val="2400"/>
              <a:buFont typeface="Noto Sans Symbols"/>
              <a:buChar char="■"/>
              <a:defRPr b="0" i="0" sz="2400" u="none" cap="none" strike="noStrike">
                <a:solidFill>
                  <a:schemeClr val="lt1"/>
                </a:solidFill>
                <a:latin typeface="Corbel"/>
                <a:ea typeface="Corbel"/>
                <a:cs typeface="Corbel"/>
                <a:sym typeface="Corbel"/>
              </a:defRPr>
            </a:lvl3pPr>
            <a:lvl4pPr indent="-368300" lvl="3" marL="1828800" marR="0" rtl="0" algn="l">
              <a:spcBef>
                <a:spcPts val="440"/>
              </a:spcBef>
              <a:spcAft>
                <a:spcPts val="0"/>
              </a:spcAft>
              <a:buClr>
                <a:srgbClr val="FEB80A"/>
              </a:buClr>
              <a:buSzPts val="2200"/>
              <a:buFont typeface="Noto Sans Symbols"/>
              <a:buChar char="🢝"/>
              <a:defRPr b="0" i="0" sz="2200" u="none" cap="none" strike="noStrike">
                <a:solidFill>
                  <a:schemeClr val="lt1"/>
                </a:solidFill>
                <a:latin typeface="Corbel"/>
                <a:ea typeface="Corbel"/>
                <a:cs typeface="Corbel"/>
                <a:sym typeface="Corbel"/>
              </a:defRPr>
            </a:lvl4pPr>
            <a:lvl5pPr indent="-355600" lvl="4" marL="2286000" marR="0" rtl="0" algn="l">
              <a:spcBef>
                <a:spcPts val="400"/>
              </a:spcBef>
              <a:spcAft>
                <a:spcPts val="0"/>
              </a:spcAft>
              <a:buClr>
                <a:srgbClr val="FEB80A"/>
              </a:buClr>
              <a:buSzPts val="2000"/>
              <a:buFont typeface="Noto Sans Symbols"/>
              <a:buChar char="●"/>
              <a:defRPr b="0" i="0" sz="2000" u="none" cap="none" strike="noStrike">
                <a:solidFill>
                  <a:schemeClr val="lt1"/>
                </a:solidFill>
                <a:latin typeface="Corbel"/>
                <a:ea typeface="Corbel"/>
                <a:cs typeface="Corbel"/>
                <a:sym typeface="Corbel"/>
              </a:defRPr>
            </a:lvl5pPr>
            <a:lvl6pPr indent="-342900" lvl="5" marL="2743200" marR="0" rtl="0" algn="l">
              <a:spcBef>
                <a:spcPts val="360"/>
              </a:spcBef>
              <a:spcAft>
                <a:spcPts val="0"/>
              </a:spcAft>
              <a:buClr>
                <a:schemeClr val="accent3"/>
              </a:buClr>
              <a:buSzPts val="1800"/>
              <a:buFont typeface="Noto Sans Symbols"/>
              <a:buChar char="●"/>
              <a:defRPr b="0" i="0" sz="1800" u="none" cap="none" strike="noStrike">
                <a:solidFill>
                  <a:schemeClr val="lt1"/>
                </a:solidFill>
                <a:latin typeface="Corbel"/>
                <a:ea typeface="Corbel"/>
                <a:cs typeface="Corbel"/>
                <a:sym typeface="Corbel"/>
              </a:defRPr>
            </a:lvl6pPr>
            <a:lvl7pPr indent="-330200" lvl="6" marL="3200400" marR="0" rtl="0" algn="l">
              <a:spcBef>
                <a:spcPts val="320"/>
              </a:spcBef>
              <a:spcAft>
                <a:spcPts val="0"/>
              </a:spcAft>
              <a:buClr>
                <a:schemeClr val="accent4"/>
              </a:buClr>
              <a:buSzPts val="1600"/>
              <a:buFont typeface="Noto Sans Symbols"/>
              <a:buChar char="●"/>
              <a:defRPr b="0" i="0" sz="1600" u="none" cap="none" strike="noStrike">
                <a:solidFill>
                  <a:schemeClr val="lt1"/>
                </a:solidFill>
                <a:latin typeface="Corbel"/>
                <a:ea typeface="Corbel"/>
                <a:cs typeface="Corbel"/>
                <a:sym typeface="Corbel"/>
              </a:defRPr>
            </a:lvl7pPr>
            <a:lvl8pPr indent="-330200" lvl="7" marL="3657600" marR="0" rtl="0" algn="l">
              <a:spcBef>
                <a:spcPts val="320"/>
              </a:spcBef>
              <a:spcAft>
                <a:spcPts val="0"/>
              </a:spcAft>
              <a:buClr>
                <a:schemeClr val="accent4"/>
              </a:buClr>
              <a:buSzPts val="1600"/>
              <a:buFont typeface="Noto Sans Symbols"/>
              <a:buChar char="●"/>
              <a:defRPr b="0" i="0" sz="1600" u="none" cap="none" strike="noStrike">
                <a:solidFill>
                  <a:schemeClr val="lt1"/>
                </a:solidFill>
                <a:latin typeface="Corbel"/>
                <a:ea typeface="Corbel"/>
                <a:cs typeface="Corbel"/>
                <a:sym typeface="Corbel"/>
              </a:defRPr>
            </a:lvl8pPr>
            <a:lvl9pPr indent="-330200" lvl="8" marL="4114800" marR="0" rtl="0" algn="l">
              <a:spcBef>
                <a:spcPts val="320"/>
              </a:spcBef>
              <a:spcAft>
                <a:spcPts val="0"/>
              </a:spcAft>
              <a:buClr>
                <a:schemeClr val="accent4"/>
              </a:buClr>
              <a:buSzPts val="1600"/>
              <a:buFont typeface="Noto Sans Symbols"/>
              <a:buChar char="●"/>
              <a:defRPr b="0" i="0" sz="1600" u="none" cap="none" strike="noStrike">
                <a:solidFill>
                  <a:schemeClr val="lt1"/>
                </a:solidFill>
                <a:latin typeface="Corbel"/>
                <a:ea typeface="Corbel"/>
                <a:cs typeface="Corbel"/>
                <a:sym typeface="Corbel"/>
              </a:defRPr>
            </a:lvl9pPr>
          </a:lstStyle>
          <a:p/>
        </p:txBody>
      </p:sp>
      <p:sp>
        <p:nvSpPr>
          <p:cNvPr id="257" name="Google Shape;257;p118"/>
          <p:cNvSpPr txBox="1"/>
          <p:nvPr>
            <p:ph idx="10" type="dt"/>
          </p:nvPr>
        </p:nvSpPr>
        <p:spPr>
          <a:xfrm>
            <a:off x="6477000" y="6416675"/>
            <a:ext cx="2133600" cy="365125"/>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100" u="none" cap="none" strike="noStrike">
                <a:solidFill>
                  <a:schemeClr val="lt2"/>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258" name="Google Shape;258;p118"/>
          <p:cNvSpPr txBox="1"/>
          <p:nvPr>
            <p:ph idx="11" type="ftr"/>
          </p:nvPr>
        </p:nvSpPr>
        <p:spPr>
          <a:xfrm>
            <a:off x="914400" y="6416675"/>
            <a:ext cx="5562600" cy="365125"/>
          </a:xfrm>
          <a:prstGeom prst="rect">
            <a:avLst/>
          </a:prstGeom>
          <a:noFill/>
          <a:ln>
            <a:noFill/>
          </a:ln>
        </p:spPr>
        <p:txBody>
          <a:bodyPr anchorCtr="0" anchor="b" bIns="45700" lIns="91425" spcFirstLastPara="1" rIns="91425" wrap="square" tIns="45700">
            <a:noAutofit/>
          </a:bodyPr>
          <a:lstStyle>
            <a:lvl1pPr lvl="0" marR="0" rtl="0" algn="r">
              <a:spcBef>
                <a:spcPts val="0"/>
              </a:spcBef>
              <a:spcAft>
                <a:spcPts val="0"/>
              </a:spcAft>
              <a:buSzPts val="1400"/>
              <a:buNone/>
              <a:defRPr b="0" i="0" sz="1100" u="none" cap="none" strike="noStrike">
                <a:solidFill>
                  <a:schemeClr val="lt2"/>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259" name="Google Shape;259;p118"/>
          <p:cNvSpPr txBox="1"/>
          <p:nvPr>
            <p:ph idx="12" type="sldNum"/>
          </p:nvPr>
        </p:nvSpPr>
        <p:spPr>
          <a:xfrm>
            <a:off x="8610600" y="6416675"/>
            <a:ext cx="457200" cy="365125"/>
          </a:xfrm>
          <a:prstGeom prst="rect">
            <a:avLst/>
          </a:prstGeom>
          <a:noFill/>
          <a:ln>
            <a:noFill/>
          </a:ln>
        </p:spPr>
        <p:txBody>
          <a:bodyPr anchorCtr="0" anchor="b" bIns="45700" lIns="91425" spcFirstLastPara="1" rIns="91425" wrap="square" tIns="45700">
            <a:noAutofit/>
          </a:bodyPr>
          <a:lstStyle>
            <a:lvl1pPr indent="0" lvl="0" marL="0" marR="0" rtl="0" algn="l">
              <a:spcBef>
                <a:spcPts val="0"/>
              </a:spcBef>
              <a:spcAft>
                <a:spcPts val="0"/>
              </a:spcAft>
              <a:buNone/>
              <a:defRPr b="0" i="0" sz="1200" u="none" cap="none" strike="noStrike">
                <a:solidFill>
                  <a:schemeClr val="lt2"/>
                </a:solidFill>
                <a:latin typeface="Corbel"/>
                <a:ea typeface="Corbel"/>
                <a:cs typeface="Corbel"/>
                <a:sym typeface="Corbel"/>
              </a:defRPr>
            </a:lvl1pPr>
            <a:lvl2pPr indent="0" lvl="1" marL="0" marR="0" rtl="0" algn="l">
              <a:spcBef>
                <a:spcPts val="0"/>
              </a:spcBef>
              <a:spcAft>
                <a:spcPts val="0"/>
              </a:spcAft>
              <a:buNone/>
              <a:defRPr b="0" i="0" sz="1200" u="none" cap="none" strike="noStrike">
                <a:solidFill>
                  <a:schemeClr val="lt2"/>
                </a:solidFill>
                <a:latin typeface="Corbel"/>
                <a:ea typeface="Corbel"/>
                <a:cs typeface="Corbel"/>
                <a:sym typeface="Corbel"/>
              </a:defRPr>
            </a:lvl2pPr>
            <a:lvl3pPr indent="0" lvl="2" marL="0" marR="0" rtl="0" algn="l">
              <a:spcBef>
                <a:spcPts val="0"/>
              </a:spcBef>
              <a:spcAft>
                <a:spcPts val="0"/>
              </a:spcAft>
              <a:buNone/>
              <a:defRPr b="0" i="0" sz="1200" u="none" cap="none" strike="noStrike">
                <a:solidFill>
                  <a:schemeClr val="lt2"/>
                </a:solidFill>
                <a:latin typeface="Corbel"/>
                <a:ea typeface="Corbel"/>
                <a:cs typeface="Corbel"/>
                <a:sym typeface="Corbel"/>
              </a:defRPr>
            </a:lvl3pPr>
            <a:lvl4pPr indent="0" lvl="3" marL="0" marR="0" rtl="0" algn="l">
              <a:spcBef>
                <a:spcPts val="0"/>
              </a:spcBef>
              <a:spcAft>
                <a:spcPts val="0"/>
              </a:spcAft>
              <a:buNone/>
              <a:defRPr b="0" i="0" sz="1200" u="none" cap="none" strike="noStrike">
                <a:solidFill>
                  <a:schemeClr val="lt2"/>
                </a:solidFill>
                <a:latin typeface="Corbel"/>
                <a:ea typeface="Corbel"/>
                <a:cs typeface="Corbel"/>
                <a:sym typeface="Corbel"/>
              </a:defRPr>
            </a:lvl4pPr>
            <a:lvl5pPr indent="0" lvl="4" marL="0" marR="0" rtl="0" algn="l">
              <a:spcBef>
                <a:spcPts val="0"/>
              </a:spcBef>
              <a:spcAft>
                <a:spcPts val="0"/>
              </a:spcAft>
              <a:buNone/>
              <a:defRPr b="0" i="0" sz="1200" u="none" cap="none" strike="noStrike">
                <a:solidFill>
                  <a:schemeClr val="lt2"/>
                </a:solidFill>
                <a:latin typeface="Corbel"/>
                <a:ea typeface="Corbel"/>
                <a:cs typeface="Corbel"/>
                <a:sym typeface="Corbel"/>
              </a:defRPr>
            </a:lvl5pPr>
            <a:lvl6pPr indent="0" lvl="5" marL="0" marR="0" rtl="0" algn="l">
              <a:spcBef>
                <a:spcPts val="0"/>
              </a:spcBef>
              <a:spcAft>
                <a:spcPts val="0"/>
              </a:spcAft>
              <a:buNone/>
              <a:defRPr b="0" i="0" sz="1200" u="none" cap="none" strike="noStrike">
                <a:solidFill>
                  <a:schemeClr val="lt2"/>
                </a:solidFill>
                <a:latin typeface="Corbel"/>
                <a:ea typeface="Corbel"/>
                <a:cs typeface="Corbel"/>
                <a:sym typeface="Corbel"/>
              </a:defRPr>
            </a:lvl6pPr>
            <a:lvl7pPr indent="0" lvl="6" marL="0" marR="0" rtl="0" algn="l">
              <a:spcBef>
                <a:spcPts val="0"/>
              </a:spcBef>
              <a:spcAft>
                <a:spcPts val="0"/>
              </a:spcAft>
              <a:buNone/>
              <a:defRPr b="0" i="0" sz="1200" u="none" cap="none" strike="noStrike">
                <a:solidFill>
                  <a:schemeClr val="lt2"/>
                </a:solidFill>
                <a:latin typeface="Corbel"/>
                <a:ea typeface="Corbel"/>
                <a:cs typeface="Corbel"/>
                <a:sym typeface="Corbel"/>
              </a:defRPr>
            </a:lvl7pPr>
            <a:lvl8pPr indent="0" lvl="7" marL="0" marR="0" rtl="0" algn="l">
              <a:spcBef>
                <a:spcPts val="0"/>
              </a:spcBef>
              <a:spcAft>
                <a:spcPts val="0"/>
              </a:spcAft>
              <a:buNone/>
              <a:defRPr b="0" i="0" sz="1200" u="none" cap="none" strike="noStrike">
                <a:solidFill>
                  <a:schemeClr val="lt2"/>
                </a:solidFill>
                <a:latin typeface="Corbel"/>
                <a:ea typeface="Corbel"/>
                <a:cs typeface="Corbel"/>
                <a:sym typeface="Corbel"/>
              </a:defRPr>
            </a:lvl8pPr>
            <a:lvl9pPr indent="0" lvl="8" marL="0" marR="0" rtl="0" algn="l">
              <a:spcBef>
                <a:spcPts val="0"/>
              </a:spcBef>
              <a:spcAft>
                <a:spcPts val="0"/>
              </a:spcAft>
              <a:buNone/>
              <a:defRPr b="0" i="0" sz="1200" u="none" cap="none" strike="noStrike">
                <a:solidFill>
                  <a:schemeClr val="lt2"/>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l-GR"/>
              <a:t>‹#›</a:t>
            </a:fld>
            <a:endParaRPr/>
          </a:p>
        </p:txBody>
      </p:sp>
    </p:spTree>
  </p:cSld>
  <p:clrMap accent1="accent1" accent2="accent2" accent3="accent3" accent4="accent4" accent5="accent5" accent6="accent6" bg1="lt1" bg2="dk2" tx1="dk1" tx2="lt2" folHlink="folHlink" hlink="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3" name="Shape 383"/>
        <p:cNvGrpSpPr/>
        <p:nvPr/>
      </p:nvGrpSpPr>
      <p:grpSpPr>
        <a:xfrm>
          <a:off x="0" y="0"/>
          <a:ext cx="0" cy="0"/>
          <a:chOff x="0" y="0"/>
          <a:chExt cx="0" cy="0"/>
        </a:xfrm>
      </p:grpSpPr>
      <p:sp>
        <p:nvSpPr>
          <p:cNvPr id="384" name="Google Shape;384;p120"/>
          <p:cNvSpPr/>
          <p:nvPr/>
        </p:nvSpPr>
        <p:spPr>
          <a:xfrm flipH="1">
            <a:off x="8153400" y="0"/>
            <a:ext cx="990600" cy="6858000"/>
          </a:xfrm>
          <a:prstGeom prst="rect">
            <a:avLst/>
          </a:prstGeom>
          <a:blipFill rotWithShape="1">
            <a:blip r:embed="rId1">
              <a:alphaModFix amt="43000"/>
            </a:blip>
            <a:tile algn="tl" flip="none" tx="0" sx="50000" ty="0" sy="50000"/>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85" name="Google Shape;385;p120"/>
          <p:cNvSpPr txBox="1"/>
          <p:nvPr>
            <p:ph type="title"/>
          </p:nvPr>
        </p:nvSpPr>
        <p:spPr>
          <a:xfrm>
            <a:off x="457200" y="320675"/>
            <a:ext cx="7239000" cy="1143000"/>
          </a:xfrm>
          <a:prstGeom prst="rect">
            <a:avLst/>
          </a:prstGeom>
          <a:noFill/>
          <a:ln>
            <a:noFill/>
          </a:ln>
        </p:spPr>
        <p:txBody>
          <a:bodyPr anchorCtr="0" anchor="b" bIns="0" lIns="45700" spcFirstLastPara="1" rIns="45700" wrap="square" tIns="0">
            <a:normAutofit/>
          </a:bodyPr>
          <a:lstStyle>
            <a:lvl1pPr lvl="0" marR="0" rtl="0" algn="l">
              <a:spcBef>
                <a:spcPts val="0"/>
              </a:spcBef>
              <a:spcAft>
                <a:spcPts val="0"/>
              </a:spcAft>
              <a:buSzPts val="1400"/>
              <a:buNone/>
              <a:defRPr b="1" i="0" sz="3800" u="none" cap="none" strike="noStrike">
                <a:solidFill>
                  <a:srgbClr val="FEF7F0"/>
                </a:solidFill>
                <a:latin typeface="Trebuchet MS"/>
                <a:ea typeface="Trebuchet MS"/>
                <a:cs typeface="Trebuchet MS"/>
                <a:sym typeface="Trebuchet MS"/>
              </a:defRPr>
            </a:lvl1pPr>
            <a:lvl2pPr lvl="1" marR="0" rtl="0" algn="l">
              <a:spcBef>
                <a:spcPts val="0"/>
              </a:spcBef>
              <a:spcAft>
                <a:spcPts val="0"/>
              </a:spcAft>
              <a:buSzPts val="1400"/>
              <a:buNone/>
              <a:defRPr b="1" i="0" sz="3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1" i="0" sz="3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1" i="0" sz="3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1" i="0" sz="3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1" i="0" sz="3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1" i="0" sz="3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1" i="0" sz="3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1" i="0" sz="3800" u="none" cap="none" strike="noStrike">
                <a:solidFill>
                  <a:schemeClr val="dk1"/>
                </a:solidFill>
                <a:latin typeface="Trebuchet MS"/>
                <a:ea typeface="Trebuchet MS"/>
                <a:cs typeface="Trebuchet MS"/>
                <a:sym typeface="Trebuchet MS"/>
              </a:defRPr>
            </a:lvl9pPr>
          </a:lstStyle>
          <a:p/>
        </p:txBody>
      </p:sp>
      <p:sp>
        <p:nvSpPr>
          <p:cNvPr id="386" name="Google Shape;386;p120"/>
          <p:cNvSpPr txBox="1"/>
          <p:nvPr>
            <p:ph idx="1" type="body"/>
          </p:nvPr>
        </p:nvSpPr>
        <p:spPr>
          <a:xfrm>
            <a:off x="457200" y="1609725"/>
            <a:ext cx="7239000" cy="4846638"/>
          </a:xfrm>
          <a:prstGeom prst="rect">
            <a:avLst/>
          </a:prstGeom>
          <a:noFill/>
          <a:ln>
            <a:noFill/>
          </a:ln>
        </p:spPr>
        <p:txBody>
          <a:bodyPr anchorCtr="0" anchor="t" bIns="45700" lIns="91425" spcFirstLastPara="1" rIns="91425" wrap="square" tIns="45700">
            <a:noAutofit/>
          </a:bodyPr>
          <a:lstStyle>
            <a:lvl1pPr indent="-349123" lvl="0" marL="457200" marR="0" rtl="0" algn="l">
              <a:spcBef>
                <a:spcPts val="600"/>
              </a:spcBef>
              <a:spcAft>
                <a:spcPts val="0"/>
              </a:spcAft>
              <a:buClr>
                <a:schemeClr val="dk2"/>
              </a:buClr>
              <a:buSzPts val="1898"/>
              <a:buFont typeface="Noto Sans Symbols"/>
              <a:buChar char="⦿"/>
              <a:defRPr b="0" i="0" sz="2600" u="none" cap="none" strike="noStrike">
                <a:solidFill>
                  <a:schemeClr val="dk1"/>
                </a:solidFill>
                <a:latin typeface="Trebuchet MS"/>
                <a:ea typeface="Trebuchet MS"/>
                <a:cs typeface="Trebuchet MS"/>
                <a:sym typeface="Trebuchet MS"/>
              </a:defRPr>
            </a:lvl1pPr>
            <a:lvl2pPr indent="-345440" lvl="1" marL="914400" marR="0" rtl="0" algn="l">
              <a:spcBef>
                <a:spcPts val="500"/>
              </a:spcBef>
              <a:spcAft>
                <a:spcPts val="0"/>
              </a:spcAft>
              <a:buClr>
                <a:srgbClr val="F9B639"/>
              </a:buClr>
              <a:buSzPts val="1840"/>
              <a:buFont typeface="Noto Sans Symbols"/>
              <a:buChar char="◼"/>
              <a:defRPr b="0" i="0" sz="2300" u="none" cap="none" strike="noStrike">
                <a:solidFill>
                  <a:srgbClr val="6C6C6C"/>
                </a:solidFill>
                <a:latin typeface="Trebuchet MS"/>
                <a:ea typeface="Trebuchet MS"/>
                <a:cs typeface="Trebuchet MS"/>
                <a:sym typeface="Trebuchet MS"/>
              </a:defRPr>
            </a:lvl2pPr>
            <a:lvl3pPr indent="-304800" lvl="2" marL="1371600" marR="0" rtl="0" algn="l">
              <a:spcBef>
                <a:spcPts val="400"/>
              </a:spcBef>
              <a:spcAft>
                <a:spcPts val="0"/>
              </a:spcAft>
              <a:buClr>
                <a:srgbClr val="F9B639"/>
              </a:buClr>
              <a:buSzPts val="1200"/>
              <a:buFont typeface="Noto Sans Symbols"/>
              <a:buChar char="🞆"/>
              <a:defRPr b="0" i="0" sz="2000" u="none" cap="none" strike="noStrike">
                <a:solidFill>
                  <a:schemeClr val="dk1"/>
                </a:solidFill>
                <a:latin typeface="Trebuchet MS"/>
                <a:ea typeface="Trebuchet MS"/>
                <a:cs typeface="Trebuchet MS"/>
                <a:sym typeface="Trebuchet MS"/>
              </a:defRPr>
            </a:lvl3pPr>
            <a:lvl4pPr indent="-330200" lvl="3" marL="1828800" marR="0" rtl="0" algn="l">
              <a:spcBef>
                <a:spcPts val="400"/>
              </a:spcBef>
              <a:spcAft>
                <a:spcPts val="0"/>
              </a:spcAft>
              <a:buClr>
                <a:srgbClr val="F9B639"/>
              </a:buClr>
              <a:buSzPts val="1600"/>
              <a:buFont typeface="Noto Sans Symbols"/>
              <a:buChar char="⚫"/>
              <a:defRPr b="0" i="0" sz="2000" u="none" cap="none" strike="noStrike">
                <a:solidFill>
                  <a:srgbClr val="6C6C6C"/>
                </a:solidFill>
                <a:latin typeface="Trebuchet MS"/>
                <a:ea typeface="Trebuchet MS"/>
                <a:cs typeface="Trebuchet MS"/>
                <a:sym typeface="Trebuchet MS"/>
              </a:defRPr>
            </a:lvl4pPr>
            <a:lvl5pPr indent="-308610" lvl="4" marL="2286000" marR="0" rtl="0" algn="l">
              <a:spcBef>
                <a:spcPts val="400"/>
              </a:spcBef>
              <a:spcAft>
                <a:spcPts val="0"/>
              </a:spcAft>
              <a:buClr>
                <a:srgbClr val="F9B639"/>
              </a:buClr>
              <a:buSzPts val="1260"/>
              <a:buFont typeface="Noto Sans Symbols"/>
              <a:buChar char="◉"/>
              <a:defRPr b="0" i="0" sz="1800" u="none" cap="none" strike="noStrike">
                <a:solidFill>
                  <a:schemeClr val="dk1"/>
                </a:solidFill>
                <a:latin typeface="Trebuchet MS"/>
                <a:ea typeface="Trebuchet MS"/>
                <a:cs typeface="Trebuchet MS"/>
                <a:sym typeface="Trebuchet MS"/>
              </a:defRPr>
            </a:lvl5pPr>
            <a:lvl6pPr indent="-320039" lvl="5" marL="2743200" marR="0" rtl="0" algn="l">
              <a:spcBef>
                <a:spcPts val="400"/>
              </a:spcBef>
              <a:spcAft>
                <a:spcPts val="0"/>
              </a:spcAft>
              <a:buClr>
                <a:schemeClr val="accent4"/>
              </a:buClr>
              <a:buSzPts val="1440"/>
              <a:buFont typeface="Noto Sans Symbols"/>
              <a:buChar char="⚫"/>
              <a:defRPr b="0" i="0" sz="1800" u="none" cap="none" strike="noStrike">
                <a:solidFill>
                  <a:srgbClr val="6C6C6C"/>
                </a:solidFill>
                <a:latin typeface="Trebuchet MS"/>
                <a:ea typeface="Trebuchet MS"/>
                <a:cs typeface="Trebuchet MS"/>
                <a:sym typeface="Trebuchet MS"/>
              </a:defRPr>
            </a:lvl6pPr>
            <a:lvl7pPr indent="-309879" lvl="6" marL="3200400" marR="0" rtl="0" algn="l">
              <a:spcBef>
                <a:spcPts val="320"/>
              </a:spcBef>
              <a:spcAft>
                <a:spcPts val="0"/>
              </a:spcAft>
              <a:buClr>
                <a:schemeClr val="accent4"/>
              </a:buClr>
              <a:buSzPts val="1280"/>
              <a:buFont typeface="Noto Sans Symbols"/>
              <a:buChar char="◼"/>
              <a:defRPr b="0" i="0" sz="1600" u="none" cap="none" strike="noStrike">
                <a:solidFill>
                  <a:schemeClr val="dk1"/>
                </a:solidFill>
                <a:latin typeface="Trebuchet MS"/>
                <a:ea typeface="Trebuchet MS"/>
                <a:cs typeface="Trebuchet MS"/>
                <a:sym typeface="Trebuchet MS"/>
              </a:defRPr>
            </a:lvl7pPr>
            <a:lvl8pPr indent="-330200" lvl="7" marL="3657600" marR="0" rtl="0" algn="l">
              <a:spcBef>
                <a:spcPts val="300"/>
              </a:spcBef>
              <a:spcAft>
                <a:spcPts val="0"/>
              </a:spcAft>
              <a:buClr>
                <a:schemeClr val="accent4"/>
              </a:buClr>
              <a:buSzPts val="1600"/>
              <a:buFont typeface="Trebuchet MS"/>
              <a:buChar char="•"/>
              <a:defRPr b="0" i="0" sz="1600" u="none" cap="none" strike="noStrike">
                <a:solidFill>
                  <a:srgbClr val="6C6C6C"/>
                </a:solidFill>
                <a:latin typeface="Trebuchet MS"/>
                <a:ea typeface="Trebuchet MS"/>
                <a:cs typeface="Trebuchet MS"/>
                <a:sym typeface="Trebuchet MS"/>
              </a:defRPr>
            </a:lvl8pPr>
            <a:lvl9pPr indent="-317500" lvl="8" marL="4114800" marR="0" rtl="0" algn="l">
              <a:spcBef>
                <a:spcPts val="280"/>
              </a:spcBef>
              <a:spcAft>
                <a:spcPts val="0"/>
              </a:spcAft>
              <a:buClr>
                <a:schemeClr val="accent4"/>
              </a:buClr>
              <a:buSzPts val="1400"/>
              <a:buFont typeface="Noto Sans Symbols"/>
              <a:buChar char="▪"/>
              <a:defRPr b="0" i="0" sz="1400" u="none" cap="none" strike="noStrike">
                <a:solidFill>
                  <a:schemeClr val="dk1"/>
                </a:solidFill>
                <a:latin typeface="Trebuchet MS"/>
                <a:ea typeface="Trebuchet MS"/>
                <a:cs typeface="Trebuchet MS"/>
                <a:sym typeface="Trebuchet MS"/>
              </a:defRPr>
            </a:lvl9pPr>
          </a:lstStyle>
          <a:p/>
        </p:txBody>
      </p:sp>
      <p:sp>
        <p:nvSpPr>
          <p:cNvPr id="387" name="Google Shape;387;p120"/>
          <p:cNvSpPr txBox="1"/>
          <p:nvPr>
            <p:ph idx="10" type="dt"/>
          </p:nvPr>
        </p:nvSpPr>
        <p:spPr>
          <a:xfrm>
            <a:off x="4246563" y="6557963"/>
            <a:ext cx="2001837" cy="227012"/>
          </a:xfrm>
          <a:prstGeom prst="rect">
            <a:avLst/>
          </a:prstGeom>
          <a:noFill/>
          <a:ln>
            <a:noFill/>
          </a:ln>
        </p:spPr>
        <p:txBody>
          <a:bodyPr anchorCtr="0" anchor="b" bIns="0" lIns="91425" spcFirstLastPara="1" rIns="91425" wrap="square" tIns="0">
            <a:noAutofit/>
          </a:bodyPr>
          <a:lstStyle>
            <a:lvl1pPr lvl="0" marR="0" rtl="0" algn="l">
              <a:spcBef>
                <a:spcPts val="0"/>
              </a:spcBef>
              <a:spcAft>
                <a:spcPts val="0"/>
              </a:spcAft>
              <a:buSzPts val="1400"/>
              <a:buNone/>
              <a:defRPr b="0" i="0" sz="1000" u="none" cap="none" strike="noStrike">
                <a:solidFill>
                  <a:schemeClr val="dk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88" name="Google Shape;388;p120"/>
          <p:cNvSpPr txBox="1"/>
          <p:nvPr>
            <p:ph idx="11" type="ftr"/>
          </p:nvPr>
        </p:nvSpPr>
        <p:spPr>
          <a:xfrm>
            <a:off x="457200" y="6557963"/>
            <a:ext cx="3657600" cy="228600"/>
          </a:xfrm>
          <a:prstGeom prst="rect">
            <a:avLst/>
          </a:prstGeom>
          <a:noFill/>
          <a:ln>
            <a:noFill/>
          </a:ln>
        </p:spPr>
        <p:txBody>
          <a:bodyPr anchorCtr="0" anchor="b" bIns="0" lIns="91425" spcFirstLastPara="1" rIns="91425" wrap="square" tIns="0">
            <a:noAutofit/>
          </a:bodyPr>
          <a:lstStyle>
            <a:lvl1pPr lvl="0" marR="0" rtl="0" algn="r">
              <a:spcBef>
                <a:spcPts val="0"/>
              </a:spcBef>
              <a:spcAft>
                <a:spcPts val="0"/>
              </a:spcAft>
              <a:buSzPts val="1400"/>
              <a:buNone/>
              <a:defRPr b="0" i="0" sz="1000" u="none" cap="none" strike="noStrike">
                <a:solidFill>
                  <a:schemeClr val="dk2"/>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89" name="Google Shape;389;p120"/>
          <p:cNvSpPr txBox="1"/>
          <p:nvPr>
            <p:ph idx="12" type="sldNum"/>
          </p:nvPr>
        </p:nvSpPr>
        <p:spPr>
          <a:xfrm>
            <a:off x="6251575" y="6556375"/>
            <a:ext cx="588963" cy="228600"/>
          </a:xfrm>
          <a:prstGeom prst="rect">
            <a:avLst/>
          </a:prstGeom>
          <a:noFill/>
          <a:ln>
            <a:noFill/>
          </a:ln>
        </p:spPr>
        <p:txBody>
          <a:bodyPr anchorCtr="0" anchor="b" bIns="0" lIns="0" spcFirstLastPara="1" rIns="0" wrap="square" tIns="0">
            <a:noAutofit/>
          </a:bodyPr>
          <a:lstStyle>
            <a:lvl1pPr indent="0" lvl="0" marL="0" marR="0" rtl="0" algn="r">
              <a:spcBef>
                <a:spcPts val="0"/>
              </a:spcBef>
              <a:spcAft>
                <a:spcPts val="0"/>
              </a:spcAft>
              <a:buNone/>
              <a:defRPr b="0" i="0" sz="1100" u="none" cap="none" strike="noStrike">
                <a:solidFill>
                  <a:schemeClr val="dk2"/>
                </a:solidFill>
                <a:latin typeface="Trebuchet MS"/>
                <a:ea typeface="Trebuchet MS"/>
                <a:cs typeface="Trebuchet MS"/>
                <a:sym typeface="Trebuchet MS"/>
              </a:defRPr>
            </a:lvl1pPr>
            <a:lvl2pPr indent="0" lvl="1" marL="0" marR="0" rtl="0" algn="r">
              <a:spcBef>
                <a:spcPts val="0"/>
              </a:spcBef>
              <a:spcAft>
                <a:spcPts val="0"/>
              </a:spcAft>
              <a:buNone/>
              <a:defRPr b="0" i="0" sz="1100" u="none" cap="none" strike="noStrike">
                <a:solidFill>
                  <a:schemeClr val="dk2"/>
                </a:solidFill>
                <a:latin typeface="Trebuchet MS"/>
                <a:ea typeface="Trebuchet MS"/>
                <a:cs typeface="Trebuchet MS"/>
                <a:sym typeface="Trebuchet MS"/>
              </a:defRPr>
            </a:lvl2pPr>
            <a:lvl3pPr indent="0" lvl="2" marL="0" marR="0" rtl="0" algn="r">
              <a:spcBef>
                <a:spcPts val="0"/>
              </a:spcBef>
              <a:spcAft>
                <a:spcPts val="0"/>
              </a:spcAft>
              <a:buNone/>
              <a:defRPr b="0" i="0" sz="1100" u="none" cap="none" strike="noStrike">
                <a:solidFill>
                  <a:schemeClr val="dk2"/>
                </a:solidFill>
                <a:latin typeface="Trebuchet MS"/>
                <a:ea typeface="Trebuchet MS"/>
                <a:cs typeface="Trebuchet MS"/>
                <a:sym typeface="Trebuchet MS"/>
              </a:defRPr>
            </a:lvl3pPr>
            <a:lvl4pPr indent="0" lvl="3" marL="0" marR="0" rtl="0" algn="r">
              <a:spcBef>
                <a:spcPts val="0"/>
              </a:spcBef>
              <a:spcAft>
                <a:spcPts val="0"/>
              </a:spcAft>
              <a:buNone/>
              <a:defRPr b="0" i="0" sz="1100" u="none" cap="none" strike="noStrike">
                <a:solidFill>
                  <a:schemeClr val="dk2"/>
                </a:solidFill>
                <a:latin typeface="Trebuchet MS"/>
                <a:ea typeface="Trebuchet MS"/>
                <a:cs typeface="Trebuchet MS"/>
                <a:sym typeface="Trebuchet MS"/>
              </a:defRPr>
            </a:lvl4pPr>
            <a:lvl5pPr indent="0" lvl="4" marL="0" marR="0" rtl="0" algn="r">
              <a:spcBef>
                <a:spcPts val="0"/>
              </a:spcBef>
              <a:spcAft>
                <a:spcPts val="0"/>
              </a:spcAft>
              <a:buNone/>
              <a:defRPr b="0" i="0" sz="1100" u="none" cap="none" strike="noStrike">
                <a:solidFill>
                  <a:schemeClr val="dk2"/>
                </a:solidFill>
                <a:latin typeface="Trebuchet MS"/>
                <a:ea typeface="Trebuchet MS"/>
                <a:cs typeface="Trebuchet MS"/>
                <a:sym typeface="Trebuchet MS"/>
              </a:defRPr>
            </a:lvl5pPr>
            <a:lvl6pPr indent="0" lvl="5" marL="0" marR="0" rtl="0" algn="r">
              <a:spcBef>
                <a:spcPts val="0"/>
              </a:spcBef>
              <a:spcAft>
                <a:spcPts val="0"/>
              </a:spcAft>
              <a:buNone/>
              <a:defRPr b="0" i="0" sz="1100" u="none" cap="none" strike="noStrike">
                <a:solidFill>
                  <a:schemeClr val="dk2"/>
                </a:solidFill>
                <a:latin typeface="Trebuchet MS"/>
                <a:ea typeface="Trebuchet MS"/>
                <a:cs typeface="Trebuchet MS"/>
                <a:sym typeface="Trebuchet MS"/>
              </a:defRPr>
            </a:lvl6pPr>
            <a:lvl7pPr indent="0" lvl="6" marL="0" marR="0" rtl="0" algn="r">
              <a:spcBef>
                <a:spcPts val="0"/>
              </a:spcBef>
              <a:spcAft>
                <a:spcPts val="0"/>
              </a:spcAft>
              <a:buNone/>
              <a:defRPr b="0" i="0" sz="1100" u="none" cap="none" strike="noStrike">
                <a:solidFill>
                  <a:schemeClr val="dk2"/>
                </a:solidFill>
                <a:latin typeface="Trebuchet MS"/>
                <a:ea typeface="Trebuchet MS"/>
                <a:cs typeface="Trebuchet MS"/>
                <a:sym typeface="Trebuchet MS"/>
              </a:defRPr>
            </a:lvl7pPr>
            <a:lvl8pPr indent="0" lvl="7" marL="0" marR="0" rtl="0" algn="r">
              <a:spcBef>
                <a:spcPts val="0"/>
              </a:spcBef>
              <a:spcAft>
                <a:spcPts val="0"/>
              </a:spcAft>
              <a:buNone/>
              <a:defRPr b="0" i="0" sz="1100" u="none" cap="none" strike="noStrike">
                <a:solidFill>
                  <a:schemeClr val="dk2"/>
                </a:solidFill>
                <a:latin typeface="Trebuchet MS"/>
                <a:ea typeface="Trebuchet MS"/>
                <a:cs typeface="Trebuchet MS"/>
                <a:sym typeface="Trebuchet MS"/>
              </a:defRPr>
            </a:lvl8pPr>
            <a:lvl9pPr indent="0" lvl="8" marL="0" marR="0" rtl="0" algn="r">
              <a:spcBef>
                <a:spcPts val="0"/>
              </a:spcBef>
              <a:spcAft>
                <a:spcPts val="0"/>
              </a:spcAft>
              <a:buNone/>
              <a:defRPr b="0" i="0" sz="1100" u="none" cap="none" strike="noStrike">
                <a:solidFill>
                  <a:schemeClr val="dk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l-GR"/>
              <a:t>‹#›</a:t>
            </a:fld>
            <a:endParaRPr/>
          </a:p>
        </p:txBody>
      </p:sp>
    </p:spTree>
  </p:cSld>
  <p:clrMap accent1="accent1" accent2="accent2" accent3="accent3" accent4="accent4" accent5="accent5" accent6="accent6" bg1="lt1" bg2="dk2" tx1="dk1" tx2="lt2" folHlink="folHlink" hlink="hlink"/>
  <p:sldLayoutIdLst>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3" name="Shape 463"/>
        <p:cNvGrpSpPr/>
        <p:nvPr/>
      </p:nvGrpSpPr>
      <p:grpSpPr>
        <a:xfrm>
          <a:off x="0" y="0"/>
          <a:ext cx="0" cy="0"/>
          <a:chOff x="0" y="0"/>
          <a:chExt cx="0" cy="0"/>
        </a:xfrm>
      </p:grpSpPr>
      <p:sp>
        <p:nvSpPr>
          <p:cNvPr id="464" name="Google Shape;464;p1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465" name="Google Shape;465;p12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66" name="Google Shape;466;p1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67" name="Google Shape;467;p1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68" name="Google Shape;468;p1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 accent1="accent1" accent2="accent2" accent3="accent3" accent4="accent4" accent5="accent5" accent6="accent6" bg1="lt1" bg2="dk2" tx1="dk1" tx2="lt2" folHlink="folHlink" hlink="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8" name="Shape 538"/>
        <p:cNvGrpSpPr/>
        <p:nvPr/>
      </p:nvGrpSpPr>
      <p:grpSpPr>
        <a:xfrm>
          <a:off x="0" y="0"/>
          <a:ext cx="0" cy="0"/>
          <a:chOff x="0" y="0"/>
          <a:chExt cx="0" cy="0"/>
        </a:xfrm>
      </p:grpSpPr>
      <p:pic>
        <p:nvPicPr>
          <p:cNvPr id="539" name="Google Shape;539;p124"/>
          <p:cNvPicPr preferRelativeResize="0"/>
          <p:nvPr/>
        </p:nvPicPr>
        <p:blipFill rotWithShape="1">
          <a:blip r:embed="rId1">
            <a:alphaModFix/>
          </a:blip>
          <a:srcRect b="0" l="0" r="0" t="0"/>
          <a:stretch/>
        </p:blipFill>
        <p:spPr>
          <a:xfrm>
            <a:off x="0" y="0"/>
            <a:ext cx="9144000" cy="6858000"/>
          </a:xfrm>
          <a:prstGeom prst="rect">
            <a:avLst/>
          </a:prstGeom>
          <a:noFill/>
          <a:ln>
            <a:noFill/>
          </a:ln>
        </p:spPr>
      </p:pic>
      <p:sp>
        <p:nvSpPr>
          <p:cNvPr id="540" name="Google Shape;540;p124"/>
          <p:cNvSpPr txBox="1"/>
          <p:nvPr>
            <p:ph type="title"/>
          </p:nvPr>
        </p:nvSpPr>
        <p:spPr>
          <a:xfrm>
            <a:off x="1371600" y="274638"/>
            <a:ext cx="7315200" cy="11430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4400" u="none" cap="none" strike="noStrike">
                <a:solidFill>
                  <a:schemeClr val="dk2"/>
                </a:solidFill>
                <a:latin typeface="Garamond"/>
                <a:ea typeface="Garamond"/>
                <a:cs typeface="Garamond"/>
                <a:sym typeface="Garamond"/>
              </a:defRPr>
            </a:lvl1pPr>
            <a:lvl2pPr lvl="1" marR="0" rtl="0" algn="l">
              <a:spcBef>
                <a:spcPts val="0"/>
              </a:spcBef>
              <a:spcAft>
                <a:spcPts val="0"/>
              </a:spcAft>
              <a:buSzPts val="1400"/>
              <a:buNone/>
              <a:defRPr b="0" i="0" sz="4400" u="none" cap="none" strike="noStrike">
                <a:solidFill>
                  <a:schemeClr val="dk2"/>
                </a:solidFill>
                <a:latin typeface="Garamond"/>
                <a:ea typeface="Garamond"/>
                <a:cs typeface="Garamond"/>
                <a:sym typeface="Garamond"/>
              </a:defRPr>
            </a:lvl2pPr>
            <a:lvl3pPr lvl="2" marR="0" rtl="0" algn="l">
              <a:spcBef>
                <a:spcPts val="0"/>
              </a:spcBef>
              <a:spcAft>
                <a:spcPts val="0"/>
              </a:spcAft>
              <a:buSzPts val="1400"/>
              <a:buNone/>
              <a:defRPr b="0" i="0" sz="4400" u="none" cap="none" strike="noStrike">
                <a:solidFill>
                  <a:schemeClr val="dk2"/>
                </a:solidFill>
                <a:latin typeface="Garamond"/>
                <a:ea typeface="Garamond"/>
                <a:cs typeface="Garamond"/>
                <a:sym typeface="Garamond"/>
              </a:defRPr>
            </a:lvl3pPr>
            <a:lvl4pPr lvl="3" marR="0" rtl="0" algn="l">
              <a:spcBef>
                <a:spcPts val="0"/>
              </a:spcBef>
              <a:spcAft>
                <a:spcPts val="0"/>
              </a:spcAft>
              <a:buSzPts val="1400"/>
              <a:buNone/>
              <a:defRPr b="0" i="0" sz="4400" u="none" cap="none" strike="noStrike">
                <a:solidFill>
                  <a:schemeClr val="dk2"/>
                </a:solidFill>
                <a:latin typeface="Garamond"/>
                <a:ea typeface="Garamond"/>
                <a:cs typeface="Garamond"/>
                <a:sym typeface="Garamond"/>
              </a:defRPr>
            </a:lvl4pPr>
            <a:lvl5pPr lvl="4" marR="0" rtl="0" algn="l">
              <a:spcBef>
                <a:spcPts val="0"/>
              </a:spcBef>
              <a:spcAft>
                <a:spcPts val="0"/>
              </a:spcAft>
              <a:buSzPts val="1400"/>
              <a:buNone/>
              <a:defRPr b="0" i="0" sz="4400" u="none" cap="none" strike="noStrike">
                <a:solidFill>
                  <a:schemeClr val="dk2"/>
                </a:solidFill>
                <a:latin typeface="Garamond"/>
                <a:ea typeface="Garamond"/>
                <a:cs typeface="Garamond"/>
                <a:sym typeface="Garamond"/>
              </a:defRPr>
            </a:lvl5pPr>
            <a:lvl6pPr lvl="5" marR="0" rtl="0" algn="l">
              <a:spcBef>
                <a:spcPts val="0"/>
              </a:spcBef>
              <a:spcAft>
                <a:spcPts val="0"/>
              </a:spcAft>
              <a:buSzPts val="1400"/>
              <a:buNone/>
              <a:defRPr b="0" i="0" sz="4400" u="none" cap="none" strike="noStrike">
                <a:solidFill>
                  <a:schemeClr val="dk2"/>
                </a:solidFill>
                <a:latin typeface="Garamond"/>
                <a:ea typeface="Garamond"/>
                <a:cs typeface="Garamond"/>
                <a:sym typeface="Garamond"/>
              </a:defRPr>
            </a:lvl6pPr>
            <a:lvl7pPr lvl="6" marR="0" rtl="0" algn="l">
              <a:spcBef>
                <a:spcPts val="0"/>
              </a:spcBef>
              <a:spcAft>
                <a:spcPts val="0"/>
              </a:spcAft>
              <a:buSzPts val="1400"/>
              <a:buNone/>
              <a:defRPr b="0" i="0" sz="4400" u="none" cap="none" strike="noStrike">
                <a:solidFill>
                  <a:schemeClr val="dk2"/>
                </a:solidFill>
                <a:latin typeface="Garamond"/>
                <a:ea typeface="Garamond"/>
                <a:cs typeface="Garamond"/>
                <a:sym typeface="Garamond"/>
              </a:defRPr>
            </a:lvl7pPr>
            <a:lvl8pPr lvl="7" marR="0" rtl="0" algn="l">
              <a:spcBef>
                <a:spcPts val="0"/>
              </a:spcBef>
              <a:spcAft>
                <a:spcPts val="0"/>
              </a:spcAft>
              <a:buSzPts val="1400"/>
              <a:buNone/>
              <a:defRPr b="0" i="0" sz="4400" u="none" cap="none" strike="noStrike">
                <a:solidFill>
                  <a:schemeClr val="dk2"/>
                </a:solidFill>
                <a:latin typeface="Garamond"/>
                <a:ea typeface="Garamond"/>
                <a:cs typeface="Garamond"/>
                <a:sym typeface="Garamond"/>
              </a:defRPr>
            </a:lvl8pPr>
            <a:lvl9pPr lvl="8" marR="0" rtl="0" algn="l">
              <a:spcBef>
                <a:spcPts val="0"/>
              </a:spcBef>
              <a:spcAft>
                <a:spcPts val="0"/>
              </a:spcAft>
              <a:buSzPts val="1400"/>
              <a:buNone/>
              <a:defRPr b="0" i="0" sz="4400" u="none" cap="none" strike="noStrike">
                <a:solidFill>
                  <a:schemeClr val="dk2"/>
                </a:solidFill>
                <a:latin typeface="Garamond"/>
                <a:ea typeface="Garamond"/>
                <a:cs typeface="Garamond"/>
                <a:sym typeface="Garamond"/>
              </a:defRPr>
            </a:lvl9pPr>
          </a:lstStyle>
          <a:p/>
        </p:txBody>
      </p:sp>
      <p:sp>
        <p:nvSpPr>
          <p:cNvPr id="541" name="Google Shape;541;p124"/>
          <p:cNvSpPr txBox="1"/>
          <p:nvPr>
            <p:ph idx="1" type="body"/>
          </p:nvPr>
        </p:nvSpPr>
        <p:spPr>
          <a:xfrm>
            <a:off x="1447800" y="1600200"/>
            <a:ext cx="72390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2"/>
              </a:buClr>
              <a:buSzPts val="3200"/>
              <a:buFont typeface="Garamond"/>
              <a:buChar char="•"/>
              <a:defRPr b="0" i="0" sz="3200" u="none" cap="none" strike="noStrike">
                <a:solidFill>
                  <a:schemeClr val="dk2"/>
                </a:solidFill>
                <a:latin typeface="Garamond"/>
                <a:ea typeface="Garamond"/>
                <a:cs typeface="Garamond"/>
                <a:sym typeface="Garamond"/>
              </a:defRPr>
            </a:lvl1pPr>
            <a:lvl2pPr indent="-406400" lvl="1" marL="914400" marR="0" rtl="0" algn="l">
              <a:spcBef>
                <a:spcPts val="560"/>
              </a:spcBef>
              <a:spcAft>
                <a:spcPts val="0"/>
              </a:spcAft>
              <a:buClr>
                <a:schemeClr val="dk2"/>
              </a:buClr>
              <a:buSzPts val="2800"/>
              <a:buFont typeface="Garamond"/>
              <a:buChar char="–"/>
              <a:defRPr b="0" i="0" sz="2800" u="none" cap="none" strike="noStrike">
                <a:solidFill>
                  <a:schemeClr val="dk2"/>
                </a:solidFill>
                <a:latin typeface="Garamond"/>
                <a:ea typeface="Garamond"/>
                <a:cs typeface="Garamond"/>
                <a:sym typeface="Garamond"/>
              </a:defRPr>
            </a:lvl2pPr>
            <a:lvl3pPr indent="-381000" lvl="2" marL="1371600" marR="0" rtl="0" algn="l">
              <a:spcBef>
                <a:spcPts val="480"/>
              </a:spcBef>
              <a:spcAft>
                <a:spcPts val="0"/>
              </a:spcAft>
              <a:buClr>
                <a:schemeClr val="dk2"/>
              </a:buClr>
              <a:buSzPts val="2400"/>
              <a:buFont typeface="Garamond"/>
              <a:buChar char="•"/>
              <a:defRPr b="0" i="0" sz="2400" u="none" cap="none" strike="noStrike">
                <a:solidFill>
                  <a:schemeClr val="dk2"/>
                </a:solidFill>
                <a:latin typeface="Garamond"/>
                <a:ea typeface="Garamond"/>
                <a:cs typeface="Garamond"/>
                <a:sym typeface="Garamond"/>
              </a:defRPr>
            </a:lvl3pPr>
            <a:lvl4pPr indent="-355600" lvl="3" marL="1828800" marR="0" rtl="0" algn="l">
              <a:spcBef>
                <a:spcPts val="400"/>
              </a:spcBef>
              <a:spcAft>
                <a:spcPts val="0"/>
              </a:spcAft>
              <a:buClr>
                <a:schemeClr val="dk2"/>
              </a:buClr>
              <a:buSzPts val="2000"/>
              <a:buFont typeface="Garamond"/>
              <a:buChar char="–"/>
              <a:defRPr b="0" i="0" sz="2000" u="none" cap="none" strike="noStrike">
                <a:solidFill>
                  <a:schemeClr val="dk2"/>
                </a:solidFill>
                <a:latin typeface="Garamond"/>
                <a:ea typeface="Garamond"/>
                <a:cs typeface="Garamond"/>
                <a:sym typeface="Garamond"/>
              </a:defRPr>
            </a:lvl4pPr>
            <a:lvl5pPr indent="-355600" lvl="4" marL="2286000" marR="0" rtl="0" algn="l">
              <a:spcBef>
                <a:spcPts val="400"/>
              </a:spcBef>
              <a:spcAft>
                <a:spcPts val="0"/>
              </a:spcAft>
              <a:buClr>
                <a:schemeClr val="dk2"/>
              </a:buClr>
              <a:buSzPts val="2000"/>
              <a:buFont typeface="Garamond"/>
              <a:buChar char="»"/>
              <a:defRPr b="0" i="0" sz="2000" u="none" cap="none" strike="noStrike">
                <a:solidFill>
                  <a:schemeClr val="dk2"/>
                </a:solidFill>
                <a:latin typeface="Garamond"/>
                <a:ea typeface="Garamond"/>
                <a:cs typeface="Garamond"/>
                <a:sym typeface="Garamond"/>
              </a:defRPr>
            </a:lvl5pPr>
            <a:lvl6pPr indent="-355600" lvl="5" marL="2743200" marR="0" rtl="0" algn="l">
              <a:spcBef>
                <a:spcPts val="400"/>
              </a:spcBef>
              <a:spcAft>
                <a:spcPts val="0"/>
              </a:spcAft>
              <a:buClr>
                <a:schemeClr val="dk2"/>
              </a:buClr>
              <a:buSzPts val="2000"/>
              <a:buFont typeface="Garamond"/>
              <a:buChar char="»"/>
              <a:defRPr b="0" i="0" sz="2000" u="none" cap="none" strike="noStrike">
                <a:solidFill>
                  <a:schemeClr val="dk2"/>
                </a:solidFill>
                <a:latin typeface="Garamond"/>
                <a:ea typeface="Garamond"/>
                <a:cs typeface="Garamond"/>
                <a:sym typeface="Garamond"/>
              </a:defRPr>
            </a:lvl6pPr>
            <a:lvl7pPr indent="-355600" lvl="6" marL="3200400" marR="0" rtl="0" algn="l">
              <a:spcBef>
                <a:spcPts val="400"/>
              </a:spcBef>
              <a:spcAft>
                <a:spcPts val="0"/>
              </a:spcAft>
              <a:buClr>
                <a:schemeClr val="dk2"/>
              </a:buClr>
              <a:buSzPts val="2000"/>
              <a:buFont typeface="Garamond"/>
              <a:buChar char="»"/>
              <a:defRPr b="0" i="0" sz="2000" u="none" cap="none" strike="noStrike">
                <a:solidFill>
                  <a:schemeClr val="dk2"/>
                </a:solidFill>
                <a:latin typeface="Garamond"/>
                <a:ea typeface="Garamond"/>
                <a:cs typeface="Garamond"/>
                <a:sym typeface="Garamond"/>
              </a:defRPr>
            </a:lvl7pPr>
            <a:lvl8pPr indent="-355600" lvl="7" marL="3657600" marR="0" rtl="0" algn="l">
              <a:spcBef>
                <a:spcPts val="400"/>
              </a:spcBef>
              <a:spcAft>
                <a:spcPts val="0"/>
              </a:spcAft>
              <a:buClr>
                <a:schemeClr val="dk2"/>
              </a:buClr>
              <a:buSzPts val="2000"/>
              <a:buFont typeface="Garamond"/>
              <a:buChar char="»"/>
              <a:defRPr b="0" i="0" sz="2000" u="none" cap="none" strike="noStrike">
                <a:solidFill>
                  <a:schemeClr val="dk2"/>
                </a:solidFill>
                <a:latin typeface="Garamond"/>
                <a:ea typeface="Garamond"/>
                <a:cs typeface="Garamond"/>
                <a:sym typeface="Garamond"/>
              </a:defRPr>
            </a:lvl8pPr>
            <a:lvl9pPr indent="-355600" lvl="8" marL="4114800" marR="0" rtl="0" algn="l">
              <a:spcBef>
                <a:spcPts val="400"/>
              </a:spcBef>
              <a:spcAft>
                <a:spcPts val="0"/>
              </a:spcAft>
              <a:buClr>
                <a:schemeClr val="dk2"/>
              </a:buClr>
              <a:buSzPts val="2000"/>
              <a:buFont typeface="Garamond"/>
              <a:buChar char="»"/>
              <a:defRPr b="0" i="0" sz="2000" u="none" cap="none" strike="noStrike">
                <a:solidFill>
                  <a:schemeClr val="dk2"/>
                </a:solidFill>
                <a:latin typeface="Garamond"/>
                <a:ea typeface="Garamond"/>
                <a:cs typeface="Garamond"/>
                <a:sym typeface="Garamond"/>
              </a:defRPr>
            </a:lvl9pPr>
          </a:lstStyle>
          <a:p/>
        </p:txBody>
      </p:sp>
      <p:sp>
        <p:nvSpPr>
          <p:cNvPr id="542" name="Google Shape;542;p124"/>
          <p:cNvSpPr txBox="1"/>
          <p:nvPr>
            <p:ph idx="10" type="dt"/>
          </p:nvPr>
        </p:nvSpPr>
        <p:spPr>
          <a:xfrm>
            <a:off x="1447800" y="6245225"/>
            <a:ext cx="1905000" cy="47625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200">
                <a:solidFill>
                  <a:schemeClr val="dk2"/>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43" name="Google Shape;543;p124"/>
          <p:cNvSpPr txBox="1"/>
          <p:nvPr>
            <p:ph idx="11" type="ftr"/>
          </p:nvPr>
        </p:nvSpPr>
        <p:spPr>
          <a:xfrm>
            <a:off x="3505200" y="6245225"/>
            <a:ext cx="2895600" cy="47625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sz="1200">
                <a:solidFill>
                  <a:schemeClr val="dk2"/>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44" name="Google Shape;544;p124"/>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sz="1200">
                <a:solidFill>
                  <a:schemeClr val="dk2"/>
                </a:solidFill>
                <a:latin typeface="Garamond"/>
                <a:ea typeface="Garamond"/>
                <a:cs typeface="Garamond"/>
                <a:sym typeface="Garamond"/>
              </a:defRPr>
            </a:lvl1pPr>
            <a:lvl2pPr indent="0" lvl="1" marL="0" marR="0" rtl="0" algn="r">
              <a:spcBef>
                <a:spcPts val="0"/>
              </a:spcBef>
              <a:spcAft>
                <a:spcPts val="0"/>
              </a:spcAft>
              <a:buNone/>
              <a:defRPr sz="1200">
                <a:solidFill>
                  <a:schemeClr val="dk2"/>
                </a:solidFill>
                <a:latin typeface="Garamond"/>
                <a:ea typeface="Garamond"/>
                <a:cs typeface="Garamond"/>
                <a:sym typeface="Garamond"/>
              </a:defRPr>
            </a:lvl2pPr>
            <a:lvl3pPr indent="0" lvl="2" marL="0" marR="0" rtl="0" algn="r">
              <a:spcBef>
                <a:spcPts val="0"/>
              </a:spcBef>
              <a:spcAft>
                <a:spcPts val="0"/>
              </a:spcAft>
              <a:buNone/>
              <a:defRPr sz="1200">
                <a:solidFill>
                  <a:schemeClr val="dk2"/>
                </a:solidFill>
                <a:latin typeface="Garamond"/>
                <a:ea typeface="Garamond"/>
                <a:cs typeface="Garamond"/>
                <a:sym typeface="Garamond"/>
              </a:defRPr>
            </a:lvl3pPr>
            <a:lvl4pPr indent="0" lvl="3" marL="0" marR="0" rtl="0" algn="r">
              <a:spcBef>
                <a:spcPts val="0"/>
              </a:spcBef>
              <a:spcAft>
                <a:spcPts val="0"/>
              </a:spcAft>
              <a:buNone/>
              <a:defRPr sz="1200">
                <a:solidFill>
                  <a:schemeClr val="dk2"/>
                </a:solidFill>
                <a:latin typeface="Garamond"/>
                <a:ea typeface="Garamond"/>
                <a:cs typeface="Garamond"/>
                <a:sym typeface="Garamond"/>
              </a:defRPr>
            </a:lvl4pPr>
            <a:lvl5pPr indent="0" lvl="4" marL="0" marR="0" rtl="0" algn="r">
              <a:spcBef>
                <a:spcPts val="0"/>
              </a:spcBef>
              <a:spcAft>
                <a:spcPts val="0"/>
              </a:spcAft>
              <a:buNone/>
              <a:defRPr sz="1200">
                <a:solidFill>
                  <a:schemeClr val="dk2"/>
                </a:solidFill>
                <a:latin typeface="Garamond"/>
                <a:ea typeface="Garamond"/>
                <a:cs typeface="Garamond"/>
                <a:sym typeface="Garamond"/>
              </a:defRPr>
            </a:lvl5pPr>
            <a:lvl6pPr indent="0" lvl="5" marL="0" marR="0" rtl="0" algn="r">
              <a:spcBef>
                <a:spcPts val="0"/>
              </a:spcBef>
              <a:spcAft>
                <a:spcPts val="0"/>
              </a:spcAft>
              <a:buNone/>
              <a:defRPr sz="1200">
                <a:solidFill>
                  <a:schemeClr val="dk2"/>
                </a:solidFill>
                <a:latin typeface="Garamond"/>
                <a:ea typeface="Garamond"/>
                <a:cs typeface="Garamond"/>
                <a:sym typeface="Garamond"/>
              </a:defRPr>
            </a:lvl6pPr>
            <a:lvl7pPr indent="0" lvl="6" marL="0" marR="0" rtl="0" algn="r">
              <a:spcBef>
                <a:spcPts val="0"/>
              </a:spcBef>
              <a:spcAft>
                <a:spcPts val="0"/>
              </a:spcAft>
              <a:buNone/>
              <a:defRPr sz="1200">
                <a:solidFill>
                  <a:schemeClr val="dk2"/>
                </a:solidFill>
                <a:latin typeface="Garamond"/>
                <a:ea typeface="Garamond"/>
                <a:cs typeface="Garamond"/>
                <a:sym typeface="Garamond"/>
              </a:defRPr>
            </a:lvl7pPr>
            <a:lvl8pPr indent="0" lvl="7" marL="0" marR="0" rtl="0" algn="r">
              <a:spcBef>
                <a:spcPts val="0"/>
              </a:spcBef>
              <a:spcAft>
                <a:spcPts val="0"/>
              </a:spcAft>
              <a:buNone/>
              <a:defRPr sz="1200">
                <a:solidFill>
                  <a:schemeClr val="dk2"/>
                </a:solidFill>
                <a:latin typeface="Garamond"/>
                <a:ea typeface="Garamond"/>
                <a:cs typeface="Garamond"/>
                <a:sym typeface="Garamond"/>
              </a:defRPr>
            </a:lvl8pPr>
            <a:lvl9pPr indent="0" lvl="8" marL="0" marR="0" rtl="0" algn="r">
              <a:spcBef>
                <a:spcPts val="0"/>
              </a:spcBef>
              <a:spcAft>
                <a:spcPts val="0"/>
              </a:spcAft>
              <a:buNone/>
              <a:defRPr sz="1200">
                <a:solidFill>
                  <a:schemeClr val="dk2"/>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l-GR"/>
              <a:t>‹#›</a:t>
            </a:fld>
            <a:endParaRPr/>
          </a:p>
        </p:txBody>
      </p:sp>
    </p:spTree>
  </p:cSld>
  <p:clrMap accent1="accent1" accent2="accent2" accent3="accent3" accent4="accent4" accent5="accent5" accent6="accent6" bg1="lt1" bg2="dk2" tx1="dk1" tx2="lt2" folHlink="folHlink" hlink="hlink"/>
  <p:sldLayoutIdLst>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615" name="Shape 615"/>
        <p:cNvGrpSpPr/>
        <p:nvPr/>
      </p:nvGrpSpPr>
      <p:grpSpPr>
        <a:xfrm>
          <a:off x="0" y="0"/>
          <a:ext cx="0" cy="0"/>
          <a:chOff x="0" y="0"/>
          <a:chExt cx="0" cy="0"/>
        </a:xfrm>
      </p:grpSpPr>
      <p:sp>
        <p:nvSpPr>
          <p:cNvPr id="616" name="Google Shape;616;p1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SzPts val="1400"/>
              <a:buNone/>
              <a:defRPr b="1" i="0" sz="4100" u="none" cap="none" strike="noStrike">
                <a:solidFill>
                  <a:srgbClr val="EAD594"/>
                </a:solidFill>
                <a:latin typeface="Lucida Sans"/>
                <a:ea typeface="Lucida Sans"/>
                <a:cs typeface="Lucida Sans"/>
                <a:sym typeface="Lucida Sans"/>
              </a:defRPr>
            </a:lvl1pPr>
            <a:lvl2pPr lvl="1" marR="0" rtl="0" algn="ctr">
              <a:spcBef>
                <a:spcPts val="0"/>
              </a:spcBef>
              <a:spcAft>
                <a:spcPts val="0"/>
              </a:spcAft>
              <a:buSzPts val="1400"/>
              <a:buNone/>
              <a:defRPr b="1" i="0" sz="4100" u="none" cap="none" strike="noStrike">
                <a:solidFill>
                  <a:schemeClr val="lt1"/>
                </a:solidFill>
                <a:latin typeface="Arial"/>
                <a:ea typeface="Arial"/>
                <a:cs typeface="Arial"/>
                <a:sym typeface="Arial"/>
              </a:defRPr>
            </a:lvl2pPr>
            <a:lvl3pPr lvl="2" marR="0" rtl="0" algn="ctr">
              <a:spcBef>
                <a:spcPts val="0"/>
              </a:spcBef>
              <a:spcAft>
                <a:spcPts val="0"/>
              </a:spcAft>
              <a:buSzPts val="1400"/>
              <a:buNone/>
              <a:defRPr b="1" i="0" sz="4100" u="none" cap="none" strike="noStrike">
                <a:solidFill>
                  <a:schemeClr val="lt1"/>
                </a:solidFill>
                <a:latin typeface="Arial"/>
                <a:ea typeface="Arial"/>
                <a:cs typeface="Arial"/>
                <a:sym typeface="Arial"/>
              </a:defRPr>
            </a:lvl3pPr>
            <a:lvl4pPr lvl="3" marR="0" rtl="0" algn="ctr">
              <a:spcBef>
                <a:spcPts val="0"/>
              </a:spcBef>
              <a:spcAft>
                <a:spcPts val="0"/>
              </a:spcAft>
              <a:buSzPts val="1400"/>
              <a:buNone/>
              <a:defRPr b="1" i="0" sz="4100" u="none" cap="none" strike="noStrike">
                <a:solidFill>
                  <a:schemeClr val="lt1"/>
                </a:solidFill>
                <a:latin typeface="Arial"/>
                <a:ea typeface="Arial"/>
                <a:cs typeface="Arial"/>
                <a:sym typeface="Arial"/>
              </a:defRPr>
            </a:lvl4pPr>
            <a:lvl5pPr lvl="4" marR="0" rtl="0" algn="ctr">
              <a:spcBef>
                <a:spcPts val="0"/>
              </a:spcBef>
              <a:spcAft>
                <a:spcPts val="0"/>
              </a:spcAft>
              <a:buSzPts val="1400"/>
              <a:buNone/>
              <a:defRPr b="1" i="0" sz="4100" u="none" cap="none" strike="noStrike">
                <a:solidFill>
                  <a:schemeClr val="lt1"/>
                </a:solidFill>
                <a:latin typeface="Arial"/>
                <a:ea typeface="Arial"/>
                <a:cs typeface="Arial"/>
                <a:sym typeface="Arial"/>
              </a:defRPr>
            </a:lvl5pPr>
            <a:lvl6pPr lvl="5" marR="0" rtl="0" algn="ctr">
              <a:spcBef>
                <a:spcPts val="0"/>
              </a:spcBef>
              <a:spcAft>
                <a:spcPts val="0"/>
              </a:spcAft>
              <a:buSzPts val="1400"/>
              <a:buNone/>
              <a:defRPr b="1" i="0" sz="4100" u="none" cap="none" strike="noStrike">
                <a:solidFill>
                  <a:schemeClr val="lt1"/>
                </a:solidFill>
                <a:latin typeface="Arial"/>
                <a:ea typeface="Arial"/>
                <a:cs typeface="Arial"/>
                <a:sym typeface="Arial"/>
              </a:defRPr>
            </a:lvl6pPr>
            <a:lvl7pPr lvl="6" marR="0" rtl="0" algn="ctr">
              <a:spcBef>
                <a:spcPts val="0"/>
              </a:spcBef>
              <a:spcAft>
                <a:spcPts val="0"/>
              </a:spcAft>
              <a:buSzPts val="1400"/>
              <a:buNone/>
              <a:defRPr b="1" i="0" sz="4100" u="none" cap="none" strike="noStrike">
                <a:solidFill>
                  <a:schemeClr val="lt1"/>
                </a:solidFill>
                <a:latin typeface="Arial"/>
                <a:ea typeface="Arial"/>
                <a:cs typeface="Arial"/>
                <a:sym typeface="Arial"/>
              </a:defRPr>
            </a:lvl7pPr>
            <a:lvl8pPr lvl="7" marR="0" rtl="0" algn="ctr">
              <a:spcBef>
                <a:spcPts val="0"/>
              </a:spcBef>
              <a:spcAft>
                <a:spcPts val="0"/>
              </a:spcAft>
              <a:buSzPts val="1400"/>
              <a:buNone/>
              <a:defRPr b="1" i="0" sz="4100" u="none" cap="none" strike="noStrike">
                <a:solidFill>
                  <a:schemeClr val="lt1"/>
                </a:solidFill>
                <a:latin typeface="Arial"/>
                <a:ea typeface="Arial"/>
                <a:cs typeface="Arial"/>
                <a:sym typeface="Arial"/>
              </a:defRPr>
            </a:lvl8pPr>
            <a:lvl9pPr lvl="8" marR="0" rtl="0" algn="ctr">
              <a:spcBef>
                <a:spcPts val="0"/>
              </a:spcBef>
              <a:spcAft>
                <a:spcPts val="0"/>
              </a:spcAft>
              <a:buSzPts val="1400"/>
              <a:buNone/>
              <a:defRPr b="1" i="0" sz="4100" u="none" cap="none" strike="noStrike">
                <a:solidFill>
                  <a:schemeClr val="lt1"/>
                </a:solidFill>
                <a:latin typeface="Arial"/>
                <a:ea typeface="Arial"/>
                <a:cs typeface="Arial"/>
                <a:sym typeface="Arial"/>
              </a:defRPr>
            </a:lvl9pPr>
          </a:lstStyle>
          <a:p/>
        </p:txBody>
      </p:sp>
      <p:sp>
        <p:nvSpPr>
          <p:cNvPr id="617" name="Google Shape;617;p126"/>
          <p:cNvSpPr txBox="1"/>
          <p:nvPr>
            <p:ph idx="1" type="body"/>
          </p:nvPr>
        </p:nvSpPr>
        <p:spPr>
          <a:xfrm>
            <a:off x="457200" y="1600200"/>
            <a:ext cx="8229600" cy="4708525"/>
          </a:xfrm>
          <a:prstGeom prst="rect">
            <a:avLst/>
          </a:prstGeom>
          <a:noFill/>
          <a:ln>
            <a:noFill/>
          </a:ln>
        </p:spPr>
        <p:txBody>
          <a:bodyPr anchorCtr="0" anchor="t" bIns="45700" lIns="91425" spcFirstLastPara="1" rIns="91425" wrap="square" tIns="45700">
            <a:noAutofit/>
          </a:bodyPr>
          <a:lstStyle>
            <a:lvl1pPr indent="-344170" lvl="0" marL="457200" marR="0" rtl="0" algn="l">
              <a:spcBef>
                <a:spcPts val="560"/>
              </a:spcBef>
              <a:spcAft>
                <a:spcPts val="0"/>
              </a:spcAft>
              <a:buClr>
                <a:srgbClr val="F9F9F9"/>
              </a:buClr>
              <a:buSzPts val="1820"/>
              <a:buFont typeface="Noto Sans Symbols"/>
              <a:buChar char="▣"/>
              <a:defRPr b="0" i="0" sz="2800" u="none" cap="none" strike="noStrike">
                <a:solidFill>
                  <a:schemeClr val="lt1"/>
                </a:solidFill>
                <a:latin typeface="Book Antiqua"/>
                <a:ea typeface="Book Antiqua"/>
                <a:cs typeface="Book Antiqua"/>
                <a:sym typeface="Book Antiqua"/>
              </a:defRPr>
            </a:lvl1pPr>
            <a:lvl2pPr indent="-350519" lvl="1" marL="914400" marR="0" rtl="0" algn="l">
              <a:spcBef>
                <a:spcPts val="480"/>
              </a:spcBef>
              <a:spcAft>
                <a:spcPts val="0"/>
              </a:spcAft>
              <a:buClr>
                <a:schemeClr val="lt1"/>
              </a:buClr>
              <a:buSzPts val="1920"/>
              <a:buFont typeface="Noto Sans Symbols"/>
              <a:buChar char="◼"/>
              <a:defRPr b="0" i="0" sz="2400" u="none" cap="none" strike="noStrike">
                <a:solidFill>
                  <a:schemeClr val="lt1"/>
                </a:solidFill>
                <a:latin typeface="Book Antiqua"/>
                <a:ea typeface="Book Antiqua"/>
                <a:cs typeface="Book Antiqua"/>
                <a:sym typeface="Book Antiqua"/>
              </a:defRPr>
            </a:lvl2pPr>
            <a:lvl3pPr indent="-361314" lvl="2" marL="1371600" marR="0" rtl="0" algn="l">
              <a:spcBef>
                <a:spcPts val="440"/>
              </a:spcBef>
              <a:spcAft>
                <a:spcPts val="0"/>
              </a:spcAft>
              <a:buClr>
                <a:schemeClr val="lt1"/>
              </a:buClr>
              <a:buSzPts val="2090"/>
              <a:buFont typeface="Noto Sans Symbols"/>
              <a:buChar char="🢭"/>
              <a:defRPr b="0" i="0" sz="2200" u="none" cap="none" strike="noStrike">
                <a:solidFill>
                  <a:schemeClr val="lt1"/>
                </a:solidFill>
                <a:latin typeface="Book Antiqua"/>
                <a:ea typeface="Book Antiqua"/>
                <a:cs typeface="Book Antiqua"/>
                <a:sym typeface="Book Antiqua"/>
              </a:defRPr>
            </a:lvl3pPr>
            <a:lvl4pPr indent="-355600" lvl="3" marL="1828800" marR="0" rtl="0" algn="l">
              <a:spcBef>
                <a:spcPts val="400"/>
              </a:spcBef>
              <a:spcAft>
                <a:spcPts val="0"/>
              </a:spcAft>
              <a:buClr>
                <a:schemeClr val="lt1"/>
              </a:buClr>
              <a:buSzPts val="2000"/>
              <a:buFont typeface="Noto Sans Symbols"/>
              <a:buChar char="🢝"/>
              <a:defRPr b="0" i="0" sz="2000" u="none" cap="none" strike="noStrike">
                <a:solidFill>
                  <a:schemeClr val="lt1"/>
                </a:solidFill>
                <a:latin typeface="Book Antiqua"/>
                <a:ea typeface="Book Antiqua"/>
                <a:cs typeface="Book Antiqua"/>
                <a:sym typeface="Book Antiqua"/>
              </a:defRPr>
            </a:lvl4pPr>
            <a:lvl5pPr indent="-355600" lvl="4" marL="2286000" marR="0" rtl="0" algn="l">
              <a:spcBef>
                <a:spcPts val="400"/>
              </a:spcBef>
              <a:spcAft>
                <a:spcPts val="0"/>
              </a:spcAft>
              <a:buClr>
                <a:schemeClr val="lt1"/>
              </a:buClr>
              <a:buSzPts val="2000"/>
              <a:buFont typeface="Noto Sans Symbols"/>
              <a:buChar char="■"/>
              <a:defRPr b="0" i="0" sz="2000" u="none" cap="none" strike="noStrike">
                <a:solidFill>
                  <a:schemeClr val="lt1"/>
                </a:solidFill>
                <a:latin typeface="Book Antiqua"/>
                <a:ea typeface="Book Antiqua"/>
                <a:cs typeface="Book Antiqua"/>
                <a:sym typeface="Book Antiqua"/>
              </a:defRPr>
            </a:lvl5pPr>
            <a:lvl6pPr indent="-342900" lvl="5" marL="2743200" marR="0" rtl="0" algn="l">
              <a:spcBef>
                <a:spcPts val="360"/>
              </a:spcBef>
              <a:spcAft>
                <a:spcPts val="0"/>
              </a:spcAft>
              <a:buClr>
                <a:schemeClr val="lt1"/>
              </a:buClr>
              <a:buSzPts val="1800"/>
              <a:buFont typeface="Noto Sans Symbols"/>
              <a:buChar char="🢝"/>
              <a:defRPr b="0" i="0" sz="1800" u="none" cap="none" strike="noStrike">
                <a:solidFill>
                  <a:schemeClr val="lt1"/>
                </a:solidFill>
                <a:latin typeface="Book Antiqua"/>
                <a:ea typeface="Book Antiqua"/>
                <a:cs typeface="Book Antiqua"/>
                <a:sym typeface="Book Antiqua"/>
              </a:defRPr>
            </a:lvl6pPr>
            <a:lvl7pPr indent="-330200" lvl="6" marL="3200400" marR="0" rtl="0" algn="l">
              <a:spcBef>
                <a:spcPts val="320"/>
              </a:spcBef>
              <a:spcAft>
                <a:spcPts val="0"/>
              </a:spcAft>
              <a:buClr>
                <a:schemeClr val="lt1"/>
              </a:buClr>
              <a:buSzPts val="1600"/>
              <a:buFont typeface="Noto Sans Symbols"/>
              <a:buChar char="●"/>
              <a:defRPr b="0" i="0" sz="1600" u="none" cap="none" strike="noStrike">
                <a:solidFill>
                  <a:schemeClr val="lt1"/>
                </a:solidFill>
                <a:latin typeface="Book Antiqua"/>
                <a:ea typeface="Book Antiqua"/>
                <a:cs typeface="Book Antiqua"/>
                <a:sym typeface="Book Antiqua"/>
              </a:defRPr>
            </a:lvl7pPr>
            <a:lvl8pPr indent="-317500" lvl="7" marL="3657600" marR="0" rtl="0" algn="l">
              <a:spcBef>
                <a:spcPts val="280"/>
              </a:spcBef>
              <a:spcAft>
                <a:spcPts val="0"/>
              </a:spcAft>
              <a:buClr>
                <a:schemeClr val="lt1"/>
              </a:buClr>
              <a:buSzPts val="1400"/>
              <a:buFont typeface="Noto Sans Symbols"/>
              <a:buChar char="●"/>
              <a:defRPr b="0" i="0" sz="1400" u="none" cap="none" strike="noStrike">
                <a:solidFill>
                  <a:schemeClr val="lt1"/>
                </a:solidFill>
                <a:latin typeface="Book Antiqua"/>
                <a:ea typeface="Book Antiqua"/>
                <a:cs typeface="Book Antiqua"/>
                <a:sym typeface="Book Antiqua"/>
              </a:defRPr>
            </a:lvl8pPr>
            <a:lvl9pPr indent="-317500" lvl="8" marL="4114800" marR="0" rtl="0" algn="l">
              <a:spcBef>
                <a:spcPts val="280"/>
              </a:spcBef>
              <a:spcAft>
                <a:spcPts val="0"/>
              </a:spcAft>
              <a:buClr>
                <a:schemeClr val="lt1"/>
              </a:buClr>
              <a:buSzPts val="1400"/>
              <a:buFont typeface="Noto Sans Symbols"/>
              <a:buChar char="●"/>
              <a:defRPr b="0" i="0" sz="1400" u="none" cap="none" strike="noStrike">
                <a:solidFill>
                  <a:schemeClr val="lt1"/>
                </a:solidFill>
                <a:latin typeface="Book Antiqua"/>
                <a:ea typeface="Book Antiqua"/>
                <a:cs typeface="Book Antiqua"/>
                <a:sym typeface="Book Antiqua"/>
              </a:defRPr>
            </a:lvl9pPr>
          </a:lstStyle>
          <a:p/>
        </p:txBody>
      </p:sp>
      <p:sp>
        <p:nvSpPr>
          <p:cNvPr id="618" name="Google Shape;618;p126"/>
          <p:cNvSpPr txBox="1"/>
          <p:nvPr>
            <p:ph idx="10" type="dt"/>
          </p:nvPr>
        </p:nvSpPr>
        <p:spPr>
          <a:xfrm>
            <a:off x="457200" y="6416675"/>
            <a:ext cx="2133600" cy="365125"/>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sz="1200">
                <a:solidFill>
                  <a:srgbClr val="BABABA"/>
                </a:solidFill>
                <a:latin typeface="Book Antiqua"/>
                <a:ea typeface="Book Antiqua"/>
                <a:cs typeface="Book Antiqua"/>
                <a:sym typeface="Book Antiqua"/>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619" name="Google Shape;619;p126"/>
          <p:cNvSpPr txBox="1"/>
          <p:nvPr>
            <p:ph idx="11" type="ftr"/>
          </p:nvPr>
        </p:nvSpPr>
        <p:spPr>
          <a:xfrm>
            <a:off x="3124200" y="6416675"/>
            <a:ext cx="2895600" cy="365125"/>
          </a:xfrm>
          <a:prstGeom prst="rect">
            <a:avLst/>
          </a:prstGeom>
          <a:noFill/>
          <a:ln>
            <a:noFill/>
          </a:ln>
        </p:spPr>
        <p:txBody>
          <a:bodyPr anchorCtr="0" anchor="b" bIns="45700" lIns="91425" spcFirstLastPara="1" rIns="91425" wrap="square" tIns="45700">
            <a:noAutofit/>
          </a:bodyPr>
          <a:lstStyle>
            <a:lvl1pPr lvl="0" marR="0" rtl="0" algn="ctr">
              <a:spcBef>
                <a:spcPts val="0"/>
              </a:spcBef>
              <a:spcAft>
                <a:spcPts val="0"/>
              </a:spcAft>
              <a:buSzPts val="1400"/>
              <a:buNone/>
              <a:defRPr sz="1200">
                <a:solidFill>
                  <a:srgbClr val="BABABA"/>
                </a:solidFill>
                <a:latin typeface="Book Antiqua"/>
                <a:ea typeface="Book Antiqua"/>
                <a:cs typeface="Book Antiqua"/>
                <a:sym typeface="Book Antiqua"/>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620" name="Google Shape;620;p126"/>
          <p:cNvSpPr txBox="1"/>
          <p:nvPr>
            <p:ph idx="12" type="sldNum"/>
          </p:nvPr>
        </p:nvSpPr>
        <p:spPr>
          <a:xfrm>
            <a:off x="7924800" y="6416675"/>
            <a:ext cx="762000" cy="365125"/>
          </a:xfrm>
          <a:prstGeom prst="rect">
            <a:avLst/>
          </a:prstGeom>
          <a:noFill/>
          <a:ln>
            <a:noFill/>
          </a:ln>
        </p:spPr>
        <p:txBody>
          <a:bodyPr anchorCtr="0" anchor="b" bIns="45700" lIns="0" spcFirstLastPara="1" rIns="0" wrap="square" tIns="45700">
            <a:noAutofit/>
          </a:bodyPr>
          <a:lstStyle>
            <a:lvl1pPr indent="0" lvl="0" marL="0" marR="0" rtl="0" algn="r">
              <a:spcBef>
                <a:spcPts val="0"/>
              </a:spcBef>
              <a:spcAft>
                <a:spcPts val="0"/>
              </a:spcAft>
              <a:buNone/>
              <a:defRPr sz="1200">
                <a:solidFill>
                  <a:srgbClr val="BABABA"/>
                </a:solidFill>
                <a:latin typeface="Book Antiqua"/>
                <a:ea typeface="Book Antiqua"/>
                <a:cs typeface="Book Antiqua"/>
                <a:sym typeface="Book Antiqua"/>
              </a:defRPr>
            </a:lvl1pPr>
            <a:lvl2pPr indent="0" lvl="1" marL="0" marR="0" rtl="0" algn="r">
              <a:spcBef>
                <a:spcPts val="0"/>
              </a:spcBef>
              <a:spcAft>
                <a:spcPts val="0"/>
              </a:spcAft>
              <a:buNone/>
              <a:defRPr sz="1200">
                <a:solidFill>
                  <a:srgbClr val="BABABA"/>
                </a:solidFill>
                <a:latin typeface="Book Antiqua"/>
                <a:ea typeface="Book Antiqua"/>
                <a:cs typeface="Book Antiqua"/>
                <a:sym typeface="Book Antiqua"/>
              </a:defRPr>
            </a:lvl2pPr>
            <a:lvl3pPr indent="0" lvl="2" marL="0" marR="0" rtl="0" algn="r">
              <a:spcBef>
                <a:spcPts val="0"/>
              </a:spcBef>
              <a:spcAft>
                <a:spcPts val="0"/>
              </a:spcAft>
              <a:buNone/>
              <a:defRPr sz="1200">
                <a:solidFill>
                  <a:srgbClr val="BABABA"/>
                </a:solidFill>
                <a:latin typeface="Book Antiqua"/>
                <a:ea typeface="Book Antiqua"/>
                <a:cs typeface="Book Antiqua"/>
                <a:sym typeface="Book Antiqua"/>
              </a:defRPr>
            </a:lvl3pPr>
            <a:lvl4pPr indent="0" lvl="3" marL="0" marR="0" rtl="0" algn="r">
              <a:spcBef>
                <a:spcPts val="0"/>
              </a:spcBef>
              <a:spcAft>
                <a:spcPts val="0"/>
              </a:spcAft>
              <a:buNone/>
              <a:defRPr sz="1200">
                <a:solidFill>
                  <a:srgbClr val="BABABA"/>
                </a:solidFill>
                <a:latin typeface="Book Antiqua"/>
                <a:ea typeface="Book Antiqua"/>
                <a:cs typeface="Book Antiqua"/>
                <a:sym typeface="Book Antiqua"/>
              </a:defRPr>
            </a:lvl4pPr>
            <a:lvl5pPr indent="0" lvl="4" marL="0" marR="0" rtl="0" algn="r">
              <a:spcBef>
                <a:spcPts val="0"/>
              </a:spcBef>
              <a:spcAft>
                <a:spcPts val="0"/>
              </a:spcAft>
              <a:buNone/>
              <a:defRPr sz="1200">
                <a:solidFill>
                  <a:srgbClr val="BABABA"/>
                </a:solidFill>
                <a:latin typeface="Book Antiqua"/>
                <a:ea typeface="Book Antiqua"/>
                <a:cs typeface="Book Antiqua"/>
                <a:sym typeface="Book Antiqua"/>
              </a:defRPr>
            </a:lvl5pPr>
            <a:lvl6pPr indent="0" lvl="5" marL="0" marR="0" rtl="0" algn="r">
              <a:spcBef>
                <a:spcPts val="0"/>
              </a:spcBef>
              <a:spcAft>
                <a:spcPts val="0"/>
              </a:spcAft>
              <a:buNone/>
              <a:defRPr sz="1200">
                <a:solidFill>
                  <a:srgbClr val="BABABA"/>
                </a:solidFill>
                <a:latin typeface="Book Antiqua"/>
                <a:ea typeface="Book Antiqua"/>
                <a:cs typeface="Book Antiqua"/>
                <a:sym typeface="Book Antiqua"/>
              </a:defRPr>
            </a:lvl6pPr>
            <a:lvl7pPr indent="0" lvl="6" marL="0" marR="0" rtl="0" algn="r">
              <a:spcBef>
                <a:spcPts val="0"/>
              </a:spcBef>
              <a:spcAft>
                <a:spcPts val="0"/>
              </a:spcAft>
              <a:buNone/>
              <a:defRPr sz="1200">
                <a:solidFill>
                  <a:srgbClr val="BABABA"/>
                </a:solidFill>
                <a:latin typeface="Book Antiqua"/>
                <a:ea typeface="Book Antiqua"/>
                <a:cs typeface="Book Antiqua"/>
                <a:sym typeface="Book Antiqua"/>
              </a:defRPr>
            </a:lvl7pPr>
            <a:lvl8pPr indent="0" lvl="7" marL="0" marR="0" rtl="0" algn="r">
              <a:spcBef>
                <a:spcPts val="0"/>
              </a:spcBef>
              <a:spcAft>
                <a:spcPts val="0"/>
              </a:spcAft>
              <a:buNone/>
              <a:defRPr sz="1200">
                <a:solidFill>
                  <a:srgbClr val="BABABA"/>
                </a:solidFill>
                <a:latin typeface="Book Antiqua"/>
                <a:ea typeface="Book Antiqua"/>
                <a:cs typeface="Book Antiqua"/>
                <a:sym typeface="Book Antiqua"/>
              </a:defRPr>
            </a:lvl8pPr>
            <a:lvl9pPr indent="0" lvl="8" marL="0" marR="0" rtl="0" algn="r">
              <a:spcBef>
                <a:spcPts val="0"/>
              </a:spcBef>
              <a:spcAft>
                <a:spcPts val="0"/>
              </a:spcAft>
              <a:buNone/>
              <a:defRPr sz="1200">
                <a:solidFill>
                  <a:srgbClr val="BABABA"/>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l-GR"/>
              <a:t>‹#›</a:t>
            </a:fld>
            <a:endParaRPr/>
          </a:p>
        </p:txBody>
      </p:sp>
    </p:spTree>
  </p:cSld>
  <p:clrMap accent1="accent1" accent2="accent2" accent3="accent3" accent4="accent4" accent5="accent5" accent6="accent6" bg1="lt1" bg2="dk2" tx1="dk1" tx2="lt2" folHlink="folHlink" hlink="hlink"/>
  <p:sldLayoutIdLst>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690" name="Shape 690"/>
        <p:cNvGrpSpPr/>
        <p:nvPr/>
      </p:nvGrpSpPr>
      <p:grpSpPr>
        <a:xfrm>
          <a:off x="0" y="0"/>
          <a:ext cx="0" cy="0"/>
          <a:chOff x="0" y="0"/>
          <a:chExt cx="0" cy="0"/>
        </a:xfrm>
      </p:grpSpPr>
      <p:sp>
        <p:nvSpPr>
          <p:cNvPr id="691" name="Google Shape;691;p128"/>
          <p:cNvSpPr/>
          <p:nvPr/>
        </p:nvSpPr>
        <p:spPr>
          <a:xfrm>
            <a:off x="0" y="1336675"/>
            <a:ext cx="9144000" cy="552132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92" name="Google Shape;692;p128"/>
          <p:cNvSpPr txBox="1"/>
          <p:nvPr>
            <p:ph idx="1" type="body"/>
          </p:nvPr>
        </p:nvSpPr>
        <p:spPr>
          <a:xfrm>
            <a:off x="457200" y="2019300"/>
            <a:ext cx="8229600" cy="4117975"/>
          </a:xfrm>
          <a:prstGeom prst="rect">
            <a:avLst/>
          </a:prstGeom>
          <a:noFill/>
          <a:ln>
            <a:noFill/>
          </a:ln>
        </p:spPr>
        <p:txBody>
          <a:bodyPr anchorCtr="0" anchor="t" bIns="45700" lIns="91425" spcFirstLastPara="1" rIns="91425" wrap="square" tIns="45700">
            <a:normAutofit/>
          </a:bodyPr>
          <a:lstStyle>
            <a:lvl1pPr indent="-228600" lvl="0" marL="457200" marR="0" rtl="0" algn="ctr">
              <a:spcBef>
                <a:spcPts val="600"/>
              </a:spcBef>
              <a:spcAft>
                <a:spcPts val="0"/>
              </a:spcAft>
              <a:buSzPts val="1400"/>
              <a:buNone/>
              <a:defRPr b="0" i="0" sz="2000" u="none" cap="none" strike="noStrike">
                <a:solidFill>
                  <a:schemeClr val="lt1"/>
                </a:solidFill>
                <a:latin typeface="Garamond"/>
                <a:ea typeface="Garamond"/>
                <a:cs typeface="Garamond"/>
                <a:sym typeface="Garamond"/>
              </a:defRPr>
            </a:lvl1pPr>
            <a:lvl2pPr indent="-228600" lvl="1" marL="914400" marR="0" rtl="0" algn="ctr">
              <a:spcBef>
                <a:spcPts val="1200"/>
              </a:spcBef>
              <a:spcAft>
                <a:spcPts val="0"/>
              </a:spcAft>
              <a:buSzPts val="1400"/>
              <a:buNone/>
              <a:defRPr b="0" i="0" sz="1800" u="none" cap="none" strike="noStrike">
                <a:solidFill>
                  <a:schemeClr val="lt2"/>
                </a:solidFill>
                <a:latin typeface="Garamond"/>
                <a:ea typeface="Garamond"/>
                <a:cs typeface="Garamond"/>
                <a:sym typeface="Garamond"/>
              </a:defRPr>
            </a:lvl2pPr>
            <a:lvl3pPr indent="-228600" lvl="2" marL="1371600" marR="0" rtl="0" algn="ctr">
              <a:spcBef>
                <a:spcPts val="1200"/>
              </a:spcBef>
              <a:spcAft>
                <a:spcPts val="0"/>
              </a:spcAft>
              <a:buSzPts val="1400"/>
              <a:buNone/>
              <a:defRPr b="0" i="0" sz="1600" u="none" cap="none" strike="noStrike">
                <a:solidFill>
                  <a:schemeClr val="lt1"/>
                </a:solidFill>
                <a:latin typeface="Garamond"/>
                <a:ea typeface="Garamond"/>
                <a:cs typeface="Garamond"/>
                <a:sym typeface="Garamond"/>
              </a:defRPr>
            </a:lvl3pPr>
            <a:lvl4pPr indent="-228600" lvl="3" marL="1828800" marR="0" rtl="0" algn="ctr">
              <a:spcBef>
                <a:spcPts val="1200"/>
              </a:spcBef>
              <a:spcAft>
                <a:spcPts val="0"/>
              </a:spcAft>
              <a:buSzPts val="1400"/>
              <a:buNone/>
              <a:defRPr b="0" i="0" sz="1400" u="none" cap="none" strike="noStrike">
                <a:solidFill>
                  <a:schemeClr val="lt2"/>
                </a:solidFill>
                <a:latin typeface="Garamond"/>
                <a:ea typeface="Garamond"/>
                <a:cs typeface="Garamond"/>
                <a:sym typeface="Garamond"/>
              </a:defRPr>
            </a:lvl4pPr>
            <a:lvl5pPr indent="-228600" lvl="4" marL="2286000" marR="0" rtl="0" algn="ctr">
              <a:spcBef>
                <a:spcPts val="1200"/>
              </a:spcBef>
              <a:spcAft>
                <a:spcPts val="0"/>
              </a:spcAft>
              <a:buSzPts val="1400"/>
              <a:buNone/>
              <a:defRPr b="0" i="0" sz="1400" u="none" cap="none" strike="noStrike">
                <a:solidFill>
                  <a:schemeClr val="lt1"/>
                </a:solidFill>
                <a:latin typeface="Garamond"/>
                <a:ea typeface="Garamond"/>
                <a:cs typeface="Garamond"/>
                <a:sym typeface="Garamond"/>
              </a:defRPr>
            </a:lvl5pPr>
            <a:lvl6pPr indent="-228600" lvl="5" marL="2743200" marR="0" rtl="0" algn="ctr">
              <a:lnSpc>
                <a:spcPct val="100000"/>
              </a:lnSpc>
              <a:spcBef>
                <a:spcPts val="1200"/>
              </a:spcBef>
              <a:spcAft>
                <a:spcPts val="0"/>
              </a:spcAft>
              <a:buClr>
                <a:schemeClr val="lt2"/>
              </a:buClr>
              <a:buSzPts val="1400"/>
              <a:buFont typeface="Arial"/>
              <a:buNone/>
              <a:defRPr b="0" i="0" sz="1400" u="none" cap="none" strike="noStrike">
                <a:solidFill>
                  <a:schemeClr val="lt2"/>
                </a:solidFill>
                <a:latin typeface="Garamond"/>
                <a:ea typeface="Garamond"/>
                <a:cs typeface="Garamond"/>
                <a:sym typeface="Garamond"/>
              </a:defRPr>
            </a:lvl6pPr>
            <a:lvl7pPr indent="-228600" lvl="6" marL="3200400" marR="0" rtl="0" algn="ctr">
              <a:lnSpc>
                <a:spcPct val="100000"/>
              </a:lnSpc>
              <a:spcBef>
                <a:spcPts val="1200"/>
              </a:spcBef>
              <a:spcAft>
                <a:spcPts val="0"/>
              </a:spcAft>
              <a:buClr>
                <a:schemeClr val="lt1"/>
              </a:buClr>
              <a:buSzPts val="1400"/>
              <a:buFont typeface="Arial"/>
              <a:buNone/>
              <a:defRPr b="0" i="0" sz="1400" u="none" cap="none" strike="noStrike">
                <a:solidFill>
                  <a:schemeClr val="lt1"/>
                </a:solidFill>
                <a:latin typeface="Garamond"/>
                <a:ea typeface="Garamond"/>
                <a:cs typeface="Garamond"/>
                <a:sym typeface="Garamond"/>
              </a:defRPr>
            </a:lvl7pPr>
            <a:lvl8pPr indent="-228600" lvl="7" marL="3657600" marR="0" rtl="0" algn="ctr">
              <a:lnSpc>
                <a:spcPct val="100000"/>
              </a:lnSpc>
              <a:spcBef>
                <a:spcPts val="1200"/>
              </a:spcBef>
              <a:spcAft>
                <a:spcPts val="0"/>
              </a:spcAft>
              <a:buClr>
                <a:schemeClr val="lt2"/>
              </a:buClr>
              <a:buSzPts val="1400"/>
              <a:buFont typeface="Arial"/>
              <a:buNone/>
              <a:defRPr b="0" i="0" sz="1400" u="none" cap="none" strike="noStrike">
                <a:solidFill>
                  <a:schemeClr val="lt2"/>
                </a:solidFill>
                <a:latin typeface="Garamond"/>
                <a:ea typeface="Garamond"/>
                <a:cs typeface="Garamond"/>
                <a:sym typeface="Garamond"/>
              </a:defRPr>
            </a:lvl8pPr>
            <a:lvl9pPr indent="-228600" lvl="8" marL="4114800" marR="0" rtl="0" algn="ctr">
              <a:lnSpc>
                <a:spcPct val="100000"/>
              </a:lnSpc>
              <a:spcBef>
                <a:spcPts val="1200"/>
              </a:spcBef>
              <a:spcAft>
                <a:spcPts val="0"/>
              </a:spcAft>
              <a:buClr>
                <a:schemeClr val="lt1"/>
              </a:buClr>
              <a:buSzPts val="1400"/>
              <a:buFont typeface="Arial"/>
              <a:buNone/>
              <a:defRPr b="0" i="0" sz="1400" u="none" cap="none" strike="noStrike">
                <a:solidFill>
                  <a:schemeClr val="lt1"/>
                </a:solidFill>
                <a:latin typeface="Garamond"/>
                <a:ea typeface="Garamond"/>
                <a:cs typeface="Garamond"/>
                <a:sym typeface="Garamond"/>
              </a:defRPr>
            </a:lvl9pPr>
          </a:lstStyle>
          <a:p/>
        </p:txBody>
      </p:sp>
      <p:sp>
        <p:nvSpPr>
          <p:cNvPr id="693" name="Google Shape;693;p128"/>
          <p:cNvSpPr txBox="1"/>
          <p:nvPr>
            <p:ph idx="10" type="dt"/>
          </p:nvPr>
        </p:nvSpPr>
        <p:spPr>
          <a:xfrm>
            <a:off x="2981325" y="273050"/>
            <a:ext cx="3181350" cy="292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sz="1200" cap="none">
                <a:solidFill>
                  <a:schemeClr val="lt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694" name="Google Shape;694;p128"/>
          <p:cNvSpPr txBox="1"/>
          <p:nvPr>
            <p:ph idx="11" type="ftr"/>
          </p:nvPr>
        </p:nvSpPr>
        <p:spPr>
          <a:xfrm>
            <a:off x="1447800" y="6486525"/>
            <a:ext cx="6248400" cy="2921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SzPts val="1400"/>
              <a:buNone/>
              <a:defRPr b="0" sz="1100" cap="none">
                <a:solidFill>
                  <a:schemeClr val="lt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695" name="Google Shape;695;p128"/>
          <p:cNvSpPr txBox="1"/>
          <p:nvPr>
            <p:ph idx="12" type="sldNum"/>
          </p:nvPr>
        </p:nvSpPr>
        <p:spPr>
          <a:xfrm>
            <a:off x="4038600" y="6172200"/>
            <a:ext cx="1066800" cy="304800"/>
          </a:xfrm>
          <a:prstGeom prst="rect">
            <a:avLst/>
          </a:prstGeom>
          <a:noFill/>
          <a:ln>
            <a:noFill/>
          </a:ln>
        </p:spPr>
        <p:txBody>
          <a:bodyPr anchorCtr="0" anchor="ctr" bIns="0" lIns="0" spcFirstLastPara="1" rIns="0" wrap="square" tIns="0">
            <a:normAutofit/>
          </a:bodyPr>
          <a:lstStyle>
            <a:lvl1pPr indent="0" lvl="0" marL="0" marR="0" rtl="0" algn="ctr">
              <a:spcBef>
                <a:spcPts val="0"/>
              </a:spcBef>
              <a:spcAft>
                <a:spcPts val="0"/>
              </a:spcAft>
              <a:buNone/>
              <a:defRPr b="1" sz="1200">
                <a:solidFill>
                  <a:schemeClr val="lt1"/>
                </a:solidFill>
                <a:latin typeface="Garamond"/>
                <a:ea typeface="Garamond"/>
                <a:cs typeface="Garamond"/>
                <a:sym typeface="Garamond"/>
              </a:defRPr>
            </a:lvl1pPr>
            <a:lvl2pPr indent="0" lvl="1" marL="0" marR="0" rtl="0" algn="ctr">
              <a:spcBef>
                <a:spcPts val="0"/>
              </a:spcBef>
              <a:spcAft>
                <a:spcPts val="0"/>
              </a:spcAft>
              <a:buNone/>
              <a:defRPr b="1" sz="1200">
                <a:solidFill>
                  <a:schemeClr val="lt1"/>
                </a:solidFill>
                <a:latin typeface="Garamond"/>
                <a:ea typeface="Garamond"/>
                <a:cs typeface="Garamond"/>
                <a:sym typeface="Garamond"/>
              </a:defRPr>
            </a:lvl2pPr>
            <a:lvl3pPr indent="0" lvl="2" marL="0" marR="0" rtl="0" algn="ctr">
              <a:spcBef>
                <a:spcPts val="0"/>
              </a:spcBef>
              <a:spcAft>
                <a:spcPts val="0"/>
              </a:spcAft>
              <a:buNone/>
              <a:defRPr b="1" sz="1200">
                <a:solidFill>
                  <a:schemeClr val="lt1"/>
                </a:solidFill>
                <a:latin typeface="Garamond"/>
                <a:ea typeface="Garamond"/>
                <a:cs typeface="Garamond"/>
                <a:sym typeface="Garamond"/>
              </a:defRPr>
            </a:lvl3pPr>
            <a:lvl4pPr indent="0" lvl="3" marL="0" marR="0" rtl="0" algn="ctr">
              <a:spcBef>
                <a:spcPts val="0"/>
              </a:spcBef>
              <a:spcAft>
                <a:spcPts val="0"/>
              </a:spcAft>
              <a:buNone/>
              <a:defRPr b="1" sz="1200">
                <a:solidFill>
                  <a:schemeClr val="lt1"/>
                </a:solidFill>
                <a:latin typeface="Garamond"/>
                <a:ea typeface="Garamond"/>
                <a:cs typeface="Garamond"/>
                <a:sym typeface="Garamond"/>
              </a:defRPr>
            </a:lvl4pPr>
            <a:lvl5pPr indent="0" lvl="4" marL="0" marR="0" rtl="0" algn="ctr">
              <a:spcBef>
                <a:spcPts val="0"/>
              </a:spcBef>
              <a:spcAft>
                <a:spcPts val="0"/>
              </a:spcAft>
              <a:buNone/>
              <a:defRPr b="1" sz="1200">
                <a:solidFill>
                  <a:schemeClr val="lt1"/>
                </a:solidFill>
                <a:latin typeface="Garamond"/>
                <a:ea typeface="Garamond"/>
                <a:cs typeface="Garamond"/>
                <a:sym typeface="Garamond"/>
              </a:defRPr>
            </a:lvl5pPr>
            <a:lvl6pPr indent="0" lvl="5" marL="0" marR="0" rtl="0" algn="ctr">
              <a:spcBef>
                <a:spcPts val="0"/>
              </a:spcBef>
              <a:spcAft>
                <a:spcPts val="0"/>
              </a:spcAft>
              <a:buNone/>
              <a:defRPr b="1" sz="1200">
                <a:solidFill>
                  <a:schemeClr val="lt1"/>
                </a:solidFill>
                <a:latin typeface="Garamond"/>
                <a:ea typeface="Garamond"/>
                <a:cs typeface="Garamond"/>
                <a:sym typeface="Garamond"/>
              </a:defRPr>
            </a:lvl6pPr>
            <a:lvl7pPr indent="0" lvl="6" marL="0" marR="0" rtl="0" algn="ctr">
              <a:spcBef>
                <a:spcPts val="0"/>
              </a:spcBef>
              <a:spcAft>
                <a:spcPts val="0"/>
              </a:spcAft>
              <a:buNone/>
              <a:defRPr b="1" sz="1200">
                <a:solidFill>
                  <a:schemeClr val="lt1"/>
                </a:solidFill>
                <a:latin typeface="Garamond"/>
                <a:ea typeface="Garamond"/>
                <a:cs typeface="Garamond"/>
                <a:sym typeface="Garamond"/>
              </a:defRPr>
            </a:lvl7pPr>
            <a:lvl8pPr indent="0" lvl="7" marL="0" marR="0" rtl="0" algn="ctr">
              <a:spcBef>
                <a:spcPts val="0"/>
              </a:spcBef>
              <a:spcAft>
                <a:spcPts val="0"/>
              </a:spcAft>
              <a:buNone/>
              <a:defRPr b="1" sz="1200">
                <a:solidFill>
                  <a:schemeClr val="lt1"/>
                </a:solidFill>
                <a:latin typeface="Garamond"/>
                <a:ea typeface="Garamond"/>
                <a:cs typeface="Garamond"/>
                <a:sym typeface="Garamond"/>
              </a:defRPr>
            </a:lvl8pPr>
            <a:lvl9pPr indent="0" lvl="8" marL="0" marR="0" rtl="0" algn="ctr">
              <a:spcBef>
                <a:spcPts val="0"/>
              </a:spcBef>
              <a:spcAft>
                <a:spcPts val="0"/>
              </a:spcAft>
              <a:buNone/>
              <a:defRPr b="1" sz="1200">
                <a:solidFill>
                  <a:schemeClr val="lt1"/>
                </a:solidFill>
                <a:latin typeface="Garamond"/>
                <a:ea typeface="Garamond"/>
                <a:cs typeface="Garamond"/>
                <a:sym typeface="Garamond"/>
              </a:defRPr>
            </a:lvl9pPr>
          </a:lstStyle>
          <a:p>
            <a:pPr indent="0" lvl="0" marL="0" rtl="0" algn="ctr">
              <a:spcBef>
                <a:spcPts val="0"/>
              </a:spcBef>
              <a:spcAft>
                <a:spcPts val="0"/>
              </a:spcAft>
              <a:buNone/>
            </a:pPr>
            <a:fld id="{00000000-1234-1234-1234-123412341234}" type="slidenum">
              <a:rPr lang="el-GR"/>
              <a:t>‹#›</a:t>
            </a:fld>
            <a:endParaRPr/>
          </a:p>
        </p:txBody>
      </p:sp>
      <p:cxnSp>
        <p:nvCxnSpPr>
          <p:cNvPr id="696" name="Google Shape;696;p128"/>
          <p:cNvCxnSpPr/>
          <p:nvPr/>
        </p:nvCxnSpPr>
        <p:spPr>
          <a:xfrm>
            <a:off x="0" y="1331913"/>
            <a:ext cx="9144000" cy="1587"/>
          </a:xfrm>
          <a:prstGeom prst="straightConnector1">
            <a:avLst/>
          </a:prstGeom>
          <a:noFill/>
          <a:ln cap="flat" cmpd="sng" w="12700">
            <a:solidFill>
              <a:srgbClr val="BBAA8A"/>
            </a:solidFill>
            <a:prstDash val="solid"/>
            <a:round/>
            <a:headEnd len="sm" w="sm" type="none"/>
            <a:tailEnd len="sm" w="sm" type="none"/>
          </a:ln>
        </p:spPr>
      </p:cxnSp>
      <p:sp>
        <p:nvSpPr>
          <p:cNvPr id="697" name="Google Shape;697;p128"/>
          <p:cNvSpPr txBox="1"/>
          <p:nvPr>
            <p:ph type="title"/>
          </p:nvPr>
        </p:nvSpPr>
        <p:spPr>
          <a:xfrm>
            <a:off x="2514600" y="974725"/>
            <a:ext cx="4114800" cy="701675"/>
          </a:xfrm>
          <a:prstGeom prst="rect">
            <a:avLst/>
          </a:prstGeom>
          <a:solidFill>
            <a:schemeClr val="lt1"/>
          </a:solidFill>
          <a:ln cap="flat" cmpd="thinThick" w="76200">
            <a:solidFill>
              <a:schemeClr val="lt1"/>
            </a:solidFill>
            <a:prstDash val="solid"/>
            <a:miter lim="800000"/>
            <a:headEnd len="sm" w="sm" type="none"/>
            <a:tailEnd len="sm" w="sm" type="none"/>
          </a:ln>
        </p:spPr>
        <p:txBody>
          <a:bodyPr anchorCtr="0" anchor="ctr" bIns="45700" lIns="91425" spcFirstLastPara="1" rIns="91425" wrap="square" tIns="45700">
            <a:normAutofit/>
          </a:bodyPr>
          <a:lstStyle>
            <a:lvl1pPr lvl="0" marR="0" rtl="0" algn="ctr">
              <a:spcBef>
                <a:spcPts val="400"/>
              </a:spcBef>
              <a:spcAft>
                <a:spcPts val="0"/>
              </a:spcAft>
              <a:buSzPts val="1400"/>
              <a:buNone/>
              <a:defRPr b="1" i="0" sz="1800" u="none" cap="none" strike="noStrike">
                <a:solidFill>
                  <a:srgbClr val="404040"/>
                </a:solidFill>
                <a:latin typeface="Garamond"/>
                <a:ea typeface="Garamond"/>
                <a:cs typeface="Garamond"/>
                <a:sym typeface="Garamond"/>
              </a:defRPr>
            </a:lvl1pPr>
            <a:lvl2pPr lvl="1" marR="0" rtl="0" algn="ctr">
              <a:spcBef>
                <a:spcPts val="400"/>
              </a:spcBef>
              <a:spcAft>
                <a:spcPts val="0"/>
              </a:spcAft>
              <a:buSzPts val="1400"/>
              <a:buNone/>
              <a:defRPr b="1" i="0" sz="1800" u="none" cap="none" strike="noStrike">
                <a:solidFill>
                  <a:srgbClr val="404040"/>
                </a:solidFill>
                <a:latin typeface="Constantia"/>
                <a:ea typeface="Constantia"/>
                <a:cs typeface="Constantia"/>
                <a:sym typeface="Constantia"/>
              </a:defRPr>
            </a:lvl2pPr>
            <a:lvl3pPr lvl="2" marR="0" rtl="0" algn="ctr">
              <a:spcBef>
                <a:spcPts val="400"/>
              </a:spcBef>
              <a:spcAft>
                <a:spcPts val="0"/>
              </a:spcAft>
              <a:buSzPts val="1400"/>
              <a:buNone/>
              <a:defRPr b="1" i="0" sz="1800" u="none" cap="none" strike="noStrike">
                <a:solidFill>
                  <a:srgbClr val="404040"/>
                </a:solidFill>
                <a:latin typeface="Constantia"/>
                <a:ea typeface="Constantia"/>
                <a:cs typeface="Constantia"/>
                <a:sym typeface="Constantia"/>
              </a:defRPr>
            </a:lvl3pPr>
            <a:lvl4pPr lvl="3" marR="0" rtl="0" algn="ctr">
              <a:spcBef>
                <a:spcPts val="400"/>
              </a:spcBef>
              <a:spcAft>
                <a:spcPts val="0"/>
              </a:spcAft>
              <a:buSzPts val="1400"/>
              <a:buNone/>
              <a:defRPr b="1" i="0" sz="1800" u="none" cap="none" strike="noStrike">
                <a:solidFill>
                  <a:srgbClr val="404040"/>
                </a:solidFill>
                <a:latin typeface="Constantia"/>
                <a:ea typeface="Constantia"/>
                <a:cs typeface="Constantia"/>
                <a:sym typeface="Constantia"/>
              </a:defRPr>
            </a:lvl4pPr>
            <a:lvl5pPr lvl="4" marR="0" rtl="0" algn="ctr">
              <a:spcBef>
                <a:spcPts val="400"/>
              </a:spcBef>
              <a:spcAft>
                <a:spcPts val="0"/>
              </a:spcAft>
              <a:buSzPts val="1400"/>
              <a:buNone/>
              <a:defRPr b="1" i="0" sz="1800" u="none" cap="none" strike="noStrike">
                <a:solidFill>
                  <a:srgbClr val="404040"/>
                </a:solidFill>
                <a:latin typeface="Constantia"/>
                <a:ea typeface="Constantia"/>
                <a:cs typeface="Constantia"/>
                <a:sym typeface="Constantia"/>
              </a:defRPr>
            </a:lvl5pPr>
            <a:lvl6pPr lvl="5" marR="0" rtl="0" algn="ctr">
              <a:spcBef>
                <a:spcPts val="400"/>
              </a:spcBef>
              <a:spcAft>
                <a:spcPts val="0"/>
              </a:spcAft>
              <a:buSzPts val="1400"/>
              <a:buNone/>
              <a:defRPr b="1" i="0" sz="1800" u="none" cap="none" strike="noStrike">
                <a:solidFill>
                  <a:srgbClr val="404040"/>
                </a:solidFill>
                <a:latin typeface="Constantia"/>
                <a:ea typeface="Constantia"/>
                <a:cs typeface="Constantia"/>
                <a:sym typeface="Constantia"/>
              </a:defRPr>
            </a:lvl6pPr>
            <a:lvl7pPr lvl="6" marR="0" rtl="0" algn="ctr">
              <a:spcBef>
                <a:spcPts val="400"/>
              </a:spcBef>
              <a:spcAft>
                <a:spcPts val="0"/>
              </a:spcAft>
              <a:buSzPts val="1400"/>
              <a:buNone/>
              <a:defRPr b="1" i="0" sz="1800" u="none" cap="none" strike="noStrike">
                <a:solidFill>
                  <a:srgbClr val="404040"/>
                </a:solidFill>
                <a:latin typeface="Constantia"/>
                <a:ea typeface="Constantia"/>
                <a:cs typeface="Constantia"/>
                <a:sym typeface="Constantia"/>
              </a:defRPr>
            </a:lvl7pPr>
            <a:lvl8pPr lvl="7" marR="0" rtl="0" algn="ctr">
              <a:spcBef>
                <a:spcPts val="400"/>
              </a:spcBef>
              <a:spcAft>
                <a:spcPts val="0"/>
              </a:spcAft>
              <a:buSzPts val="1400"/>
              <a:buNone/>
              <a:defRPr b="1" i="0" sz="1800" u="none" cap="none" strike="noStrike">
                <a:solidFill>
                  <a:srgbClr val="404040"/>
                </a:solidFill>
                <a:latin typeface="Constantia"/>
                <a:ea typeface="Constantia"/>
                <a:cs typeface="Constantia"/>
                <a:sym typeface="Constantia"/>
              </a:defRPr>
            </a:lvl8pPr>
            <a:lvl9pPr lvl="8" marR="0" rtl="0" algn="ctr">
              <a:spcBef>
                <a:spcPts val="400"/>
              </a:spcBef>
              <a:spcAft>
                <a:spcPts val="0"/>
              </a:spcAft>
              <a:buSzPts val="1400"/>
              <a:buNone/>
              <a:defRPr b="1" i="0" sz="1800" u="none" cap="none" strike="noStrike">
                <a:solidFill>
                  <a:srgbClr val="404040"/>
                </a:solidFill>
                <a:latin typeface="Constantia"/>
                <a:ea typeface="Constantia"/>
                <a:cs typeface="Constantia"/>
                <a:sym typeface="Constantia"/>
              </a:defRPr>
            </a:lvl9pPr>
          </a:lstStyle>
          <a:p/>
        </p:txBody>
      </p:sp>
    </p:spTree>
  </p:cSld>
  <p:clrMap accent1="accent1" accent2="accent2" accent3="accent3" accent4="accent4" accent5="accent5" accent6="accent6" bg1="lt1" bg2="dk2" tx1="dk1" tx2="lt2" folHlink="folHlink" hlink="hlink"/>
  <p:sldLayoutIdLst>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0.xml"/><Relationship Id="rId3" Type="http://schemas.openxmlformats.org/officeDocument/2006/relationships/image" Target="../media/image4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00.xml"/><Relationship Id="rId3" Type="http://schemas.openxmlformats.org/officeDocument/2006/relationships/image" Target="../media/image143.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09.xml"/><Relationship Id="rId2" Type="http://schemas.openxmlformats.org/officeDocument/2006/relationships/notesSlide" Target="../notesSlides/notesSlide101.xml"/><Relationship Id="rId3" Type="http://schemas.openxmlformats.org/officeDocument/2006/relationships/image" Target="../media/image154.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2.xml"/><Relationship Id="rId3" Type="http://schemas.openxmlformats.org/officeDocument/2006/relationships/image" Target="../media/image151.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20.xml"/><Relationship Id="rId2" Type="http://schemas.openxmlformats.org/officeDocument/2006/relationships/notesSlide" Target="../notesSlides/notesSlide103.xml"/><Relationship Id="rId3" Type="http://schemas.openxmlformats.org/officeDocument/2006/relationships/image" Target="../media/image147.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04.xml"/><Relationship Id="rId3" Type="http://schemas.openxmlformats.org/officeDocument/2006/relationships/image" Target="../media/image145.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05.xml"/><Relationship Id="rId3" Type="http://schemas.openxmlformats.org/officeDocument/2006/relationships/image" Target="../media/image146.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06.xml"/><Relationship Id="rId3" Type="http://schemas.openxmlformats.org/officeDocument/2006/relationships/image" Target="../media/image148.jpg"/><Relationship Id="rId4" Type="http://schemas.openxmlformats.org/officeDocument/2006/relationships/image" Target="../media/image153.jpg"/><Relationship Id="rId5" Type="http://schemas.openxmlformats.org/officeDocument/2006/relationships/image" Target="../media/image150.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07.xml"/><Relationship Id="rId3" Type="http://schemas.openxmlformats.org/officeDocument/2006/relationships/image" Target="../media/image149.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08.xml"/><Relationship Id="rId3" Type="http://schemas.openxmlformats.org/officeDocument/2006/relationships/image" Target="../media/image157.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09.xml"/><Relationship Id="rId3" Type="http://schemas.openxmlformats.org/officeDocument/2006/relationships/image" Target="../media/image15.jpg"/><Relationship Id="rId4" Type="http://schemas.openxmlformats.org/officeDocument/2006/relationships/image" Target="../media/image20.gif"/><Relationship Id="rId5" Type="http://schemas.openxmlformats.org/officeDocument/2006/relationships/image" Target="../media/image15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1.xml"/><Relationship Id="rId3" Type="http://schemas.openxmlformats.org/officeDocument/2006/relationships/image" Target="../media/image27.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10.xml"/><Relationship Id="rId3" Type="http://schemas.openxmlformats.org/officeDocument/2006/relationships/image" Target="../media/image152.jpg"/><Relationship Id="rId4" Type="http://schemas.openxmlformats.org/officeDocument/2006/relationships/image" Target="../media/image15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12.xml"/><Relationship Id="rId3" Type="http://schemas.openxmlformats.org/officeDocument/2006/relationships/image" Target="../media/image23.jp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13.xml"/><Relationship Id="rId3" Type="http://schemas.openxmlformats.org/officeDocument/2006/relationships/image" Target="../media/image29.jpg"/><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4.xml"/><Relationship Id="rId3" Type="http://schemas.openxmlformats.org/officeDocument/2006/relationships/image" Target="../media/image3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5.xml"/><Relationship Id="rId3" Type="http://schemas.openxmlformats.org/officeDocument/2006/relationships/image" Target="../media/image3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16.xml"/><Relationship Id="rId3" Type="http://schemas.openxmlformats.org/officeDocument/2006/relationships/image" Target="../media/image4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18.xml"/><Relationship Id="rId3" Type="http://schemas.openxmlformats.org/officeDocument/2006/relationships/image" Target="../media/image35.jpg"/><Relationship Id="rId4" Type="http://schemas.openxmlformats.org/officeDocument/2006/relationships/image" Target="../media/image34.png"/><Relationship Id="rId5" Type="http://schemas.openxmlformats.org/officeDocument/2006/relationships/image" Target="../media/image37.png"/><Relationship Id="rId6" Type="http://schemas.openxmlformats.org/officeDocument/2006/relationships/image" Target="../media/image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19.xml"/><Relationship Id="rId3" Type="http://schemas.openxmlformats.org/officeDocument/2006/relationships/image" Target="../media/image40.jp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5.jpg"/><Relationship Id="rId4" Type="http://schemas.openxmlformats.org/officeDocument/2006/relationships/image" Target="../media/image17.jpg"/><Relationship Id="rId5" Type="http://schemas.openxmlformats.org/officeDocument/2006/relationships/image" Target="../media/image20.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20.xml"/><Relationship Id="rId3" Type="http://schemas.openxmlformats.org/officeDocument/2006/relationships/image" Target="../media/image36.jpg"/><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21.xml"/><Relationship Id="rId3" Type="http://schemas.openxmlformats.org/officeDocument/2006/relationships/image" Target="../media/image39.jp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3.xml"/><Relationship Id="rId3" Type="http://schemas.openxmlformats.org/officeDocument/2006/relationships/image" Target="../media/image46.jpg"/><Relationship Id="rId4" Type="http://schemas.openxmlformats.org/officeDocument/2006/relationships/image" Target="../media/image4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4.xml"/><Relationship Id="rId3" Type="http://schemas.openxmlformats.org/officeDocument/2006/relationships/image" Target="../media/image47.jpg"/><Relationship Id="rId4" Type="http://schemas.openxmlformats.org/officeDocument/2006/relationships/image" Target="../media/image4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notesSlide" Target="../notesSlides/notesSlide25.xml"/><Relationship Id="rId3" Type="http://schemas.openxmlformats.org/officeDocument/2006/relationships/image" Target="../media/image5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notesSlide" Target="../notesSlides/notesSlide26.xml"/><Relationship Id="rId3" Type="http://schemas.openxmlformats.org/officeDocument/2006/relationships/image" Target="../media/image53.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notesSlide" Target="../notesSlides/notesSlide27.xml"/><Relationship Id="rId3" Type="http://schemas.openxmlformats.org/officeDocument/2006/relationships/image" Target="../media/image6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28.xml"/><Relationship Id="rId3" Type="http://schemas.openxmlformats.org/officeDocument/2006/relationships/image" Target="../media/image5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29.xml"/><Relationship Id="rId3" Type="http://schemas.openxmlformats.org/officeDocument/2006/relationships/image" Target="../media/image6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24.jpg"/><Relationship Id="rId4" Type="http://schemas.openxmlformats.org/officeDocument/2006/relationships/image" Target="../media/image1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30.xml"/><Relationship Id="rId3" Type="http://schemas.openxmlformats.org/officeDocument/2006/relationships/image" Target="../media/image55.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1.xml"/><Relationship Id="rId3" Type="http://schemas.openxmlformats.org/officeDocument/2006/relationships/image" Target="../media/image68.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32.xml"/><Relationship Id="rId3" Type="http://schemas.openxmlformats.org/officeDocument/2006/relationships/image" Target="../media/image5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notesSlide" Target="../notesSlides/notesSlide33.xml"/><Relationship Id="rId3" Type="http://schemas.openxmlformats.org/officeDocument/2006/relationships/image" Target="../media/image6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7.xml"/><Relationship Id="rId2" Type="http://schemas.openxmlformats.org/officeDocument/2006/relationships/notesSlide" Target="../notesSlides/notesSlide34.xml"/><Relationship Id="rId3" Type="http://schemas.openxmlformats.org/officeDocument/2006/relationships/image" Target="../media/image6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8.xml"/><Relationship Id="rId2" Type="http://schemas.openxmlformats.org/officeDocument/2006/relationships/notesSlide" Target="../notesSlides/notesSlide35.xml"/><Relationship Id="rId3" Type="http://schemas.openxmlformats.org/officeDocument/2006/relationships/image" Target="../media/image5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36.xml"/><Relationship Id="rId3" Type="http://schemas.openxmlformats.org/officeDocument/2006/relationships/image" Target="../media/image5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7.xml"/><Relationship Id="rId2" Type="http://schemas.openxmlformats.org/officeDocument/2006/relationships/notesSlide" Target="../notesSlides/notesSlide37.xml"/><Relationship Id="rId3" Type="http://schemas.openxmlformats.org/officeDocument/2006/relationships/image" Target="../media/image6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7.xml"/><Relationship Id="rId2" Type="http://schemas.openxmlformats.org/officeDocument/2006/relationships/notesSlide" Target="../notesSlides/notesSlide38.xml"/><Relationship Id="rId3" Type="http://schemas.openxmlformats.org/officeDocument/2006/relationships/image" Target="../media/image6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39.xml"/><Relationship Id="rId3" Type="http://schemas.openxmlformats.org/officeDocument/2006/relationships/image" Target="../media/image73.jpg"/><Relationship Id="rId4" Type="http://schemas.openxmlformats.org/officeDocument/2006/relationships/image" Target="../media/image6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40.xml"/><Relationship Id="rId3" Type="http://schemas.openxmlformats.org/officeDocument/2006/relationships/image" Target="../media/image7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41.xml"/><Relationship Id="rId3" Type="http://schemas.openxmlformats.org/officeDocument/2006/relationships/image" Target="../media/image65.jpg"/><Relationship Id="rId4" Type="http://schemas.openxmlformats.org/officeDocument/2006/relationships/image" Target="../media/image8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42.xml"/><Relationship Id="rId3" Type="http://schemas.openxmlformats.org/officeDocument/2006/relationships/image" Target="../media/image7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43.xml"/><Relationship Id="rId3" Type="http://schemas.openxmlformats.org/officeDocument/2006/relationships/image" Target="../media/image74.png"/><Relationship Id="rId4" Type="http://schemas.openxmlformats.org/officeDocument/2006/relationships/image" Target="../media/image7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44.xml"/><Relationship Id="rId3" Type="http://schemas.openxmlformats.org/officeDocument/2006/relationships/image" Target="../media/image7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45.xml"/><Relationship Id="rId3" Type="http://schemas.openxmlformats.org/officeDocument/2006/relationships/image" Target="../media/image7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9.xml"/><Relationship Id="rId2" Type="http://schemas.openxmlformats.org/officeDocument/2006/relationships/notesSlide" Target="../notesSlides/notesSlide46.xml"/><Relationship Id="rId3" Type="http://schemas.openxmlformats.org/officeDocument/2006/relationships/image" Target="../media/image80.jpg"/><Relationship Id="rId4" Type="http://schemas.openxmlformats.org/officeDocument/2006/relationships/image" Target="../media/image7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9.xml"/><Relationship Id="rId2" Type="http://schemas.openxmlformats.org/officeDocument/2006/relationships/notesSlide" Target="../notesSlides/notesSlide47.xml"/><Relationship Id="rId3" Type="http://schemas.openxmlformats.org/officeDocument/2006/relationships/image" Target="../media/image7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9.xml"/><Relationship Id="rId2" Type="http://schemas.openxmlformats.org/officeDocument/2006/relationships/notesSlide" Target="../notesSlides/notesSlide48.xml"/><Relationship Id="rId3" Type="http://schemas.openxmlformats.org/officeDocument/2006/relationships/image" Target="../media/image7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9.xml"/><Relationship Id="rId2" Type="http://schemas.openxmlformats.org/officeDocument/2006/relationships/notesSlide" Target="../notesSlides/notesSlide49.xml"/><Relationship Id="rId3" Type="http://schemas.openxmlformats.org/officeDocument/2006/relationships/image" Target="../media/image8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2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9.xml"/><Relationship Id="rId2" Type="http://schemas.openxmlformats.org/officeDocument/2006/relationships/notesSlide" Target="../notesSlides/notesSlide50.xml"/><Relationship Id="rId3" Type="http://schemas.openxmlformats.org/officeDocument/2006/relationships/image" Target="../media/image81.jpg"/><Relationship Id="rId4" Type="http://schemas.openxmlformats.org/officeDocument/2006/relationships/image" Target="../media/image8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0.xml"/><Relationship Id="rId2" Type="http://schemas.openxmlformats.org/officeDocument/2006/relationships/notesSlide" Target="../notesSlides/notesSlide51.xml"/><Relationship Id="rId3" Type="http://schemas.openxmlformats.org/officeDocument/2006/relationships/image" Target="../media/image8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0.xml"/><Relationship Id="rId2" Type="http://schemas.openxmlformats.org/officeDocument/2006/relationships/notesSlide" Target="../notesSlides/notesSlide52.xml"/><Relationship Id="rId3" Type="http://schemas.openxmlformats.org/officeDocument/2006/relationships/image" Target="../media/image84.jpg"/><Relationship Id="rId4" Type="http://schemas.openxmlformats.org/officeDocument/2006/relationships/image" Target="../media/image86.jpg"/><Relationship Id="rId5" Type="http://schemas.openxmlformats.org/officeDocument/2006/relationships/image" Target="../media/image91.jpg"/><Relationship Id="rId6" Type="http://schemas.openxmlformats.org/officeDocument/2006/relationships/image" Target="../media/image9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11.xml"/><Relationship Id="rId2" Type="http://schemas.openxmlformats.org/officeDocument/2006/relationships/notesSlide" Target="../notesSlides/notesSlide53.xml"/><Relationship Id="rId3" Type="http://schemas.openxmlformats.org/officeDocument/2006/relationships/image" Target="../media/image85.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1.xml"/><Relationship Id="rId2" Type="http://schemas.openxmlformats.org/officeDocument/2006/relationships/notesSlide" Target="../notesSlides/notesSlide54.xml"/><Relationship Id="rId3" Type="http://schemas.openxmlformats.org/officeDocument/2006/relationships/image" Target="../media/image87.jpg"/><Relationship Id="rId4" Type="http://schemas.openxmlformats.org/officeDocument/2006/relationships/image" Target="../media/image9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11.xml"/><Relationship Id="rId2" Type="http://schemas.openxmlformats.org/officeDocument/2006/relationships/notesSlide" Target="../notesSlides/notesSlide55.xml"/><Relationship Id="rId3" Type="http://schemas.openxmlformats.org/officeDocument/2006/relationships/image" Target="../media/image9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56.xml"/><Relationship Id="rId3" Type="http://schemas.openxmlformats.org/officeDocument/2006/relationships/image" Target="../media/image100.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2.xml"/><Relationship Id="rId2" Type="http://schemas.openxmlformats.org/officeDocument/2006/relationships/notesSlide" Target="../notesSlides/notesSlide57.xml"/><Relationship Id="rId3" Type="http://schemas.openxmlformats.org/officeDocument/2006/relationships/image" Target="../media/image94.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8.xml"/><Relationship Id="rId2" Type="http://schemas.openxmlformats.org/officeDocument/2006/relationships/notesSlide" Target="../notesSlides/notesSlide58.xml"/><Relationship Id="rId3" Type="http://schemas.openxmlformats.org/officeDocument/2006/relationships/image" Target="../media/image97.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8.xml"/><Relationship Id="rId2" Type="http://schemas.openxmlformats.org/officeDocument/2006/relationships/notesSlide" Target="../notesSlides/notesSlide59.xml"/><Relationship Id="rId3" Type="http://schemas.openxmlformats.org/officeDocument/2006/relationships/image" Target="../media/image9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xml"/><Relationship Id="rId3" Type="http://schemas.openxmlformats.org/officeDocument/2006/relationships/image" Target="../media/image22.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8.xml"/><Relationship Id="rId2" Type="http://schemas.openxmlformats.org/officeDocument/2006/relationships/notesSlide" Target="../notesSlides/notesSlide60.xml"/><Relationship Id="rId3" Type="http://schemas.openxmlformats.org/officeDocument/2006/relationships/image" Target="../media/image107.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8.xml"/><Relationship Id="rId2" Type="http://schemas.openxmlformats.org/officeDocument/2006/relationships/notesSlide" Target="../notesSlides/notesSlide61.xml"/><Relationship Id="rId3" Type="http://schemas.openxmlformats.org/officeDocument/2006/relationships/image" Target="../media/image98.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8.xml"/><Relationship Id="rId2" Type="http://schemas.openxmlformats.org/officeDocument/2006/relationships/notesSlide" Target="../notesSlides/notesSlide62.xml"/><Relationship Id="rId3" Type="http://schemas.openxmlformats.org/officeDocument/2006/relationships/image" Target="../media/image99.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7.xml"/><Relationship Id="rId2" Type="http://schemas.openxmlformats.org/officeDocument/2006/relationships/notesSlide" Target="../notesSlides/notesSlide63.xml"/><Relationship Id="rId3" Type="http://schemas.openxmlformats.org/officeDocument/2006/relationships/image" Target="../media/image103.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7.xml"/><Relationship Id="rId2" Type="http://schemas.openxmlformats.org/officeDocument/2006/relationships/notesSlide" Target="../notesSlides/notesSlide64.xml"/><Relationship Id="rId3" Type="http://schemas.openxmlformats.org/officeDocument/2006/relationships/image" Target="../media/image104.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3.xml"/><Relationship Id="rId2" Type="http://schemas.openxmlformats.org/officeDocument/2006/relationships/notesSlide" Target="../notesSlides/notesSlide65.xml"/><Relationship Id="rId3" Type="http://schemas.openxmlformats.org/officeDocument/2006/relationships/image" Target="../media/image96.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66.xml"/><Relationship Id="rId3" Type="http://schemas.openxmlformats.org/officeDocument/2006/relationships/image" Target="../media/image101.jpg"/><Relationship Id="rId4" Type="http://schemas.openxmlformats.org/officeDocument/2006/relationships/image" Target="../media/image11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67.xml"/><Relationship Id="rId3" Type="http://schemas.openxmlformats.org/officeDocument/2006/relationships/image" Target="../media/image102.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68.xml"/><Relationship Id="rId3" Type="http://schemas.openxmlformats.org/officeDocument/2006/relationships/image" Target="../media/image108.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9.xml"/><Relationship Id="rId3" Type="http://schemas.openxmlformats.org/officeDocument/2006/relationships/image" Target="../media/image10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xml"/><Relationship Id="rId3" Type="http://schemas.openxmlformats.org/officeDocument/2006/relationships/image" Target="../media/image16.jpg"/><Relationship Id="rId4" Type="http://schemas.openxmlformats.org/officeDocument/2006/relationships/image" Target="../media/image26.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0.xml"/><Relationship Id="rId3" Type="http://schemas.openxmlformats.org/officeDocument/2006/relationships/image" Target="../media/image110.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1.xml"/><Relationship Id="rId3" Type="http://schemas.openxmlformats.org/officeDocument/2006/relationships/image" Target="../media/image109.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2.xml"/><Relationship Id="rId3" Type="http://schemas.openxmlformats.org/officeDocument/2006/relationships/image" Target="../media/image105.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54.xml"/><Relationship Id="rId2" Type="http://schemas.openxmlformats.org/officeDocument/2006/relationships/notesSlide" Target="../notesSlides/notesSlide73.xml"/><Relationship Id="rId3" Type="http://schemas.openxmlformats.org/officeDocument/2006/relationships/image" Target="../media/image115.jpg"/><Relationship Id="rId4" Type="http://schemas.openxmlformats.org/officeDocument/2006/relationships/image" Target="../media/image112.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74.xml"/><Relationship Id="rId3" Type="http://schemas.openxmlformats.org/officeDocument/2006/relationships/image" Target="../media/image113.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75.xml"/><Relationship Id="rId3" Type="http://schemas.openxmlformats.org/officeDocument/2006/relationships/image" Target="../media/image119.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65.xml"/><Relationship Id="rId2" Type="http://schemas.openxmlformats.org/officeDocument/2006/relationships/notesSlide" Target="../notesSlides/notesSlide76.xml"/><Relationship Id="rId3" Type="http://schemas.openxmlformats.org/officeDocument/2006/relationships/image" Target="../media/image114.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77.xml"/><Relationship Id="rId3" Type="http://schemas.openxmlformats.org/officeDocument/2006/relationships/image" Target="../media/image118.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78.xml"/><Relationship Id="rId3" Type="http://schemas.openxmlformats.org/officeDocument/2006/relationships/image" Target="../media/image120.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79.xml"/><Relationship Id="rId3" Type="http://schemas.openxmlformats.org/officeDocument/2006/relationships/image" Target="../media/image116.jpg"/><Relationship Id="rId4" Type="http://schemas.openxmlformats.org/officeDocument/2006/relationships/image" Target="../media/image122.jpg"/><Relationship Id="rId5" Type="http://schemas.openxmlformats.org/officeDocument/2006/relationships/image" Target="../media/image12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8.xml"/><Relationship Id="rId3" Type="http://schemas.openxmlformats.org/officeDocument/2006/relationships/image" Target="../media/image13.jpg"/><Relationship Id="rId4" Type="http://schemas.openxmlformats.org/officeDocument/2006/relationships/image" Target="../media/image21.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0.xml"/><Relationship Id="rId3" Type="http://schemas.openxmlformats.org/officeDocument/2006/relationships/image" Target="../media/image117.jpg"/><Relationship Id="rId4" Type="http://schemas.openxmlformats.org/officeDocument/2006/relationships/image" Target="../media/image128.jpg"/><Relationship Id="rId5" Type="http://schemas.openxmlformats.org/officeDocument/2006/relationships/image" Target="../media/image127.jpg"/><Relationship Id="rId6" Type="http://schemas.openxmlformats.org/officeDocument/2006/relationships/image" Target="../media/image124.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1.xml"/><Relationship Id="rId3" Type="http://schemas.openxmlformats.org/officeDocument/2006/relationships/image" Target="../media/image125.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82.xml"/><Relationship Id="rId3" Type="http://schemas.openxmlformats.org/officeDocument/2006/relationships/image" Target="../media/image134.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6.xml"/><Relationship Id="rId2" Type="http://schemas.openxmlformats.org/officeDocument/2006/relationships/notesSlide" Target="../notesSlides/notesSlide83.xml"/><Relationship Id="rId3" Type="http://schemas.openxmlformats.org/officeDocument/2006/relationships/image" Target="../media/image121.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notesSlide" Target="../notesSlides/notesSlide84.xml"/><Relationship Id="rId3" Type="http://schemas.openxmlformats.org/officeDocument/2006/relationships/image" Target="../media/image126.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5.xml"/><Relationship Id="rId3" Type="http://schemas.openxmlformats.org/officeDocument/2006/relationships/image" Target="../media/image130.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86.xml"/><Relationship Id="rId3" Type="http://schemas.openxmlformats.org/officeDocument/2006/relationships/image" Target="../media/image133.jpg"/><Relationship Id="rId4" Type="http://schemas.openxmlformats.org/officeDocument/2006/relationships/image" Target="../media/image131.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87.xml"/><Relationship Id="rId3" Type="http://schemas.openxmlformats.org/officeDocument/2006/relationships/image" Target="../media/image144.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98.xml"/><Relationship Id="rId2" Type="http://schemas.openxmlformats.org/officeDocument/2006/relationships/notesSlide" Target="../notesSlides/notesSlide88.xml"/><Relationship Id="rId3" Type="http://schemas.openxmlformats.org/officeDocument/2006/relationships/image" Target="../media/image132.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9.xml"/><Relationship Id="rId3" Type="http://schemas.openxmlformats.org/officeDocument/2006/relationships/image" Target="../media/image12.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0.xml"/><Relationship Id="rId3" Type="http://schemas.openxmlformats.org/officeDocument/2006/relationships/image" Target="../media/image129.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91.xml"/><Relationship Id="rId3" Type="http://schemas.openxmlformats.org/officeDocument/2006/relationships/image" Target="../media/image138.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2.xml"/><Relationship Id="rId3" Type="http://schemas.openxmlformats.org/officeDocument/2006/relationships/image" Target="../media/image135.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3.xml"/><Relationship Id="rId3" Type="http://schemas.openxmlformats.org/officeDocument/2006/relationships/image" Target="../media/image139.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94.xml"/><Relationship Id="rId3" Type="http://schemas.openxmlformats.org/officeDocument/2006/relationships/image" Target="../media/image136.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95.xml"/><Relationship Id="rId3" Type="http://schemas.openxmlformats.org/officeDocument/2006/relationships/image" Target="../media/image140.gi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6.xml"/><Relationship Id="rId3" Type="http://schemas.openxmlformats.org/officeDocument/2006/relationships/image" Target="../media/image137.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7.xml"/><Relationship Id="rId3" Type="http://schemas.openxmlformats.org/officeDocument/2006/relationships/image" Target="../media/image101.jpg"/><Relationship Id="rId4" Type="http://schemas.openxmlformats.org/officeDocument/2006/relationships/image" Target="../media/image141.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65.xml"/><Relationship Id="rId2" Type="http://schemas.openxmlformats.org/officeDocument/2006/relationships/notesSlide" Target="../notesSlides/notesSlide98.xml"/><Relationship Id="rId3" Type="http://schemas.openxmlformats.org/officeDocument/2006/relationships/image" Target="../media/image142.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99.xml"/><Relationship Id="rId3" Type="http://schemas.openxmlformats.org/officeDocument/2006/relationships/image" Target="../media/image15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6" name="Shape 2816"/>
        <p:cNvGrpSpPr/>
        <p:nvPr/>
      </p:nvGrpSpPr>
      <p:grpSpPr>
        <a:xfrm>
          <a:off x="0" y="0"/>
          <a:ext cx="0" cy="0"/>
          <a:chOff x="0" y="0"/>
          <a:chExt cx="0" cy="0"/>
        </a:xfrm>
      </p:grpSpPr>
      <p:sp>
        <p:nvSpPr>
          <p:cNvPr id="2817" name="Google Shape;2817;p1"/>
          <p:cNvSpPr txBox="1"/>
          <p:nvPr>
            <p:ph type="title"/>
          </p:nvPr>
        </p:nvSpPr>
        <p:spPr>
          <a:xfrm>
            <a:off x="457200" y="320040"/>
            <a:ext cx="7242048" cy="1143000"/>
          </a:xfrm>
          <a:prstGeom prst="rect">
            <a:avLst/>
          </a:prstGeom>
          <a:noFill/>
          <a:ln>
            <a:noFill/>
          </a:ln>
        </p:spPr>
        <p:txBody>
          <a:bodyPr anchorCtr="0" anchor="b" bIns="0" lIns="45700" spcFirstLastPara="1" rIns="45700" wrap="square" tIns="0">
            <a:normAutofit/>
          </a:bodyPr>
          <a:lstStyle/>
          <a:p>
            <a:pPr indent="0" lvl="0" marL="0" rtl="0" algn="l">
              <a:spcBef>
                <a:spcPts val="0"/>
              </a:spcBef>
              <a:spcAft>
                <a:spcPts val="0"/>
              </a:spcAft>
              <a:buNone/>
            </a:pPr>
            <a:r>
              <a:rPr lang="el-GR" sz="3420"/>
              <a:t>ΓΕΝΟΚΤΟΝΙΑ ΤΟΥ ΠΟΝΤΙΑΚΟΥ ΕΛΛΗΝΙΣΜΟΥ</a:t>
            </a:r>
            <a:endParaRPr sz="3420"/>
          </a:p>
        </p:txBody>
      </p:sp>
      <p:pic>
        <p:nvPicPr>
          <p:cNvPr descr="C:\Users\ELPIDA\Documents\ΛΟΥΛΟΥΔΙΑ ΚΑΤΑΣΚΕΥΗ ΖΩ\Νέος φάκελος\ΧΕΛΙΔΟΝΙ\0206.gif" id="2818" name="Google Shape;2818;p1"/>
          <p:cNvPicPr preferRelativeResize="0"/>
          <p:nvPr/>
        </p:nvPicPr>
        <p:blipFill rotWithShape="1">
          <a:blip r:embed="rId3">
            <a:alphaModFix/>
          </a:blip>
          <a:srcRect b="0" l="0" r="0" t="0"/>
          <a:stretch/>
        </p:blipFill>
        <p:spPr>
          <a:xfrm>
            <a:off x="3131840" y="2348880"/>
            <a:ext cx="2895786" cy="3861048"/>
          </a:xfrm>
          <a:prstGeom prst="rect">
            <a:avLst/>
          </a:prstGeom>
          <a:noFill/>
          <a:ln>
            <a:noFill/>
          </a:ln>
        </p:spPr>
      </p:pic>
      <p:sp>
        <p:nvSpPr>
          <p:cNvPr id="2819" name="Google Shape;2819;p1"/>
          <p:cNvSpPr txBox="1"/>
          <p:nvPr/>
        </p:nvSpPr>
        <p:spPr>
          <a:xfrm>
            <a:off x="467544" y="2420888"/>
            <a:ext cx="8568952" cy="34163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l-GR" sz="3600" u="none" cap="none" strike="noStrike">
                <a:solidFill>
                  <a:srgbClr val="BB4ED2"/>
                </a:solidFill>
                <a:latin typeface="Trebuchet MS"/>
                <a:ea typeface="Trebuchet MS"/>
                <a:cs typeface="Trebuchet MS"/>
                <a:sym typeface="Trebuchet MS"/>
              </a:rPr>
              <a:t>8</a:t>
            </a:r>
            <a:r>
              <a:rPr b="1" baseline="30000" i="0" lang="el-GR" sz="3600" u="none" cap="none" strike="noStrike">
                <a:solidFill>
                  <a:srgbClr val="BB4ED2"/>
                </a:solidFill>
                <a:latin typeface="Trebuchet MS"/>
                <a:ea typeface="Trebuchet MS"/>
                <a:cs typeface="Trebuchet MS"/>
                <a:sym typeface="Trebuchet MS"/>
              </a:rPr>
              <a:t>Ο</a:t>
            </a:r>
            <a:r>
              <a:rPr b="1" i="0" lang="el-GR" sz="3600" u="none" cap="none" strike="noStrike">
                <a:solidFill>
                  <a:srgbClr val="BB4ED2"/>
                </a:solidFill>
                <a:latin typeface="Trebuchet MS"/>
                <a:ea typeface="Trebuchet MS"/>
                <a:cs typeface="Trebuchet MS"/>
                <a:sym typeface="Trebuchet MS"/>
              </a:rPr>
              <a:t> ΔΗΜΟΤΙΚΟ ΣΧΟΛΕΙΟ ΝΕΑΠΟΛΕΩΣ</a:t>
            </a:r>
            <a:endParaRPr/>
          </a:p>
          <a:p>
            <a:pPr indent="0" lvl="0" marL="0" marR="0" rtl="0" algn="ctr">
              <a:spcBef>
                <a:spcPts val="0"/>
              </a:spcBef>
              <a:spcAft>
                <a:spcPts val="0"/>
              </a:spcAft>
              <a:buNone/>
            </a:pPr>
            <a:r>
              <a:rPr b="1" i="0" lang="el-GR" sz="3600" u="none" cap="none" strike="noStrike">
                <a:solidFill>
                  <a:srgbClr val="BB4ED2"/>
                </a:solidFill>
                <a:latin typeface="Trebuchet MS"/>
                <a:ea typeface="Trebuchet MS"/>
                <a:cs typeface="Trebuchet MS"/>
                <a:sym typeface="Trebuchet MS"/>
              </a:rPr>
              <a:t>29 ΜΑΪΟΥ 2014</a:t>
            </a:r>
            <a:endParaRPr/>
          </a:p>
          <a:p>
            <a:pPr indent="0" lvl="0" marL="0" marR="0" rtl="0" algn="l">
              <a:spcBef>
                <a:spcPts val="0"/>
              </a:spcBef>
              <a:spcAft>
                <a:spcPts val="0"/>
              </a:spcAft>
              <a:buNone/>
            </a:pPr>
            <a:r>
              <a:t/>
            </a:r>
            <a:endParaRPr b="1" i="0" sz="3600" u="none" cap="none" strike="noStrike">
              <a:solidFill>
                <a:srgbClr val="BB4ED2"/>
              </a:solidFill>
              <a:latin typeface="Trebuchet MS"/>
              <a:ea typeface="Trebuchet MS"/>
              <a:cs typeface="Trebuchet MS"/>
              <a:sym typeface="Trebuchet MS"/>
            </a:endParaRPr>
          </a:p>
          <a:p>
            <a:pPr indent="0" lvl="0" marL="0" marR="0" rtl="0" algn="l">
              <a:spcBef>
                <a:spcPts val="0"/>
              </a:spcBef>
              <a:spcAft>
                <a:spcPts val="0"/>
              </a:spcAft>
              <a:buNone/>
            </a:pPr>
            <a:r>
              <a:t/>
            </a:r>
            <a:endParaRPr b="1" i="0" sz="3600" u="none" cap="none" strike="noStrike">
              <a:solidFill>
                <a:srgbClr val="BB4ED2"/>
              </a:solidFill>
              <a:latin typeface="Trebuchet MS"/>
              <a:ea typeface="Trebuchet MS"/>
              <a:cs typeface="Trebuchet MS"/>
              <a:sym typeface="Trebuchet MS"/>
            </a:endParaRPr>
          </a:p>
          <a:p>
            <a:pPr indent="0" lvl="0" marL="0" marR="0" rtl="0" algn="l">
              <a:spcBef>
                <a:spcPts val="0"/>
              </a:spcBef>
              <a:spcAft>
                <a:spcPts val="0"/>
              </a:spcAft>
              <a:buNone/>
            </a:pPr>
            <a:r>
              <a:rPr b="1" i="0" lang="el-GR" sz="3600" u="none" cap="none" strike="noStrike">
                <a:solidFill>
                  <a:srgbClr val="BB4ED2"/>
                </a:solidFill>
                <a:latin typeface="Trebuchet MS"/>
                <a:ea typeface="Trebuchet MS"/>
                <a:cs typeface="Trebuchet MS"/>
                <a:sym typeface="Trebuchet MS"/>
              </a:rPr>
              <a:t>Θέμα:</a:t>
            </a:r>
            <a:endParaRPr b="1" i="0" sz="3600" u="none" cap="none" strike="noStrike">
              <a:solidFill>
                <a:srgbClr val="BB4ED2"/>
              </a:solidFill>
              <a:latin typeface="Trebuchet MS"/>
              <a:ea typeface="Trebuchet MS"/>
              <a:cs typeface="Trebuchet MS"/>
              <a:sym typeface="Trebuchet MS"/>
            </a:endParaRPr>
          </a:p>
          <a:p>
            <a:pPr indent="0" lvl="0" marL="0" marR="0" rtl="0" algn="l">
              <a:spcBef>
                <a:spcPts val="0"/>
              </a:spcBef>
              <a:spcAft>
                <a:spcPts val="0"/>
              </a:spcAft>
              <a:buNone/>
            </a:pPr>
            <a:r>
              <a:rPr b="1" i="0" lang="el-GR" sz="3200" u="none" cap="none" strike="noStrike">
                <a:solidFill>
                  <a:srgbClr val="FF0000"/>
                </a:solidFill>
                <a:latin typeface="Trebuchet MS"/>
                <a:ea typeface="Trebuchet MS"/>
                <a:cs typeface="Trebuchet MS"/>
                <a:sym typeface="Trebuchet MS"/>
              </a:rPr>
              <a:t>«Πόντε, πατρίδα μου δεν σε ξεχνώ..»</a:t>
            </a:r>
            <a:endParaRPr b="1" i="0" sz="3200" u="none" cap="none" strike="noStrike">
              <a:solidFill>
                <a:srgbClr val="FF0000"/>
              </a:solidFill>
              <a:latin typeface="Trebuchet MS"/>
              <a:ea typeface="Trebuchet MS"/>
              <a:cs typeface="Trebuchet MS"/>
              <a:sym typeface="Trebuchet M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8" name="Shape 2888"/>
        <p:cNvGrpSpPr/>
        <p:nvPr/>
      </p:nvGrpSpPr>
      <p:grpSpPr>
        <a:xfrm>
          <a:off x="0" y="0"/>
          <a:ext cx="0" cy="0"/>
          <a:chOff x="0" y="0"/>
          <a:chExt cx="0" cy="0"/>
        </a:xfrm>
      </p:grpSpPr>
      <p:sp>
        <p:nvSpPr>
          <p:cNvPr id="2889" name="Google Shape;2889;p10"/>
          <p:cNvSpPr txBox="1"/>
          <p:nvPr>
            <p:ph type="title"/>
          </p:nvPr>
        </p:nvSpPr>
        <p:spPr>
          <a:xfrm>
            <a:off x="1309751" y="721249"/>
            <a:ext cx="7315200" cy="11430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br>
              <a:rPr lang="el-GR" sz="3959">
                <a:solidFill>
                  <a:srgbClr val="949494"/>
                </a:solidFill>
              </a:rPr>
            </a:br>
            <a:endParaRPr sz="3240">
              <a:solidFill>
                <a:srgbClr val="00B050"/>
              </a:solidFill>
            </a:endParaRPr>
          </a:p>
        </p:txBody>
      </p:sp>
      <p:sp>
        <p:nvSpPr>
          <p:cNvPr id="2890" name="Google Shape;2890;p10"/>
          <p:cNvSpPr txBox="1"/>
          <p:nvPr>
            <p:ph idx="1" type="body"/>
          </p:nvPr>
        </p:nvSpPr>
        <p:spPr>
          <a:xfrm>
            <a:off x="1447800" y="1600200"/>
            <a:ext cx="7239000" cy="4525963"/>
          </a:xfrm>
          <a:prstGeom prst="rect">
            <a:avLst/>
          </a:prstGeom>
          <a:noFill/>
          <a:ln>
            <a:noFill/>
          </a:ln>
        </p:spPr>
        <p:txBody>
          <a:bodyPr anchorCtr="0" anchor="t" bIns="45700" lIns="91425" spcFirstLastPara="1" rIns="91425" wrap="square" tIns="45700">
            <a:noAutofit/>
          </a:bodyPr>
          <a:lstStyle/>
          <a:p>
            <a:pPr indent="-139700" lvl="0" marL="342900" rtl="0" algn="l">
              <a:spcBef>
                <a:spcPts val="0"/>
              </a:spcBef>
              <a:spcAft>
                <a:spcPts val="0"/>
              </a:spcAft>
              <a:buClr>
                <a:schemeClr val="dk2"/>
              </a:buClr>
              <a:buSzPts val="3200"/>
              <a:buFont typeface="Garamond"/>
              <a:buNone/>
            </a:pPr>
            <a:r>
              <a:t/>
            </a:r>
            <a:endParaRPr/>
          </a:p>
        </p:txBody>
      </p:sp>
      <p:pic>
        <p:nvPicPr>
          <p:cNvPr id="2891" name="Google Shape;2891;p10"/>
          <p:cNvPicPr preferRelativeResize="0"/>
          <p:nvPr/>
        </p:nvPicPr>
        <p:blipFill rotWithShape="1">
          <a:blip r:embed="rId3">
            <a:alphaModFix/>
          </a:blip>
          <a:srcRect b="0" l="0" r="0" t="0"/>
          <a:stretch/>
        </p:blipFill>
        <p:spPr>
          <a:xfrm>
            <a:off x="2843808" y="1844824"/>
            <a:ext cx="3672408" cy="4930274"/>
          </a:xfrm>
          <a:prstGeom prst="rect">
            <a:avLst/>
          </a:prstGeom>
          <a:noFill/>
          <a:ln>
            <a:noFill/>
          </a:ln>
        </p:spPr>
      </p:pic>
      <p:sp>
        <p:nvSpPr>
          <p:cNvPr id="2892" name="Google Shape;2892;p10"/>
          <p:cNvSpPr/>
          <p:nvPr/>
        </p:nvSpPr>
        <p:spPr>
          <a:xfrm>
            <a:off x="1475656" y="152846"/>
            <a:ext cx="7124065" cy="178510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l-GR" sz="2800">
                <a:solidFill>
                  <a:srgbClr val="FF0000"/>
                </a:solidFill>
                <a:latin typeface="Garamond"/>
                <a:ea typeface="Garamond"/>
                <a:cs typeface="Garamond"/>
                <a:sym typeface="Garamond"/>
              </a:rPr>
              <a:t>Εκεί τον καλοδέχτηκε ο</a:t>
            </a:r>
            <a:r>
              <a:rPr b="1" lang="el-GR" sz="5400">
                <a:solidFill>
                  <a:srgbClr val="FF0000"/>
                </a:solidFill>
                <a:latin typeface="Garamond"/>
                <a:ea typeface="Garamond"/>
                <a:cs typeface="Garamond"/>
                <a:sym typeface="Garamond"/>
              </a:rPr>
              <a:t> </a:t>
            </a:r>
            <a:r>
              <a:rPr b="1" lang="el-GR" sz="2800">
                <a:solidFill>
                  <a:srgbClr val="FF0000"/>
                </a:solidFill>
                <a:latin typeface="Garamond"/>
                <a:ea typeface="Garamond"/>
                <a:cs typeface="Garamond"/>
                <a:sym typeface="Garamond"/>
              </a:rPr>
              <a:t>βασιλιάς της περιοχής, </a:t>
            </a:r>
            <a:endParaRPr/>
          </a:p>
          <a:p>
            <a:pPr indent="0" lvl="0" marL="0" marR="0" rtl="0" algn="ctr">
              <a:spcBef>
                <a:spcPts val="0"/>
              </a:spcBef>
              <a:spcAft>
                <a:spcPts val="0"/>
              </a:spcAft>
              <a:buNone/>
            </a:pPr>
            <a:r>
              <a:rPr b="1" lang="el-GR" sz="2800">
                <a:solidFill>
                  <a:srgbClr val="FF0000"/>
                </a:solidFill>
                <a:latin typeface="Garamond"/>
                <a:ea typeface="Garamond"/>
                <a:cs typeface="Garamond"/>
                <a:sym typeface="Garamond"/>
              </a:rPr>
              <a:t>ο Αιήτης, και του έδωσε  για</a:t>
            </a:r>
            <a:endParaRPr/>
          </a:p>
          <a:p>
            <a:pPr indent="0" lvl="0" marL="0" marR="0" rtl="0" algn="ctr">
              <a:spcBef>
                <a:spcPts val="0"/>
              </a:spcBef>
              <a:spcAft>
                <a:spcPts val="0"/>
              </a:spcAft>
              <a:buNone/>
            </a:pPr>
            <a:r>
              <a:rPr b="1" lang="el-GR" sz="2800">
                <a:solidFill>
                  <a:srgbClr val="FF0000"/>
                </a:solidFill>
                <a:latin typeface="Garamond"/>
                <a:ea typeface="Garamond"/>
                <a:cs typeface="Garamond"/>
                <a:sym typeface="Garamond"/>
              </a:rPr>
              <a:t>γυναίκα την κόρη του. Το κριάρι το θυσίασαν.</a:t>
            </a:r>
            <a:endParaRPr b="1" sz="2800">
              <a:solidFill>
                <a:srgbClr val="FF0000"/>
              </a:solidFill>
              <a:latin typeface="Garamond"/>
              <a:ea typeface="Garamond"/>
              <a:cs typeface="Garamond"/>
              <a:sym typeface="Garamond"/>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DEBCF"/>
            </a:gs>
            <a:gs pos="50000">
              <a:srgbClr val="9CB86E"/>
            </a:gs>
            <a:gs pos="100000">
              <a:srgbClr val="156B13"/>
            </a:gs>
          </a:gsLst>
          <a:lin ang="5400000" scaled="0"/>
        </a:gradFill>
      </p:bgPr>
    </p:bg>
    <p:spTree>
      <p:nvGrpSpPr>
        <p:cNvPr id="3531" name="Shape 3531"/>
        <p:cNvGrpSpPr/>
        <p:nvPr/>
      </p:nvGrpSpPr>
      <p:grpSpPr>
        <a:xfrm>
          <a:off x="0" y="0"/>
          <a:ext cx="0" cy="0"/>
          <a:chOff x="0" y="0"/>
          <a:chExt cx="0" cy="0"/>
        </a:xfrm>
      </p:grpSpPr>
      <p:sp>
        <p:nvSpPr>
          <p:cNvPr id="3532" name="Google Shape;3532;p10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l-GR" sz="3200"/>
              <a:t>Ένοπλη ελληνική ομάδα στο Σοχούμ του Καυκάσου</a:t>
            </a:r>
            <a:endParaRPr/>
          </a:p>
        </p:txBody>
      </p:sp>
      <p:pic>
        <p:nvPicPr>
          <p:cNvPr descr="http://www.akrites.de/style/pontos/antartis-4.jpg" id="3533" name="Google Shape;3533;p100"/>
          <p:cNvPicPr preferRelativeResize="0"/>
          <p:nvPr/>
        </p:nvPicPr>
        <p:blipFill rotWithShape="1">
          <a:blip r:embed="rId3">
            <a:alphaModFix/>
          </a:blip>
          <a:srcRect b="0" l="0" r="0" t="0"/>
          <a:stretch/>
        </p:blipFill>
        <p:spPr>
          <a:xfrm>
            <a:off x="1935465" y="1628800"/>
            <a:ext cx="5889907" cy="4611909"/>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33"/>
                                        </p:tgtEl>
                                        <p:attrNameLst>
                                          <p:attrName>style.visibility</p:attrName>
                                        </p:attrNameLst>
                                      </p:cBhvr>
                                      <p:to>
                                        <p:strVal val="visible"/>
                                      </p:to>
                                    </p:set>
                                    <p:animEffect filter="fade" transition="in">
                                      <p:cBhvr>
                                        <p:cTn dur="2000"/>
                                        <p:tgtEl>
                                          <p:spTgt spid="35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6B19C"/>
            </a:gs>
            <a:gs pos="30000">
              <a:srgbClr val="D49E6C"/>
            </a:gs>
            <a:gs pos="70000">
              <a:srgbClr val="A65528"/>
            </a:gs>
            <a:gs pos="100000">
              <a:srgbClr val="663012"/>
            </a:gs>
          </a:gsLst>
          <a:lin ang="5400000" scaled="0"/>
        </a:gradFill>
      </p:bgPr>
    </p:bg>
    <p:spTree>
      <p:nvGrpSpPr>
        <p:cNvPr id="3537" name="Shape 3537"/>
        <p:cNvGrpSpPr/>
        <p:nvPr/>
      </p:nvGrpSpPr>
      <p:grpSpPr>
        <a:xfrm>
          <a:off x="0" y="0"/>
          <a:ext cx="0" cy="0"/>
          <a:chOff x="0" y="0"/>
          <a:chExt cx="0" cy="0"/>
        </a:xfrm>
      </p:grpSpPr>
      <p:pic>
        <p:nvPicPr>
          <p:cNvPr descr="http://www.akrites.de/style/pontos/antartis-7.jpg" id="3538" name="Google Shape;3538;p101"/>
          <p:cNvPicPr preferRelativeResize="0"/>
          <p:nvPr/>
        </p:nvPicPr>
        <p:blipFill rotWithShape="1">
          <a:blip r:embed="rId3">
            <a:alphaModFix/>
          </a:blip>
          <a:srcRect b="0" l="0" r="0" t="0"/>
          <a:stretch/>
        </p:blipFill>
        <p:spPr>
          <a:xfrm>
            <a:off x="1580186" y="1988840"/>
            <a:ext cx="5328592" cy="4451057"/>
          </a:xfrm>
          <a:prstGeom prst="rect">
            <a:avLst/>
          </a:prstGeom>
          <a:noFill/>
          <a:ln cap="sq" cmpd="thickThin" w="228600">
            <a:solidFill>
              <a:srgbClr val="000000"/>
            </a:solidFill>
            <a:prstDash val="solid"/>
            <a:miter lim="800000"/>
            <a:headEnd len="sm" w="sm" type="none"/>
            <a:tailEnd len="sm" w="sm" type="none"/>
          </a:ln>
        </p:spPr>
      </p:pic>
      <p:sp>
        <p:nvSpPr>
          <p:cNvPr id="3539" name="Google Shape;3539;p101"/>
          <p:cNvSpPr txBox="1"/>
          <p:nvPr>
            <p:ph type="title"/>
          </p:nvPr>
        </p:nvSpPr>
        <p:spPr>
          <a:xfrm>
            <a:off x="395536" y="332656"/>
            <a:ext cx="8229600" cy="1143000"/>
          </a:xfrm>
          <a:prstGeom prst="rect">
            <a:avLst/>
          </a:prstGeom>
          <a:noFill/>
          <a:ln>
            <a:noFill/>
          </a:ln>
        </p:spPr>
        <p:txBody>
          <a:bodyPr anchorCtr="0" anchor="ctr" bIns="45700" lIns="91425" spcFirstLastPara="1" rIns="45700" wrap="square" tIns="45700">
            <a:noAutofit/>
          </a:bodyPr>
          <a:lstStyle/>
          <a:p>
            <a:pPr indent="0" lvl="0" marL="0" rtl="0" algn="l">
              <a:spcBef>
                <a:spcPts val="0"/>
              </a:spcBef>
              <a:spcAft>
                <a:spcPts val="0"/>
              </a:spcAft>
              <a:buNone/>
            </a:pPr>
            <a:r>
              <a:rPr lang="el-GR" sz="2400">
                <a:solidFill>
                  <a:srgbClr val="FF66FF"/>
                </a:solidFill>
              </a:rPr>
              <a:t>Η προσφορά τους ήταν μεγάλη καθώς προστάτευαν γυναικόπαιδα και ανήμπορους και διέσωσαν πολλούς </a:t>
            </a:r>
            <a:br>
              <a:rPr lang="el-GR" sz="2400">
                <a:solidFill>
                  <a:srgbClr val="FF66FF"/>
                </a:solidFill>
              </a:rPr>
            </a:br>
            <a:r>
              <a:rPr lang="el-GR" sz="2400">
                <a:solidFill>
                  <a:srgbClr val="FF66FF"/>
                </a:solidFill>
              </a:rPr>
              <a:t>από την τουρκική σφαγ</a:t>
            </a:r>
            <a:r>
              <a:rPr lang="el-GR" sz="2800">
                <a:solidFill>
                  <a:srgbClr val="FF66FF"/>
                </a:solidFill>
              </a:rPr>
              <a:t>ή</a:t>
            </a:r>
            <a:br>
              <a:rPr lang="el-GR" sz="2800">
                <a:solidFill>
                  <a:srgbClr val="42C6E9"/>
                </a:solidFill>
              </a:rPr>
            </a:br>
            <a:endParaRPr sz="2800">
              <a:solidFill>
                <a:srgbClr val="42C6E9"/>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38"/>
                                        </p:tgtEl>
                                        <p:attrNameLst>
                                          <p:attrName>style.visibility</p:attrName>
                                        </p:attrNameLst>
                                      </p:cBhvr>
                                      <p:to>
                                        <p:strVal val="visible"/>
                                      </p:to>
                                    </p:set>
                                    <p:animEffect filter="fade" transition="in">
                                      <p:cBhvr>
                                        <p:cTn dur="2000"/>
                                        <p:tgtEl>
                                          <p:spTgt spid="3538"/>
                                        </p:tgtEl>
                                      </p:cBhvr>
                                    </p:animEffect>
                                  </p:childTnLst>
                                </p:cTn>
                              </p:par>
                              <p:par>
                                <p:cTn fill="hold" nodeType="withEffect" presetClass="entr" presetID="10" presetSubtype="0">
                                  <p:stCondLst>
                                    <p:cond delay="0"/>
                                  </p:stCondLst>
                                  <p:childTnLst>
                                    <p:set>
                                      <p:cBhvr>
                                        <p:cTn dur="1" fill="hold">
                                          <p:stCondLst>
                                            <p:cond delay="0"/>
                                          </p:stCondLst>
                                        </p:cTn>
                                        <p:tgtEl>
                                          <p:spTgt spid="3539"/>
                                        </p:tgtEl>
                                        <p:attrNameLst>
                                          <p:attrName>style.visibility</p:attrName>
                                        </p:attrNameLst>
                                      </p:cBhvr>
                                      <p:to>
                                        <p:strVal val="visible"/>
                                      </p:to>
                                    </p:set>
                                    <p:animEffect filter="fade" transition="in">
                                      <p:cBhvr>
                                        <p:cTn dur="1000"/>
                                        <p:tgtEl>
                                          <p:spTgt spid="35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3" name="Shape 3543"/>
        <p:cNvGrpSpPr/>
        <p:nvPr/>
      </p:nvGrpSpPr>
      <p:grpSpPr>
        <a:xfrm>
          <a:off x="0" y="0"/>
          <a:ext cx="0" cy="0"/>
          <a:chOff x="0" y="0"/>
          <a:chExt cx="0" cy="0"/>
        </a:xfrm>
      </p:grpSpPr>
      <p:sp>
        <p:nvSpPr>
          <p:cNvPr id="3544" name="Google Shape;3544;p102"/>
          <p:cNvSpPr txBox="1"/>
          <p:nvPr>
            <p:ph idx="1" type="body"/>
          </p:nvPr>
        </p:nvSpPr>
        <p:spPr>
          <a:xfrm>
            <a:off x="457200" y="1524000"/>
            <a:ext cx="8229600" cy="4572000"/>
          </a:xfrm>
          <a:prstGeom prst="rect">
            <a:avLst/>
          </a:prstGeom>
          <a:noFill/>
          <a:ln>
            <a:noFill/>
          </a:ln>
        </p:spPr>
        <p:txBody>
          <a:bodyPr anchorCtr="0" anchor="t" bIns="45700" lIns="91425" spcFirstLastPara="1" rIns="91425" wrap="square" tIns="45700">
            <a:noAutofit/>
          </a:bodyPr>
          <a:lstStyle/>
          <a:p>
            <a:pPr indent="-132715" lvl="0" marL="273050" rtl="0" algn="l">
              <a:spcBef>
                <a:spcPts val="0"/>
              </a:spcBef>
              <a:spcAft>
                <a:spcPts val="0"/>
              </a:spcAft>
              <a:buSzPts val="2210"/>
              <a:buNone/>
            </a:pPr>
            <a:r>
              <a:t/>
            </a:r>
            <a:endParaRPr/>
          </a:p>
        </p:txBody>
      </p:sp>
      <p:sp>
        <p:nvSpPr>
          <p:cNvPr id="3545" name="Google Shape;3545;p102"/>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None/>
            </a:pPr>
            <a:r>
              <a:t/>
            </a:r>
            <a:endParaRPr/>
          </a:p>
        </p:txBody>
      </p:sp>
      <p:pic>
        <p:nvPicPr>
          <p:cNvPr descr="γένος ρωμιών dok" id="3546" name="Google Shape;3546;p102"/>
          <p:cNvPicPr preferRelativeResize="0"/>
          <p:nvPr/>
        </p:nvPicPr>
        <p:blipFill rotWithShape="1">
          <a:blip r:embed="rId3">
            <a:alphaModFix/>
          </a:blip>
          <a:srcRect b="0" l="0" r="15329" t="0"/>
          <a:stretch/>
        </p:blipFill>
        <p:spPr>
          <a:xfrm>
            <a:off x="-180975" y="44450"/>
            <a:ext cx="9540875" cy="6897688"/>
          </a:xfrm>
          <a:prstGeom prst="rect">
            <a:avLst/>
          </a:prstGeom>
          <a:noFill/>
          <a:ln>
            <a:noFill/>
          </a:ln>
        </p:spPr>
      </p:pic>
      <p:sp>
        <p:nvSpPr>
          <p:cNvPr id="3547" name="Google Shape;3547;p102"/>
          <p:cNvSpPr/>
          <p:nvPr/>
        </p:nvSpPr>
        <p:spPr>
          <a:xfrm>
            <a:off x="1403648" y="620688"/>
            <a:ext cx="5814392"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l-GR" sz="4800">
                <a:solidFill>
                  <a:srgbClr val="C00000"/>
                </a:solidFill>
                <a:latin typeface="Arial"/>
                <a:ea typeface="Arial"/>
                <a:cs typeface="Arial"/>
                <a:sym typeface="Arial"/>
              </a:rPr>
              <a:t>Ο   ΞΕΡΙΖΩΜΟΣ</a:t>
            </a:r>
            <a:endParaRPr sz="1800">
              <a:solidFill>
                <a:srgbClr val="FFFFFF"/>
              </a:solidFill>
              <a:latin typeface="Constantia"/>
              <a:ea typeface="Constantia"/>
              <a:cs typeface="Constantia"/>
              <a:sym typeface="Constant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46"/>
                                        </p:tgtEl>
                                        <p:attrNameLst>
                                          <p:attrName>style.visibility</p:attrName>
                                        </p:attrNameLst>
                                      </p:cBhvr>
                                      <p:to>
                                        <p:strVal val="visible"/>
                                      </p:to>
                                    </p:set>
                                    <p:animEffect filter="fade" transition="in">
                                      <p:cBhvr>
                                        <p:cTn dur="1000"/>
                                        <p:tgtEl>
                                          <p:spTgt spid="3546"/>
                                        </p:tgtEl>
                                      </p:cBhvr>
                                    </p:animEffect>
                                  </p:childTnLst>
                                </p:cTn>
                              </p:par>
                              <p:par>
                                <p:cTn fill="hold" nodeType="withEffect" presetClass="entr" presetID="1" presetSubtype="0">
                                  <p:stCondLst>
                                    <p:cond delay="0"/>
                                  </p:stCondLst>
                                  <p:childTnLst>
                                    <p:set>
                                      <p:cBhvr>
                                        <p:cTn dur="1" fill="hold">
                                          <p:stCondLst>
                                            <p:cond delay="0"/>
                                          </p:stCondLst>
                                        </p:cTn>
                                        <p:tgtEl>
                                          <p:spTgt spid="3547"/>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3547">
                                            <p:txEl>
                                              <p:pRg end="0" st="0"/>
                                            </p:txEl>
                                          </p:spTgt>
                                        </p:tgtEl>
                                        <p:attrNameLst>
                                          <p:attrName>style.visibility</p:attrName>
                                        </p:attrNameLst>
                                      </p:cBhvr>
                                      <p:to>
                                        <p:strVal val="visible"/>
                                      </p:to>
                                    </p:set>
                                    <p:animEffect filter="fade" transition="in">
                                      <p:cBhvr>
                                        <p:cTn dur="2000"/>
                                        <p:tgtEl>
                                          <p:spTgt spid="3547">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1" name="Shape 3551"/>
        <p:cNvGrpSpPr/>
        <p:nvPr/>
      </p:nvGrpSpPr>
      <p:grpSpPr>
        <a:xfrm>
          <a:off x="0" y="0"/>
          <a:ext cx="0" cy="0"/>
          <a:chOff x="0" y="0"/>
          <a:chExt cx="0" cy="0"/>
        </a:xfrm>
      </p:grpSpPr>
      <p:sp>
        <p:nvSpPr>
          <p:cNvPr id="3552" name="Google Shape;3552;p103"/>
          <p:cNvSpPr txBox="1"/>
          <p:nvPr>
            <p:ph type="title"/>
          </p:nvPr>
        </p:nvSpPr>
        <p:spPr>
          <a:xfrm>
            <a:off x="457200" y="320040"/>
            <a:ext cx="7239000" cy="1143000"/>
          </a:xfrm>
          <a:prstGeom prst="rect">
            <a:avLst/>
          </a:prstGeom>
          <a:noFill/>
          <a:ln>
            <a:noFill/>
          </a:ln>
        </p:spPr>
        <p:txBody>
          <a:bodyPr anchorCtr="0" anchor="b" bIns="0" lIns="45700" spcFirstLastPara="1" rIns="45700" wrap="square" tIns="0">
            <a:normAutofit/>
          </a:bodyPr>
          <a:lstStyle/>
          <a:p>
            <a:pPr indent="0" lvl="0" marL="0" rtl="0" algn="l">
              <a:spcBef>
                <a:spcPts val="0"/>
              </a:spcBef>
              <a:spcAft>
                <a:spcPts val="0"/>
              </a:spcAft>
              <a:buNone/>
            </a:pPr>
            <a:r>
              <a:rPr lang="el-GR"/>
              <a:t>      ΠΑΡΘΕΝ Η ΡΩΜΑΝΙΑ</a:t>
            </a:r>
            <a:endParaRPr/>
          </a:p>
        </p:txBody>
      </p:sp>
      <p:pic>
        <p:nvPicPr>
          <p:cNvPr descr="C:\Users\ELPIDA\Documents\1083.jpg" id="3553" name="Google Shape;3553;p103"/>
          <p:cNvPicPr preferRelativeResize="0"/>
          <p:nvPr>
            <p:ph idx="1" type="body"/>
          </p:nvPr>
        </p:nvPicPr>
        <p:blipFill rotWithShape="1">
          <a:blip r:embed="rId3">
            <a:alphaModFix/>
          </a:blip>
          <a:srcRect b="0" l="0" r="0" t="0"/>
          <a:stretch/>
        </p:blipFill>
        <p:spPr>
          <a:xfrm>
            <a:off x="611560" y="1484784"/>
            <a:ext cx="6962775" cy="45720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7" name="Shape 3557"/>
        <p:cNvGrpSpPr/>
        <p:nvPr/>
      </p:nvGrpSpPr>
      <p:grpSpPr>
        <a:xfrm>
          <a:off x="0" y="0"/>
          <a:ext cx="0" cy="0"/>
          <a:chOff x="0" y="0"/>
          <a:chExt cx="0" cy="0"/>
        </a:xfrm>
      </p:grpSpPr>
      <p:pic>
        <p:nvPicPr>
          <p:cNvPr descr="15 Christian families being deported" id="3558" name="Google Shape;3558;p104"/>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3559" name="Google Shape;3559;p104"/>
          <p:cNvSpPr txBox="1"/>
          <p:nvPr>
            <p:ph type="title"/>
          </p:nvPr>
        </p:nvSpPr>
        <p:spPr>
          <a:xfrm>
            <a:off x="467544" y="332656"/>
            <a:ext cx="8229600" cy="11430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b="1" lang="el-GR" sz="2430">
                <a:solidFill>
                  <a:srgbClr val="A04400"/>
                </a:solidFill>
              </a:rPr>
              <a:t>ΕΠΙΤΕΛΟΥΣ ΤΟΥ ΞΕΡΙΖΩΣΑΜΕ ΤΟΥΣ ΕΛΛΗΝΕΣ ΑΠΟ ΤΟΝ ΠΟΝΤΟ</a:t>
            </a:r>
            <a:br>
              <a:rPr b="1" lang="el-GR" sz="2880">
                <a:solidFill>
                  <a:srgbClr val="A04400"/>
                </a:solidFill>
              </a:rPr>
            </a:br>
            <a:r>
              <a:rPr b="1" lang="el-GR" sz="2880">
                <a:solidFill>
                  <a:srgbClr val="FF0000"/>
                </a:solidFill>
              </a:rPr>
              <a:t>                                             </a:t>
            </a:r>
            <a:r>
              <a:rPr b="1" lang="el-GR" sz="1979">
                <a:solidFill>
                  <a:srgbClr val="FF0000"/>
                </a:solidFill>
              </a:rPr>
              <a:t>Μουσταφά Κεμάλ  (13Αυγούστου 1923)  </a:t>
            </a:r>
            <a:endParaRPr b="1" sz="1979">
              <a:solidFill>
                <a:srgbClr val="FF0000"/>
              </a:solidFill>
            </a:endParaRPr>
          </a:p>
        </p:txBody>
      </p:sp>
      <p:sp>
        <p:nvSpPr>
          <p:cNvPr id="3560" name="Google Shape;3560;p10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139700" lvl="0" marL="342900" rtl="0" algn="l">
              <a:spcBef>
                <a:spcPts val="0"/>
              </a:spcBef>
              <a:spcAft>
                <a:spcPts val="0"/>
              </a:spcAft>
              <a:buClr>
                <a:schemeClr val="dk1"/>
              </a:buClr>
              <a:buSzPts val="3200"/>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59"/>
                                        </p:tgtEl>
                                        <p:attrNameLst>
                                          <p:attrName>style.visibility</p:attrName>
                                        </p:attrNameLst>
                                      </p:cBhvr>
                                      <p:to>
                                        <p:strVal val="visible"/>
                                      </p:to>
                                    </p:set>
                                    <p:animEffect filter="fade" transition="in">
                                      <p:cBhvr>
                                        <p:cTn dur="2000"/>
                                        <p:tgtEl>
                                          <p:spTgt spid="35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BF8E"/>
        </a:solidFill>
      </p:bgPr>
    </p:bg>
    <p:spTree>
      <p:nvGrpSpPr>
        <p:cNvPr id="3564" name="Shape 3564"/>
        <p:cNvGrpSpPr/>
        <p:nvPr/>
      </p:nvGrpSpPr>
      <p:grpSpPr>
        <a:xfrm>
          <a:off x="0" y="0"/>
          <a:ext cx="0" cy="0"/>
          <a:chOff x="0" y="0"/>
          <a:chExt cx="0" cy="0"/>
        </a:xfrm>
      </p:grpSpPr>
      <p:pic>
        <p:nvPicPr>
          <p:cNvPr descr="http://www.makeleio.gr/wp-content/uploads/2014/05/genoktonia-pontiwn-3.jpg" id="3565" name="Google Shape;3565;p105"/>
          <p:cNvPicPr preferRelativeResize="0"/>
          <p:nvPr/>
        </p:nvPicPr>
        <p:blipFill rotWithShape="1">
          <a:blip r:embed="rId3">
            <a:alphaModFix/>
          </a:blip>
          <a:srcRect b="0" l="0" r="0" t="0"/>
          <a:stretch/>
        </p:blipFill>
        <p:spPr>
          <a:xfrm>
            <a:off x="395536" y="1268760"/>
            <a:ext cx="8466232" cy="5040560"/>
          </a:xfrm>
          <a:prstGeom prst="rect">
            <a:avLst/>
          </a:prstGeom>
          <a:noFill/>
          <a:ln>
            <a:noFill/>
          </a:ln>
        </p:spPr>
      </p:pic>
      <p:sp>
        <p:nvSpPr>
          <p:cNvPr id="3566" name="Google Shape;3566;p10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l-GR"/>
              <a:t>ΠΑΤΡΙΔΑ  Μ’</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6C09"/>
        </a:solidFill>
      </p:bgPr>
    </p:bg>
    <p:spTree>
      <p:nvGrpSpPr>
        <p:cNvPr id="3570" name="Shape 3570"/>
        <p:cNvGrpSpPr/>
        <p:nvPr/>
      </p:nvGrpSpPr>
      <p:grpSpPr>
        <a:xfrm>
          <a:off x="0" y="0"/>
          <a:ext cx="0" cy="0"/>
          <a:chOff x="0" y="0"/>
          <a:chExt cx="0" cy="0"/>
        </a:xfrm>
      </p:grpSpPr>
      <p:sp>
        <p:nvSpPr>
          <p:cNvPr id="3571" name="Google Shape;3571;p106"/>
          <p:cNvSpPr txBox="1"/>
          <p:nvPr>
            <p:ph type="title"/>
          </p:nvPr>
        </p:nvSpPr>
        <p:spPr>
          <a:xfrm>
            <a:off x="395288" y="404813"/>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l-GR" sz="3959"/>
              <a:t>Προσφυγιά</a:t>
            </a:r>
            <a:br>
              <a:rPr lang="el-GR" sz="3959"/>
            </a:br>
            <a:r>
              <a:rPr lang="el-GR" sz="2430"/>
              <a:t>300.000 ελληνοπόντιοι</a:t>
            </a:r>
            <a:br>
              <a:rPr lang="el-GR" sz="2430"/>
            </a:br>
            <a:r>
              <a:rPr lang="el-GR" sz="2430"/>
              <a:t>ήρθαν στην Ελλάδα</a:t>
            </a:r>
            <a:br>
              <a:rPr lang="el-GR" sz="2430"/>
            </a:br>
            <a:r>
              <a:rPr lang="el-GR" sz="2430"/>
              <a:t>Οι υπόλοιποι σκορπίστηκαν σε όλη τη γη</a:t>
            </a:r>
            <a:endParaRPr sz="2430"/>
          </a:p>
        </p:txBody>
      </p:sp>
      <p:pic>
        <p:nvPicPr>
          <p:cNvPr descr="http://www.enromiosini.gr/wp-content/files/2012/01/amele_tapuru.jpg" id="3572" name="Google Shape;3572;p106"/>
          <p:cNvPicPr preferRelativeResize="0"/>
          <p:nvPr/>
        </p:nvPicPr>
        <p:blipFill rotWithShape="1">
          <a:blip r:embed="rId3">
            <a:alphaModFix/>
          </a:blip>
          <a:srcRect b="0" l="0" r="0" t="0"/>
          <a:stretch/>
        </p:blipFill>
        <p:spPr>
          <a:xfrm>
            <a:off x="539750" y="3213100"/>
            <a:ext cx="3333750" cy="3181350"/>
          </a:xfrm>
          <a:prstGeom prst="rect">
            <a:avLst/>
          </a:prstGeom>
          <a:noFill/>
          <a:ln>
            <a:noFill/>
          </a:ln>
        </p:spPr>
      </p:pic>
      <p:pic>
        <p:nvPicPr>
          <p:cNvPr descr="pontgen5" id="3573" name="Google Shape;3573;p106"/>
          <p:cNvPicPr preferRelativeResize="0"/>
          <p:nvPr/>
        </p:nvPicPr>
        <p:blipFill rotWithShape="1">
          <a:blip r:embed="rId4">
            <a:alphaModFix/>
          </a:blip>
          <a:srcRect b="0" l="0" r="0" t="0"/>
          <a:stretch/>
        </p:blipFill>
        <p:spPr>
          <a:xfrm>
            <a:off x="4500563" y="1844675"/>
            <a:ext cx="4016375" cy="2663825"/>
          </a:xfrm>
          <a:prstGeom prst="rect">
            <a:avLst/>
          </a:prstGeom>
          <a:noFill/>
          <a:ln>
            <a:noFill/>
          </a:ln>
        </p:spPr>
      </p:pic>
      <p:pic>
        <p:nvPicPr>
          <p:cNvPr descr="pontgen16" id="3574" name="Google Shape;3574;p106"/>
          <p:cNvPicPr preferRelativeResize="0"/>
          <p:nvPr/>
        </p:nvPicPr>
        <p:blipFill rotWithShape="1">
          <a:blip r:embed="rId5">
            <a:alphaModFix/>
          </a:blip>
          <a:srcRect b="0" l="0" r="0" t="0"/>
          <a:stretch/>
        </p:blipFill>
        <p:spPr>
          <a:xfrm>
            <a:off x="4932363" y="4724400"/>
            <a:ext cx="2857500" cy="1514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71"/>
                                        </p:tgtEl>
                                        <p:attrNameLst>
                                          <p:attrName>style.visibility</p:attrName>
                                        </p:attrNameLst>
                                      </p:cBhvr>
                                      <p:to>
                                        <p:strVal val="visible"/>
                                      </p:to>
                                    </p:set>
                                    <p:animEffect filter="fade" transition="in">
                                      <p:cBhvr>
                                        <p:cTn dur="2000"/>
                                        <p:tgtEl>
                                          <p:spTgt spid="3571"/>
                                        </p:tgtEl>
                                      </p:cBhvr>
                                    </p:animEffect>
                                  </p:childTnLst>
                                </p:cTn>
                              </p:par>
                            </p:childTnLst>
                          </p:cTn>
                        </p:par>
                        <p:par>
                          <p:cTn fill="hold">
                            <p:stCondLst>
                              <p:cond delay="2000"/>
                            </p:stCondLst>
                            <p:childTnLst>
                              <p:par>
                                <p:cTn fill="hold" nodeType="afterEffect" presetClass="entr" presetID="23" presetSubtype="16">
                                  <p:stCondLst>
                                    <p:cond delay="0"/>
                                  </p:stCondLst>
                                  <p:childTnLst>
                                    <p:set>
                                      <p:cBhvr>
                                        <p:cTn dur="1" fill="hold">
                                          <p:stCondLst>
                                            <p:cond delay="0"/>
                                          </p:stCondLst>
                                        </p:cTn>
                                        <p:tgtEl>
                                          <p:spTgt spid="3572"/>
                                        </p:tgtEl>
                                        <p:attrNameLst>
                                          <p:attrName>style.visibility</p:attrName>
                                        </p:attrNameLst>
                                      </p:cBhvr>
                                      <p:to>
                                        <p:strVal val="visible"/>
                                      </p:to>
                                    </p:set>
                                    <p:anim calcmode="lin" valueType="num">
                                      <p:cBhvr additive="base">
                                        <p:cTn dur="2000"/>
                                        <p:tgtEl>
                                          <p:spTgt spid="3572"/>
                                        </p:tgtEl>
                                        <p:attrNameLst>
                                          <p:attrName>ppt_w</p:attrName>
                                        </p:attrNameLst>
                                      </p:cBhvr>
                                      <p:tavLst>
                                        <p:tav fmla="" tm="0">
                                          <p:val>
                                            <p:strVal val="0"/>
                                          </p:val>
                                        </p:tav>
                                        <p:tav fmla="" tm="100000">
                                          <p:val>
                                            <p:strVal val="#ppt_w"/>
                                          </p:val>
                                        </p:tav>
                                      </p:tavLst>
                                    </p:anim>
                                    <p:anim calcmode="lin" valueType="num">
                                      <p:cBhvr additive="base">
                                        <p:cTn dur="2000"/>
                                        <p:tgtEl>
                                          <p:spTgt spid="3572"/>
                                        </p:tgtEl>
                                        <p:attrNameLst>
                                          <p:attrName>ppt_h</p:attrName>
                                        </p:attrNameLst>
                                      </p:cBhvr>
                                      <p:tavLst>
                                        <p:tav fmla="" tm="0">
                                          <p:val>
                                            <p:strVal val="0"/>
                                          </p:val>
                                        </p:tav>
                                        <p:tav fmla="" tm="100000">
                                          <p:val>
                                            <p:strVal val="#ppt_h"/>
                                          </p:val>
                                        </p:tav>
                                      </p:tavLst>
                                    </p:anim>
                                  </p:childTnLst>
                                </p:cTn>
                              </p:par>
                            </p:childTnLst>
                          </p:cTn>
                        </p:par>
                        <p:par>
                          <p:cTn fill="hold">
                            <p:stCondLst>
                              <p:cond delay="4000"/>
                            </p:stCondLst>
                            <p:childTnLst>
                              <p:par>
                                <p:cTn fill="hold" nodeType="afterEffect" presetClass="entr" presetID="23" presetSubtype="16">
                                  <p:stCondLst>
                                    <p:cond delay="0"/>
                                  </p:stCondLst>
                                  <p:childTnLst>
                                    <p:set>
                                      <p:cBhvr>
                                        <p:cTn dur="1" fill="hold">
                                          <p:stCondLst>
                                            <p:cond delay="0"/>
                                          </p:stCondLst>
                                        </p:cTn>
                                        <p:tgtEl>
                                          <p:spTgt spid="3573"/>
                                        </p:tgtEl>
                                        <p:attrNameLst>
                                          <p:attrName>style.visibility</p:attrName>
                                        </p:attrNameLst>
                                      </p:cBhvr>
                                      <p:to>
                                        <p:strVal val="visible"/>
                                      </p:to>
                                    </p:set>
                                    <p:anim calcmode="lin" valueType="num">
                                      <p:cBhvr additive="base">
                                        <p:cTn dur="2000"/>
                                        <p:tgtEl>
                                          <p:spTgt spid="3573"/>
                                        </p:tgtEl>
                                        <p:attrNameLst>
                                          <p:attrName>ppt_w</p:attrName>
                                        </p:attrNameLst>
                                      </p:cBhvr>
                                      <p:tavLst>
                                        <p:tav fmla="" tm="0">
                                          <p:val>
                                            <p:strVal val="0"/>
                                          </p:val>
                                        </p:tav>
                                        <p:tav fmla="" tm="100000">
                                          <p:val>
                                            <p:strVal val="#ppt_w"/>
                                          </p:val>
                                        </p:tav>
                                      </p:tavLst>
                                    </p:anim>
                                    <p:anim calcmode="lin" valueType="num">
                                      <p:cBhvr additive="base">
                                        <p:cTn dur="2000"/>
                                        <p:tgtEl>
                                          <p:spTgt spid="3573"/>
                                        </p:tgtEl>
                                        <p:attrNameLst>
                                          <p:attrName>ppt_h</p:attrName>
                                        </p:attrNameLst>
                                      </p:cBhvr>
                                      <p:tavLst>
                                        <p:tav fmla="" tm="0">
                                          <p:val>
                                            <p:strVal val="0"/>
                                          </p:val>
                                        </p:tav>
                                        <p:tav fmla="" tm="100000">
                                          <p:val>
                                            <p:strVal val="#ppt_h"/>
                                          </p:val>
                                        </p:tav>
                                      </p:tavLst>
                                    </p:anim>
                                  </p:childTnLst>
                                </p:cTn>
                              </p:par>
                            </p:childTnLst>
                          </p:cTn>
                        </p:par>
                        <p:par>
                          <p:cTn fill="hold">
                            <p:stCondLst>
                              <p:cond delay="6000"/>
                            </p:stCondLst>
                            <p:childTnLst>
                              <p:par>
                                <p:cTn fill="hold" nodeType="afterEffect" presetClass="entr" presetID="23" presetSubtype="16">
                                  <p:stCondLst>
                                    <p:cond delay="0"/>
                                  </p:stCondLst>
                                  <p:childTnLst>
                                    <p:set>
                                      <p:cBhvr>
                                        <p:cTn dur="1" fill="hold">
                                          <p:stCondLst>
                                            <p:cond delay="0"/>
                                          </p:stCondLst>
                                        </p:cTn>
                                        <p:tgtEl>
                                          <p:spTgt spid="3574"/>
                                        </p:tgtEl>
                                        <p:attrNameLst>
                                          <p:attrName>style.visibility</p:attrName>
                                        </p:attrNameLst>
                                      </p:cBhvr>
                                      <p:to>
                                        <p:strVal val="visible"/>
                                      </p:to>
                                    </p:set>
                                    <p:anim calcmode="lin" valueType="num">
                                      <p:cBhvr additive="base">
                                        <p:cTn dur="2000"/>
                                        <p:tgtEl>
                                          <p:spTgt spid="3574"/>
                                        </p:tgtEl>
                                        <p:attrNameLst>
                                          <p:attrName>ppt_w</p:attrName>
                                        </p:attrNameLst>
                                      </p:cBhvr>
                                      <p:tavLst>
                                        <p:tav fmla="" tm="0">
                                          <p:val>
                                            <p:strVal val="0"/>
                                          </p:val>
                                        </p:tav>
                                        <p:tav fmla="" tm="100000">
                                          <p:val>
                                            <p:strVal val="#ppt_w"/>
                                          </p:val>
                                        </p:tav>
                                      </p:tavLst>
                                    </p:anim>
                                    <p:anim calcmode="lin" valueType="num">
                                      <p:cBhvr additive="base">
                                        <p:cTn dur="2000"/>
                                        <p:tgtEl>
                                          <p:spTgt spid="357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8" name="Shape 3578"/>
        <p:cNvGrpSpPr/>
        <p:nvPr/>
      </p:nvGrpSpPr>
      <p:grpSpPr>
        <a:xfrm>
          <a:off x="0" y="0"/>
          <a:ext cx="0" cy="0"/>
          <a:chOff x="0" y="0"/>
          <a:chExt cx="0" cy="0"/>
        </a:xfrm>
      </p:grpSpPr>
      <p:sp>
        <p:nvSpPr>
          <p:cNvPr id="3579" name="Google Shape;3579;p10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l-GR"/>
              <a:t>ΠΕΙΡΑΙΑΣ</a:t>
            </a:r>
            <a:r>
              <a:rPr lang="el-GR">
                <a:solidFill>
                  <a:srgbClr val="C00000"/>
                </a:solidFill>
              </a:rPr>
              <a:t> καταυλισμός προσφύγων</a:t>
            </a:r>
            <a:endParaRPr/>
          </a:p>
        </p:txBody>
      </p:sp>
      <p:pic>
        <p:nvPicPr>
          <p:cNvPr descr="Αποτέλεσμα εικόνας για γενοκτονια ποντιων ομιλια" id="3580" name="Google Shape;3580;p107"/>
          <p:cNvPicPr preferRelativeResize="0"/>
          <p:nvPr/>
        </p:nvPicPr>
        <p:blipFill rotWithShape="1">
          <a:blip r:embed="rId3">
            <a:alphaModFix/>
          </a:blip>
          <a:srcRect b="0" l="0" r="0" t="0"/>
          <a:stretch/>
        </p:blipFill>
        <p:spPr>
          <a:xfrm>
            <a:off x="1059657" y="1412776"/>
            <a:ext cx="6611888" cy="4818414"/>
          </a:xfrm>
          <a:prstGeom prst="rect">
            <a:avLst/>
          </a:prstGeom>
          <a:noFill/>
          <a:ln cap="sq" cmpd="thickThin" w="228600">
            <a:solidFill>
              <a:srgbClr val="632423"/>
            </a:solidFill>
            <a:prstDash val="solid"/>
            <a:miter lim="800000"/>
            <a:headEnd len="sm" w="sm" type="none"/>
            <a:tailEnd len="sm" w="sm" type="none"/>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4" name="Shape 3584"/>
        <p:cNvGrpSpPr/>
        <p:nvPr/>
      </p:nvGrpSpPr>
      <p:grpSpPr>
        <a:xfrm>
          <a:off x="0" y="0"/>
          <a:ext cx="0" cy="0"/>
          <a:chOff x="0" y="0"/>
          <a:chExt cx="0" cy="0"/>
        </a:xfrm>
      </p:grpSpPr>
      <p:pic>
        <p:nvPicPr>
          <p:cNvPr descr="http://ardin-rixi.gr/wp-content/uploads/2012/05/319854_406405346070707_100001037344683_1292701_1060701776_n.jpg" id="3585" name="Google Shape;3585;p108"/>
          <p:cNvPicPr preferRelativeResize="0"/>
          <p:nvPr/>
        </p:nvPicPr>
        <p:blipFill rotWithShape="1">
          <a:blip r:embed="rId3">
            <a:alphaModFix/>
          </a:blip>
          <a:srcRect b="0" l="0" r="0" t="0"/>
          <a:stretch/>
        </p:blipFill>
        <p:spPr>
          <a:xfrm>
            <a:off x="0" y="0"/>
            <a:ext cx="9648825" cy="7100888"/>
          </a:xfrm>
          <a:prstGeom prst="rect">
            <a:avLst/>
          </a:prstGeom>
          <a:noFill/>
          <a:ln>
            <a:noFill/>
          </a:ln>
        </p:spPr>
      </p:pic>
      <p:sp>
        <p:nvSpPr>
          <p:cNvPr id="3586" name="Google Shape;3586;p108"/>
          <p:cNvSpPr txBox="1"/>
          <p:nvPr>
            <p:ph type="title"/>
          </p:nvPr>
        </p:nvSpPr>
        <p:spPr>
          <a:xfrm>
            <a:off x="1691680" y="908720"/>
            <a:ext cx="6264696" cy="3096344"/>
          </a:xfrm>
          <a:prstGeom prst="rect">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rmAutofit/>
          </a:bodyPr>
          <a:lstStyle/>
          <a:p>
            <a:pPr indent="0" lvl="0" marL="0" rtl="0" algn="ctr">
              <a:spcBef>
                <a:spcPts val="0"/>
              </a:spcBef>
              <a:spcAft>
                <a:spcPts val="0"/>
              </a:spcAft>
              <a:buNone/>
            </a:pPr>
            <a:r>
              <a:rPr b="1" lang="el-GR" cap="none">
                <a:solidFill>
                  <a:schemeClr val="accent1"/>
                </a:solidFill>
                <a:latin typeface="Calibri"/>
                <a:ea typeface="Calibri"/>
                <a:cs typeface="Calibri"/>
                <a:sym typeface="Calibri"/>
              </a:rPr>
              <a:t>353.000 </a:t>
            </a:r>
            <a:br>
              <a:rPr b="1" lang="el-GR" cap="none">
                <a:solidFill>
                  <a:schemeClr val="accent1"/>
                </a:solidFill>
                <a:latin typeface="Calibri"/>
                <a:ea typeface="Calibri"/>
                <a:cs typeface="Calibri"/>
                <a:sym typeface="Calibri"/>
              </a:rPr>
            </a:br>
            <a:r>
              <a:rPr b="1" lang="el-GR" cap="none">
                <a:solidFill>
                  <a:schemeClr val="accent1"/>
                </a:solidFill>
                <a:latin typeface="Calibri"/>
                <a:ea typeface="Calibri"/>
                <a:cs typeface="Calibri"/>
                <a:sym typeface="Calibri"/>
              </a:rPr>
              <a:t> ΑΘΩΑ  ΘΥΜΑΤΑ </a:t>
            </a:r>
            <a:br>
              <a:rPr b="1" lang="el-GR" cap="none">
                <a:solidFill>
                  <a:schemeClr val="accent1"/>
                </a:solidFill>
                <a:latin typeface="Calibri"/>
                <a:ea typeface="Calibri"/>
                <a:cs typeface="Calibri"/>
                <a:sym typeface="Calibri"/>
              </a:rPr>
            </a:br>
            <a:r>
              <a:rPr b="1" lang="el-GR" cap="none">
                <a:solidFill>
                  <a:schemeClr val="accent1"/>
                </a:solidFill>
                <a:latin typeface="Calibri"/>
                <a:ea typeface="Calibri"/>
                <a:cs typeface="Calibri"/>
                <a:sym typeface="Calibri"/>
              </a:rPr>
              <a:t> ΖΗΤΟΥΝ ΔΙΚΑΙΩΣΗ</a:t>
            </a:r>
            <a:endParaRPr b="1" cap="none">
              <a:solidFill>
                <a:schemeClr val="accent1"/>
              </a:solidFill>
            </a:endParaRPr>
          </a:p>
        </p:txBody>
      </p:sp>
      <p:sp>
        <p:nvSpPr>
          <p:cNvPr id="3587" name="Google Shape;3587;p108"/>
          <p:cNvSpPr txBox="1"/>
          <p:nvPr>
            <p:ph idx="1" type="body"/>
          </p:nvPr>
        </p:nvSpPr>
        <p:spPr>
          <a:xfrm>
            <a:off x="107950" y="3284538"/>
            <a:ext cx="8229600" cy="5362575"/>
          </a:xfrm>
          <a:prstGeom prst="rect">
            <a:avLst/>
          </a:prstGeom>
          <a:noFill/>
          <a:ln>
            <a:noFill/>
          </a:ln>
        </p:spPr>
        <p:txBody>
          <a:bodyPr anchorCtr="0" anchor="t" bIns="45700" lIns="91425" spcFirstLastPara="1" rIns="91425" wrap="square" tIns="45700">
            <a:noAutofit/>
          </a:bodyPr>
          <a:lstStyle/>
          <a:p>
            <a:pPr indent="-139700" lvl="0" marL="342900" rtl="0" algn="l">
              <a:spcBef>
                <a:spcPts val="0"/>
              </a:spcBef>
              <a:spcAft>
                <a:spcPts val="0"/>
              </a:spcAft>
              <a:buClr>
                <a:schemeClr val="dk1"/>
              </a:buClr>
              <a:buSzPts val="3200"/>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86"/>
                                        </p:tgtEl>
                                        <p:attrNameLst>
                                          <p:attrName>style.visibility</p:attrName>
                                        </p:attrNameLst>
                                      </p:cBhvr>
                                      <p:to>
                                        <p:strVal val="visible"/>
                                      </p:to>
                                    </p:set>
                                    <p:animEffect filter="fade" transition="in">
                                      <p:cBhvr>
                                        <p:cTn dur="500"/>
                                        <p:tgtEl>
                                          <p:spTgt spid="35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E9EFF"/>
            </a:gs>
            <a:gs pos="39999">
              <a:srgbClr val="85C2FF"/>
            </a:gs>
            <a:gs pos="70000">
              <a:srgbClr val="C4D6EB"/>
            </a:gs>
            <a:gs pos="100000">
              <a:srgbClr val="FFEBFA"/>
            </a:gs>
          </a:gsLst>
          <a:lin ang="5400000" scaled="0"/>
        </a:gradFill>
      </p:bgPr>
    </p:bg>
    <p:spTree>
      <p:nvGrpSpPr>
        <p:cNvPr id="3591" name="Shape 3591"/>
        <p:cNvGrpSpPr/>
        <p:nvPr/>
      </p:nvGrpSpPr>
      <p:grpSpPr>
        <a:xfrm>
          <a:off x="0" y="0"/>
          <a:ext cx="0" cy="0"/>
          <a:chOff x="0" y="0"/>
          <a:chExt cx="0" cy="0"/>
        </a:xfrm>
      </p:grpSpPr>
      <p:sp>
        <p:nvSpPr>
          <p:cNvPr id="3592" name="Google Shape;3592;p109"/>
          <p:cNvSpPr txBox="1"/>
          <p:nvPr>
            <p:ph type="title"/>
          </p:nvPr>
        </p:nvSpPr>
        <p:spPr>
          <a:xfrm>
            <a:off x="539552" y="18864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l-GR" sz="2400">
                <a:solidFill>
                  <a:srgbClr val="FC7876"/>
                </a:solidFill>
              </a:rPr>
              <a:t>ΠΟΝΤΕ,</a:t>
            </a:r>
            <a:br>
              <a:rPr b="1" lang="el-GR" sz="2400">
                <a:solidFill>
                  <a:srgbClr val="FC7876"/>
                </a:solidFill>
              </a:rPr>
            </a:br>
            <a:r>
              <a:rPr b="1" lang="el-GR" sz="2400">
                <a:solidFill>
                  <a:srgbClr val="FC7876"/>
                </a:solidFill>
              </a:rPr>
              <a:t>ΑΛΗΣΜΟΝΗΤΗ ΠΑΤΡΙΔΑ  ΜΟΥ.</a:t>
            </a:r>
            <a:br>
              <a:rPr b="1" lang="el-GR" sz="2400">
                <a:solidFill>
                  <a:srgbClr val="FC7876"/>
                </a:solidFill>
              </a:rPr>
            </a:br>
            <a:r>
              <a:rPr b="1" lang="el-GR" sz="2400">
                <a:solidFill>
                  <a:srgbClr val="FC7876"/>
                </a:solidFill>
              </a:rPr>
              <a:t>Ποτέ  δεν σε ξεχνώ...</a:t>
            </a:r>
            <a:br>
              <a:rPr b="1" lang="el-GR" sz="2400">
                <a:solidFill>
                  <a:srgbClr val="FC7876"/>
                </a:solidFill>
              </a:rPr>
            </a:br>
            <a:endParaRPr b="1" sz="2400">
              <a:solidFill>
                <a:srgbClr val="FC7876"/>
              </a:solidFill>
            </a:endParaRPr>
          </a:p>
        </p:txBody>
      </p:sp>
      <p:pic>
        <p:nvPicPr>
          <p:cNvPr descr="http://3.bp.blogspot.com/-VxsncTvPM_g/TdT8b0itdkI/AAAAAAAAB7g/W_glAF9iRRM/s1600/%25CE%2593%25CE%25B5%25CE%25BD%25CE%25BF%25CE%25BA%25CF%2584%25CE%25BF%25CE%25BD%25CE%25AF%25CE%25B1+%25CE%25A0%25CE%25BF%25CE%25BD%25CF%2584%25CE%25AF%25CF%2589%25CE%25BD.jpg" id="3593" name="Google Shape;3593;p109"/>
          <p:cNvPicPr preferRelativeResize="0"/>
          <p:nvPr/>
        </p:nvPicPr>
        <p:blipFill rotWithShape="1">
          <a:blip r:embed="rId3">
            <a:alphaModFix/>
          </a:blip>
          <a:srcRect b="0" l="0" r="0" t="0"/>
          <a:stretch/>
        </p:blipFill>
        <p:spPr>
          <a:xfrm>
            <a:off x="0" y="1989138"/>
            <a:ext cx="9226550" cy="6040437"/>
          </a:xfrm>
          <a:prstGeom prst="rect">
            <a:avLst/>
          </a:prstGeom>
          <a:noFill/>
          <a:ln>
            <a:noFill/>
          </a:ln>
        </p:spPr>
      </p:pic>
      <p:pic>
        <p:nvPicPr>
          <p:cNvPr descr="C:\Users\ELPIDA\Documents\ΛΟΥΛΟΥΔΙΑ ΚΑΤΑΣΚΕΥΗ ΖΩ\Νέος φάκελος\ΧΕΛΙΔΟΝΙ\0206.gif" id="3594" name="Google Shape;3594;p109"/>
          <p:cNvPicPr preferRelativeResize="0"/>
          <p:nvPr/>
        </p:nvPicPr>
        <p:blipFill rotWithShape="1">
          <a:blip r:embed="rId4">
            <a:alphaModFix/>
          </a:blip>
          <a:srcRect b="0" l="0" r="0" t="0"/>
          <a:stretch/>
        </p:blipFill>
        <p:spPr>
          <a:xfrm>
            <a:off x="3995936" y="4221088"/>
            <a:ext cx="2088232" cy="2784309"/>
          </a:xfrm>
          <a:prstGeom prst="rect">
            <a:avLst/>
          </a:prstGeom>
          <a:noFill/>
          <a:ln>
            <a:noFill/>
          </a:ln>
        </p:spPr>
      </p:pic>
      <p:pic>
        <p:nvPicPr>
          <p:cNvPr descr="C:\Users\ELPIDA\Documents\3erizomos.png" id="3595" name="Google Shape;3595;p109"/>
          <p:cNvPicPr preferRelativeResize="0"/>
          <p:nvPr/>
        </p:nvPicPr>
        <p:blipFill rotWithShape="1">
          <a:blip r:embed="rId5">
            <a:alphaModFix/>
          </a:blip>
          <a:srcRect b="0" l="0" r="0" t="0"/>
          <a:stretch/>
        </p:blipFill>
        <p:spPr>
          <a:xfrm>
            <a:off x="1187624" y="2775512"/>
            <a:ext cx="5250160" cy="381949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92"/>
                                        </p:tgtEl>
                                        <p:attrNameLst>
                                          <p:attrName>style.visibility</p:attrName>
                                        </p:attrNameLst>
                                      </p:cBhvr>
                                      <p:to>
                                        <p:strVal val="visible"/>
                                      </p:to>
                                    </p:set>
                                    <p:animEffect filter="fade" transition="in">
                                      <p:cBhvr>
                                        <p:cTn dur="2000"/>
                                        <p:tgtEl>
                                          <p:spTgt spid="35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6" name="Shape 2896"/>
        <p:cNvGrpSpPr/>
        <p:nvPr/>
      </p:nvGrpSpPr>
      <p:grpSpPr>
        <a:xfrm>
          <a:off x="0" y="0"/>
          <a:ext cx="0" cy="0"/>
          <a:chOff x="0" y="0"/>
          <a:chExt cx="0" cy="0"/>
        </a:xfrm>
      </p:grpSpPr>
      <p:sp>
        <p:nvSpPr>
          <p:cNvPr id="2897" name="Google Shape;2897;p11"/>
          <p:cNvSpPr txBox="1"/>
          <p:nvPr>
            <p:ph type="title"/>
          </p:nvPr>
        </p:nvSpPr>
        <p:spPr>
          <a:xfrm>
            <a:off x="1043608" y="476672"/>
            <a:ext cx="77724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l-GR" sz="2160">
                <a:solidFill>
                  <a:srgbClr val="FF0000"/>
                </a:solidFill>
              </a:rPr>
              <a:t>  Το  χρυσό δέρμα του το κρέμασαν σ’ένα δένδρο κι έβαλαν να το φυλάγει νύχτα μέρα ένας ακοίμητος δράκος.</a:t>
            </a:r>
            <a:endParaRPr sz="2160">
              <a:solidFill>
                <a:srgbClr val="FF0000"/>
              </a:solidFill>
            </a:endParaRPr>
          </a:p>
        </p:txBody>
      </p:sp>
      <p:pic>
        <p:nvPicPr>
          <p:cNvPr descr="C:\Users\User\Documents\ένας δράκος φυλάγει το χρυσόμαλλο δέρας.jpg" id="2898" name="Google Shape;2898;p11"/>
          <p:cNvPicPr preferRelativeResize="0"/>
          <p:nvPr>
            <p:ph idx="1" type="body"/>
          </p:nvPr>
        </p:nvPicPr>
        <p:blipFill rotWithShape="1">
          <a:blip r:embed="rId3">
            <a:alphaModFix/>
          </a:blip>
          <a:srcRect b="0" l="0" r="0" t="0"/>
          <a:stretch/>
        </p:blipFill>
        <p:spPr>
          <a:xfrm>
            <a:off x="2483768" y="1780233"/>
            <a:ext cx="4176464" cy="507776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2897"/>
                                        </p:tgtEl>
                                        <p:attrNameLst>
                                          <p:attrName>style.visibility</p:attrName>
                                        </p:attrNameLst>
                                      </p:cBhvr>
                                      <p:to>
                                        <p:strVal val="visible"/>
                                      </p:to>
                                    </p:set>
                                    <p:anim calcmode="lin" valueType="num">
                                      <p:cBhvr additive="base">
                                        <p:cTn dur="2000"/>
                                        <p:tgtEl>
                                          <p:spTgt spid="2897"/>
                                        </p:tgtEl>
                                        <p:attrNameLst>
                                          <p:attrName>ppt_w</p:attrName>
                                        </p:attrNameLst>
                                      </p:cBhvr>
                                      <p:tavLst>
                                        <p:tav fmla="" tm="0">
                                          <p:val>
                                            <p:strVal val="0"/>
                                          </p:val>
                                        </p:tav>
                                        <p:tav fmla="" tm="100000">
                                          <p:val>
                                            <p:strVal val="#ppt_w"/>
                                          </p:val>
                                        </p:tav>
                                      </p:tavLst>
                                    </p:anim>
                                    <p:anim calcmode="lin" valueType="num">
                                      <p:cBhvr additive="base">
                                        <p:cTn dur="2000"/>
                                        <p:tgtEl>
                                          <p:spTgt spid="2897"/>
                                        </p:tgtEl>
                                        <p:attrNameLst>
                                          <p:attrName>ppt_h</p:attrName>
                                        </p:attrNameLst>
                                      </p:cBhvr>
                                      <p:tavLst>
                                        <p:tav fmla="" tm="0">
                                          <p:val>
                                            <p:strVal val="0"/>
                                          </p:val>
                                        </p:tav>
                                        <p:tav fmla="" tm="100000">
                                          <p:val>
                                            <p:strVal val="#ppt_h"/>
                                          </p:val>
                                        </p:tav>
                                      </p:tavLst>
                                    </p:anim>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898"/>
                                        </p:tgtEl>
                                        <p:attrNameLst>
                                          <p:attrName>style.visibility</p:attrName>
                                        </p:attrNameLst>
                                      </p:cBhvr>
                                      <p:to>
                                        <p:strVal val="visible"/>
                                      </p:to>
                                    </p:set>
                                    <p:animEffect filter="fade" transition="in">
                                      <p:cBhvr>
                                        <p:cTn dur="5000"/>
                                        <p:tgtEl>
                                          <p:spTgt spid="28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9" name="Shape 3599"/>
        <p:cNvGrpSpPr/>
        <p:nvPr/>
      </p:nvGrpSpPr>
      <p:grpSpPr>
        <a:xfrm>
          <a:off x="0" y="0"/>
          <a:ext cx="0" cy="0"/>
          <a:chOff x="0" y="0"/>
          <a:chExt cx="0" cy="0"/>
        </a:xfrm>
      </p:grpSpPr>
      <p:pic>
        <p:nvPicPr>
          <p:cNvPr descr="Τραπεζούντα 1461" id="3600" name="Google Shape;3600;p110"/>
          <p:cNvPicPr preferRelativeResize="0"/>
          <p:nvPr/>
        </p:nvPicPr>
        <p:blipFill rotWithShape="1">
          <a:blip r:embed="rId3">
            <a:alphaModFix/>
          </a:blip>
          <a:srcRect b="0" l="0" r="0" t="0"/>
          <a:stretch/>
        </p:blipFill>
        <p:spPr>
          <a:xfrm>
            <a:off x="0" y="0"/>
            <a:ext cx="9144000" cy="7454900"/>
          </a:xfrm>
          <a:prstGeom prst="rect">
            <a:avLst/>
          </a:prstGeom>
          <a:noFill/>
          <a:ln>
            <a:noFill/>
          </a:ln>
        </p:spPr>
      </p:pic>
      <p:pic>
        <p:nvPicPr>
          <p:cNvPr descr="Ο Πόντος ανά τους αιώνας" id="3601" name="Google Shape;3601;p110"/>
          <p:cNvPicPr preferRelativeResize="0"/>
          <p:nvPr/>
        </p:nvPicPr>
        <p:blipFill rotWithShape="1">
          <a:blip r:embed="rId4">
            <a:alphaModFix/>
          </a:blip>
          <a:srcRect b="0" l="3150" r="0" t="17450"/>
          <a:stretch/>
        </p:blipFill>
        <p:spPr>
          <a:xfrm>
            <a:off x="3851920" y="188640"/>
            <a:ext cx="4913888" cy="3141242"/>
          </a:xfrm>
          <a:prstGeom prst="rect">
            <a:avLst/>
          </a:prstGeom>
          <a:noFill/>
          <a:ln>
            <a:noFill/>
          </a:ln>
        </p:spPr>
      </p:pic>
      <p:sp>
        <p:nvSpPr>
          <p:cNvPr id="3602" name="Google Shape;3602;p110"/>
          <p:cNvSpPr txBox="1"/>
          <p:nvPr>
            <p:ph type="title"/>
          </p:nvPr>
        </p:nvSpPr>
        <p:spPr>
          <a:xfrm>
            <a:off x="179388" y="28527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3603" name="Google Shape;3603;p110"/>
          <p:cNvSpPr/>
          <p:nvPr/>
        </p:nvSpPr>
        <p:spPr>
          <a:xfrm>
            <a:off x="2843808" y="2526869"/>
            <a:ext cx="408652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l-GR" sz="7200">
                <a:solidFill>
                  <a:srgbClr val="6197ED"/>
                </a:solidFill>
                <a:latin typeface="Calibri"/>
                <a:ea typeface="Calibri"/>
                <a:cs typeface="Calibri"/>
                <a:sym typeface="Calibri"/>
              </a:rPr>
              <a:t>ΤΕΛΟΣ</a:t>
            </a:r>
            <a:endParaRPr b="1" sz="7200">
              <a:solidFill>
                <a:srgbClr val="6197ED"/>
              </a:solidFill>
              <a:latin typeface="Calibri"/>
              <a:ea typeface="Calibri"/>
              <a:cs typeface="Calibri"/>
              <a:sym typeface="Calibri"/>
            </a:endParaRPr>
          </a:p>
        </p:txBody>
      </p:sp>
      <p:sp>
        <p:nvSpPr>
          <p:cNvPr id="3604" name="Google Shape;3604;p110"/>
          <p:cNvSpPr txBox="1"/>
          <p:nvPr/>
        </p:nvSpPr>
        <p:spPr>
          <a:xfrm>
            <a:off x="4860032" y="908720"/>
            <a:ext cx="374441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l-GR" sz="2800">
                <a:solidFill>
                  <a:srgbClr val="0070C0"/>
                </a:solidFill>
                <a:latin typeface="Calibri"/>
                <a:ea typeface="Calibri"/>
                <a:cs typeface="Calibri"/>
                <a:sym typeface="Calibri"/>
              </a:rPr>
              <a:t>.</a:t>
            </a:r>
            <a:endParaRPr b="1" sz="2800">
              <a:solidFill>
                <a:srgbClr val="0070C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600"/>
                                        </p:tgtEl>
                                        <p:attrNameLst>
                                          <p:attrName>style.visibility</p:attrName>
                                        </p:attrNameLst>
                                      </p:cBhvr>
                                      <p:to>
                                        <p:strVal val="visible"/>
                                      </p:to>
                                    </p:set>
                                    <p:animEffect filter="fade" transition="in">
                                      <p:cBhvr>
                                        <p:cTn dur="2000"/>
                                        <p:tgtEl>
                                          <p:spTgt spid="3600"/>
                                        </p:tgtEl>
                                      </p:cBhvr>
                                    </p:animEffect>
                                  </p:childTnLst>
                                </p:cTn>
                              </p:par>
                              <p:par>
                                <p:cTn fill="hold" nodeType="withEffect" presetClass="entr" presetID="10" presetSubtype="0">
                                  <p:stCondLst>
                                    <p:cond delay="0"/>
                                  </p:stCondLst>
                                  <p:childTnLst>
                                    <p:set>
                                      <p:cBhvr>
                                        <p:cTn dur="1" fill="hold">
                                          <p:stCondLst>
                                            <p:cond delay="0"/>
                                          </p:stCondLst>
                                        </p:cTn>
                                        <p:tgtEl>
                                          <p:spTgt spid="3601"/>
                                        </p:tgtEl>
                                        <p:attrNameLst>
                                          <p:attrName>style.visibility</p:attrName>
                                        </p:attrNameLst>
                                      </p:cBhvr>
                                      <p:to>
                                        <p:strVal val="visible"/>
                                      </p:to>
                                    </p:set>
                                    <p:animEffect filter="fade" transition="in">
                                      <p:cBhvr>
                                        <p:cTn dur="500"/>
                                        <p:tgtEl>
                                          <p:spTgt spid="3601"/>
                                        </p:tgtEl>
                                      </p:cBhvr>
                                    </p:animEffect>
                                  </p:childTnLst>
                                </p:cTn>
                              </p:par>
                            </p:childTnLst>
                          </p:cTn>
                        </p:par>
                        <p:par>
                          <p:cTn fill="hold">
                            <p:stCondLst>
                              <p:cond delay="2000"/>
                            </p:stCondLst>
                            <p:childTnLst>
                              <p:par>
                                <p:cTn fill="hold" nodeType="afterEffect" presetClass="entr" presetID="23" presetSubtype="16">
                                  <p:stCondLst>
                                    <p:cond delay="0"/>
                                  </p:stCondLst>
                                  <p:childTnLst>
                                    <p:set>
                                      <p:cBhvr>
                                        <p:cTn dur="1" fill="hold">
                                          <p:stCondLst>
                                            <p:cond delay="0"/>
                                          </p:stCondLst>
                                        </p:cTn>
                                        <p:tgtEl>
                                          <p:spTgt spid="3603"/>
                                        </p:tgtEl>
                                        <p:attrNameLst>
                                          <p:attrName>style.visibility</p:attrName>
                                        </p:attrNameLst>
                                      </p:cBhvr>
                                      <p:to>
                                        <p:strVal val="visible"/>
                                      </p:to>
                                    </p:set>
                                    <p:anim calcmode="lin" valueType="num">
                                      <p:cBhvr additive="base">
                                        <p:cTn dur="2000"/>
                                        <p:tgtEl>
                                          <p:spTgt spid="3603"/>
                                        </p:tgtEl>
                                        <p:attrNameLst>
                                          <p:attrName>ppt_w</p:attrName>
                                        </p:attrNameLst>
                                      </p:cBhvr>
                                      <p:tavLst>
                                        <p:tav fmla="" tm="0">
                                          <p:val>
                                            <p:strVal val="0"/>
                                          </p:val>
                                        </p:tav>
                                        <p:tav fmla="" tm="100000">
                                          <p:val>
                                            <p:strVal val="#ppt_w"/>
                                          </p:val>
                                        </p:tav>
                                      </p:tavLst>
                                    </p:anim>
                                    <p:anim calcmode="lin" valueType="num">
                                      <p:cBhvr additive="base">
                                        <p:cTn dur="2000"/>
                                        <p:tgtEl>
                                          <p:spTgt spid="360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2" name="Shape 2902"/>
        <p:cNvGrpSpPr/>
        <p:nvPr/>
      </p:nvGrpSpPr>
      <p:grpSpPr>
        <a:xfrm>
          <a:off x="0" y="0"/>
          <a:ext cx="0" cy="0"/>
          <a:chOff x="0" y="0"/>
          <a:chExt cx="0" cy="0"/>
        </a:xfrm>
      </p:grpSpPr>
      <p:sp>
        <p:nvSpPr>
          <p:cNvPr id="2903" name="Google Shape;2903;p12"/>
          <p:cNvSpPr txBox="1"/>
          <p:nvPr>
            <p:ph idx="1" type="body"/>
          </p:nvPr>
        </p:nvSpPr>
        <p:spPr>
          <a:xfrm>
            <a:off x="1042988" y="2286000"/>
            <a:ext cx="7772400" cy="45720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t/>
            </a:r>
            <a:endParaRPr/>
          </a:p>
        </p:txBody>
      </p:sp>
      <p:sp>
        <p:nvSpPr>
          <p:cNvPr id="2904" name="Google Shape;2904;p12"/>
          <p:cNvSpPr txBox="1"/>
          <p:nvPr>
            <p:ph type="title"/>
          </p:nvPr>
        </p:nvSpPr>
        <p:spPr>
          <a:xfrm>
            <a:off x="1187624" y="260648"/>
            <a:ext cx="7772400" cy="1713646"/>
          </a:xfrm>
          <a:prstGeom prst="rect">
            <a:avLst/>
          </a:prstGeom>
          <a:solidFill>
            <a:schemeClr val="lt1"/>
          </a:solidFill>
          <a:ln cap="flat" cmpd="thinThick" w="76200">
            <a:solidFill>
              <a:schemeClr val="lt1"/>
            </a:solidFill>
            <a:prstDash val="solid"/>
            <a:miter lim="800000"/>
            <a:headEnd len="sm" w="sm" type="none"/>
            <a:tailEnd len="sm" w="sm" type="none"/>
          </a:ln>
        </p:spPr>
        <p:txBody>
          <a:bodyPr anchorCtr="0" anchor="ctr" bIns="45700" lIns="91425" spcFirstLastPara="1" rIns="91425" wrap="square" tIns="45700">
            <a:normAutofit/>
          </a:bodyPr>
          <a:lstStyle/>
          <a:p>
            <a:pPr indent="0" lvl="0" marL="0" rtl="0" algn="ctr">
              <a:spcBef>
                <a:spcPts val="0"/>
              </a:spcBef>
              <a:spcAft>
                <a:spcPts val="0"/>
              </a:spcAft>
              <a:buNone/>
            </a:pPr>
            <a:br>
              <a:rPr lang="el-GR" sz="1800" cap="none">
                <a:solidFill>
                  <a:srgbClr val="FF5092"/>
                </a:solidFill>
                <a:latin typeface="Consolas"/>
                <a:ea typeface="Consolas"/>
                <a:cs typeface="Consolas"/>
                <a:sym typeface="Consolas"/>
              </a:rPr>
            </a:br>
            <a:br>
              <a:rPr lang="el-GR" sz="1800" cap="none">
                <a:solidFill>
                  <a:srgbClr val="FF5092"/>
                </a:solidFill>
                <a:latin typeface="Consolas"/>
                <a:ea typeface="Consolas"/>
                <a:cs typeface="Consolas"/>
                <a:sym typeface="Consolas"/>
              </a:rPr>
            </a:br>
            <a:r>
              <a:rPr lang="el-GR" sz="1800" cap="none">
                <a:solidFill>
                  <a:srgbClr val="FF5092"/>
                </a:solidFill>
                <a:latin typeface="Consolas"/>
                <a:ea typeface="Consolas"/>
                <a:cs typeface="Consolas"/>
                <a:sym typeface="Consolas"/>
              </a:rPr>
              <a:t>Πέρασαν χρόνια. Ένα άλλο βασιλόπουλο της Ιωλκού, ο Ιάσονας, κατόπιν εντολής του βασιλιά θείου του, ξεκίνησε  να πάρει το χρυσόμαλλο δέρας.</a:t>
            </a:r>
            <a:br>
              <a:rPr lang="el-GR" sz="1800" cap="none">
                <a:solidFill>
                  <a:srgbClr val="FF5092"/>
                </a:solidFill>
                <a:latin typeface="Consolas"/>
                <a:ea typeface="Consolas"/>
                <a:cs typeface="Consolas"/>
                <a:sym typeface="Consolas"/>
              </a:rPr>
            </a:br>
            <a:r>
              <a:rPr lang="el-GR" sz="1800" cap="none">
                <a:solidFill>
                  <a:srgbClr val="FF5092"/>
                </a:solidFill>
                <a:latin typeface="Consolas"/>
                <a:ea typeface="Consolas"/>
                <a:cs typeface="Consolas"/>
                <a:sym typeface="Consolas"/>
              </a:rPr>
              <a:t> Με την Αργώ, ένα καταπληκτικό  κωπήλατο καράβι, μαζί με τους εκλεκτότερους και πιο  ριψοκίνδυνους Έλληνες,  άρχισε η περιπέτεια της Αργοναυτικής εκστρατείας. </a:t>
            </a:r>
            <a:br>
              <a:rPr lang="el-GR" sz="1800" cap="none">
                <a:solidFill>
                  <a:srgbClr val="FF5092"/>
                </a:solidFill>
                <a:latin typeface="Consolas"/>
                <a:ea typeface="Consolas"/>
                <a:cs typeface="Consolas"/>
                <a:sym typeface="Consolas"/>
              </a:rPr>
            </a:br>
            <a:br>
              <a:rPr lang="el-GR" sz="1800" cap="none">
                <a:solidFill>
                  <a:srgbClr val="FF5092"/>
                </a:solidFill>
                <a:latin typeface="Consolas"/>
                <a:ea typeface="Consolas"/>
                <a:cs typeface="Consolas"/>
                <a:sym typeface="Consolas"/>
              </a:rPr>
            </a:br>
            <a:endParaRPr sz="2160">
              <a:solidFill>
                <a:srgbClr val="CAE2A3"/>
              </a:solidFill>
            </a:endParaRPr>
          </a:p>
        </p:txBody>
      </p:sp>
      <p:pic>
        <p:nvPicPr>
          <p:cNvPr descr="Σχετική εικόνα" id="2905" name="Google Shape;2905;p12"/>
          <p:cNvPicPr preferRelativeResize="0"/>
          <p:nvPr/>
        </p:nvPicPr>
        <p:blipFill rotWithShape="1">
          <a:blip r:embed="rId3">
            <a:alphaModFix/>
          </a:blip>
          <a:srcRect b="0" l="0" r="0" t="0"/>
          <a:stretch/>
        </p:blipFill>
        <p:spPr>
          <a:xfrm>
            <a:off x="179512" y="1974294"/>
            <a:ext cx="5557279" cy="4907923"/>
          </a:xfrm>
          <a:prstGeom prst="rect">
            <a:avLst/>
          </a:prstGeom>
          <a:noFill/>
          <a:ln>
            <a:noFill/>
          </a:ln>
        </p:spPr>
      </p:pic>
      <p:pic>
        <p:nvPicPr>
          <p:cNvPr descr="C:\Users\User\Documents\argonautic-01-goog.jpg" id="2906" name="Google Shape;2906;p12"/>
          <p:cNvPicPr preferRelativeResize="0"/>
          <p:nvPr/>
        </p:nvPicPr>
        <p:blipFill rotWithShape="1">
          <a:blip r:embed="rId4">
            <a:alphaModFix/>
          </a:blip>
          <a:srcRect b="0" l="0" r="0" t="0"/>
          <a:stretch/>
        </p:blipFill>
        <p:spPr>
          <a:xfrm>
            <a:off x="4860031" y="1974294"/>
            <a:ext cx="4513291" cy="3384376"/>
          </a:xfrm>
          <a:prstGeom prst="rect">
            <a:avLst/>
          </a:prstGeom>
          <a:noFill/>
          <a:ln>
            <a:noFill/>
          </a:ln>
          <a:effectLst>
            <a:reflection blurRad="0" dir="0" dist="0" endA="300" endPos="35000" kx="0" rotWithShape="0" algn="bl" stA="52000" stPos="0" sy="-100000" ky="0"/>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04"/>
                                        </p:tgtEl>
                                        <p:attrNameLst>
                                          <p:attrName>style.visibility</p:attrName>
                                        </p:attrNameLst>
                                      </p:cBhvr>
                                      <p:to>
                                        <p:strVal val="visible"/>
                                      </p:to>
                                    </p:set>
                                    <p:animEffect filter="fade" transition="in">
                                      <p:cBhvr>
                                        <p:cTn dur="1000"/>
                                        <p:tgtEl>
                                          <p:spTgt spid="29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0" name="Shape 2910"/>
        <p:cNvGrpSpPr/>
        <p:nvPr/>
      </p:nvGrpSpPr>
      <p:grpSpPr>
        <a:xfrm>
          <a:off x="0" y="0"/>
          <a:ext cx="0" cy="0"/>
          <a:chOff x="0" y="0"/>
          <a:chExt cx="0" cy="0"/>
        </a:xfrm>
      </p:grpSpPr>
      <p:pic>
        <p:nvPicPr>
          <p:cNvPr descr="http://2.bp.blogspot.com/-IBUHRhu8mtk/TasJ_LmPLOI/AAAAAAAADXE/Yncd5sHONIA/s1600/argonautic-09-goog.jpg" id="2911" name="Google Shape;2911;p14"/>
          <p:cNvPicPr preferRelativeResize="0"/>
          <p:nvPr>
            <p:ph idx="1" type="body"/>
          </p:nvPr>
        </p:nvPicPr>
        <p:blipFill rotWithShape="1">
          <a:blip r:embed="rId3">
            <a:alphaModFix/>
          </a:blip>
          <a:srcRect b="0" l="0" r="0" t="0"/>
          <a:stretch/>
        </p:blipFill>
        <p:spPr>
          <a:xfrm>
            <a:off x="6156176" y="980728"/>
            <a:ext cx="3234732" cy="2424924"/>
          </a:xfrm>
          <a:prstGeom prst="rect">
            <a:avLst/>
          </a:prstGeom>
          <a:noFill/>
          <a:ln>
            <a:noFill/>
          </a:ln>
        </p:spPr>
      </p:pic>
      <p:sp>
        <p:nvSpPr>
          <p:cNvPr id="2912" name="Google Shape;2912;p14"/>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None/>
            </a:pPr>
            <a:r>
              <a:t/>
            </a:r>
            <a:endParaRPr/>
          </a:p>
        </p:txBody>
      </p:sp>
      <p:pic>
        <p:nvPicPr>
          <p:cNvPr descr="Picture" id="2913" name="Google Shape;2913;p14"/>
          <p:cNvPicPr preferRelativeResize="0"/>
          <p:nvPr/>
        </p:nvPicPr>
        <p:blipFill rotWithShape="1">
          <a:blip r:embed="rId4">
            <a:alphaModFix/>
          </a:blip>
          <a:srcRect b="0" l="15371" r="0" t="4600"/>
          <a:stretch/>
        </p:blipFill>
        <p:spPr>
          <a:xfrm>
            <a:off x="395536" y="404664"/>
            <a:ext cx="8325570" cy="5973068"/>
          </a:xfrm>
          <a:prstGeom prst="rect">
            <a:avLst/>
          </a:prstGeom>
          <a:noFill/>
          <a:ln>
            <a:noFill/>
          </a:ln>
        </p:spPr>
      </p:pic>
      <p:pic>
        <p:nvPicPr>
          <p:cNvPr descr="http://2.bp.blogspot.com/-IBUHRhu8mtk/TasJ_LmPLOI/AAAAAAAADXE/Yncd5sHONIA/s1600/argonautic-09-goog.jpg" id="2914" name="Google Shape;2914;p14"/>
          <p:cNvPicPr preferRelativeResize="0"/>
          <p:nvPr/>
        </p:nvPicPr>
        <p:blipFill rotWithShape="1">
          <a:blip r:embed="rId3">
            <a:alphaModFix/>
          </a:blip>
          <a:srcRect b="0" l="0" r="0" t="0"/>
          <a:stretch/>
        </p:blipFill>
        <p:spPr>
          <a:xfrm>
            <a:off x="1907704" y="2492896"/>
            <a:ext cx="3096344" cy="2321181"/>
          </a:xfrm>
          <a:prstGeom prst="rect">
            <a:avLst/>
          </a:prstGeom>
          <a:noFill/>
          <a:ln>
            <a:noFill/>
          </a:ln>
        </p:spPr>
      </p:pic>
      <p:pic>
        <p:nvPicPr>
          <p:cNvPr descr="http://2.bp.blogspot.com/-IBUHRhu8mtk/TasJ_LmPLOI/AAAAAAAADXE/Yncd5sHONIA/s1600/argonautic-09-goog.jpg" id="2915" name="Google Shape;2915;p14"/>
          <p:cNvPicPr preferRelativeResize="0"/>
          <p:nvPr/>
        </p:nvPicPr>
        <p:blipFill rotWithShape="1">
          <a:blip r:embed="rId3">
            <a:alphaModFix/>
          </a:blip>
          <a:srcRect b="0" l="0" r="0" t="0"/>
          <a:stretch/>
        </p:blipFill>
        <p:spPr>
          <a:xfrm>
            <a:off x="3635896" y="1556792"/>
            <a:ext cx="3096344" cy="2321181"/>
          </a:xfrm>
          <a:prstGeom prst="rect">
            <a:avLst/>
          </a:prstGeom>
          <a:noFill/>
          <a:ln>
            <a:noFill/>
          </a:ln>
        </p:spPr>
      </p:pic>
      <p:pic>
        <p:nvPicPr>
          <p:cNvPr descr="http://2.bp.blogspot.com/-IBUHRhu8mtk/TasJ_LmPLOI/AAAAAAAADXE/Yncd5sHONIA/s1600/argonautic-09-goog.jpg" id="2916" name="Google Shape;2916;p14"/>
          <p:cNvPicPr preferRelativeResize="0"/>
          <p:nvPr/>
        </p:nvPicPr>
        <p:blipFill rotWithShape="1">
          <a:blip r:embed="rId3">
            <a:alphaModFix/>
          </a:blip>
          <a:srcRect b="0" l="0" r="0" t="0"/>
          <a:stretch/>
        </p:blipFill>
        <p:spPr>
          <a:xfrm>
            <a:off x="6228184" y="1268760"/>
            <a:ext cx="3096344" cy="2321181"/>
          </a:xfrm>
          <a:prstGeom prst="rect">
            <a:avLst/>
          </a:prstGeom>
          <a:noFill/>
          <a:ln>
            <a:noFill/>
          </a:ln>
        </p:spPr>
      </p:pic>
      <p:sp>
        <p:nvSpPr>
          <p:cNvPr id="2917" name="Google Shape;2917;p14"/>
          <p:cNvSpPr txBox="1"/>
          <p:nvPr/>
        </p:nvSpPr>
        <p:spPr>
          <a:xfrm>
            <a:off x="7164388" y="2781300"/>
            <a:ext cx="1728787" cy="368300"/>
          </a:xfrm>
          <a:prstGeom prst="rect">
            <a:avLst/>
          </a:prstGeom>
          <a:solidFill>
            <a:srgbClr val="FFFF00"/>
          </a:solidFill>
          <a:ln cap="flat" cmpd="sng" w="57150">
            <a:solidFill>
              <a:srgbClr val="C0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l-GR" sz="1800">
                <a:solidFill>
                  <a:srgbClr val="FF0000"/>
                </a:solidFill>
                <a:latin typeface="BatangChe"/>
                <a:ea typeface="BatangChe"/>
                <a:cs typeface="BatangChe"/>
                <a:sym typeface="BatangChe"/>
              </a:rPr>
              <a:t>Κολχίδα</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2914"/>
                                        </p:tgtEl>
                                        <p:attrNameLst>
                                          <p:attrName>style.visibility</p:attrName>
                                        </p:attrNameLst>
                                      </p:cBhvr>
                                      <p:to>
                                        <p:strVal val="visible"/>
                                      </p:to>
                                    </p:set>
                                    <p:anim calcmode="lin" valueType="num">
                                      <p:cBhvr additive="base">
                                        <p:cTn dur="3000"/>
                                        <p:tgtEl>
                                          <p:spTgt spid="2914"/>
                                        </p:tgtEl>
                                        <p:attrNameLst>
                                          <p:attrName>ppt_w</p:attrName>
                                        </p:attrNameLst>
                                      </p:cBhvr>
                                      <p:tavLst>
                                        <p:tav fmla="" tm="0">
                                          <p:val>
                                            <p:strVal val="0"/>
                                          </p:val>
                                        </p:tav>
                                        <p:tav fmla="" tm="100000">
                                          <p:val>
                                            <p:strVal val="#ppt_w"/>
                                          </p:val>
                                        </p:tav>
                                      </p:tavLst>
                                    </p:anim>
                                    <p:anim calcmode="lin" valueType="num">
                                      <p:cBhvr additive="base">
                                        <p:cTn dur="3000"/>
                                        <p:tgtEl>
                                          <p:spTgt spid="2914"/>
                                        </p:tgtEl>
                                        <p:attrNameLst>
                                          <p:attrName>ppt_h</p:attrName>
                                        </p:attrNameLst>
                                      </p:cBhvr>
                                      <p:tavLst>
                                        <p:tav fmla="" tm="0">
                                          <p:val>
                                            <p:strVal val="0"/>
                                          </p:val>
                                        </p:tav>
                                        <p:tav fmla="" tm="100000">
                                          <p:val>
                                            <p:strVal val="#ppt_h"/>
                                          </p:val>
                                        </p:tav>
                                      </p:tavLst>
                                    </p:anim>
                                  </p:childTnLst>
                                </p:cTn>
                              </p:par>
                            </p:childTnLst>
                          </p:cTn>
                        </p:par>
                        <p:par>
                          <p:cTn fill="hold">
                            <p:stCondLst>
                              <p:cond delay="3000"/>
                            </p:stCondLst>
                            <p:childTnLst>
                              <p:par>
                                <p:cTn fill="hold" nodeType="afterEffect" presetClass="entr" presetID="23" presetSubtype="16">
                                  <p:stCondLst>
                                    <p:cond delay="0"/>
                                  </p:stCondLst>
                                  <p:childTnLst>
                                    <p:set>
                                      <p:cBhvr>
                                        <p:cTn dur="1" fill="hold">
                                          <p:stCondLst>
                                            <p:cond delay="0"/>
                                          </p:stCondLst>
                                        </p:cTn>
                                        <p:tgtEl>
                                          <p:spTgt spid="2915"/>
                                        </p:tgtEl>
                                        <p:attrNameLst>
                                          <p:attrName>style.visibility</p:attrName>
                                        </p:attrNameLst>
                                      </p:cBhvr>
                                      <p:to>
                                        <p:strVal val="visible"/>
                                      </p:to>
                                    </p:set>
                                    <p:anim calcmode="lin" valueType="num">
                                      <p:cBhvr additive="base">
                                        <p:cTn dur="3000"/>
                                        <p:tgtEl>
                                          <p:spTgt spid="2915"/>
                                        </p:tgtEl>
                                        <p:attrNameLst>
                                          <p:attrName>ppt_w</p:attrName>
                                        </p:attrNameLst>
                                      </p:cBhvr>
                                      <p:tavLst>
                                        <p:tav fmla="" tm="0">
                                          <p:val>
                                            <p:strVal val="0"/>
                                          </p:val>
                                        </p:tav>
                                        <p:tav fmla="" tm="100000">
                                          <p:val>
                                            <p:strVal val="#ppt_w"/>
                                          </p:val>
                                        </p:tav>
                                      </p:tavLst>
                                    </p:anim>
                                    <p:anim calcmode="lin" valueType="num">
                                      <p:cBhvr additive="base">
                                        <p:cTn dur="3000"/>
                                        <p:tgtEl>
                                          <p:spTgt spid="2915"/>
                                        </p:tgtEl>
                                        <p:attrNameLst>
                                          <p:attrName>ppt_h</p:attrName>
                                        </p:attrNameLst>
                                      </p:cBhvr>
                                      <p:tavLst>
                                        <p:tav fmla="" tm="0">
                                          <p:val>
                                            <p:strVal val="0"/>
                                          </p:val>
                                        </p:tav>
                                        <p:tav fmla="" tm="100000">
                                          <p:val>
                                            <p:strVal val="#ppt_h"/>
                                          </p:val>
                                        </p:tav>
                                      </p:tavLst>
                                    </p:anim>
                                  </p:childTnLst>
                                </p:cTn>
                              </p:par>
                            </p:childTnLst>
                          </p:cTn>
                        </p:par>
                        <p:par>
                          <p:cTn fill="hold">
                            <p:stCondLst>
                              <p:cond delay="6000"/>
                            </p:stCondLst>
                            <p:childTnLst>
                              <p:par>
                                <p:cTn fill="hold" nodeType="afterEffect" presetClass="entr" presetID="23" presetSubtype="16">
                                  <p:stCondLst>
                                    <p:cond delay="0"/>
                                  </p:stCondLst>
                                  <p:childTnLst>
                                    <p:set>
                                      <p:cBhvr>
                                        <p:cTn dur="1" fill="hold">
                                          <p:stCondLst>
                                            <p:cond delay="0"/>
                                          </p:stCondLst>
                                        </p:cTn>
                                        <p:tgtEl>
                                          <p:spTgt spid="2916"/>
                                        </p:tgtEl>
                                        <p:attrNameLst>
                                          <p:attrName>style.visibility</p:attrName>
                                        </p:attrNameLst>
                                      </p:cBhvr>
                                      <p:to>
                                        <p:strVal val="visible"/>
                                      </p:to>
                                    </p:set>
                                    <p:anim calcmode="lin" valueType="num">
                                      <p:cBhvr additive="base">
                                        <p:cTn dur="3000"/>
                                        <p:tgtEl>
                                          <p:spTgt spid="2916"/>
                                        </p:tgtEl>
                                        <p:attrNameLst>
                                          <p:attrName>ppt_w</p:attrName>
                                        </p:attrNameLst>
                                      </p:cBhvr>
                                      <p:tavLst>
                                        <p:tav fmla="" tm="0">
                                          <p:val>
                                            <p:strVal val="0"/>
                                          </p:val>
                                        </p:tav>
                                        <p:tav fmla="" tm="100000">
                                          <p:val>
                                            <p:strVal val="#ppt_w"/>
                                          </p:val>
                                        </p:tav>
                                      </p:tavLst>
                                    </p:anim>
                                    <p:anim calcmode="lin" valueType="num">
                                      <p:cBhvr additive="base">
                                        <p:cTn dur="3000"/>
                                        <p:tgtEl>
                                          <p:spTgt spid="291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0000"/>
            </a:gs>
            <a:gs pos="39999">
              <a:srgbClr val="0A128C"/>
            </a:gs>
            <a:gs pos="70000">
              <a:srgbClr val="181CC7"/>
            </a:gs>
            <a:gs pos="88000">
              <a:srgbClr val="7005D4"/>
            </a:gs>
            <a:gs pos="100000">
              <a:srgbClr val="8C3D91"/>
            </a:gs>
          </a:gsLst>
          <a:lin ang="5400000" scaled="0"/>
        </a:gradFill>
      </p:bgPr>
    </p:bg>
    <p:spTree>
      <p:nvGrpSpPr>
        <p:cNvPr id="2921" name="Shape 2921"/>
        <p:cNvGrpSpPr/>
        <p:nvPr/>
      </p:nvGrpSpPr>
      <p:grpSpPr>
        <a:xfrm>
          <a:off x="0" y="0"/>
          <a:ext cx="0" cy="0"/>
          <a:chOff x="0" y="0"/>
          <a:chExt cx="0" cy="0"/>
        </a:xfrm>
      </p:grpSpPr>
      <p:sp>
        <p:nvSpPr>
          <p:cNvPr id="2922" name="Google Shape;2922;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l-GR" sz="3690"/>
              <a:t>Μετά από πολλές περιπέτειες έφτασαν στον προορισμό τους.</a:t>
            </a:r>
            <a:endParaRPr sz="3690"/>
          </a:p>
        </p:txBody>
      </p:sp>
      <p:sp>
        <p:nvSpPr>
          <p:cNvPr id="2923" name="Google Shape;2923;p13"/>
          <p:cNvSpPr txBox="1"/>
          <p:nvPr>
            <p:ph idx="1" type="body"/>
          </p:nvPr>
        </p:nvSpPr>
        <p:spPr>
          <a:xfrm>
            <a:off x="457200" y="1600200"/>
            <a:ext cx="8229600" cy="4708525"/>
          </a:xfrm>
          <a:prstGeom prst="rect">
            <a:avLst/>
          </a:prstGeom>
          <a:noFill/>
          <a:ln>
            <a:noFill/>
          </a:ln>
        </p:spPr>
        <p:txBody>
          <a:bodyPr anchorCtr="0" anchor="t" bIns="45700" lIns="91425" spcFirstLastPara="1" rIns="91425" wrap="square" tIns="45700">
            <a:noAutofit/>
          </a:bodyPr>
          <a:lstStyle/>
          <a:p>
            <a:pPr indent="-295592" lvl="0" marL="547688" rtl="0" algn="l">
              <a:spcBef>
                <a:spcPts val="0"/>
              </a:spcBef>
              <a:spcAft>
                <a:spcPts val="0"/>
              </a:spcAft>
              <a:buSzPts val="1820"/>
              <a:buNone/>
            </a:pPr>
            <a:r>
              <a:t/>
            </a:r>
            <a:endParaRPr/>
          </a:p>
        </p:txBody>
      </p:sp>
      <p:pic>
        <p:nvPicPr>
          <p:cNvPr descr="Σχετική εικόνα" id="2924" name="Google Shape;2924;p13"/>
          <p:cNvPicPr preferRelativeResize="0"/>
          <p:nvPr/>
        </p:nvPicPr>
        <p:blipFill rotWithShape="1">
          <a:blip r:embed="rId3">
            <a:alphaModFix/>
          </a:blip>
          <a:srcRect b="0" l="0" r="0" t="0"/>
          <a:stretch/>
        </p:blipFill>
        <p:spPr>
          <a:xfrm>
            <a:off x="611188" y="1700213"/>
            <a:ext cx="7720012" cy="439261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6DCAC">
                <a:alpha val="50980"/>
              </a:srgbClr>
            </a:gs>
            <a:gs pos="12000">
              <a:srgbClr val="E6D78A"/>
            </a:gs>
            <a:gs pos="30000">
              <a:srgbClr val="C7AC4C"/>
            </a:gs>
            <a:gs pos="45000">
              <a:srgbClr val="E6D78A"/>
            </a:gs>
            <a:gs pos="77000">
              <a:srgbClr val="C7AC4C"/>
            </a:gs>
            <a:gs pos="100000">
              <a:srgbClr val="E6DCAC"/>
            </a:gs>
          </a:gsLst>
          <a:lin ang="8100000" scaled="0"/>
        </a:gradFill>
      </p:bgPr>
    </p:bg>
    <p:spTree>
      <p:nvGrpSpPr>
        <p:cNvPr id="2928" name="Shape 2928"/>
        <p:cNvGrpSpPr/>
        <p:nvPr/>
      </p:nvGrpSpPr>
      <p:grpSpPr>
        <a:xfrm>
          <a:off x="0" y="0"/>
          <a:ext cx="0" cy="0"/>
          <a:chOff x="0" y="0"/>
          <a:chExt cx="0" cy="0"/>
        </a:xfrm>
      </p:grpSpPr>
      <p:sp>
        <p:nvSpPr>
          <p:cNvPr id="2929" name="Google Shape;2929;p15"/>
          <p:cNvSpPr txBox="1"/>
          <p:nvPr>
            <p:ph type="title"/>
          </p:nvPr>
        </p:nvSpPr>
        <p:spPr>
          <a:xfrm>
            <a:off x="467544" y="476672"/>
            <a:ext cx="8229600" cy="12192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l-GR" sz="2160">
                <a:solidFill>
                  <a:srgbClr val="FC7876"/>
                </a:solidFill>
              </a:rPr>
              <a:t>Το γενναίο και έξυπνο βασιλόπουλο με τη βοήθεια της κόρης του βασιλιά Αιήτη , της Μήδειας, κατάφερε να πάρει  με μεγάλους κόπους το περίφημο χρυσόμαλλο δέρας και να το φέρει στην πατρίδα του την Ιωλκό.</a:t>
            </a:r>
            <a:endParaRPr/>
          </a:p>
        </p:txBody>
      </p:sp>
      <p:sp>
        <p:nvSpPr>
          <p:cNvPr id="2930" name="Google Shape;2930;p1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139700" lvl="0" marL="342900" rtl="0" algn="l">
              <a:spcBef>
                <a:spcPts val="0"/>
              </a:spcBef>
              <a:spcAft>
                <a:spcPts val="0"/>
              </a:spcAft>
              <a:buClr>
                <a:schemeClr val="dk1"/>
              </a:buClr>
              <a:buSzPts val="3200"/>
              <a:buNone/>
            </a:pPr>
            <a:r>
              <a:t/>
            </a:r>
            <a:endParaRPr/>
          </a:p>
        </p:txBody>
      </p:sp>
      <p:pic>
        <p:nvPicPr>
          <p:cNvPr descr="C:\Users\User\Documents\15067a_GoldenFleece.jpg" id="2931" name="Google Shape;2931;p15"/>
          <p:cNvPicPr preferRelativeResize="0"/>
          <p:nvPr/>
        </p:nvPicPr>
        <p:blipFill rotWithShape="1">
          <a:blip r:embed="rId3">
            <a:alphaModFix/>
          </a:blip>
          <a:srcRect b="0" l="0" r="0" t="0"/>
          <a:stretch/>
        </p:blipFill>
        <p:spPr>
          <a:xfrm>
            <a:off x="2123728" y="2060848"/>
            <a:ext cx="4672473" cy="442204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29"/>
                                        </p:tgtEl>
                                        <p:attrNameLst>
                                          <p:attrName>style.visibility</p:attrName>
                                        </p:attrNameLst>
                                      </p:cBhvr>
                                      <p:to>
                                        <p:strVal val="visible"/>
                                      </p:to>
                                    </p:set>
                                    <p:animEffect filter="fade" transition="in">
                                      <p:cBhvr>
                                        <p:cTn dur="1"/>
                                        <p:tgtEl>
                                          <p:spTgt spid="2929"/>
                                        </p:tgtEl>
                                      </p:cBhvr>
                                    </p:animEffect>
                                  </p:childTnLst>
                                </p:cTn>
                              </p:par>
                              <p:par>
                                <p:cTn fill="hold" nodeType="withEffect" presetClass="entr" presetID="10" presetSubtype="0">
                                  <p:stCondLst>
                                    <p:cond delay="0"/>
                                  </p:stCondLst>
                                  <p:childTnLst>
                                    <p:set>
                                      <p:cBhvr>
                                        <p:cTn dur="1" fill="hold">
                                          <p:stCondLst>
                                            <p:cond delay="0"/>
                                          </p:stCondLst>
                                        </p:cTn>
                                        <p:tgtEl>
                                          <p:spTgt spid="2931"/>
                                        </p:tgtEl>
                                        <p:attrNameLst>
                                          <p:attrName>style.visibility</p:attrName>
                                        </p:attrNameLst>
                                      </p:cBhvr>
                                      <p:to>
                                        <p:strVal val="visible"/>
                                      </p:to>
                                    </p:set>
                                    <p:animEffect filter="fade" transition="in">
                                      <p:cBhvr>
                                        <p:cTn dur="2000"/>
                                        <p:tgtEl>
                                          <p:spTgt spid="29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5" name="Shape 2935"/>
        <p:cNvGrpSpPr/>
        <p:nvPr/>
      </p:nvGrpSpPr>
      <p:grpSpPr>
        <a:xfrm>
          <a:off x="0" y="0"/>
          <a:ext cx="0" cy="0"/>
          <a:chOff x="0" y="0"/>
          <a:chExt cx="0" cy="0"/>
        </a:xfrm>
      </p:grpSpPr>
      <p:pic>
        <p:nvPicPr>
          <p:cNvPr descr="Αποτέλεσμα εικόνας για ιασονας και χρυσομαλλο δερας" id="2936" name="Google Shape;2936;p16"/>
          <p:cNvPicPr preferRelativeResize="0"/>
          <p:nvPr/>
        </p:nvPicPr>
        <p:blipFill rotWithShape="1">
          <a:blip r:embed="rId3">
            <a:alphaModFix/>
          </a:blip>
          <a:srcRect b="0" l="0" r="0" t="0"/>
          <a:stretch/>
        </p:blipFill>
        <p:spPr>
          <a:xfrm>
            <a:off x="899592" y="188640"/>
            <a:ext cx="7550326" cy="5431889"/>
          </a:xfrm>
          <a:prstGeom prst="rect">
            <a:avLst/>
          </a:prstGeom>
          <a:noFill/>
          <a:ln>
            <a:noFill/>
          </a:ln>
        </p:spPr>
      </p:pic>
      <p:sp>
        <p:nvSpPr>
          <p:cNvPr id="2937" name="Google Shape;2937;p16"/>
          <p:cNvSpPr txBox="1"/>
          <p:nvPr>
            <p:ph type="title"/>
          </p:nvPr>
        </p:nvSpPr>
        <p:spPr>
          <a:xfrm>
            <a:off x="1793289" y="4372168"/>
            <a:ext cx="6512511" cy="1143000"/>
          </a:xfrm>
          <a:prstGeom prst="rect">
            <a:avLst/>
          </a:prstGeom>
          <a:noFill/>
          <a:ln>
            <a:noFill/>
          </a:ln>
        </p:spPr>
        <p:txBody>
          <a:bodyPr anchorCtr="0" anchor="t" bIns="45700" lIns="91425" spcFirstLastPara="1" rIns="91425" wrap="square" tIns="45700">
            <a:noAutofit/>
          </a:bodyPr>
          <a:lstStyle/>
          <a:p>
            <a:pPr indent="-373888" lvl="0" marL="320040" rtl="0" algn="r">
              <a:spcBef>
                <a:spcPts val="0"/>
              </a:spcBef>
              <a:spcAft>
                <a:spcPts val="0"/>
              </a:spcAft>
              <a:buClr>
                <a:srgbClr val="C3260C"/>
              </a:buClr>
              <a:buSzPts val="5888"/>
              <a:buChar char="*"/>
            </a:pPr>
            <a:r>
              <a:rPr lang="el-GR">
                <a:solidFill>
                  <a:srgbClr val="FF0000"/>
                </a:solidFill>
              </a:rPr>
              <a:t>Επιστροφή του Ιάσονα στην Ιωλκό</a:t>
            </a:r>
            <a:endParaRPr>
              <a:solidFill>
                <a:srgbClr val="FF0000"/>
              </a:solidFill>
            </a:endParaRPr>
          </a:p>
        </p:txBody>
      </p:sp>
      <p:sp>
        <p:nvSpPr>
          <p:cNvPr id="2938" name="Google Shape;2938;p16"/>
          <p:cNvSpPr txBox="1"/>
          <p:nvPr>
            <p:ph idx="1" type="body"/>
          </p:nvPr>
        </p:nvSpPr>
        <p:spPr>
          <a:xfrm>
            <a:off x="1143000" y="731838"/>
            <a:ext cx="6400800" cy="3475037"/>
          </a:xfrm>
          <a:prstGeom prst="rect">
            <a:avLst/>
          </a:prstGeom>
          <a:noFill/>
          <a:ln>
            <a:noFill/>
          </a:ln>
        </p:spPr>
        <p:txBody>
          <a:bodyPr anchorCtr="0" anchor="t" bIns="45700" lIns="91425" spcFirstLastPara="1" rIns="91425" wrap="square" tIns="45700">
            <a:noAutofit/>
          </a:bodyPr>
          <a:lstStyle/>
          <a:p>
            <a:pPr indent="0" lvl="0" marL="44450" rtl="0" algn="l">
              <a:spcBef>
                <a:spcPts val="0"/>
              </a:spcBef>
              <a:spcAft>
                <a:spcPts val="0"/>
              </a:spcAft>
              <a:buSzPts val="2860"/>
              <a:buFont typeface="Georgia"/>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2" name="Shape 2942"/>
        <p:cNvGrpSpPr/>
        <p:nvPr/>
      </p:nvGrpSpPr>
      <p:grpSpPr>
        <a:xfrm>
          <a:off x="0" y="0"/>
          <a:ext cx="0" cy="0"/>
          <a:chOff x="0" y="0"/>
          <a:chExt cx="0" cy="0"/>
        </a:xfrm>
      </p:grpSpPr>
      <p:sp>
        <p:nvSpPr>
          <p:cNvPr id="2943" name="Google Shape;2943;p17"/>
          <p:cNvSpPr txBox="1"/>
          <p:nvPr>
            <p:ph idx="1" type="body"/>
          </p:nvPr>
        </p:nvSpPr>
        <p:spPr>
          <a:xfrm>
            <a:off x="457200" y="1524000"/>
            <a:ext cx="8229600" cy="4572000"/>
          </a:xfrm>
          <a:prstGeom prst="rect">
            <a:avLst/>
          </a:prstGeom>
          <a:noFill/>
          <a:ln>
            <a:noFill/>
          </a:ln>
        </p:spPr>
        <p:txBody>
          <a:bodyPr anchorCtr="0" anchor="t" bIns="45700" lIns="91425" spcFirstLastPara="1" rIns="91425" wrap="square" tIns="45700">
            <a:noAutofit/>
          </a:bodyPr>
          <a:lstStyle/>
          <a:p>
            <a:pPr indent="-273050" lvl="0" marL="273050" rtl="0" algn="l">
              <a:spcBef>
                <a:spcPts val="0"/>
              </a:spcBef>
              <a:spcAft>
                <a:spcPts val="0"/>
              </a:spcAft>
              <a:buSzPts val="2210"/>
              <a:buChar char="⚫"/>
            </a:pPr>
            <a:r>
              <a:rPr lang="el-GR"/>
              <a:t>                                      </a:t>
            </a:r>
            <a:endParaRPr sz="5400">
              <a:latin typeface="Arial"/>
              <a:ea typeface="Arial"/>
              <a:cs typeface="Arial"/>
              <a:sym typeface="Arial"/>
            </a:endParaRPr>
          </a:p>
        </p:txBody>
      </p:sp>
      <p:sp>
        <p:nvSpPr>
          <p:cNvPr id="2944" name="Google Shape;2944;p17"/>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None/>
            </a:pPr>
            <a:r>
              <a:t/>
            </a:r>
            <a:endParaRPr/>
          </a:p>
        </p:txBody>
      </p:sp>
      <p:pic>
        <p:nvPicPr>
          <p:cNvPr id="2945" name="Google Shape;2945;p17"/>
          <p:cNvPicPr preferRelativeResize="0"/>
          <p:nvPr/>
        </p:nvPicPr>
        <p:blipFill rotWithShape="1">
          <a:blip r:embed="rId3">
            <a:alphaModFix/>
          </a:blip>
          <a:srcRect b="0" l="0" r="0" t="0"/>
          <a:stretch/>
        </p:blipFill>
        <p:spPr>
          <a:xfrm>
            <a:off x="1187450" y="260350"/>
            <a:ext cx="8559800" cy="1603375"/>
          </a:xfrm>
          <a:prstGeom prst="rect">
            <a:avLst/>
          </a:prstGeom>
          <a:noFill/>
          <a:ln>
            <a:noFill/>
          </a:ln>
        </p:spPr>
      </p:pic>
      <p:pic>
        <p:nvPicPr>
          <p:cNvPr id="2946" name="Google Shape;2946;p17"/>
          <p:cNvPicPr preferRelativeResize="0"/>
          <p:nvPr/>
        </p:nvPicPr>
        <p:blipFill rotWithShape="1">
          <a:blip r:embed="rId4">
            <a:alphaModFix/>
          </a:blip>
          <a:srcRect b="0" l="0" r="0" t="0"/>
          <a:stretch/>
        </p:blipFill>
        <p:spPr>
          <a:xfrm>
            <a:off x="1187624" y="1439330"/>
            <a:ext cx="6264696" cy="482156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3D4A8"/>
            </a:gs>
            <a:gs pos="25000">
              <a:srgbClr val="21D6E0"/>
            </a:gs>
            <a:gs pos="75000">
              <a:srgbClr val="0087E6"/>
            </a:gs>
            <a:gs pos="100000">
              <a:srgbClr val="005CBF"/>
            </a:gs>
          </a:gsLst>
          <a:lin ang="5400000" scaled="0"/>
        </a:gradFill>
      </p:bgPr>
    </p:bg>
    <p:spTree>
      <p:nvGrpSpPr>
        <p:cNvPr id="2950" name="Shape 2950"/>
        <p:cNvGrpSpPr/>
        <p:nvPr/>
      </p:nvGrpSpPr>
      <p:grpSpPr>
        <a:xfrm>
          <a:off x="0" y="0"/>
          <a:ext cx="0" cy="0"/>
          <a:chOff x="0" y="0"/>
          <a:chExt cx="0" cy="0"/>
        </a:xfrm>
      </p:grpSpPr>
      <p:sp>
        <p:nvSpPr>
          <p:cNvPr id="2951" name="Google Shape;2951;p18"/>
          <p:cNvSpPr txBox="1"/>
          <p:nvPr>
            <p:ph type="title"/>
          </p:nvPr>
        </p:nvSpPr>
        <p:spPr>
          <a:xfrm>
            <a:off x="269875" y="188913"/>
            <a:ext cx="8229600" cy="1143000"/>
          </a:xfrm>
          <a:prstGeom prst="rect">
            <a:avLst/>
          </a:prstGeom>
          <a:noFill/>
          <a:ln>
            <a:noFill/>
          </a:ln>
        </p:spPr>
        <p:txBody>
          <a:bodyPr anchorCtr="0" anchor="ctr" bIns="45700" lIns="91425" spcFirstLastPara="1" rIns="91425" wrap="square" tIns="45700">
            <a:normAutofit/>
          </a:bodyPr>
          <a:lstStyle/>
          <a:p>
            <a:pPr indent="-342900" lvl="0" marL="342900" rtl="0" algn="ctr">
              <a:spcBef>
                <a:spcPts val="0"/>
              </a:spcBef>
              <a:spcAft>
                <a:spcPts val="0"/>
              </a:spcAft>
              <a:buNone/>
            </a:pPr>
            <a:r>
              <a:rPr b="1" lang="el-GR" sz="2160">
                <a:solidFill>
                  <a:srgbClr val="953734"/>
                </a:solidFill>
              </a:rPr>
              <a:t>Η παρουσία Ελλήνων στην περιοχή του Πόντου</a:t>
            </a:r>
            <a:br>
              <a:rPr b="1" lang="el-GR" sz="2160">
                <a:solidFill>
                  <a:srgbClr val="953734"/>
                </a:solidFill>
              </a:rPr>
            </a:br>
            <a:r>
              <a:rPr b="1" lang="el-GR" sz="2160">
                <a:solidFill>
                  <a:srgbClr val="953734"/>
                </a:solidFill>
              </a:rPr>
              <a:t> χρονολογείται από την αρχαιότητα</a:t>
            </a:r>
            <a:br>
              <a:rPr lang="el-GR" sz="2880">
                <a:solidFill>
                  <a:srgbClr val="953734"/>
                </a:solidFill>
              </a:rPr>
            </a:br>
            <a:endParaRPr sz="3959">
              <a:solidFill>
                <a:srgbClr val="953734"/>
              </a:solidFill>
            </a:endParaRPr>
          </a:p>
        </p:txBody>
      </p:sp>
      <p:pic>
        <p:nvPicPr>
          <p:cNvPr descr="Αποτέλεσμα εικόνας για αποικιες στον ευξεινο ποντο" id="2952" name="Google Shape;2952;p18"/>
          <p:cNvPicPr preferRelativeResize="0"/>
          <p:nvPr/>
        </p:nvPicPr>
        <p:blipFill rotWithShape="1">
          <a:blip r:embed="rId3">
            <a:alphaModFix/>
          </a:blip>
          <a:srcRect b="19607" l="31862" r="0" t="8868"/>
          <a:stretch/>
        </p:blipFill>
        <p:spPr>
          <a:xfrm>
            <a:off x="1907704" y="1426029"/>
            <a:ext cx="5868753" cy="4363615"/>
          </a:xfrm>
          <a:prstGeom prst="rect">
            <a:avLst/>
          </a:prstGeom>
          <a:noFill/>
          <a:ln>
            <a:noFill/>
          </a:ln>
        </p:spPr>
      </p:pic>
      <p:pic>
        <p:nvPicPr>
          <p:cNvPr id="2953" name="Google Shape;2953;p18"/>
          <p:cNvPicPr preferRelativeResize="0"/>
          <p:nvPr/>
        </p:nvPicPr>
        <p:blipFill rotWithShape="1">
          <a:blip r:embed="rId4">
            <a:alphaModFix/>
          </a:blip>
          <a:srcRect b="6035" l="0" r="3238" t="0"/>
          <a:stretch/>
        </p:blipFill>
        <p:spPr>
          <a:xfrm>
            <a:off x="250825" y="4437063"/>
            <a:ext cx="2786063" cy="1352550"/>
          </a:xfrm>
          <a:prstGeom prst="rect">
            <a:avLst/>
          </a:prstGeom>
          <a:noFill/>
          <a:ln>
            <a:noFill/>
          </a:ln>
        </p:spPr>
      </p:pic>
      <p:pic>
        <p:nvPicPr>
          <p:cNvPr id="2954" name="Google Shape;2954;p18"/>
          <p:cNvPicPr preferRelativeResize="0"/>
          <p:nvPr>
            <p:ph idx="1" type="body"/>
          </p:nvPr>
        </p:nvPicPr>
        <p:blipFill rotWithShape="1">
          <a:blip r:embed="rId5">
            <a:alphaModFix/>
          </a:blip>
          <a:srcRect b="0" l="0" r="0" t="0"/>
          <a:stretch/>
        </p:blipFill>
        <p:spPr>
          <a:xfrm rot="-746989">
            <a:off x="4535488" y="2303463"/>
            <a:ext cx="960437" cy="433387"/>
          </a:xfrm>
          <a:prstGeom prst="rect">
            <a:avLst/>
          </a:prstGeom>
          <a:noFill/>
          <a:ln>
            <a:noFill/>
          </a:ln>
        </p:spPr>
      </p:pic>
      <p:pic>
        <p:nvPicPr>
          <p:cNvPr id="2955" name="Google Shape;2955;p18"/>
          <p:cNvPicPr preferRelativeResize="0"/>
          <p:nvPr/>
        </p:nvPicPr>
        <p:blipFill rotWithShape="1">
          <a:blip r:embed="rId6">
            <a:alphaModFix/>
          </a:blip>
          <a:srcRect b="0" l="0" r="0" t="0"/>
          <a:stretch/>
        </p:blipFill>
        <p:spPr>
          <a:xfrm>
            <a:off x="7019925" y="2205038"/>
            <a:ext cx="1081088" cy="5397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tile algn="tl" flip="none" tx="0" sx="100000" ty="0" sy="100000"/>
        </a:blipFill>
      </p:bgPr>
    </p:bg>
    <p:spTree>
      <p:nvGrpSpPr>
        <p:cNvPr id="2959" name="Shape 2959"/>
        <p:cNvGrpSpPr/>
        <p:nvPr/>
      </p:nvGrpSpPr>
      <p:grpSpPr>
        <a:xfrm>
          <a:off x="0" y="0"/>
          <a:ext cx="0" cy="0"/>
          <a:chOff x="0" y="0"/>
          <a:chExt cx="0" cy="0"/>
        </a:xfrm>
      </p:grpSpPr>
      <p:sp>
        <p:nvSpPr>
          <p:cNvPr id="2960" name="Google Shape;2960;p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br>
              <a:rPr b="1" lang="el-GR" sz="3600">
                <a:solidFill>
                  <a:srgbClr val="DF322D"/>
                </a:solidFill>
              </a:rPr>
            </a:br>
            <a:r>
              <a:rPr b="1" lang="el-GR" sz="2790">
                <a:solidFill>
                  <a:srgbClr val="DF322D"/>
                </a:solidFill>
              </a:rPr>
              <a:t>Με την κάθοδο των Δωριέων στην  Ελλάδα ,</a:t>
            </a:r>
            <a:br>
              <a:rPr b="1" lang="el-GR" sz="2790">
                <a:solidFill>
                  <a:srgbClr val="DF322D"/>
                </a:solidFill>
              </a:rPr>
            </a:br>
            <a:r>
              <a:rPr b="1" lang="el-GR" sz="2790">
                <a:solidFill>
                  <a:srgbClr val="DF322D"/>
                </a:solidFill>
              </a:rPr>
              <a:t>οι Αχαιοί αναγκάστηκαν να μεταναστεύσουν σε άλλα παράλια της Μεσογείου. </a:t>
            </a:r>
            <a:br>
              <a:rPr b="1" lang="el-GR" sz="2790">
                <a:solidFill>
                  <a:srgbClr val="DF322D"/>
                </a:solidFill>
              </a:rPr>
            </a:br>
            <a:r>
              <a:rPr b="1" lang="el-GR" sz="2790">
                <a:solidFill>
                  <a:srgbClr val="FFFF00"/>
                </a:solidFill>
              </a:rPr>
              <a:t>Οι λόγοι ήταν κυρίως οικονομικοί. </a:t>
            </a:r>
            <a:endParaRPr/>
          </a:p>
        </p:txBody>
      </p:sp>
      <p:sp>
        <p:nvSpPr>
          <p:cNvPr id="2961" name="Google Shape;2961;p1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139700" lvl="0" marL="342900" rtl="0" algn="l">
              <a:spcBef>
                <a:spcPts val="0"/>
              </a:spcBef>
              <a:spcAft>
                <a:spcPts val="0"/>
              </a:spcAft>
              <a:buClr>
                <a:schemeClr val="dk1"/>
              </a:buClr>
              <a:buSzPts val="3200"/>
              <a:buNone/>
            </a:pPr>
            <a:r>
              <a:t/>
            </a:r>
            <a:endParaRPr/>
          </a:p>
        </p:txBody>
      </p:sp>
      <p:pic>
        <p:nvPicPr>
          <p:cNvPr id="2962" name="Google Shape;2962;p19"/>
          <p:cNvPicPr preferRelativeResize="0"/>
          <p:nvPr/>
        </p:nvPicPr>
        <p:blipFill rotWithShape="1">
          <a:blip r:embed="rId4">
            <a:alphaModFix/>
          </a:blip>
          <a:srcRect b="12144" l="0" r="0" t="0"/>
          <a:stretch/>
        </p:blipFill>
        <p:spPr>
          <a:xfrm>
            <a:off x="496888" y="2132856"/>
            <a:ext cx="8401844" cy="415151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E9EFF"/>
            </a:gs>
            <a:gs pos="39999">
              <a:srgbClr val="85C2FF"/>
            </a:gs>
            <a:gs pos="70000">
              <a:srgbClr val="C4D6EB"/>
            </a:gs>
            <a:gs pos="100000">
              <a:srgbClr val="FFEBFA"/>
            </a:gs>
          </a:gsLst>
          <a:lin ang="5400000" scaled="0"/>
        </a:gradFill>
      </p:bgPr>
    </p:bg>
    <p:spTree>
      <p:nvGrpSpPr>
        <p:cNvPr id="2823" name="Shape 2823"/>
        <p:cNvGrpSpPr/>
        <p:nvPr/>
      </p:nvGrpSpPr>
      <p:grpSpPr>
        <a:xfrm>
          <a:off x="0" y="0"/>
          <a:ext cx="0" cy="0"/>
          <a:chOff x="0" y="0"/>
          <a:chExt cx="0" cy="0"/>
        </a:xfrm>
      </p:grpSpPr>
      <p:sp>
        <p:nvSpPr>
          <p:cNvPr id="2824" name="Google Shape;2824;p2"/>
          <p:cNvSpPr txBox="1"/>
          <p:nvPr>
            <p:ph type="title"/>
          </p:nvPr>
        </p:nvSpPr>
        <p:spPr>
          <a:xfrm>
            <a:off x="539552" y="188640"/>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l-GR" sz="2400">
                <a:solidFill>
                  <a:srgbClr val="FC7876"/>
                </a:solidFill>
              </a:rPr>
              <a:t>ΠΟΝΤΕ,</a:t>
            </a:r>
            <a:br>
              <a:rPr b="1" lang="el-GR" sz="2400">
                <a:solidFill>
                  <a:srgbClr val="FC7876"/>
                </a:solidFill>
              </a:rPr>
            </a:br>
            <a:r>
              <a:rPr b="1" lang="el-GR" sz="2400">
                <a:solidFill>
                  <a:srgbClr val="FC7876"/>
                </a:solidFill>
              </a:rPr>
              <a:t>ΑΛΗΣΜΟΝΗΤΗ ΠΑΤΡΙΔΑ  ΜΟΥ.</a:t>
            </a:r>
            <a:br>
              <a:rPr b="1" lang="el-GR" sz="2400">
                <a:solidFill>
                  <a:srgbClr val="FC7876"/>
                </a:solidFill>
              </a:rPr>
            </a:br>
            <a:r>
              <a:rPr b="1" lang="el-GR" sz="2400">
                <a:solidFill>
                  <a:srgbClr val="FC7876"/>
                </a:solidFill>
              </a:rPr>
              <a:t>Δεν σε ξεχνώ...</a:t>
            </a:r>
            <a:br>
              <a:rPr b="1" lang="el-GR" sz="2400">
                <a:solidFill>
                  <a:srgbClr val="FC7876"/>
                </a:solidFill>
              </a:rPr>
            </a:br>
            <a:endParaRPr b="1" sz="2400">
              <a:solidFill>
                <a:srgbClr val="FC7876"/>
              </a:solidFill>
            </a:endParaRPr>
          </a:p>
        </p:txBody>
      </p:sp>
      <p:pic>
        <p:nvPicPr>
          <p:cNvPr descr="http://3.bp.blogspot.com/-VxsncTvPM_g/TdT8b0itdkI/AAAAAAAAB7g/W_glAF9iRRM/s1600/%25CE%2593%25CE%25B5%25CE%25BD%25CE%25BF%25CE%25BA%25CF%2584%25CE%25BF%25CE%25BD%25CE%25AF%25CE%25B1+%25CE%25A0%25CE%25BF%25CE%25BD%25CF%2584%25CE%25AF%25CF%2589%25CE%25BD.jpg" id="2825" name="Google Shape;2825;p2"/>
          <p:cNvPicPr preferRelativeResize="0"/>
          <p:nvPr/>
        </p:nvPicPr>
        <p:blipFill rotWithShape="1">
          <a:blip r:embed="rId3">
            <a:alphaModFix/>
          </a:blip>
          <a:srcRect b="0" l="0" r="3409" t="2216"/>
          <a:stretch/>
        </p:blipFill>
        <p:spPr>
          <a:xfrm>
            <a:off x="-107950" y="685800"/>
            <a:ext cx="9323388" cy="6180138"/>
          </a:xfrm>
          <a:prstGeom prst="rect">
            <a:avLst/>
          </a:prstGeom>
          <a:noFill/>
          <a:ln>
            <a:noFill/>
          </a:ln>
        </p:spPr>
      </p:pic>
      <p:pic>
        <p:nvPicPr>
          <p:cNvPr descr="http://ardin-rixi.gr/wp-content/uploads/2012/05/pontos-e1337440542576.jpg" id="2826" name="Google Shape;2826;p2"/>
          <p:cNvPicPr preferRelativeResize="0"/>
          <p:nvPr/>
        </p:nvPicPr>
        <p:blipFill rotWithShape="1">
          <a:blip r:embed="rId4">
            <a:alphaModFix/>
          </a:blip>
          <a:srcRect b="3316" l="4515" r="4287" t="5545"/>
          <a:stretch/>
        </p:blipFill>
        <p:spPr>
          <a:xfrm>
            <a:off x="1476375" y="2784475"/>
            <a:ext cx="5903913" cy="4208463"/>
          </a:xfrm>
          <a:prstGeom prst="rect">
            <a:avLst/>
          </a:prstGeom>
          <a:noFill/>
          <a:ln>
            <a:noFill/>
          </a:ln>
        </p:spPr>
      </p:pic>
      <p:pic>
        <p:nvPicPr>
          <p:cNvPr descr="C:\Users\ELPIDA\Documents\ΛΟΥΛΟΥΔΙΑ ΚΑΤΑΣΚΕΥΗ ΖΩ\Νέος φάκελος\ΧΕΛΙΔΟΝΙ\0206.gif" id="2827" name="Google Shape;2827;p2"/>
          <p:cNvPicPr preferRelativeResize="0"/>
          <p:nvPr/>
        </p:nvPicPr>
        <p:blipFill rotWithShape="1">
          <a:blip r:embed="rId5">
            <a:alphaModFix/>
          </a:blip>
          <a:srcRect b="0" l="0" r="0" t="0"/>
          <a:stretch/>
        </p:blipFill>
        <p:spPr>
          <a:xfrm>
            <a:off x="3203848" y="3140968"/>
            <a:ext cx="2895786" cy="386104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24"/>
                                        </p:tgtEl>
                                        <p:attrNameLst>
                                          <p:attrName>style.visibility</p:attrName>
                                        </p:attrNameLst>
                                      </p:cBhvr>
                                      <p:to>
                                        <p:strVal val="visible"/>
                                      </p:to>
                                    </p:set>
                                    <p:animEffect filter="fade" transition="in">
                                      <p:cBhvr>
                                        <p:cTn dur="2000"/>
                                        <p:tgtEl>
                                          <p:spTgt spid="2824"/>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826"/>
                                        </p:tgtEl>
                                        <p:attrNameLst>
                                          <p:attrName>style.visibility</p:attrName>
                                        </p:attrNameLst>
                                      </p:cBhvr>
                                      <p:to>
                                        <p:strVal val="visible"/>
                                      </p:to>
                                    </p:set>
                                    <p:animEffect filter="fade" transition="in">
                                      <p:cBhvr>
                                        <p:cTn dur="2000"/>
                                        <p:tgtEl>
                                          <p:spTgt spid="28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tile algn="tl" flip="none" tx="0" sx="100000" ty="0" sy="100000"/>
        </a:blipFill>
      </p:bgPr>
    </p:bg>
    <p:spTree>
      <p:nvGrpSpPr>
        <p:cNvPr id="2966" name="Shape 2966"/>
        <p:cNvGrpSpPr/>
        <p:nvPr/>
      </p:nvGrpSpPr>
      <p:grpSpPr>
        <a:xfrm>
          <a:off x="0" y="0"/>
          <a:ext cx="0" cy="0"/>
          <a:chOff x="0" y="0"/>
          <a:chExt cx="0" cy="0"/>
        </a:xfrm>
      </p:grpSpPr>
      <p:sp>
        <p:nvSpPr>
          <p:cNvPr id="2967" name="Google Shape;2967;p20"/>
          <p:cNvSpPr txBox="1"/>
          <p:nvPr>
            <p:ph type="title"/>
          </p:nvPr>
        </p:nvSpPr>
        <p:spPr>
          <a:xfrm>
            <a:off x="1371600" y="274638"/>
            <a:ext cx="7315200"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2968" name="Google Shape;2968;p20"/>
          <p:cNvSpPr txBox="1"/>
          <p:nvPr>
            <p:ph idx="1" type="body"/>
          </p:nvPr>
        </p:nvSpPr>
        <p:spPr>
          <a:xfrm>
            <a:off x="1447800" y="1600200"/>
            <a:ext cx="7239000" cy="4525963"/>
          </a:xfrm>
          <a:prstGeom prst="rect">
            <a:avLst/>
          </a:prstGeom>
          <a:noFill/>
          <a:ln>
            <a:noFill/>
          </a:ln>
        </p:spPr>
        <p:txBody>
          <a:bodyPr anchorCtr="0" anchor="t" bIns="45700" lIns="91425" spcFirstLastPara="1" rIns="91425" wrap="square" tIns="45700">
            <a:noAutofit/>
          </a:bodyPr>
          <a:lstStyle/>
          <a:p>
            <a:pPr indent="-139700" lvl="0" marL="342900" rtl="0" algn="l">
              <a:spcBef>
                <a:spcPts val="0"/>
              </a:spcBef>
              <a:spcAft>
                <a:spcPts val="0"/>
              </a:spcAft>
              <a:buClr>
                <a:schemeClr val="dk2"/>
              </a:buClr>
              <a:buSzPts val="3200"/>
              <a:buFont typeface="Garamond"/>
              <a:buNone/>
            </a:pPr>
            <a:r>
              <a:t/>
            </a:r>
            <a:endParaRPr/>
          </a:p>
        </p:txBody>
      </p:sp>
      <p:pic>
        <p:nvPicPr>
          <p:cNvPr descr="Αποτέλεσμα εικόνας για αποικιες στον ευξεινο ποντο" id="2969" name="Google Shape;2969;p20"/>
          <p:cNvPicPr preferRelativeResize="0"/>
          <p:nvPr/>
        </p:nvPicPr>
        <p:blipFill rotWithShape="1">
          <a:blip r:embed="rId4">
            <a:alphaModFix/>
          </a:blip>
          <a:srcRect b="2894" l="0" r="0" t="8449"/>
          <a:stretch/>
        </p:blipFill>
        <p:spPr>
          <a:xfrm>
            <a:off x="2051050" y="2201863"/>
            <a:ext cx="6427788" cy="4278312"/>
          </a:xfrm>
          <a:prstGeom prst="rect">
            <a:avLst/>
          </a:prstGeom>
          <a:noFill/>
          <a:ln>
            <a:noFill/>
          </a:ln>
        </p:spPr>
      </p:pic>
      <p:sp>
        <p:nvSpPr>
          <p:cNvPr id="2970" name="Google Shape;2970;p20"/>
          <p:cNvSpPr/>
          <p:nvPr/>
        </p:nvSpPr>
        <p:spPr>
          <a:xfrm>
            <a:off x="531813" y="333375"/>
            <a:ext cx="8640762" cy="8302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l-GR" sz="2400">
                <a:solidFill>
                  <a:srgbClr val="FF3300"/>
                </a:solidFill>
                <a:latin typeface="Garamond"/>
                <a:ea typeface="Garamond"/>
                <a:cs typeface="Garamond"/>
                <a:sym typeface="Garamond"/>
              </a:rPr>
              <a:t>Άλλοι αποτόλμησαν να εξερευνήσουν την επικίνδυνη θάλασσα του Εύξεινου Πόντου με τις μακρινές και απόκρημνες παραλίες της.</a:t>
            </a:r>
            <a:endParaRPr sz="1800">
              <a:solidFill>
                <a:srgbClr val="FF3300"/>
              </a:solidFill>
              <a:latin typeface="Garamond"/>
              <a:ea typeface="Garamond"/>
              <a:cs typeface="Garamond"/>
              <a:sym typeface="Garamond"/>
            </a:endParaRPr>
          </a:p>
        </p:txBody>
      </p:sp>
      <p:cxnSp>
        <p:nvCxnSpPr>
          <p:cNvPr id="2971" name="Google Shape;2971;p20"/>
          <p:cNvCxnSpPr/>
          <p:nvPr/>
        </p:nvCxnSpPr>
        <p:spPr>
          <a:xfrm flipH="1" rot="10800000">
            <a:off x="5822950" y="4649788"/>
            <a:ext cx="1152525" cy="719137"/>
          </a:xfrm>
          <a:prstGeom prst="straightConnector1">
            <a:avLst/>
          </a:prstGeom>
          <a:noFill/>
          <a:ln cap="flat" cmpd="sng" w="38100">
            <a:solidFill>
              <a:srgbClr val="FF66FF"/>
            </a:solidFill>
            <a:prstDash val="solid"/>
            <a:round/>
            <a:headEnd len="sm" w="sm" type="none"/>
            <a:tailEnd len="med" w="med" type="stealth"/>
          </a:ln>
          <a:effectLst>
            <a:outerShdw blurRad="40000" rotWithShape="0" dir="5400000" dist="23000">
              <a:srgbClr val="000000">
                <a:alpha val="34901"/>
              </a:srgbClr>
            </a:outerShdw>
          </a:effectLst>
        </p:spPr>
      </p:cxnSp>
      <p:sp>
        <p:nvSpPr>
          <p:cNvPr id="2972" name="Google Shape;2972;p20"/>
          <p:cNvSpPr/>
          <p:nvPr/>
        </p:nvSpPr>
        <p:spPr>
          <a:xfrm>
            <a:off x="6156325" y="4649788"/>
            <a:ext cx="325438" cy="247650"/>
          </a:xfrm>
          <a:prstGeom prst="star5">
            <a:avLst>
              <a:gd fmla="val 19098" name="adj"/>
              <a:gd fmla="val 105146" name="hf"/>
              <a:gd fmla="val 110557" name="vf"/>
            </a:avLst>
          </a:prstGeom>
          <a:solidFill>
            <a:srgbClr val="FFFF00"/>
          </a:solidFill>
          <a:ln cap="flat" cmpd="sng" w="25400">
            <a:solidFill>
              <a:srgbClr val="69695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71"/>
                                        </p:tgtEl>
                                        <p:attrNameLst>
                                          <p:attrName>style.visibility</p:attrName>
                                        </p:attrNameLst>
                                      </p:cBhvr>
                                      <p:to>
                                        <p:strVal val="visible"/>
                                      </p:to>
                                    </p:set>
                                    <p:animEffect filter="fade" transition="in">
                                      <p:cBhvr>
                                        <p:cTn dur="1000"/>
                                        <p:tgtEl>
                                          <p:spTgt spid="29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6" name="Shape 2976"/>
        <p:cNvGrpSpPr/>
        <p:nvPr/>
      </p:nvGrpSpPr>
      <p:grpSpPr>
        <a:xfrm>
          <a:off x="0" y="0"/>
          <a:ext cx="0" cy="0"/>
          <a:chOff x="0" y="0"/>
          <a:chExt cx="0" cy="0"/>
        </a:xfrm>
      </p:grpSpPr>
      <p:sp>
        <p:nvSpPr>
          <p:cNvPr id="2977" name="Google Shape;2977;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2978" name="Google Shape;2978;p2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139700" lvl="0" marL="342900" rtl="0" algn="l">
              <a:spcBef>
                <a:spcPts val="0"/>
              </a:spcBef>
              <a:spcAft>
                <a:spcPts val="0"/>
              </a:spcAft>
              <a:buClr>
                <a:schemeClr val="dk1"/>
              </a:buClr>
              <a:buSzPts val="3200"/>
              <a:buNone/>
            </a:pPr>
            <a:r>
              <a:t/>
            </a:r>
            <a:endParaRPr/>
          </a:p>
        </p:txBody>
      </p:sp>
      <p:pic>
        <p:nvPicPr>
          <p:cNvPr descr="C:\Users\ELPIDA\Documents\ΕΥΞΕΙΝΟΥ ΧΑΡΤΗΣ ΕΛ.ΔΙ.jpg" id="2979" name="Google Shape;2979;p21"/>
          <p:cNvPicPr preferRelativeResize="0"/>
          <p:nvPr/>
        </p:nvPicPr>
        <p:blipFill rotWithShape="1">
          <a:blip r:embed="rId3">
            <a:alphaModFix/>
          </a:blip>
          <a:srcRect b="0" l="0" r="0" t="0"/>
          <a:stretch/>
        </p:blipFill>
        <p:spPr>
          <a:xfrm>
            <a:off x="-107950" y="-138113"/>
            <a:ext cx="9334500" cy="7210426"/>
          </a:xfrm>
          <a:prstGeom prst="rect">
            <a:avLst/>
          </a:prstGeom>
          <a:noFill/>
          <a:ln>
            <a:noFill/>
          </a:ln>
        </p:spPr>
      </p:pic>
      <p:pic>
        <p:nvPicPr>
          <p:cNvPr id="2980" name="Google Shape;2980;p21"/>
          <p:cNvPicPr preferRelativeResize="0"/>
          <p:nvPr/>
        </p:nvPicPr>
        <p:blipFill rotWithShape="1">
          <a:blip r:embed="rId4">
            <a:alphaModFix/>
          </a:blip>
          <a:srcRect b="0" l="0" r="0" t="0"/>
          <a:stretch/>
        </p:blipFill>
        <p:spPr>
          <a:xfrm>
            <a:off x="3779838" y="1700213"/>
            <a:ext cx="2003425" cy="9747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3D4A8"/>
            </a:gs>
            <a:gs pos="25000">
              <a:srgbClr val="21D6E0"/>
            </a:gs>
            <a:gs pos="75000">
              <a:srgbClr val="0087E6"/>
            </a:gs>
            <a:gs pos="100000">
              <a:srgbClr val="005CBF"/>
            </a:gs>
          </a:gsLst>
          <a:lin ang="5400000" scaled="0"/>
        </a:gradFill>
      </p:bgPr>
    </p:bg>
    <p:spTree>
      <p:nvGrpSpPr>
        <p:cNvPr id="2984" name="Shape 2984"/>
        <p:cNvGrpSpPr/>
        <p:nvPr/>
      </p:nvGrpSpPr>
      <p:grpSpPr>
        <a:xfrm>
          <a:off x="0" y="0"/>
          <a:ext cx="0" cy="0"/>
          <a:chOff x="0" y="0"/>
          <a:chExt cx="0" cy="0"/>
        </a:xfrm>
      </p:grpSpPr>
      <p:sp>
        <p:nvSpPr>
          <p:cNvPr id="2985" name="Google Shape;2985;p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2986" name="Google Shape;2986;p22"/>
          <p:cNvSpPr txBox="1"/>
          <p:nvPr>
            <p:ph idx="1" type="body"/>
          </p:nvPr>
        </p:nvSpPr>
        <p:spPr>
          <a:xfrm>
            <a:off x="467544" y="1196752"/>
            <a:ext cx="8229600" cy="5433467"/>
          </a:xfrm>
          <a:prstGeom prst="rect">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rgbClr val="FC7876"/>
              </a:buClr>
              <a:buSzPts val="3145"/>
              <a:buFont typeface="Arial"/>
              <a:buChar char="•"/>
            </a:pPr>
            <a:r>
              <a:rPr b="1" lang="el-GR" sz="3145">
                <a:solidFill>
                  <a:srgbClr val="FC7876"/>
                </a:solidFill>
                <a:latin typeface="Calibri"/>
                <a:ea typeface="Calibri"/>
                <a:cs typeface="Calibri"/>
                <a:sym typeface="Calibri"/>
              </a:rPr>
              <a:t>Η αναζήτηση, κυρίως, χρυσού και άλλων μεταλλευμάτων οδήγησε πολλούς ταξιδευτές σ’  αυτή την περιοχή. </a:t>
            </a:r>
            <a:endParaRPr/>
          </a:p>
          <a:p>
            <a:pPr indent="-342900" lvl="0" marL="342900" rtl="0" algn="l">
              <a:lnSpc>
                <a:spcPct val="90000"/>
              </a:lnSpc>
              <a:spcBef>
                <a:spcPts val="629"/>
              </a:spcBef>
              <a:spcAft>
                <a:spcPts val="0"/>
              </a:spcAft>
              <a:buClr>
                <a:srgbClr val="00B0F0"/>
              </a:buClr>
              <a:buSzPts val="3145"/>
              <a:buFont typeface="Arial"/>
              <a:buChar char="•"/>
            </a:pPr>
            <a:r>
              <a:rPr b="1" lang="el-GR" sz="3145">
                <a:solidFill>
                  <a:srgbClr val="00B0F0"/>
                </a:solidFill>
                <a:latin typeface="Calibri"/>
                <a:ea typeface="Calibri"/>
                <a:cs typeface="Calibri"/>
                <a:sym typeface="Calibri"/>
              </a:rPr>
              <a:t>Πρώτη οργανωμένη αποστολή  θεωρείται αυτή του Ιάσονα και των Αργοναυτών  στην Κολχίδα.</a:t>
            </a:r>
            <a:endParaRPr/>
          </a:p>
          <a:p>
            <a:pPr indent="-342900" lvl="0" marL="342900" rtl="0" algn="l">
              <a:lnSpc>
                <a:spcPct val="90000"/>
              </a:lnSpc>
              <a:spcBef>
                <a:spcPts val="629"/>
              </a:spcBef>
              <a:spcAft>
                <a:spcPts val="0"/>
              </a:spcAft>
              <a:buClr>
                <a:srgbClr val="FC7876"/>
              </a:buClr>
              <a:buSzPts val="3145"/>
              <a:buFont typeface="Arial"/>
              <a:buChar char="•"/>
            </a:pPr>
            <a:r>
              <a:rPr b="1" lang="el-GR" sz="3145">
                <a:solidFill>
                  <a:srgbClr val="FC7876"/>
                </a:solidFill>
                <a:latin typeface="Calibri"/>
                <a:ea typeface="Calibri"/>
                <a:cs typeface="Calibri"/>
                <a:sym typeface="Calibri"/>
              </a:rPr>
              <a:t> Οι περιπλανήσεις διαφόρων Ελλήνων όπως του Ορέστη, του Οδυσσέα, του Προμηθέα, του Ηρακλή στον Πόντο  και στον Καύκασο επιβεβαιώνουν την ύπαρξη των εμπορικών δρόμων στην περιοχή του Πόντου από τους μυθικούς χρόνους. </a:t>
            </a:r>
            <a:endParaRPr/>
          </a:p>
          <a:p>
            <a:pPr indent="-154940" lvl="0" marL="342900" rtl="0" algn="l">
              <a:lnSpc>
                <a:spcPct val="90000"/>
              </a:lnSpc>
              <a:spcBef>
                <a:spcPts val="592"/>
              </a:spcBef>
              <a:spcAft>
                <a:spcPts val="0"/>
              </a:spcAft>
              <a:buClr>
                <a:schemeClr val="dk1"/>
              </a:buClr>
              <a:buSzPts val="2960"/>
              <a:buFont typeface="Arial"/>
              <a:buNone/>
            </a:pPr>
            <a:r>
              <a:t/>
            </a:r>
            <a:endParaRPr b="1" sz="2960">
              <a:solidFill>
                <a:srgbClr val="FC7876"/>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tile algn="tl" flip="none" tx="0" sx="100000" ty="0" sy="100000"/>
        </a:blipFill>
      </p:bgPr>
    </p:bg>
    <p:spTree>
      <p:nvGrpSpPr>
        <p:cNvPr id="2990" name="Shape 2990"/>
        <p:cNvGrpSpPr/>
        <p:nvPr/>
      </p:nvGrpSpPr>
      <p:grpSpPr>
        <a:xfrm>
          <a:off x="0" y="0"/>
          <a:ext cx="0" cy="0"/>
          <a:chOff x="0" y="0"/>
          <a:chExt cx="0" cy="0"/>
        </a:xfrm>
      </p:grpSpPr>
      <p:sp>
        <p:nvSpPr>
          <p:cNvPr id="2991" name="Google Shape;2991;p23"/>
          <p:cNvSpPr txBox="1"/>
          <p:nvPr>
            <p:ph type="title"/>
          </p:nvPr>
        </p:nvSpPr>
        <p:spPr>
          <a:xfrm>
            <a:off x="357237" y="332656"/>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l-GR" sz="2520">
                <a:solidFill>
                  <a:srgbClr val="FBF2F2"/>
                </a:solidFill>
                <a:latin typeface="Arial"/>
                <a:ea typeface="Arial"/>
                <a:cs typeface="Arial"/>
                <a:sym typeface="Arial"/>
              </a:rPr>
              <a:t>Επί 3.000 έτη στα παράλια της Μικράς Ασίας συνέχιζαν να ανθίζουν οι αρχαίες Ιωνικές και Δωρικές αποικίες, το λίκνο της φιλοσοφικής σκέψης και της θεμελίωσης  των επιστημών</a:t>
            </a:r>
            <a:r>
              <a:rPr b="1" lang="el-GR" sz="720">
                <a:solidFill>
                  <a:srgbClr val="FBF2F2"/>
                </a:solidFill>
                <a:latin typeface="Arial"/>
                <a:ea typeface="Arial"/>
                <a:cs typeface="Arial"/>
                <a:sym typeface="Arial"/>
              </a:rPr>
              <a:t>των</a:t>
            </a:r>
            <a:endParaRPr b="1" sz="3959">
              <a:solidFill>
                <a:srgbClr val="FBF2F2"/>
              </a:solidFill>
            </a:endParaRPr>
          </a:p>
        </p:txBody>
      </p:sp>
      <p:sp>
        <p:nvSpPr>
          <p:cNvPr id="2992" name="Google Shape;2992;p2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139700" lvl="0" marL="342900" rtl="0" algn="l">
              <a:spcBef>
                <a:spcPts val="0"/>
              </a:spcBef>
              <a:spcAft>
                <a:spcPts val="0"/>
              </a:spcAft>
              <a:buClr>
                <a:schemeClr val="dk1"/>
              </a:buClr>
              <a:buSzPts val="3200"/>
              <a:buNone/>
            </a:pPr>
            <a:r>
              <a:t/>
            </a:r>
            <a:endParaRPr/>
          </a:p>
        </p:txBody>
      </p:sp>
      <p:pic>
        <p:nvPicPr>
          <p:cNvPr descr="C:\Users\ELPIDA\Documents\diduma.jpg" id="2993" name="Google Shape;2993;p23"/>
          <p:cNvPicPr preferRelativeResize="0"/>
          <p:nvPr/>
        </p:nvPicPr>
        <p:blipFill rotWithShape="1">
          <a:blip r:embed="rId4">
            <a:alphaModFix/>
          </a:blip>
          <a:srcRect b="0" l="0" r="0" t="0"/>
          <a:stretch/>
        </p:blipFill>
        <p:spPr>
          <a:xfrm>
            <a:off x="971550" y="1773238"/>
            <a:ext cx="7000875" cy="43719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6B19C"/>
            </a:gs>
            <a:gs pos="30000">
              <a:srgbClr val="D49E6C"/>
            </a:gs>
            <a:gs pos="70000">
              <a:srgbClr val="A65528"/>
            </a:gs>
            <a:gs pos="100000">
              <a:srgbClr val="663012"/>
            </a:gs>
          </a:gsLst>
          <a:lin ang="5400000" scaled="0"/>
        </a:gradFill>
      </p:bgPr>
    </p:bg>
    <p:spTree>
      <p:nvGrpSpPr>
        <p:cNvPr id="2997" name="Shape 2997"/>
        <p:cNvGrpSpPr/>
        <p:nvPr/>
      </p:nvGrpSpPr>
      <p:grpSpPr>
        <a:xfrm>
          <a:off x="0" y="0"/>
          <a:ext cx="0" cy="0"/>
          <a:chOff x="0" y="0"/>
          <a:chExt cx="0" cy="0"/>
        </a:xfrm>
      </p:grpSpPr>
      <p:sp>
        <p:nvSpPr>
          <p:cNvPr id="2998" name="Google Shape;2998;p2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266700" lvl="0" marL="0" rtl="0" algn="ctr">
              <a:spcBef>
                <a:spcPts val="0"/>
              </a:spcBef>
              <a:spcAft>
                <a:spcPts val="0"/>
              </a:spcAft>
              <a:buNone/>
            </a:pPr>
            <a:br>
              <a:rPr b="1" lang="el-GR" sz="2790">
                <a:solidFill>
                  <a:srgbClr val="FFF0E6"/>
                </a:solidFill>
                <a:latin typeface="Arial"/>
                <a:ea typeface="Arial"/>
                <a:cs typeface="Arial"/>
                <a:sym typeface="Arial"/>
              </a:rPr>
            </a:br>
            <a:br>
              <a:rPr b="1" lang="el-GR" sz="2790">
                <a:solidFill>
                  <a:srgbClr val="FFF0E6"/>
                </a:solidFill>
                <a:latin typeface="Arial"/>
                <a:ea typeface="Arial"/>
                <a:cs typeface="Arial"/>
                <a:sym typeface="Arial"/>
              </a:rPr>
            </a:br>
            <a:br>
              <a:rPr b="1" lang="el-GR" sz="2790">
                <a:solidFill>
                  <a:srgbClr val="FFF0E6"/>
                </a:solidFill>
                <a:latin typeface="Arial"/>
                <a:ea typeface="Arial"/>
                <a:cs typeface="Arial"/>
                <a:sym typeface="Arial"/>
              </a:rPr>
            </a:br>
            <a:r>
              <a:rPr lang="el-GR" sz="2880">
                <a:solidFill>
                  <a:srgbClr val="000000"/>
                </a:solidFill>
              </a:rPr>
              <a:t>Οι Έλληνες του Πόντου λοιπόν κατάγονται από τα ιωνικά φύλα γι’ αυτό μέχρι και σήμερα τους αποκαλούν Ίωνες-Γιουνάν .  </a:t>
            </a:r>
            <a:br>
              <a:rPr lang="el-GR" sz="2880">
                <a:solidFill>
                  <a:srgbClr val="000000"/>
                </a:solidFill>
              </a:rPr>
            </a:br>
            <a:r>
              <a:rPr lang="el-GR" sz="2880">
                <a:solidFill>
                  <a:srgbClr val="000000"/>
                </a:solidFill>
              </a:rPr>
              <a:t>Η γλώσσα  τους είναι η ομηρική.</a:t>
            </a:r>
            <a:br>
              <a:rPr b="1" lang="el-GR" sz="2790">
                <a:solidFill>
                  <a:srgbClr val="FFF0E6"/>
                </a:solidFill>
                <a:latin typeface="Arial"/>
                <a:ea typeface="Arial"/>
                <a:cs typeface="Arial"/>
                <a:sym typeface="Arial"/>
              </a:rPr>
            </a:br>
            <a:endParaRPr sz="3959"/>
          </a:p>
        </p:txBody>
      </p:sp>
      <p:sp>
        <p:nvSpPr>
          <p:cNvPr id="2999" name="Google Shape;2999;p2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266700" lvl="0" marL="0" rtl="0" algn="just">
              <a:spcBef>
                <a:spcPts val="0"/>
              </a:spcBef>
              <a:spcAft>
                <a:spcPts val="0"/>
              </a:spcAft>
              <a:buClr>
                <a:schemeClr val="dk1"/>
              </a:buClr>
              <a:buSzPts val="3200"/>
              <a:buFont typeface="Arial"/>
              <a:buNone/>
            </a:pPr>
            <a:r>
              <a:t/>
            </a:r>
            <a:endParaRPr/>
          </a:p>
        </p:txBody>
      </p:sp>
      <p:pic>
        <p:nvPicPr>
          <p:cNvPr descr="Αποτέλεσμα εικόνας για ΕΥΞΕΙΝΟς ΠΟΝΤΟς ΑΠΟΙΚΙΕς" id="3000" name="Google Shape;3000;p24"/>
          <p:cNvPicPr preferRelativeResize="0"/>
          <p:nvPr/>
        </p:nvPicPr>
        <p:blipFill rotWithShape="1">
          <a:blip r:embed="rId3">
            <a:alphaModFix/>
          </a:blip>
          <a:srcRect b="0" l="0" r="0" t="0"/>
          <a:stretch/>
        </p:blipFill>
        <p:spPr>
          <a:xfrm>
            <a:off x="800100" y="2260600"/>
            <a:ext cx="7085013" cy="4273550"/>
          </a:xfrm>
          <a:prstGeom prst="rect">
            <a:avLst/>
          </a:prstGeom>
          <a:noFill/>
          <a:ln>
            <a:noFill/>
          </a:ln>
        </p:spPr>
      </p:pic>
      <p:pic>
        <p:nvPicPr>
          <p:cNvPr descr="Αποτέλεσμα εικόνας για ΕΥΞΕΙΝΟς ΠΟΝΤΟς ΑΠΟΙΚΙΕς" id="3001" name="Google Shape;3001;p24"/>
          <p:cNvPicPr preferRelativeResize="0"/>
          <p:nvPr/>
        </p:nvPicPr>
        <p:blipFill rotWithShape="1">
          <a:blip r:embed="rId4">
            <a:alphaModFix/>
          </a:blip>
          <a:srcRect b="0" l="0" r="0" t="0"/>
          <a:stretch/>
        </p:blipFill>
        <p:spPr>
          <a:xfrm>
            <a:off x="5868144" y="3531806"/>
            <a:ext cx="2253923" cy="332605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5" name="Shape 3005"/>
        <p:cNvGrpSpPr/>
        <p:nvPr/>
      </p:nvGrpSpPr>
      <p:grpSpPr>
        <a:xfrm>
          <a:off x="0" y="0"/>
          <a:ext cx="0" cy="0"/>
          <a:chOff x="0" y="0"/>
          <a:chExt cx="0" cy="0"/>
        </a:xfrm>
      </p:grpSpPr>
      <p:sp>
        <p:nvSpPr>
          <p:cNvPr id="3006" name="Google Shape;3006;p25"/>
          <p:cNvSpPr txBox="1"/>
          <p:nvPr>
            <p:ph idx="1" type="body"/>
          </p:nvPr>
        </p:nvSpPr>
        <p:spPr>
          <a:xfrm>
            <a:off x="457200" y="1524000"/>
            <a:ext cx="8229600" cy="4572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2210"/>
              <a:buFont typeface="Noto Sans Symbols"/>
              <a:buNone/>
            </a:pPr>
            <a:r>
              <a:rPr lang="el-GR"/>
              <a:t>                                      </a:t>
            </a:r>
            <a:endParaRPr sz="5400">
              <a:latin typeface="Arial"/>
              <a:ea typeface="Arial"/>
              <a:cs typeface="Arial"/>
              <a:sym typeface="Arial"/>
            </a:endParaRPr>
          </a:p>
        </p:txBody>
      </p:sp>
      <p:sp>
        <p:nvSpPr>
          <p:cNvPr id="3007" name="Google Shape;3007;p25"/>
          <p:cNvSpPr txBox="1"/>
          <p:nvPr>
            <p:ph type="title"/>
          </p:nvPr>
        </p:nvSpPr>
        <p:spPr>
          <a:xfrm>
            <a:off x="1187624" y="476672"/>
            <a:ext cx="8229600" cy="1219200"/>
          </a:xfrm>
          <a:prstGeom prst="rect">
            <a:avLst/>
          </a:prstGeom>
          <a:noFill/>
          <a:ln>
            <a:noFill/>
          </a:ln>
        </p:spPr>
        <p:txBody>
          <a:bodyPr anchorCtr="0" anchor="b" bIns="45700" lIns="91425" spcFirstLastPara="1" rIns="91425" wrap="square" tIns="45700">
            <a:normAutofit/>
          </a:bodyPr>
          <a:lstStyle/>
          <a:p>
            <a:pPr indent="-274320" lvl="0" marL="274320" rtl="0" algn="l">
              <a:spcBef>
                <a:spcPts val="0"/>
              </a:spcBef>
              <a:spcAft>
                <a:spcPts val="0"/>
              </a:spcAft>
              <a:buNone/>
            </a:pPr>
            <a:r>
              <a:rPr lang="el-GR" sz="5400">
                <a:solidFill>
                  <a:srgbClr val="FFFFFF"/>
                </a:solidFill>
                <a:latin typeface="Arial"/>
                <a:ea typeface="Arial"/>
                <a:cs typeface="Arial"/>
                <a:sym typeface="Arial"/>
              </a:rPr>
              <a:t>ΑΡΧΑΙΟΛΟΓΙΑ</a:t>
            </a:r>
            <a:endParaRPr/>
          </a:p>
        </p:txBody>
      </p:sp>
      <p:pic>
        <p:nvPicPr>
          <p:cNvPr descr="C:\Users\ELPIDA\Documents\7153134.jpg" id="3008" name="Google Shape;3008;p25"/>
          <p:cNvPicPr preferRelativeResize="0"/>
          <p:nvPr/>
        </p:nvPicPr>
        <p:blipFill rotWithShape="1">
          <a:blip r:embed="rId3">
            <a:alphaModFix/>
          </a:blip>
          <a:srcRect b="0" l="0" r="0" t="0"/>
          <a:stretch/>
        </p:blipFill>
        <p:spPr>
          <a:xfrm>
            <a:off x="1835696" y="1844824"/>
            <a:ext cx="5170000" cy="413357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2" name="Shape 3012"/>
        <p:cNvGrpSpPr/>
        <p:nvPr/>
      </p:nvGrpSpPr>
      <p:grpSpPr>
        <a:xfrm>
          <a:off x="0" y="0"/>
          <a:ext cx="0" cy="0"/>
          <a:chOff x="0" y="0"/>
          <a:chExt cx="0" cy="0"/>
        </a:xfrm>
      </p:grpSpPr>
      <p:sp>
        <p:nvSpPr>
          <p:cNvPr id="3013" name="Google Shape;3013;p26"/>
          <p:cNvSpPr txBox="1"/>
          <p:nvPr>
            <p:ph idx="1" type="body"/>
          </p:nvPr>
        </p:nvSpPr>
        <p:spPr>
          <a:xfrm>
            <a:off x="457200" y="1524000"/>
            <a:ext cx="8229600" cy="4572000"/>
          </a:xfrm>
          <a:prstGeom prst="rect">
            <a:avLst/>
          </a:prstGeom>
          <a:noFill/>
          <a:ln>
            <a:noFill/>
          </a:ln>
        </p:spPr>
        <p:txBody>
          <a:bodyPr anchorCtr="0" anchor="t" bIns="45700" lIns="91425" spcFirstLastPara="1" rIns="91425" wrap="square" tIns="45700">
            <a:noAutofit/>
          </a:bodyPr>
          <a:lstStyle/>
          <a:p>
            <a:pPr indent="-132715" lvl="0" marL="273050" rtl="0" algn="l">
              <a:spcBef>
                <a:spcPts val="0"/>
              </a:spcBef>
              <a:spcAft>
                <a:spcPts val="0"/>
              </a:spcAft>
              <a:buSzPts val="2210"/>
              <a:buNone/>
            </a:pPr>
            <a:r>
              <a:t/>
            </a:r>
            <a:endParaRPr/>
          </a:p>
        </p:txBody>
      </p:sp>
      <p:sp>
        <p:nvSpPr>
          <p:cNvPr id="3014" name="Google Shape;3014;p26"/>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None/>
            </a:pPr>
            <a:r>
              <a:rPr b="1" lang="el-GR" sz="3780">
                <a:solidFill>
                  <a:srgbClr val="FFFF00"/>
                </a:solidFill>
              </a:rPr>
              <a:t>Εντυπωσιάζουν τα αρχαία μυκηναϊκά                 ευρήματα στα παράλια του Π όντου</a:t>
            </a:r>
            <a:endParaRPr b="1" sz="3780">
              <a:solidFill>
                <a:srgbClr val="FFFF00"/>
              </a:solidFill>
            </a:endParaRPr>
          </a:p>
        </p:txBody>
      </p:sp>
      <p:pic>
        <p:nvPicPr>
          <p:cNvPr descr="http://www.hellinon.net/ANEOMENA/MykinaikaEurimata.files/image007.gif" id="3015" name="Google Shape;3015;p26"/>
          <p:cNvPicPr preferRelativeResize="0"/>
          <p:nvPr/>
        </p:nvPicPr>
        <p:blipFill rotWithShape="1">
          <a:blip r:embed="rId3">
            <a:alphaModFix/>
          </a:blip>
          <a:srcRect b="0" l="0" r="0" t="0"/>
          <a:stretch/>
        </p:blipFill>
        <p:spPr>
          <a:xfrm>
            <a:off x="1692275" y="1890713"/>
            <a:ext cx="5810250" cy="2447925"/>
          </a:xfrm>
          <a:prstGeom prst="rect">
            <a:avLst/>
          </a:prstGeom>
          <a:noFill/>
          <a:ln>
            <a:noFill/>
          </a:ln>
        </p:spPr>
      </p:pic>
      <p:pic>
        <p:nvPicPr>
          <p:cNvPr descr="http://www.hellinon.net/ANEOMENA/MykinaikaEurimata.files/image019.gif" id="3016" name="Google Shape;3016;p26"/>
          <p:cNvPicPr preferRelativeResize="0"/>
          <p:nvPr/>
        </p:nvPicPr>
        <p:blipFill rotWithShape="1">
          <a:blip r:embed="rId4">
            <a:alphaModFix/>
          </a:blip>
          <a:srcRect b="0" l="0" r="0" t="0"/>
          <a:stretch/>
        </p:blipFill>
        <p:spPr>
          <a:xfrm>
            <a:off x="2195513" y="4941888"/>
            <a:ext cx="4475162" cy="156686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0" name="Shape 3020"/>
        <p:cNvGrpSpPr/>
        <p:nvPr/>
      </p:nvGrpSpPr>
      <p:grpSpPr>
        <a:xfrm>
          <a:off x="0" y="0"/>
          <a:ext cx="0" cy="0"/>
          <a:chOff x="0" y="0"/>
          <a:chExt cx="0" cy="0"/>
        </a:xfrm>
      </p:grpSpPr>
      <p:sp>
        <p:nvSpPr>
          <p:cNvPr id="3021" name="Google Shape;3021;p27"/>
          <p:cNvSpPr txBox="1"/>
          <p:nvPr>
            <p:ph idx="1" type="body"/>
          </p:nvPr>
        </p:nvSpPr>
        <p:spPr>
          <a:xfrm>
            <a:off x="457200" y="1524000"/>
            <a:ext cx="8229600" cy="4572000"/>
          </a:xfrm>
          <a:prstGeom prst="rect">
            <a:avLst/>
          </a:prstGeom>
          <a:noFill/>
          <a:ln>
            <a:noFill/>
          </a:ln>
        </p:spPr>
        <p:txBody>
          <a:bodyPr anchorCtr="0" anchor="t" bIns="45700" lIns="91425" spcFirstLastPara="1" rIns="91425" wrap="square" tIns="45700">
            <a:noAutofit/>
          </a:bodyPr>
          <a:lstStyle/>
          <a:p>
            <a:pPr indent="-132715" lvl="0" marL="273050" rtl="0" algn="l">
              <a:spcBef>
                <a:spcPts val="0"/>
              </a:spcBef>
              <a:spcAft>
                <a:spcPts val="0"/>
              </a:spcAft>
              <a:buSzPts val="2210"/>
              <a:buNone/>
            </a:pPr>
            <a:r>
              <a:t/>
            </a:r>
            <a:endParaRPr/>
          </a:p>
          <a:p>
            <a:pPr indent="-132715" lvl="0" marL="273050" rtl="0" algn="l">
              <a:spcBef>
                <a:spcPts val="600"/>
              </a:spcBef>
              <a:spcAft>
                <a:spcPts val="0"/>
              </a:spcAft>
              <a:buSzPts val="2210"/>
              <a:buNone/>
            </a:pPr>
            <a:r>
              <a:t/>
            </a:r>
            <a:endParaRPr/>
          </a:p>
        </p:txBody>
      </p:sp>
      <p:sp>
        <p:nvSpPr>
          <p:cNvPr id="3022" name="Google Shape;3022;p27"/>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None/>
            </a:pPr>
            <a:r>
              <a:rPr lang="el-GR"/>
              <a:t> </a:t>
            </a:r>
            <a:r>
              <a:rPr lang="el-GR">
                <a:solidFill>
                  <a:srgbClr val="262626"/>
                </a:solidFill>
              </a:rPr>
              <a:t>ΔΙΠΛΟΥΣ ΠΕΛΕΚΥΣ ΑΜΑΖΟΝΑΣ</a:t>
            </a:r>
            <a:endParaRPr>
              <a:solidFill>
                <a:srgbClr val="262626"/>
              </a:solidFill>
            </a:endParaRPr>
          </a:p>
        </p:txBody>
      </p:sp>
      <p:pic>
        <p:nvPicPr>
          <p:cNvPr descr="https://html1-f.scribdassets.com/30lvo1um803fud10/images/14-95131c4f81.jpg" id="3023" name="Google Shape;3023;p27"/>
          <p:cNvPicPr preferRelativeResize="0"/>
          <p:nvPr/>
        </p:nvPicPr>
        <p:blipFill rotWithShape="1">
          <a:blip r:embed="rId3">
            <a:alphaModFix/>
          </a:blip>
          <a:srcRect b="0" l="0" r="0" t="0"/>
          <a:stretch/>
        </p:blipFill>
        <p:spPr>
          <a:xfrm>
            <a:off x="2771775" y="1700213"/>
            <a:ext cx="2952750" cy="43116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7" name="Shape 3027"/>
        <p:cNvGrpSpPr/>
        <p:nvPr/>
      </p:nvGrpSpPr>
      <p:grpSpPr>
        <a:xfrm>
          <a:off x="0" y="0"/>
          <a:ext cx="0" cy="0"/>
          <a:chOff x="0" y="0"/>
          <a:chExt cx="0" cy="0"/>
        </a:xfrm>
      </p:grpSpPr>
      <p:sp>
        <p:nvSpPr>
          <p:cNvPr id="3028" name="Google Shape;3028;p28"/>
          <p:cNvSpPr txBox="1"/>
          <p:nvPr>
            <p:ph idx="1" type="body"/>
          </p:nvPr>
        </p:nvSpPr>
        <p:spPr>
          <a:xfrm>
            <a:off x="457200" y="2020888"/>
            <a:ext cx="8229600" cy="4075112"/>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t/>
            </a:r>
            <a:endParaRPr/>
          </a:p>
        </p:txBody>
      </p:sp>
      <p:sp>
        <p:nvSpPr>
          <p:cNvPr id="3029" name="Google Shape;3029;p28"/>
          <p:cNvSpPr txBox="1"/>
          <p:nvPr>
            <p:ph type="title"/>
          </p:nvPr>
        </p:nvSpPr>
        <p:spPr>
          <a:xfrm>
            <a:off x="2514600" y="974725"/>
            <a:ext cx="4114800" cy="701675"/>
          </a:xfrm>
          <a:prstGeom prst="rect">
            <a:avLst/>
          </a:prstGeom>
          <a:solidFill>
            <a:schemeClr val="lt1"/>
          </a:solidFill>
          <a:ln cap="flat" cmpd="thinThick" w="76200">
            <a:solidFill>
              <a:schemeClr val="lt1"/>
            </a:solidFill>
            <a:prstDash val="solid"/>
            <a:miter lim="800000"/>
            <a:headEnd len="sm" w="sm" type="none"/>
            <a:tailEnd len="sm" w="sm" type="none"/>
          </a:ln>
        </p:spPr>
        <p:txBody>
          <a:bodyPr anchorCtr="0" anchor="ctr" bIns="45700" lIns="91425" spcFirstLastPara="1" rIns="91425" wrap="square" tIns="45700">
            <a:normAutofit/>
          </a:bodyPr>
          <a:lstStyle/>
          <a:p>
            <a:pPr indent="0" lvl="0" marL="0" rtl="0" algn="ctr">
              <a:spcBef>
                <a:spcPts val="0"/>
              </a:spcBef>
              <a:spcAft>
                <a:spcPts val="0"/>
              </a:spcAft>
              <a:buNone/>
            </a:pPr>
            <a:r>
              <a:rPr lang="el-GR" cap="none">
                <a:solidFill>
                  <a:srgbClr val="FF3300"/>
                </a:solidFill>
              </a:rPr>
              <a:t>ΑΡΧΑΙΑ ΑΓΓΕΙΑ ΚΑΘΗΜΕΡΙΝΗΣ ΧΡΗΣΗΣ ΣΤΟΝ ΠΟΝΤΟ</a:t>
            </a:r>
            <a:endParaRPr/>
          </a:p>
        </p:txBody>
      </p:sp>
      <p:pic>
        <p:nvPicPr>
          <p:cNvPr descr="Αποτέλεσμα εικόνας για ΑΡΧΑΊΑ ΕΥΡΗΜΑΤΑ ΣΤΟΝ ΠΌΝΤΟ" id="3030" name="Google Shape;3030;p28"/>
          <p:cNvPicPr preferRelativeResize="0"/>
          <p:nvPr/>
        </p:nvPicPr>
        <p:blipFill rotWithShape="1">
          <a:blip r:embed="rId3">
            <a:alphaModFix/>
          </a:blip>
          <a:srcRect b="0" l="0" r="0" t="0"/>
          <a:stretch/>
        </p:blipFill>
        <p:spPr>
          <a:xfrm>
            <a:off x="1475656" y="1772816"/>
            <a:ext cx="6552728" cy="429469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4" name="Shape 3034"/>
        <p:cNvGrpSpPr/>
        <p:nvPr/>
      </p:nvGrpSpPr>
      <p:grpSpPr>
        <a:xfrm>
          <a:off x="0" y="0"/>
          <a:ext cx="0" cy="0"/>
          <a:chOff x="0" y="0"/>
          <a:chExt cx="0" cy="0"/>
        </a:xfrm>
      </p:grpSpPr>
      <p:sp>
        <p:nvSpPr>
          <p:cNvPr id="3035" name="Google Shape;3035;p29"/>
          <p:cNvSpPr txBox="1"/>
          <p:nvPr>
            <p:ph idx="1" type="body"/>
          </p:nvPr>
        </p:nvSpPr>
        <p:spPr>
          <a:xfrm>
            <a:off x="457200" y="2020888"/>
            <a:ext cx="8229600" cy="4075112"/>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t/>
            </a:r>
            <a:endParaRPr/>
          </a:p>
        </p:txBody>
      </p:sp>
      <p:sp>
        <p:nvSpPr>
          <p:cNvPr id="3036" name="Google Shape;3036;p29"/>
          <p:cNvSpPr txBox="1"/>
          <p:nvPr>
            <p:ph type="title"/>
          </p:nvPr>
        </p:nvSpPr>
        <p:spPr>
          <a:xfrm>
            <a:off x="2514600" y="974725"/>
            <a:ext cx="4114800" cy="701675"/>
          </a:xfrm>
          <a:prstGeom prst="rect">
            <a:avLst/>
          </a:prstGeom>
          <a:solidFill>
            <a:schemeClr val="lt1"/>
          </a:solidFill>
          <a:ln cap="flat" cmpd="thinThick" w="76200">
            <a:solidFill>
              <a:schemeClr val="lt1"/>
            </a:solidFill>
            <a:prstDash val="solid"/>
            <a:miter lim="800000"/>
            <a:headEnd len="sm" w="sm" type="none"/>
            <a:tailEnd len="sm" w="sm" type="none"/>
          </a:ln>
        </p:spPr>
        <p:txBody>
          <a:bodyPr anchorCtr="0" anchor="ctr" bIns="45700" lIns="91425" spcFirstLastPara="1" rIns="91425" wrap="square" tIns="45700">
            <a:normAutofit/>
          </a:bodyPr>
          <a:lstStyle/>
          <a:p>
            <a:pPr indent="0" lvl="0" marL="0" rtl="0" algn="ctr">
              <a:spcBef>
                <a:spcPts val="0"/>
              </a:spcBef>
              <a:spcAft>
                <a:spcPts val="0"/>
              </a:spcAft>
              <a:buNone/>
            </a:pPr>
            <a:r>
              <a:rPr lang="el-GR" sz="3200" cap="none">
                <a:solidFill>
                  <a:srgbClr val="FF3300"/>
                </a:solidFill>
              </a:rPr>
              <a:t>Η ΘΕΑ ΚΥΒΕΛΗ</a:t>
            </a:r>
            <a:endParaRPr/>
          </a:p>
        </p:txBody>
      </p:sp>
      <p:pic>
        <p:nvPicPr>
          <p:cNvPr descr="Αποτέλεσμα εικόνας για ΑΡΧΑΊΑ ΕΥΡΗΜΑΤΑ ΣΤΟΝ ΠΌΝΤΟ" id="3037" name="Google Shape;3037;p29"/>
          <p:cNvPicPr preferRelativeResize="0"/>
          <p:nvPr/>
        </p:nvPicPr>
        <p:blipFill rotWithShape="1">
          <a:blip r:embed="rId3">
            <a:alphaModFix/>
          </a:blip>
          <a:srcRect b="0" l="14362" r="14855" t="3824"/>
          <a:stretch/>
        </p:blipFill>
        <p:spPr>
          <a:xfrm>
            <a:off x="2971800" y="1959429"/>
            <a:ext cx="3907971" cy="481709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1" name="Shape 2831"/>
        <p:cNvGrpSpPr/>
        <p:nvPr/>
      </p:nvGrpSpPr>
      <p:grpSpPr>
        <a:xfrm>
          <a:off x="0" y="0"/>
          <a:ext cx="0" cy="0"/>
          <a:chOff x="0" y="0"/>
          <a:chExt cx="0" cy="0"/>
        </a:xfrm>
      </p:grpSpPr>
      <p:sp>
        <p:nvSpPr>
          <p:cNvPr id="2832" name="Google Shape;2832;p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2833" name="Google Shape;2833;p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139700" lvl="0" marL="342900" rtl="0" algn="l">
              <a:spcBef>
                <a:spcPts val="0"/>
              </a:spcBef>
              <a:spcAft>
                <a:spcPts val="0"/>
              </a:spcAft>
              <a:buClr>
                <a:schemeClr val="dk1"/>
              </a:buClr>
              <a:buSzPts val="3200"/>
              <a:buNone/>
            </a:pPr>
            <a:r>
              <a:t/>
            </a:r>
            <a:endParaRPr/>
          </a:p>
        </p:txBody>
      </p:sp>
      <p:pic>
        <p:nvPicPr>
          <p:cNvPr descr="http://3.bp.blogspot.com/-lCtiJQJ_sKc/UmQ9xx1-8VI/AAAAAAABkAc/E7RVrbOOiB8/s1600/33%CE%9A%CE%91%CE%9B%CE%91%CE%9C%CE%99%CE%91%CE%91%CE%A6%CE%A1%CE%9F%CE%94.jpg" id="2834" name="Google Shape;2834;p3"/>
          <p:cNvPicPr preferRelativeResize="0"/>
          <p:nvPr/>
        </p:nvPicPr>
        <p:blipFill rotWithShape="1">
          <a:blip r:embed="rId3">
            <a:alphaModFix/>
          </a:blip>
          <a:srcRect b="0" l="0" r="0" t="0"/>
          <a:stretch/>
        </p:blipFill>
        <p:spPr>
          <a:xfrm>
            <a:off x="0" y="0"/>
            <a:ext cx="9785350" cy="7173913"/>
          </a:xfrm>
          <a:prstGeom prst="rect">
            <a:avLst/>
          </a:prstGeom>
          <a:noFill/>
          <a:ln>
            <a:noFill/>
          </a:ln>
        </p:spPr>
      </p:pic>
      <p:pic>
        <p:nvPicPr>
          <p:cNvPr descr="(*Πατήστε στην εικόνα για μεγέθυνση)" id="2835" name="Google Shape;2835;p3"/>
          <p:cNvPicPr preferRelativeResize="0"/>
          <p:nvPr/>
        </p:nvPicPr>
        <p:blipFill rotWithShape="1">
          <a:blip r:embed="rId4">
            <a:alphaModFix/>
          </a:blip>
          <a:srcRect b="0" l="0" r="0" t="0"/>
          <a:stretch/>
        </p:blipFill>
        <p:spPr>
          <a:xfrm>
            <a:off x="395552" y="620688"/>
            <a:ext cx="8432239" cy="576064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34"/>
                                        </p:tgtEl>
                                        <p:attrNameLst>
                                          <p:attrName>style.visibility</p:attrName>
                                        </p:attrNameLst>
                                      </p:cBhvr>
                                      <p:to>
                                        <p:strVal val="visible"/>
                                      </p:to>
                                    </p:set>
                                    <p:animEffect filter="fade" transition="in">
                                      <p:cBhvr>
                                        <p:cTn dur="1000"/>
                                        <p:tgtEl>
                                          <p:spTgt spid="283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835"/>
                                        </p:tgtEl>
                                        <p:attrNameLst>
                                          <p:attrName>style.visibility</p:attrName>
                                        </p:attrNameLst>
                                      </p:cBhvr>
                                      <p:to>
                                        <p:strVal val="visible"/>
                                      </p:to>
                                    </p:set>
                                    <p:animEffect filter="fade" transition="in">
                                      <p:cBhvr>
                                        <p:cTn dur="5000"/>
                                        <p:tgtEl>
                                          <p:spTgt spid="28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1" name="Shape 3041"/>
        <p:cNvGrpSpPr/>
        <p:nvPr/>
      </p:nvGrpSpPr>
      <p:grpSpPr>
        <a:xfrm>
          <a:off x="0" y="0"/>
          <a:ext cx="0" cy="0"/>
          <a:chOff x="0" y="0"/>
          <a:chExt cx="0" cy="0"/>
        </a:xfrm>
      </p:grpSpPr>
      <p:sp>
        <p:nvSpPr>
          <p:cNvPr id="3042" name="Google Shape;3042;p30"/>
          <p:cNvSpPr txBox="1"/>
          <p:nvPr>
            <p:ph idx="1" type="body"/>
          </p:nvPr>
        </p:nvSpPr>
        <p:spPr>
          <a:xfrm>
            <a:off x="457200" y="2020888"/>
            <a:ext cx="8229600" cy="4075112"/>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t/>
            </a:r>
            <a:endParaRPr/>
          </a:p>
        </p:txBody>
      </p:sp>
      <p:sp>
        <p:nvSpPr>
          <p:cNvPr id="3043" name="Google Shape;3043;p30"/>
          <p:cNvSpPr txBox="1"/>
          <p:nvPr>
            <p:ph type="title"/>
          </p:nvPr>
        </p:nvSpPr>
        <p:spPr>
          <a:xfrm>
            <a:off x="2514600" y="974725"/>
            <a:ext cx="4114800" cy="701675"/>
          </a:xfrm>
          <a:prstGeom prst="rect">
            <a:avLst/>
          </a:prstGeom>
          <a:solidFill>
            <a:schemeClr val="lt1"/>
          </a:solidFill>
          <a:ln cap="flat" cmpd="thinThick" w="76200">
            <a:solidFill>
              <a:schemeClr val="lt1"/>
            </a:solidFill>
            <a:prstDash val="solid"/>
            <a:miter lim="800000"/>
            <a:headEnd len="sm" w="sm" type="none"/>
            <a:tailEnd len="sm" w="sm" type="none"/>
          </a:ln>
        </p:spPr>
        <p:txBody>
          <a:bodyPr anchorCtr="0" anchor="ctr" bIns="45700" lIns="91425" spcFirstLastPara="1" rIns="91425" wrap="square" tIns="45700">
            <a:normAutofit/>
          </a:bodyPr>
          <a:lstStyle/>
          <a:p>
            <a:pPr indent="0" lvl="0" marL="0" rtl="0" algn="ctr">
              <a:spcBef>
                <a:spcPts val="0"/>
              </a:spcBef>
              <a:spcAft>
                <a:spcPts val="0"/>
              </a:spcAft>
              <a:buNone/>
            </a:pPr>
            <a:r>
              <a:rPr lang="el-GR" sz="2800" cap="none">
                <a:solidFill>
                  <a:srgbClr val="FF3300"/>
                </a:solidFill>
              </a:rPr>
              <a:t>ΝΟΜΙΣΜΑ ΣΙΝΩΠΗΣ</a:t>
            </a:r>
            <a:endParaRPr/>
          </a:p>
        </p:txBody>
      </p:sp>
      <p:pic>
        <p:nvPicPr>
          <p:cNvPr descr="https://images-blogger-opensocial.googleusercontent.com/gadgets/proxy?url=http%3A%2F%2F3.bp.blogspot.com%2F-Fcs-B0z-5i0%2FUp39w1eDcsI%2FAAAAAAAAfi0%2FNJnh7kFtXKs%2Fs1600%2FFHW-3-461_17px_e.jpg&amp;container=blogger&amp;gadget=a&amp;rewriteMime=image%2F*" id="3044" name="Google Shape;3044;p30"/>
          <p:cNvPicPr preferRelativeResize="0"/>
          <p:nvPr/>
        </p:nvPicPr>
        <p:blipFill rotWithShape="1">
          <a:blip r:embed="rId3">
            <a:alphaModFix/>
          </a:blip>
          <a:srcRect b="0" l="0" r="0" t="0"/>
          <a:stretch/>
        </p:blipFill>
        <p:spPr>
          <a:xfrm>
            <a:off x="323850" y="2617788"/>
            <a:ext cx="4103688" cy="3560762"/>
          </a:xfrm>
          <a:prstGeom prst="rect">
            <a:avLst/>
          </a:prstGeom>
          <a:noFill/>
          <a:ln>
            <a:noFill/>
          </a:ln>
        </p:spPr>
      </p:pic>
      <p:pic>
        <p:nvPicPr>
          <p:cNvPr descr="https://images-blogger-opensocial.googleusercontent.com/gadgets/proxy?url=http%3A%2F%2F2.bp.blogspot.com%2F-SXkgYWhOftU%2FUp39xOT_bhI%2FAAAAAAAAfi4%2FnY0OpUIaeAw%2Fs1600%2FFHW-3-461_17px_o.jpg&amp;container=blogger&amp;gadget=a&amp;rewriteMime=image%2F*" id="3045" name="Google Shape;3045;p30"/>
          <p:cNvPicPr preferRelativeResize="0"/>
          <p:nvPr/>
        </p:nvPicPr>
        <p:blipFill rotWithShape="1">
          <a:blip r:embed="rId4">
            <a:alphaModFix/>
          </a:blip>
          <a:srcRect b="0" l="0" r="0" t="0"/>
          <a:stretch/>
        </p:blipFill>
        <p:spPr>
          <a:xfrm>
            <a:off x="4643438" y="2708275"/>
            <a:ext cx="4105275" cy="36385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9" name="Shape 3049"/>
        <p:cNvGrpSpPr/>
        <p:nvPr/>
      </p:nvGrpSpPr>
      <p:grpSpPr>
        <a:xfrm>
          <a:off x="0" y="0"/>
          <a:ext cx="0" cy="0"/>
          <a:chOff x="0" y="0"/>
          <a:chExt cx="0" cy="0"/>
        </a:xfrm>
      </p:grpSpPr>
      <p:sp>
        <p:nvSpPr>
          <p:cNvPr id="3050" name="Google Shape;3050;p31"/>
          <p:cNvSpPr txBox="1"/>
          <p:nvPr>
            <p:ph type="title"/>
          </p:nvPr>
        </p:nvSpPr>
        <p:spPr>
          <a:xfrm>
            <a:off x="395536" y="-243408"/>
            <a:ext cx="8229600" cy="12192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None/>
            </a:pPr>
            <a:r>
              <a:rPr b="1" lang="el-GR" sz="2800">
                <a:solidFill>
                  <a:srgbClr val="FF0000"/>
                </a:solidFill>
              </a:rPr>
              <a:t>              Άλλα αρχαία ελληνικά νομίσματα στον Πόντο</a:t>
            </a:r>
            <a:endParaRPr b="1" sz="2800">
              <a:solidFill>
                <a:srgbClr val="FF0000"/>
              </a:solidFill>
            </a:endParaRPr>
          </a:p>
        </p:txBody>
      </p:sp>
      <p:pic>
        <p:nvPicPr>
          <p:cNvPr descr="http://www.zougla.gr/image.ashx?fid=1846266" id="3051" name="Google Shape;3051;p31"/>
          <p:cNvPicPr preferRelativeResize="0"/>
          <p:nvPr/>
        </p:nvPicPr>
        <p:blipFill rotWithShape="1">
          <a:blip r:embed="rId3">
            <a:alphaModFix/>
          </a:blip>
          <a:srcRect b="0" l="0" r="0" t="0"/>
          <a:stretch/>
        </p:blipFill>
        <p:spPr>
          <a:xfrm>
            <a:off x="2987824" y="1639466"/>
            <a:ext cx="3436792" cy="4584238"/>
          </a:xfrm>
          <a:prstGeom prst="rect">
            <a:avLst/>
          </a:prstGeom>
          <a:noFill/>
          <a:ln>
            <a:noFill/>
          </a:ln>
        </p:spPr>
      </p:pic>
      <p:pic>
        <p:nvPicPr>
          <p:cNvPr id="3052" name="Google Shape;3052;p31"/>
          <p:cNvPicPr preferRelativeResize="0"/>
          <p:nvPr>
            <p:ph idx="1" type="body"/>
          </p:nvPr>
        </p:nvPicPr>
        <p:blipFill rotWithShape="1">
          <a:blip r:embed="rId4">
            <a:alphaModFix/>
          </a:blip>
          <a:srcRect b="0" l="0" r="0" t="0"/>
          <a:stretch/>
        </p:blipFill>
        <p:spPr>
          <a:xfrm rot="-4372741">
            <a:off x="1084263" y="22225"/>
            <a:ext cx="3422650" cy="4572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50"/>
                                        </p:tgtEl>
                                        <p:attrNameLst>
                                          <p:attrName>style.visibility</p:attrName>
                                        </p:attrNameLst>
                                      </p:cBhvr>
                                      <p:to>
                                        <p:strVal val="visible"/>
                                      </p:to>
                                    </p:set>
                                    <p:animEffect filter="fade" transition="in">
                                      <p:cBhvr>
                                        <p:cTn dur="2000"/>
                                        <p:tgtEl>
                                          <p:spTgt spid="30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6" name="Shape 3056"/>
        <p:cNvGrpSpPr/>
        <p:nvPr/>
      </p:nvGrpSpPr>
      <p:grpSpPr>
        <a:xfrm>
          <a:off x="0" y="0"/>
          <a:ext cx="0" cy="0"/>
          <a:chOff x="0" y="0"/>
          <a:chExt cx="0" cy="0"/>
        </a:xfrm>
      </p:grpSpPr>
      <p:sp>
        <p:nvSpPr>
          <p:cNvPr id="3057" name="Google Shape;3057;p32"/>
          <p:cNvSpPr txBox="1"/>
          <p:nvPr>
            <p:ph idx="1" type="body"/>
          </p:nvPr>
        </p:nvSpPr>
        <p:spPr>
          <a:xfrm>
            <a:off x="457200" y="2020888"/>
            <a:ext cx="8229600" cy="4075112"/>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t/>
            </a:r>
            <a:endParaRPr/>
          </a:p>
        </p:txBody>
      </p:sp>
      <p:sp>
        <p:nvSpPr>
          <p:cNvPr id="3058" name="Google Shape;3058;p32"/>
          <p:cNvSpPr txBox="1"/>
          <p:nvPr>
            <p:ph type="title"/>
          </p:nvPr>
        </p:nvSpPr>
        <p:spPr>
          <a:xfrm>
            <a:off x="2514600" y="974725"/>
            <a:ext cx="4114800" cy="701675"/>
          </a:xfrm>
          <a:prstGeom prst="rect">
            <a:avLst/>
          </a:prstGeom>
          <a:solidFill>
            <a:schemeClr val="lt1"/>
          </a:solidFill>
          <a:ln cap="flat" cmpd="thinThick" w="76200">
            <a:solidFill>
              <a:schemeClr val="lt1"/>
            </a:solidFill>
            <a:prstDash val="solid"/>
            <a:miter lim="800000"/>
            <a:headEnd len="sm" w="sm" type="none"/>
            <a:tailEnd len="sm" w="sm" type="none"/>
          </a:ln>
        </p:spPr>
        <p:txBody>
          <a:bodyPr anchorCtr="0" anchor="ctr" bIns="45700" lIns="91425" spcFirstLastPara="1" rIns="91425" wrap="square" tIns="45700">
            <a:normAutofit/>
          </a:bodyPr>
          <a:lstStyle/>
          <a:p>
            <a:pPr indent="0" lvl="0" marL="0" rtl="0" algn="ctr">
              <a:spcBef>
                <a:spcPts val="0"/>
              </a:spcBef>
              <a:spcAft>
                <a:spcPts val="0"/>
              </a:spcAft>
              <a:buNone/>
            </a:pPr>
            <a:r>
              <a:rPr lang="el-GR" sz="1600" cap="none">
                <a:solidFill>
                  <a:srgbClr val="FF3300"/>
                </a:solidFill>
              </a:rPr>
              <a:t>ΑΡΧΑΙΟ  ΧΡΥΣΟ ΕΛΛΗΝΙΚΟ ΔΙΑΔΗΜΑ ΜΕ ΤΟΝ ΚΟΜΒΟ ΤΟΥ ΗΡΑΚΛΗ</a:t>
            </a:r>
            <a:endParaRPr/>
          </a:p>
        </p:txBody>
      </p:sp>
      <p:pic>
        <p:nvPicPr>
          <p:cNvPr descr="Σχετική εικόνα" id="3059" name="Google Shape;3059;p32"/>
          <p:cNvPicPr preferRelativeResize="0"/>
          <p:nvPr/>
        </p:nvPicPr>
        <p:blipFill rotWithShape="1">
          <a:blip r:embed="rId3">
            <a:alphaModFix/>
          </a:blip>
          <a:srcRect b="0" l="0" r="0" t="0"/>
          <a:stretch/>
        </p:blipFill>
        <p:spPr>
          <a:xfrm>
            <a:off x="1116013" y="1844675"/>
            <a:ext cx="6096000" cy="40576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3" name="Shape 3063"/>
        <p:cNvGrpSpPr/>
        <p:nvPr/>
      </p:nvGrpSpPr>
      <p:grpSpPr>
        <a:xfrm>
          <a:off x="0" y="0"/>
          <a:ext cx="0" cy="0"/>
          <a:chOff x="0" y="0"/>
          <a:chExt cx="0" cy="0"/>
        </a:xfrm>
      </p:grpSpPr>
      <p:sp>
        <p:nvSpPr>
          <p:cNvPr id="3064" name="Google Shape;3064;p33"/>
          <p:cNvSpPr txBox="1"/>
          <p:nvPr>
            <p:ph type="title"/>
          </p:nvPr>
        </p:nvSpPr>
        <p:spPr>
          <a:xfrm>
            <a:off x="914400" y="512763"/>
            <a:ext cx="7772400" cy="9144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rPr lang="el-GR" sz="3600">
                <a:solidFill>
                  <a:srgbClr val="C1EDFF"/>
                </a:solidFill>
              </a:rPr>
              <a:t>ελληνικό χρυσό στεφάνι στο Κερτς του Πόντου</a:t>
            </a:r>
            <a:endParaRPr sz="3600">
              <a:solidFill>
                <a:srgbClr val="C1EDFF"/>
              </a:solidFill>
            </a:endParaRPr>
          </a:p>
        </p:txBody>
      </p:sp>
      <p:sp>
        <p:nvSpPr>
          <p:cNvPr id="3065" name="Google Shape;3065;p33"/>
          <p:cNvSpPr txBox="1"/>
          <p:nvPr>
            <p:ph idx="1" type="body"/>
          </p:nvPr>
        </p:nvSpPr>
        <p:spPr>
          <a:xfrm>
            <a:off x="914400" y="1784350"/>
            <a:ext cx="7772400" cy="4572000"/>
          </a:xfrm>
          <a:prstGeom prst="rect">
            <a:avLst/>
          </a:prstGeom>
          <a:noFill/>
          <a:ln>
            <a:noFill/>
          </a:ln>
        </p:spPr>
        <p:txBody>
          <a:bodyPr anchorCtr="0" anchor="t" bIns="45700" lIns="91425" spcFirstLastPara="1" rIns="91425" wrap="square" tIns="45700">
            <a:noAutofit/>
          </a:bodyPr>
          <a:lstStyle/>
          <a:p>
            <a:pPr indent="-161924" lvl="0" marL="411163" rtl="0" algn="l">
              <a:spcBef>
                <a:spcPts val="0"/>
              </a:spcBef>
              <a:spcAft>
                <a:spcPts val="0"/>
              </a:spcAft>
              <a:buSzPts val="2850"/>
              <a:buNone/>
            </a:pPr>
            <a:r>
              <a:t/>
            </a:r>
            <a:endParaRPr/>
          </a:p>
        </p:txBody>
      </p:sp>
      <p:pic>
        <p:nvPicPr>
          <p:cNvPr descr="http://cs421728.userapi.com/v421728240/2ff/HJgu24cjnmY.jpg" id="3066" name="Google Shape;3066;p33"/>
          <p:cNvPicPr preferRelativeResize="0"/>
          <p:nvPr/>
        </p:nvPicPr>
        <p:blipFill rotWithShape="1">
          <a:blip r:embed="rId3">
            <a:alphaModFix/>
          </a:blip>
          <a:srcRect b="0" l="0" r="0" t="0"/>
          <a:stretch/>
        </p:blipFill>
        <p:spPr>
          <a:xfrm>
            <a:off x="1763688" y="1628800"/>
            <a:ext cx="6096000" cy="4572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66"/>
                                        </p:tgtEl>
                                        <p:attrNameLst>
                                          <p:attrName>style.visibility</p:attrName>
                                        </p:attrNameLst>
                                      </p:cBhvr>
                                      <p:to>
                                        <p:strVal val="visible"/>
                                      </p:to>
                                    </p:set>
                                    <p:animEffect filter="fade" transition="in">
                                      <p:cBhvr>
                                        <p:cTn dur="2000"/>
                                        <p:tgtEl>
                                          <p:spTgt spid="30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0" name="Shape 3070"/>
        <p:cNvGrpSpPr/>
        <p:nvPr/>
      </p:nvGrpSpPr>
      <p:grpSpPr>
        <a:xfrm>
          <a:off x="0" y="0"/>
          <a:ext cx="0" cy="0"/>
          <a:chOff x="0" y="0"/>
          <a:chExt cx="0" cy="0"/>
        </a:xfrm>
      </p:grpSpPr>
      <p:sp>
        <p:nvSpPr>
          <p:cNvPr id="3071" name="Google Shape;3071;p34"/>
          <p:cNvSpPr txBox="1"/>
          <p:nvPr>
            <p:ph type="title"/>
          </p:nvPr>
        </p:nvSpPr>
        <p:spPr>
          <a:xfrm>
            <a:off x="755650" y="476250"/>
            <a:ext cx="7772400" cy="9144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rPr lang="el-GR" sz="3600">
                <a:solidFill>
                  <a:srgbClr val="C1EDFF"/>
                </a:solidFill>
              </a:rPr>
              <a:t>Η κρύπτη του Ηρακλή στη Γοργιππία του Πόντου</a:t>
            </a:r>
            <a:endParaRPr sz="3600">
              <a:solidFill>
                <a:srgbClr val="C1EDFF"/>
              </a:solidFill>
            </a:endParaRPr>
          </a:p>
        </p:txBody>
      </p:sp>
      <p:sp>
        <p:nvSpPr>
          <p:cNvPr id="3072" name="Google Shape;3072;p34"/>
          <p:cNvSpPr txBox="1"/>
          <p:nvPr>
            <p:ph idx="1" type="body"/>
          </p:nvPr>
        </p:nvSpPr>
        <p:spPr>
          <a:xfrm>
            <a:off x="914400" y="1784350"/>
            <a:ext cx="7772400" cy="4572000"/>
          </a:xfrm>
          <a:prstGeom prst="rect">
            <a:avLst/>
          </a:prstGeom>
          <a:noFill/>
          <a:ln>
            <a:noFill/>
          </a:ln>
        </p:spPr>
        <p:txBody>
          <a:bodyPr anchorCtr="0" anchor="t" bIns="45700" lIns="91425" spcFirstLastPara="1" rIns="91425" wrap="square" tIns="45700">
            <a:noAutofit/>
          </a:bodyPr>
          <a:lstStyle/>
          <a:p>
            <a:pPr indent="-161924" lvl="0" marL="411163" rtl="0" algn="l">
              <a:spcBef>
                <a:spcPts val="0"/>
              </a:spcBef>
              <a:spcAft>
                <a:spcPts val="0"/>
              </a:spcAft>
              <a:buSzPts val="2850"/>
              <a:buNone/>
            </a:pPr>
            <a:r>
              <a:t/>
            </a:r>
            <a:endParaRPr/>
          </a:p>
        </p:txBody>
      </p:sp>
      <p:pic>
        <p:nvPicPr>
          <p:cNvPr descr="http://cs407827.userapi.com/v407827240/5a42/-NligXnJPA0.jpg" id="3073" name="Google Shape;3073;p34"/>
          <p:cNvPicPr preferRelativeResize="0"/>
          <p:nvPr/>
        </p:nvPicPr>
        <p:blipFill rotWithShape="1">
          <a:blip r:embed="rId3">
            <a:alphaModFix/>
          </a:blip>
          <a:srcRect b="0" l="0" r="0" t="0"/>
          <a:stretch/>
        </p:blipFill>
        <p:spPr>
          <a:xfrm>
            <a:off x="2051720" y="1988840"/>
            <a:ext cx="5210944" cy="44379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71"/>
                                        </p:tgtEl>
                                        <p:attrNameLst>
                                          <p:attrName>style.visibility</p:attrName>
                                        </p:attrNameLst>
                                      </p:cBhvr>
                                      <p:to>
                                        <p:strVal val="visible"/>
                                      </p:to>
                                    </p:set>
                                    <p:animEffect filter="fade" transition="in">
                                      <p:cBhvr>
                                        <p:cTn dur="2000"/>
                                        <p:tgtEl>
                                          <p:spTgt spid="30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7" name="Shape 3077"/>
        <p:cNvGrpSpPr/>
        <p:nvPr/>
      </p:nvGrpSpPr>
      <p:grpSpPr>
        <a:xfrm>
          <a:off x="0" y="0"/>
          <a:ext cx="0" cy="0"/>
          <a:chOff x="0" y="0"/>
          <a:chExt cx="0" cy="0"/>
        </a:xfrm>
      </p:grpSpPr>
      <p:pic>
        <p:nvPicPr>
          <p:cNvPr descr="http://cs319526.userapi.com/v319526240/175/lFUQUYqNlv0.jpg" id="3078" name="Google Shape;3078;p35"/>
          <p:cNvPicPr preferRelativeResize="0"/>
          <p:nvPr>
            <p:ph idx="1" type="body"/>
          </p:nvPr>
        </p:nvPicPr>
        <p:blipFill rotWithShape="1">
          <a:blip r:embed="rId3">
            <a:alphaModFix/>
          </a:blip>
          <a:srcRect b="0" l="0" r="0" t="0"/>
          <a:stretch/>
        </p:blipFill>
        <p:spPr>
          <a:xfrm>
            <a:off x="1920240" y="2026920"/>
            <a:ext cx="5303520" cy="3566160"/>
          </a:xfrm>
          <a:prstGeom prst="rect">
            <a:avLst/>
          </a:prstGeom>
          <a:noFill/>
          <a:ln cap="sq" cmpd="thickThin" w="88900">
            <a:solidFill>
              <a:srgbClr val="000000"/>
            </a:solidFill>
            <a:prstDash val="solid"/>
            <a:round/>
            <a:headEnd len="sm" w="sm" type="none"/>
            <a:tailEnd len="sm" w="sm" type="none"/>
          </a:ln>
        </p:spPr>
      </p:pic>
      <p:sp>
        <p:nvSpPr>
          <p:cNvPr id="3079" name="Google Shape;3079;p35"/>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None/>
            </a:pPr>
            <a:r>
              <a:rPr b="1" lang="el-GR" sz="3780">
                <a:solidFill>
                  <a:srgbClr val="FFBD5B"/>
                </a:solidFill>
              </a:rPr>
              <a:t>ΠΑΝΤΙΚΑΠΙΟΝ</a:t>
            </a:r>
            <a:br>
              <a:rPr b="1" lang="el-GR" sz="3780">
                <a:solidFill>
                  <a:srgbClr val="FFBD5B"/>
                </a:solidFill>
              </a:rPr>
            </a:br>
            <a:r>
              <a:rPr b="1" lang="el-GR" sz="3780">
                <a:solidFill>
                  <a:srgbClr val="FFBD5B"/>
                </a:solidFill>
              </a:rPr>
              <a:t>Αρχαία ελληνική πόλη στον Πόντο</a:t>
            </a:r>
            <a:endParaRPr b="1" sz="3780">
              <a:solidFill>
                <a:srgbClr val="FFBD5B"/>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79"/>
                                        </p:tgtEl>
                                        <p:attrNameLst>
                                          <p:attrName>style.visibility</p:attrName>
                                        </p:attrNameLst>
                                      </p:cBhvr>
                                      <p:to>
                                        <p:strVal val="visible"/>
                                      </p:to>
                                    </p:set>
                                    <p:animEffect filter="fade" transition="in">
                                      <p:cBhvr>
                                        <p:cTn dur="2000"/>
                                        <p:tgtEl>
                                          <p:spTgt spid="3079"/>
                                        </p:tgtEl>
                                      </p:cBhvr>
                                    </p:animEffect>
                                  </p:childTnLst>
                                </p:cTn>
                              </p:par>
                            </p:childTnLst>
                          </p:cTn>
                        </p:par>
                        <p:par>
                          <p:cTn fill="hold">
                            <p:stCondLst>
                              <p:cond delay="2000"/>
                            </p:stCondLst>
                            <p:childTnLst>
                              <p:par>
                                <p:cTn fill="hold" nodeType="afterEffect" presetClass="entr" presetID="23" presetSubtype="16">
                                  <p:stCondLst>
                                    <p:cond delay="0"/>
                                  </p:stCondLst>
                                  <p:childTnLst>
                                    <p:set>
                                      <p:cBhvr>
                                        <p:cTn dur="1" fill="hold">
                                          <p:stCondLst>
                                            <p:cond delay="0"/>
                                          </p:stCondLst>
                                        </p:cTn>
                                        <p:tgtEl>
                                          <p:spTgt spid="3078"/>
                                        </p:tgtEl>
                                        <p:attrNameLst>
                                          <p:attrName>style.visibility</p:attrName>
                                        </p:attrNameLst>
                                      </p:cBhvr>
                                      <p:to>
                                        <p:strVal val="visible"/>
                                      </p:to>
                                    </p:set>
                                    <p:anim calcmode="lin" valueType="num">
                                      <p:cBhvr additive="base">
                                        <p:cTn dur="2000"/>
                                        <p:tgtEl>
                                          <p:spTgt spid="3078"/>
                                        </p:tgtEl>
                                        <p:attrNameLst>
                                          <p:attrName>ppt_w</p:attrName>
                                        </p:attrNameLst>
                                      </p:cBhvr>
                                      <p:tavLst>
                                        <p:tav fmla="" tm="0">
                                          <p:val>
                                            <p:strVal val="0"/>
                                          </p:val>
                                        </p:tav>
                                        <p:tav fmla="" tm="100000">
                                          <p:val>
                                            <p:strVal val="#ppt_w"/>
                                          </p:val>
                                        </p:tav>
                                      </p:tavLst>
                                    </p:anim>
                                    <p:anim calcmode="lin" valueType="num">
                                      <p:cBhvr additive="base">
                                        <p:cTn dur="2000"/>
                                        <p:tgtEl>
                                          <p:spTgt spid="307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3" name="Shape 3083"/>
        <p:cNvGrpSpPr/>
        <p:nvPr/>
      </p:nvGrpSpPr>
      <p:grpSpPr>
        <a:xfrm>
          <a:off x="0" y="0"/>
          <a:ext cx="0" cy="0"/>
          <a:chOff x="0" y="0"/>
          <a:chExt cx="0" cy="0"/>
        </a:xfrm>
      </p:grpSpPr>
      <p:pic>
        <p:nvPicPr>
          <p:cNvPr descr="http://cs319527.userapi.com/v319527240/37f/8lA9WjEx5Sc.jpg" id="3084" name="Google Shape;3084;p36"/>
          <p:cNvPicPr preferRelativeResize="0"/>
          <p:nvPr/>
        </p:nvPicPr>
        <p:blipFill rotWithShape="1">
          <a:blip r:embed="rId3">
            <a:alphaModFix/>
          </a:blip>
          <a:srcRect b="0" l="0" r="0" t="0"/>
          <a:stretch/>
        </p:blipFill>
        <p:spPr>
          <a:xfrm>
            <a:off x="1331640" y="1844824"/>
            <a:ext cx="6096000" cy="4038601"/>
          </a:xfrm>
          <a:prstGeom prst="rect">
            <a:avLst/>
          </a:prstGeom>
          <a:solidFill>
            <a:srgbClr val="ECECEC"/>
          </a:solidFill>
          <a:ln cap="sq" cmpd="sng" w="1905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085" name="Google Shape;3085;p36"/>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None/>
            </a:pPr>
            <a:r>
              <a:rPr b="1" lang="el-GR" sz="2800">
                <a:solidFill>
                  <a:srgbClr val="FFBD5B"/>
                </a:solidFill>
              </a:rPr>
              <a:t>Αρχαίος ελληνικός τάφος στο Ποντικάπιο του Πόντου </a:t>
            </a:r>
            <a:br>
              <a:rPr b="1" lang="el-GR" sz="2800">
                <a:solidFill>
                  <a:srgbClr val="FFBD5B"/>
                </a:solidFill>
              </a:rPr>
            </a:br>
            <a:r>
              <a:rPr b="1" lang="el-GR" sz="2800">
                <a:solidFill>
                  <a:srgbClr val="FFBD5B"/>
                </a:solidFill>
              </a:rPr>
              <a:t>όπως  ακριβώς των Ατρειδών στις Μυκήνες</a:t>
            </a:r>
            <a:endParaRPr b="1" sz="2800">
              <a:solidFill>
                <a:srgbClr val="FFBD5B"/>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85"/>
                                        </p:tgtEl>
                                        <p:attrNameLst>
                                          <p:attrName>style.visibility</p:attrName>
                                        </p:attrNameLst>
                                      </p:cBhvr>
                                      <p:to>
                                        <p:strVal val="visible"/>
                                      </p:to>
                                    </p:set>
                                    <p:animEffect filter="fade" transition="in">
                                      <p:cBhvr>
                                        <p:cTn dur="2000"/>
                                        <p:tgtEl>
                                          <p:spTgt spid="3085"/>
                                        </p:tgtEl>
                                      </p:cBhvr>
                                    </p:animEffect>
                                  </p:childTnLst>
                                </p:cTn>
                              </p:par>
                              <p:par>
                                <p:cTn fill="hold" nodeType="withEffect" presetClass="entr" presetID="10" presetSubtype="0">
                                  <p:stCondLst>
                                    <p:cond delay="0"/>
                                  </p:stCondLst>
                                  <p:childTnLst>
                                    <p:set>
                                      <p:cBhvr>
                                        <p:cTn dur="1" fill="hold">
                                          <p:stCondLst>
                                            <p:cond delay="0"/>
                                          </p:stCondLst>
                                        </p:cTn>
                                        <p:tgtEl>
                                          <p:spTgt spid="3084"/>
                                        </p:tgtEl>
                                        <p:attrNameLst>
                                          <p:attrName>style.visibility</p:attrName>
                                        </p:attrNameLst>
                                      </p:cBhvr>
                                      <p:to>
                                        <p:strVal val="visible"/>
                                      </p:to>
                                    </p:set>
                                    <p:animEffect filter="fade" transition="in">
                                      <p:cBhvr>
                                        <p:cTn dur="2000"/>
                                        <p:tgtEl>
                                          <p:spTgt spid="30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9" name="Shape 3089"/>
        <p:cNvGrpSpPr/>
        <p:nvPr/>
      </p:nvGrpSpPr>
      <p:grpSpPr>
        <a:xfrm>
          <a:off x="0" y="0"/>
          <a:ext cx="0" cy="0"/>
          <a:chOff x="0" y="0"/>
          <a:chExt cx="0" cy="0"/>
        </a:xfrm>
      </p:grpSpPr>
      <p:sp>
        <p:nvSpPr>
          <p:cNvPr id="3090" name="Google Shape;3090;p37"/>
          <p:cNvSpPr txBox="1"/>
          <p:nvPr>
            <p:ph type="title"/>
          </p:nvPr>
        </p:nvSpPr>
        <p:spPr>
          <a:xfrm>
            <a:off x="914400" y="512064"/>
            <a:ext cx="7772400" cy="9144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rPr b="1" lang="el-GR" sz="3200">
                <a:solidFill>
                  <a:srgbClr val="FF5092"/>
                </a:solidFill>
              </a:rPr>
              <a:t>ΕΛΛΗΝΙΚΕΣ ΑΡΧΑΙΟΤΗΤΕΣ ΣΤΟΝ ΠΟΝΤΟ</a:t>
            </a:r>
            <a:endParaRPr b="1" sz="3200">
              <a:solidFill>
                <a:srgbClr val="FF5092"/>
              </a:solidFill>
            </a:endParaRPr>
          </a:p>
        </p:txBody>
      </p:sp>
      <p:sp>
        <p:nvSpPr>
          <p:cNvPr id="3091" name="Google Shape;3091;p37"/>
          <p:cNvSpPr txBox="1"/>
          <p:nvPr>
            <p:ph idx="1" type="body"/>
          </p:nvPr>
        </p:nvSpPr>
        <p:spPr>
          <a:xfrm>
            <a:off x="914400" y="1784350"/>
            <a:ext cx="7772400" cy="4572000"/>
          </a:xfrm>
          <a:prstGeom prst="rect">
            <a:avLst/>
          </a:prstGeom>
          <a:noFill/>
          <a:ln>
            <a:noFill/>
          </a:ln>
        </p:spPr>
        <p:txBody>
          <a:bodyPr anchorCtr="0" anchor="t" bIns="45700" lIns="91425" spcFirstLastPara="1" rIns="91425" wrap="square" tIns="45700">
            <a:noAutofit/>
          </a:bodyPr>
          <a:lstStyle/>
          <a:p>
            <a:pPr indent="-161924" lvl="0" marL="411163" rtl="0" algn="l">
              <a:spcBef>
                <a:spcPts val="0"/>
              </a:spcBef>
              <a:spcAft>
                <a:spcPts val="0"/>
              </a:spcAft>
              <a:buSzPts val="2850"/>
              <a:buNone/>
            </a:pPr>
            <a:r>
              <a:t/>
            </a:r>
            <a:endParaRPr/>
          </a:p>
        </p:txBody>
      </p:sp>
      <p:pic>
        <p:nvPicPr>
          <p:cNvPr id="3092" name="Google Shape;3092;p37"/>
          <p:cNvPicPr preferRelativeResize="0"/>
          <p:nvPr/>
        </p:nvPicPr>
        <p:blipFill rotWithShape="1">
          <a:blip r:embed="rId3">
            <a:alphaModFix/>
          </a:blip>
          <a:srcRect b="0" l="0" r="0" t="0"/>
          <a:stretch/>
        </p:blipFill>
        <p:spPr>
          <a:xfrm>
            <a:off x="1259632" y="1124744"/>
            <a:ext cx="6935788" cy="520223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90"/>
                                        </p:tgtEl>
                                        <p:attrNameLst>
                                          <p:attrName>style.visibility</p:attrName>
                                        </p:attrNameLst>
                                      </p:cBhvr>
                                      <p:to>
                                        <p:strVal val="visible"/>
                                      </p:to>
                                    </p:set>
                                    <p:animEffect filter="fade" transition="in">
                                      <p:cBhvr>
                                        <p:cTn dur="2000"/>
                                        <p:tgtEl>
                                          <p:spTgt spid="3090"/>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092"/>
                                        </p:tgtEl>
                                        <p:attrNameLst>
                                          <p:attrName>style.visibility</p:attrName>
                                        </p:attrNameLst>
                                      </p:cBhvr>
                                      <p:to>
                                        <p:strVal val="visible"/>
                                      </p:to>
                                    </p:set>
                                    <p:animEffect filter="fade" transition="in">
                                      <p:cBhvr>
                                        <p:cTn dur="2000"/>
                                        <p:tgtEl>
                                          <p:spTgt spid="30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6" name="Shape 3096"/>
        <p:cNvGrpSpPr/>
        <p:nvPr/>
      </p:nvGrpSpPr>
      <p:grpSpPr>
        <a:xfrm>
          <a:off x="0" y="0"/>
          <a:ext cx="0" cy="0"/>
          <a:chOff x="0" y="0"/>
          <a:chExt cx="0" cy="0"/>
        </a:xfrm>
      </p:grpSpPr>
      <p:sp>
        <p:nvSpPr>
          <p:cNvPr id="3097" name="Google Shape;3097;p38"/>
          <p:cNvSpPr txBox="1"/>
          <p:nvPr>
            <p:ph type="title"/>
          </p:nvPr>
        </p:nvSpPr>
        <p:spPr>
          <a:xfrm>
            <a:off x="914400" y="512763"/>
            <a:ext cx="7772400" cy="914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l-GR" sz="2800">
                <a:solidFill>
                  <a:srgbClr val="C1EDFF"/>
                </a:solidFill>
              </a:rPr>
              <a:t>Αρχαίος ελληνικός ναός στον Πόντο</a:t>
            </a:r>
            <a:endParaRPr sz="2800">
              <a:solidFill>
                <a:srgbClr val="C1EDFF"/>
              </a:solidFill>
            </a:endParaRPr>
          </a:p>
        </p:txBody>
      </p:sp>
      <p:sp>
        <p:nvSpPr>
          <p:cNvPr id="3098" name="Google Shape;3098;p38"/>
          <p:cNvSpPr txBox="1"/>
          <p:nvPr>
            <p:ph idx="1" type="body"/>
          </p:nvPr>
        </p:nvSpPr>
        <p:spPr>
          <a:xfrm>
            <a:off x="914400" y="1784350"/>
            <a:ext cx="7772400" cy="4572000"/>
          </a:xfrm>
          <a:prstGeom prst="rect">
            <a:avLst/>
          </a:prstGeom>
          <a:noFill/>
          <a:ln>
            <a:noFill/>
          </a:ln>
        </p:spPr>
        <p:txBody>
          <a:bodyPr anchorCtr="0" anchor="t" bIns="45700" lIns="91425" spcFirstLastPara="1" rIns="91425" wrap="square" tIns="45700">
            <a:noAutofit/>
          </a:bodyPr>
          <a:lstStyle/>
          <a:p>
            <a:pPr indent="-161924" lvl="0" marL="411163" rtl="0" algn="l">
              <a:spcBef>
                <a:spcPts val="0"/>
              </a:spcBef>
              <a:spcAft>
                <a:spcPts val="0"/>
              </a:spcAft>
              <a:buSzPts val="2850"/>
              <a:buNone/>
            </a:pPr>
            <a:r>
              <a:t/>
            </a:r>
            <a:endParaRPr/>
          </a:p>
        </p:txBody>
      </p:sp>
      <p:pic>
        <p:nvPicPr>
          <p:cNvPr id="3099" name="Google Shape;3099;p38"/>
          <p:cNvPicPr preferRelativeResize="0"/>
          <p:nvPr/>
        </p:nvPicPr>
        <p:blipFill rotWithShape="1">
          <a:blip r:embed="rId3">
            <a:alphaModFix/>
          </a:blip>
          <a:srcRect b="0" l="0" r="0" t="0"/>
          <a:stretch/>
        </p:blipFill>
        <p:spPr>
          <a:xfrm>
            <a:off x="1979613" y="1412875"/>
            <a:ext cx="5334000" cy="3994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99"/>
                                        </p:tgtEl>
                                        <p:attrNameLst>
                                          <p:attrName>style.visibility</p:attrName>
                                        </p:attrNameLst>
                                      </p:cBhvr>
                                      <p:to>
                                        <p:strVal val="visible"/>
                                      </p:to>
                                    </p:set>
                                    <p:animEffect filter="fade" transition="in">
                                      <p:cBhvr>
                                        <p:cTn dur="1000"/>
                                        <p:tgtEl>
                                          <p:spTgt spid="3099"/>
                                        </p:tgtEl>
                                      </p:cBhvr>
                                    </p:animEffect>
                                  </p:childTnLst>
                                </p:cTn>
                              </p:par>
                              <p:par>
                                <p:cTn fill="hold" nodeType="withEffect" presetClass="entr" presetID="10" presetSubtype="0">
                                  <p:stCondLst>
                                    <p:cond delay="0"/>
                                  </p:stCondLst>
                                  <p:childTnLst>
                                    <p:set>
                                      <p:cBhvr>
                                        <p:cTn dur="1" fill="hold">
                                          <p:stCondLst>
                                            <p:cond delay="0"/>
                                          </p:stCondLst>
                                        </p:cTn>
                                        <p:tgtEl>
                                          <p:spTgt spid="3097"/>
                                        </p:tgtEl>
                                        <p:attrNameLst>
                                          <p:attrName>style.visibility</p:attrName>
                                        </p:attrNameLst>
                                      </p:cBhvr>
                                      <p:to>
                                        <p:strVal val="visible"/>
                                      </p:to>
                                    </p:set>
                                    <p:animEffect filter="fade" transition="in">
                                      <p:cBhvr>
                                        <p:cTn dur="2000"/>
                                        <p:tgtEl>
                                          <p:spTgt spid="30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3" name="Shape 3103"/>
        <p:cNvGrpSpPr/>
        <p:nvPr/>
      </p:nvGrpSpPr>
      <p:grpSpPr>
        <a:xfrm>
          <a:off x="0" y="0"/>
          <a:ext cx="0" cy="0"/>
          <a:chOff x="0" y="0"/>
          <a:chExt cx="0" cy="0"/>
        </a:xfrm>
      </p:grpSpPr>
      <p:sp>
        <p:nvSpPr>
          <p:cNvPr id="3104" name="Google Shape;3104;p39"/>
          <p:cNvSpPr txBox="1"/>
          <p:nvPr>
            <p:ph type="title"/>
          </p:nvPr>
        </p:nvSpPr>
        <p:spPr>
          <a:xfrm>
            <a:off x="914400" y="512763"/>
            <a:ext cx="7772400" cy="91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solidFill>
                <a:srgbClr val="C1EDFF"/>
              </a:solidFill>
            </a:endParaRPr>
          </a:p>
        </p:txBody>
      </p:sp>
      <p:pic>
        <p:nvPicPr>
          <p:cNvPr descr="http://cs9215.userapi.com/u15337637/111578050/x_3974e988.jpg" id="3105" name="Google Shape;3105;p39"/>
          <p:cNvPicPr preferRelativeResize="0"/>
          <p:nvPr/>
        </p:nvPicPr>
        <p:blipFill rotWithShape="1">
          <a:blip r:embed="rId3">
            <a:alphaModFix/>
          </a:blip>
          <a:srcRect b="0" l="0" r="0" t="0"/>
          <a:stretch/>
        </p:blipFill>
        <p:spPr>
          <a:xfrm>
            <a:off x="0" y="548680"/>
            <a:ext cx="4572000" cy="6096001"/>
          </a:xfrm>
          <a:prstGeom prst="rect">
            <a:avLst/>
          </a:prstGeom>
          <a:noFill/>
          <a:ln>
            <a:noFill/>
          </a:ln>
        </p:spPr>
      </p:pic>
      <p:pic>
        <p:nvPicPr>
          <p:cNvPr descr="http://cs9215.userapi.com/u15337637/111578050/x_8d3267bf.jpg" id="3106" name="Google Shape;3106;p39"/>
          <p:cNvPicPr preferRelativeResize="0"/>
          <p:nvPr/>
        </p:nvPicPr>
        <p:blipFill rotWithShape="1">
          <a:blip r:embed="rId4">
            <a:alphaModFix/>
          </a:blip>
          <a:srcRect b="0" l="0" r="0" t="0"/>
          <a:stretch/>
        </p:blipFill>
        <p:spPr>
          <a:xfrm>
            <a:off x="4356100" y="260350"/>
            <a:ext cx="4572000" cy="6096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9" name="Shape 2839"/>
        <p:cNvGrpSpPr/>
        <p:nvPr/>
      </p:nvGrpSpPr>
      <p:grpSpPr>
        <a:xfrm>
          <a:off x="0" y="0"/>
          <a:ext cx="0" cy="0"/>
          <a:chOff x="0" y="0"/>
          <a:chExt cx="0" cy="0"/>
        </a:xfrm>
      </p:grpSpPr>
      <p:sp>
        <p:nvSpPr>
          <p:cNvPr id="2840" name="Google Shape;2840;p4"/>
          <p:cNvSpPr txBox="1"/>
          <p:nvPr>
            <p:ph idx="1" type="body"/>
          </p:nvPr>
        </p:nvSpPr>
        <p:spPr>
          <a:xfrm>
            <a:off x="457200" y="1524000"/>
            <a:ext cx="8229600" cy="4572000"/>
          </a:xfrm>
          <a:prstGeom prst="rect">
            <a:avLst/>
          </a:prstGeom>
          <a:noFill/>
          <a:ln>
            <a:noFill/>
          </a:ln>
        </p:spPr>
        <p:txBody>
          <a:bodyPr anchorCtr="0" anchor="t" bIns="45700" lIns="91425" spcFirstLastPara="1" rIns="91425" wrap="square" tIns="45700">
            <a:normAutofit/>
          </a:bodyPr>
          <a:lstStyle/>
          <a:p>
            <a:pPr indent="-144780" lvl="0" marL="274320" rtl="0" algn="l">
              <a:spcBef>
                <a:spcPts val="0"/>
              </a:spcBef>
              <a:spcAft>
                <a:spcPts val="0"/>
              </a:spcAft>
              <a:buSzPts val="2040"/>
              <a:buFont typeface="Noto Sans Symbols"/>
              <a:buNone/>
            </a:pPr>
            <a:r>
              <a:t/>
            </a:r>
            <a:endParaRPr b="1" sz="2400">
              <a:solidFill>
                <a:srgbClr val="F1A9BF"/>
              </a:solidFill>
            </a:endParaRPr>
          </a:p>
          <a:p>
            <a:pPr indent="-144780" lvl="0" marL="274320" rtl="0" algn="l">
              <a:spcBef>
                <a:spcPts val="600"/>
              </a:spcBef>
              <a:spcAft>
                <a:spcPts val="0"/>
              </a:spcAft>
              <a:buSzPts val="2040"/>
              <a:buFont typeface="Noto Sans Symbols"/>
              <a:buNone/>
            </a:pPr>
            <a:r>
              <a:t/>
            </a:r>
            <a:endParaRPr b="1" sz="2400">
              <a:solidFill>
                <a:srgbClr val="F1A9BF"/>
              </a:solidFill>
            </a:endParaRPr>
          </a:p>
          <a:p>
            <a:pPr indent="-144780" lvl="0" marL="274320" rtl="0" algn="l">
              <a:spcBef>
                <a:spcPts val="600"/>
              </a:spcBef>
              <a:spcAft>
                <a:spcPts val="0"/>
              </a:spcAft>
              <a:buSzPts val="2040"/>
              <a:buFont typeface="Noto Sans Symbols"/>
              <a:buNone/>
            </a:pPr>
            <a:r>
              <a:t/>
            </a:r>
            <a:endParaRPr b="1" sz="2400">
              <a:solidFill>
                <a:srgbClr val="F1A9BF"/>
              </a:solidFill>
            </a:endParaRPr>
          </a:p>
          <a:p>
            <a:pPr indent="-144780" lvl="0" marL="274320" rtl="0" algn="l">
              <a:spcBef>
                <a:spcPts val="600"/>
              </a:spcBef>
              <a:spcAft>
                <a:spcPts val="0"/>
              </a:spcAft>
              <a:buSzPts val="2040"/>
              <a:buFont typeface="Noto Sans Symbols"/>
              <a:buNone/>
            </a:pPr>
            <a:r>
              <a:t/>
            </a:r>
            <a:endParaRPr b="1" sz="2400">
              <a:solidFill>
                <a:srgbClr val="F1A9BF"/>
              </a:solidFill>
            </a:endParaRPr>
          </a:p>
          <a:p>
            <a:pPr indent="-144780" lvl="0" marL="274320" rtl="0" algn="l">
              <a:spcBef>
                <a:spcPts val="600"/>
              </a:spcBef>
              <a:spcAft>
                <a:spcPts val="0"/>
              </a:spcAft>
              <a:buSzPts val="2040"/>
              <a:buFont typeface="Noto Sans Symbols"/>
              <a:buNone/>
            </a:pPr>
            <a:r>
              <a:t/>
            </a:r>
            <a:endParaRPr b="1" sz="2400">
              <a:solidFill>
                <a:srgbClr val="F1A9BF"/>
              </a:solidFill>
            </a:endParaRPr>
          </a:p>
          <a:p>
            <a:pPr indent="-144780" lvl="0" marL="274320" rtl="0" algn="l">
              <a:spcBef>
                <a:spcPts val="600"/>
              </a:spcBef>
              <a:spcAft>
                <a:spcPts val="0"/>
              </a:spcAft>
              <a:buSzPts val="2040"/>
              <a:buFont typeface="Noto Sans Symbols"/>
              <a:buNone/>
            </a:pPr>
            <a:r>
              <a:t/>
            </a:r>
            <a:endParaRPr b="1" sz="2400">
              <a:solidFill>
                <a:srgbClr val="F1A9BF"/>
              </a:solidFill>
            </a:endParaRPr>
          </a:p>
          <a:p>
            <a:pPr indent="-144780" lvl="0" marL="274320" rtl="0" algn="l">
              <a:spcBef>
                <a:spcPts val="600"/>
              </a:spcBef>
              <a:spcAft>
                <a:spcPts val="0"/>
              </a:spcAft>
              <a:buSzPts val="2040"/>
              <a:buFont typeface="Noto Sans Symbols"/>
              <a:buNone/>
            </a:pPr>
            <a:r>
              <a:t/>
            </a:r>
            <a:endParaRPr b="1" sz="2400">
              <a:solidFill>
                <a:srgbClr val="F1A9BF"/>
              </a:solidFill>
            </a:endParaRPr>
          </a:p>
          <a:p>
            <a:pPr indent="-274320" lvl="0" marL="274320" rtl="0" algn="l">
              <a:spcBef>
                <a:spcPts val="600"/>
              </a:spcBef>
              <a:spcAft>
                <a:spcPts val="0"/>
              </a:spcAft>
              <a:buSzPts val="2040"/>
              <a:buFont typeface="Noto Sans Symbols"/>
              <a:buChar char="⚫"/>
            </a:pPr>
            <a:r>
              <a:rPr b="1" lang="el-GR" sz="2400">
                <a:solidFill>
                  <a:srgbClr val="F1A9BF"/>
                </a:solidFill>
              </a:rPr>
              <a:t> Ο ελληνικός πολιτισμός επηρεάζει από τότε  μέχρι και σήμερα την ιστορία της Ευρώπης και όλου του κόσμου.</a:t>
            </a:r>
            <a:endParaRPr/>
          </a:p>
          <a:p>
            <a:pPr indent="-133985" lvl="0" marL="274320" rtl="0" algn="l">
              <a:spcBef>
                <a:spcPts val="600"/>
              </a:spcBef>
              <a:spcAft>
                <a:spcPts val="0"/>
              </a:spcAft>
              <a:buSzPts val="2210"/>
              <a:buFont typeface="Noto Sans Symbols"/>
              <a:buNone/>
            </a:pPr>
            <a:r>
              <a:t/>
            </a:r>
            <a:endParaRPr b="1">
              <a:solidFill>
                <a:srgbClr val="F1A9BF"/>
              </a:solidFill>
            </a:endParaRPr>
          </a:p>
        </p:txBody>
      </p:sp>
      <p:sp>
        <p:nvSpPr>
          <p:cNvPr id="2841" name="Google Shape;2841;p4"/>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None/>
            </a:pPr>
            <a:r>
              <a:t/>
            </a:r>
            <a:endParaRPr/>
          </a:p>
        </p:txBody>
      </p:sp>
      <p:sp>
        <p:nvSpPr>
          <p:cNvPr id="2842" name="Google Shape;2842;p4"/>
          <p:cNvSpPr/>
          <p:nvPr/>
        </p:nvSpPr>
        <p:spPr>
          <a:xfrm>
            <a:off x="467544" y="404664"/>
            <a:ext cx="7992888"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l-GR" sz="2400" u="none" cap="none" strike="noStrike">
                <a:solidFill>
                  <a:srgbClr val="6F6702"/>
                </a:solidFill>
                <a:latin typeface="Constantia"/>
                <a:ea typeface="Constantia"/>
                <a:cs typeface="Constantia"/>
                <a:sym typeface="Constantia"/>
              </a:rPr>
              <a:t>Οι  Έλληνες καλλιεργούν το αλφάβητο, τα μαθηματικά, τη γεωμετρία, την ιατρική, την αστρονομία,τη μουσική,την ποίηση, το θέατρο,τη γυμναστική, τη ρητορική,τη φιλοσοφία, τη γεωγραφία, την ιστορία,την αρχιτεκτονική, τη γλυπτική, τη ζωγραφική.                                                                                                                        </a:t>
            </a:r>
            <a:r>
              <a:rPr b="0" i="0" lang="el-GR" sz="1800" u="none" cap="none" strike="noStrike">
                <a:solidFill>
                  <a:srgbClr val="6F6702"/>
                </a:solidFill>
                <a:latin typeface="Constantia"/>
                <a:ea typeface="Constantia"/>
                <a:cs typeface="Constantia"/>
                <a:sym typeface="Constantia"/>
              </a:rPr>
              <a:t>                                                  </a:t>
            </a:r>
            <a:endParaRPr/>
          </a:p>
        </p:txBody>
      </p:sp>
      <p:pic>
        <p:nvPicPr>
          <p:cNvPr descr="Ναός" id="2843" name="Google Shape;2843;p4"/>
          <p:cNvPicPr preferRelativeResize="0"/>
          <p:nvPr/>
        </p:nvPicPr>
        <p:blipFill rotWithShape="1">
          <a:blip r:embed="rId3">
            <a:alphaModFix/>
          </a:blip>
          <a:srcRect b="0" l="0" r="0" t="0"/>
          <a:stretch/>
        </p:blipFill>
        <p:spPr>
          <a:xfrm>
            <a:off x="2051050" y="2060575"/>
            <a:ext cx="4762500" cy="2371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42">
                                            <p:txEl>
                                              <p:pRg end="0" st="0"/>
                                            </p:txEl>
                                          </p:spTgt>
                                        </p:tgtEl>
                                        <p:attrNameLst>
                                          <p:attrName>style.visibility</p:attrName>
                                        </p:attrNameLst>
                                      </p:cBhvr>
                                      <p:to>
                                        <p:strVal val="visible"/>
                                      </p:to>
                                    </p:set>
                                    <p:animEffect filter="fade" transition="in">
                                      <p:cBhvr>
                                        <p:cTn dur="1000"/>
                                        <p:tgtEl>
                                          <p:spTgt spid="2842">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0" name="Shape 3110"/>
        <p:cNvGrpSpPr/>
        <p:nvPr/>
      </p:nvGrpSpPr>
      <p:grpSpPr>
        <a:xfrm>
          <a:off x="0" y="0"/>
          <a:ext cx="0" cy="0"/>
          <a:chOff x="0" y="0"/>
          <a:chExt cx="0" cy="0"/>
        </a:xfrm>
      </p:grpSpPr>
      <p:sp>
        <p:nvSpPr>
          <p:cNvPr id="3111" name="Google Shape;3111;p40"/>
          <p:cNvSpPr txBox="1"/>
          <p:nvPr>
            <p:ph type="title"/>
          </p:nvPr>
        </p:nvSpPr>
        <p:spPr>
          <a:xfrm>
            <a:off x="914400" y="512763"/>
            <a:ext cx="7772400" cy="91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solidFill>
                <a:srgbClr val="C1EDFF"/>
              </a:solidFill>
            </a:endParaRPr>
          </a:p>
        </p:txBody>
      </p:sp>
      <p:pic>
        <p:nvPicPr>
          <p:cNvPr descr="http://cs9215.userapi.com/u15337637/111578050/x_010a0fa0.jpg" id="3112" name="Google Shape;3112;p40"/>
          <p:cNvPicPr preferRelativeResize="0"/>
          <p:nvPr/>
        </p:nvPicPr>
        <p:blipFill rotWithShape="1">
          <a:blip r:embed="rId3">
            <a:alphaModFix/>
          </a:blip>
          <a:srcRect b="0" l="0" r="0" t="0"/>
          <a:stretch/>
        </p:blipFill>
        <p:spPr>
          <a:xfrm>
            <a:off x="2051720" y="1484784"/>
            <a:ext cx="6738860" cy="446449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12"/>
                                        </p:tgtEl>
                                        <p:attrNameLst>
                                          <p:attrName>style.visibility</p:attrName>
                                        </p:attrNameLst>
                                      </p:cBhvr>
                                      <p:to>
                                        <p:strVal val="visible"/>
                                      </p:to>
                                    </p:set>
                                    <p:animEffect filter="fade" transition="in">
                                      <p:cBhvr>
                                        <p:cTn dur="2000"/>
                                        <p:tgtEl>
                                          <p:spTgt spid="31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6" name="Shape 3116"/>
        <p:cNvGrpSpPr/>
        <p:nvPr/>
      </p:nvGrpSpPr>
      <p:grpSpPr>
        <a:xfrm>
          <a:off x="0" y="0"/>
          <a:ext cx="0" cy="0"/>
          <a:chOff x="0" y="0"/>
          <a:chExt cx="0" cy="0"/>
        </a:xfrm>
      </p:grpSpPr>
      <p:sp>
        <p:nvSpPr>
          <p:cNvPr id="3117" name="Google Shape;3117;p41"/>
          <p:cNvSpPr txBox="1"/>
          <p:nvPr>
            <p:ph type="title"/>
          </p:nvPr>
        </p:nvSpPr>
        <p:spPr>
          <a:xfrm>
            <a:off x="914400" y="512763"/>
            <a:ext cx="7772400" cy="91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solidFill>
                <a:srgbClr val="C1EDFF"/>
              </a:solidFill>
            </a:endParaRPr>
          </a:p>
        </p:txBody>
      </p:sp>
      <p:pic>
        <p:nvPicPr>
          <p:cNvPr descr="http://cs9215.userapi.com/u15337637/111578050/x_0f5bc9c0.jpg" id="3118" name="Google Shape;3118;p41"/>
          <p:cNvPicPr preferRelativeResize="0"/>
          <p:nvPr/>
        </p:nvPicPr>
        <p:blipFill rotWithShape="1">
          <a:blip r:embed="rId3">
            <a:alphaModFix/>
          </a:blip>
          <a:srcRect b="0" l="0" r="0" t="0"/>
          <a:stretch/>
        </p:blipFill>
        <p:spPr>
          <a:xfrm>
            <a:off x="3347864" y="548680"/>
            <a:ext cx="4572000" cy="6096001"/>
          </a:xfrm>
          <a:prstGeom prst="rect">
            <a:avLst/>
          </a:prstGeom>
          <a:noFill/>
          <a:ln>
            <a:noFill/>
          </a:ln>
        </p:spPr>
      </p:pic>
      <p:pic>
        <p:nvPicPr>
          <p:cNvPr descr="E:\Π\ΜΝΗΜΗ ΜΟΥ ΣΕ ΛΕΝΕ ΠΟΝΤΟ\ΦΩΤΟ ΓΙΑ ΠΟΝΤΟ\135_t.jpg" id="3119" name="Google Shape;3119;p41"/>
          <p:cNvPicPr preferRelativeResize="0"/>
          <p:nvPr/>
        </p:nvPicPr>
        <p:blipFill rotWithShape="1">
          <a:blip r:embed="rId4">
            <a:alphaModFix/>
          </a:blip>
          <a:srcRect b="13291" l="10500" r="39626" t="3613"/>
          <a:stretch/>
        </p:blipFill>
        <p:spPr>
          <a:xfrm>
            <a:off x="827584" y="2276872"/>
            <a:ext cx="1368152" cy="331236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18"/>
                                        </p:tgtEl>
                                        <p:attrNameLst>
                                          <p:attrName>style.visibility</p:attrName>
                                        </p:attrNameLst>
                                      </p:cBhvr>
                                      <p:to>
                                        <p:strVal val="visible"/>
                                      </p:to>
                                    </p:set>
                                    <p:animEffect filter="fade" transition="in">
                                      <p:cBhvr>
                                        <p:cTn dur="2000"/>
                                        <p:tgtEl>
                                          <p:spTgt spid="3118"/>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119"/>
                                        </p:tgtEl>
                                        <p:attrNameLst>
                                          <p:attrName>style.visibility</p:attrName>
                                        </p:attrNameLst>
                                      </p:cBhvr>
                                      <p:to>
                                        <p:strVal val="visible"/>
                                      </p:to>
                                    </p:set>
                                    <p:animEffect filter="fade" transition="in">
                                      <p:cBhvr>
                                        <p:cTn dur="2000"/>
                                        <p:tgtEl>
                                          <p:spTgt spid="31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3" name="Shape 3123"/>
        <p:cNvGrpSpPr/>
        <p:nvPr/>
      </p:nvGrpSpPr>
      <p:grpSpPr>
        <a:xfrm>
          <a:off x="0" y="0"/>
          <a:ext cx="0" cy="0"/>
          <a:chOff x="0" y="0"/>
          <a:chExt cx="0" cy="0"/>
        </a:xfrm>
      </p:grpSpPr>
      <p:sp>
        <p:nvSpPr>
          <p:cNvPr id="3124" name="Google Shape;3124;p42"/>
          <p:cNvSpPr txBox="1"/>
          <p:nvPr>
            <p:ph type="title"/>
          </p:nvPr>
        </p:nvSpPr>
        <p:spPr>
          <a:xfrm>
            <a:off x="914400" y="512763"/>
            <a:ext cx="7772400" cy="91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solidFill>
                <a:srgbClr val="C1EDFF"/>
              </a:solidFill>
            </a:endParaRPr>
          </a:p>
        </p:txBody>
      </p:sp>
      <p:pic>
        <p:nvPicPr>
          <p:cNvPr descr="http://cs421728.userapi.com/v421728240/22/REqFDWI7Dis.jpg" id="3125" name="Google Shape;3125;p42"/>
          <p:cNvPicPr preferRelativeResize="0"/>
          <p:nvPr/>
        </p:nvPicPr>
        <p:blipFill rotWithShape="1">
          <a:blip r:embed="rId3">
            <a:alphaModFix/>
          </a:blip>
          <a:srcRect b="0" l="0" r="0" t="0"/>
          <a:stretch/>
        </p:blipFill>
        <p:spPr>
          <a:xfrm>
            <a:off x="2267744" y="761999"/>
            <a:ext cx="4438650" cy="60960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25"/>
                                        </p:tgtEl>
                                        <p:attrNameLst>
                                          <p:attrName>style.visibility</p:attrName>
                                        </p:attrNameLst>
                                      </p:cBhvr>
                                      <p:to>
                                        <p:strVal val="visible"/>
                                      </p:to>
                                    </p:set>
                                    <p:animEffect filter="fade" transition="in">
                                      <p:cBhvr>
                                        <p:cTn dur="2000"/>
                                        <p:tgtEl>
                                          <p:spTgt spid="31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9" name="Shape 3129"/>
        <p:cNvGrpSpPr/>
        <p:nvPr/>
      </p:nvGrpSpPr>
      <p:grpSpPr>
        <a:xfrm>
          <a:off x="0" y="0"/>
          <a:ext cx="0" cy="0"/>
          <a:chOff x="0" y="0"/>
          <a:chExt cx="0" cy="0"/>
        </a:xfrm>
      </p:grpSpPr>
      <p:pic>
        <p:nvPicPr>
          <p:cNvPr id="3130" name="Google Shape;3130;p43"/>
          <p:cNvPicPr preferRelativeResize="0"/>
          <p:nvPr/>
        </p:nvPicPr>
        <p:blipFill rotWithShape="1">
          <a:blip r:embed="rId3">
            <a:alphaModFix/>
          </a:blip>
          <a:srcRect b="0" l="0" r="0" t="0"/>
          <a:stretch/>
        </p:blipFill>
        <p:spPr>
          <a:xfrm>
            <a:off x="1331640" y="404664"/>
            <a:ext cx="1062348" cy="1452763"/>
          </a:xfrm>
          <a:prstGeom prst="rect">
            <a:avLst/>
          </a:prstGeom>
          <a:noFill/>
          <a:ln>
            <a:noFill/>
          </a:ln>
        </p:spPr>
      </p:pic>
      <p:sp>
        <p:nvSpPr>
          <p:cNvPr id="3131" name="Google Shape;3131;p43"/>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None/>
            </a:pPr>
            <a:r>
              <a:rPr lang="el-GR" sz="3780"/>
              <a:t>                   Ο ΒΥΖΑΝΤΙΝΟΣ ΠΟΝΤΟΣ</a:t>
            </a:r>
            <a:endParaRPr sz="3780"/>
          </a:p>
        </p:txBody>
      </p:sp>
      <p:pic>
        <p:nvPicPr>
          <p:cNvPr descr="Αποτέλεσμα εικόνας για βυζντινος ποντος" id="3132" name="Google Shape;3132;p43"/>
          <p:cNvPicPr preferRelativeResize="0"/>
          <p:nvPr/>
        </p:nvPicPr>
        <p:blipFill rotWithShape="1">
          <a:blip r:embed="rId4">
            <a:alphaModFix/>
          </a:blip>
          <a:srcRect b="0" l="0" r="0" t="0"/>
          <a:stretch/>
        </p:blipFill>
        <p:spPr>
          <a:xfrm>
            <a:off x="2627784" y="1700808"/>
            <a:ext cx="4001487" cy="450614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6" name="Shape 3136"/>
        <p:cNvGrpSpPr/>
        <p:nvPr/>
      </p:nvGrpSpPr>
      <p:grpSpPr>
        <a:xfrm>
          <a:off x="0" y="0"/>
          <a:ext cx="0" cy="0"/>
          <a:chOff x="0" y="0"/>
          <a:chExt cx="0" cy="0"/>
        </a:xfrm>
      </p:grpSpPr>
      <p:sp>
        <p:nvSpPr>
          <p:cNvPr id="3137" name="Google Shape;3137;p44"/>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None/>
            </a:pPr>
            <a:r>
              <a:rPr lang="el-GR"/>
              <a:t>              ΤΡΑΠΕΖΟΥΝΤΑ</a:t>
            </a:r>
            <a:endParaRPr/>
          </a:p>
        </p:txBody>
      </p:sp>
      <p:pic>
        <p:nvPicPr>
          <p:cNvPr descr="Αποτέλεσμα εικόνας για βυζντινος ποντος" id="3138" name="Google Shape;3138;p44"/>
          <p:cNvPicPr preferRelativeResize="0"/>
          <p:nvPr/>
        </p:nvPicPr>
        <p:blipFill rotWithShape="1">
          <a:blip r:embed="rId3">
            <a:alphaModFix/>
          </a:blip>
          <a:srcRect b="5400" l="0" r="0" t="0"/>
          <a:stretch/>
        </p:blipFill>
        <p:spPr>
          <a:xfrm>
            <a:off x="266006" y="1360416"/>
            <a:ext cx="8347691" cy="329731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2" name="Shape 3142"/>
        <p:cNvGrpSpPr/>
        <p:nvPr/>
      </p:nvGrpSpPr>
      <p:grpSpPr>
        <a:xfrm>
          <a:off x="0" y="0"/>
          <a:ext cx="0" cy="0"/>
          <a:chOff x="0" y="0"/>
          <a:chExt cx="0" cy="0"/>
        </a:xfrm>
      </p:grpSpPr>
      <p:sp>
        <p:nvSpPr>
          <p:cNvPr id="3143" name="Google Shape;3143;p45"/>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None/>
            </a:pPr>
            <a:r>
              <a:t/>
            </a:r>
            <a:endParaRPr/>
          </a:p>
        </p:txBody>
      </p:sp>
      <p:pic>
        <p:nvPicPr>
          <p:cNvPr descr="http://www.zougla.gr/image.ashx?fid=1846265" id="3144" name="Google Shape;3144;p45"/>
          <p:cNvPicPr preferRelativeResize="0"/>
          <p:nvPr/>
        </p:nvPicPr>
        <p:blipFill rotWithShape="1">
          <a:blip r:embed="rId3">
            <a:alphaModFix/>
          </a:blip>
          <a:srcRect b="19530" l="14940" r="10404" t="10379"/>
          <a:stretch/>
        </p:blipFill>
        <p:spPr>
          <a:xfrm>
            <a:off x="2613025" y="260350"/>
            <a:ext cx="4408488" cy="64230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tile algn="tl" flip="none" tx="0" sx="100000" ty="0" sy="100000"/>
        </a:blipFill>
      </p:bgPr>
    </p:bg>
    <p:spTree>
      <p:nvGrpSpPr>
        <p:cNvPr id="3148" name="Shape 3148"/>
        <p:cNvGrpSpPr/>
        <p:nvPr/>
      </p:nvGrpSpPr>
      <p:grpSpPr>
        <a:xfrm>
          <a:off x="0" y="0"/>
          <a:ext cx="0" cy="0"/>
          <a:chOff x="0" y="0"/>
          <a:chExt cx="0" cy="0"/>
        </a:xfrm>
      </p:grpSpPr>
      <p:sp>
        <p:nvSpPr>
          <p:cNvPr id="3149" name="Google Shape;3149;p4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l-GR" sz="3959">
                <a:solidFill>
                  <a:srgbClr val="FFF0E6"/>
                </a:solidFill>
              </a:rPr>
              <a:t>ΜΟΝΑΣΤΗΡΙΑ ΚΑΙ ΕΚΚΛΗΣΙΕΣ </a:t>
            </a:r>
            <a:br>
              <a:rPr b="1" lang="el-GR" sz="3959">
                <a:solidFill>
                  <a:srgbClr val="FFF0E6"/>
                </a:solidFill>
              </a:rPr>
            </a:br>
            <a:r>
              <a:rPr b="1" lang="el-GR" sz="3959">
                <a:solidFill>
                  <a:srgbClr val="FFF0E6"/>
                </a:solidFill>
              </a:rPr>
              <a:t>ΣΤΟΝ ΠΟΝΤΟ</a:t>
            </a:r>
            <a:endParaRPr b="1" sz="3959">
              <a:solidFill>
                <a:srgbClr val="FFF0E6"/>
              </a:solidFill>
            </a:endParaRPr>
          </a:p>
        </p:txBody>
      </p:sp>
      <p:pic>
        <p:nvPicPr>
          <p:cNvPr descr="Περιδιαβαίνοντας τα Μοναστήρια του Πόντου..." id="3150" name="Google Shape;3150;p46"/>
          <p:cNvPicPr preferRelativeResize="0"/>
          <p:nvPr/>
        </p:nvPicPr>
        <p:blipFill rotWithShape="1">
          <a:blip r:embed="rId4">
            <a:alphaModFix/>
          </a:blip>
          <a:srcRect b="0" l="0" r="0" t="0"/>
          <a:stretch/>
        </p:blipFill>
        <p:spPr>
          <a:xfrm>
            <a:off x="323528" y="1628800"/>
            <a:ext cx="8510034" cy="468052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49"/>
                                        </p:tgtEl>
                                        <p:attrNameLst>
                                          <p:attrName>style.visibility</p:attrName>
                                        </p:attrNameLst>
                                      </p:cBhvr>
                                      <p:to>
                                        <p:strVal val="visible"/>
                                      </p:to>
                                    </p:set>
                                    <p:animEffect filter="fade" transition="in">
                                      <p:cBhvr>
                                        <p:cTn dur="1000"/>
                                        <p:tgtEl>
                                          <p:spTgt spid="3149"/>
                                        </p:tgtEl>
                                      </p:cBhvr>
                                    </p:animEffec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3150"/>
                                        </p:tgtEl>
                                        <p:attrNameLst>
                                          <p:attrName>style.visibility</p:attrName>
                                        </p:attrNameLst>
                                      </p:cBhvr>
                                      <p:to>
                                        <p:strVal val="visible"/>
                                      </p:to>
                                    </p:set>
                                    <p:anim calcmode="lin" valueType="num">
                                      <p:cBhvr additive="base">
                                        <p:cTn dur="2000"/>
                                        <p:tgtEl>
                                          <p:spTgt spid="3150"/>
                                        </p:tgtEl>
                                        <p:attrNameLst>
                                          <p:attrName>ppt_w</p:attrName>
                                        </p:attrNameLst>
                                      </p:cBhvr>
                                      <p:tavLst>
                                        <p:tav fmla="" tm="0">
                                          <p:val>
                                            <p:strVal val="0"/>
                                          </p:val>
                                        </p:tav>
                                        <p:tav fmla="" tm="100000">
                                          <p:val>
                                            <p:strVal val="#ppt_w"/>
                                          </p:val>
                                        </p:tav>
                                      </p:tavLst>
                                    </p:anim>
                                    <p:anim calcmode="lin" valueType="num">
                                      <p:cBhvr additive="base">
                                        <p:cTn dur="2000"/>
                                        <p:tgtEl>
                                          <p:spTgt spid="315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8488C4"/>
            </a:gs>
            <a:gs pos="52999">
              <a:srgbClr val="D4DEFF"/>
            </a:gs>
            <a:gs pos="83000">
              <a:srgbClr val="D4DEFF"/>
            </a:gs>
            <a:gs pos="100000">
              <a:srgbClr val="96AB94"/>
            </a:gs>
          </a:gsLst>
          <a:lin ang="5400000" scaled="0"/>
        </a:gradFill>
      </p:bgPr>
    </p:bg>
    <p:spTree>
      <p:nvGrpSpPr>
        <p:cNvPr id="3154" name="Shape 3154"/>
        <p:cNvGrpSpPr/>
        <p:nvPr/>
      </p:nvGrpSpPr>
      <p:grpSpPr>
        <a:xfrm>
          <a:off x="0" y="0"/>
          <a:ext cx="0" cy="0"/>
          <a:chOff x="0" y="0"/>
          <a:chExt cx="0" cy="0"/>
        </a:xfrm>
      </p:grpSpPr>
      <p:sp>
        <p:nvSpPr>
          <p:cNvPr id="3155" name="Google Shape;3155;p4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pic>
        <p:nvPicPr>
          <p:cNvPr descr="Περιδιαβαίνοντας τα Μοναστήρια του Πόντου..." id="3156" name="Google Shape;3156;p47"/>
          <p:cNvPicPr preferRelativeResize="0"/>
          <p:nvPr/>
        </p:nvPicPr>
        <p:blipFill rotWithShape="1">
          <a:blip r:embed="rId3">
            <a:alphaModFix/>
          </a:blip>
          <a:srcRect b="0" l="0" r="0" t="0"/>
          <a:stretch/>
        </p:blipFill>
        <p:spPr>
          <a:xfrm>
            <a:off x="611560" y="1268760"/>
            <a:ext cx="7986340" cy="4392488"/>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56"/>
                                        </p:tgtEl>
                                        <p:attrNameLst>
                                          <p:attrName>style.visibility</p:attrName>
                                        </p:attrNameLst>
                                      </p:cBhvr>
                                      <p:to>
                                        <p:strVal val="visible"/>
                                      </p:to>
                                    </p:set>
                                    <p:animEffect filter="fade" transition="in">
                                      <p:cBhvr>
                                        <p:cTn dur="2000"/>
                                        <p:tgtEl>
                                          <p:spTgt spid="31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p:bgPr>
    </p:bg>
    <p:spTree>
      <p:nvGrpSpPr>
        <p:cNvPr id="3160" name="Shape 3160"/>
        <p:cNvGrpSpPr/>
        <p:nvPr/>
      </p:nvGrpSpPr>
      <p:grpSpPr>
        <a:xfrm>
          <a:off x="0" y="0"/>
          <a:ext cx="0" cy="0"/>
          <a:chOff x="0" y="0"/>
          <a:chExt cx="0" cy="0"/>
        </a:xfrm>
      </p:grpSpPr>
      <p:sp>
        <p:nvSpPr>
          <p:cNvPr id="3161" name="Google Shape;3161;p4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l-GR"/>
              <a:t>Άγιος Γεώργιος Περιστερεώτα</a:t>
            </a:r>
            <a:endParaRPr b="1"/>
          </a:p>
        </p:txBody>
      </p:sp>
      <p:pic>
        <p:nvPicPr>
          <p:cNvPr descr="http://img376.imageshack.us/img376/4886/403ap2bpv6.jpg" id="3162" name="Google Shape;3162;p48"/>
          <p:cNvPicPr preferRelativeResize="0"/>
          <p:nvPr/>
        </p:nvPicPr>
        <p:blipFill rotWithShape="1">
          <a:blip r:embed="rId3">
            <a:alphaModFix/>
          </a:blip>
          <a:srcRect b="0" l="0" r="0" t="0"/>
          <a:stretch/>
        </p:blipFill>
        <p:spPr>
          <a:xfrm>
            <a:off x="1691680" y="1556792"/>
            <a:ext cx="6120680" cy="4608512"/>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61"/>
                                        </p:tgtEl>
                                        <p:attrNameLst>
                                          <p:attrName>style.visibility</p:attrName>
                                        </p:attrNameLst>
                                      </p:cBhvr>
                                      <p:to>
                                        <p:strVal val="visible"/>
                                      </p:to>
                                    </p:set>
                                    <p:animEffect filter="fade" transition="in">
                                      <p:cBhvr>
                                        <p:cTn dur="2000"/>
                                        <p:tgtEl>
                                          <p:spTgt spid="3161"/>
                                        </p:tgtEl>
                                      </p:cBhvr>
                                    </p:animEffect>
                                  </p:childTnLst>
                                </p:cTn>
                              </p:par>
                              <p:par>
                                <p:cTn fill="hold" nodeType="withEffect" presetClass="entr" presetID="10" presetSubtype="0">
                                  <p:stCondLst>
                                    <p:cond delay="0"/>
                                  </p:stCondLst>
                                  <p:childTnLst>
                                    <p:set>
                                      <p:cBhvr>
                                        <p:cTn dur="1" fill="hold">
                                          <p:stCondLst>
                                            <p:cond delay="0"/>
                                          </p:stCondLst>
                                        </p:cTn>
                                        <p:tgtEl>
                                          <p:spTgt spid="3162"/>
                                        </p:tgtEl>
                                        <p:attrNameLst>
                                          <p:attrName>style.visibility</p:attrName>
                                        </p:attrNameLst>
                                      </p:cBhvr>
                                      <p:to>
                                        <p:strVal val="visible"/>
                                      </p:to>
                                    </p:set>
                                    <p:animEffect filter="fade" transition="in">
                                      <p:cBhvr>
                                        <p:cTn dur="2250"/>
                                        <p:tgtEl>
                                          <p:spTgt spid="31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p:bgPr>
    </p:bg>
    <p:spTree>
      <p:nvGrpSpPr>
        <p:cNvPr id="3166" name="Shape 3166"/>
        <p:cNvGrpSpPr/>
        <p:nvPr/>
      </p:nvGrpSpPr>
      <p:grpSpPr>
        <a:xfrm>
          <a:off x="0" y="0"/>
          <a:ext cx="0" cy="0"/>
          <a:chOff x="0" y="0"/>
          <a:chExt cx="0" cy="0"/>
        </a:xfrm>
      </p:grpSpPr>
      <p:sp>
        <p:nvSpPr>
          <p:cNvPr id="3167" name="Google Shape;3167;p4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l-GR" sz="3959">
                <a:solidFill>
                  <a:srgbClr val="A04400"/>
                </a:solidFill>
              </a:rPr>
              <a:t>Εκκλησία αγίας Τριάδας </a:t>
            </a:r>
            <a:br>
              <a:rPr b="1" lang="el-GR" sz="3959">
                <a:solidFill>
                  <a:srgbClr val="A04400"/>
                </a:solidFill>
              </a:rPr>
            </a:br>
            <a:r>
              <a:rPr b="1" lang="el-GR" sz="3959">
                <a:solidFill>
                  <a:srgbClr val="A04400"/>
                </a:solidFill>
              </a:rPr>
              <a:t>στην Σαμψούντα</a:t>
            </a:r>
            <a:endParaRPr b="1" sz="3959">
              <a:solidFill>
                <a:srgbClr val="A04400"/>
              </a:solidFill>
            </a:endParaRPr>
          </a:p>
        </p:txBody>
      </p:sp>
      <p:pic>
        <p:nvPicPr>
          <p:cNvPr descr="Εκκλησία της Αγίας Τριάδας στη Σαμψούντα" id="3168" name="Google Shape;3168;p49"/>
          <p:cNvPicPr preferRelativeResize="0"/>
          <p:nvPr/>
        </p:nvPicPr>
        <p:blipFill rotWithShape="1">
          <a:blip r:embed="rId3">
            <a:alphaModFix/>
          </a:blip>
          <a:srcRect b="0" l="0" r="0" t="0"/>
          <a:stretch/>
        </p:blipFill>
        <p:spPr>
          <a:xfrm>
            <a:off x="827584" y="1844824"/>
            <a:ext cx="7473714" cy="4464496"/>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67"/>
                                        </p:tgtEl>
                                        <p:attrNameLst>
                                          <p:attrName>style.visibility</p:attrName>
                                        </p:attrNameLst>
                                      </p:cBhvr>
                                      <p:to>
                                        <p:strVal val="visible"/>
                                      </p:to>
                                    </p:set>
                                    <p:animEffect filter="fade" transition="in">
                                      <p:cBhvr>
                                        <p:cTn dur="2000"/>
                                        <p:tgtEl>
                                          <p:spTgt spid="3167"/>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168"/>
                                        </p:tgtEl>
                                        <p:attrNameLst>
                                          <p:attrName>style.visibility</p:attrName>
                                        </p:attrNameLst>
                                      </p:cBhvr>
                                      <p:to>
                                        <p:strVal val="visible"/>
                                      </p:to>
                                    </p:set>
                                    <p:animEffect filter="fade" transition="in">
                                      <p:cBhvr>
                                        <p:cTn dur="1000"/>
                                        <p:tgtEl>
                                          <p:spTgt spid="3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7" name="Shape 2847"/>
        <p:cNvGrpSpPr/>
        <p:nvPr/>
      </p:nvGrpSpPr>
      <p:grpSpPr>
        <a:xfrm>
          <a:off x="0" y="0"/>
          <a:ext cx="0" cy="0"/>
          <a:chOff x="0" y="0"/>
          <a:chExt cx="0" cy="0"/>
        </a:xfrm>
      </p:grpSpPr>
      <p:sp>
        <p:nvSpPr>
          <p:cNvPr id="2848" name="Google Shape;2848;p5"/>
          <p:cNvSpPr txBox="1"/>
          <p:nvPr>
            <p:ph idx="1" type="body"/>
          </p:nvPr>
        </p:nvSpPr>
        <p:spPr>
          <a:xfrm>
            <a:off x="457200" y="1524000"/>
            <a:ext cx="8229600" cy="4572000"/>
          </a:xfrm>
          <a:prstGeom prst="rect">
            <a:avLst/>
          </a:prstGeom>
          <a:noFill/>
          <a:ln>
            <a:noFill/>
          </a:ln>
        </p:spPr>
        <p:txBody>
          <a:bodyPr anchorCtr="0" anchor="t" bIns="45700" lIns="91425" spcFirstLastPara="1" rIns="91425" wrap="square" tIns="45700">
            <a:noAutofit/>
          </a:bodyPr>
          <a:lstStyle/>
          <a:p>
            <a:pPr indent="-273050" lvl="0" marL="273050" rtl="0" algn="l">
              <a:spcBef>
                <a:spcPts val="0"/>
              </a:spcBef>
              <a:spcAft>
                <a:spcPts val="0"/>
              </a:spcAft>
              <a:buSzPts val="2210"/>
              <a:buChar char="⚫"/>
            </a:pPr>
            <a:r>
              <a:rPr lang="el-GR"/>
              <a:t>                                      </a:t>
            </a:r>
            <a:endParaRPr sz="5400">
              <a:latin typeface="Arial"/>
              <a:ea typeface="Arial"/>
              <a:cs typeface="Arial"/>
              <a:sym typeface="Arial"/>
            </a:endParaRPr>
          </a:p>
        </p:txBody>
      </p:sp>
      <p:sp>
        <p:nvSpPr>
          <p:cNvPr id="2849" name="Google Shape;2849;p5"/>
          <p:cNvSpPr txBox="1"/>
          <p:nvPr>
            <p:ph type="title"/>
          </p:nvPr>
        </p:nvSpPr>
        <p:spPr>
          <a:xfrm>
            <a:off x="2411760" y="836712"/>
            <a:ext cx="8229600" cy="1219200"/>
          </a:xfrm>
          <a:prstGeom prst="rect">
            <a:avLst/>
          </a:prstGeom>
          <a:noFill/>
          <a:ln>
            <a:noFill/>
          </a:ln>
        </p:spPr>
        <p:txBody>
          <a:bodyPr anchorCtr="0" anchor="b" bIns="45700" lIns="91425" spcFirstLastPara="1" rIns="91425" wrap="square" tIns="45700">
            <a:normAutofit/>
          </a:bodyPr>
          <a:lstStyle/>
          <a:p>
            <a:pPr indent="-274320" lvl="0" marL="274320" rtl="0" algn="l">
              <a:spcBef>
                <a:spcPts val="0"/>
              </a:spcBef>
              <a:spcAft>
                <a:spcPts val="0"/>
              </a:spcAft>
              <a:buNone/>
            </a:pPr>
            <a:r>
              <a:rPr lang="el-GR" sz="4860">
                <a:solidFill>
                  <a:srgbClr val="FFFFFF"/>
                </a:solidFill>
                <a:latin typeface="Arial"/>
                <a:ea typeface="Arial"/>
                <a:cs typeface="Arial"/>
                <a:sym typeface="Arial"/>
              </a:rPr>
              <a:t>Ο ΜΥΘΟΣ</a:t>
            </a:r>
            <a:br>
              <a:rPr lang="el-GR" sz="4860">
                <a:solidFill>
                  <a:srgbClr val="FFFFFF"/>
                </a:solidFill>
                <a:latin typeface="Arial"/>
                <a:ea typeface="Arial"/>
                <a:cs typeface="Arial"/>
                <a:sym typeface="Arial"/>
              </a:rPr>
            </a:br>
            <a:endParaRPr sz="3780"/>
          </a:p>
        </p:txBody>
      </p:sp>
      <p:pic>
        <p:nvPicPr>
          <p:cNvPr descr="Σχετική εικόνα" id="2850" name="Google Shape;2850;p5"/>
          <p:cNvPicPr preferRelativeResize="0"/>
          <p:nvPr/>
        </p:nvPicPr>
        <p:blipFill rotWithShape="1">
          <a:blip r:embed="rId3">
            <a:alphaModFix/>
          </a:blip>
          <a:srcRect b="0" l="8501" r="6347" t="1503"/>
          <a:stretch/>
        </p:blipFill>
        <p:spPr>
          <a:xfrm>
            <a:off x="1475656" y="1700808"/>
            <a:ext cx="5544616" cy="451070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DEBCF"/>
            </a:gs>
            <a:gs pos="50000">
              <a:srgbClr val="9CB86E"/>
            </a:gs>
            <a:gs pos="100000">
              <a:srgbClr val="156B13"/>
            </a:gs>
          </a:gsLst>
          <a:lin ang="5400000" scaled="0"/>
        </a:gradFill>
      </p:bgPr>
    </p:bg>
    <p:spTree>
      <p:nvGrpSpPr>
        <p:cNvPr id="3172" name="Shape 3172"/>
        <p:cNvGrpSpPr/>
        <p:nvPr/>
      </p:nvGrpSpPr>
      <p:grpSpPr>
        <a:xfrm>
          <a:off x="0" y="0"/>
          <a:ext cx="0" cy="0"/>
          <a:chOff x="0" y="0"/>
          <a:chExt cx="0" cy="0"/>
        </a:xfrm>
      </p:grpSpPr>
      <p:sp>
        <p:nvSpPr>
          <p:cNvPr id="3173" name="Google Shape;3173;p50"/>
          <p:cNvSpPr txBox="1"/>
          <p:nvPr>
            <p:ph type="title"/>
          </p:nvPr>
        </p:nvSpPr>
        <p:spPr>
          <a:xfrm>
            <a:off x="4211960" y="274638"/>
            <a:ext cx="447484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l-GR" sz="3959">
                <a:solidFill>
                  <a:srgbClr val="FC7876"/>
                </a:solidFill>
              </a:rPr>
              <a:t>Αγία Σοφία Τραπεζούντας</a:t>
            </a:r>
            <a:endParaRPr b="1" sz="3959">
              <a:solidFill>
                <a:srgbClr val="FC7876"/>
              </a:solidFill>
            </a:endParaRPr>
          </a:p>
        </p:txBody>
      </p:sp>
      <p:pic>
        <p:nvPicPr>
          <p:cNvPr descr="E:\Π\ΜΝΗΜΗ ΜΟΥ ΣΕ ΛΕΝΕ ΠΟΝΤΟ\ΦΩΤΟ ΓΙΑ ΠΟΝΤΟ\agsofia.jpg" id="3174" name="Google Shape;3174;p50"/>
          <p:cNvPicPr preferRelativeResize="0"/>
          <p:nvPr/>
        </p:nvPicPr>
        <p:blipFill rotWithShape="1">
          <a:blip r:embed="rId3">
            <a:alphaModFix/>
          </a:blip>
          <a:srcRect b="0" l="0" r="0" t="0"/>
          <a:stretch/>
        </p:blipFill>
        <p:spPr>
          <a:xfrm>
            <a:off x="3851920" y="1772816"/>
            <a:ext cx="4621257" cy="3024336"/>
          </a:xfrm>
          <a:prstGeom prst="rect">
            <a:avLst/>
          </a:prstGeom>
          <a:solidFill>
            <a:srgbClr val="ECECEC"/>
          </a:solidFill>
          <a:ln cap="rnd" cmpd="sng" w="190500">
            <a:solidFill>
              <a:srgbClr val="FFFFFF"/>
            </a:solidFill>
            <a:prstDash val="solid"/>
            <a:round/>
            <a:headEnd len="sm" w="sm" type="none"/>
            <a:tailEnd len="sm" w="sm" type="none"/>
          </a:ln>
          <a:effectLst>
            <a:outerShdw blurRad="36195" rotWithShape="0" algn="tl" dir="11400000" dist="12700">
              <a:srgbClr val="000000">
                <a:alpha val="32941"/>
              </a:srgbClr>
            </a:outerShdw>
          </a:effectLst>
        </p:spPr>
      </p:pic>
      <p:pic>
        <p:nvPicPr>
          <p:cNvPr id="3175" name="Google Shape;3175;p50"/>
          <p:cNvPicPr preferRelativeResize="0"/>
          <p:nvPr/>
        </p:nvPicPr>
        <p:blipFill rotWithShape="1">
          <a:blip r:embed="rId4">
            <a:alphaModFix/>
          </a:blip>
          <a:srcRect b="0" l="0" r="0" t="0"/>
          <a:stretch/>
        </p:blipFill>
        <p:spPr>
          <a:xfrm>
            <a:off x="611560" y="908720"/>
            <a:ext cx="3024336" cy="5435861"/>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sp>
        <p:nvSpPr>
          <p:cNvPr id="3176" name="Google Shape;3176;p50"/>
          <p:cNvSpPr/>
          <p:nvPr/>
        </p:nvSpPr>
        <p:spPr>
          <a:xfrm>
            <a:off x="323528" y="188640"/>
            <a:ext cx="2592288"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l-GR" sz="2400">
                <a:solidFill>
                  <a:srgbClr val="FFA15D"/>
                </a:solidFill>
                <a:latin typeface="Calibri"/>
                <a:ea typeface="Calibri"/>
                <a:cs typeface="Calibri"/>
                <a:sym typeface="Calibri"/>
              </a:rPr>
              <a:t>΄</a:t>
            </a:r>
            <a:r>
              <a:rPr b="1" lang="el-GR" sz="2400">
                <a:solidFill>
                  <a:srgbClr val="A04400"/>
                </a:solidFill>
                <a:latin typeface="Calibri"/>
                <a:ea typeface="Calibri"/>
                <a:cs typeface="Calibri"/>
                <a:sym typeface="Calibri"/>
              </a:rPr>
              <a:t>Αγιος  Νικόλαος</a:t>
            </a:r>
            <a:br>
              <a:rPr b="1" lang="el-GR" sz="2400">
                <a:solidFill>
                  <a:srgbClr val="A04400"/>
                </a:solidFill>
                <a:latin typeface="Calibri"/>
                <a:ea typeface="Calibri"/>
                <a:cs typeface="Calibri"/>
                <a:sym typeface="Calibri"/>
              </a:rPr>
            </a:br>
            <a:r>
              <a:rPr b="1" lang="el-GR" sz="2400">
                <a:solidFill>
                  <a:srgbClr val="A04400"/>
                </a:solidFill>
                <a:latin typeface="Calibri"/>
                <a:ea typeface="Calibri"/>
                <a:cs typeface="Calibri"/>
                <a:sym typeface="Calibri"/>
              </a:rPr>
              <a:t> Κερασούντας</a:t>
            </a:r>
            <a:endParaRPr b="1" sz="2400">
              <a:solidFill>
                <a:srgbClr val="A044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73"/>
                                        </p:tgtEl>
                                        <p:attrNameLst>
                                          <p:attrName>style.visibility</p:attrName>
                                        </p:attrNameLst>
                                      </p:cBhvr>
                                      <p:to>
                                        <p:strVal val="visible"/>
                                      </p:to>
                                    </p:set>
                                    <p:animEffect filter="fade" transition="in">
                                      <p:cBhvr>
                                        <p:cTn dur="2000"/>
                                        <p:tgtEl>
                                          <p:spTgt spid="3173"/>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174"/>
                                        </p:tgtEl>
                                        <p:attrNameLst>
                                          <p:attrName>style.visibility</p:attrName>
                                        </p:attrNameLst>
                                      </p:cBhvr>
                                      <p:to>
                                        <p:strVal val="visible"/>
                                      </p:to>
                                    </p:set>
                                    <p:animEffect filter="fade" transition="in">
                                      <p:cBhvr>
                                        <p:cTn dur="2000"/>
                                        <p:tgtEl>
                                          <p:spTgt spid="3174"/>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3176">
                                            <p:txEl>
                                              <p:pRg end="0" st="0"/>
                                            </p:txEl>
                                          </p:spTgt>
                                        </p:tgtEl>
                                        <p:attrNameLst>
                                          <p:attrName>style.visibility</p:attrName>
                                        </p:attrNameLst>
                                      </p:cBhvr>
                                      <p:to>
                                        <p:strVal val="visible"/>
                                      </p:to>
                                    </p:set>
                                    <p:animEffect filter="fade" transition="in">
                                      <p:cBhvr>
                                        <p:cTn dur="1000"/>
                                        <p:tgtEl>
                                          <p:spTgt spid="3176">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3175"/>
                                        </p:tgtEl>
                                        <p:attrNameLst>
                                          <p:attrName>style.visibility</p:attrName>
                                        </p:attrNameLst>
                                      </p:cBhvr>
                                      <p:to>
                                        <p:strVal val="visible"/>
                                      </p:to>
                                    </p:set>
                                    <p:animEffect filter="fade" transition="in">
                                      <p:cBhvr>
                                        <p:cTn dur="2000"/>
                                        <p:tgtEl>
                                          <p:spTgt spid="31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97B4E4"/>
            </a:gs>
            <a:gs pos="50000">
              <a:srgbClr val="BFCFEC"/>
            </a:gs>
            <a:gs pos="100000">
              <a:srgbClr val="E0E8F4"/>
            </a:gs>
          </a:gsLst>
          <a:lin ang="5400000" scaled="0"/>
        </a:gradFill>
      </p:bgPr>
    </p:bg>
    <p:spTree>
      <p:nvGrpSpPr>
        <p:cNvPr id="3180" name="Shape 3180"/>
        <p:cNvGrpSpPr/>
        <p:nvPr/>
      </p:nvGrpSpPr>
      <p:grpSpPr>
        <a:xfrm>
          <a:off x="0" y="0"/>
          <a:ext cx="0" cy="0"/>
          <a:chOff x="0" y="0"/>
          <a:chExt cx="0" cy="0"/>
        </a:xfrm>
      </p:grpSpPr>
      <p:pic>
        <p:nvPicPr>
          <p:cNvPr descr="AGIA SOFIA" id="3181" name="Google Shape;3181;p51"/>
          <p:cNvPicPr preferRelativeResize="0"/>
          <p:nvPr/>
        </p:nvPicPr>
        <p:blipFill rotWithShape="1">
          <a:blip r:embed="rId3">
            <a:alphaModFix/>
          </a:blip>
          <a:srcRect b="0" l="0" r="0" t="0"/>
          <a:stretch/>
        </p:blipFill>
        <p:spPr>
          <a:xfrm>
            <a:off x="-252413" y="1196975"/>
            <a:ext cx="9144001" cy="5468938"/>
          </a:xfrm>
          <a:prstGeom prst="rect">
            <a:avLst/>
          </a:prstGeom>
          <a:noFill/>
          <a:ln>
            <a:noFill/>
          </a:ln>
        </p:spPr>
      </p:pic>
      <p:sp>
        <p:nvSpPr>
          <p:cNvPr id="3182" name="Google Shape;3182;p5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l-GR" sz="7200"/>
              <a:t>1 4 5 3 </a:t>
            </a:r>
            <a:endParaRPr/>
          </a:p>
        </p:txBody>
      </p:sp>
      <p:sp>
        <p:nvSpPr>
          <p:cNvPr id="3183" name="Google Shape;3183;p51"/>
          <p:cNvSpPr txBox="1"/>
          <p:nvPr/>
        </p:nvSpPr>
        <p:spPr>
          <a:xfrm>
            <a:off x="3131840" y="4437112"/>
            <a:ext cx="4608512"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l-GR" sz="3600">
                <a:solidFill>
                  <a:srgbClr val="FFF0E6"/>
                </a:solidFill>
                <a:latin typeface="Calibri"/>
                <a:ea typeface="Calibri"/>
                <a:cs typeface="Calibri"/>
                <a:sym typeface="Calibri"/>
              </a:rPr>
              <a:t>     Το τέλος </a:t>
            </a:r>
            <a:endParaRPr b="1" sz="3600">
              <a:solidFill>
                <a:srgbClr val="FFF0E6"/>
              </a:solidFill>
              <a:latin typeface="Calibri"/>
              <a:ea typeface="Calibri"/>
              <a:cs typeface="Calibri"/>
              <a:sym typeface="Calibri"/>
            </a:endParaRPr>
          </a:p>
          <a:p>
            <a:pPr indent="0" lvl="0" marL="0" marR="0" rtl="0" algn="l">
              <a:spcBef>
                <a:spcPts val="0"/>
              </a:spcBef>
              <a:spcAft>
                <a:spcPts val="0"/>
              </a:spcAft>
              <a:buNone/>
            </a:pPr>
            <a:r>
              <a:rPr b="1" lang="el-GR" sz="3600">
                <a:solidFill>
                  <a:srgbClr val="FFF0E6"/>
                </a:solidFill>
                <a:latin typeface="Calibri"/>
                <a:ea typeface="Calibri"/>
                <a:cs typeface="Calibri"/>
                <a:sym typeface="Calibri"/>
              </a:rPr>
              <a:t>μιας ένδοξης                                       αυτοκρατορίας</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83">
                                            <p:txEl>
                                              <p:pRg end="0" st="0"/>
                                            </p:txEl>
                                          </p:spTgt>
                                        </p:tgtEl>
                                        <p:attrNameLst>
                                          <p:attrName>style.visibility</p:attrName>
                                        </p:attrNameLst>
                                      </p:cBhvr>
                                      <p:to>
                                        <p:strVal val="visible"/>
                                      </p:to>
                                    </p:set>
                                    <p:animEffect filter="fade" transition="in">
                                      <p:cBhvr>
                                        <p:cTn dur="1000"/>
                                        <p:tgtEl>
                                          <p:spTgt spid="3183">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3183">
                                            <p:txEl>
                                              <p:pRg end="1" st="1"/>
                                            </p:txEl>
                                          </p:spTgt>
                                        </p:tgtEl>
                                        <p:attrNameLst>
                                          <p:attrName>style.visibility</p:attrName>
                                        </p:attrNameLst>
                                      </p:cBhvr>
                                      <p:to>
                                        <p:strVal val="visible"/>
                                      </p:to>
                                    </p:set>
                                    <p:animEffect filter="fade" transition="in">
                                      <p:cBhvr>
                                        <p:cTn dur="1000"/>
                                        <p:tgtEl>
                                          <p:spTgt spid="3183">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tile algn="tl" flip="none" tx="0" sx="100000" ty="0" sy="100000"/>
        </a:blipFill>
      </p:bgPr>
    </p:bg>
    <p:spTree>
      <p:nvGrpSpPr>
        <p:cNvPr id="3187" name="Shape 3187"/>
        <p:cNvGrpSpPr/>
        <p:nvPr/>
      </p:nvGrpSpPr>
      <p:grpSpPr>
        <a:xfrm>
          <a:off x="0" y="0"/>
          <a:ext cx="0" cy="0"/>
          <a:chOff x="0" y="0"/>
          <a:chExt cx="0" cy="0"/>
        </a:xfrm>
      </p:grpSpPr>
      <p:pic>
        <p:nvPicPr>
          <p:cNvPr descr="http://agiotokos-kappadokia.gr/wp-content/uploads/2011/12/AGIA-SOFIA.jpg" id="3188" name="Google Shape;3188;p52"/>
          <p:cNvPicPr preferRelativeResize="0"/>
          <p:nvPr/>
        </p:nvPicPr>
        <p:blipFill rotWithShape="1">
          <a:blip r:embed="rId4">
            <a:alphaModFix/>
          </a:blip>
          <a:srcRect b="3579" l="0" r="0" t="0"/>
          <a:stretch/>
        </p:blipFill>
        <p:spPr>
          <a:xfrm>
            <a:off x="0" y="0"/>
            <a:ext cx="9144000" cy="6858000"/>
          </a:xfrm>
          <a:prstGeom prst="rect">
            <a:avLst/>
          </a:prstGeom>
          <a:noFill/>
          <a:ln>
            <a:noFill/>
          </a:ln>
        </p:spPr>
      </p:pic>
      <p:sp>
        <p:nvSpPr>
          <p:cNvPr id="3189" name="Google Shape;3189;p5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t/>
            </a:r>
            <a:endParaRPr b="1">
              <a:solidFill>
                <a:srgbClr val="FC7876"/>
              </a:solidFill>
            </a:endParaRPr>
          </a:p>
        </p:txBody>
      </p:sp>
      <p:sp>
        <p:nvSpPr>
          <p:cNvPr id="3190" name="Google Shape;3190;p5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228600" lvl="6" marL="2971800" rtl="0" algn="l">
              <a:spcBef>
                <a:spcPts val="0"/>
              </a:spcBef>
              <a:spcAft>
                <a:spcPts val="0"/>
              </a:spcAft>
              <a:buClr>
                <a:srgbClr val="FC7876"/>
              </a:buClr>
              <a:buSzPts val="3200"/>
              <a:buChar char="•"/>
            </a:pPr>
            <a:r>
              <a:rPr b="1" lang="el-GR" sz="3200">
                <a:solidFill>
                  <a:srgbClr val="FC7876"/>
                </a:solidFill>
              </a:rPr>
              <a:t>29 Μαΐου 1453</a:t>
            </a:r>
            <a:br>
              <a:rPr b="1" lang="el-GR" sz="3200">
                <a:solidFill>
                  <a:srgbClr val="FC7876"/>
                </a:solidFill>
              </a:rPr>
            </a:br>
            <a:r>
              <a:rPr b="1" lang="el-GR" sz="3200">
                <a:solidFill>
                  <a:srgbClr val="FC7876"/>
                </a:solidFill>
              </a:rPr>
              <a:t>Η Πόλις εάλω</a:t>
            </a:r>
            <a:endParaRPr sz="3200"/>
          </a:p>
        </p:txBody>
      </p:sp>
      <p:pic>
        <p:nvPicPr>
          <p:cNvPr descr="alosi_konstantinoupoli_646757387.jpg" id="3191" name="Google Shape;3191;p52"/>
          <p:cNvPicPr preferRelativeResize="0"/>
          <p:nvPr/>
        </p:nvPicPr>
        <p:blipFill rotWithShape="1">
          <a:blip r:embed="rId5">
            <a:alphaModFix/>
          </a:blip>
          <a:srcRect b="-1724" l="0" r="2030" t="0"/>
          <a:stretch/>
        </p:blipFill>
        <p:spPr>
          <a:xfrm>
            <a:off x="1475656" y="2609528"/>
            <a:ext cx="7416824" cy="4248472"/>
          </a:xfrm>
          <a:prstGeom prst="rect">
            <a:avLst/>
          </a:prstGeom>
          <a:noFill/>
          <a:ln>
            <a:noFill/>
          </a:ln>
        </p:spPr>
      </p:pic>
      <p:pic>
        <p:nvPicPr>
          <p:cNvPr descr="kpalaiologos.jpg" id="3192" name="Google Shape;3192;p52"/>
          <p:cNvPicPr preferRelativeResize="0"/>
          <p:nvPr/>
        </p:nvPicPr>
        <p:blipFill rotWithShape="1">
          <a:blip r:embed="rId6">
            <a:alphaModFix/>
          </a:blip>
          <a:srcRect b="0" l="0" r="0" t="0"/>
          <a:stretch/>
        </p:blipFill>
        <p:spPr>
          <a:xfrm>
            <a:off x="3779912" y="2708920"/>
            <a:ext cx="2209800" cy="3810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89"/>
                                        </p:tgtEl>
                                        <p:attrNameLst>
                                          <p:attrName>style.visibility</p:attrName>
                                        </p:attrNameLst>
                                      </p:cBhvr>
                                      <p:to>
                                        <p:strVal val="visible"/>
                                      </p:to>
                                    </p:set>
                                    <p:animEffect filter="fade" transition="in">
                                      <p:cBhvr>
                                        <p:cTn dur="2000"/>
                                        <p:tgtEl>
                                          <p:spTgt spid="3189"/>
                                        </p:tgtEl>
                                      </p:cBhvr>
                                    </p:animEffect>
                                  </p:childTnLst>
                                </p:cTn>
                              </p:par>
                              <p:par>
                                <p:cTn fill="hold" nodeType="withEffect" presetClass="entr" presetID="23" presetSubtype="16">
                                  <p:stCondLst>
                                    <p:cond delay="0"/>
                                  </p:stCondLst>
                                  <p:childTnLst>
                                    <p:set>
                                      <p:cBhvr>
                                        <p:cTn dur="1" fill="hold">
                                          <p:stCondLst>
                                            <p:cond delay="0"/>
                                          </p:stCondLst>
                                        </p:cTn>
                                        <p:tgtEl>
                                          <p:spTgt spid="3191"/>
                                        </p:tgtEl>
                                        <p:attrNameLst>
                                          <p:attrName>style.visibility</p:attrName>
                                        </p:attrNameLst>
                                      </p:cBhvr>
                                      <p:to>
                                        <p:strVal val="visible"/>
                                      </p:to>
                                    </p:set>
                                    <p:anim calcmode="lin" valueType="num">
                                      <p:cBhvr additive="base">
                                        <p:cTn dur="2000"/>
                                        <p:tgtEl>
                                          <p:spTgt spid="3191"/>
                                        </p:tgtEl>
                                        <p:attrNameLst>
                                          <p:attrName>ppt_w</p:attrName>
                                        </p:attrNameLst>
                                      </p:cBhvr>
                                      <p:tavLst>
                                        <p:tav fmla="" tm="0">
                                          <p:val>
                                            <p:strVal val="0"/>
                                          </p:val>
                                        </p:tav>
                                        <p:tav fmla="" tm="100000">
                                          <p:val>
                                            <p:strVal val="#ppt_w"/>
                                          </p:val>
                                        </p:tav>
                                      </p:tavLst>
                                    </p:anim>
                                    <p:anim calcmode="lin" valueType="num">
                                      <p:cBhvr additive="base">
                                        <p:cTn dur="2000"/>
                                        <p:tgtEl>
                                          <p:spTgt spid="3191"/>
                                        </p:tgtEl>
                                        <p:attrNameLst>
                                          <p:attrName>ppt_h</p:attrName>
                                        </p:attrNameLst>
                                      </p:cBhvr>
                                      <p:tavLst>
                                        <p:tav fmla="" tm="0">
                                          <p:val>
                                            <p:strVal val="0"/>
                                          </p:val>
                                        </p:tav>
                                        <p:tav fmla="" tm="100000">
                                          <p:val>
                                            <p:strVal val="#ppt_h"/>
                                          </p:val>
                                        </p:tav>
                                      </p:tavLst>
                                    </p:anim>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192"/>
                                        </p:tgtEl>
                                        <p:attrNameLst>
                                          <p:attrName>style.visibility</p:attrName>
                                        </p:attrNameLst>
                                      </p:cBhvr>
                                      <p:to>
                                        <p:strVal val="visible"/>
                                      </p:to>
                                    </p:set>
                                    <p:animEffect filter="fade" transition="in">
                                      <p:cBhvr>
                                        <p:cTn dur="2000"/>
                                        <p:tgtEl>
                                          <p:spTgt spid="3192"/>
                                        </p:tgtEl>
                                      </p:cBhvr>
                                    </p:animEffect>
                                  </p:childTnLst>
                                </p:cTn>
                              </p:par>
                              <p:par>
                                <p:cTn fill="hold" nodeType="withEffect" presetClass="entr" presetID="10" presetSubtype="0">
                                  <p:stCondLst>
                                    <p:cond delay="0"/>
                                  </p:stCondLst>
                                  <p:childTnLst>
                                    <p:set>
                                      <p:cBhvr>
                                        <p:cTn dur="1" fill="hold">
                                          <p:stCondLst>
                                            <p:cond delay="0"/>
                                          </p:stCondLst>
                                        </p:cTn>
                                        <p:tgtEl>
                                          <p:spTgt spid="3188"/>
                                        </p:tgtEl>
                                        <p:attrNameLst>
                                          <p:attrName>style.visibility</p:attrName>
                                        </p:attrNameLst>
                                      </p:cBhvr>
                                      <p:to>
                                        <p:strVal val="visible"/>
                                      </p:to>
                                    </p:set>
                                    <p:animEffect filter="fade" transition="in">
                                      <p:cBhvr>
                                        <p:cTn dur="1000"/>
                                        <p:tgtEl>
                                          <p:spTgt spid="3188"/>
                                        </p:tgtEl>
                                      </p:cBhvr>
                                    </p:animEffect>
                                  </p:childTnLst>
                                </p:cTn>
                              </p:par>
                            </p:childTnLst>
                          </p:cTn>
                        </p:par>
                        <p:par>
                          <p:cTn fill="hold">
                            <p:stCondLst>
                              <p:cond delay="4000"/>
                            </p:stCondLst>
                            <p:childTnLst>
                              <p:par>
                                <p:cTn fill="hold" nodeType="afterEffect" presetClass="exit" presetID="10" presetSubtype="0">
                                  <p:stCondLst>
                                    <p:cond delay="0"/>
                                  </p:stCondLst>
                                  <p:childTnLst>
                                    <p:animEffect filter="fade" transition="out">
                                      <p:cBhvr>
                                        <p:cTn dur="2000"/>
                                        <p:tgtEl>
                                          <p:spTgt spid="3190">
                                            <p:txEl>
                                              <p:pRg end="0" st="0"/>
                                            </p:txEl>
                                          </p:spTgt>
                                        </p:tgtEl>
                                      </p:cBhvr>
                                    </p:animEffect>
                                    <p:set>
                                      <p:cBhvr>
                                        <p:cTn dur="1" fill="hold">
                                          <p:stCondLst>
                                            <p:cond delay="2000"/>
                                          </p:stCondLst>
                                        </p:cTn>
                                        <p:tgtEl>
                                          <p:spTgt spid="3190">
                                            <p:txEl>
                                              <p:pRg end="0" st="0"/>
                                            </p:txEl>
                                          </p:spTgt>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6DCAC"/>
            </a:gs>
            <a:gs pos="12000">
              <a:srgbClr val="E6D78A"/>
            </a:gs>
            <a:gs pos="30000">
              <a:srgbClr val="C7AC4C"/>
            </a:gs>
            <a:gs pos="45000">
              <a:srgbClr val="E6D78A"/>
            </a:gs>
            <a:gs pos="77000">
              <a:srgbClr val="C7AC4C"/>
            </a:gs>
            <a:gs pos="100000">
              <a:srgbClr val="E6DCAC"/>
            </a:gs>
          </a:gsLst>
          <a:lin ang="8100000" scaled="0"/>
        </a:gradFill>
      </p:bgPr>
    </p:bg>
    <p:spTree>
      <p:nvGrpSpPr>
        <p:cNvPr id="3196" name="Shape 3196"/>
        <p:cNvGrpSpPr/>
        <p:nvPr/>
      </p:nvGrpSpPr>
      <p:grpSpPr>
        <a:xfrm>
          <a:off x="0" y="0"/>
          <a:ext cx="0" cy="0"/>
          <a:chOff x="0" y="0"/>
          <a:chExt cx="0" cy="0"/>
        </a:xfrm>
      </p:grpSpPr>
      <p:sp>
        <p:nvSpPr>
          <p:cNvPr id="3197" name="Google Shape;3197;p5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l-GR" sz="2400">
                <a:solidFill>
                  <a:srgbClr val="DF322D"/>
                </a:solidFill>
              </a:rPr>
              <a:t>Η αυτοκρατορία της Τραπεζούντας των Κομνηνών </a:t>
            </a:r>
            <a:br>
              <a:rPr b="1" lang="el-GR" sz="2400">
                <a:solidFill>
                  <a:srgbClr val="DF322D"/>
                </a:solidFill>
              </a:rPr>
            </a:br>
            <a:r>
              <a:rPr b="1" lang="el-GR" sz="2400">
                <a:solidFill>
                  <a:srgbClr val="DF322D"/>
                </a:solidFill>
              </a:rPr>
              <a:t>θα ζήσει για λίγο ακόμη.</a:t>
            </a:r>
            <a:endParaRPr b="1" sz="2400">
              <a:solidFill>
                <a:srgbClr val="DF322D"/>
              </a:solidFill>
            </a:endParaRPr>
          </a:p>
        </p:txBody>
      </p:sp>
      <p:pic>
        <p:nvPicPr>
          <p:cNvPr descr="http://www.lifo.gr/uploads/image/433782/Untitled-9_109.jpg" id="3198" name="Google Shape;3198;p53"/>
          <p:cNvPicPr preferRelativeResize="0"/>
          <p:nvPr/>
        </p:nvPicPr>
        <p:blipFill rotWithShape="1">
          <a:blip r:embed="rId3">
            <a:alphaModFix/>
          </a:blip>
          <a:srcRect b="0" l="0" r="0" t="0"/>
          <a:stretch/>
        </p:blipFill>
        <p:spPr>
          <a:xfrm>
            <a:off x="1476375" y="1412875"/>
            <a:ext cx="6402388" cy="4752975"/>
          </a:xfrm>
          <a:prstGeom prst="rect">
            <a:avLst/>
          </a:prstGeom>
          <a:noFill/>
          <a:ln>
            <a:noFill/>
          </a:ln>
        </p:spPr>
      </p:pic>
      <p:sp>
        <p:nvSpPr>
          <p:cNvPr id="3199" name="Google Shape;3199;p53"/>
          <p:cNvSpPr/>
          <p:nvPr/>
        </p:nvSpPr>
        <p:spPr>
          <a:xfrm>
            <a:off x="2483768" y="6237312"/>
            <a:ext cx="512755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l-GR" sz="2800">
                <a:solidFill>
                  <a:srgbClr val="DF322D"/>
                </a:solidFill>
                <a:latin typeface="Calibri"/>
                <a:ea typeface="Calibri"/>
                <a:cs typeface="Calibri"/>
                <a:sym typeface="Calibri"/>
              </a:rPr>
              <a:t>Ιωάννης Β΄Κομνηνός και Ειρήνη</a:t>
            </a:r>
            <a:endParaRPr b="1" sz="2800">
              <a:solidFill>
                <a:srgbClr val="DF322D"/>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97"/>
                                        </p:tgtEl>
                                        <p:attrNameLst>
                                          <p:attrName>style.visibility</p:attrName>
                                        </p:attrNameLst>
                                      </p:cBhvr>
                                      <p:to>
                                        <p:strVal val="visible"/>
                                      </p:to>
                                    </p:set>
                                    <p:animEffect filter="fade" transition="in">
                                      <p:cBhvr>
                                        <p:cTn dur="500"/>
                                        <p:tgtEl>
                                          <p:spTgt spid="319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198"/>
                                        </p:tgtEl>
                                        <p:attrNameLst>
                                          <p:attrName>style.visibility</p:attrName>
                                        </p:attrNameLst>
                                      </p:cBhvr>
                                      <p:to>
                                        <p:strVal val="visible"/>
                                      </p:to>
                                    </p:set>
                                    <p:animEffect filter="fade" transition="in">
                                      <p:cBhvr>
                                        <p:cTn dur="2000"/>
                                        <p:tgtEl>
                                          <p:spTgt spid="31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3" name="Shape 3203"/>
        <p:cNvGrpSpPr/>
        <p:nvPr/>
      </p:nvGrpSpPr>
      <p:grpSpPr>
        <a:xfrm>
          <a:off x="0" y="0"/>
          <a:ext cx="0" cy="0"/>
          <a:chOff x="0" y="0"/>
          <a:chExt cx="0" cy="0"/>
        </a:xfrm>
      </p:grpSpPr>
      <p:pic>
        <p:nvPicPr>
          <p:cNvPr descr="http://4.bp.blogspot.com/-GtoptIWNGwI/UwNzFpPVzWI/AAAAAAAA590/UoOmFA8mlS0/s1600/%CE%A4%CF%81%CE%B1%CF%80%CE%B5%CE%B6%CE%BF%CF%8D%CE%BD%CF%84%CE%B1..jpg" id="3204" name="Google Shape;3204;p54"/>
          <p:cNvPicPr preferRelativeResize="0"/>
          <p:nvPr/>
        </p:nvPicPr>
        <p:blipFill rotWithShape="1">
          <a:blip r:embed="rId3">
            <a:alphaModFix/>
          </a:blip>
          <a:srcRect b="0" l="0" r="0" t="0"/>
          <a:stretch/>
        </p:blipFill>
        <p:spPr>
          <a:xfrm>
            <a:off x="179512" y="1412776"/>
            <a:ext cx="8964488" cy="5445224"/>
          </a:xfrm>
          <a:prstGeom prst="rect">
            <a:avLst/>
          </a:prstGeom>
          <a:noFill/>
          <a:ln>
            <a:noFill/>
          </a:ln>
        </p:spPr>
      </p:pic>
      <p:sp>
        <p:nvSpPr>
          <p:cNvPr id="3205" name="Google Shape;3205;p54"/>
          <p:cNvSpPr txBox="1"/>
          <p:nvPr>
            <p:ph type="title"/>
          </p:nvPr>
        </p:nvSpPr>
        <p:spPr>
          <a:xfrm>
            <a:off x="914400" y="0"/>
            <a:ext cx="7772400" cy="1426464"/>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rPr b="1" lang="el-GR" sz="5400">
                <a:solidFill>
                  <a:schemeClr val="accent3"/>
                </a:solidFill>
              </a:rPr>
              <a:t>1461 </a:t>
            </a:r>
            <a:br>
              <a:rPr b="1" lang="el-GR" sz="3600">
                <a:solidFill>
                  <a:schemeClr val="accent3"/>
                </a:solidFill>
              </a:rPr>
            </a:br>
            <a:r>
              <a:rPr b="1" lang="el-GR" sz="2430">
                <a:solidFill>
                  <a:schemeClr val="accent3"/>
                </a:solidFill>
              </a:rPr>
              <a:t>΄Αλωση της Τραπεζούντας</a:t>
            </a:r>
            <a:br>
              <a:rPr b="1" lang="el-GR" sz="2430">
                <a:solidFill>
                  <a:schemeClr val="accent3"/>
                </a:solidFill>
              </a:rPr>
            </a:br>
            <a:r>
              <a:rPr b="1" lang="el-GR" sz="2430">
                <a:solidFill>
                  <a:schemeClr val="accent3"/>
                </a:solidFill>
              </a:rPr>
              <a:t>και τέλος της αυτοκρατορίας των Κομνηνών</a:t>
            </a:r>
            <a:endParaRPr b="1" sz="2430">
              <a:solidFill>
                <a:schemeClr val="accent3"/>
              </a:solidFill>
            </a:endParaRPr>
          </a:p>
        </p:txBody>
      </p:sp>
      <p:pic>
        <p:nvPicPr>
          <p:cNvPr descr="https://encrypted-tbn1.gstatic.com/images?q=tbn:ANd9GcTSh9Pl5dKlUdQmUpm3RhNW3FacgndJvBeFC9hOBJYs4PK-E6K9" id="3206" name="Google Shape;3206;p54"/>
          <p:cNvPicPr preferRelativeResize="0"/>
          <p:nvPr>
            <p:ph idx="1" type="body"/>
          </p:nvPr>
        </p:nvPicPr>
        <p:blipFill rotWithShape="1">
          <a:blip r:embed="rId4">
            <a:alphaModFix/>
          </a:blip>
          <a:srcRect b="0" l="0" r="0" t="0"/>
          <a:stretch/>
        </p:blipFill>
        <p:spPr>
          <a:xfrm>
            <a:off x="5148064" y="3760298"/>
            <a:ext cx="4320480" cy="30977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05"/>
                                        </p:tgtEl>
                                        <p:attrNameLst>
                                          <p:attrName>style.visibility</p:attrName>
                                        </p:attrNameLst>
                                      </p:cBhvr>
                                      <p:to>
                                        <p:strVal val="visible"/>
                                      </p:to>
                                    </p:set>
                                    <p:animEffect filter="fade" transition="in">
                                      <p:cBhvr>
                                        <p:cTn dur="2000"/>
                                        <p:tgtEl>
                                          <p:spTgt spid="3205"/>
                                        </p:tgtEl>
                                      </p:cBhvr>
                                    </p:animEffect>
                                  </p:childTnLst>
                                </p:cTn>
                              </p:par>
                              <p:par>
                                <p:cTn fill="hold" nodeType="withEffect" presetClass="entr" presetID="10" presetSubtype="0">
                                  <p:stCondLst>
                                    <p:cond delay="0"/>
                                  </p:stCondLst>
                                  <p:childTnLst>
                                    <p:set>
                                      <p:cBhvr>
                                        <p:cTn dur="1" fill="hold">
                                          <p:stCondLst>
                                            <p:cond delay="0"/>
                                          </p:stCondLst>
                                        </p:cTn>
                                        <p:tgtEl>
                                          <p:spTgt spid="3204"/>
                                        </p:tgtEl>
                                        <p:attrNameLst>
                                          <p:attrName>style.visibility</p:attrName>
                                        </p:attrNameLst>
                                      </p:cBhvr>
                                      <p:to>
                                        <p:strVal val="visible"/>
                                      </p:to>
                                    </p:set>
                                    <p:animEffect filter="fade" transition="in">
                                      <p:cBhvr>
                                        <p:cTn dur="2000"/>
                                        <p:tgtEl>
                                          <p:spTgt spid="3204"/>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206"/>
                                        </p:tgtEl>
                                        <p:attrNameLst>
                                          <p:attrName>style.visibility</p:attrName>
                                        </p:attrNameLst>
                                      </p:cBhvr>
                                      <p:to>
                                        <p:strVal val="visible"/>
                                      </p:to>
                                    </p:set>
                                    <p:animEffect filter="fade" transition="in">
                                      <p:cBhvr>
                                        <p:cTn dur="2000"/>
                                        <p:tgtEl>
                                          <p:spTgt spid="32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6DCAC">
                <a:alpha val="50980"/>
              </a:srgbClr>
            </a:gs>
            <a:gs pos="12000">
              <a:srgbClr val="E6D78A"/>
            </a:gs>
            <a:gs pos="30000">
              <a:srgbClr val="C7AC4C"/>
            </a:gs>
            <a:gs pos="45000">
              <a:srgbClr val="E6D78A"/>
            </a:gs>
            <a:gs pos="77000">
              <a:srgbClr val="C7AC4C"/>
            </a:gs>
            <a:gs pos="100000">
              <a:srgbClr val="E6DCAC"/>
            </a:gs>
          </a:gsLst>
          <a:lin ang="8100000" scaled="0"/>
        </a:gradFill>
      </p:bgPr>
    </p:bg>
    <p:spTree>
      <p:nvGrpSpPr>
        <p:cNvPr id="3210" name="Shape 3210"/>
        <p:cNvGrpSpPr/>
        <p:nvPr/>
      </p:nvGrpSpPr>
      <p:grpSpPr>
        <a:xfrm>
          <a:off x="0" y="0"/>
          <a:ext cx="0" cy="0"/>
          <a:chOff x="0" y="0"/>
          <a:chExt cx="0" cy="0"/>
        </a:xfrm>
      </p:grpSpPr>
      <p:sp>
        <p:nvSpPr>
          <p:cNvPr id="3211" name="Google Shape;3211;p5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l-GR" sz="2880">
                <a:solidFill>
                  <a:srgbClr val="FC7876"/>
                </a:solidFill>
              </a:rPr>
              <a:t>Άγιος Δαβίδ,  ο μέγας Κομνηνός, ο νεομάρτυς</a:t>
            </a:r>
            <a:br>
              <a:rPr b="1" lang="el-GR" sz="2880">
                <a:solidFill>
                  <a:srgbClr val="FC7876"/>
                </a:solidFill>
              </a:rPr>
            </a:br>
            <a:r>
              <a:rPr b="1" lang="el-GR" sz="1979">
                <a:solidFill>
                  <a:srgbClr val="0070C0"/>
                </a:solidFill>
              </a:rPr>
              <a:t>Ο τελευταίος αυτοκράτορας του Πόντου</a:t>
            </a:r>
            <a:br>
              <a:rPr b="1" lang="el-GR" sz="1979">
                <a:solidFill>
                  <a:srgbClr val="0070C0"/>
                </a:solidFill>
              </a:rPr>
            </a:br>
            <a:endParaRPr b="1" sz="1979">
              <a:solidFill>
                <a:srgbClr val="0070C0"/>
              </a:solidFill>
            </a:endParaRPr>
          </a:p>
        </p:txBody>
      </p:sp>
      <p:pic>
        <p:nvPicPr>
          <p:cNvPr descr="http://www.dogma.gr/files/Image/mitropoleis/Dramas/2013/resized/agios_david1_606_420.jpg" id="3212" name="Google Shape;3212;p55"/>
          <p:cNvPicPr preferRelativeResize="0"/>
          <p:nvPr/>
        </p:nvPicPr>
        <p:blipFill rotWithShape="1">
          <a:blip r:embed="rId3">
            <a:alphaModFix/>
          </a:blip>
          <a:srcRect b="0" l="0" r="0" t="0"/>
          <a:stretch/>
        </p:blipFill>
        <p:spPr>
          <a:xfrm>
            <a:off x="1043608" y="1412776"/>
            <a:ext cx="7320811" cy="504056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11"/>
                                        </p:tgtEl>
                                        <p:attrNameLst>
                                          <p:attrName>style.visibility</p:attrName>
                                        </p:attrNameLst>
                                      </p:cBhvr>
                                      <p:to>
                                        <p:strVal val="visible"/>
                                      </p:to>
                                    </p:set>
                                    <p:animEffect filter="fade" transition="in">
                                      <p:cBhvr>
                                        <p:cTn dur="1000"/>
                                        <p:tgtEl>
                                          <p:spTgt spid="3211"/>
                                        </p:tgtEl>
                                      </p:cBhvr>
                                    </p:animEffect>
                                  </p:childTnLst>
                                </p:cTn>
                              </p:par>
                              <p:par>
                                <p:cTn fill="hold" nodeType="withEffect" presetClass="entr" presetID="10" presetSubtype="0">
                                  <p:stCondLst>
                                    <p:cond delay="0"/>
                                  </p:stCondLst>
                                  <p:childTnLst>
                                    <p:set>
                                      <p:cBhvr>
                                        <p:cTn dur="1" fill="hold">
                                          <p:stCondLst>
                                            <p:cond delay="0"/>
                                          </p:stCondLst>
                                        </p:cTn>
                                        <p:tgtEl>
                                          <p:spTgt spid="3212"/>
                                        </p:tgtEl>
                                        <p:attrNameLst>
                                          <p:attrName>style.visibility</p:attrName>
                                        </p:attrNameLst>
                                      </p:cBhvr>
                                      <p:to>
                                        <p:strVal val="visible"/>
                                      </p:to>
                                    </p:set>
                                    <p:animEffect filter="fade" transition="in">
                                      <p:cBhvr>
                                        <p:cTn dur="500"/>
                                        <p:tgtEl>
                                          <p:spTgt spid="32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97B4E4"/>
            </a:gs>
            <a:gs pos="50000">
              <a:srgbClr val="BFCFEC"/>
            </a:gs>
            <a:gs pos="100000">
              <a:srgbClr val="E0E8F4"/>
            </a:gs>
          </a:gsLst>
          <a:lin ang="5400000" scaled="0"/>
        </a:gradFill>
      </p:bgPr>
    </p:bg>
    <p:spTree>
      <p:nvGrpSpPr>
        <p:cNvPr id="3216" name="Shape 3216"/>
        <p:cNvGrpSpPr/>
        <p:nvPr/>
      </p:nvGrpSpPr>
      <p:grpSpPr>
        <a:xfrm>
          <a:off x="0" y="0"/>
          <a:ext cx="0" cy="0"/>
          <a:chOff x="0" y="0"/>
          <a:chExt cx="0" cy="0"/>
        </a:xfrm>
      </p:grpSpPr>
      <p:sp>
        <p:nvSpPr>
          <p:cNvPr id="3217" name="Google Shape;3217;p56"/>
          <p:cNvSpPr txBox="1"/>
          <p:nvPr>
            <p:ph type="title"/>
          </p:nvPr>
        </p:nvSpPr>
        <p:spPr>
          <a:xfrm>
            <a:off x="467544" y="404664"/>
            <a:ext cx="8229600" cy="2506290"/>
          </a:xfrm>
          <a:prstGeom prst="rect">
            <a:avLst/>
          </a:prstGeom>
          <a:solidFill>
            <a:srgbClr val="538CD5"/>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l-GR" sz="2400">
                <a:solidFill>
                  <a:srgbClr val="F8F8F8"/>
                </a:solidFill>
              </a:rPr>
              <a:t>Μετά την άλωση</a:t>
            </a:r>
            <a:br>
              <a:rPr b="1" lang="el-GR" sz="2400">
                <a:solidFill>
                  <a:srgbClr val="F8F8F8"/>
                </a:solidFill>
              </a:rPr>
            </a:br>
            <a:r>
              <a:rPr b="1" lang="el-GR" sz="2400">
                <a:solidFill>
                  <a:srgbClr val="F8F8F8"/>
                </a:solidFill>
              </a:rPr>
              <a:t>Μέσα στην πικρή, πολύχρονη σκλαβιά</a:t>
            </a:r>
            <a:br>
              <a:rPr b="1" lang="el-GR" sz="2400">
                <a:solidFill>
                  <a:srgbClr val="F8F8F8"/>
                </a:solidFill>
              </a:rPr>
            </a:br>
            <a:r>
              <a:rPr b="1" lang="el-GR" sz="2400">
                <a:solidFill>
                  <a:srgbClr val="F8F8F8"/>
                </a:solidFill>
              </a:rPr>
              <a:t>οι Έλληνες του Πόντου</a:t>
            </a:r>
            <a:br>
              <a:rPr b="1" lang="el-GR" sz="2400">
                <a:solidFill>
                  <a:srgbClr val="F8F8F8"/>
                </a:solidFill>
              </a:rPr>
            </a:br>
            <a:r>
              <a:rPr b="1" lang="el-GR" sz="2400">
                <a:solidFill>
                  <a:srgbClr val="F8F8F8"/>
                </a:solidFill>
              </a:rPr>
              <a:t>με την  πίστη στο Θεό και με  το πείσμα  που τους διακρίνει μέχρι σήμερα, </a:t>
            </a:r>
            <a:br>
              <a:rPr b="1" lang="el-GR" sz="2400">
                <a:solidFill>
                  <a:srgbClr val="F8F8F8"/>
                </a:solidFill>
              </a:rPr>
            </a:br>
            <a:r>
              <a:rPr b="1" lang="el-GR" sz="2400">
                <a:solidFill>
                  <a:srgbClr val="F8F8F8"/>
                </a:solidFill>
              </a:rPr>
              <a:t>συνεχίζουν  να γράφουν τη δική τους μαρτυρική ιστορία. </a:t>
            </a:r>
            <a:endParaRPr b="1" sz="2400">
              <a:solidFill>
                <a:srgbClr val="F8F8F8"/>
              </a:solidFill>
            </a:endParaRPr>
          </a:p>
        </p:txBody>
      </p:sp>
      <p:pic>
        <p:nvPicPr>
          <p:cNvPr descr="Χρόνης Αμανατίδης Εύξεινος" id="3218" name="Google Shape;3218;p56"/>
          <p:cNvPicPr preferRelativeResize="0"/>
          <p:nvPr>
            <p:ph idx="1" type="body"/>
          </p:nvPr>
        </p:nvPicPr>
        <p:blipFill rotWithShape="1">
          <a:blip r:embed="rId3">
            <a:alphaModFix/>
          </a:blip>
          <a:srcRect b="0" l="-1418" r="0" t="41467"/>
          <a:stretch/>
        </p:blipFill>
        <p:spPr>
          <a:xfrm>
            <a:off x="323850" y="3068638"/>
            <a:ext cx="8229600" cy="35179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2" name="Shape 3222"/>
        <p:cNvGrpSpPr/>
        <p:nvPr/>
      </p:nvGrpSpPr>
      <p:grpSpPr>
        <a:xfrm>
          <a:off x="0" y="0"/>
          <a:ext cx="0" cy="0"/>
          <a:chOff x="0" y="0"/>
          <a:chExt cx="0" cy="0"/>
        </a:xfrm>
      </p:grpSpPr>
      <p:sp>
        <p:nvSpPr>
          <p:cNvPr id="3223" name="Google Shape;3223;p57"/>
          <p:cNvSpPr txBox="1"/>
          <p:nvPr>
            <p:ph type="title"/>
          </p:nvPr>
        </p:nvSpPr>
        <p:spPr>
          <a:xfrm>
            <a:off x="457200" y="155448"/>
            <a:ext cx="8229600" cy="1252728"/>
          </a:xfrm>
          <a:prstGeom prst="rect">
            <a:avLst/>
          </a:prstGeom>
          <a:noFill/>
          <a:ln>
            <a:noFill/>
          </a:ln>
        </p:spPr>
        <p:txBody>
          <a:bodyPr anchorCtr="0" anchor="ctr" bIns="45700" lIns="91425" spcFirstLastPara="1" rIns="45700" wrap="square" tIns="45700">
            <a:normAutofit/>
          </a:bodyPr>
          <a:lstStyle/>
          <a:p>
            <a:pPr indent="0" lvl="0" marL="0" rtl="0" algn="l">
              <a:spcBef>
                <a:spcPts val="0"/>
              </a:spcBef>
              <a:spcAft>
                <a:spcPts val="0"/>
              </a:spcAft>
              <a:buNone/>
            </a:pPr>
            <a:r>
              <a:rPr lang="el-GR">
                <a:solidFill>
                  <a:srgbClr val="FFC700"/>
                </a:solidFill>
              </a:rPr>
              <a:t>Η καθημερινή ζωή στον Πόντο</a:t>
            </a:r>
            <a:endParaRPr>
              <a:solidFill>
                <a:srgbClr val="FFC700"/>
              </a:solidFill>
            </a:endParaRPr>
          </a:p>
        </p:txBody>
      </p:sp>
      <p:sp>
        <p:nvSpPr>
          <p:cNvPr id="3224" name="Google Shape;3224;p57"/>
          <p:cNvSpPr txBox="1"/>
          <p:nvPr>
            <p:ph idx="1" type="body"/>
          </p:nvPr>
        </p:nvSpPr>
        <p:spPr>
          <a:xfrm>
            <a:off x="457200" y="1774825"/>
            <a:ext cx="8229600" cy="4625975"/>
          </a:xfrm>
          <a:prstGeom prst="rect">
            <a:avLst/>
          </a:prstGeom>
          <a:noFill/>
          <a:ln>
            <a:noFill/>
          </a:ln>
        </p:spPr>
        <p:txBody>
          <a:bodyPr anchorCtr="0" anchor="t" bIns="45700" lIns="54850" spcFirstLastPara="1" rIns="91425" wrap="square" tIns="91425">
            <a:noAutofit/>
          </a:bodyPr>
          <a:lstStyle/>
          <a:p>
            <a:pPr indent="-156528" lvl="0" marL="438150" rtl="0" algn="l">
              <a:spcBef>
                <a:spcPts val="0"/>
              </a:spcBef>
              <a:spcAft>
                <a:spcPts val="0"/>
              </a:spcAft>
              <a:buSzPts val="2560"/>
              <a:buNone/>
            </a:pPr>
            <a:r>
              <a:t/>
            </a:r>
            <a:endParaRPr/>
          </a:p>
        </p:txBody>
      </p:sp>
      <p:pic>
        <p:nvPicPr>
          <p:cNvPr descr="Σχετική εικόνα" id="3225" name="Google Shape;3225;p57"/>
          <p:cNvPicPr preferRelativeResize="0"/>
          <p:nvPr/>
        </p:nvPicPr>
        <p:blipFill rotWithShape="1">
          <a:blip r:embed="rId3">
            <a:alphaModFix/>
          </a:blip>
          <a:srcRect b="744" l="207" r="3167" t="15437"/>
          <a:stretch/>
        </p:blipFill>
        <p:spPr>
          <a:xfrm>
            <a:off x="1043608" y="2060848"/>
            <a:ext cx="7305474" cy="4370621"/>
          </a:xfrm>
          <a:prstGeom prst="rect">
            <a:avLst/>
          </a:prstGeom>
          <a:noFill/>
          <a:ln cap="sq" cmpd="thickThin" w="228600">
            <a:solidFill>
              <a:srgbClr val="8A3C12"/>
            </a:solidFill>
            <a:prstDash val="solid"/>
            <a:miter lim="800000"/>
            <a:headEnd len="sm" w="sm" type="none"/>
            <a:tailEnd len="sm" w="sm" type="none"/>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9" name="Shape 3229"/>
        <p:cNvGrpSpPr/>
        <p:nvPr/>
      </p:nvGrpSpPr>
      <p:grpSpPr>
        <a:xfrm>
          <a:off x="0" y="0"/>
          <a:ext cx="0" cy="0"/>
          <a:chOff x="0" y="0"/>
          <a:chExt cx="0" cy="0"/>
        </a:xfrm>
      </p:grpSpPr>
      <p:sp>
        <p:nvSpPr>
          <p:cNvPr id="3230" name="Google Shape;3230;p58"/>
          <p:cNvSpPr txBox="1"/>
          <p:nvPr>
            <p:ph idx="1" type="body"/>
          </p:nvPr>
        </p:nvSpPr>
        <p:spPr>
          <a:xfrm>
            <a:off x="457200" y="1524000"/>
            <a:ext cx="8229600" cy="4572000"/>
          </a:xfrm>
          <a:prstGeom prst="rect">
            <a:avLst/>
          </a:prstGeom>
          <a:noFill/>
          <a:ln>
            <a:noFill/>
          </a:ln>
        </p:spPr>
        <p:txBody>
          <a:bodyPr anchorCtr="0" anchor="t" bIns="45700" lIns="91425" spcFirstLastPara="1" rIns="91425" wrap="square" tIns="45700">
            <a:noAutofit/>
          </a:bodyPr>
          <a:lstStyle/>
          <a:p>
            <a:pPr indent="-132715" lvl="0" marL="273050" rtl="0" algn="l">
              <a:spcBef>
                <a:spcPts val="0"/>
              </a:spcBef>
              <a:spcAft>
                <a:spcPts val="0"/>
              </a:spcAft>
              <a:buSzPts val="2210"/>
              <a:buNone/>
            </a:pPr>
            <a:r>
              <a:t/>
            </a:r>
            <a:endParaRPr/>
          </a:p>
        </p:txBody>
      </p:sp>
      <p:sp>
        <p:nvSpPr>
          <p:cNvPr id="3231" name="Google Shape;3231;p58"/>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None/>
            </a:pPr>
            <a:r>
              <a:rPr lang="el-GR"/>
              <a:t>Δουλεύουν σκληρά …</a:t>
            </a:r>
            <a:endParaRPr/>
          </a:p>
        </p:txBody>
      </p:sp>
      <p:pic>
        <p:nvPicPr>
          <p:cNvPr descr="C:\Users\ELPIDA\Documents\H-ginaika-ston-ponto.jpg" id="3232" name="Google Shape;3232;p58"/>
          <p:cNvPicPr preferRelativeResize="0"/>
          <p:nvPr/>
        </p:nvPicPr>
        <p:blipFill rotWithShape="1">
          <a:blip r:embed="rId3">
            <a:alphaModFix/>
          </a:blip>
          <a:srcRect b="0" l="0" r="0" t="0"/>
          <a:stretch/>
        </p:blipFill>
        <p:spPr>
          <a:xfrm>
            <a:off x="1403350" y="1484313"/>
            <a:ext cx="5854700" cy="46513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6" name="Shape 3236"/>
        <p:cNvGrpSpPr/>
        <p:nvPr/>
      </p:nvGrpSpPr>
      <p:grpSpPr>
        <a:xfrm>
          <a:off x="0" y="0"/>
          <a:ext cx="0" cy="0"/>
          <a:chOff x="0" y="0"/>
          <a:chExt cx="0" cy="0"/>
        </a:xfrm>
      </p:grpSpPr>
      <p:sp>
        <p:nvSpPr>
          <p:cNvPr id="3237" name="Google Shape;3237;p59"/>
          <p:cNvSpPr txBox="1"/>
          <p:nvPr>
            <p:ph idx="1" type="body"/>
          </p:nvPr>
        </p:nvSpPr>
        <p:spPr>
          <a:xfrm>
            <a:off x="457200" y="1524000"/>
            <a:ext cx="8229600" cy="4572000"/>
          </a:xfrm>
          <a:prstGeom prst="rect">
            <a:avLst/>
          </a:prstGeom>
          <a:noFill/>
          <a:ln>
            <a:noFill/>
          </a:ln>
        </p:spPr>
        <p:txBody>
          <a:bodyPr anchorCtr="0" anchor="t" bIns="45700" lIns="91425" spcFirstLastPara="1" rIns="91425" wrap="square" tIns="45700">
            <a:noAutofit/>
          </a:bodyPr>
          <a:lstStyle/>
          <a:p>
            <a:pPr indent="-132715" lvl="0" marL="273050" rtl="0" algn="l">
              <a:spcBef>
                <a:spcPts val="0"/>
              </a:spcBef>
              <a:spcAft>
                <a:spcPts val="0"/>
              </a:spcAft>
              <a:buSzPts val="2210"/>
              <a:buNone/>
            </a:pPr>
            <a:r>
              <a:t/>
            </a:r>
            <a:endParaRPr/>
          </a:p>
        </p:txBody>
      </p:sp>
      <p:sp>
        <p:nvSpPr>
          <p:cNvPr id="3238" name="Google Shape;3238;p59"/>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None/>
            </a:pPr>
            <a:r>
              <a:t/>
            </a:r>
            <a:endParaRPr/>
          </a:p>
        </p:txBody>
      </p:sp>
      <p:pic>
        <p:nvPicPr>
          <p:cNvPr id="3239" name="Google Shape;3239;p59"/>
          <p:cNvPicPr preferRelativeResize="0"/>
          <p:nvPr/>
        </p:nvPicPr>
        <p:blipFill rotWithShape="1">
          <a:blip r:embed="rId3">
            <a:alphaModFix/>
          </a:blip>
          <a:srcRect b="-14444" l="0" r="0" t="14445"/>
          <a:stretch/>
        </p:blipFill>
        <p:spPr>
          <a:xfrm>
            <a:off x="1258888" y="1628775"/>
            <a:ext cx="7024687" cy="455771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4" name="Shape 2854"/>
        <p:cNvGrpSpPr/>
        <p:nvPr/>
      </p:nvGrpSpPr>
      <p:grpSpPr>
        <a:xfrm>
          <a:off x="0" y="0"/>
          <a:ext cx="0" cy="0"/>
          <a:chOff x="0" y="0"/>
          <a:chExt cx="0" cy="0"/>
        </a:xfrm>
      </p:grpSpPr>
      <p:pic>
        <p:nvPicPr>
          <p:cNvPr descr="C:\Users\User\Documents\logo-orchomenos-blue.jpg" id="2855" name="Google Shape;2855;p6"/>
          <p:cNvPicPr preferRelativeResize="0"/>
          <p:nvPr/>
        </p:nvPicPr>
        <p:blipFill rotWithShape="1">
          <a:blip r:embed="rId3">
            <a:alphaModFix/>
          </a:blip>
          <a:srcRect b="0" l="0" r="0" t="0"/>
          <a:stretch/>
        </p:blipFill>
        <p:spPr>
          <a:xfrm>
            <a:off x="1403648" y="980728"/>
            <a:ext cx="6048672" cy="5597076"/>
          </a:xfrm>
          <a:prstGeom prst="rect">
            <a:avLst/>
          </a:prstGeom>
          <a:noFill/>
          <a:ln>
            <a:noFill/>
          </a:ln>
        </p:spPr>
      </p:pic>
      <p:sp>
        <p:nvSpPr>
          <p:cNvPr id="2856" name="Google Shape;2856;p6"/>
          <p:cNvSpPr txBox="1"/>
          <p:nvPr>
            <p:ph type="title"/>
          </p:nvPr>
        </p:nvSpPr>
        <p:spPr>
          <a:xfrm>
            <a:off x="914400" y="512064"/>
            <a:ext cx="7772400" cy="9144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rPr b="1" lang="el-GR" sz="2880">
                <a:solidFill>
                  <a:srgbClr val="FF5092"/>
                </a:solidFill>
              </a:rPr>
              <a:t>Έτσι κάπως  άρχισε η ιστορία στον Πόντο…</a:t>
            </a:r>
            <a:br>
              <a:rPr b="1" lang="el-GR" sz="2880">
                <a:solidFill>
                  <a:srgbClr val="FF5092"/>
                </a:solidFill>
              </a:rPr>
            </a:br>
            <a:r>
              <a:rPr b="1" lang="el-GR" sz="2880">
                <a:solidFill>
                  <a:srgbClr val="FF5092"/>
                </a:solidFill>
              </a:rPr>
              <a:t>1300 π. Χ.</a:t>
            </a:r>
            <a:endParaRPr b="1" sz="2880">
              <a:solidFill>
                <a:srgbClr val="FF5092"/>
              </a:solidFill>
            </a:endParaRPr>
          </a:p>
        </p:txBody>
      </p:sp>
      <p:sp>
        <p:nvSpPr>
          <p:cNvPr id="2857" name="Google Shape;2857;p6"/>
          <p:cNvSpPr txBox="1"/>
          <p:nvPr>
            <p:ph idx="1" type="body"/>
          </p:nvPr>
        </p:nvSpPr>
        <p:spPr>
          <a:xfrm>
            <a:off x="914400" y="1783560"/>
            <a:ext cx="7772400" cy="4572000"/>
          </a:xfrm>
          <a:prstGeom prst="rect">
            <a:avLst/>
          </a:prstGeom>
          <a:noFill/>
          <a:ln>
            <a:noFill/>
          </a:ln>
        </p:spPr>
        <p:txBody>
          <a:bodyPr anchorCtr="0" anchor="t" bIns="45700" lIns="91425" spcFirstLastPara="1" rIns="91425" wrap="square" tIns="45700">
            <a:normAutofit/>
          </a:bodyPr>
          <a:lstStyle/>
          <a:p>
            <a:pPr indent="-342900" lvl="0" marL="411480" rtl="0" algn="l">
              <a:spcBef>
                <a:spcPts val="0"/>
              </a:spcBef>
              <a:spcAft>
                <a:spcPts val="0"/>
              </a:spcAft>
              <a:buSzPts val="2280"/>
              <a:buFont typeface="Noto Sans Symbols"/>
              <a:buNone/>
            </a:pPr>
            <a:r>
              <a:rPr lang="el-GR" sz="2400"/>
              <a:t>         Μια φορά κι έναν καιρό  ζούσαν δυο αγαπημένα αδέλφια, ο Φρίξος και η Έλλη. Η μητέρα τους, η Νεφέλη, είχε πεθάνει και ο βασιλιάς πατέρας τους ξαναπαντρεύτηκε. </a:t>
            </a:r>
            <a:endParaRPr/>
          </a:p>
          <a:p>
            <a:pPr indent="-342900" lvl="0" marL="411480" rtl="0" algn="l">
              <a:spcBef>
                <a:spcPts val="700"/>
              </a:spcBef>
              <a:spcAft>
                <a:spcPts val="0"/>
              </a:spcAft>
              <a:buSzPts val="2280"/>
              <a:buFont typeface="Noto Sans Symbols"/>
              <a:buNone/>
            </a:pPr>
            <a:r>
              <a:rPr lang="el-GR" sz="2400"/>
              <a:t>        Δυστυχώς η μητριά μισούσε τα δυο βασιλόπουλα και με την πονηριά της  προσπάθησε να τα σκοτώσει. Η μητέρα τους τότε βοήθησε τα παιδιά της στέλνοντάς τους ένα χρυσό κριάρι.</a:t>
            </a:r>
            <a:endParaRPr/>
          </a:p>
          <a:p>
            <a:pPr indent="-342900" lvl="0" marL="411480" rtl="0" algn="l">
              <a:spcBef>
                <a:spcPts val="700"/>
              </a:spcBef>
              <a:spcAft>
                <a:spcPts val="0"/>
              </a:spcAft>
              <a:buSzPts val="2280"/>
              <a:buFont typeface="Noto Sans Symbols"/>
              <a:buNone/>
            </a:pPr>
            <a:r>
              <a:rPr lang="el-GR" sz="2400"/>
              <a:t>        Τα δυο αδέλφια ανέβηκαν στη ράχη του. Το χρυσό κριάρι ανέβηκε ψηλά στον ουρανό και  έτσι ξεκίνησε ένα μακρινό ταξίδι .</a:t>
            </a:r>
            <a:endParaRPr sz="2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56"/>
                                        </p:tgtEl>
                                        <p:attrNameLst>
                                          <p:attrName>style.visibility</p:attrName>
                                        </p:attrNameLst>
                                      </p:cBhvr>
                                      <p:to>
                                        <p:strVal val="visible"/>
                                      </p:to>
                                    </p:set>
                                    <p:animEffect filter="fade" transition="in">
                                      <p:cBhvr>
                                        <p:cTn dur="1000"/>
                                        <p:tgtEl>
                                          <p:spTgt spid="2856"/>
                                        </p:tgtEl>
                                      </p:cBhvr>
                                    </p:animEffec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2857">
                                            <p:txEl>
                                              <p:pRg end="0" st="0"/>
                                            </p:txEl>
                                          </p:spTgt>
                                        </p:tgtEl>
                                        <p:attrNameLst>
                                          <p:attrName>style.visibility</p:attrName>
                                        </p:attrNameLst>
                                      </p:cBhvr>
                                      <p:to>
                                        <p:strVal val="visible"/>
                                      </p:to>
                                    </p:set>
                                    <p:anim calcmode="lin" valueType="num">
                                      <p:cBhvr additive="base">
                                        <p:cTn dur="500"/>
                                        <p:tgtEl>
                                          <p:spTgt spid="2857">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2857">
                                            <p:txEl>
                                              <p:pRg end="0" st="0"/>
                                            </p:txEl>
                                          </p:spTgt>
                                        </p:tgtEl>
                                        <p:attrNameLst>
                                          <p:attrName>ppt_h</p:attrName>
                                        </p:attrNameLst>
                                      </p:cBhvr>
                                      <p:tavLst>
                                        <p:tav fmla="" tm="0">
                                          <p:val>
                                            <p:strVal val="0"/>
                                          </p:val>
                                        </p:tav>
                                        <p:tav fmla="" tm="100000">
                                          <p:val>
                                            <p:strVal val="#ppt_h"/>
                                          </p:val>
                                        </p:tav>
                                      </p:tavLst>
                                    </p:anim>
                                  </p:childTnLst>
                                </p:cTn>
                              </p:par>
                            </p:childTnLst>
                          </p:cTn>
                        </p:par>
                        <p:par>
                          <p:cTn fill="hold">
                            <p:stCondLst>
                              <p:cond delay="1500"/>
                            </p:stCondLst>
                            <p:childTnLst>
                              <p:par>
                                <p:cTn fill="hold" nodeType="afterEffect" presetClass="entr" presetID="23" presetSubtype="16">
                                  <p:stCondLst>
                                    <p:cond delay="0"/>
                                  </p:stCondLst>
                                  <p:childTnLst>
                                    <p:set>
                                      <p:cBhvr>
                                        <p:cTn dur="1" fill="hold">
                                          <p:stCondLst>
                                            <p:cond delay="0"/>
                                          </p:stCondLst>
                                        </p:cTn>
                                        <p:tgtEl>
                                          <p:spTgt spid="2857">
                                            <p:txEl>
                                              <p:pRg end="1" st="1"/>
                                            </p:txEl>
                                          </p:spTgt>
                                        </p:tgtEl>
                                        <p:attrNameLst>
                                          <p:attrName>style.visibility</p:attrName>
                                        </p:attrNameLst>
                                      </p:cBhvr>
                                      <p:to>
                                        <p:strVal val="visible"/>
                                      </p:to>
                                    </p:set>
                                    <p:anim calcmode="lin" valueType="num">
                                      <p:cBhvr additive="base">
                                        <p:cTn dur="500"/>
                                        <p:tgtEl>
                                          <p:spTgt spid="2857">
                                            <p:txEl>
                                              <p:pRg end="1" st="1"/>
                                            </p:txEl>
                                          </p:spTgt>
                                        </p:tgtEl>
                                        <p:attrNameLst>
                                          <p:attrName>ppt_w</p:attrName>
                                        </p:attrNameLst>
                                      </p:cBhvr>
                                      <p:tavLst>
                                        <p:tav fmla="" tm="0">
                                          <p:val>
                                            <p:strVal val="0"/>
                                          </p:val>
                                        </p:tav>
                                        <p:tav fmla="" tm="100000">
                                          <p:val>
                                            <p:strVal val="#ppt_w"/>
                                          </p:val>
                                        </p:tav>
                                      </p:tavLst>
                                    </p:anim>
                                    <p:anim calcmode="lin" valueType="num">
                                      <p:cBhvr additive="base">
                                        <p:cTn dur="500"/>
                                        <p:tgtEl>
                                          <p:spTgt spid="2857">
                                            <p:txEl>
                                              <p:pRg end="1" st="1"/>
                                            </p:txEl>
                                          </p:spTgt>
                                        </p:tgtEl>
                                        <p:attrNameLst>
                                          <p:attrName>ppt_h</p:attrName>
                                        </p:attrNameLst>
                                      </p:cBhvr>
                                      <p:tavLst>
                                        <p:tav fmla="" tm="0">
                                          <p:val>
                                            <p:strVal val="0"/>
                                          </p:val>
                                        </p:tav>
                                        <p:tav fmla="" tm="100000">
                                          <p:val>
                                            <p:strVal val="#ppt_h"/>
                                          </p:val>
                                        </p:tav>
                                      </p:tavLst>
                                    </p:anim>
                                  </p:childTnLst>
                                </p:cTn>
                              </p:par>
                            </p:childTnLst>
                          </p:cTn>
                        </p:par>
                        <p:par>
                          <p:cTn fill="hold">
                            <p:stCondLst>
                              <p:cond delay="2000"/>
                            </p:stCondLst>
                            <p:childTnLst>
                              <p:par>
                                <p:cTn fill="hold" nodeType="afterEffect" presetClass="entr" presetID="23" presetSubtype="16">
                                  <p:stCondLst>
                                    <p:cond delay="0"/>
                                  </p:stCondLst>
                                  <p:childTnLst>
                                    <p:set>
                                      <p:cBhvr>
                                        <p:cTn dur="1" fill="hold">
                                          <p:stCondLst>
                                            <p:cond delay="0"/>
                                          </p:stCondLst>
                                        </p:cTn>
                                        <p:tgtEl>
                                          <p:spTgt spid="2857">
                                            <p:txEl>
                                              <p:pRg end="2" st="2"/>
                                            </p:txEl>
                                          </p:spTgt>
                                        </p:tgtEl>
                                        <p:attrNameLst>
                                          <p:attrName>style.visibility</p:attrName>
                                        </p:attrNameLst>
                                      </p:cBhvr>
                                      <p:to>
                                        <p:strVal val="visible"/>
                                      </p:to>
                                    </p:set>
                                    <p:anim calcmode="lin" valueType="num">
                                      <p:cBhvr additive="base">
                                        <p:cTn dur="500"/>
                                        <p:tgtEl>
                                          <p:spTgt spid="2857">
                                            <p:txEl>
                                              <p:pRg end="2" st="2"/>
                                            </p:txEl>
                                          </p:spTgt>
                                        </p:tgtEl>
                                        <p:attrNameLst>
                                          <p:attrName>ppt_w</p:attrName>
                                        </p:attrNameLst>
                                      </p:cBhvr>
                                      <p:tavLst>
                                        <p:tav fmla="" tm="0">
                                          <p:val>
                                            <p:strVal val="0"/>
                                          </p:val>
                                        </p:tav>
                                        <p:tav fmla="" tm="100000">
                                          <p:val>
                                            <p:strVal val="#ppt_w"/>
                                          </p:val>
                                        </p:tav>
                                      </p:tavLst>
                                    </p:anim>
                                    <p:anim calcmode="lin" valueType="num">
                                      <p:cBhvr additive="base">
                                        <p:cTn dur="500"/>
                                        <p:tgtEl>
                                          <p:spTgt spid="2857">
                                            <p:txEl>
                                              <p:pRg end="2" st="2"/>
                                            </p:txEl>
                                          </p:spTgt>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3" name="Shape 3243"/>
        <p:cNvGrpSpPr/>
        <p:nvPr/>
      </p:nvGrpSpPr>
      <p:grpSpPr>
        <a:xfrm>
          <a:off x="0" y="0"/>
          <a:ext cx="0" cy="0"/>
          <a:chOff x="0" y="0"/>
          <a:chExt cx="0" cy="0"/>
        </a:xfrm>
      </p:grpSpPr>
      <p:sp>
        <p:nvSpPr>
          <p:cNvPr id="3244" name="Google Shape;3244;p60"/>
          <p:cNvSpPr txBox="1"/>
          <p:nvPr>
            <p:ph idx="1" type="body"/>
          </p:nvPr>
        </p:nvSpPr>
        <p:spPr>
          <a:xfrm>
            <a:off x="457200" y="1524000"/>
            <a:ext cx="8229600" cy="4572000"/>
          </a:xfrm>
          <a:prstGeom prst="rect">
            <a:avLst/>
          </a:prstGeom>
          <a:noFill/>
          <a:ln>
            <a:noFill/>
          </a:ln>
        </p:spPr>
        <p:txBody>
          <a:bodyPr anchorCtr="0" anchor="t" bIns="45700" lIns="91425" spcFirstLastPara="1" rIns="91425" wrap="square" tIns="45700">
            <a:noAutofit/>
          </a:bodyPr>
          <a:lstStyle/>
          <a:p>
            <a:pPr indent="-132715" lvl="0" marL="273050" rtl="0" algn="l">
              <a:spcBef>
                <a:spcPts val="0"/>
              </a:spcBef>
              <a:spcAft>
                <a:spcPts val="0"/>
              </a:spcAft>
              <a:buSzPts val="2210"/>
              <a:buNone/>
            </a:pPr>
            <a:r>
              <a:t/>
            </a:r>
            <a:endParaRPr/>
          </a:p>
        </p:txBody>
      </p:sp>
      <p:sp>
        <p:nvSpPr>
          <p:cNvPr id="3245" name="Google Shape;3245;p60"/>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None/>
            </a:pPr>
            <a:r>
              <a:t/>
            </a:r>
            <a:endParaRPr/>
          </a:p>
        </p:txBody>
      </p:sp>
      <p:pic>
        <p:nvPicPr>
          <p:cNvPr descr="Αποτέλεσμα εικόνας για thalassa karadeniz" id="3246" name="Google Shape;3246;p60"/>
          <p:cNvPicPr preferRelativeResize="0"/>
          <p:nvPr/>
        </p:nvPicPr>
        <p:blipFill rotWithShape="1">
          <a:blip r:embed="rId3">
            <a:alphaModFix/>
          </a:blip>
          <a:srcRect b="0" l="0" r="0" t="0"/>
          <a:stretch/>
        </p:blipFill>
        <p:spPr>
          <a:xfrm>
            <a:off x="971600" y="1196752"/>
            <a:ext cx="6981825" cy="4524375"/>
          </a:xfrm>
          <a:prstGeom prst="rect">
            <a:avLst/>
          </a:prstGeom>
          <a:noFill/>
          <a:ln cap="sq" cmpd="thickThin" w="228600">
            <a:solidFill>
              <a:srgbClr val="000000"/>
            </a:solidFill>
            <a:prstDash val="solid"/>
            <a:miter lim="800000"/>
            <a:headEnd len="sm" w="sm" type="none"/>
            <a:tailEnd len="sm" w="sm" type="none"/>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0" name="Shape 3250"/>
        <p:cNvGrpSpPr/>
        <p:nvPr/>
      </p:nvGrpSpPr>
      <p:grpSpPr>
        <a:xfrm>
          <a:off x="0" y="0"/>
          <a:ext cx="0" cy="0"/>
          <a:chOff x="0" y="0"/>
          <a:chExt cx="0" cy="0"/>
        </a:xfrm>
      </p:grpSpPr>
      <p:sp>
        <p:nvSpPr>
          <p:cNvPr id="3251" name="Google Shape;3251;p61"/>
          <p:cNvSpPr txBox="1"/>
          <p:nvPr>
            <p:ph idx="1" type="body"/>
          </p:nvPr>
        </p:nvSpPr>
        <p:spPr>
          <a:xfrm>
            <a:off x="457200" y="1524000"/>
            <a:ext cx="8229600" cy="4572000"/>
          </a:xfrm>
          <a:prstGeom prst="rect">
            <a:avLst/>
          </a:prstGeom>
          <a:noFill/>
          <a:ln>
            <a:noFill/>
          </a:ln>
        </p:spPr>
        <p:txBody>
          <a:bodyPr anchorCtr="0" anchor="t" bIns="45700" lIns="91425" spcFirstLastPara="1" rIns="91425" wrap="square" tIns="45700">
            <a:noAutofit/>
          </a:bodyPr>
          <a:lstStyle/>
          <a:p>
            <a:pPr indent="-132715" lvl="0" marL="273050" rtl="0" algn="l">
              <a:spcBef>
                <a:spcPts val="0"/>
              </a:spcBef>
              <a:spcAft>
                <a:spcPts val="0"/>
              </a:spcAft>
              <a:buSzPts val="2210"/>
              <a:buNone/>
            </a:pPr>
            <a:r>
              <a:t/>
            </a:r>
            <a:endParaRPr/>
          </a:p>
        </p:txBody>
      </p:sp>
      <p:sp>
        <p:nvSpPr>
          <p:cNvPr id="3252" name="Google Shape;3252;p61"/>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None/>
            </a:pPr>
            <a:r>
              <a:t/>
            </a:r>
            <a:endParaRPr/>
          </a:p>
        </p:txBody>
      </p:sp>
      <p:pic>
        <p:nvPicPr>
          <p:cNvPr descr="http://2.bp.blogspot.com/-Jm45wPcATZU/T2O3nXtFmwI/AAAAAAAAE0M/Yg2n27IulM4/s640/%CE%A0%CF%81%CE%BF%CF%8D%CF%83%CF%83%CE%B1-(4).jpg" id="3253" name="Google Shape;3253;p61"/>
          <p:cNvPicPr preferRelativeResize="0"/>
          <p:nvPr/>
        </p:nvPicPr>
        <p:blipFill rotWithShape="1">
          <a:blip r:embed="rId3">
            <a:alphaModFix/>
          </a:blip>
          <a:srcRect b="11391" l="0" r="0" t="0"/>
          <a:stretch/>
        </p:blipFill>
        <p:spPr>
          <a:xfrm>
            <a:off x="683568" y="1916831"/>
            <a:ext cx="7992888" cy="4437522"/>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7" name="Shape 3257"/>
        <p:cNvGrpSpPr/>
        <p:nvPr/>
      </p:nvGrpSpPr>
      <p:grpSpPr>
        <a:xfrm>
          <a:off x="0" y="0"/>
          <a:ext cx="0" cy="0"/>
          <a:chOff x="0" y="0"/>
          <a:chExt cx="0" cy="0"/>
        </a:xfrm>
      </p:grpSpPr>
      <p:sp>
        <p:nvSpPr>
          <p:cNvPr id="3258" name="Google Shape;3258;p62"/>
          <p:cNvSpPr txBox="1"/>
          <p:nvPr>
            <p:ph idx="1" type="body"/>
          </p:nvPr>
        </p:nvSpPr>
        <p:spPr>
          <a:xfrm>
            <a:off x="457200" y="1524000"/>
            <a:ext cx="8229600" cy="4572000"/>
          </a:xfrm>
          <a:prstGeom prst="rect">
            <a:avLst/>
          </a:prstGeom>
          <a:noFill/>
          <a:ln>
            <a:noFill/>
          </a:ln>
        </p:spPr>
        <p:txBody>
          <a:bodyPr anchorCtr="0" anchor="t" bIns="45700" lIns="91425" spcFirstLastPara="1" rIns="91425" wrap="square" tIns="45700">
            <a:noAutofit/>
          </a:bodyPr>
          <a:lstStyle/>
          <a:p>
            <a:pPr indent="-132715" lvl="0" marL="273050" rtl="0" algn="l">
              <a:spcBef>
                <a:spcPts val="0"/>
              </a:spcBef>
              <a:spcAft>
                <a:spcPts val="0"/>
              </a:spcAft>
              <a:buSzPts val="2210"/>
              <a:buNone/>
            </a:pPr>
            <a:r>
              <a:t/>
            </a:r>
            <a:endParaRPr/>
          </a:p>
        </p:txBody>
      </p:sp>
      <p:sp>
        <p:nvSpPr>
          <p:cNvPr id="3259" name="Google Shape;3259;p62"/>
          <p:cNvSpPr txBox="1"/>
          <p:nvPr>
            <p:ph type="title"/>
          </p:nvPr>
        </p:nvSpPr>
        <p:spPr>
          <a:xfrm>
            <a:off x="457200" y="152400"/>
            <a:ext cx="8229600" cy="12192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None/>
            </a:pPr>
            <a:r>
              <a:t/>
            </a:r>
            <a:endParaRPr/>
          </a:p>
        </p:txBody>
      </p:sp>
      <p:pic>
        <p:nvPicPr>
          <p:cNvPr descr="http://3.bp.blogspot.com/-xAKhZA-x6KI/T2OnpA9qjhI/AAAAAAAAEzY/CmW7yCj7nPg/s640/%CE%B1%CE%BD%CE%B1%CF%84%CE%BF%CE%BB%CE%AE+(1).jpg" id="3260" name="Google Shape;3260;p62"/>
          <p:cNvPicPr preferRelativeResize="0"/>
          <p:nvPr/>
        </p:nvPicPr>
        <p:blipFill rotWithShape="1">
          <a:blip r:embed="rId3">
            <a:alphaModFix/>
          </a:blip>
          <a:srcRect b="0" l="0" r="21604" t="-2026"/>
          <a:stretch/>
        </p:blipFill>
        <p:spPr>
          <a:xfrm>
            <a:off x="1619672" y="764704"/>
            <a:ext cx="5903912" cy="5414422"/>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4" name="Shape 3264"/>
        <p:cNvGrpSpPr/>
        <p:nvPr/>
      </p:nvGrpSpPr>
      <p:grpSpPr>
        <a:xfrm>
          <a:off x="0" y="0"/>
          <a:ext cx="0" cy="0"/>
          <a:chOff x="0" y="0"/>
          <a:chExt cx="0" cy="0"/>
        </a:xfrm>
      </p:grpSpPr>
      <p:sp>
        <p:nvSpPr>
          <p:cNvPr id="3265" name="Google Shape;3265;p63"/>
          <p:cNvSpPr txBox="1"/>
          <p:nvPr>
            <p:ph type="title"/>
          </p:nvPr>
        </p:nvSpPr>
        <p:spPr>
          <a:xfrm>
            <a:off x="914400" y="512763"/>
            <a:ext cx="7772400" cy="91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solidFill>
                  <a:srgbClr val="C1EDFF"/>
                </a:solidFill>
              </a:rPr>
              <a:t>ΜΕΤΑΛΛΟΥΡΓΕΙΑ ΧΑΛΔΙΑΣ</a:t>
            </a:r>
            <a:endParaRPr>
              <a:solidFill>
                <a:srgbClr val="C1EDFF"/>
              </a:solidFill>
            </a:endParaRPr>
          </a:p>
        </p:txBody>
      </p:sp>
      <p:sp>
        <p:nvSpPr>
          <p:cNvPr id="3266" name="Google Shape;3266;p63"/>
          <p:cNvSpPr txBox="1"/>
          <p:nvPr>
            <p:ph idx="1" type="body"/>
          </p:nvPr>
        </p:nvSpPr>
        <p:spPr>
          <a:xfrm>
            <a:off x="914400" y="1784350"/>
            <a:ext cx="7772400" cy="4572000"/>
          </a:xfrm>
          <a:prstGeom prst="rect">
            <a:avLst/>
          </a:prstGeom>
          <a:noFill/>
          <a:ln>
            <a:noFill/>
          </a:ln>
        </p:spPr>
        <p:txBody>
          <a:bodyPr anchorCtr="0" anchor="t" bIns="45700" lIns="91425" spcFirstLastPara="1" rIns="91425" wrap="square" tIns="45700">
            <a:noAutofit/>
          </a:bodyPr>
          <a:lstStyle/>
          <a:p>
            <a:pPr indent="-161924" lvl="0" marL="411163" rtl="0" algn="l">
              <a:spcBef>
                <a:spcPts val="0"/>
              </a:spcBef>
              <a:spcAft>
                <a:spcPts val="0"/>
              </a:spcAft>
              <a:buSzPts val="2850"/>
              <a:buNone/>
            </a:pPr>
            <a:r>
              <a:t/>
            </a:r>
            <a:endParaRPr/>
          </a:p>
        </p:txBody>
      </p:sp>
      <p:pic>
        <p:nvPicPr>
          <p:cNvPr descr="C:\Users\ELPIDA\Documents\Μεταλλεία και Μεταλλουργοί της Χαλδίας 1.JPG" id="3267" name="Google Shape;3267;p63"/>
          <p:cNvPicPr preferRelativeResize="0"/>
          <p:nvPr/>
        </p:nvPicPr>
        <p:blipFill rotWithShape="1">
          <a:blip r:embed="rId3">
            <a:alphaModFix/>
          </a:blip>
          <a:srcRect b="0" l="0" r="0" t="0"/>
          <a:stretch/>
        </p:blipFill>
        <p:spPr>
          <a:xfrm>
            <a:off x="1115616" y="1292068"/>
            <a:ext cx="7187952" cy="5238220"/>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4"/>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1" name="Shape 3271"/>
        <p:cNvGrpSpPr/>
        <p:nvPr/>
      </p:nvGrpSpPr>
      <p:grpSpPr>
        <a:xfrm>
          <a:off x="0" y="0"/>
          <a:ext cx="0" cy="0"/>
          <a:chOff x="0" y="0"/>
          <a:chExt cx="0" cy="0"/>
        </a:xfrm>
      </p:grpSpPr>
      <p:sp>
        <p:nvSpPr>
          <p:cNvPr id="3272" name="Google Shape;3272;p64"/>
          <p:cNvSpPr txBox="1"/>
          <p:nvPr>
            <p:ph type="title"/>
          </p:nvPr>
        </p:nvSpPr>
        <p:spPr>
          <a:xfrm>
            <a:off x="914400" y="512763"/>
            <a:ext cx="7772400" cy="91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solidFill>
                <a:srgbClr val="C1EDFF"/>
              </a:solidFill>
            </a:endParaRPr>
          </a:p>
        </p:txBody>
      </p:sp>
      <p:sp>
        <p:nvSpPr>
          <p:cNvPr id="3273" name="Google Shape;3273;p64"/>
          <p:cNvSpPr txBox="1"/>
          <p:nvPr>
            <p:ph idx="1" type="body"/>
          </p:nvPr>
        </p:nvSpPr>
        <p:spPr>
          <a:xfrm>
            <a:off x="914400" y="1784350"/>
            <a:ext cx="7772400" cy="4572000"/>
          </a:xfrm>
          <a:prstGeom prst="rect">
            <a:avLst/>
          </a:prstGeom>
          <a:noFill/>
          <a:ln>
            <a:noFill/>
          </a:ln>
        </p:spPr>
        <p:txBody>
          <a:bodyPr anchorCtr="0" anchor="t" bIns="45700" lIns="91425" spcFirstLastPara="1" rIns="91425" wrap="square" tIns="45700">
            <a:noAutofit/>
          </a:bodyPr>
          <a:lstStyle/>
          <a:p>
            <a:pPr indent="-161924" lvl="0" marL="411163" rtl="0" algn="l">
              <a:spcBef>
                <a:spcPts val="0"/>
              </a:spcBef>
              <a:spcAft>
                <a:spcPts val="0"/>
              </a:spcAft>
              <a:buSzPts val="2850"/>
              <a:buNone/>
            </a:pPr>
            <a:r>
              <a:t/>
            </a:r>
            <a:endParaRPr/>
          </a:p>
        </p:txBody>
      </p:sp>
      <p:pic>
        <p:nvPicPr>
          <p:cNvPr descr="C:\Users\ELPIDA\Documents\img_1.jpg" id="3274" name="Google Shape;3274;p64"/>
          <p:cNvPicPr preferRelativeResize="0"/>
          <p:nvPr/>
        </p:nvPicPr>
        <p:blipFill rotWithShape="1">
          <a:blip r:embed="rId3">
            <a:alphaModFix/>
          </a:blip>
          <a:srcRect b="0" l="0" r="0" t="0"/>
          <a:stretch/>
        </p:blipFill>
        <p:spPr>
          <a:xfrm>
            <a:off x="1979712" y="1412776"/>
            <a:ext cx="6086475" cy="42862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8" name="Shape 3278"/>
        <p:cNvGrpSpPr/>
        <p:nvPr/>
      </p:nvGrpSpPr>
      <p:grpSpPr>
        <a:xfrm>
          <a:off x="0" y="0"/>
          <a:ext cx="0" cy="0"/>
          <a:chOff x="0" y="0"/>
          <a:chExt cx="0" cy="0"/>
        </a:xfrm>
      </p:grpSpPr>
      <p:sp>
        <p:nvSpPr>
          <p:cNvPr id="3279" name="Google Shape;3279;p65"/>
          <p:cNvSpPr txBox="1"/>
          <p:nvPr>
            <p:ph type="title"/>
          </p:nvPr>
        </p:nvSpPr>
        <p:spPr>
          <a:xfrm>
            <a:off x="301625" y="228600"/>
            <a:ext cx="8534400" cy="758825"/>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None/>
            </a:pPr>
            <a:r>
              <a:rPr lang="el-GR">
                <a:solidFill>
                  <a:srgbClr val="7B9899"/>
                </a:solidFill>
              </a:rPr>
              <a:t>Μα έχουν και ώρες αναψυχής…</a:t>
            </a:r>
            <a:endParaRPr/>
          </a:p>
        </p:txBody>
      </p:sp>
      <p:sp>
        <p:nvSpPr>
          <p:cNvPr id="3280" name="Google Shape;3280;p65"/>
          <p:cNvSpPr txBox="1"/>
          <p:nvPr>
            <p:ph idx="1" type="body"/>
          </p:nvPr>
        </p:nvSpPr>
        <p:spPr>
          <a:xfrm>
            <a:off x="301625" y="1527175"/>
            <a:ext cx="8504238" cy="4572000"/>
          </a:xfrm>
          <a:prstGeom prst="rect">
            <a:avLst/>
          </a:prstGeom>
          <a:noFill/>
          <a:ln>
            <a:noFill/>
          </a:ln>
        </p:spPr>
        <p:txBody>
          <a:bodyPr anchorCtr="0" anchor="t" bIns="45700" lIns="91425" spcFirstLastPara="1" rIns="91425" wrap="square" tIns="45700">
            <a:noAutofit/>
          </a:bodyPr>
          <a:lstStyle/>
          <a:p>
            <a:pPr indent="-127317" lvl="0" marL="273050" rtl="0" algn="l">
              <a:spcBef>
                <a:spcPts val="0"/>
              </a:spcBef>
              <a:spcAft>
                <a:spcPts val="0"/>
              </a:spcAft>
              <a:buSzPts val="2295"/>
              <a:buNone/>
            </a:pPr>
            <a:r>
              <a:t/>
            </a:r>
            <a:endParaRPr/>
          </a:p>
        </p:txBody>
      </p:sp>
      <p:pic>
        <p:nvPicPr>
          <p:cNvPr descr="C:\Users\ELPIDA\Documents\ponties-1900-trapezounta.jpg" id="3281" name="Google Shape;3281;p65"/>
          <p:cNvPicPr preferRelativeResize="0"/>
          <p:nvPr/>
        </p:nvPicPr>
        <p:blipFill rotWithShape="1">
          <a:blip r:embed="rId3">
            <a:alphaModFix/>
          </a:blip>
          <a:srcRect b="0" l="0" r="0" t="0"/>
          <a:stretch/>
        </p:blipFill>
        <p:spPr>
          <a:xfrm>
            <a:off x="179388" y="1989138"/>
            <a:ext cx="8458200" cy="4440237"/>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tile algn="tl" flip="none" tx="0" sx="100000" ty="0" sy="100000"/>
        </a:blipFill>
      </p:bgPr>
    </p:bg>
    <p:spTree>
      <p:nvGrpSpPr>
        <p:cNvPr id="3285" name="Shape 3285"/>
        <p:cNvGrpSpPr/>
        <p:nvPr/>
      </p:nvGrpSpPr>
      <p:grpSpPr>
        <a:xfrm>
          <a:off x="0" y="0"/>
          <a:ext cx="0" cy="0"/>
          <a:chOff x="0" y="0"/>
          <a:chExt cx="0" cy="0"/>
        </a:xfrm>
      </p:grpSpPr>
      <p:sp>
        <p:nvSpPr>
          <p:cNvPr id="3286" name="Google Shape;3286;p66"/>
          <p:cNvSpPr txBox="1"/>
          <p:nvPr>
            <p:ph type="title"/>
          </p:nvPr>
        </p:nvSpPr>
        <p:spPr>
          <a:xfrm>
            <a:off x="457200" y="274638"/>
            <a:ext cx="8229600" cy="778098"/>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l-GR" sz="2160">
                <a:solidFill>
                  <a:srgbClr val="DF322D"/>
                </a:solidFill>
              </a:rPr>
              <a:t>Με τους χορούς και τα τραγούδια τους,</a:t>
            </a:r>
            <a:br>
              <a:rPr b="1" lang="el-GR" sz="2160">
                <a:solidFill>
                  <a:srgbClr val="DF322D"/>
                </a:solidFill>
              </a:rPr>
            </a:br>
            <a:r>
              <a:rPr b="1" lang="el-GR" sz="2160">
                <a:solidFill>
                  <a:srgbClr val="DF322D"/>
                </a:solidFill>
              </a:rPr>
              <a:t>κρατούν τις παραδόσεις και τις μνήμες των προγόνων τους</a:t>
            </a:r>
            <a:endParaRPr b="1" sz="2160">
              <a:solidFill>
                <a:srgbClr val="DF322D"/>
              </a:solidFill>
            </a:endParaRPr>
          </a:p>
        </p:txBody>
      </p:sp>
      <p:sp>
        <p:nvSpPr>
          <p:cNvPr id="3287" name="Google Shape;3287;p6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139700" lvl="0" marL="342900" rtl="0" algn="l">
              <a:spcBef>
                <a:spcPts val="0"/>
              </a:spcBef>
              <a:spcAft>
                <a:spcPts val="0"/>
              </a:spcAft>
              <a:buClr>
                <a:schemeClr val="dk1"/>
              </a:buClr>
              <a:buSzPts val="3200"/>
              <a:buNone/>
            </a:pPr>
            <a:r>
              <a:t/>
            </a:r>
            <a:endParaRPr/>
          </a:p>
        </p:txBody>
      </p:sp>
      <p:pic>
        <p:nvPicPr>
          <p:cNvPr id="3288" name="Google Shape;3288;p66"/>
          <p:cNvPicPr preferRelativeResize="0"/>
          <p:nvPr/>
        </p:nvPicPr>
        <p:blipFill rotWithShape="1">
          <a:blip r:embed="rId4">
            <a:alphaModFix/>
          </a:blip>
          <a:srcRect b="0" l="0" r="0" t="0"/>
          <a:stretch/>
        </p:blipFill>
        <p:spPr>
          <a:xfrm>
            <a:off x="899592" y="1700808"/>
            <a:ext cx="7560839" cy="4701278"/>
          </a:xfrm>
          <a:prstGeom prst="rect">
            <a:avLst/>
          </a:prstGeom>
          <a:noFill/>
          <a:ln cap="sq" cmpd="thickThin" w="228600">
            <a:solidFill>
              <a:srgbClr val="000000"/>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86"/>
                                        </p:tgtEl>
                                        <p:attrNameLst>
                                          <p:attrName>style.visibility</p:attrName>
                                        </p:attrNameLst>
                                      </p:cBhvr>
                                      <p:to>
                                        <p:strVal val="visible"/>
                                      </p:to>
                                    </p:set>
                                    <p:animEffect filter="fade" transition="in">
                                      <p:cBhvr>
                                        <p:cTn dur="1000"/>
                                        <p:tgtEl>
                                          <p:spTgt spid="32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2" name="Shape 3292"/>
        <p:cNvGrpSpPr/>
        <p:nvPr/>
      </p:nvGrpSpPr>
      <p:grpSpPr>
        <a:xfrm>
          <a:off x="0" y="0"/>
          <a:ext cx="0" cy="0"/>
          <a:chOff x="0" y="0"/>
          <a:chExt cx="0" cy="0"/>
        </a:xfrm>
      </p:grpSpPr>
      <p:sp>
        <p:nvSpPr>
          <p:cNvPr id="3293" name="Google Shape;3293;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3294" name="Google Shape;3294;p6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139700" lvl="0" marL="342900" rtl="0" algn="l">
              <a:spcBef>
                <a:spcPts val="0"/>
              </a:spcBef>
              <a:spcAft>
                <a:spcPts val="0"/>
              </a:spcAft>
              <a:buClr>
                <a:schemeClr val="dk1"/>
              </a:buClr>
              <a:buSzPts val="3200"/>
              <a:buNone/>
            </a:pPr>
            <a:r>
              <a:t/>
            </a:r>
            <a:endParaRPr/>
          </a:p>
        </p:txBody>
      </p:sp>
      <p:pic>
        <p:nvPicPr>
          <p:cNvPr descr="C:\Users\ELPIDA\Documents\xoros_trygonas.jpg" id="3295" name="Google Shape;3295;p67"/>
          <p:cNvPicPr preferRelativeResize="0"/>
          <p:nvPr/>
        </p:nvPicPr>
        <p:blipFill rotWithShape="1">
          <a:blip r:embed="rId3">
            <a:alphaModFix/>
          </a:blip>
          <a:srcRect b="0" l="0" r="0" t="0"/>
          <a:stretch/>
        </p:blipFill>
        <p:spPr>
          <a:xfrm>
            <a:off x="539552" y="836712"/>
            <a:ext cx="7949669" cy="5319654"/>
          </a:xfrm>
          <a:prstGeom prst="rect">
            <a:avLst/>
          </a:prstGeom>
          <a:noFill/>
          <a:ln cap="sq" cmpd="thickThin" w="228600">
            <a:solidFill>
              <a:srgbClr val="000000"/>
            </a:solidFill>
            <a:prstDash val="solid"/>
            <a:miter lim="800000"/>
            <a:headEnd len="sm" w="sm" type="none"/>
            <a:tailEnd len="sm" w="sm" type="none"/>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9" name="Shape 3299"/>
        <p:cNvGrpSpPr/>
        <p:nvPr/>
      </p:nvGrpSpPr>
      <p:grpSpPr>
        <a:xfrm>
          <a:off x="0" y="0"/>
          <a:ext cx="0" cy="0"/>
          <a:chOff x="0" y="0"/>
          <a:chExt cx="0" cy="0"/>
        </a:xfrm>
      </p:grpSpPr>
      <p:sp>
        <p:nvSpPr>
          <p:cNvPr id="3300" name="Google Shape;3300;p68"/>
          <p:cNvSpPr txBox="1"/>
          <p:nvPr>
            <p:ph type="title"/>
          </p:nvPr>
        </p:nvSpPr>
        <p:spPr>
          <a:xfrm>
            <a:off x="1371600" y="274638"/>
            <a:ext cx="7315200"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3301" name="Google Shape;3301;p68"/>
          <p:cNvSpPr txBox="1"/>
          <p:nvPr>
            <p:ph idx="1" type="body"/>
          </p:nvPr>
        </p:nvSpPr>
        <p:spPr>
          <a:xfrm>
            <a:off x="1447800" y="1600200"/>
            <a:ext cx="7239000" cy="4525963"/>
          </a:xfrm>
          <a:prstGeom prst="rect">
            <a:avLst/>
          </a:prstGeom>
          <a:noFill/>
          <a:ln>
            <a:noFill/>
          </a:ln>
        </p:spPr>
        <p:txBody>
          <a:bodyPr anchorCtr="0" anchor="t" bIns="45700" lIns="91425" spcFirstLastPara="1" rIns="91425" wrap="square" tIns="45700">
            <a:noAutofit/>
          </a:bodyPr>
          <a:lstStyle/>
          <a:p>
            <a:pPr indent="-139700" lvl="0" marL="342900" rtl="0" algn="l">
              <a:spcBef>
                <a:spcPts val="0"/>
              </a:spcBef>
              <a:spcAft>
                <a:spcPts val="0"/>
              </a:spcAft>
              <a:buClr>
                <a:schemeClr val="dk2"/>
              </a:buClr>
              <a:buSzPts val="3200"/>
              <a:buFont typeface="Garamond"/>
              <a:buNone/>
            </a:pPr>
            <a:r>
              <a:t/>
            </a:r>
            <a:endParaRPr/>
          </a:p>
        </p:txBody>
      </p:sp>
      <p:pic>
        <p:nvPicPr>
          <p:cNvPr descr="Picture" id="3302" name="Google Shape;3302;p68"/>
          <p:cNvPicPr preferRelativeResize="0"/>
          <p:nvPr/>
        </p:nvPicPr>
        <p:blipFill rotWithShape="1">
          <a:blip r:embed="rId3">
            <a:alphaModFix/>
          </a:blip>
          <a:srcRect b="0" l="0" r="0" t="0"/>
          <a:stretch/>
        </p:blipFill>
        <p:spPr>
          <a:xfrm>
            <a:off x="1950879" y="1700808"/>
            <a:ext cx="5990764" cy="4565155"/>
          </a:xfrm>
          <a:prstGeom prst="rect">
            <a:avLst/>
          </a:prstGeom>
          <a:noFill/>
          <a:ln cap="sq" cmpd="thickThin" w="228600">
            <a:solidFill>
              <a:srgbClr val="000000"/>
            </a:solidFill>
            <a:prstDash val="solid"/>
            <a:miter lim="800000"/>
            <a:headEnd len="sm" w="sm" type="none"/>
            <a:tailEnd len="sm" w="sm" type="none"/>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6" name="Shape 3306"/>
        <p:cNvGrpSpPr/>
        <p:nvPr/>
      </p:nvGrpSpPr>
      <p:grpSpPr>
        <a:xfrm>
          <a:off x="0" y="0"/>
          <a:ext cx="0" cy="0"/>
          <a:chOff x="0" y="0"/>
          <a:chExt cx="0" cy="0"/>
        </a:xfrm>
      </p:grpSpPr>
      <p:sp>
        <p:nvSpPr>
          <p:cNvPr id="3307" name="Google Shape;3307;p69"/>
          <p:cNvSpPr txBox="1"/>
          <p:nvPr>
            <p:ph type="title"/>
          </p:nvPr>
        </p:nvSpPr>
        <p:spPr>
          <a:xfrm>
            <a:off x="914400" y="512763"/>
            <a:ext cx="7772400" cy="9144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b="1" lang="el-GR" sz="2520">
                <a:solidFill>
                  <a:srgbClr val="FF0000"/>
                </a:solidFill>
              </a:rPr>
              <a:t>Στο σπίτι του Καπαγιαννίδη</a:t>
            </a:r>
            <a:br>
              <a:rPr b="1" lang="el-GR" sz="2520">
                <a:solidFill>
                  <a:srgbClr val="FF0000"/>
                </a:solidFill>
              </a:rPr>
            </a:br>
            <a:r>
              <a:rPr b="1" lang="el-GR" sz="2520">
                <a:solidFill>
                  <a:srgbClr val="60B5FE"/>
                </a:solidFill>
              </a:rPr>
              <a:t>Σήμερα οικία Ατατούρκ</a:t>
            </a:r>
            <a:endParaRPr b="1" sz="2520">
              <a:solidFill>
                <a:srgbClr val="60B5FE"/>
              </a:solidFill>
            </a:endParaRPr>
          </a:p>
        </p:txBody>
      </p:sp>
      <p:sp>
        <p:nvSpPr>
          <p:cNvPr id="3308" name="Google Shape;3308;p69"/>
          <p:cNvSpPr txBox="1"/>
          <p:nvPr>
            <p:ph idx="1" type="body"/>
          </p:nvPr>
        </p:nvSpPr>
        <p:spPr>
          <a:xfrm>
            <a:off x="914400" y="1784350"/>
            <a:ext cx="7772400" cy="4572000"/>
          </a:xfrm>
          <a:prstGeom prst="rect">
            <a:avLst/>
          </a:prstGeom>
          <a:noFill/>
          <a:ln>
            <a:noFill/>
          </a:ln>
        </p:spPr>
        <p:txBody>
          <a:bodyPr anchorCtr="0" anchor="t" bIns="45700" lIns="91425" spcFirstLastPara="1" rIns="91425" wrap="square" tIns="45700">
            <a:noAutofit/>
          </a:bodyPr>
          <a:lstStyle/>
          <a:p>
            <a:pPr indent="-161924" lvl="0" marL="411163" rtl="0" algn="l">
              <a:spcBef>
                <a:spcPts val="0"/>
              </a:spcBef>
              <a:spcAft>
                <a:spcPts val="0"/>
              </a:spcAft>
              <a:buSzPts val="2850"/>
              <a:buNone/>
            </a:pPr>
            <a:r>
              <a:t/>
            </a:r>
            <a:endParaRPr/>
          </a:p>
        </p:txBody>
      </p:sp>
      <p:pic>
        <p:nvPicPr>
          <p:cNvPr descr="http://3.bp.blogspot.com/-6ORm7hNCxi8/ULAaxV7f0YI/AAAAAAAAKfY/IdvsLykTLTY/s640/40.jpg" id="3309" name="Google Shape;3309;p69"/>
          <p:cNvPicPr preferRelativeResize="0"/>
          <p:nvPr/>
        </p:nvPicPr>
        <p:blipFill rotWithShape="1">
          <a:blip r:embed="rId3">
            <a:alphaModFix/>
          </a:blip>
          <a:srcRect b="0" l="0" r="0" t="0"/>
          <a:stretch/>
        </p:blipFill>
        <p:spPr>
          <a:xfrm>
            <a:off x="1475656" y="1556792"/>
            <a:ext cx="6096000" cy="4733925"/>
          </a:xfrm>
          <a:prstGeom prst="rect">
            <a:avLst/>
          </a:prstGeom>
          <a:noFill/>
          <a:ln cap="sq" cmpd="thickThin" w="228600">
            <a:solidFill>
              <a:srgbClr val="000000"/>
            </a:solidFill>
            <a:prstDash val="solid"/>
            <a:miter lim="800000"/>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1" name="Shape 2861"/>
        <p:cNvGrpSpPr/>
        <p:nvPr/>
      </p:nvGrpSpPr>
      <p:grpSpPr>
        <a:xfrm>
          <a:off x="0" y="0"/>
          <a:ext cx="0" cy="0"/>
          <a:chOff x="0" y="0"/>
          <a:chExt cx="0" cy="0"/>
        </a:xfrm>
      </p:grpSpPr>
      <p:pic>
        <p:nvPicPr>
          <p:cNvPr descr="صور مياه وبحار من تجميعي" id="2862" name="Google Shape;2862;p7"/>
          <p:cNvPicPr preferRelativeResize="0"/>
          <p:nvPr>
            <p:ph idx="1" type="body"/>
          </p:nvPr>
        </p:nvPicPr>
        <p:blipFill rotWithShape="1">
          <a:blip r:embed="rId3">
            <a:alphaModFix/>
          </a:blip>
          <a:srcRect b="4851" l="0" r="0" t="0"/>
          <a:stretch/>
        </p:blipFill>
        <p:spPr>
          <a:xfrm>
            <a:off x="0" y="0"/>
            <a:ext cx="9144000" cy="6858000"/>
          </a:xfrm>
          <a:prstGeom prst="rect">
            <a:avLst/>
          </a:prstGeom>
          <a:noFill/>
          <a:ln>
            <a:noFill/>
          </a:ln>
        </p:spPr>
      </p:pic>
      <p:sp>
        <p:nvSpPr>
          <p:cNvPr id="2863" name="Google Shape;2863;p7"/>
          <p:cNvSpPr txBox="1"/>
          <p:nvPr>
            <p:ph type="title"/>
          </p:nvPr>
        </p:nvSpPr>
        <p:spPr>
          <a:xfrm>
            <a:off x="914400" y="512064"/>
            <a:ext cx="7772400" cy="9144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rPr b="1" lang="el-GR" sz="3600">
                <a:solidFill>
                  <a:srgbClr val="FF5092"/>
                </a:solidFill>
              </a:rPr>
              <a:t>Πέρασαν  πάνω από  θάλασσες και  από βουνά…</a:t>
            </a:r>
            <a:endParaRPr b="1" sz="3600">
              <a:solidFill>
                <a:srgbClr val="FF5092"/>
              </a:solidFill>
            </a:endParaRPr>
          </a:p>
        </p:txBody>
      </p:sp>
      <p:pic>
        <p:nvPicPr>
          <p:cNvPr descr="C:\Users\User\Documents\8242141_orig.jpg" id="2864" name="Google Shape;2864;p7"/>
          <p:cNvPicPr preferRelativeResize="0"/>
          <p:nvPr/>
        </p:nvPicPr>
        <p:blipFill rotWithShape="1">
          <a:blip r:embed="rId4">
            <a:alphaModFix/>
          </a:blip>
          <a:srcRect b="0" l="0" r="0" t="0"/>
          <a:stretch/>
        </p:blipFill>
        <p:spPr>
          <a:xfrm>
            <a:off x="2339752" y="2132856"/>
            <a:ext cx="4464496" cy="335180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62"/>
                                        </p:tgtEl>
                                        <p:attrNameLst>
                                          <p:attrName>style.visibility</p:attrName>
                                        </p:attrNameLst>
                                      </p:cBhvr>
                                      <p:to>
                                        <p:strVal val="visible"/>
                                      </p:to>
                                    </p:set>
                                    <p:animEffect filter="fade" transition="in">
                                      <p:cBhvr>
                                        <p:cTn dur="1000"/>
                                        <p:tgtEl>
                                          <p:spTgt spid="28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3" name="Shape 3313"/>
        <p:cNvGrpSpPr/>
        <p:nvPr/>
      </p:nvGrpSpPr>
      <p:grpSpPr>
        <a:xfrm>
          <a:off x="0" y="0"/>
          <a:ext cx="0" cy="0"/>
          <a:chOff x="0" y="0"/>
          <a:chExt cx="0" cy="0"/>
        </a:xfrm>
      </p:grpSpPr>
      <p:sp>
        <p:nvSpPr>
          <p:cNvPr id="3314" name="Google Shape;3314;p70"/>
          <p:cNvSpPr txBox="1"/>
          <p:nvPr>
            <p:ph type="title"/>
          </p:nvPr>
        </p:nvSpPr>
        <p:spPr>
          <a:xfrm>
            <a:off x="914400" y="512763"/>
            <a:ext cx="7772400" cy="91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solidFill>
                <a:srgbClr val="C1EDFF"/>
              </a:solidFill>
            </a:endParaRPr>
          </a:p>
        </p:txBody>
      </p:sp>
      <p:sp>
        <p:nvSpPr>
          <p:cNvPr id="3315" name="Google Shape;3315;p70"/>
          <p:cNvSpPr txBox="1"/>
          <p:nvPr>
            <p:ph idx="1" type="body"/>
          </p:nvPr>
        </p:nvSpPr>
        <p:spPr>
          <a:xfrm>
            <a:off x="914400" y="1784350"/>
            <a:ext cx="7772400" cy="4572000"/>
          </a:xfrm>
          <a:prstGeom prst="rect">
            <a:avLst/>
          </a:prstGeom>
          <a:noFill/>
          <a:ln>
            <a:noFill/>
          </a:ln>
        </p:spPr>
        <p:txBody>
          <a:bodyPr anchorCtr="0" anchor="t" bIns="45700" lIns="91425" spcFirstLastPara="1" rIns="91425" wrap="square" tIns="45700">
            <a:noAutofit/>
          </a:bodyPr>
          <a:lstStyle/>
          <a:p>
            <a:pPr indent="-161924" lvl="0" marL="411163" rtl="0" algn="l">
              <a:spcBef>
                <a:spcPts val="0"/>
              </a:spcBef>
              <a:spcAft>
                <a:spcPts val="0"/>
              </a:spcAft>
              <a:buSzPts val="2850"/>
              <a:buNone/>
            </a:pPr>
            <a:r>
              <a:t/>
            </a:r>
            <a:endParaRPr/>
          </a:p>
        </p:txBody>
      </p:sp>
      <p:pic>
        <p:nvPicPr>
          <p:cNvPr descr="http://4.bp.blogspot.com/-B9m_KTMTBd8/UM5GjSTWdnI/AAAAAAAAKr4/hQr_maAL3pA/s640/194.jpg" id="3316" name="Google Shape;3316;p70"/>
          <p:cNvPicPr preferRelativeResize="0"/>
          <p:nvPr/>
        </p:nvPicPr>
        <p:blipFill rotWithShape="1">
          <a:blip r:embed="rId3">
            <a:alphaModFix/>
          </a:blip>
          <a:srcRect b="0" l="0" r="0" t="0"/>
          <a:stretch/>
        </p:blipFill>
        <p:spPr>
          <a:xfrm>
            <a:off x="2195513" y="333375"/>
            <a:ext cx="4581525" cy="60960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0" name="Shape 3320"/>
        <p:cNvGrpSpPr/>
        <p:nvPr/>
      </p:nvGrpSpPr>
      <p:grpSpPr>
        <a:xfrm>
          <a:off x="0" y="0"/>
          <a:ext cx="0" cy="0"/>
          <a:chOff x="0" y="0"/>
          <a:chExt cx="0" cy="0"/>
        </a:xfrm>
      </p:grpSpPr>
      <p:sp>
        <p:nvSpPr>
          <p:cNvPr id="3321" name="Google Shape;3321;p71"/>
          <p:cNvSpPr txBox="1"/>
          <p:nvPr>
            <p:ph type="title"/>
          </p:nvPr>
        </p:nvSpPr>
        <p:spPr>
          <a:xfrm>
            <a:off x="914400" y="512763"/>
            <a:ext cx="7772400" cy="91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solidFill>
                  <a:srgbClr val="C1EDFF"/>
                </a:solidFill>
              </a:rPr>
              <a:t>Περίπατος στο Σοούκ Σου</a:t>
            </a:r>
            <a:endParaRPr>
              <a:solidFill>
                <a:srgbClr val="C1EDFF"/>
              </a:solidFill>
            </a:endParaRPr>
          </a:p>
        </p:txBody>
      </p:sp>
      <p:sp>
        <p:nvSpPr>
          <p:cNvPr id="3322" name="Google Shape;3322;p71"/>
          <p:cNvSpPr txBox="1"/>
          <p:nvPr>
            <p:ph idx="1" type="body"/>
          </p:nvPr>
        </p:nvSpPr>
        <p:spPr>
          <a:xfrm>
            <a:off x="914400" y="1784350"/>
            <a:ext cx="7772400" cy="4572000"/>
          </a:xfrm>
          <a:prstGeom prst="rect">
            <a:avLst/>
          </a:prstGeom>
          <a:noFill/>
          <a:ln>
            <a:noFill/>
          </a:ln>
        </p:spPr>
        <p:txBody>
          <a:bodyPr anchorCtr="0" anchor="t" bIns="45700" lIns="91425" spcFirstLastPara="1" rIns="91425" wrap="square" tIns="45700">
            <a:noAutofit/>
          </a:bodyPr>
          <a:lstStyle/>
          <a:p>
            <a:pPr indent="-161924" lvl="0" marL="411163" rtl="0" algn="l">
              <a:spcBef>
                <a:spcPts val="0"/>
              </a:spcBef>
              <a:spcAft>
                <a:spcPts val="0"/>
              </a:spcAft>
              <a:buSzPts val="2850"/>
              <a:buNone/>
            </a:pPr>
            <a:r>
              <a:t/>
            </a:r>
            <a:endParaRPr/>
          </a:p>
        </p:txBody>
      </p:sp>
      <p:pic>
        <p:nvPicPr>
          <p:cNvPr descr="http://1.bp.blogspot.com/-rFKM_QVHw3A/ULAWGwkJjGI/AAAAAAAAKeg/wAxJeFsMnMc/s640/38.jpg" id="3323" name="Google Shape;3323;p71"/>
          <p:cNvPicPr preferRelativeResize="0"/>
          <p:nvPr/>
        </p:nvPicPr>
        <p:blipFill rotWithShape="1">
          <a:blip r:embed="rId3">
            <a:alphaModFix/>
          </a:blip>
          <a:srcRect b="0" l="0" r="0" t="0"/>
          <a:stretch/>
        </p:blipFill>
        <p:spPr>
          <a:xfrm>
            <a:off x="1475656" y="1556792"/>
            <a:ext cx="6096000" cy="4552951"/>
          </a:xfrm>
          <a:prstGeom prst="rect">
            <a:avLst/>
          </a:prstGeom>
          <a:noFill/>
          <a:ln cap="sq" cmpd="thickThin" w="228600">
            <a:solidFill>
              <a:srgbClr val="000000"/>
            </a:solidFill>
            <a:prstDash val="solid"/>
            <a:miter lim="800000"/>
            <a:headEnd len="sm" w="sm" type="none"/>
            <a:tailEnd len="sm" w="sm" type="none"/>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7" name="Shape 3327"/>
        <p:cNvGrpSpPr/>
        <p:nvPr/>
      </p:nvGrpSpPr>
      <p:grpSpPr>
        <a:xfrm>
          <a:off x="0" y="0"/>
          <a:ext cx="0" cy="0"/>
          <a:chOff x="0" y="0"/>
          <a:chExt cx="0" cy="0"/>
        </a:xfrm>
      </p:grpSpPr>
      <p:sp>
        <p:nvSpPr>
          <p:cNvPr id="3328" name="Google Shape;3328;p72"/>
          <p:cNvSpPr txBox="1"/>
          <p:nvPr>
            <p:ph type="title"/>
          </p:nvPr>
        </p:nvSpPr>
        <p:spPr>
          <a:xfrm>
            <a:off x="914400" y="512763"/>
            <a:ext cx="7772400" cy="91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a:solidFill>
                  <a:srgbClr val="C1EDFF"/>
                </a:solidFill>
              </a:rPr>
              <a:t>     ΚΑΛΑΝΤΑ ΣΤΟΝ ΠΟΝΤΟ</a:t>
            </a:r>
            <a:endParaRPr>
              <a:solidFill>
                <a:srgbClr val="C1EDFF"/>
              </a:solidFill>
            </a:endParaRPr>
          </a:p>
        </p:txBody>
      </p:sp>
      <p:sp>
        <p:nvSpPr>
          <p:cNvPr id="3329" name="Google Shape;3329;p72"/>
          <p:cNvSpPr txBox="1"/>
          <p:nvPr>
            <p:ph idx="1" type="body"/>
          </p:nvPr>
        </p:nvSpPr>
        <p:spPr>
          <a:xfrm>
            <a:off x="914400" y="1784350"/>
            <a:ext cx="7772400" cy="4572000"/>
          </a:xfrm>
          <a:prstGeom prst="rect">
            <a:avLst/>
          </a:prstGeom>
          <a:noFill/>
          <a:ln>
            <a:noFill/>
          </a:ln>
        </p:spPr>
        <p:txBody>
          <a:bodyPr anchorCtr="0" anchor="t" bIns="45700" lIns="91425" spcFirstLastPara="1" rIns="91425" wrap="square" tIns="45700">
            <a:noAutofit/>
          </a:bodyPr>
          <a:lstStyle/>
          <a:p>
            <a:pPr indent="-161924" lvl="0" marL="411163" rtl="0" algn="l">
              <a:spcBef>
                <a:spcPts val="0"/>
              </a:spcBef>
              <a:spcAft>
                <a:spcPts val="0"/>
              </a:spcAft>
              <a:buSzPts val="2850"/>
              <a:buNone/>
            </a:pPr>
            <a:r>
              <a:t/>
            </a:r>
            <a:endParaRPr/>
          </a:p>
        </p:txBody>
      </p:sp>
      <p:pic>
        <p:nvPicPr>
          <p:cNvPr descr="C:\Users\ELPIDA\Documents\ΧΡΙΣΤΟΥΓΕΝΝΑ ΣΤΟΝ ΠΟΝΤΟ.jpg" id="3330" name="Google Shape;3330;p72"/>
          <p:cNvPicPr preferRelativeResize="0"/>
          <p:nvPr/>
        </p:nvPicPr>
        <p:blipFill rotWithShape="1">
          <a:blip r:embed="rId3">
            <a:alphaModFix/>
          </a:blip>
          <a:srcRect b="0" l="0" r="0" t="0"/>
          <a:stretch/>
        </p:blipFill>
        <p:spPr>
          <a:xfrm>
            <a:off x="2555776" y="1628800"/>
            <a:ext cx="4608512" cy="4797042"/>
          </a:xfrm>
          <a:prstGeom prst="roundRect">
            <a:avLst>
              <a:gd fmla="val 4167" name="adj"/>
            </a:avLst>
          </a:prstGeom>
          <a:solidFill>
            <a:srgbClr val="FFFFFF"/>
          </a:solidFill>
          <a:ln cap="sq" cmpd="sng" w="76200">
            <a:solidFill>
              <a:srgbClr val="292929"/>
            </a:solidFill>
            <a:prstDash val="solid"/>
            <a:miter lim="800000"/>
            <a:headEnd len="sm" w="sm" type="none"/>
            <a:tailEnd len="sm" w="sm" type="none"/>
          </a:ln>
          <a:effectLst>
            <a:reflection blurRad="0" dir="5400000" dist="5000" endA="0" endPos="28000" kx="0" rotWithShape="0" algn="bl" stA="28000" stPos="0" sy="-100000" ky="0"/>
          </a:effectLst>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4" name="Shape 3334"/>
        <p:cNvGrpSpPr/>
        <p:nvPr/>
      </p:nvGrpSpPr>
      <p:grpSpPr>
        <a:xfrm>
          <a:off x="0" y="0"/>
          <a:ext cx="0" cy="0"/>
          <a:chOff x="0" y="0"/>
          <a:chExt cx="0" cy="0"/>
        </a:xfrm>
      </p:grpSpPr>
      <p:sp>
        <p:nvSpPr>
          <p:cNvPr id="3335" name="Google Shape;3335;p73"/>
          <p:cNvSpPr txBox="1"/>
          <p:nvPr>
            <p:ph type="title"/>
          </p:nvPr>
        </p:nvSpPr>
        <p:spPr>
          <a:xfrm>
            <a:off x="457200" y="155575"/>
            <a:ext cx="8229600" cy="1252538"/>
          </a:xfrm>
          <a:prstGeom prst="rect">
            <a:avLst/>
          </a:prstGeom>
          <a:noFill/>
          <a:ln>
            <a:noFill/>
          </a:ln>
        </p:spPr>
        <p:txBody>
          <a:bodyPr anchorCtr="0" anchor="ctr" bIns="45700" lIns="91425" spcFirstLastPara="1" rIns="45700" wrap="square" tIns="45700">
            <a:normAutofit/>
          </a:bodyPr>
          <a:lstStyle/>
          <a:p>
            <a:pPr indent="0" lvl="0" marL="0" rtl="0" algn="l">
              <a:spcBef>
                <a:spcPts val="0"/>
              </a:spcBef>
              <a:spcAft>
                <a:spcPts val="0"/>
              </a:spcAft>
              <a:buNone/>
            </a:pPr>
            <a:r>
              <a:t/>
            </a:r>
            <a:endParaRPr>
              <a:solidFill>
                <a:srgbClr val="FFC700"/>
              </a:solidFill>
            </a:endParaRPr>
          </a:p>
        </p:txBody>
      </p:sp>
      <p:sp>
        <p:nvSpPr>
          <p:cNvPr id="3336" name="Google Shape;3336;p73"/>
          <p:cNvSpPr txBox="1"/>
          <p:nvPr>
            <p:ph idx="1" type="body"/>
          </p:nvPr>
        </p:nvSpPr>
        <p:spPr>
          <a:xfrm>
            <a:off x="457200" y="1774825"/>
            <a:ext cx="8229600" cy="4625975"/>
          </a:xfrm>
          <a:prstGeom prst="rect">
            <a:avLst/>
          </a:prstGeom>
          <a:noFill/>
          <a:ln>
            <a:noFill/>
          </a:ln>
        </p:spPr>
        <p:txBody>
          <a:bodyPr anchorCtr="0" anchor="t" bIns="45700" lIns="54850" spcFirstLastPara="1" rIns="91425" wrap="square" tIns="91425">
            <a:noAutofit/>
          </a:bodyPr>
          <a:lstStyle/>
          <a:p>
            <a:pPr indent="-156528" lvl="0" marL="438150" rtl="0" algn="l">
              <a:spcBef>
                <a:spcPts val="0"/>
              </a:spcBef>
              <a:spcAft>
                <a:spcPts val="0"/>
              </a:spcAft>
              <a:buSzPts val="2560"/>
              <a:buNone/>
            </a:pPr>
            <a:r>
              <a:t/>
            </a:r>
            <a:endParaRPr/>
          </a:p>
        </p:txBody>
      </p:sp>
      <p:pic>
        <p:nvPicPr>
          <p:cNvPr descr="C:\Users\ELPIDA\Documents\2-pontos.jpg" id="3337" name="Google Shape;3337;p73"/>
          <p:cNvPicPr preferRelativeResize="0"/>
          <p:nvPr/>
        </p:nvPicPr>
        <p:blipFill rotWithShape="1">
          <a:blip r:embed="rId3">
            <a:alphaModFix/>
          </a:blip>
          <a:srcRect b="0" l="0" r="0" t="0"/>
          <a:stretch/>
        </p:blipFill>
        <p:spPr>
          <a:xfrm>
            <a:off x="5220072" y="1869207"/>
            <a:ext cx="3173974" cy="4425253"/>
          </a:xfrm>
          <a:prstGeom prst="rect">
            <a:avLst/>
          </a:prstGeom>
          <a:noFill/>
          <a:ln cap="sq" cmpd="thickThin" w="228600">
            <a:solidFill>
              <a:srgbClr val="000000"/>
            </a:solidFill>
            <a:prstDash val="solid"/>
            <a:miter lim="800000"/>
            <a:headEnd len="sm" w="sm" type="none"/>
            <a:tailEnd len="sm" w="sm" type="none"/>
          </a:ln>
        </p:spPr>
      </p:pic>
      <p:pic>
        <p:nvPicPr>
          <p:cNvPr descr="Picture" id="3338" name="Google Shape;3338;p73"/>
          <p:cNvPicPr preferRelativeResize="0"/>
          <p:nvPr/>
        </p:nvPicPr>
        <p:blipFill rotWithShape="1">
          <a:blip r:embed="rId4">
            <a:alphaModFix/>
          </a:blip>
          <a:srcRect b="0" l="0" r="0" t="0"/>
          <a:stretch/>
        </p:blipFill>
        <p:spPr>
          <a:xfrm>
            <a:off x="683568" y="1869207"/>
            <a:ext cx="3552390" cy="4481794"/>
          </a:xfrm>
          <a:prstGeom prst="rect">
            <a:avLst/>
          </a:prstGeom>
          <a:noFill/>
          <a:ln cap="sq" cmpd="thickThin" w="228600">
            <a:solidFill>
              <a:srgbClr val="000000"/>
            </a:solidFill>
            <a:prstDash val="solid"/>
            <a:miter lim="800000"/>
            <a:headEnd len="sm" w="sm" type="none"/>
            <a:tailEnd len="sm" w="sm" type="none"/>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2" name="Shape 3342"/>
        <p:cNvGrpSpPr/>
        <p:nvPr/>
      </p:nvGrpSpPr>
      <p:grpSpPr>
        <a:xfrm>
          <a:off x="0" y="0"/>
          <a:ext cx="0" cy="0"/>
          <a:chOff x="0" y="0"/>
          <a:chExt cx="0" cy="0"/>
        </a:xfrm>
      </p:grpSpPr>
      <p:sp>
        <p:nvSpPr>
          <p:cNvPr id="3343" name="Google Shape;3343;p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3344" name="Google Shape;3344;p7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139700" lvl="0" marL="342900" rtl="0" algn="l">
              <a:spcBef>
                <a:spcPts val="0"/>
              </a:spcBef>
              <a:spcAft>
                <a:spcPts val="0"/>
              </a:spcAft>
              <a:buClr>
                <a:schemeClr val="dk1"/>
              </a:buClr>
              <a:buSzPts val="3200"/>
              <a:buNone/>
            </a:pPr>
            <a:r>
              <a:t/>
            </a:r>
            <a:endParaRPr/>
          </a:p>
        </p:txBody>
      </p:sp>
      <p:pic>
        <p:nvPicPr>
          <p:cNvPr descr="Αποτέλεσμα εικόνας για thalassa karadeniz" id="3345" name="Google Shape;3345;p74"/>
          <p:cNvPicPr preferRelativeResize="0"/>
          <p:nvPr/>
        </p:nvPicPr>
        <p:blipFill rotWithShape="1">
          <a:blip r:embed="rId3">
            <a:alphaModFix/>
          </a:blip>
          <a:srcRect b="0" l="0" r="0" t="0"/>
          <a:stretch/>
        </p:blipFill>
        <p:spPr>
          <a:xfrm>
            <a:off x="0" y="0"/>
            <a:ext cx="9251950" cy="6958013"/>
          </a:xfrm>
          <a:prstGeom prst="rect">
            <a:avLst/>
          </a:prstGeom>
          <a:noFill/>
          <a:ln>
            <a:noFill/>
          </a:ln>
        </p:spPr>
      </p:pic>
      <p:sp>
        <p:nvSpPr>
          <p:cNvPr id="3346" name="Google Shape;3346;p74"/>
          <p:cNvSpPr txBox="1"/>
          <p:nvPr/>
        </p:nvSpPr>
        <p:spPr>
          <a:xfrm>
            <a:off x="3708400" y="6092825"/>
            <a:ext cx="3095625" cy="831850"/>
          </a:xfrm>
          <a:prstGeom prst="rect">
            <a:avLst/>
          </a:prstGeom>
          <a:solidFill>
            <a:srgbClr val="8CB3E3"/>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l-GR" sz="2400">
                <a:solidFill>
                  <a:schemeClr val="dk1"/>
                </a:solidFill>
                <a:latin typeface="Calibri"/>
                <a:ea typeface="Calibri"/>
                <a:cs typeface="Calibri"/>
                <a:sym typeface="Calibri"/>
              </a:rPr>
              <a:t>Τραπεζούντα</a:t>
            </a:r>
            <a:r>
              <a:rPr lang="el-GR" sz="2400">
                <a:solidFill>
                  <a:srgbClr val="0066FF"/>
                </a:solidFill>
                <a:latin typeface="Calibri"/>
                <a:ea typeface="Calibri"/>
                <a:cs typeface="Calibri"/>
                <a:sym typeface="Calibri"/>
              </a:rPr>
              <a:t> </a:t>
            </a:r>
            <a:endParaRPr/>
          </a:p>
          <a:p>
            <a:pPr indent="0" lvl="0" marL="0" marR="0" rtl="0" algn="l">
              <a:spcBef>
                <a:spcPts val="0"/>
              </a:spcBef>
              <a:spcAft>
                <a:spcPts val="0"/>
              </a:spcAft>
              <a:buNone/>
            </a:pPr>
            <a:r>
              <a:rPr lang="el-GR" sz="2400">
                <a:solidFill>
                  <a:srgbClr val="C00000"/>
                </a:solidFill>
                <a:latin typeface="Calibri"/>
                <a:ea typeface="Calibri"/>
                <a:cs typeface="Calibri"/>
                <a:sym typeface="Calibri"/>
              </a:rPr>
              <a:t>Γάμος του Πουλουλίδη</a:t>
            </a:r>
            <a:endParaRPr sz="2400">
              <a:solidFill>
                <a:srgbClr val="C00000"/>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5D8F1"/>
        </a:solidFill>
      </p:bgPr>
    </p:bg>
    <p:spTree>
      <p:nvGrpSpPr>
        <p:cNvPr id="3350" name="Shape 3350"/>
        <p:cNvGrpSpPr/>
        <p:nvPr/>
      </p:nvGrpSpPr>
      <p:grpSpPr>
        <a:xfrm>
          <a:off x="0" y="0"/>
          <a:ext cx="0" cy="0"/>
          <a:chOff x="0" y="0"/>
          <a:chExt cx="0" cy="0"/>
        </a:xfrm>
      </p:grpSpPr>
      <p:sp>
        <p:nvSpPr>
          <p:cNvPr id="3351" name="Google Shape;3351;p7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l-GR">
                <a:solidFill>
                  <a:srgbClr val="BDD1F9"/>
                </a:solidFill>
              </a:rPr>
              <a:t>ΣΧΟΛΕΙΑ ΣΤΟΝ ΠΟΝΤΟ</a:t>
            </a:r>
            <a:endParaRPr b="1">
              <a:solidFill>
                <a:srgbClr val="BDD1F9"/>
              </a:solidFill>
            </a:endParaRPr>
          </a:p>
        </p:txBody>
      </p:sp>
      <p:sp>
        <p:nvSpPr>
          <p:cNvPr id="3352" name="Google Shape;3352;p7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139700" lvl="0" marL="342900" rtl="0" algn="l">
              <a:spcBef>
                <a:spcPts val="0"/>
              </a:spcBef>
              <a:spcAft>
                <a:spcPts val="0"/>
              </a:spcAft>
              <a:buClr>
                <a:schemeClr val="dk1"/>
              </a:buClr>
              <a:buSzPts val="3200"/>
              <a:buNone/>
            </a:pPr>
            <a:r>
              <a:t/>
            </a:r>
            <a:endParaRPr/>
          </a:p>
        </p:txBody>
      </p:sp>
      <p:pic>
        <p:nvPicPr>
          <p:cNvPr descr="http://www.acrobase.gr/1922/images/1922-38.jpg" id="3353" name="Google Shape;3353;p75"/>
          <p:cNvPicPr preferRelativeResize="0"/>
          <p:nvPr/>
        </p:nvPicPr>
        <p:blipFill rotWithShape="1">
          <a:blip r:embed="rId3">
            <a:alphaModFix/>
          </a:blip>
          <a:srcRect b="0" l="0" r="0" t="0"/>
          <a:stretch/>
        </p:blipFill>
        <p:spPr>
          <a:xfrm>
            <a:off x="683568" y="1052736"/>
            <a:ext cx="7562850" cy="4962526"/>
          </a:xfrm>
          <a:prstGeom prst="rect">
            <a:avLst/>
          </a:prstGeom>
          <a:noFill/>
          <a:ln>
            <a:noFill/>
          </a:ln>
        </p:spPr>
      </p:pic>
      <p:sp>
        <p:nvSpPr>
          <p:cNvPr id="3354" name="Google Shape;3354;p75"/>
          <p:cNvSpPr/>
          <p:nvPr/>
        </p:nvSpPr>
        <p:spPr>
          <a:xfrm>
            <a:off x="1115616" y="5805264"/>
            <a:ext cx="637220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l-GR" sz="2400">
                <a:solidFill>
                  <a:srgbClr val="FF0000"/>
                </a:solidFill>
                <a:latin typeface="Calibri"/>
                <a:ea typeface="Calibri"/>
                <a:cs typeface="Calibri"/>
                <a:sym typeface="Calibri"/>
              </a:rPr>
              <a:t>Αργυρούπολη</a:t>
            </a:r>
            <a:br>
              <a:rPr b="1" lang="el-GR" sz="2400">
                <a:solidFill>
                  <a:srgbClr val="FF0000"/>
                </a:solidFill>
                <a:latin typeface="Calibri"/>
                <a:ea typeface="Calibri"/>
                <a:cs typeface="Calibri"/>
                <a:sym typeface="Calibri"/>
              </a:rPr>
            </a:br>
            <a:r>
              <a:rPr b="1" lang="el-GR" sz="2400">
                <a:solidFill>
                  <a:srgbClr val="FF0000"/>
                </a:solidFill>
                <a:latin typeface="Calibri"/>
                <a:ea typeface="Calibri"/>
                <a:cs typeface="Calibri"/>
                <a:sym typeface="Calibri"/>
              </a:rPr>
              <a:t>Τα ερείπια του  φροντιστηρίου</a:t>
            </a:r>
            <a:endParaRPr sz="2400">
              <a:solidFill>
                <a:srgbClr val="FF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51"/>
                                        </p:tgtEl>
                                        <p:attrNameLst>
                                          <p:attrName>style.visibility</p:attrName>
                                        </p:attrNameLst>
                                      </p:cBhvr>
                                      <p:to>
                                        <p:strVal val="visible"/>
                                      </p:to>
                                    </p:set>
                                    <p:animEffect filter="fade" transition="in">
                                      <p:cBhvr>
                                        <p:cTn dur="2000"/>
                                        <p:tgtEl>
                                          <p:spTgt spid="3351"/>
                                        </p:tgtEl>
                                      </p:cBhvr>
                                    </p:animEffect>
                                  </p:childTnLst>
                                </p:cTn>
                              </p:par>
                              <p:par>
                                <p:cTn fill="hold" nodeType="withEffect" presetClass="entr" presetID="23" presetSubtype="16">
                                  <p:stCondLst>
                                    <p:cond delay="0"/>
                                  </p:stCondLst>
                                  <p:childTnLst>
                                    <p:set>
                                      <p:cBhvr>
                                        <p:cTn dur="1" fill="hold">
                                          <p:stCondLst>
                                            <p:cond delay="0"/>
                                          </p:stCondLst>
                                        </p:cTn>
                                        <p:tgtEl>
                                          <p:spTgt spid="3353"/>
                                        </p:tgtEl>
                                        <p:attrNameLst>
                                          <p:attrName>style.visibility</p:attrName>
                                        </p:attrNameLst>
                                      </p:cBhvr>
                                      <p:to>
                                        <p:strVal val="visible"/>
                                      </p:to>
                                    </p:set>
                                    <p:anim calcmode="lin" valueType="num">
                                      <p:cBhvr additive="base">
                                        <p:cTn dur="2000"/>
                                        <p:tgtEl>
                                          <p:spTgt spid="3353"/>
                                        </p:tgtEl>
                                        <p:attrNameLst>
                                          <p:attrName>ppt_w</p:attrName>
                                        </p:attrNameLst>
                                      </p:cBhvr>
                                      <p:tavLst>
                                        <p:tav fmla="" tm="0">
                                          <p:val>
                                            <p:strVal val="0"/>
                                          </p:val>
                                        </p:tav>
                                        <p:tav fmla="" tm="100000">
                                          <p:val>
                                            <p:strVal val="#ppt_w"/>
                                          </p:val>
                                        </p:tav>
                                      </p:tavLst>
                                    </p:anim>
                                    <p:anim calcmode="lin" valueType="num">
                                      <p:cBhvr additive="base">
                                        <p:cTn dur="2000"/>
                                        <p:tgtEl>
                                          <p:spTgt spid="335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8" name="Shape 3358"/>
        <p:cNvGrpSpPr/>
        <p:nvPr/>
      </p:nvGrpSpPr>
      <p:grpSpPr>
        <a:xfrm>
          <a:off x="0" y="0"/>
          <a:ext cx="0" cy="0"/>
          <a:chOff x="0" y="0"/>
          <a:chExt cx="0" cy="0"/>
        </a:xfrm>
      </p:grpSpPr>
      <p:sp>
        <p:nvSpPr>
          <p:cNvPr id="3359" name="Google Shape;3359;p76"/>
          <p:cNvSpPr txBox="1"/>
          <p:nvPr>
            <p:ph type="title"/>
          </p:nvPr>
        </p:nvSpPr>
        <p:spPr>
          <a:xfrm>
            <a:off x="609600" y="274638"/>
            <a:ext cx="7924800" cy="11430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b="1" lang="el-GR" sz="4400">
                <a:solidFill>
                  <a:srgbClr val="BDD1F9"/>
                </a:solidFill>
                <a:latin typeface="Calibri"/>
                <a:ea typeface="Calibri"/>
                <a:cs typeface="Calibri"/>
                <a:sym typeface="Calibri"/>
              </a:rPr>
              <a:t>             </a:t>
            </a:r>
            <a:r>
              <a:rPr b="1" lang="el-GR" sz="4400">
                <a:solidFill>
                  <a:srgbClr val="FF0000"/>
                </a:solidFill>
                <a:latin typeface="Calibri"/>
                <a:ea typeface="Calibri"/>
                <a:cs typeface="Calibri"/>
                <a:sym typeface="Calibri"/>
              </a:rPr>
              <a:t>ΣΧΟΛΕΙΑ ΣΤΟΝ ΠΟΝΤΟ</a:t>
            </a:r>
            <a:endParaRPr>
              <a:solidFill>
                <a:srgbClr val="FF0000"/>
              </a:solidFill>
            </a:endParaRPr>
          </a:p>
        </p:txBody>
      </p:sp>
      <p:pic>
        <p:nvPicPr>
          <p:cNvPr descr="Αποτέλεσμα εικόνας για ΣΧΟΛΕΙΑ ΠΟΝΤΟΥ" id="3360" name="Google Shape;3360;p76"/>
          <p:cNvPicPr preferRelativeResize="0"/>
          <p:nvPr/>
        </p:nvPicPr>
        <p:blipFill rotWithShape="1">
          <a:blip r:embed="rId3">
            <a:alphaModFix/>
          </a:blip>
          <a:srcRect b="0" l="2597" r="3078" t="765"/>
          <a:stretch/>
        </p:blipFill>
        <p:spPr>
          <a:xfrm>
            <a:off x="3693034" y="1954342"/>
            <a:ext cx="5236851" cy="3562890"/>
          </a:xfrm>
          <a:prstGeom prst="rect">
            <a:avLst/>
          </a:prstGeom>
          <a:solidFill>
            <a:srgbClr val="ECECEC"/>
          </a:solidFill>
          <a:ln cap="sq" cmpd="sng" w="1905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361" name="Google Shape;3361;p76"/>
          <p:cNvSpPr/>
          <p:nvPr/>
        </p:nvSpPr>
        <p:spPr>
          <a:xfrm>
            <a:off x="0" y="2596793"/>
            <a:ext cx="4572000" cy="31700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l-GR" sz="4000">
                <a:solidFill>
                  <a:srgbClr val="FFAD7C"/>
                </a:solidFill>
                <a:latin typeface="Arial Narrow"/>
                <a:ea typeface="Arial Narrow"/>
                <a:cs typeface="Arial Narrow"/>
                <a:sym typeface="Arial Narrow"/>
              </a:rPr>
              <a:t>1047 σχολεία</a:t>
            </a:r>
            <a:endParaRPr/>
          </a:p>
          <a:p>
            <a:pPr indent="0" lvl="0" marL="0" marR="0" rtl="0" algn="l">
              <a:spcBef>
                <a:spcPts val="0"/>
              </a:spcBef>
              <a:spcAft>
                <a:spcPts val="0"/>
              </a:spcAft>
              <a:buNone/>
            </a:pPr>
            <a:r>
              <a:rPr b="1" lang="el-GR" sz="4000">
                <a:solidFill>
                  <a:srgbClr val="FFAD7C"/>
                </a:solidFill>
                <a:latin typeface="Arial Narrow"/>
                <a:ea typeface="Arial Narrow"/>
                <a:cs typeface="Arial Narrow"/>
                <a:sym typeface="Arial Narrow"/>
              </a:rPr>
              <a:t>με 1.247 καθηγητές και δασκάλους</a:t>
            </a:r>
            <a:endParaRPr/>
          </a:p>
          <a:p>
            <a:pPr indent="0" lvl="0" marL="0" marR="0" rtl="0" algn="l">
              <a:spcBef>
                <a:spcPts val="0"/>
              </a:spcBef>
              <a:spcAft>
                <a:spcPts val="0"/>
              </a:spcAft>
              <a:buNone/>
            </a:pPr>
            <a:r>
              <a:rPr b="1" lang="el-GR" sz="4000">
                <a:solidFill>
                  <a:srgbClr val="FFAD7C"/>
                </a:solidFill>
                <a:latin typeface="Arial Narrow"/>
                <a:ea typeface="Arial Narrow"/>
                <a:cs typeface="Arial Narrow"/>
                <a:sym typeface="Arial Narrow"/>
              </a:rPr>
              <a:t>και 75.953 μαθητές και μαθήτριες</a:t>
            </a:r>
            <a:endParaRPr/>
          </a:p>
        </p:txBody>
      </p:sp>
      <p:sp>
        <p:nvSpPr>
          <p:cNvPr id="3362" name="Google Shape;3362;p76"/>
          <p:cNvSpPr txBox="1"/>
          <p:nvPr/>
        </p:nvSpPr>
        <p:spPr>
          <a:xfrm>
            <a:off x="468313" y="1477963"/>
            <a:ext cx="3087687" cy="9540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l-GR" sz="2800">
                <a:solidFill>
                  <a:srgbClr val="00B0F0"/>
                </a:solidFill>
                <a:latin typeface="Arial Narrow"/>
                <a:ea typeface="Arial Narrow"/>
                <a:cs typeface="Arial Narrow"/>
                <a:sym typeface="Arial Narrow"/>
              </a:rPr>
              <a:t>Σε όλο τον Πόντο λειτουργούσαν</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359"/>
                                        </p:tgtEl>
                                        <p:attrNameLst>
                                          <p:attrName>style.visibility</p:attrName>
                                        </p:attrNameLst>
                                      </p:cBhvr>
                                      <p:to>
                                        <p:strVal val="visible"/>
                                      </p:to>
                                    </p:set>
                                    <p:anim calcmode="lin" valueType="num">
                                      <p:cBhvr additive="base">
                                        <p:cTn dur="1500"/>
                                        <p:tgtEl>
                                          <p:spTgt spid="3359"/>
                                        </p:tgtEl>
                                        <p:attrNameLst>
                                          <p:attrName>ppt_w</p:attrName>
                                        </p:attrNameLst>
                                      </p:cBhvr>
                                      <p:tavLst>
                                        <p:tav fmla="" tm="0">
                                          <p:val>
                                            <p:strVal val="0"/>
                                          </p:val>
                                        </p:tav>
                                        <p:tav fmla="" tm="100000">
                                          <p:val>
                                            <p:strVal val="#ppt_w"/>
                                          </p:val>
                                        </p:tav>
                                      </p:tavLst>
                                    </p:anim>
                                    <p:anim calcmode="lin" valueType="num">
                                      <p:cBhvr additive="base">
                                        <p:cTn dur="1500"/>
                                        <p:tgtEl>
                                          <p:spTgt spid="335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8488C4"/>
            </a:gs>
            <a:gs pos="52999">
              <a:srgbClr val="D4DEFF"/>
            </a:gs>
            <a:gs pos="83000">
              <a:srgbClr val="D4DEFF"/>
            </a:gs>
            <a:gs pos="100000">
              <a:srgbClr val="96AB94"/>
            </a:gs>
          </a:gsLst>
          <a:lin ang="5400000" scaled="0"/>
        </a:gradFill>
      </p:bgPr>
    </p:bg>
    <p:spTree>
      <p:nvGrpSpPr>
        <p:cNvPr id="3366" name="Shape 3366"/>
        <p:cNvGrpSpPr/>
        <p:nvPr/>
      </p:nvGrpSpPr>
      <p:grpSpPr>
        <a:xfrm>
          <a:off x="0" y="0"/>
          <a:ext cx="0" cy="0"/>
          <a:chOff x="0" y="0"/>
          <a:chExt cx="0" cy="0"/>
        </a:xfrm>
      </p:grpSpPr>
      <p:sp>
        <p:nvSpPr>
          <p:cNvPr id="3367" name="Google Shape;3367;p7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l-GR">
                <a:solidFill>
                  <a:srgbClr val="DF322D"/>
                </a:solidFill>
              </a:rPr>
              <a:t>Το φροντιστήριο Τραπεζούντας</a:t>
            </a:r>
            <a:endParaRPr b="1">
              <a:solidFill>
                <a:srgbClr val="DF322D"/>
              </a:solidFill>
            </a:endParaRPr>
          </a:p>
        </p:txBody>
      </p:sp>
      <p:sp>
        <p:nvSpPr>
          <p:cNvPr id="3368" name="Google Shape;3368;p7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139700" lvl="0" marL="342900" rtl="0" algn="l">
              <a:spcBef>
                <a:spcPts val="0"/>
              </a:spcBef>
              <a:spcAft>
                <a:spcPts val="0"/>
              </a:spcAft>
              <a:buClr>
                <a:schemeClr val="dk1"/>
              </a:buClr>
              <a:buSzPts val="3200"/>
              <a:buNone/>
            </a:pPr>
            <a:r>
              <a:t/>
            </a:r>
            <a:endParaRPr/>
          </a:p>
        </p:txBody>
      </p:sp>
      <p:pic>
        <p:nvPicPr>
          <p:cNvPr descr="http://kanonidis.gr/kanonidis.gr/wp-content/uploads/TheBook/sc_04.jpg" id="3369" name="Google Shape;3369;p77"/>
          <p:cNvPicPr preferRelativeResize="0"/>
          <p:nvPr/>
        </p:nvPicPr>
        <p:blipFill rotWithShape="1">
          <a:blip r:embed="rId3">
            <a:alphaModFix/>
          </a:blip>
          <a:srcRect b="0" l="0" r="0" t="0"/>
          <a:stretch/>
        </p:blipFill>
        <p:spPr>
          <a:xfrm>
            <a:off x="755650" y="1557338"/>
            <a:ext cx="7413625" cy="4751387"/>
          </a:xfrm>
          <a:prstGeom prst="rect">
            <a:avLst/>
          </a:prstGeom>
          <a:noFill/>
          <a:ln>
            <a:noFill/>
          </a:ln>
          <a:effectLst>
            <a:outerShdw blurRad="190500" rotWithShape="0" algn="tl">
              <a:srgbClr val="000000">
                <a:alpha val="69803"/>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369"/>
                                        </p:tgtEl>
                                        <p:attrNameLst>
                                          <p:attrName>style.visibility</p:attrName>
                                        </p:attrNameLst>
                                      </p:cBhvr>
                                      <p:to>
                                        <p:strVal val="visible"/>
                                      </p:to>
                                    </p:set>
                                    <p:anim calcmode="lin" valueType="num">
                                      <p:cBhvr additive="base">
                                        <p:cTn dur="2000"/>
                                        <p:tgtEl>
                                          <p:spTgt spid="3369"/>
                                        </p:tgtEl>
                                        <p:attrNameLst>
                                          <p:attrName>ppt_w</p:attrName>
                                        </p:attrNameLst>
                                      </p:cBhvr>
                                      <p:tavLst>
                                        <p:tav fmla="" tm="0">
                                          <p:val>
                                            <p:strVal val="0"/>
                                          </p:val>
                                        </p:tav>
                                        <p:tav fmla="" tm="100000">
                                          <p:val>
                                            <p:strVal val="#ppt_w"/>
                                          </p:val>
                                        </p:tav>
                                      </p:tavLst>
                                    </p:anim>
                                    <p:anim calcmode="lin" valueType="num">
                                      <p:cBhvr additive="base">
                                        <p:cTn dur="2000"/>
                                        <p:tgtEl>
                                          <p:spTgt spid="336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E9EFF"/>
            </a:gs>
            <a:gs pos="39999">
              <a:srgbClr val="85C2FF"/>
            </a:gs>
            <a:gs pos="70000">
              <a:srgbClr val="C4D6EB"/>
            </a:gs>
            <a:gs pos="100000">
              <a:srgbClr val="FFEBFA"/>
            </a:gs>
          </a:gsLst>
          <a:lin ang="5400000" scaled="0"/>
        </a:gradFill>
      </p:bgPr>
    </p:bg>
    <p:spTree>
      <p:nvGrpSpPr>
        <p:cNvPr id="3373" name="Shape 3373"/>
        <p:cNvGrpSpPr/>
        <p:nvPr/>
      </p:nvGrpSpPr>
      <p:grpSpPr>
        <a:xfrm>
          <a:off x="0" y="0"/>
          <a:ext cx="0" cy="0"/>
          <a:chOff x="0" y="0"/>
          <a:chExt cx="0" cy="0"/>
        </a:xfrm>
      </p:grpSpPr>
      <p:sp>
        <p:nvSpPr>
          <p:cNvPr id="3374" name="Google Shape;3374;p78"/>
          <p:cNvSpPr txBox="1"/>
          <p:nvPr>
            <p:ph type="title"/>
          </p:nvPr>
        </p:nvSpPr>
        <p:spPr>
          <a:xfrm>
            <a:off x="457200" y="274638"/>
            <a:ext cx="8229600" cy="1143000"/>
          </a:xfrm>
          <a:prstGeom prst="rect">
            <a:avLst/>
          </a:prstGeom>
          <a:no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br>
              <a:rPr lang="el-GR" sz="2400">
                <a:solidFill>
                  <a:srgbClr val="FF0000"/>
                </a:solidFill>
              </a:rPr>
            </a:br>
            <a:r>
              <a:rPr b="1" lang="el-GR" sz="3600">
                <a:solidFill>
                  <a:srgbClr val="85B1FF"/>
                </a:solidFill>
              </a:rPr>
              <a:t> 1921</a:t>
            </a:r>
            <a:br>
              <a:rPr b="1" lang="el-GR" sz="2400">
                <a:solidFill>
                  <a:srgbClr val="85B1FF"/>
                </a:solidFill>
              </a:rPr>
            </a:br>
            <a:r>
              <a:rPr b="1" lang="el-GR" sz="2400">
                <a:solidFill>
                  <a:srgbClr val="FF0000"/>
                </a:solidFill>
              </a:rPr>
              <a:t>Ο μητροπολίτης Τραπεζούντας Χρύσανθος, οι καθηγητές του Φροντιστηρίου Τραπεζούντος</a:t>
            </a:r>
            <a:br>
              <a:rPr b="1" lang="el-GR" sz="2400">
                <a:solidFill>
                  <a:srgbClr val="FF0000"/>
                </a:solidFill>
              </a:rPr>
            </a:br>
            <a:r>
              <a:rPr b="1" lang="el-GR" sz="2400">
                <a:solidFill>
                  <a:srgbClr val="FF0000"/>
                </a:solidFill>
              </a:rPr>
              <a:t>και οι μαθητές</a:t>
            </a:r>
            <a:endParaRPr b="1" sz="2400">
              <a:solidFill>
                <a:srgbClr val="FF0000"/>
              </a:solidFill>
            </a:endParaRPr>
          </a:p>
        </p:txBody>
      </p:sp>
      <p:pic>
        <p:nvPicPr>
          <p:cNvPr descr="C:\Users\User\Documents\ΦΩΤΟ ΓΙΑ ΠΟΝΤΟ\img5_11.jpg" id="3375" name="Google Shape;3375;p78"/>
          <p:cNvPicPr preferRelativeResize="0"/>
          <p:nvPr>
            <p:ph idx="1" type="body"/>
          </p:nvPr>
        </p:nvPicPr>
        <p:blipFill rotWithShape="1">
          <a:blip r:embed="rId3">
            <a:alphaModFix/>
          </a:blip>
          <a:srcRect b="0" l="0" r="0" t="0"/>
          <a:stretch/>
        </p:blipFill>
        <p:spPr>
          <a:xfrm>
            <a:off x="900113" y="1916113"/>
            <a:ext cx="7127875" cy="467201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74"/>
                                        </p:tgtEl>
                                        <p:attrNameLst>
                                          <p:attrName>style.visibility</p:attrName>
                                        </p:attrNameLst>
                                      </p:cBhvr>
                                      <p:to>
                                        <p:strVal val="visible"/>
                                      </p:to>
                                    </p:set>
                                    <p:animEffect filter="fade" transition="in">
                                      <p:cBhvr>
                                        <p:cTn dur="2000"/>
                                        <p:tgtEl>
                                          <p:spTgt spid="3374"/>
                                        </p:tgtEl>
                                      </p:cBhvr>
                                    </p:animEffect>
                                  </p:childTnLst>
                                </p:cTn>
                              </p:par>
                              <p:par>
                                <p:cTn fill="hold" nodeType="withEffect" presetClass="entr" presetID="23" presetSubtype="16">
                                  <p:stCondLst>
                                    <p:cond delay="0"/>
                                  </p:stCondLst>
                                  <p:childTnLst>
                                    <p:set>
                                      <p:cBhvr>
                                        <p:cTn dur="1" fill="hold">
                                          <p:stCondLst>
                                            <p:cond delay="0"/>
                                          </p:stCondLst>
                                        </p:cTn>
                                        <p:tgtEl>
                                          <p:spTgt spid="3375"/>
                                        </p:tgtEl>
                                        <p:attrNameLst>
                                          <p:attrName>style.visibility</p:attrName>
                                        </p:attrNameLst>
                                      </p:cBhvr>
                                      <p:to>
                                        <p:strVal val="visible"/>
                                      </p:to>
                                    </p:set>
                                    <p:anim calcmode="lin" valueType="num">
                                      <p:cBhvr additive="base">
                                        <p:cTn dur="1250"/>
                                        <p:tgtEl>
                                          <p:spTgt spid="3375"/>
                                        </p:tgtEl>
                                        <p:attrNameLst>
                                          <p:attrName>ppt_w</p:attrName>
                                        </p:attrNameLst>
                                      </p:cBhvr>
                                      <p:tavLst>
                                        <p:tav fmla="" tm="0">
                                          <p:val>
                                            <p:strVal val="0"/>
                                          </p:val>
                                        </p:tav>
                                        <p:tav fmla="" tm="100000">
                                          <p:val>
                                            <p:strVal val="#ppt_w"/>
                                          </p:val>
                                        </p:tav>
                                      </p:tavLst>
                                    </p:anim>
                                    <p:anim calcmode="lin" valueType="num">
                                      <p:cBhvr additive="base">
                                        <p:cTn dur="1250"/>
                                        <p:tgtEl>
                                          <p:spTgt spid="337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tile algn="tl" flip="none" tx="0" sx="100000" ty="0" sy="100000"/>
        </a:blipFill>
      </p:bgPr>
    </p:bg>
    <p:spTree>
      <p:nvGrpSpPr>
        <p:cNvPr id="3379" name="Shape 3379"/>
        <p:cNvGrpSpPr/>
        <p:nvPr/>
      </p:nvGrpSpPr>
      <p:grpSpPr>
        <a:xfrm>
          <a:off x="0" y="0"/>
          <a:ext cx="0" cy="0"/>
          <a:chOff x="0" y="0"/>
          <a:chExt cx="0" cy="0"/>
        </a:xfrm>
      </p:grpSpPr>
      <p:sp>
        <p:nvSpPr>
          <p:cNvPr id="3380" name="Google Shape;3380;p7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600"/>
          </a:p>
        </p:txBody>
      </p:sp>
      <p:pic>
        <p:nvPicPr>
          <p:cNvPr descr="http://diakonima.wpengine.netdna-cdn.com/wp-content/uploads/2013/09/smyrnh_pontos2.jpg" id="3381" name="Google Shape;3381;p79"/>
          <p:cNvPicPr preferRelativeResize="0"/>
          <p:nvPr/>
        </p:nvPicPr>
        <p:blipFill rotWithShape="1">
          <a:blip r:embed="rId4">
            <a:alphaModFix/>
          </a:blip>
          <a:srcRect b="0" l="0" r="0" t="0"/>
          <a:stretch/>
        </p:blipFill>
        <p:spPr>
          <a:xfrm>
            <a:off x="684213" y="404813"/>
            <a:ext cx="7964487" cy="5545137"/>
          </a:xfrm>
          <a:prstGeom prst="rect">
            <a:avLst/>
          </a:prstGeom>
          <a:noFill/>
          <a:ln>
            <a:noFill/>
          </a:ln>
        </p:spPr>
      </p:pic>
      <p:pic>
        <p:nvPicPr>
          <p:cNvPr descr="C:\Users\ELPIDA\Documents\24f098_120.jpg" id="3382" name="Google Shape;3382;p79"/>
          <p:cNvPicPr preferRelativeResize="0"/>
          <p:nvPr/>
        </p:nvPicPr>
        <p:blipFill rotWithShape="1">
          <a:blip r:embed="rId5">
            <a:alphaModFix/>
          </a:blip>
          <a:srcRect b="0" l="0" r="0" t="0"/>
          <a:stretch/>
        </p:blipFill>
        <p:spPr>
          <a:xfrm>
            <a:off x="796925" y="549275"/>
            <a:ext cx="7851775" cy="47513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000"/>
                                  </p:stCondLst>
                                  <p:childTnLst>
                                    <p:set>
                                      <p:cBhvr>
                                        <p:cTn dur="1" fill="hold">
                                          <p:stCondLst>
                                            <p:cond delay="0"/>
                                          </p:stCondLst>
                                        </p:cTn>
                                        <p:tgtEl>
                                          <p:spTgt spid="3382"/>
                                        </p:tgtEl>
                                        <p:attrNameLst>
                                          <p:attrName>style.visibility</p:attrName>
                                        </p:attrNameLst>
                                      </p:cBhvr>
                                      <p:to>
                                        <p:strVal val="visible"/>
                                      </p:to>
                                    </p:set>
                                    <p:animEffect filter="fade" transition="in">
                                      <p:cBhvr>
                                        <p:cTn dur="500"/>
                                        <p:tgtEl>
                                          <p:spTgt spid="33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p:bgPr>
    </p:bg>
    <p:spTree>
      <p:nvGrpSpPr>
        <p:cNvPr id="2868" name="Shape 2868"/>
        <p:cNvGrpSpPr/>
        <p:nvPr/>
      </p:nvGrpSpPr>
      <p:grpSpPr>
        <a:xfrm>
          <a:off x="0" y="0"/>
          <a:ext cx="0" cy="0"/>
          <a:chOff x="0" y="0"/>
          <a:chExt cx="0" cy="0"/>
        </a:xfrm>
      </p:grpSpPr>
      <p:pic>
        <p:nvPicPr>
          <p:cNvPr descr="http://3.bp.blogspot.com/-9HdFWRqnGis/UO8TW0m10BI/AAAAAAAAAcQ/yt053rD8Xqg/s1600/%CF%86%CF%81%CE%B9%CE%BE%CE%BF%CF%821.jpg" id="2869" name="Google Shape;2869;p8"/>
          <p:cNvPicPr preferRelativeResize="0"/>
          <p:nvPr/>
        </p:nvPicPr>
        <p:blipFill rotWithShape="1">
          <a:blip r:embed="rId3">
            <a:alphaModFix/>
          </a:blip>
          <a:srcRect b="0" l="0" r="0" t="0"/>
          <a:stretch/>
        </p:blipFill>
        <p:spPr>
          <a:xfrm>
            <a:off x="1259632" y="1484784"/>
            <a:ext cx="5313273" cy="4795230"/>
          </a:xfrm>
          <a:prstGeom prst="rect">
            <a:avLst/>
          </a:prstGeom>
          <a:noFill/>
          <a:ln>
            <a:noFill/>
          </a:ln>
        </p:spPr>
      </p:pic>
      <p:sp>
        <p:nvSpPr>
          <p:cNvPr id="2870" name="Google Shape;2870;p8"/>
          <p:cNvSpPr txBox="1"/>
          <p:nvPr>
            <p:ph type="title"/>
          </p:nvPr>
        </p:nvSpPr>
        <p:spPr>
          <a:xfrm>
            <a:off x="611560" y="764704"/>
            <a:ext cx="8229600" cy="1143000"/>
          </a:xfrm>
          <a:prstGeom prst="rect">
            <a:avLst/>
          </a:prstGeom>
          <a:noFill/>
          <a:ln>
            <a:noFill/>
          </a:ln>
        </p:spPr>
        <p:txBody>
          <a:bodyPr anchorCtr="0" anchor="b" bIns="0" lIns="45700" spcFirstLastPara="1" rIns="45700" wrap="square" tIns="0">
            <a:noAutofit/>
          </a:bodyPr>
          <a:lstStyle/>
          <a:p>
            <a:pPr indent="0" lvl="0" marL="0" rtl="0" algn="l">
              <a:spcBef>
                <a:spcPts val="0"/>
              </a:spcBef>
              <a:spcAft>
                <a:spcPts val="0"/>
              </a:spcAft>
              <a:buNone/>
            </a:pPr>
            <a:br>
              <a:rPr lang="el-GR" sz="2400">
                <a:solidFill>
                  <a:srgbClr val="F8BAC6"/>
                </a:solidFill>
              </a:rPr>
            </a:br>
            <a:r>
              <a:rPr lang="el-GR" sz="2400">
                <a:solidFill>
                  <a:srgbClr val="F8BAC6"/>
                </a:solidFill>
              </a:rPr>
              <a:t> </a:t>
            </a:r>
            <a:br>
              <a:rPr lang="el-GR" sz="2400">
                <a:solidFill>
                  <a:srgbClr val="F8BAC6"/>
                </a:solidFill>
              </a:rPr>
            </a:br>
            <a:br>
              <a:rPr lang="el-GR" sz="2400">
                <a:solidFill>
                  <a:srgbClr val="F8BAC6"/>
                </a:solidFill>
              </a:rPr>
            </a:br>
            <a:br>
              <a:rPr lang="el-GR" sz="2400">
                <a:solidFill>
                  <a:srgbClr val="F8BAC6"/>
                </a:solidFill>
              </a:rPr>
            </a:br>
            <a:r>
              <a:rPr lang="el-GR" sz="2400">
                <a:solidFill>
                  <a:srgbClr val="F8BAC6"/>
                </a:solidFill>
              </a:rPr>
              <a:t>        ΚΑΠΟΙΑ ΣΤΙΓΜΗ Η ΕΛΛΗ ΚΟΙΤΑΞΕ ΚΑΤΩ,</a:t>
            </a:r>
            <a:br>
              <a:rPr lang="el-GR" sz="2400">
                <a:solidFill>
                  <a:srgbClr val="F8BAC6"/>
                </a:solidFill>
              </a:rPr>
            </a:br>
            <a:r>
              <a:rPr lang="el-GR" sz="2400">
                <a:solidFill>
                  <a:srgbClr val="F8BAC6"/>
                </a:solidFill>
              </a:rPr>
              <a:t> ΖΑΛΙΣΤΗΚΕ, ΕΠΕΣΕ ΣΤΗ ΘΑΛΑΣΣΑ ΚΑΙ ΠΝΙΓΗΚΕ.</a:t>
            </a:r>
            <a:br>
              <a:rPr lang="el-GR" sz="2400">
                <a:solidFill>
                  <a:srgbClr val="F8BAC6"/>
                </a:solidFill>
              </a:rPr>
            </a:br>
            <a:r>
              <a:rPr lang="el-GR" sz="2400">
                <a:solidFill>
                  <a:srgbClr val="F8BAC6"/>
                </a:solidFill>
              </a:rPr>
              <a:t>   ΑΠΟ ΤΟΤΕ ΕΚΕΙΝΗ Η ΘΑΛΑΣΣΑ ΟΝΟΜΑΣΤΗΚΕ                    </a:t>
            </a:r>
            <a:br>
              <a:rPr lang="el-GR" sz="2400">
                <a:solidFill>
                  <a:srgbClr val="F8BAC6"/>
                </a:solidFill>
              </a:rPr>
            </a:br>
            <a:r>
              <a:rPr lang="el-GR" sz="2400">
                <a:solidFill>
                  <a:srgbClr val="F8BAC6"/>
                </a:solidFill>
              </a:rPr>
              <a:t>                        </a:t>
            </a:r>
            <a:r>
              <a:rPr lang="el-GR" sz="2400">
                <a:solidFill>
                  <a:srgbClr val="002060"/>
                </a:solidFill>
              </a:rPr>
              <a:t>ΕΛΛΗΣΠΟΝΤΟΣ.</a:t>
            </a:r>
            <a:br>
              <a:rPr lang="el-GR" sz="2400">
                <a:solidFill>
                  <a:srgbClr val="F8BAC6"/>
                </a:solidFill>
              </a:rPr>
            </a:br>
            <a:endParaRPr sz="2400">
              <a:solidFill>
                <a:srgbClr val="F8BAC6"/>
              </a:solidFill>
            </a:endParaRPr>
          </a:p>
        </p:txBody>
      </p:sp>
      <p:sp>
        <p:nvSpPr>
          <p:cNvPr id="2871" name="Google Shape;2871;p8"/>
          <p:cNvSpPr txBox="1"/>
          <p:nvPr>
            <p:ph idx="1" type="body"/>
          </p:nvPr>
        </p:nvSpPr>
        <p:spPr>
          <a:xfrm>
            <a:off x="468313" y="1557338"/>
            <a:ext cx="7239000" cy="4845050"/>
          </a:xfrm>
          <a:prstGeom prst="rect">
            <a:avLst/>
          </a:prstGeom>
          <a:noFill/>
          <a:ln>
            <a:noFill/>
          </a:ln>
        </p:spPr>
        <p:txBody>
          <a:bodyPr anchorCtr="0" anchor="t" bIns="45700" lIns="91425" spcFirstLastPara="1" rIns="91425" wrap="square" tIns="45700">
            <a:noAutofit/>
          </a:bodyPr>
          <a:lstStyle/>
          <a:p>
            <a:pPr indent="-152527" lvl="0" marL="273050" rtl="0" algn="l">
              <a:spcBef>
                <a:spcPts val="0"/>
              </a:spcBef>
              <a:spcAft>
                <a:spcPts val="0"/>
              </a:spcAft>
              <a:buSzPts val="1898"/>
              <a:buNone/>
            </a:pPr>
            <a:r>
              <a:t/>
            </a:r>
            <a:endParaRPr/>
          </a:p>
          <a:p>
            <a:pPr indent="-152527" lvl="0" marL="273050" rtl="0" algn="l">
              <a:spcBef>
                <a:spcPts val="600"/>
              </a:spcBef>
              <a:spcAft>
                <a:spcPts val="0"/>
              </a:spcAft>
              <a:buSzPts val="1898"/>
              <a:buNone/>
            </a:pPr>
            <a:r>
              <a:t/>
            </a:r>
            <a:endParaRPr/>
          </a:p>
          <a:p>
            <a:pPr indent="-152527" lvl="0" marL="273050" rtl="0" algn="l">
              <a:spcBef>
                <a:spcPts val="600"/>
              </a:spcBef>
              <a:spcAft>
                <a:spcPts val="0"/>
              </a:spcAft>
              <a:buSzPts val="1898"/>
              <a:buNone/>
            </a:pPr>
            <a:r>
              <a:t/>
            </a:r>
            <a:endParaRPr/>
          </a:p>
          <a:p>
            <a:pPr indent="-273050" lvl="0" marL="273050" rtl="0" algn="l">
              <a:spcBef>
                <a:spcPts val="600"/>
              </a:spcBef>
              <a:spcAft>
                <a:spcPts val="0"/>
              </a:spcAft>
              <a:buSzPts val="1168"/>
              <a:buChar char="⦿"/>
            </a:pPr>
            <a:r>
              <a:rPr lang="el-GR" sz="1600">
                <a:solidFill>
                  <a:srgbClr val="C00000"/>
                </a:solidFill>
              </a:rPr>
              <a:t>                         ΙΩΛΚΟΣ</a:t>
            </a:r>
            <a:endParaRPr/>
          </a:p>
        </p:txBody>
      </p:sp>
      <p:pic>
        <p:nvPicPr>
          <p:cNvPr descr="http://upload.wikimedia.org/wikipedia/commons/thumb/e/e6/Phrixos_und_Helle.jpg/220px-Phrixos_und_Helle.jpg" id="2872" name="Google Shape;2872;p8"/>
          <p:cNvPicPr preferRelativeResize="0"/>
          <p:nvPr/>
        </p:nvPicPr>
        <p:blipFill rotWithShape="1">
          <a:blip r:embed="rId4">
            <a:alphaModFix/>
          </a:blip>
          <a:srcRect b="0" l="0" r="0" t="0"/>
          <a:stretch/>
        </p:blipFill>
        <p:spPr>
          <a:xfrm>
            <a:off x="5292080" y="620688"/>
            <a:ext cx="1512168" cy="1965819"/>
          </a:xfrm>
          <a:prstGeom prst="rect">
            <a:avLst/>
          </a:prstGeom>
          <a:noFill/>
          <a:ln>
            <a:noFill/>
          </a:ln>
        </p:spPr>
      </p:pic>
      <p:sp>
        <p:nvSpPr>
          <p:cNvPr id="2873" name="Google Shape;2873;p8"/>
          <p:cNvSpPr/>
          <p:nvPr/>
        </p:nvSpPr>
        <p:spPr>
          <a:xfrm>
            <a:off x="3059113" y="2708275"/>
            <a:ext cx="411162" cy="433388"/>
          </a:xfrm>
          <a:prstGeom prst="star4">
            <a:avLst>
              <a:gd fmla="val 10362" name="adj"/>
            </a:avLst>
          </a:prstGeom>
          <a:solidFill>
            <a:schemeClr val="accent1"/>
          </a:solidFill>
          <a:ln cap="flat" cmpd="sng" w="40000">
            <a:solidFill>
              <a:srgbClr val="862C4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874" name="Google Shape;2874;p8"/>
          <p:cNvSpPr/>
          <p:nvPr/>
        </p:nvSpPr>
        <p:spPr>
          <a:xfrm>
            <a:off x="3332163" y="2087563"/>
            <a:ext cx="2124075" cy="812800"/>
          </a:xfrm>
          <a:custGeom>
            <a:rect b="b" l="l" r="r" t="t"/>
            <a:pathLst>
              <a:path extrusionOk="0" h="812800" w="2124364">
                <a:moveTo>
                  <a:pt x="0" y="812800"/>
                </a:moveTo>
                <a:lnTo>
                  <a:pt x="83128" y="757382"/>
                </a:lnTo>
                <a:lnTo>
                  <a:pt x="110837" y="738909"/>
                </a:lnTo>
                <a:cubicBezTo>
                  <a:pt x="120073" y="732752"/>
                  <a:pt x="130697" y="728286"/>
                  <a:pt x="138546" y="720437"/>
                </a:cubicBezTo>
                <a:cubicBezTo>
                  <a:pt x="158976" y="700007"/>
                  <a:pt x="168243" y="687116"/>
                  <a:pt x="193964" y="674255"/>
                </a:cubicBezTo>
                <a:cubicBezTo>
                  <a:pt x="202672" y="669901"/>
                  <a:pt x="212437" y="668097"/>
                  <a:pt x="221673" y="665018"/>
                </a:cubicBezTo>
                <a:cubicBezTo>
                  <a:pt x="265081" y="621610"/>
                  <a:pt x="238512" y="644556"/>
                  <a:pt x="304800" y="600364"/>
                </a:cubicBezTo>
                <a:lnTo>
                  <a:pt x="332509" y="581891"/>
                </a:lnTo>
                <a:cubicBezTo>
                  <a:pt x="341745" y="575733"/>
                  <a:pt x="352369" y="571267"/>
                  <a:pt x="360218" y="563418"/>
                </a:cubicBezTo>
                <a:cubicBezTo>
                  <a:pt x="422521" y="501116"/>
                  <a:pt x="390853" y="516261"/>
                  <a:pt x="443346" y="498764"/>
                </a:cubicBezTo>
                <a:cubicBezTo>
                  <a:pt x="522757" y="445823"/>
                  <a:pt x="422284" y="509295"/>
                  <a:pt x="498764" y="471055"/>
                </a:cubicBezTo>
                <a:cubicBezTo>
                  <a:pt x="508693" y="466091"/>
                  <a:pt x="517237" y="458740"/>
                  <a:pt x="526473" y="452582"/>
                </a:cubicBezTo>
                <a:cubicBezTo>
                  <a:pt x="532631" y="443346"/>
                  <a:pt x="535533" y="430756"/>
                  <a:pt x="544946" y="424873"/>
                </a:cubicBezTo>
                <a:cubicBezTo>
                  <a:pt x="561458" y="414553"/>
                  <a:pt x="581891" y="412558"/>
                  <a:pt x="600364" y="406400"/>
                </a:cubicBezTo>
                <a:cubicBezTo>
                  <a:pt x="632182" y="395794"/>
                  <a:pt x="670722" y="382162"/>
                  <a:pt x="701964" y="378691"/>
                </a:cubicBezTo>
                <a:lnTo>
                  <a:pt x="785091" y="369455"/>
                </a:lnTo>
                <a:cubicBezTo>
                  <a:pt x="878183" y="338422"/>
                  <a:pt x="733807" y="385764"/>
                  <a:pt x="849746" y="350982"/>
                </a:cubicBezTo>
                <a:cubicBezTo>
                  <a:pt x="868397" y="345387"/>
                  <a:pt x="888962" y="343310"/>
                  <a:pt x="905164" y="332509"/>
                </a:cubicBezTo>
                <a:lnTo>
                  <a:pt x="932873" y="314037"/>
                </a:lnTo>
                <a:cubicBezTo>
                  <a:pt x="972897" y="317116"/>
                  <a:pt x="1013113" y="318294"/>
                  <a:pt x="1052946" y="323273"/>
                </a:cubicBezTo>
                <a:cubicBezTo>
                  <a:pt x="1062607" y="324481"/>
                  <a:pt x="1071294" y="329834"/>
                  <a:pt x="1080655" y="332509"/>
                </a:cubicBezTo>
                <a:cubicBezTo>
                  <a:pt x="1092861" y="335996"/>
                  <a:pt x="1105285" y="338667"/>
                  <a:pt x="1117600" y="341746"/>
                </a:cubicBezTo>
                <a:cubicBezTo>
                  <a:pt x="1126836" y="347903"/>
                  <a:pt x="1135380" y="355254"/>
                  <a:pt x="1145309" y="360218"/>
                </a:cubicBezTo>
                <a:cubicBezTo>
                  <a:pt x="1168051" y="371589"/>
                  <a:pt x="1207144" y="375142"/>
                  <a:pt x="1228437" y="378691"/>
                </a:cubicBezTo>
                <a:cubicBezTo>
                  <a:pt x="1280776" y="375612"/>
                  <a:pt x="1333222" y="373997"/>
                  <a:pt x="1385455" y="369455"/>
                </a:cubicBezTo>
                <a:cubicBezTo>
                  <a:pt x="1404112" y="367833"/>
                  <a:pt x="1422705" y="364760"/>
                  <a:pt x="1440873" y="360218"/>
                </a:cubicBezTo>
                <a:cubicBezTo>
                  <a:pt x="1459763" y="355495"/>
                  <a:pt x="1496291" y="341746"/>
                  <a:pt x="1496291" y="341746"/>
                </a:cubicBezTo>
                <a:cubicBezTo>
                  <a:pt x="1514764" y="329431"/>
                  <a:pt x="1536010" y="320499"/>
                  <a:pt x="1551709" y="304800"/>
                </a:cubicBezTo>
                <a:cubicBezTo>
                  <a:pt x="1595118" y="261391"/>
                  <a:pt x="1568548" y="284338"/>
                  <a:pt x="1634837" y="240146"/>
                </a:cubicBezTo>
                <a:cubicBezTo>
                  <a:pt x="1670649" y="216272"/>
                  <a:pt x="1652013" y="225184"/>
                  <a:pt x="1690255" y="212437"/>
                </a:cubicBezTo>
                <a:cubicBezTo>
                  <a:pt x="1769656" y="159502"/>
                  <a:pt x="1669201" y="222963"/>
                  <a:pt x="1745673" y="184727"/>
                </a:cubicBezTo>
                <a:cubicBezTo>
                  <a:pt x="1755602" y="179763"/>
                  <a:pt x="1763453" y="171219"/>
                  <a:pt x="1773382" y="166255"/>
                </a:cubicBezTo>
                <a:cubicBezTo>
                  <a:pt x="1782090" y="161901"/>
                  <a:pt x="1792383" y="161372"/>
                  <a:pt x="1801091" y="157018"/>
                </a:cubicBezTo>
                <a:cubicBezTo>
                  <a:pt x="1811020" y="152054"/>
                  <a:pt x="1818871" y="143510"/>
                  <a:pt x="1828800" y="138546"/>
                </a:cubicBezTo>
                <a:cubicBezTo>
                  <a:pt x="1837508" y="134192"/>
                  <a:pt x="1847148" y="131984"/>
                  <a:pt x="1856509" y="129309"/>
                </a:cubicBezTo>
                <a:cubicBezTo>
                  <a:pt x="1895083" y="118288"/>
                  <a:pt x="1905335" y="118093"/>
                  <a:pt x="1948873" y="110837"/>
                </a:cubicBezTo>
                <a:cubicBezTo>
                  <a:pt x="1967346" y="104679"/>
                  <a:pt x="1988089" y="103165"/>
                  <a:pt x="2004291" y="92364"/>
                </a:cubicBezTo>
                <a:lnTo>
                  <a:pt x="2059709" y="55418"/>
                </a:lnTo>
                <a:cubicBezTo>
                  <a:pt x="2065867" y="46182"/>
                  <a:pt x="2070332" y="35558"/>
                  <a:pt x="2078182" y="27709"/>
                </a:cubicBezTo>
                <a:cubicBezTo>
                  <a:pt x="2089325" y="16566"/>
                  <a:pt x="2109789" y="7288"/>
                  <a:pt x="2124364" y="0"/>
                </a:cubicBezTo>
              </a:path>
            </a:pathLst>
          </a:custGeom>
          <a:noFill/>
          <a:ln cap="flat" cmpd="sng" w="40000">
            <a:solidFill>
              <a:schemeClr val="accent2"/>
            </a:solidFill>
            <a:prstDash val="solid"/>
            <a:round/>
            <a:headEnd len="sm" w="sm" type="none"/>
            <a:tailEnd len="sm" w="sm" type="none"/>
          </a:ln>
          <a:effectLst>
            <a:outerShdw blurRad="50800" rotWithShape="0" dir="5400000" dist="250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2875" name="Google Shape;2875;p8"/>
          <p:cNvSpPr/>
          <p:nvPr/>
        </p:nvSpPr>
        <p:spPr>
          <a:xfrm>
            <a:off x="2411413" y="3068638"/>
            <a:ext cx="4572000" cy="369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l-GR" sz="1800" u="none" cap="none" strike="noStrike">
                <a:solidFill>
                  <a:schemeClr val="dk1"/>
                </a:solidFill>
                <a:latin typeface="Trebuchet MS"/>
                <a:ea typeface="Trebuchet MS"/>
                <a:cs typeface="Trebuchet MS"/>
                <a:sym typeface="Trebuchet MS"/>
              </a:rPr>
              <a: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70"/>
                                        </p:tgtEl>
                                        <p:attrNameLst>
                                          <p:attrName>style.visibility</p:attrName>
                                        </p:attrNameLst>
                                      </p:cBhvr>
                                      <p:to>
                                        <p:strVal val="visible"/>
                                      </p:to>
                                    </p:set>
                                    <p:animEffect filter="fade" transition="in">
                                      <p:cBhvr>
                                        <p:cTn dur="2000"/>
                                        <p:tgtEl>
                                          <p:spTgt spid="2870"/>
                                        </p:tgtEl>
                                      </p:cBhvr>
                                    </p:animEffect>
                                  </p:childTnLst>
                                </p:cTn>
                              </p:par>
                            </p:childTnLst>
                          </p:cTn>
                        </p:par>
                        <p:par>
                          <p:cTn fill="hold">
                            <p:stCondLst>
                              <p:cond delay="2000"/>
                            </p:stCondLst>
                            <p:childTnLst>
                              <p:par>
                                <p:cTn fill="hold" nodeType="afterEffect" presetClass="entr" presetID="10" presetSubtype="0">
                                  <p:stCondLst>
                                    <p:cond delay="500"/>
                                  </p:stCondLst>
                                  <p:childTnLst>
                                    <p:set>
                                      <p:cBhvr>
                                        <p:cTn dur="1" fill="hold">
                                          <p:stCondLst>
                                            <p:cond delay="0"/>
                                          </p:stCondLst>
                                        </p:cTn>
                                        <p:tgtEl>
                                          <p:spTgt spid="2874"/>
                                        </p:tgtEl>
                                        <p:attrNameLst>
                                          <p:attrName>style.visibility</p:attrName>
                                        </p:attrNameLst>
                                      </p:cBhvr>
                                      <p:to>
                                        <p:strVal val="visible"/>
                                      </p:to>
                                    </p:set>
                                    <p:animEffect filter="fade" transition="in">
                                      <p:cBhvr>
                                        <p:cTn dur="1250"/>
                                        <p:tgtEl>
                                          <p:spTgt spid="28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DEBCF"/>
            </a:gs>
            <a:gs pos="50000">
              <a:srgbClr val="9CB86E"/>
            </a:gs>
            <a:gs pos="100000">
              <a:srgbClr val="156B13"/>
            </a:gs>
          </a:gsLst>
          <a:lin ang="5400000" scaled="0"/>
        </a:gradFill>
      </p:bgPr>
    </p:bg>
    <p:spTree>
      <p:nvGrpSpPr>
        <p:cNvPr id="3386" name="Shape 3386"/>
        <p:cNvGrpSpPr/>
        <p:nvPr/>
      </p:nvGrpSpPr>
      <p:grpSpPr>
        <a:xfrm>
          <a:off x="0" y="0"/>
          <a:ext cx="0" cy="0"/>
          <a:chOff x="0" y="0"/>
          <a:chExt cx="0" cy="0"/>
        </a:xfrm>
      </p:grpSpPr>
      <p:sp>
        <p:nvSpPr>
          <p:cNvPr id="3387" name="Google Shape;3387;p8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l-GR" sz="2000"/>
              <a:t>π</a:t>
            </a:r>
            <a:endParaRPr/>
          </a:p>
        </p:txBody>
      </p:sp>
      <p:sp>
        <p:nvSpPr>
          <p:cNvPr id="3388" name="Google Shape;3388;p80"/>
          <p:cNvSpPr/>
          <p:nvPr/>
        </p:nvSpPr>
        <p:spPr>
          <a:xfrm>
            <a:off x="4452938" y="3244850"/>
            <a:ext cx="23812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l-GR" sz="1800">
                <a:solidFill>
                  <a:schemeClr val="dk1"/>
                </a:solidFill>
                <a:latin typeface="Calibri"/>
                <a:ea typeface="Calibri"/>
                <a:cs typeface="Calibri"/>
                <a:sym typeface="Calibri"/>
              </a:rPr>
              <a:t> </a:t>
            </a:r>
            <a:endParaRPr/>
          </a:p>
        </p:txBody>
      </p:sp>
      <p:sp>
        <p:nvSpPr>
          <p:cNvPr id="3389" name="Google Shape;3389;p80"/>
          <p:cNvSpPr/>
          <p:nvPr/>
        </p:nvSpPr>
        <p:spPr>
          <a:xfrm>
            <a:off x="93663" y="4117975"/>
            <a:ext cx="2684462"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l-GR" sz="1800">
                <a:solidFill>
                  <a:schemeClr val="dk1"/>
                </a:solidFill>
                <a:latin typeface="Calibri"/>
                <a:ea typeface="Calibri"/>
                <a:cs typeface="Calibri"/>
                <a:sym typeface="Calibri"/>
              </a:rPr>
              <a:t>Σούρμενα .Κεντρική σχολή</a:t>
            </a:r>
            <a:endParaRPr/>
          </a:p>
        </p:txBody>
      </p:sp>
      <p:sp>
        <p:nvSpPr>
          <p:cNvPr id="3390" name="Google Shape;3390;p80"/>
          <p:cNvSpPr/>
          <p:nvPr/>
        </p:nvSpPr>
        <p:spPr>
          <a:xfrm>
            <a:off x="2759075" y="2297113"/>
            <a:ext cx="3241675" cy="647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l-GR" sz="1800">
                <a:solidFill>
                  <a:schemeClr val="dk1"/>
                </a:solidFill>
                <a:latin typeface="Calibri"/>
                <a:ea typeface="Calibri"/>
                <a:cs typeface="Calibri"/>
                <a:sym typeface="Calibri"/>
              </a:rPr>
              <a:t>Κερασούντα . Το ημιγυμνάσιο </a:t>
            </a:r>
            <a:br>
              <a:rPr lang="el-GR" sz="1800">
                <a:solidFill>
                  <a:schemeClr val="dk1"/>
                </a:solidFill>
                <a:latin typeface="Calibri"/>
                <a:ea typeface="Calibri"/>
                <a:cs typeface="Calibri"/>
                <a:sym typeface="Calibri"/>
              </a:rPr>
            </a:br>
            <a:r>
              <a:rPr lang="el-GR" sz="1800">
                <a:solidFill>
                  <a:schemeClr val="dk1"/>
                </a:solidFill>
                <a:latin typeface="Calibri"/>
                <a:ea typeface="Calibri"/>
                <a:cs typeface="Calibri"/>
                <a:sym typeface="Calibri"/>
              </a:rPr>
              <a:t>με τις αμφιθεατρικές αίθουσες</a:t>
            </a:r>
            <a:endParaRPr/>
          </a:p>
        </p:txBody>
      </p:sp>
      <p:sp>
        <p:nvSpPr>
          <p:cNvPr id="3391" name="Google Shape;3391;p80"/>
          <p:cNvSpPr/>
          <p:nvPr/>
        </p:nvSpPr>
        <p:spPr>
          <a:xfrm>
            <a:off x="6443663" y="3933825"/>
            <a:ext cx="1862137"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l-GR" sz="1800">
                <a:solidFill>
                  <a:schemeClr val="dk1"/>
                </a:solidFill>
                <a:latin typeface="Calibri"/>
                <a:ea typeface="Calibri"/>
                <a:cs typeface="Calibri"/>
                <a:sym typeface="Calibri"/>
              </a:rPr>
              <a:t>Αμισός Γυμνάσιο</a:t>
            </a:r>
            <a:endParaRPr/>
          </a:p>
        </p:txBody>
      </p:sp>
      <p:sp>
        <p:nvSpPr>
          <p:cNvPr id="3392" name="Google Shape;3392;p80"/>
          <p:cNvSpPr/>
          <p:nvPr/>
        </p:nvSpPr>
        <p:spPr>
          <a:xfrm>
            <a:off x="2843213" y="5934075"/>
            <a:ext cx="4572000" cy="3698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l-GR" sz="1800">
                <a:solidFill>
                  <a:schemeClr val="dk1"/>
                </a:solidFill>
                <a:latin typeface="Calibri"/>
                <a:ea typeface="Calibri"/>
                <a:cs typeface="Calibri"/>
                <a:sym typeface="Calibri"/>
              </a:rPr>
              <a:t>Παρθεναγωγείο Τραπεζούντας</a:t>
            </a:r>
            <a:endParaRPr/>
          </a:p>
        </p:txBody>
      </p:sp>
      <p:pic>
        <p:nvPicPr>
          <p:cNvPr descr="C:\Users\ELPIDA\Documents\ΚΕΡΑΣΟΥΝΤΑ.jpg" id="3393" name="Google Shape;3393;p80"/>
          <p:cNvPicPr preferRelativeResize="0"/>
          <p:nvPr>
            <p:ph idx="1" type="body"/>
          </p:nvPr>
        </p:nvPicPr>
        <p:blipFill rotWithShape="1">
          <a:blip r:embed="rId3">
            <a:alphaModFix/>
          </a:blip>
          <a:srcRect b="0" l="0" r="0" t="0"/>
          <a:stretch/>
        </p:blipFill>
        <p:spPr>
          <a:xfrm>
            <a:off x="2992523" y="301753"/>
            <a:ext cx="2921387" cy="1996281"/>
          </a:xfrm>
          <a:prstGeom prst="round2DiagRect">
            <a:avLst>
              <a:gd fmla="val 16667" name="adj1"/>
              <a:gd fmla="val 0" name="adj2"/>
            </a:avLst>
          </a:prstGeom>
          <a:noFill/>
          <a:ln cap="sq" cmpd="sng" w="88900">
            <a:solidFill>
              <a:srgbClr val="FFFFFF"/>
            </a:solidFill>
            <a:prstDash val="solid"/>
            <a:round/>
            <a:headEnd len="sm" w="sm" type="none"/>
            <a:tailEnd len="sm" w="sm" type="none"/>
          </a:ln>
          <a:effectLst>
            <a:outerShdw blurRad="254000" rotWithShape="0" algn="tl">
              <a:srgbClr val="000000">
                <a:alpha val="42745"/>
              </a:srgbClr>
            </a:outerShdw>
          </a:effectLst>
        </p:spPr>
      </p:pic>
      <p:pic>
        <p:nvPicPr>
          <p:cNvPr descr="C:\Users\ELPIDA\Documents\foto33.jpg" id="3394" name="Google Shape;3394;p80"/>
          <p:cNvPicPr preferRelativeResize="0"/>
          <p:nvPr/>
        </p:nvPicPr>
        <p:blipFill rotWithShape="1">
          <a:blip r:embed="rId4">
            <a:alphaModFix/>
          </a:blip>
          <a:srcRect b="0" l="0" r="0" t="0"/>
          <a:stretch/>
        </p:blipFill>
        <p:spPr>
          <a:xfrm>
            <a:off x="6300192" y="1772816"/>
            <a:ext cx="2585864" cy="1939398"/>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pic>
        <p:nvPicPr>
          <p:cNvPr descr="C:\Users\ELPIDA\Documents\foto31.jpg" id="3395" name="Google Shape;3395;p80"/>
          <p:cNvPicPr preferRelativeResize="0"/>
          <p:nvPr/>
        </p:nvPicPr>
        <p:blipFill rotWithShape="1">
          <a:blip r:embed="rId5">
            <a:alphaModFix/>
          </a:blip>
          <a:srcRect b="0" l="0" r="0" t="0"/>
          <a:stretch/>
        </p:blipFill>
        <p:spPr>
          <a:xfrm>
            <a:off x="3124281" y="3933056"/>
            <a:ext cx="2657872" cy="1827287"/>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pic>
        <p:nvPicPr>
          <p:cNvPr descr="C:\Users\ELPIDA\Documents\ΚΕΝΤΡΙΚΗ ΣΧΟΛΗ ΣΟΥΡΜΕΝΑ.jpg" id="3396" name="Google Shape;3396;p80"/>
          <p:cNvPicPr preferRelativeResize="0"/>
          <p:nvPr/>
        </p:nvPicPr>
        <p:blipFill rotWithShape="1">
          <a:blip r:embed="rId6">
            <a:alphaModFix/>
          </a:blip>
          <a:srcRect b="0" l="0" r="0" t="0"/>
          <a:stretch/>
        </p:blipFill>
        <p:spPr>
          <a:xfrm>
            <a:off x="179512" y="2076169"/>
            <a:ext cx="2512721" cy="1884541"/>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390"/>
                                        </p:tgtEl>
                                        <p:attrNameLst>
                                          <p:attrName>style.visibility</p:attrName>
                                        </p:attrNameLst>
                                      </p:cBhvr>
                                      <p:to>
                                        <p:strVal val="visible"/>
                                      </p:to>
                                    </p:set>
                                    <p:anim calcmode="lin" valueType="num">
                                      <p:cBhvr additive="base">
                                        <p:cTn dur="500"/>
                                        <p:tgtEl>
                                          <p:spTgt spid="3390"/>
                                        </p:tgtEl>
                                        <p:attrNameLst>
                                          <p:attrName>ppt_w</p:attrName>
                                        </p:attrNameLst>
                                      </p:cBhvr>
                                      <p:tavLst>
                                        <p:tav fmla="" tm="0">
                                          <p:val>
                                            <p:strVal val="0"/>
                                          </p:val>
                                        </p:tav>
                                        <p:tav fmla="" tm="100000">
                                          <p:val>
                                            <p:strVal val="#ppt_w"/>
                                          </p:val>
                                        </p:tav>
                                      </p:tavLst>
                                    </p:anim>
                                    <p:anim calcmode="lin" valueType="num">
                                      <p:cBhvr additive="base">
                                        <p:cTn dur="500"/>
                                        <p:tgtEl>
                                          <p:spTgt spid="3390"/>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3389"/>
                                        </p:tgtEl>
                                        <p:attrNameLst>
                                          <p:attrName>style.visibility</p:attrName>
                                        </p:attrNameLst>
                                      </p:cBhvr>
                                      <p:to>
                                        <p:strVal val="visible"/>
                                      </p:to>
                                    </p:set>
                                    <p:animEffect filter="fade" transition="in">
                                      <p:cBhvr>
                                        <p:cTn dur="1230"/>
                                        <p:tgtEl>
                                          <p:spTgt spid="3389"/>
                                        </p:tgtEl>
                                      </p:cBhvr>
                                    </p:animEffect>
                                  </p:childTnLst>
                                </p:cTn>
                              </p:par>
                              <p:par>
                                <p:cTn fill="hold" nodeType="withEffect" presetClass="entr" presetID="10" presetSubtype="0">
                                  <p:stCondLst>
                                    <p:cond delay="0"/>
                                  </p:stCondLst>
                                  <p:childTnLst>
                                    <p:set>
                                      <p:cBhvr>
                                        <p:cTn dur="1" fill="hold">
                                          <p:stCondLst>
                                            <p:cond delay="0"/>
                                          </p:stCondLst>
                                        </p:cTn>
                                        <p:tgtEl>
                                          <p:spTgt spid="3392"/>
                                        </p:tgtEl>
                                        <p:attrNameLst>
                                          <p:attrName>style.visibility</p:attrName>
                                        </p:attrNameLst>
                                      </p:cBhvr>
                                      <p:to>
                                        <p:strVal val="visible"/>
                                      </p:to>
                                    </p:set>
                                    <p:animEffect filter="fade" transition="in">
                                      <p:cBhvr>
                                        <p:cTn dur="1000"/>
                                        <p:tgtEl>
                                          <p:spTgt spid="3392"/>
                                        </p:tgtEl>
                                      </p:cBhvr>
                                    </p:animEffect>
                                  </p:childTnLst>
                                </p:cTn>
                              </p:par>
                              <p:par>
                                <p:cTn fill="hold" nodeType="withEffect" presetClass="entr" presetID="10" presetSubtype="0">
                                  <p:stCondLst>
                                    <p:cond delay="0"/>
                                  </p:stCondLst>
                                  <p:childTnLst>
                                    <p:set>
                                      <p:cBhvr>
                                        <p:cTn dur="1" fill="hold">
                                          <p:stCondLst>
                                            <p:cond delay="0"/>
                                          </p:stCondLst>
                                        </p:cTn>
                                        <p:tgtEl>
                                          <p:spTgt spid="3391"/>
                                        </p:tgtEl>
                                        <p:attrNameLst>
                                          <p:attrName>style.visibility</p:attrName>
                                        </p:attrNameLst>
                                      </p:cBhvr>
                                      <p:to>
                                        <p:strVal val="visible"/>
                                      </p:to>
                                    </p:set>
                                    <p:animEffect filter="fade" transition="in">
                                      <p:cBhvr>
                                        <p:cTn dur="500"/>
                                        <p:tgtEl>
                                          <p:spTgt spid="3391"/>
                                        </p:tgtEl>
                                      </p:cBhvr>
                                    </p:animEffect>
                                  </p:childTnLst>
                                </p:cTn>
                              </p:par>
                              <p:par>
                                <p:cTn fill="hold" nodeType="withEffect" presetClass="entr" presetID="10" presetSubtype="0">
                                  <p:stCondLst>
                                    <p:cond delay="0"/>
                                  </p:stCondLst>
                                  <p:childTnLst>
                                    <p:set>
                                      <p:cBhvr>
                                        <p:cTn dur="1" fill="hold">
                                          <p:stCondLst>
                                            <p:cond delay="0"/>
                                          </p:stCondLst>
                                        </p:cTn>
                                        <p:tgtEl>
                                          <p:spTgt spid="3393"/>
                                        </p:tgtEl>
                                        <p:attrNameLst>
                                          <p:attrName>style.visibility</p:attrName>
                                        </p:attrNameLst>
                                      </p:cBhvr>
                                      <p:to>
                                        <p:strVal val="visible"/>
                                      </p:to>
                                    </p:set>
                                    <p:animEffect filter="fade" transition="in">
                                      <p:cBhvr>
                                        <p:cTn dur="10"/>
                                        <p:tgtEl>
                                          <p:spTgt spid="3393"/>
                                        </p:tgtEl>
                                      </p:cBhvr>
                                    </p:animEffect>
                                  </p:childTnLst>
                                </p:cTn>
                              </p:par>
                              <p:par>
                                <p:cTn fill="hold" nodeType="withEffect" presetClass="entr" presetID="10" presetSubtype="0">
                                  <p:stCondLst>
                                    <p:cond delay="0"/>
                                  </p:stCondLst>
                                  <p:childTnLst>
                                    <p:set>
                                      <p:cBhvr>
                                        <p:cTn dur="1" fill="hold">
                                          <p:stCondLst>
                                            <p:cond delay="0"/>
                                          </p:stCondLst>
                                        </p:cTn>
                                        <p:tgtEl>
                                          <p:spTgt spid="3395"/>
                                        </p:tgtEl>
                                        <p:attrNameLst>
                                          <p:attrName>style.visibility</p:attrName>
                                        </p:attrNameLst>
                                      </p:cBhvr>
                                      <p:to>
                                        <p:strVal val="visible"/>
                                      </p:to>
                                    </p:set>
                                    <p:animEffect filter="fade" transition="in">
                                      <p:cBhvr>
                                        <p:cTn dur="500"/>
                                        <p:tgtEl>
                                          <p:spTgt spid="3395"/>
                                        </p:tgtEl>
                                      </p:cBhvr>
                                    </p:animEffect>
                                  </p:childTnLst>
                                </p:cTn>
                              </p:par>
                            </p:childTnLst>
                          </p:cTn>
                        </p:par>
                        <p:par>
                          <p:cTn fill="hold">
                            <p:stCondLst>
                              <p:cond delay="1230"/>
                            </p:stCondLst>
                            <p:childTnLst>
                              <p:par>
                                <p:cTn fill="hold" nodeType="afterEffect" presetClass="entr" presetID="10" presetSubtype="0">
                                  <p:stCondLst>
                                    <p:cond delay="0"/>
                                  </p:stCondLst>
                                  <p:childTnLst>
                                    <p:set>
                                      <p:cBhvr>
                                        <p:cTn dur="1" fill="hold">
                                          <p:stCondLst>
                                            <p:cond delay="0"/>
                                          </p:stCondLst>
                                        </p:cTn>
                                        <p:tgtEl>
                                          <p:spTgt spid="3396"/>
                                        </p:tgtEl>
                                        <p:attrNameLst>
                                          <p:attrName>style.visibility</p:attrName>
                                        </p:attrNameLst>
                                      </p:cBhvr>
                                      <p:to>
                                        <p:strVal val="visible"/>
                                      </p:to>
                                    </p:set>
                                    <p:animEffect filter="fade" transition="in">
                                      <p:cBhvr>
                                        <p:cTn dur="500"/>
                                        <p:tgtEl>
                                          <p:spTgt spid="33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0" name="Shape 3400"/>
        <p:cNvGrpSpPr/>
        <p:nvPr/>
      </p:nvGrpSpPr>
      <p:grpSpPr>
        <a:xfrm>
          <a:off x="0" y="0"/>
          <a:ext cx="0" cy="0"/>
          <a:chOff x="0" y="0"/>
          <a:chExt cx="0" cy="0"/>
        </a:xfrm>
      </p:grpSpPr>
      <p:sp>
        <p:nvSpPr>
          <p:cNvPr id="3401" name="Google Shape;3401;p81"/>
          <p:cNvSpPr txBox="1"/>
          <p:nvPr>
            <p:ph type="title"/>
          </p:nvPr>
        </p:nvSpPr>
        <p:spPr>
          <a:xfrm>
            <a:off x="2411413" y="692150"/>
            <a:ext cx="7772400" cy="91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sz="4800">
                <a:solidFill>
                  <a:srgbClr val="C1EDFF"/>
                </a:solidFill>
              </a:rPr>
              <a:t>Πώς να ξεχάσω;</a:t>
            </a:r>
            <a:endParaRPr sz="4800">
              <a:solidFill>
                <a:srgbClr val="C1EDFF"/>
              </a:solidFill>
            </a:endParaRPr>
          </a:p>
        </p:txBody>
      </p:sp>
      <p:sp>
        <p:nvSpPr>
          <p:cNvPr id="3402" name="Google Shape;3402;p81"/>
          <p:cNvSpPr txBox="1"/>
          <p:nvPr>
            <p:ph idx="1" type="body"/>
          </p:nvPr>
        </p:nvSpPr>
        <p:spPr>
          <a:xfrm>
            <a:off x="914400" y="1784350"/>
            <a:ext cx="7772400" cy="45720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161924" lvl="0" marL="411163" rtl="0" algn="l">
              <a:spcBef>
                <a:spcPts val="0"/>
              </a:spcBef>
              <a:spcAft>
                <a:spcPts val="0"/>
              </a:spcAft>
              <a:buSzPts val="2850"/>
              <a:buNone/>
            </a:pPr>
            <a:r>
              <a:t/>
            </a:r>
            <a:endParaRPr/>
          </a:p>
        </p:txBody>
      </p:sp>
      <p:pic>
        <p:nvPicPr>
          <p:cNvPr descr="C:\Users\ELPIDA\Documents\6-pontos (1)ΤΡαπεζούντα 1900.jpg" id="3403" name="Google Shape;3403;p81"/>
          <p:cNvPicPr preferRelativeResize="0"/>
          <p:nvPr/>
        </p:nvPicPr>
        <p:blipFill rotWithShape="1">
          <a:blip r:embed="rId3">
            <a:alphaModFix/>
          </a:blip>
          <a:srcRect b="0" l="0" r="0" t="0"/>
          <a:stretch/>
        </p:blipFill>
        <p:spPr>
          <a:xfrm>
            <a:off x="1979712" y="1988840"/>
            <a:ext cx="6096000" cy="3790950"/>
          </a:xfrm>
          <a:prstGeom prst="rect">
            <a:avLst/>
          </a:prstGeom>
          <a:noFill/>
          <a:ln>
            <a:noFill/>
          </a:ln>
        </p:spPr>
      </p:pic>
      <p:sp>
        <p:nvSpPr>
          <p:cNvPr id="3404" name="Google Shape;3404;p81"/>
          <p:cNvSpPr/>
          <p:nvPr/>
        </p:nvSpPr>
        <p:spPr>
          <a:xfrm>
            <a:off x="5076825" y="1916113"/>
            <a:ext cx="2159000" cy="936625"/>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8" name="Shape 3408"/>
        <p:cNvGrpSpPr/>
        <p:nvPr/>
      </p:nvGrpSpPr>
      <p:grpSpPr>
        <a:xfrm>
          <a:off x="0" y="0"/>
          <a:ext cx="0" cy="0"/>
          <a:chOff x="0" y="0"/>
          <a:chExt cx="0" cy="0"/>
        </a:xfrm>
      </p:grpSpPr>
      <p:pic>
        <p:nvPicPr>
          <p:cNvPr descr="Σχετική εικόνα" id="3409" name="Google Shape;3409;p82"/>
          <p:cNvPicPr preferRelativeResize="0"/>
          <p:nvPr/>
        </p:nvPicPr>
        <p:blipFill rotWithShape="1">
          <a:blip r:embed="rId3">
            <a:alphaModFix/>
          </a:blip>
          <a:srcRect b="0" l="0" r="0" t="0"/>
          <a:stretch/>
        </p:blipFill>
        <p:spPr>
          <a:xfrm>
            <a:off x="0" y="115888"/>
            <a:ext cx="9156700" cy="6626225"/>
          </a:xfrm>
          <a:prstGeom prst="rect">
            <a:avLst/>
          </a:prstGeom>
          <a:noFill/>
          <a:ln>
            <a:noFill/>
          </a:ln>
        </p:spPr>
      </p:pic>
      <p:sp>
        <p:nvSpPr>
          <p:cNvPr id="3410" name="Google Shape;3410;p82"/>
          <p:cNvSpPr txBox="1"/>
          <p:nvPr>
            <p:ph type="title"/>
          </p:nvPr>
        </p:nvSpPr>
        <p:spPr>
          <a:xfrm>
            <a:off x="-468560" y="764704"/>
            <a:ext cx="9073008" cy="1301006"/>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br>
              <a:rPr b="1" lang="el-GR" sz="5940">
                <a:solidFill>
                  <a:srgbClr val="C00000"/>
                </a:solidFill>
                <a:latin typeface="Arial"/>
                <a:ea typeface="Arial"/>
                <a:cs typeface="Arial"/>
                <a:sym typeface="Arial"/>
              </a:rPr>
            </a:br>
            <a:r>
              <a:rPr b="1" lang="el-GR" sz="5940">
                <a:solidFill>
                  <a:srgbClr val="C00000"/>
                </a:solidFill>
                <a:latin typeface="Arial"/>
                <a:ea typeface="Arial"/>
                <a:cs typeface="Arial"/>
                <a:sym typeface="Arial"/>
              </a:rPr>
              <a:t>   </a:t>
            </a:r>
            <a:r>
              <a:rPr b="1" lang="el-GR" sz="5940">
                <a:solidFill>
                  <a:srgbClr val="C00000"/>
                </a:solidFill>
                <a:latin typeface="Libre Franklin"/>
                <a:ea typeface="Libre Franklin"/>
                <a:cs typeface="Libre Franklin"/>
                <a:sym typeface="Libre Franklin"/>
              </a:rPr>
              <a:t>ΓΕΝΟΚΤΟΝΙΑ ΠΟΝΤΙΩΝ</a:t>
            </a:r>
            <a:br>
              <a:rPr b="1" lang="el-GR" sz="5940">
                <a:solidFill>
                  <a:srgbClr val="C00000"/>
                </a:solidFill>
                <a:latin typeface="Libre Franklin"/>
                <a:ea typeface="Libre Franklin"/>
                <a:cs typeface="Libre Franklin"/>
                <a:sym typeface="Libre Franklin"/>
              </a:rPr>
            </a:br>
            <a:r>
              <a:rPr b="1" lang="el-GR" sz="5940">
                <a:solidFill>
                  <a:srgbClr val="C00000"/>
                </a:solidFill>
                <a:latin typeface="Libre Franklin"/>
                <a:ea typeface="Libre Franklin"/>
                <a:cs typeface="Libre Franklin"/>
                <a:sym typeface="Libre Franklin"/>
              </a:rPr>
              <a:t>      19 Μαΐου</a:t>
            </a:r>
            <a:br>
              <a:rPr b="1" lang="el-GR" sz="5940">
                <a:solidFill>
                  <a:srgbClr val="C00000"/>
                </a:solidFill>
                <a:latin typeface="Libre Franklin"/>
                <a:ea typeface="Libre Franklin"/>
                <a:cs typeface="Libre Franklin"/>
                <a:sym typeface="Libre Franklin"/>
              </a:rPr>
            </a:br>
            <a:endParaRPr sz="3959">
              <a:latin typeface="Libre Franklin"/>
              <a:ea typeface="Libre Franklin"/>
              <a:cs typeface="Libre Franklin"/>
              <a:sym typeface="Libre Franklin"/>
            </a:endParaRPr>
          </a:p>
        </p:txBody>
      </p:sp>
      <p:sp>
        <p:nvSpPr>
          <p:cNvPr id="3411" name="Google Shape;3411;p82"/>
          <p:cNvSpPr txBox="1"/>
          <p:nvPr>
            <p:ph idx="1" type="body"/>
          </p:nvPr>
        </p:nvSpPr>
        <p:spPr>
          <a:xfrm>
            <a:off x="684213" y="3536950"/>
            <a:ext cx="8229600" cy="452596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200"/>
              <a:buFont typeface="Arial"/>
              <a:buNone/>
            </a:pPr>
            <a:r>
              <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5" name="Shape 3415"/>
        <p:cNvGrpSpPr/>
        <p:nvPr/>
      </p:nvGrpSpPr>
      <p:grpSpPr>
        <a:xfrm>
          <a:off x="0" y="0"/>
          <a:ext cx="0" cy="0"/>
          <a:chOff x="0" y="0"/>
          <a:chExt cx="0" cy="0"/>
        </a:xfrm>
      </p:grpSpPr>
      <p:sp>
        <p:nvSpPr>
          <p:cNvPr id="3416" name="Google Shape;3416;p83"/>
          <p:cNvSpPr txBox="1"/>
          <p:nvPr>
            <p:ph idx="1" type="body"/>
          </p:nvPr>
        </p:nvSpPr>
        <p:spPr>
          <a:xfrm>
            <a:off x="698500" y="2247900"/>
            <a:ext cx="7747000" cy="3878263"/>
          </a:xfrm>
          <a:prstGeom prst="rect">
            <a:avLst/>
          </a:prstGeom>
          <a:noFill/>
          <a:ln>
            <a:noFill/>
          </a:ln>
        </p:spPr>
        <p:txBody>
          <a:bodyPr anchorCtr="0" anchor="t" bIns="45700" lIns="91425" spcFirstLastPara="1" rIns="91425" wrap="square" tIns="45700">
            <a:noAutofit/>
          </a:bodyPr>
          <a:lstStyle/>
          <a:p>
            <a:pPr indent="-212725" lvl="0" marL="365125" rtl="0" algn="l">
              <a:spcBef>
                <a:spcPts val="0"/>
              </a:spcBef>
              <a:spcAft>
                <a:spcPts val="0"/>
              </a:spcAft>
              <a:buSzPts val="2400"/>
              <a:buNone/>
            </a:pPr>
            <a:r>
              <a:t/>
            </a:r>
            <a:endParaRPr/>
          </a:p>
        </p:txBody>
      </p:sp>
      <p:sp>
        <p:nvSpPr>
          <p:cNvPr id="3417" name="Google Shape;3417;p83"/>
          <p:cNvSpPr txBox="1"/>
          <p:nvPr>
            <p:ph type="title"/>
          </p:nvPr>
        </p:nvSpPr>
        <p:spPr>
          <a:xfrm>
            <a:off x="688975" y="569913"/>
            <a:ext cx="7756525" cy="1054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l-GR" sz="3240"/>
              <a:t>ΟΙ ΥΠΕΥΘΥΝΟΙ ΤΗΣ ΠΟΝΤΙΑΚΗΣ </a:t>
            </a:r>
            <a:r>
              <a:rPr lang="el-GR" sz="4860"/>
              <a:t>ΓΕΝΟΚΤΟΝΙΑΣ</a:t>
            </a:r>
            <a:endParaRPr sz="4860"/>
          </a:p>
        </p:txBody>
      </p:sp>
      <p:pic>
        <p:nvPicPr>
          <p:cNvPr descr="Αυτοί είναι οι υπεύθυνοι της Γενοκτονίας των Ελλήνων Πόντου" id="3418" name="Google Shape;3418;p83"/>
          <p:cNvPicPr preferRelativeResize="0"/>
          <p:nvPr/>
        </p:nvPicPr>
        <p:blipFill rotWithShape="1">
          <a:blip r:embed="rId3">
            <a:alphaModFix/>
          </a:blip>
          <a:srcRect b="0" l="0" r="0" t="0"/>
          <a:stretch/>
        </p:blipFill>
        <p:spPr>
          <a:xfrm>
            <a:off x="684213" y="1803400"/>
            <a:ext cx="8102600" cy="4611688"/>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2" name="Shape 3422"/>
        <p:cNvGrpSpPr/>
        <p:nvPr/>
      </p:nvGrpSpPr>
      <p:grpSpPr>
        <a:xfrm>
          <a:off x="0" y="0"/>
          <a:ext cx="0" cy="0"/>
          <a:chOff x="0" y="0"/>
          <a:chExt cx="0" cy="0"/>
        </a:xfrm>
      </p:grpSpPr>
      <p:sp>
        <p:nvSpPr>
          <p:cNvPr id="3423" name="Google Shape;3423;p84"/>
          <p:cNvSpPr txBox="1"/>
          <p:nvPr>
            <p:ph type="title"/>
          </p:nvPr>
        </p:nvSpPr>
        <p:spPr>
          <a:xfrm>
            <a:off x="914400" y="512763"/>
            <a:ext cx="7772400" cy="91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sz="2800">
                <a:solidFill>
                  <a:srgbClr val="C1EDFF"/>
                </a:solidFill>
              </a:rPr>
              <a:t> </a:t>
            </a:r>
            <a:endParaRPr>
              <a:solidFill>
                <a:srgbClr val="C1EDFF"/>
              </a:solidFill>
            </a:endParaRPr>
          </a:p>
        </p:txBody>
      </p:sp>
      <p:sp>
        <p:nvSpPr>
          <p:cNvPr id="3424" name="Google Shape;3424;p84"/>
          <p:cNvSpPr txBox="1"/>
          <p:nvPr>
            <p:ph idx="4294967295" type="body"/>
          </p:nvPr>
        </p:nvSpPr>
        <p:spPr>
          <a:xfrm>
            <a:off x="4813300" y="1268413"/>
            <a:ext cx="4356100" cy="1920875"/>
          </a:xfrm>
          <a:prstGeom prst="rect">
            <a:avLst/>
          </a:prstGeom>
          <a:noFill/>
          <a:ln>
            <a:noFill/>
          </a:ln>
        </p:spPr>
        <p:txBody>
          <a:bodyPr anchorCtr="0" anchor="t" bIns="45700" lIns="91425" spcFirstLastPara="1" rIns="91425" wrap="square" tIns="45700">
            <a:noAutofit/>
          </a:bodyPr>
          <a:lstStyle/>
          <a:p>
            <a:pPr indent="-342900" lvl="0" marL="411480" rtl="0" algn="l">
              <a:spcBef>
                <a:spcPts val="0"/>
              </a:spcBef>
              <a:spcAft>
                <a:spcPts val="0"/>
              </a:spcAft>
              <a:buClr>
                <a:srgbClr val="D6ECFF"/>
              </a:buClr>
              <a:buSzPts val="2660"/>
              <a:buFont typeface="Noto Sans Symbols"/>
              <a:buChar char="▪"/>
            </a:pPr>
            <a:r>
              <a:rPr b="1" lang="el-GR" sz="2800">
                <a:solidFill>
                  <a:srgbClr val="F6A0C8"/>
                </a:solidFill>
              </a:rPr>
              <a:t>«Με το σύστημα που σας προτείνω</a:t>
            </a:r>
            <a:endParaRPr/>
          </a:p>
          <a:p>
            <a:pPr indent="-342900" lvl="0" marL="411480" rtl="0" algn="l">
              <a:spcBef>
                <a:spcPts val="700"/>
              </a:spcBef>
              <a:spcAft>
                <a:spcPts val="0"/>
              </a:spcAft>
              <a:buClr>
                <a:srgbClr val="D6ECFF"/>
              </a:buClr>
              <a:buSzPts val="2660"/>
              <a:buFont typeface="Noto Sans Symbols"/>
              <a:buChar char="▪"/>
            </a:pPr>
            <a:r>
              <a:rPr b="1" lang="el-GR" sz="2800">
                <a:solidFill>
                  <a:srgbClr val="F6A0C8"/>
                </a:solidFill>
              </a:rPr>
              <a:t> η μισητή και άτιμη</a:t>
            </a:r>
            <a:endParaRPr/>
          </a:p>
          <a:p>
            <a:pPr indent="-342900" lvl="0" marL="411480" rtl="0" algn="l">
              <a:spcBef>
                <a:spcPts val="700"/>
              </a:spcBef>
              <a:spcAft>
                <a:spcPts val="0"/>
              </a:spcAft>
              <a:buClr>
                <a:srgbClr val="D6ECFF"/>
              </a:buClr>
              <a:buSzPts val="2660"/>
              <a:buFont typeface="Noto Sans Symbols"/>
              <a:buChar char="▪"/>
            </a:pPr>
            <a:r>
              <a:rPr b="1" lang="el-GR" sz="2800">
                <a:solidFill>
                  <a:srgbClr val="F6A0C8"/>
                </a:solidFill>
              </a:rPr>
              <a:t>ράτσα των Ελλήνων</a:t>
            </a:r>
            <a:endParaRPr/>
          </a:p>
          <a:p>
            <a:pPr indent="-342900" lvl="0" marL="411480" rtl="0" algn="l">
              <a:spcBef>
                <a:spcPts val="700"/>
              </a:spcBef>
              <a:spcAft>
                <a:spcPts val="0"/>
              </a:spcAft>
              <a:buClr>
                <a:srgbClr val="D6ECFF"/>
              </a:buClr>
              <a:buSzPts val="2660"/>
              <a:buFont typeface="Noto Sans Symbols"/>
              <a:buChar char="▪"/>
            </a:pPr>
            <a:r>
              <a:rPr b="1" lang="el-GR" sz="2800">
                <a:solidFill>
                  <a:srgbClr val="F6A0C8"/>
                </a:solidFill>
              </a:rPr>
              <a:t> θα ξεκληρισθεί</a:t>
            </a:r>
            <a:endParaRPr b="1" sz="2800">
              <a:solidFill>
                <a:srgbClr val="F6A0C8"/>
              </a:solidFill>
            </a:endParaRPr>
          </a:p>
          <a:p>
            <a:pPr indent="-342900" lvl="0" marL="411480" rtl="0" algn="l">
              <a:spcBef>
                <a:spcPts val="700"/>
              </a:spcBef>
              <a:spcAft>
                <a:spcPts val="0"/>
              </a:spcAft>
              <a:buClr>
                <a:srgbClr val="D6ECFF"/>
              </a:buClr>
              <a:buSzPts val="2660"/>
              <a:buFont typeface="Noto Sans Symbols"/>
              <a:buChar char="▪"/>
            </a:pPr>
            <a:r>
              <a:rPr b="1" lang="el-GR" sz="2800">
                <a:solidFill>
                  <a:srgbClr val="F6A0C8"/>
                </a:solidFill>
              </a:rPr>
              <a:t> και θα χαθεί για πάντα».</a:t>
            </a:r>
            <a:endParaRPr b="1" sz="2800">
              <a:solidFill>
                <a:srgbClr val="F6A0C8"/>
              </a:solidFill>
            </a:endParaRPr>
          </a:p>
          <a:p>
            <a:pPr indent="-342900" lvl="0" marL="411480" rtl="0" algn="l">
              <a:spcBef>
                <a:spcPts val="700"/>
              </a:spcBef>
              <a:spcAft>
                <a:spcPts val="0"/>
              </a:spcAft>
              <a:buSzPts val="1900"/>
              <a:buFont typeface="Noto Sans Symbols"/>
              <a:buChar char="▪"/>
            </a:pPr>
            <a:r>
              <a:rPr lang="el-GR" sz="2000">
                <a:solidFill>
                  <a:srgbClr val="C1EDFF"/>
                </a:solidFill>
                <a:latin typeface="Consolas"/>
                <a:ea typeface="Consolas"/>
                <a:cs typeface="Consolas"/>
                <a:sym typeface="Consolas"/>
              </a:rPr>
              <a:t>          </a:t>
            </a:r>
            <a:r>
              <a:rPr b="1" lang="el-GR" sz="2000">
                <a:solidFill>
                  <a:srgbClr val="C1EDFF"/>
                </a:solidFill>
                <a:latin typeface="Consolas"/>
                <a:ea typeface="Consolas"/>
                <a:cs typeface="Consolas"/>
                <a:sym typeface="Consolas"/>
              </a:rPr>
              <a:t>Λίμαν  Φον Σάντερς</a:t>
            </a:r>
            <a:endParaRPr b="1" sz="2000"/>
          </a:p>
        </p:txBody>
      </p:sp>
      <p:pic>
        <p:nvPicPr>
          <p:cNvPr descr="File:Otto Liman von Sanders in 1915.jpg" id="3425" name="Google Shape;3425;p84"/>
          <p:cNvPicPr preferRelativeResize="0"/>
          <p:nvPr/>
        </p:nvPicPr>
        <p:blipFill rotWithShape="1">
          <a:blip r:embed="rId3">
            <a:alphaModFix/>
          </a:blip>
          <a:srcRect b="0" l="0" r="0" t="0"/>
          <a:stretch/>
        </p:blipFill>
        <p:spPr>
          <a:xfrm>
            <a:off x="899592" y="980728"/>
            <a:ext cx="3335688" cy="4614498"/>
          </a:xfrm>
          <a:prstGeom prst="roundRect">
            <a:avLst>
              <a:gd fmla="val 4167" name="adj"/>
            </a:avLst>
          </a:prstGeom>
          <a:solidFill>
            <a:srgbClr val="FFFFFF"/>
          </a:solidFill>
          <a:ln cap="sq" cmpd="sng" w="76200">
            <a:solidFill>
              <a:srgbClr val="EAEAEA"/>
            </a:solidFill>
            <a:prstDash val="solid"/>
            <a:miter lim="800000"/>
            <a:headEnd len="sm" w="sm" type="none"/>
            <a:tailEnd len="sm" w="sm" type="none"/>
          </a:ln>
          <a:effectLst>
            <a:reflection blurRad="0" dir="5400000" dist="5000" endA="0" endPos="28000" kx="0" rotWithShape="0" algn="bl" stA="33000" stPos="0" sy="-100000" ky="0"/>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25"/>
                                        </p:tgtEl>
                                        <p:attrNameLst>
                                          <p:attrName>style.visibility</p:attrName>
                                        </p:attrNameLst>
                                      </p:cBhvr>
                                      <p:to>
                                        <p:strVal val="visible"/>
                                      </p:to>
                                    </p:set>
                                    <p:animEffect filter="fade" transition="in">
                                      <p:cBhvr>
                                        <p:cTn dur="2000"/>
                                        <p:tgtEl>
                                          <p:spTgt spid="34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9" name="Shape 3429"/>
        <p:cNvGrpSpPr/>
        <p:nvPr/>
      </p:nvGrpSpPr>
      <p:grpSpPr>
        <a:xfrm>
          <a:off x="0" y="0"/>
          <a:ext cx="0" cy="0"/>
          <a:chOff x="0" y="0"/>
          <a:chExt cx="0" cy="0"/>
        </a:xfrm>
      </p:grpSpPr>
      <p:sp>
        <p:nvSpPr>
          <p:cNvPr id="3430" name="Google Shape;3430;p85"/>
          <p:cNvSpPr txBox="1"/>
          <p:nvPr>
            <p:ph type="title"/>
          </p:nvPr>
        </p:nvSpPr>
        <p:spPr>
          <a:xfrm>
            <a:off x="323850" y="404813"/>
            <a:ext cx="8229600" cy="91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l-GR" sz="2800">
                <a:solidFill>
                  <a:srgbClr val="C1EDFF"/>
                </a:solidFill>
              </a:rPr>
              <a:t>Ο Γερμανός Λίμαν  Φον Σάντερς προτείνει:</a:t>
            </a:r>
            <a:endParaRPr sz="2800">
              <a:solidFill>
                <a:srgbClr val="C1EDFF"/>
              </a:solidFill>
            </a:endParaRPr>
          </a:p>
        </p:txBody>
      </p:sp>
      <p:sp>
        <p:nvSpPr>
          <p:cNvPr id="3431" name="Google Shape;3431;p85"/>
          <p:cNvSpPr txBox="1"/>
          <p:nvPr>
            <p:ph idx="1" type="body"/>
          </p:nvPr>
        </p:nvSpPr>
        <p:spPr>
          <a:xfrm>
            <a:off x="0" y="1770063"/>
            <a:ext cx="4503738" cy="4525962"/>
          </a:xfrm>
          <a:prstGeom prst="rect">
            <a:avLst/>
          </a:prstGeom>
          <a:noFill/>
          <a:ln>
            <a:noFill/>
          </a:ln>
        </p:spPr>
        <p:txBody>
          <a:bodyPr anchorCtr="0" anchor="t" bIns="45700" lIns="91425" spcFirstLastPara="1" rIns="91425" wrap="square" tIns="45700">
            <a:normAutofit/>
          </a:bodyPr>
          <a:lstStyle/>
          <a:p>
            <a:pPr indent="-342900" lvl="0" marL="411480" rtl="0" algn="l">
              <a:lnSpc>
                <a:spcPct val="80000"/>
              </a:lnSpc>
              <a:spcBef>
                <a:spcPts val="0"/>
              </a:spcBef>
              <a:spcAft>
                <a:spcPts val="0"/>
              </a:spcAft>
              <a:buSzPts val="1463"/>
              <a:buFont typeface="Noto Sans Symbols"/>
              <a:buChar char="▪"/>
            </a:pPr>
            <a:r>
              <a:rPr b="1" lang="el-GR" sz="1540">
                <a:solidFill>
                  <a:srgbClr val="FFC000"/>
                </a:solidFill>
                <a:latin typeface="Verdana"/>
                <a:ea typeface="Verdana"/>
                <a:cs typeface="Verdana"/>
                <a:sym typeface="Verdana"/>
              </a:rPr>
              <a:t>   Σας διαβεβαιώνω ότι οι παγωνιές και το κρύο του χειμώνα, οι βροχές και η μεγάλη υγρασία, ο ήλιος και η τρομερή ζέστη του καλοκαιριού, οι ασθένειες του εξανθηματικού τύφου και της χολέρας, οι κακουχίες και η ασιτία, θα φέρουν το ίδιο αποτέλεσμα που λογαριάζετε εσείς με το δικό σας σχέδιο, δηλαδή  να τους ξεκαθαρίσετε με τις σφαγές» </a:t>
            </a:r>
            <a:endParaRPr/>
          </a:p>
          <a:p>
            <a:pPr indent="-342900" lvl="0" marL="411480" rtl="0" algn="l">
              <a:lnSpc>
                <a:spcPct val="80000"/>
              </a:lnSpc>
              <a:spcBef>
                <a:spcPts val="700"/>
              </a:spcBef>
              <a:spcAft>
                <a:spcPts val="0"/>
              </a:spcAft>
              <a:buSzPts val="1463"/>
              <a:buFont typeface="Noto Sans Symbols"/>
              <a:buChar char="▪"/>
            </a:pPr>
            <a:r>
              <a:rPr b="1" lang="el-GR" sz="1540">
                <a:solidFill>
                  <a:srgbClr val="FFC000"/>
                </a:solidFill>
                <a:latin typeface="Verdana"/>
                <a:ea typeface="Verdana"/>
                <a:cs typeface="Verdana"/>
                <a:sym typeface="Verdana"/>
              </a:rPr>
              <a:t> </a:t>
            </a:r>
            <a:endParaRPr b="1" sz="1540">
              <a:solidFill>
                <a:srgbClr val="FFC000"/>
              </a:solidFill>
              <a:latin typeface="Verdana"/>
              <a:ea typeface="Verdana"/>
              <a:cs typeface="Verdana"/>
              <a:sym typeface="Verdana"/>
            </a:endParaRPr>
          </a:p>
          <a:p>
            <a:pPr indent="-342900" lvl="0" marL="411480" rtl="0" algn="l">
              <a:lnSpc>
                <a:spcPct val="80000"/>
              </a:lnSpc>
              <a:spcBef>
                <a:spcPts val="700"/>
              </a:spcBef>
              <a:spcAft>
                <a:spcPts val="0"/>
              </a:spcAft>
              <a:buSzPts val="1463"/>
              <a:buFont typeface="Noto Sans Symbols"/>
              <a:buChar char="▪"/>
            </a:pPr>
            <a:r>
              <a:rPr b="1" lang="el-GR" sz="1540">
                <a:solidFill>
                  <a:srgbClr val="A7D6FF"/>
                </a:solidFill>
                <a:latin typeface="Verdana"/>
                <a:ea typeface="Verdana"/>
                <a:cs typeface="Verdana"/>
                <a:sym typeface="Verdana"/>
              </a:rPr>
              <a:t>«Με το σύστημα που σας προτείνω, ο θάνατος τους είναι βέβαιος. Επιπλέον, οι γυναίκες τους δεν θα γεννούν και έτσι θα λυθεί το δημογραφικό σας πρόβλημα, ενώ η μισητή και άτιμη ράτσα των Ελλήνων θα ξεκληριστεί και θα χαθεί για πάντα μέσα σε μια γενιά και εσείς θα αποκτήσετε μια συμπαγή τούρκικη ομοιογένεια».</a:t>
            </a:r>
            <a:endParaRPr sz="1540">
              <a:solidFill>
                <a:srgbClr val="A7D6FF"/>
              </a:solidFill>
            </a:endParaRPr>
          </a:p>
        </p:txBody>
      </p:sp>
      <p:sp>
        <p:nvSpPr>
          <p:cNvPr id="3432" name="Google Shape;3432;p85"/>
          <p:cNvSpPr txBox="1"/>
          <p:nvPr>
            <p:ph idx="2" type="body"/>
          </p:nvPr>
        </p:nvSpPr>
        <p:spPr>
          <a:xfrm>
            <a:off x="4656138" y="1770063"/>
            <a:ext cx="4038600" cy="4525962"/>
          </a:xfrm>
          <a:prstGeom prst="rect">
            <a:avLst/>
          </a:prstGeom>
          <a:noFill/>
          <a:ln>
            <a:noFill/>
          </a:ln>
        </p:spPr>
        <p:txBody>
          <a:bodyPr anchorCtr="0" anchor="t" bIns="45700" lIns="91425" spcFirstLastPara="1" rIns="91425" wrap="square" tIns="45700">
            <a:normAutofit/>
          </a:bodyPr>
          <a:lstStyle/>
          <a:p>
            <a:pPr indent="-249999" lvl="0" marL="411480" rtl="0" algn="l">
              <a:lnSpc>
                <a:spcPct val="80000"/>
              </a:lnSpc>
              <a:spcBef>
                <a:spcPts val="0"/>
              </a:spcBef>
              <a:spcAft>
                <a:spcPts val="0"/>
              </a:spcAft>
              <a:buSzPts val="1463"/>
              <a:buFont typeface="Noto Sans Symbols"/>
              <a:buNone/>
            </a:pPr>
            <a:r>
              <a:t/>
            </a:r>
            <a:endParaRPr sz="1540"/>
          </a:p>
        </p:txBody>
      </p:sp>
      <p:sp>
        <p:nvSpPr>
          <p:cNvPr id="3433" name="Google Shape;3433;p85"/>
          <p:cNvSpPr/>
          <p:nvPr/>
        </p:nvSpPr>
        <p:spPr>
          <a:xfrm flipH="1">
            <a:off x="5508625" y="1052513"/>
            <a:ext cx="358775" cy="1439862"/>
          </a:xfrm>
          <a:prstGeom prst="downArrow">
            <a:avLst>
              <a:gd fmla="val 50000" name="adj1"/>
              <a:gd fmla="val 50000" name="adj2"/>
            </a:avLst>
          </a:prstGeom>
          <a:solidFill>
            <a:srgbClr val="60B5FE"/>
          </a:solidFill>
          <a:ln cap="flat" cmpd="sng" w="19050">
            <a:solidFill>
              <a:srgbClr val="F6A0C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Αποτέλεσμα εικόνας για αξιωματικός Λίμαν φον Σάντερς." id="3434" name="Google Shape;3434;p85"/>
          <p:cNvPicPr preferRelativeResize="0"/>
          <p:nvPr/>
        </p:nvPicPr>
        <p:blipFill rotWithShape="1">
          <a:blip r:embed="rId3">
            <a:alphaModFix/>
          </a:blip>
          <a:srcRect b="0" l="9721" r="9418" t="0"/>
          <a:stretch/>
        </p:blipFill>
        <p:spPr>
          <a:xfrm>
            <a:off x="4643438" y="2636838"/>
            <a:ext cx="3794125" cy="245903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33"/>
                                        </p:tgtEl>
                                        <p:attrNameLst>
                                          <p:attrName>style.visibility</p:attrName>
                                        </p:attrNameLst>
                                      </p:cBhvr>
                                      <p:to>
                                        <p:strVal val="visible"/>
                                      </p:to>
                                    </p:set>
                                    <p:animEffect filter="fade" transition="in">
                                      <p:cBhvr>
                                        <p:cTn dur="1000"/>
                                        <p:tgtEl>
                                          <p:spTgt spid="34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8" name="Shape 3438"/>
        <p:cNvGrpSpPr/>
        <p:nvPr/>
      </p:nvGrpSpPr>
      <p:grpSpPr>
        <a:xfrm>
          <a:off x="0" y="0"/>
          <a:ext cx="0" cy="0"/>
          <a:chOff x="0" y="0"/>
          <a:chExt cx="0" cy="0"/>
        </a:xfrm>
      </p:grpSpPr>
      <p:sp>
        <p:nvSpPr>
          <p:cNvPr id="3439" name="Google Shape;3439;p8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l-GR" sz="3600">
                <a:solidFill>
                  <a:srgbClr val="FF0000"/>
                </a:solidFill>
              </a:rPr>
              <a:t>Οι  βασικοί γενοκτόνοι του Πόντου και της Μικρασίας</a:t>
            </a:r>
            <a:endParaRPr sz="3600">
              <a:solidFill>
                <a:srgbClr val="FF0000"/>
              </a:solidFill>
            </a:endParaRPr>
          </a:p>
        </p:txBody>
      </p:sp>
      <p:pic>
        <p:nvPicPr>
          <p:cNvPr descr="Anton Pasa" id="3440" name="Google Shape;3440;p86"/>
          <p:cNvPicPr preferRelativeResize="0"/>
          <p:nvPr/>
        </p:nvPicPr>
        <p:blipFill rotWithShape="1">
          <a:blip r:embed="rId3">
            <a:alphaModFix/>
          </a:blip>
          <a:srcRect b="0" l="0" r="0" t="0"/>
          <a:stretch/>
        </p:blipFill>
        <p:spPr>
          <a:xfrm>
            <a:off x="5580112" y="1651358"/>
            <a:ext cx="2571750" cy="2943225"/>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pic>
        <p:nvPicPr>
          <p:cNvPr descr="General Mustafa Kemal.jpg" id="3441" name="Google Shape;3441;p86"/>
          <p:cNvPicPr preferRelativeResize="0"/>
          <p:nvPr/>
        </p:nvPicPr>
        <p:blipFill rotWithShape="1">
          <a:blip r:embed="rId4">
            <a:alphaModFix/>
          </a:blip>
          <a:srcRect b="0" l="0" r="0" t="0"/>
          <a:stretch/>
        </p:blipFill>
        <p:spPr>
          <a:xfrm>
            <a:off x="683568" y="1538794"/>
            <a:ext cx="2277900" cy="3168352"/>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sp>
        <p:nvSpPr>
          <p:cNvPr id="3442" name="Google Shape;3442;p86"/>
          <p:cNvSpPr/>
          <p:nvPr/>
        </p:nvSpPr>
        <p:spPr>
          <a:xfrm>
            <a:off x="590550" y="4941888"/>
            <a:ext cx="2463800" cy="4603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l-GR" sz="2400">
                <a:solidFill>
                  <a:srgbClr val="FFFF00"/>
                </a:solidFill>
                <a:latin typeface="Times New Roman"/>
                <a:ea typeface="Times New Roman"/>
                <a:cs typeface="Times New Roman"/>
                <a:sym typeface="Times New Roman"/>
              </a:rPr>
              <a:t>Κεμάλ Μουσταφά</a:t>
            </a:r>
            <a:endParaRPr/>
          </a:p>
        </p:txBody>
      </p:sp>
      <p:sp>
        <p:nvSpPr>
          <p:cNvPr id="3443" name="Google Shape;3443;p86"/>
          <p:cNvSpPr/>
          <p:nvPr/>
        </p:nvSpPr>
        <p:spPr>
          <a:xfrm>
            <a:off x="5761038" y="4797425"/>
            <a:ext cx="2427287" cy="4619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l-GR" sz="2400">
                <a:solidFill>
                  <a:srgbClr val="FFFF00"/>
                </a:solidFill>
                <a:latin typeface="Times New Roman"/>
                <a:ea typeface="Times New Roman"/>
                <a:cs typeface="Times New Roman"/>
                <a:sym typeface="Times New Roman"/>
              </a:rPr>
              <a:t>Τοπάλ Οσμάν αγά</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439"/>
                                        </p:tgtEl>
                                        <p:attrNameLst>
                                          <p:attrName>style.visibility</p:attrName>
                                        </p:attrNameLst>
                                      </p:cBhvr>
                                      <p:to>
                                        <p:strVal val="visible"/>
                                      </p:to>
                                    </p:set>
                                    <p:anim calcmode="lin" valueType="num">
                                      <p:cBhvr additive="base">
                                        <p:cTn dur="2000"/>
                                        <p:tgtEl>
                                          <p:spTgt spid="3439"/>
                                        </p:tgtEl>
                                        <p:attrNameLst>
                                          <p:attrName>ppt_w</p:attrName>
                                        </p:attrNameLst>
                                      </p:cBhvr>
                                      <p:tavLst>
                                        <p:tav fmla="" tm="0">
                                          <p:val>
                                            <p:strVal val="0"/>
                                          </p:val>
                                        </p:tav>
                                        <p:tav fmla="" tm="100000">
                                          <p:val>
                                            <p:strVal val="#ppt_w"/>
                                          </p:val>
                                        </p:tav>
                                      </p:tavLst>
                                    </p:anim>
                                    <p:anim calcmode="lin" valueType="num">
                                      <p:cBhvr additive="base">
                                        <p:cTn dur="2000"/>
                                        <p:tgtEl>
                                          <p:spTgt spid="3439"/>
                                        </p:tgtEl>
                                        <p:attrNameLst>
                                          <p:attrName>ppt_h</p:attrName>
                                        </p:attrNameLst>
                                      </p:cBhvr>
                                      <p:tavLst>
                                        <p:tav fmla="" tm="0">
                                          <p:val>
                                            <p:strVal val="0"/>
                                          </p:val>
                                        </p:tav>
                                        <p:tav fmla="" tm="100000">
                                          <p:val>
                                            <p:strVal val="#ppt_h"/>
                                          </p:val>
                                        </p:tav>
                                      </p:tavLst>
                                    </p:anim>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441"/>
                                        </p:tgtEl>
                                        <p:attrNameLst>
                                          <p:attrName>style.visibility</p:attrName>
                                        </p:attrNameLst>
                                      </p:cBhvr>
                                      <p:to>
                                        <p:strVal val="visible"/>
                                      </p:to>
                                    </p:set>
                                    <p:animEffect filter="fade" transition="in">
                                      <p:cBhvr>
                                        <p:cTn dur="1000"/>
                                        <p:tgtEl>
                                          <p:spTgt spid="3441"/>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3440"/>
                                        </p:tgtEl>
                                        <p:attrNameLst>
                                          <p:attrName>style.visibility</p:attrName>
                                        </p:attrNameLst>
                                      </p:cBhvr>
                                      <p:to>
                                        <p:strVal val="visible"/>
                                      </p:to>
                                    </p:set>
                                    <p:animEffect filter="fade" transition="in">
                                      <p:cBhvr>
                                        <p:cTn dur="1000"/>
                                        <p:tgtEl>
                                          <p:spTgt spid="34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7" name="Shape 3447"/>
        <p:cNvGrpSpPr/>
        <p:nvPr/>
      </p:nvGrpSpPr>
      <p:grpSpPr>
        <a:xfrm>
          <a:off x="0" y="0"/>
          <a:ext cx="0" cy="0"/>
          <a:chOff x="0" y="0"/>
          <a:chExt cx="0" cy="0"/>
        </a:xfrm>
      </p:grpSpPr>
      <p:sp>
        <p:nvSpPr>
          <p:cNvPr id="3448" name="Google Shape;3448;p8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l-GR" sz="3690"/>
              <a:t>Ο Κεμάλ και οι σφαγείς  του ποντιακού ελληνισμού</a:t>
            </a:r>
            <a:endParaRPr sz="3690"/>
          </a:p>
        </p:txBody>
      </p:sp>
      <p:pic>
        <p:nvPicPr>
          <p:cNvPr descr="Σχετική εικόνα" id="3449" name="Google Shape;3449;p87"/>
          <p:cNvPicPr preferRelativeResize="0"/>
          <p:nvPr/>
        </p:nvPicPr>
        <p:blipFill rotWithShape="1">
          <a:blip r:embed="rId3">
            <a:alphaModFix/>
          </a:blip>
          <a:srcRect b="0" l="0" r="0" t="0"/>
          <a:stretch/>
        </p:blipFill>
        <p:spPr>
          <a:xfrm>
            <a:off x="1187623" y="1711342"/>
            <a:ext cx="6568887" cy="4499688"/>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49"/>
                                        </p:tgtEl>
                                        <p:attrNameLst>
                                          <p:attrName>style.visibility</p:attrName>
                                        </p:attrNameLst>
                                      </p:cBhvr>
                                      <p:to>
                                        <p:strVal val="visible"/>
                                      </p:to>
                                    </p:set>
                                    <p:animEffect filter="fade" transition="in">
                                      <p:cBhvr>
                                        <p:cTn dur="500"/>
                                        <p:tgtEl>
                                          <p:spTgt spid="34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3" name="Shape 3453"/>
        <p:cNvGrpSpPr/>
        <p:nvPr/>
      </p:nvGrpSpPr>
      <p:grpSpPr>
        <a:xfrm>
          <a:off x="0" y="0"/>
          <a:ext cx="0" cy="0"/>
          <a:chOff x="0" y="0"/>
          <a:chExt cx="0" cy="0"/>
        </a:xfrm>
      </p:grpSpPr>
      <p:sp>
        <p:nvSpPr>
          <p:cNvPr id="3454" name="Google Shape;3454;p88"/>
          <p:cNvSpPr txBox="1"/>
          <p:nvPr>
            <p:ph type="title"/>
          </p:nvPr>
        </p:nvSpPr>
        <p:spPr>
          <a:xfrm>
            <a:off x="721668" y="476672"/>
            <a:ext cx="7772400" cy="914400"/>
          </a:xfrm>
          <a:prstGeom prst="rect">
            <a:avLst/>
          </a:prstGeom>
          <a:noFill/>
          <a:ln>
            <a:noFill/>
          </a:ln>
        </p:spPr>
        <p:txBody>
          <a:bodyPr anchorCtr="0" anchor="ctr" bIns="45700" lIns="91425" spcFirstLastPara="1" rIns="45700" wrap="square" tIns="45700">
            <a:normAutofit/>
          </a:bodyPr>
          <a:lstStyle/>
          <a:p>
            <a:pPr indent="0" lvl="0" marL="0" rtl="0" algn="l">
              <a:spcBef>
                <a:spcPts val="0"/>
              </a:spcBef>
              <a:spcAft>
                <a:spcPts val="0"/>
              </a:spcAft>
              <a:buNone/>
            </a:pPr>
            <a:r>
              <a:rPr lang="el-GR" sz="2520">
                <a:solidFill>
                  <a:srgbClr val="FFC700"/>
                </a:solidFill>
              </a:rPr>
              <a:t>Έπρεπε όλους να σας σφάξω. Να μην αφήσω κανένα</a:t>
            </a:r>
            <a:r>
              <a:rPr lang="el-GR" sz="4050">
                <a:solidFill>
                  <a:srgbClr val="FFC700"/>
                </a:solidFill>
              </a:rPr>
              <a:t>…                             </a:t>
            </a:r>
            <a:r>
              <a:rPr i="1" lang="el-GR" sz="2160">
                <a:solidFill>
                  <a:srgbClr val="FFFF00"/>
                </a:solidFill>
              </a:rPr>
              <a:t>Μουσταφά Κεμάλ</a:t>
            </a:r>
            <a:endParaRPr i="1" sz="2160">
              <a:solidFill>
                <a:srgbClr val="FFFF00"/>
              </a:solidFill>
            </a:endParaRPr>
          </a:p>
        </p:txBody>
      </p:sp>
      <p:pic>
        <p:nvPicPr>
          <p:cNvPr descr="Αποτέλεσμα εικόνας για γενοκτονια ποντιων ομιλια" id="3455" name="Google Shape;3455;p88"/>
          <p:cNvPicPr preferRelativeResize="0"/>
          <p:nvPr/>
        </p:nvPicPr>
        <p:blipFill rotWithShape="1">
          <a:blip r:embed="rId3">
            <a:alphaModFix/>
          </a:blip>
          <a:srcRect b="0" l="0" r="0" t="0"/>
          <a:stretch/>
        </p:blipFill>
        <p:spPr>
          <a:xfrm>
            <a:off x="611560" y="1916832"/>
            <a:ext cx="7810500" cy="4572000"/>
          </a:xfrm>
          <a:prstGeom prst="rect">
            <a:avLst/>
          </a:prstGeom>
          <a:noFill/>
          <a:ln cap="sq" cmpd="thickThin" w="228600">
            <a:solidFill>
              <a:srgbClr val="000000"/>
            </a:solidFill>
            <a:prstDash val="solid"/>
            <a:miter lim="800000"/>
            <a:headEnd len="sm" w="sm" type="none"/>
            <a:tailEnd len="sm" w="sm" type="none"/>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9" name="Shape 3459"/>
        <p:cNvGrpSpPr/>
        <p:nvPr/>
      </p:nvGrpSpPr>
      <p:grpSpPr>
        <a:xfrm>
          <a:off x="0" y="0"/>
          <a:ext cx="0" cy="0"/>
          <a:chOff x="0" y="0"/>
          <a:chExt cx="0" cy="0"/>
        </a:xfrm>
      </p:grpSpPr>
      <p:sp>
        <p:nvSpPr>
          <p:cNvPr id="3460" name="Google Shape;3460;p89"/>
          <p:cNvSpPr txBox="1"/>
          <p:nvPr>
            <p:ph type="title"/>
          </p:nvPr>
        </p:nvSpPr>
        <p:spPr>
          <a:xfrm>
            <a:off x="914400" y="512763"/>
            <a:ext cx="7772400" cy="914400"/>
          </a:xfrm>
          <a:prstGeom prst="rect">
            <a:avLst/>
          </a:prstGeom>
          <a:noFill/>
          <a:ln>
            <a:noFill/>
          </a:ln>
        </p:spPr>
        <p:txBody>
          <a:bodyPr anchorCtr="0" anchor="t" bIns="45700" lIns="91425" spcFirstLastPara="1" rIns="91425" wrap="square" tIns="45700">
            <a:normAutofit/>
          </a:bodyPr>
          <a:lstStyle/>
          <a:p>
            <a:pPr indent="-154305" lvl="0" marL="0" rtl="0" algn="l">
              <a:spcBef>
                <a:spcPts val="0"/>
              </a:spcBef>
              <a:spcAft>
                <a:spcPts val="0"/>
              </a:spcAft>
              <a:buClr>
                <a:srgbClr val="FF66FF"/>
              </a:buClr>
              <a:buSzPts val="2430"/>
              <a:buFont typeface="Noto Sans Symbols"/>
              <a:buChar char="⮚"/>
            </a:pPr>
            <a:r>
              <a:rPr b="1" lang="el-GR" sz="2430">
                <a:solidFill>
                  <a:srgbClr val="FF66FF"/>
                </a:solidFill>
                <a:latin typeface="Arial"/>
                <a:ea typeface="Arial"/>
                <a:cs typeface="Arial"/>
                <a:sym typeface="Arial"/>
              </a:rPr>
              <a:t>Είναι απίστευτα  όσα εφάρμοσαν οι τουρκικές κυβερνήσεις, για να εξοντώσουν  τον Ποντιακό Ελληνισμό...</a:t>
            </a:r>
            <a:br>
              <a:rPr b="1" lang="el-GR" sz="2430">
                <a:solidFill>
                  <a:srgbClr val="FF66FF"/>
                </a:solidFill>
                <a:latin typeface="Arial"/>
                <a:ea typeface="Arial"/>
                <a:cs typeface="Arial"/>
                <a:sym typeface="Arial"/>
              </a:rPr>
            </a:br>
            <a:br>
              <a:rPr b="1" lang="el-GR" sz="2430">
                <a:solidFill>
                  <a:srgbClr val="FF66FF"/>
                </a:solidFill>
                <a:latin typeface="Arial"/>
                <a:ea typeface="Arial"/>
                <a:cs typeface="Arial"/>
                <a:sym typeface="Arial"/>
              </a:rPr>
            </a:br>
            <a:br>
              <a:rPr b="1" lang="el-GR" sz="2430">
                <a:solidFill>
                  <a:srgbClr val="FF66FF"/>
                </a:solidFill>
                <a:latin typeface="Arial"/>
                <a:ea typeface="Arial"/>
                <a:cs typeface="Arial"/>
                <a:sym typeface="Arial"/>
              </a:rPr>
            </a:br>
            <a:br>
              <a:rPr b="1" lang="el-GR" sz="2430">
                <a:solidFill>
                  <a:srgbClr val="FF66FF"/>
                </a:solidFill>
                <a:latin typeface="Arial"/>
                <a:ea typeface="Arial"/>
                <a:cs typeface="Arial"/>
                <a:sym typeface="Arial"/>
              </a:rPr>
            </a:br>
            <a:br>
              <a:rPr b="1" lang="el-GR" sz="2430">
                <a:solidFill>
                  <a:srgbClr val="FF66FF"/>
                </a:solidFill>
                <a:latin typeface="Arial"/>
                <a:ea typeface="Arial"/>
                <a:cs typeface="Arial"/>
                <a:sym typeface="Arial"/>
              </a:rPr>
            </a:br>
            <a:br>
              <a:rPr b="1" lang="el-GR" sz="3600">
                <a:solidFill>
                  <a:srgbClr val="FF66FF"/>
                </a:solidFill>
                <a:latin typeface="Arial"/>
                <a:ea typeface="Arial"/>
                <a:cs typeface="Arial"/>
                <a:sym typeface="Arial"/>
              </a:rPr>
            </a:br>
            <a:br>
              <a:rPr b="1" lang="el-GR" sz="3600">
                <a:solidFill>
                  <a:srgbClr val="FF66FF"/>
                </a:solidFill>
                <a:latin typeface="Arial"/>
                <a:ea typeface="Arial"/>
                <a:cs typeface="Arial"/>
                <a:sym typeface="Arial"/>
              </a:rPr>
            </a:br>
            <a:br>
              <a:rPr b="1" lang="el-GR" sz="3600">
                <a:solidFill>
                  <a:srgbClr val="FF66FF"/>
                </a:solidFill>
                <a:latin typeface="Arial"/>
                <a:ea typeface="Arial"/>
                <a:cs typeface="Arial"/>
                <a:sym typeface="Arial"/>
              </a:rPr>
            </a:br>
            <a:br>
              <a:rPr b="1" lang="el-GR" sz="3600">
                <a:solidFill>
                  <a:srgbClr val="FF66FF"/>
                </a:solidFill>
                <a:latin typeface="Arial"/>
                <a:ea typeface="Arial"/>
                <a:cs typeface="Arial"/>
                <a:sym typeface="Arial"/>
              </a:rPr>
            </a:br>
            <a:br>
              <a:rPr b="1" lang="el-GR" sz="3600">
                <a:solidFill>
                  <a:srgbClr val="FF66FF"/>
                </a:solidFill>
                <a:latin typeface="Arial"/>
                <a:ea typeface="Arial"/>
                <a:cs typeface="Arial"/>
                <a:sym typeface="Arial"/>
              </a:rPr>
            </a:br>
            <a:br>
              <a:rPr b="1" lang="el-GR" sz="3600">
                <a:solidFill>
                  <a:srgbClr val="FF66FF"/>
                </a:solidFill>
                <a:latin typeface="Arial"/>
                <a:ea typeface="Arial"/>
                <a:cs typeface="Arial"/>
                <a:sym typeface="Arial"/>
              </a:rPr>
            </a:br>
            <a:br>
              <a:rPr b="1" lang="el-GR" sz="3600">
                <a:solidFill>
                  <a:srgbClr val="FF66FF"/>
                </a:solidFill>
                <a:latin typeface="Arial"/>
                <a:ea typeface="Arial"/>
                <a:cs typeface="Arial"/>
                <a:sym typeface="Arial"/>
              </a:rPr>
            </a:br>
            <a:r>
              <a:rPr b="1" lang="el-GR" sz="3600">
                <a:solidFill>
                  <a:srgbClr val="FF66FF"/>
                </a:solidFill>
                <a:latin typeface="Arial"/>
                <a:ea typeface="Arial"/>
                <a:cs typeface="Arial"/>
                <a:sym typeface="Arial"/>
              </a:rPr>
              <a:t> </a:t>
            </a:r>
            <a:br>
              <a:rPr b="1" lang="el-GR" sz="2430">
                <a:solidFill>
                  <a:srgbClr val="FF66FF"/>
                </a:solidFill>
                <a:latin typeface="Arial"/>
                <a:ea typeface="Arial"/>
                <a:cs typeface="Arial"/>
                <a:sym typeface="Arial"/>
              </a:rPr>
            </a:br>
            <a:endParaRPr sz="2430">
              <a:solidFill>
                <a:srgbClr val="FF66FF"/>
              </a:solidFill>
            </a:endParaRPr>
          </a:p>
        </p:txBody>
      </p:sp>
      <p:sp>
        <p:nvSpPr>
          <p:cNvPr id="3461" name="Google Shape;3461;p89"/>
          <p:cNvSpPr txBox="1"/>
          <p:nvPr>
            <p:ph idx="4294967295" type="body"/>
          </p:nvPr>
        </p:nvSpPr>
        <p:spPr>
          <a:xfrm>
            <a:off x="0" y="1600200"/>
            <a:ext cx="8229600" cy="4525963"/>
          </a:xfrm>
          <a:prstGeom prst="rect">
            <a:avLst/>
          </a:prstGeom>
          <a:noFill/>
          <a:ln>
            <a:noFill/>
          </a:ln>
        </p:spPr>
        <p:txBody>
          <a:bodyPr anchorCtr="0" anchor="t" bIns="45700" lIns="91425" spcFirstLastPara="1" rIns="91425" wrap="square" tIns="45700">
            <a:normAutofit/>
          </a:bodyPr>
          <a:lstStyle/>
          <a:p>
            <a:pPr indent="-342900" lvl="0" marL="411480" rtl="0" algn="l">
              <a:lnSpc>
                <a:spcPct val="80000"/>
              </a:lnSpc>
              <a:spcBef>
                <a:spcPts val="0"/>
              </a:spcBef>
              <a:spcAft>
                <a:spcPts val="0"/>
              </a:spcAft>
              <a:buSzPts val="2109"/>
              <a:buFont typeface="Noto Sans Symbols"/>
              <a:buChar char="▪"/>
            </a:pPr>
            <a:r>
              <a:rPr lang="el-GR" sz="2220"/>
              <a:t> Επιστράτευση και εξόντωση των νέων</a:t>
            </a:r>
            <a:endParaRPr/>
          </a:p>
          <a:p>
            <a:pPr indent="-342900" lvl="0" marL="411480" rtl="0" algn="l">
              <a:lnSpc>
                <a:spcPct val="80000"/>
              </a:lnSpc>
              <a:spcBef>
                <a:spcPts val="700"/>
              </a:spcBef>
              <a:spcAft>
                <a:spcPts val="0"/>
              </a:spcAft>
              <a:buSzPts val="2109"/>
              <a:buFont typeface="Noto Sans Symbols"/>
              <a:buChar char="▪"/>
            </a:pPr>
            <a:r>
              <a:rPr lang="el-GR" sz="2220"/>
              <a:t>Τάγματα εργασίας – τάγματα θανάτου</a:t>
            </a:r>
            <a:endParaRPr/>
          </a:p>
          <a:p>
            <a:pPr indent="-342900" lvl="0" marL="411480" rtl="0" algn="l">
              <a:lnSpc>
                <a:spcPct val="80000"/>
              </a:lnSpc>
              <a:spcBef>
                <a:spcPts val="700"/>
              </a:spcBef>
              <a:spcAft>
                <a:spcPts val="0"/>
              </a:spcAft>
              <a:buSzPts val="2109"/>
              <a:buFont typeface="Noto Sans Symbols"/>
              <a:buChar char="▪"/>
            </a:pPr>
            <a:r>
              <a:rPr lang="el-GR" sz="2220"/>
              <a:t>Στρατόπεδα συγκέντρωσης και εξόντωσης</a:t>
            </a:r>
            <a:endParaRPr/>
          </a:p>
          <a:p>
            <a:pPr indent="-342900" lvl="0" marL="411480" rtl="0" algn="l">
              <a:lnSpc>
                <a:spcPct val="80000"/>
              </a:lnSpc>
              <a:spcBef>
                <a:spcPts val="700"/>
              </a:spcBef>
              <a:spcAft>
                <a:spcPts val="0"/>
              </a:spcAft>
              <a:buSzPts val="2109"/>
              <a:buFont typeface="Noto Sans Symbols"/>
              <a:buChar char="▪"/>
            </a:pPr>
            <a:r>
              <a:rPr lang="el-GR" sz="2220"/>
              <a:t>Αιχμαλωσία με τιμωρία να σπάζουν ολημερίς πέτρες,</a:t>
            </a:r>
            <a:endParaRPr/>
          </a:p>
          <a:p>
            <a:pPr indent="-342900" lvl="0" marL="411480" rtl="0" algn="l">
              <a:lnSpc>
                <a:spcPct val="80000"/>
              </a:lnSpc>
              <a:spcBef>
                <a:spcPts val="700"/>
              </a:spcBef>
              <a:spcAft>
                <a:spcPts val="0"/>
              </a:spcAft>
              <a:buSzPts val="2109"/>
              <a:buFont typeface="Noto Sans Symbols"/>
              <a:buNone/>
            </a:pPr>
            <a:r>
              <a:rPr lang="el-GR" sz="2220"/>
              <a:t>     να κόβουν ξύλα, να καθαρίζουν χιόνια, να ισοπεδώνουν δρόμους</a:t>
            </a:r>
            <a:endParaRPr/>
          </a:p>
          <a:p>
            <a:pPr indent="-342900" lvl="0" marL="411480" rtl="0" algn="l">
              <a:lnSpc>
                <a:spcPct val="80000"/>
              </a:lnSpc>
              <a:spcBef>
                <a:spcPts val="700"/>
              </a:spcBef>
              <a:spcAft>
                <a:spcPts val="0"/>
              </a:spcAft>
              <a:buSzPts val="2109"/>
              <a:buFont typeface="Noto Sans Symbols"/>
              <a:buChar char="▪"/>
            </a:pPr>
            <a:r>
              <a:rPr lang="el-GR" sz="2220"/>
              <a:t>Δουλειά 18 ώρες την ημέρα με ελάχιστη τροφή</a:t>
            </a:r>
            <a:endParaRPr/>
          </a:p>
          <a:p>
            <a:pPr indent="-342900" lvl="0" marL="411480" rtl="0" algn="l">
              <a:lnSpc>
                <a:spcPct val="80000"/>
              </a:lnSpc>
              <a:spcBef>
                <a:spcPts val="700"/>
              </a:spcBef>
              <a:spcAft>
                <a:spcPts val="0"/>
              </a:spcAft>
              <a:buSzPts val="2109"/>
              <a:buFont typeface="Noto Sans Symbols"/>
              <a:buChar char="▪"/>
            </a:pPr>
            <a:r>
              <a:rPr lang="el-GR" sz="2220"/>
              <a:t>πορείες εξαντλητικές χιλιόμετρα  ξυπόλυτοι μέσα στα χιόνια ή στον καύσωνα</a:t>
            </a:r>
            <a:endParaRPr/>
          </a:p>
          <a:p>
            <a:pPr indent="-342900" lvl="0" marL="411480" rtl="0" algn="l">
              <a:lnSpc>
                <a:spcPct val="80000"/>
              </a:lnSpc>
              <a:spcBef>
                <a:spcPts val="700"/>
              </a:spcBef>
              <a:spcAft>
                <a:spcPts val="0"/>
              </a:spcAft>
              <a:buSzPts val="2109"/>
              <a:buFont typeface="Noto Sans Symbols"/>
              <a:buChar char="▪"/>
            </a:pPr>
            <a:r>
              <a:rPr lang="el-GR" sz="2220"/>
              <a:t>Πυρπολήσεις ναών και ομαδικές σφαγές μέσα σ’ αυτούς</a:t>
            </a:r>
            <a:endParaRPr/>
          </a:p>
          <a:p>
            <a:pPr indent="-342900" lvl="0" marL="411480" rtl="0" algn="l">
              <a:lnSpc>
                <a:spcPct val="80000"/>
              </a:lnSpc>
              <a:spcBef>
                <a:spcPts val="700"/>
              </a:spcBef>
              <a:spcAft>
                <a:spcPts val="0"/>
              </a:spcAft>
              <a:buSzPts val="2109"/>
              <a:buFont typeface="Noto Sans Symbols"/>
              <a:buChar char="▪"/>
            </a:pPr>
            <a:r>
              <a:rPr lang="el-GR" sz="2220"/>
              <a:t>Πολλά ορφανά τα πήραν στα χαρέμια τους ή στον τουρκικό στρατό  και τα υποχρέωσαν να γίνουν μουσουλμάνοι</a:t>
            </a:r>
            <a:endParaRPr/>
          </a:p>
          <a:p>
            <a:pPr indent="-342900" lvl="0" marL="411480" rtl="0" algn="l">
              <a:lnSpc>
                <a:spcPct val="80000"/>
              </a:lnSpc>
              <a:spcBef>
                <a:spcPts val="700"/>
              </a:spcBef>
              <a:spcAft>
                <a:spcPts val="0"/>
              </a:spcAft>
              <a:buSzPts val="2109"/>
              <a:buFont typeface="Noto Sans Symbols"/>
              <a:buChar char="▪"/>
            </a:pPr>
            <a:r>
              <a:rPr lang="el-GR" sz="2220"/>
              <a:t>Εξορίες, φυλακές, σφαγές, κρεμάλες, πυρπολήσεις,</a:t>
            </a:r>
            <a:endParaRPr/>
          </a:p>
          <a:p>
            <a:pPr indent="-342900" lvl="0" marL="411480" rtl="0" algn="l">
              <a:lnSpc>
                <a:spcPct val="80000"/>
              </a:lnSpc>
              <a:spcBef>
                <a:spcPts val="700"/>
              </a:spcBef>
              <a:spcAft>
                <a:spcPts val="0"/>
              </a:spcAft>
              <a:buSzPts val="2109"/>
              <a:buFont typeface="Noto Sans Symbols"/>
              <a:buNone/>
            </a:pPr>
            <a:r>
              <a:rPr lang="el-GR" sz="2220"/>
              <a:t>     λεηλασίες περιουσιών, εκκλησιών...</a:t>
            </a:r>
            <a:endParaRPr/>
          </a:p>
          <a:p>
            <a:pPr indent="-264779" lvl="0" marL="411480" rtl="0" algn="l">
              <a:lnSpc>
                <a:spcPct val="80000"/>
              </a:lnSpc>
              <a:spcBef>
                <a:spcPts val="700"/>
              </a:spcBef>
              <a:spcAft>
                <a:spcPts val="0"/>
              </a:spcAft>
              <a:buSzPts val="1230"/>
              <a:buFont typeface="Noto Sans Symbols"/>
              <a:buNone/>
            </a:pPr>
            <a:r>
              <a:t/>
            </a:r>
            <a:endParaRPr sz="1295"/>
          </a:p>
          <a:p>
            <a:pPr indent="-264779" lvl="0" marL="411480" rtl="0" algn="l">
              <a:lnSpc>
                <a:spcPct val="80000"/>
              </a:lnSpc>
              <a:spcBef>
                <a:spcPts val="700"/>
              </a:spcBef>
              <a:spcAft>
                <a:spcPts val="0"/>
              </a:spcAft>
              <a:buSzPts val="1230"/>
              <a:buFont typeface="Noto Sans Symbols"/>
              <a:buNone/>
            </a:pPr>
            <a:r>
              <a:t/>
            </a:r>
            <a:endParaRPr sz="1295"/>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60"/>
                                        </p:tgtEl>
                                        <p:attrNameLst>
                                          <p:attrName>style.visibility</p:attrName>
                                        </p:attrNameLst>
                                      </p:cBhvr>
                                      <p:to>
                                        <p:strVal val="visible"/>
                                      </p:to>
                                    </p:set>
                                    <p:animEffect filter="fade" transition="in">
                                      <p:cBhvr>
                                        <p:cTn dur="2000"/>
                                        <p:tgtEl>
                                          <p:spTgt spid="34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1">
                                            <p:txEl>
                                              <p:pRg end="0" st="0"/>
                                            </p:txEl>
                                          </p:spTgt>
                                        </p:tgtEl>
                                        <p:attrNameLst>
                                          <p:attrName>style.visibility</p:attrName>
                                        </p:attrNameLst>
                                      </p:cBhvr>
                                      <p:to>
                                        <p:strVal val="visible"/>
                                      </p:to>
                                    </p:set>
                                    <p:animEffect filter="fade" transition="in">
                                      <p:cBhvr>
                                        <p:cTn dur="2000"/>
                                        <p:tgtEl>
                                          <p:spTgt spid="346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1">
                                            <p:txEl>
                                              <p:pRg end="1" st="1"/>
                                            </p:txEl>
                                          </p:spTgt>
                                        </p:tgtEl>
                                        <p:attrNameLst>
                                          <p:attrName>style.visibility</p:attrName>
                                        </p:attrNameLst>
                                      </p:cBhvr>
                                      <p:to>
                                        <p:strVal val="visible"/>
                                      </p:to>
                                    </p:set>
                                    <p:animEffect filter="fade" transition="in">
                                      <p:cBhvr>
                                        <p:cTn dur="2000"/>
                                        <p:tgtEl>
                                          <p:spTgt spid="346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1">
                                            <p:txEl>
                                              <p:pRg end="2" st="2"/>
                                            </p:txEl>
                                          </p:spTgt>
                                        </p:tgtEl>
                                        <p:attrNameLst>
                                          <p:attrName>style.visibility</p:attrName>
                                        </p:attrNameLst>
                                      </p:cBhvr>
                                      <p:to>
                                        <p:strVal val="visible"/>
                                      </p:to>
                                    </p:set>
                                    <p:animEffect filter="fade" transition="in">
                                      <p:cBhvr>
                                        <p:cTn dur="2000"/>
                                        <p:tgtEl>
                                          <p:spTgt spid="346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1">
                                            <p:txEl>
                                              <p:pRg end="3" st="3"/>
                                            </p:txEl>
                                          </p:spTgt>
                                        </p:tgtEl>
                                        <p:attrNameLst>
                                          <p:attrName>style.visibility</p:attrName>
                                        </p:attrNameLst>
                                      </p:cBhvr>
                                      <p:to>
                                        <p:strVal val="visible"/>
                                      </p:to>
                                    </p:set>
                                    <p:animEffect filter="fade" transition="in">
                                      <p:cBhvr>
                                        <p:cTn dur="2000"/>
                                        <p:tgtEl>
                                          <p:spTgt spid="346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1">
                                            <p:txEl>
                                              <p:pRg end="4" st="4"/>
                                            </p:txEl>
                                          </p:spTgt>
                                        </p:tgtEl>
                                        <p:attrNameLst>
                                          <p:attrName>style.visibility</p:attrName>
                                        </p:attrNameLst>
                                      </p:cBhvr>
                                      <p:to>
                                        <p:strVal val="visible"/>
                                      </p:to>
                                    </p:set>
                                    <p:animEffect filter="fade" transition="in">
                                      <p:cBhvr>
                                        <p:cTn dur="2000"/>
                                        <p:tgtEl>
                                          <p:spTgt spid="346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1">
                                            <p:txEl>
                                              <p:pRg end="5" st="5"/>
                                            </p:txEl>
                                          </p:spTgt>
                                        </p:tgtEl>
                                        <p:attrNameLst>
                                          <p:attrName>style.visibility</p:attrName>
                                        </p:attrNameLst>
                                      </p:cBhvr>
                                      <p:to>
                                        <p:strVal val="visible"/>
                                      </p:to>
                                    </p:set>
                                    <p:animEffect filter="fade" transition="in">
                                      <p:cBhvr>
                                        <p:cTn dur="2000"/>
                                        <p:tgtEl>
                                          <p:spTgt spid="346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1">
                                            <p:txEl>
                                              <p:pRg end="6" st="6"/>
                                            </p:txEl>
                                          </p:spTgt>
                                        </p:tgtEl>
                                        <p:attrNameLst>
                                          <p:attrName>style.visibility</p:attrName>
                                        </p:attrNameLst>
                                      </p:cBhvr>
                                      <p:to>
                                        <p:strVal val="visible"/>
                                      </p:to>
                                    </p:set>
                                    <p:animEffect filter="fade" transition="in">
                                      <p:cBhvr>
                                        <p:cTn dur="2000"/>
                                        <p:tgtEl>
                                          <p:spTgt spid="346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1">
                                            <p:txEl>
                                              <p:pRg end="7" st="7"/>
                                            </p:txEl>
                                          </p:spTgt>
                                        </p:tgtEl>
                                        <p:attrNameLst>
                                          <p:attrName>style.visibility</p:attrName>
                                        </p:attrNameLst>
                                      </p:cBhvr>
                                      <p:to>
                                        <p:strVal val="visible"/>
                                      </p:to>
                                    </p:set>
                                    <p:animEffect filter="fade" transition="in">
                                      <p:cBhvr>
                                        <p:cTn dur="2000"/>
                                        <p:tgtEl>
                                          <p:spTgt spid="3461">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1">
                                            <p:txEl>
                                              <p:pRg end="8" st="8"/>
                                            </p:txEl>
                                          </p:spTgt>
                                        </p:tgtEl>
                                        <p:attrNameLst>
                                          <p:attrName>style.visibility</p:attrName>
                                        </p:attrNameLst>
                                      </p:cBhvr>
                                      <p:to>
                                        <p:strVal val="visible"/>
                                      </p:to>
                                    </p:set>
                                    <p:animEffect filter="fade" transition="in">
                                      <p:cBhvr>
                                        <p:cTn dur="2000"/>
                                        <p:tgtEl>
                                          <p:spTgt spid="3461">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1">
                                            <p:txEl>
                                              <p:pRg end="9" st="9"/>
                                            </p:txEl>
                                          </p:spTgt>
                                        </p:tgtEl>
                                        <p:attrNameLst>
                                          <p:attrName>style.visibility</p:attrName>
                                        </p:attrNameLst>
                                      </p:cBhvr>
                                      <p:to>
                                        <p:strVal val="visible"/>
                                      </p:to>
                                    </p:set>
                                    <p:animEffect filter="fade" transition="in">
                                      <p:cBhvr>
                                        <p:cTn dur="2000"/>
                                        <p:tgtEl>
                                          <p:spTgt spid="3461">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1">
                                            <p:txEl>
                                              <p:pRg end="10" st="10"/>
                                            </p:txEl>
                                          </p:spTgt>
                                        </p:tgtEl>
                                        <p:attrNameLst>
                                          <p:attrName>style.visibility</p:attrName>
                                        </p:attrNameLst>
                                      </p:cBhvr>
                                      <p:to>
                                        <p:strVal val="visible"/>
                                      </p:to>
                                    </p:set>
                                    <p:animEffect filter="fade" transition="in">
                                      <p:cBhvr>
                                        <p:cTn dur="2000"/>
                                        <p:tgtEl>
                                          <p:spTgt spid="3461">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1">
                                            <p:txEl>
                                              <p:pRg end="11" st="11"/>
                                            </p:txEl>
                                          </p:spTgt>
                                        </p:tgtEl>
                                        <p:attrNameLst>
                                          <p:attrName>style.visibility</p:attrName>
                                        </p:attrNameLst>
                                      </p:cBhvr>
                                      <p:to>
                                        <p:strVal val="visible"/>
                                      </p:to>
                                    </p:set>
                                    <p:animEffect filter="fade" transition="in">
                                      <p:cBhvr>
                                        <p:cTn dur="2000"/>
                                        <p:tgtEl>
                                          <p:spTgt spid="3461">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1">
                                            <p:txEl>
                                              <p:pRg end="12" st="12"/>
                                            </p:txEl>
                                          </p:spTgt>
                                        </p:tgtEl>
                                        <p:attrNameLst>
                                          <p:attrName>style.visibility</p:attrName>
                                        </p:attrNameLst>
                                      </p:cBhvr>
                                      <p:to>
                                        <p:strVal val="visible"/>
                                      </p:to>
                                    </p:set>
                                    <p:animEffect filter="fade" transition="in">
                                      <p:cBhvr>
                                        <p:cTn dur="2000"/>
                                        <p:tgtEl>
                                          <p:spTgt spid="3461">
                                            <p:txEl>
                                              <p:pRg end="12" st="1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p:bgPr>
    </p:bg>
    <p:spTree>
      <p:nvGrpSpPr>
        <p:cNvPr id="2879" name="Shape 2879"/>
        <p:cNvGrpSpPr/>
        <p:nvPr/>
      </p:nvGrpSpPr>
      <p:grpSpPr>
        <a:xfrm>
          <a:off x="0" y="0"/>
          <a:ext cx="0" cy="0"/>
          <a:chOff x="0" y="0"/>
          <a:chExt cx="0" cy="0"/>
        </a:xfrm>
      </p:grpSpPr>
      <p:sp>
        <p:nvSpPr>
          <p:cNvPr id="2880" name="Google Shape;2880;p9"/>
          <p:cNvSpPr txBox="1"/>
          <p:nvPr>
            <p:ph type="title"/>
          </p:nvPr>
        </p:nvSpPr>
        <p:spPr>
          <a:xfrm>
            <a:off x="755576" y="0"/>
            <a:ext cx="8013576"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br>
              <a:rPr b="1" lang="el-GR" sz="2160">
                <a:solidFill>
                  <a:srgbClr val="FC7876"/>
                </a:solidFill>
              </a:rPr>
            </a:br>
            <a:br>
              <a:rPr b="1" lang="el-GR" sz="2160">
                <a:solidFill>
                  <a:srgbClr val="FC7876"/>
                </a:solidFill>
              </a:rPr>
            </a:br>
            <a:br>
              <a:rPr b="1" lang="el-GR" sz="2160">
                <a:solidFill>
                  <a:srgbClr val="FC7876"/>
                </a:solidFill>
              </a:rPr>
            </a:br>
            <a:br>
              <a:rPr b="1" lang="el-GR" sz="2160">
                <a:solidFill>
                  <a:srgbClr val="FC7876"/>
                </a:solidFill>
              </a:rPr>
            </a:br>
            <a:br>
              <a:rPr b="1" lang="el-GR" sz="2160">
                <a:solidFill>
                  <a:srgbClr val="FC7876"/>
                </a:solidFill>
              </a:rPr>
            </a:br>
            <a:br>
              <a:rPr b="1" lang="el-GR" sz="2160">
                <a:solidFill>
                  <a:srgbClr val="FC7876"/>
                </a:solidFill>
              </a:rPr>
            </a:br>
            <a:r>
              <a:rPr b="1" lang="el-GR" sz="2160">
                <a:solidFill>
                  <a:srgbClr val="FC7876"/>
                </a:solidFill>
              </a:rPr>
              <a:t>    </a:t>
            </a:r>
            <a:r>
              <a:rPr b="1" lang="el-GR" sz="1979">
                <a:solidFill>
                  <a:srgbClr val="FF66FF"/>
                </a:solidFill>
              </a:rPr>
              <a:t>Ο Φρίξος ήταν πολύ λυπημένος που έχασε την αγαπημένη του αδελφή και δεν είχε κουράγιο να συνεχίσει. </a:t>
            </a:r>
            <a:br>
              <a:rPr b="1" lang="el-GR" sz="1979">
                <a:solidFill>
                  <a:srgbClr val="FF66FF"/>
                </a:solidFill>
              </a:rPr>
            </a:br>
            <a:r>
              <a:rPr b="1" lang="el-GR" sz="1979">
                <a:solidFill>
                  <a:srgbClr val="FF66FF"/>
                </a:solidFill>
              </a:rPr>
              <a:t>     Τότε το κριάρι του μίλησε με ανθρώπινη λαλιά και του είπε: «Όλα είναι κανονισμένα από τους θεούς. Όλοι οι άνθρωποι έχουν στη γη μια αποστολή και πρέπει να την εκπληρώσουν». </a:t>
            </a:r>
            <a:br>
              <a:rPr b="1" lang="el-GR" sz="1979">
                <a:solidFill>
                  <a:srgbClr val="FF66FF"/>
                </a:solidFill>
              </a:rPr>
            </a:br>
            <a:r>
              <a:rPr b="1" lang="el-GR" sz="1979">
                <a:solidFill>
                  <a:srgbClr val="FF66FF"/>
                </a:solidFill>
              </a:rPr>
              <a:t>     Με αυτά τα λόγια το παλικάρι πήρε θάρρος και συνέχισε το ταξίδι του,</a:t>
            </a:r>
            <a:br>
              <a:rPr b="1" lang="el-GR" sz="1979">
                <a:solidFill>
                  <a:srgbClr val="FF66FF"/>
                </a:solidFill>
              </a:rPr>
            </a:br>
            <a:r>
              <a:rPr b="1" lang="el-GR" sz="1979">
                <a:solidFill>
                  <a:srgbClr val="FF66FF"/>
                </a:solidFill>
              </a:rPr>
              <a:t>ώσπου έφτασε στην Κολχίδα.</a:t>
            </a:r>
            <a:endParaRPr b="1" sz="1979">
              <a:solidFill>
                <a:srgbClr val="FF66FF"/>
              </a:solidFill>
            </a:endParaRPr>
          </a:p>
        </p:txBody>
      </p:sp>
      <p:sp>
        <p:nvSpPr>
          <p:cNvPr id="2881" name="Google Shape;2881;p9"/>
          <p:cNvSpPr txBox="1"/>
          <p:nvPr>
            <p:ph idx="1" type="body"/>
          </p:nvPr>
        </p:nvSpPr>
        <p:spPr>
          <a:xfrm>
            <a:off x="250825" y="3213100"/>
            <a:ext cx="8229600" cy="4525963"/>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3200"/>
              <a:buFont typeface="Arial"/>
              <a:buNone/>
            </a:pPr>
            <a:r>
              <a:rPr lang="el-GR"/>
              <a:t>                     </a:t>
            </a:r>
            <a:endParaRPr/>
          </a:p>
        </p:txBody>
      </p:sp>
      <p:pic>
        <p:nvPicPr>
          <p:cNvPr descr="http://3.bp.blogspot.com/-2ja77RXrLJE/UO8TcMR-g4I/AAAAAAAAAcY/hSPJfIPmDzU/s1600/%CF%86%CF%81%CE%B9%CE%BE%CE%BF%CF%82+2.jpg" id="2882" name="Google Shape;2882;p9"/>
          <p:cNvPicPr preferRelativeResize="0"/>
          <p:nvPr/>
        </p:nvPicPr>
        <p:blipFill rotWithShape="1">
          <a:blip r:embed="rId3">
            <a:alphaModFix/>
          </a:blip>
          <a:srcRect b="0" l="0" r="0" t="0"/>
          <a:stretch/>
        </p:blipFill>
        <p:spPr>
          <a:xfrm>
            <a:off x="1547664" y="2708920"/>
            <a:ext cx="5962920" cy="3905714"/>
          </a:xfrm>
          <a:prstGeom prst="rect">
            <a:avLst/>
          </a:prstGeom>
          <a:noFill/>
          <a:ln>
            <a:noFill/>
          </a:ln>
        </p:spPr>
      </p:pic>
      <p:sp>
        <p:nvSpPr>
          <p:cNvPr id="2883" name="Google Shape;2883;p9"/>
          <p:cNvSpPr/>
          <p:nvPr/>
        </p:nvSpPr>
        <p:spPr>
          <a:xfrm>
            <a:off x="4787900" y="4076700"/>
            <a:ext cx="2232025" cy="936625"/>
          </a:xfrm>
          <a:custGeom>
            <a:rect b="b" l="l" r="r" t="t"/>
            <a:pathLst>
              <a:path extrusionOk="0" h="785420" w="1825725">
                <a:moveTo>
                  <a:pt x="15398" y="770023"/>
                </a:moveTo>
                <a:cubicBezTo>
                  <a:pt x="89293" y="720759"/>
                  <a:pt x="0" y="785420"/>
                  <a:pt x="61580" y="723841"/>
                </a:cubicBezTo>
                <a:cubicBezTo>
                  <a:pt x="69429" y="715992"/>
                  <a:pt x="80053" y="711526"/>
                  <a:pt x="89289" y="705369"/>
                </a:cubicBezTo>
                <a:cubicBezTo>
                  <a:pt x="123419" y="654172"/>
                  <a:pt x="88233" y="694666"/>
                  <a:pt x="135471" y="668423"/>
                </a:cubicBezTo>
                <a:cubicBezTo>
                  <a:pt x="154878" y="657641"/>
                  <a:pt x="172416" y="643793"/>
                  <a:pt x="190889" y="631478"/>
                </a:cubicBezTo>
                <a:cubicBezTo>
                  <a:pt x="200125" y="625320"/>
                  <a:pt x="208067" y="616515"/>
                  <a:pt x="218598" y="613005"/>
                </a:cubicBezTo>
                <a:lnTo>
                  <a:pt x="301725" y="585296"/>
                </a:lnTo>
                <a:cubicBezTo>
                  <a:pt x="310961" y="582217"/>
                  <a:pt x="319796" y="577437"/>
                  <a:pt x="329434" y="576060"/>
                </a:cubicBezTo>
                <a:lnTo>
                  <a:pt x="394089" y="566823"/>
                </a:lnTo>
                <a:cubicBezTo>
                  <a:pt x="412562" y="560665"/>
                  <a:pt x="433305" y="559151"/>
                  <a:pt x="449507" y="548350"/>
                </a:cubicBezTo>
                <a:cubicBezTo>
                  <a:pt x="458743" y="542193"/>
                  <a:pt x="467072" y="534386"/>
                  <a:pt x="477216" y="529878"/>
                </a:cubicBezTo>
                <a:cubicBezTo>
                  <a:pt x="477231" y="529871"/>
                  <a:pt x="546481" y="506790"/>
                  <a:pt x="560343" y="502169"/>
                </a:cubicBezTo>
                <a:cubicBezTo>
                  <a:pt x="569579" y="499090"/>
                  <a:pt x="579951" y="498332"/>
                  <a:pt x="588052" y="492932"/>
                </a:cubicBezTo>
                <a:lnTo>
                  <a:pt x="643471" y="455987"/>
                </a:lnTo>
                <a:cubicBezTo>
                  <a:pt x="649628" y="446751"/>
                  <a:pt x="654094" y="436127"/>
                  <a:pt x="661943" y="428278"/>
                </a:cubicBezTo>
                <a:cubicBezTo>
                  <a:pt x="669792" y="420428"/>
                  <a:pt x="681124" y="416912"/>
                  <a:pt x="689652" y="409805"/>
                </a:cubicBezTo>
                <a:cubicBezTo>
                  <a:pt x="699687" y="401443"/>
                  <a:pt x="707326" y="390458"/>
                  <a:pt x="717361" y="382096"/>
                </a:cubicBezTo>
                <a:cubicBezTo>
                  <a:pt x="725889" y="374989"/>
                  <a:pt x="736543" y="370730"/>
                  <a:pt x="745071" y="363623"/>
                </a:cubicBezTo>
                <a:cubicBezTo>
                  <a:pt x="791196" y="325186"/>
                  <a:pt x="751793" y="342909"/>
                  <a:pt x="800489" y="326678"/>
                </a:cubicBezTo>
                <a:cubicBezTo>
                  <a:pt x="806646" y="317442"/>
                  <a:pt x="811112" y="306818"/>
                  <a:pt x="818961" y="298969"/>
                </a:cubicBezTo>
                <a:cubicBezTo>
                  <a:pt x="852230" y="265700"/>
                  <a:pt x="852154" y="279005"/>
                  <a:pt x="883616" y="252787"/>
                </a:cubicBezTo>
                <a:cubicBezTo>
                  <a:pt x="910285" y="230563"/>
                  <a:pt x="911634" y="224614"/>
                  <a:pt x="929798" y="197369"/>
                </a:cubicBezTo>
                <a:lnTo>
                  <a:pt x="948271" y="141950"/>
                </a:lnTo>
                <a:cubicBezTo>
                  <a:pt x="954356" y="123696"/>
                  <a:pt x="959702" y="99554"/>
                  <a:pt x="975980" y="86532"/>
                </a:cubicBezTo>
                <a:cubicBezTo>
                  <a:pt x="983583" y="80450"/>
                  <a:pt x="994066" y="78776"/>
                  <a:pt x="1003689" y="77296"/>
                </a:cubicBezTo>
                <a:cubicBezTo>
                  <a:pt x="1034270" y="72591"/>
                  <a:pt x="1065300" y="71477"/>
                  <a:pt x="1096052" y="68060"/>
                </a:cubicBezTo>
                <a:cubicBezTo>
                  <a:pt x="1269904" y="48743"/>
                  <a:pt x="1060538" y="63580"/>
                  <a:pt x="1382380" y="49587"/>
                </a:cubicBezTo>
                <a:cubicBezTo>
                  <a:pt x="1407010" y="46508"/>
                  <a:pt x="1431787" y="44431"/>
                  <a:pt x="1456271" y="40350"/>
                </a:cubicBezTo>
                <a:cubicBezTo>
                  <a:pt x="1540237" y="26355"/>
                  <a:pt x="1436230" y="32015"/>
                  <a:pt x="1557871" y="21878"/>
                </a:cubicBezTo>
                <a:cubicBezTo>
                  <a:pt x="1610120" y="17524"/>
                  <a:pt x="1662550" y="15720"/>
                  <a:pt x="1714889" y="12641"/>
                </a:cubicBezTo>
                <a:cubicBezTo>
                  <a:pt x="1815917" y="22745"/>
                  <a:pt x="1785373" y="0"/>
                  <a:pt x="1825725" y="40350"/>
                </a:cubicBezTo>
              </a:path>
            </a:pathLst>
          </a:custGeom>
          <a:noFill/>
          <a:ln cap="flat" cmpd="sng" w="38100">
            <a:solidFill>
              <a:schemeClr val="dk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84" name="Google Shape;2884;p9"/>
          <p:cNvSpPr/>
          <p:nvPr/>
        </p:nvSpPr>
        <p:spPr>
          <a:xfrm flipH="1">
            <a:off x="4572000" y="4868863"/>
            <a:ext cx="287338" cy="504825"/>
          </a:xfrm>
          <a:prstGeom prst="star4">
            <a:avLst>
              <a:gd fmla="val 12500" name="adj"/>
            </a:avLst>
          </a:prstGeom>
          <a:solidFill>
            <a:srgbClr val="FF00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80"/>
                                        </p:tgtEl>
                                        <p:attrNameLst>
                                          <p:attrName>style.visibility</p:attrName>
                                        </p:attrNameLst>
                                      </p:cBhvr>
                                      <p:to>
                                        <p:strVal val="visible"/>
                                      </p:to>
                                    </p:set>
                                    <p:animEffect filter="fade" transition="in">
                                      <p:cBhvr>
                                        <p:cTn dur="2000"/>
                                        <p:tgtEl>
                                          <p:spTgt spid="2880"/>
                                        </p:tgtEl>
                                      </p:cBhvr>
                                    </p:animEffect>
                                  </p:childTnLst>
                                </p:cTn>
                              </p:par>
                              <p:par>
                                <p:cTn fill="hold" nodeType="withEffect" presetClass="entr" presetID="23" presetSubtype="16">
                                  <p:stCondLst>
                                    <p:cond delay="0"/>
                                  </p:stCondLst>
                                  <p:childTnLst>
                                    <p:set>
                                      <p:cBhvr>
                                        <p:cTn dur="1" fill="hold">
                                          <p:stCondLst>
                                            <p:cond delay="0"/>
                                          </p:stCondLst>
                                        </p:cTn>
                                        <p:tgtEl>
                                          <p:spTgt spid="2880"/>
                                        </p:tgtEl>
                                        <p:attrNameLst>
                                          <p:attrName>style.visibility</p:attrName>
                                        </p:attrNameLst>
                                      </p:cBhvr>
                                      <p:to>
                                        <p:strVal val="visible"/>
                                      </p:to>
                                    </p:set>
                                    <p:anim calcmode="lin" valueType="num">
                                      <p:cBhvr additive="base">
                                        <p:cTn dur="2000"/>
                                        <p:tgtEl>
                                          <p:spTgt spid="2880"/>
                                        </p:tgtEl>
                                        <p:attrNameLst>
                                          <p:attrName>ppt_w</p:attrName>
                                        </p:attrNameLst>
                                      </p:cBhvr>
                                      <p:tavLst>
                                        <p:tav fmla="" tm="0">
                                          <p:val>
                                            <p:strVal val="0"/>
                                          </p:val>
                                        </p:tav>
                                        <p:tav fmla="" tm="100000">
                                          <p:val>
                                            <p:strVal val="#ppt_w"/>
                                          </p:val>
                                        </p:tav>
                                      </p:tavLst>
                                    </p:anim>
                                    <p:anim calcmode="lin" valueType="num">
                                      <p:cBhvr additive="base">
                                        <p:cTn dur="2000"/>
                                        <p:tgtEl>
                                          <p:spTgt spid="2880"/>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2883"/>
                                        </p:tgtEl>
                                        <p:attrNameLst>
                                          <p:attrName>style.visibility</p:attrName>
                                        </p:attrNameLst>
                                      </p:cBhvr>
                                      <p:to>
                                        <p:strVal val="visible"/>
                                      </p:to>
                                    </p:set>
                                    <p:animEffect filter="fade" transition="in">
                                      <p:cBhvr>
                                        <p:cTn dur="1000"/>
                                        <p:tgtEl>
                                          <p:spTgt spid="28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6B19C"/>
            </a:gs>
            <a:gs pos="30000">
              <a:srgbClr val="D49E6C"/>
            </a:gs>
            <a:gs pos="70000">
              <a:srgbClr val="A65528"/>
            </a:gs>
            <a:gs pos="100000">
              <a:srgbClr val="663012"/>
            </a:gs>
          </a:gsLst>
          <a:lin ang="5400000" scaled="0"/>
        </a:gradFill>
      </p:bgPr>
    </p:bg>
    <p:spTree>
      <p:nvGrpSpPr>
        <p:cNvPr id="3465" name="Shape 3465"/>
        <p:cNvGrpSpPr/>
        <p:nvPr/>
      </p:nvGrpSpPr>
      <p:grpSpPr>
        <a:xfrm>
          <a:off x="0" y="0"/>
          <a:ext cx="0" cy="0"/>
          <a:chOff x="0" y="0"/>
          <a:chExt cx="0" cy="0"/>
        </a:xfrm>
      </p:grpSpPr>
      <p:sp>
        <p:nvSpPr>
          <p:cNvPr id="3466" name="Google Shape;3466;p9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3467" name="Google Shape;3467;p90"/>
          <p:cNvSpPr txBox="1"/>
          <p:nvPr>
            <p:ph idx="1" type="body"/>
          </p:nvPr>
        </p:nvSpPr>
        <p:spPr>
          <a:xfrm>
            <a:off x="323850" y="1200150"/>
            <a:ext cx="4284663" cy="5045075"/>
          </a:xfrm>
          <a:prstGeom prst="rect">
            <a:avLst/>
          </a:prstGeom>
          <a:noFill/>
          <a:ln>
            <a:noFill/>
          </a:ln>
        </p:spPr>
        <p:txBody>
          <a:bodyPr anchorCtr="0" anchor="t" bIns="45700" lIns="91425" spcFirstLastPara="1" rIns="91425" wrap="square" tIns="45700">
            <a:normAutofit/>
          </a:bodyPr>
          <a:lstStyle/>
          <a:p>
            <a:pPr indent="-236220" lvl="0" marL="342900" rtl="0" algn="l">
              <a:lnSpc>
                <a:spcPct val="80000"/>
              </a:lnSpc>
              <a:spcBef>
                <a:spcPts val="0"/>
              </a:spcBef>
              <a:spcAft>
                <a:spcPts val="0"/>
              </a:spcAft>
              <a:buClr>
                <a:schemeClr val="dk1"/>
              </a:buClr>
              <a:buSzPts val="1680"/>
              <a:buFont typeface="Arial"/>
              <a:buNone/>
            </a:pPr>
            <a:r>
              <a:t/>
            </a:r>
            <a:endParaRPr b="1" sz="1679">
              <a:solidFill>
                <a:srgbClr val="002060"/>
              </a:solidFill>
            </a:endParaRPr>
          </a:p>
          <a:p>
            <a:pPr indent="0" lvl="0" marL="0" rtl="0" algn="l">
              <a:lnSpc>
                <a:spcPct val="80000"/>
              </a:lnSpc>
              <a:spcBef>
                <a:spcPts val="392"/>
              </a:spcBef>
              <a:spcAft>
                <a:spcPts val="0"/>
              </a:spcAft>
              <a:buClr>
                <a:srgbClr val="002060"/>
              </a:buClr>
              <a:buSzPts val="1679"/>
              <a:buFont typeface="Arial"/>
              <a:buNone/>
            </a:pPr>
            <a:r>
              <a:rPr b="1" lang="el-GR" sz="1679">
                <a:solidFill>
                  <a:srgbClr val="002060"/>
                </a:solidFill>
              </a:rPr>
              <a:t>«</a:t>
            </a:r>
            <a:r>
              <a:rPr b="1" lang="el-GR" sz="1960">
                <a:solidFill>
                  <a:srgbClr val="002060"/>
                </a:solidFill>
                <a:latin typeface="Comic Sans MS"/>
                <a:ea typeface="Comic Sans MS"/>
                <a:cs typeface="Comic Sans MS"/>
                <a:sym typeface="Comic Sans MS"/>
              </a:rPr>
              <a:t>Με την ένοχη συμμετοχή δύο μεγάλων δυνάμεων της Δύσης, της Γερμανίας και της Αυστρίας κατά τα έτη 1914-1918, εσφάγη από τους Νεότουρκους ολόκληρον έθνος, το Αρμενικόν και εκατοντάδες χιλιάδες Ελλήνων απεσπάσθησαν βιαίως των εστιών τους και πέθαναν στην εξορία.</a:t>
            </a:r>
            <a:endParaRPr/>
          </a:p>
          <a:p>
            <a:pPr indent="-218440" lvl="0" marL="342900" rtl="0" algn="l">
              <a:lnSpc>
                <a:spcPct val="80000"/>
              </a:lnSpc>
              <a:spcBef>
                <a:spcPts val="392"/>
              </a:spcBef>
              <a:spcAft>
                <a:spcPts val="0"/>
              </a:spcAft>
              <a:buClr>
                <a:schemeClr val="dk1"/>
              </a:buClr>
              <a:buSzPts val="1960"/>
              <a:buFont typeface="Arial"/>
              <a:buNone/>
            </a:pPr>
            <a:r>
              <a:t/>
            </a:r>
            <a:endParaRPr b="1" sz="1960">
              <a:solidFill>
                <a:srgbClr val="002060"/>
              </a:solidFill>
              <a:latin typeface="Comic Sans MS"/>
              <a:ea typeface="Comic Sans MS"/>
              <a:cs typeface="Comic Sans MS"/>
              <a:sym typeface="Comic Sans MS"/>
            </a:endParaRPr>
          </a:p>
          <a:p>
            <a:pPr indent="-218440" lvl="0" marL="342900" rtl="0" algn="l">
              <a:lnSpc>
                <a:spcPct val="80000"/>
              </a:lnSpc>
              <a:spcBef>
                <a:spcPts val="392"/>
              </a:spcBef>
              <a:spcAft>
                <a:spcPts val="0"/>
              </a:spcAft>
              <a:buClr>
                <a:schemeClr val="dk1"/>
              </a:buClr>
              <a:buSzPts val="1960"/>
              <a:buFont typeface="Arial"/>
              <a:buNone/>
            </a:pPr>
            <a:r>
              <a:t/>
            </a:r>
            <a:endParaRPr b="1" sz="1960">
              <a:solidFill>
                <a:srgbClr val="002060"/>
              </a:solidFill>
              <a:latin typeface="Comic Sans MS"/>
              <a:ea typeface="Comic Sans MS"/>
              <a:cs typeface="Comic Sans MS"/>
              <a:sym typeface="Comic Sans MS"/>
            </a:endParaRPr>
          </a:p>
          <a:p>
            <a:pPr indent="0" lvl="0" marL="0" rtl="0" algn="l">
              <a:lnSpc>
                <a:spcPct val="80000"/>
              </a:lnSpc>
              <a:spcBef>
                <a:spcPts val="0"/>
              </a:spcBef>
              <a:spcAft>
                <a:spcPts val="0"/>
              </a:spcAft>
              <a:buClr>
                <a:srgbClr val="002060"/>
              </a:buClr>
              <a:buSzPts val="1960"/>
              <a:buFont typeface="Arial"/>
              <a:buNone/>
            </a:pPr>
            <a:r>
              <a:rPr b="1" lang="el-GR" sz="1960">
                <a:solidFill>
                  <a:srgbClr val="002060"/>
                </a:solidFill>
                <a:latin typeface="Comic Sans MS"/>
                <a:ea typeface="Comic Sans MS"/>
                <a:cs typeface="Comic Sans MS"/>
                <a:sym typeface="Comic Sans MS"/>
              </a:rPr>
              <a:t>Με την ένοχη συμμετοχή των συμμαχικών Χριστιανικών δυνάμεων της Δύσεως κατά τα έτη 1912-1922, το εθνικό κίνημα των Τούρκων υπό τον Μουσταφά Κεμάλ, συνεπλήρωσε το έργο των Νεοτούρκων».</a:t>
            </a:r>
            <a:endParaRPr/>
          </a:p>
          <a:p>
            <a:pPr indent="-218440" lvl="0" marL="342900" rtl="0" algn="l">
              <a:lnSpc>
                <a:spcPct val="80000"/>
              </a:lnSpc>
              <a:spcBef>
                <a:spcPts val="392"/>
              </a:spcBef>
              <a:spcAft>
                <a:spcPts val="0"/>
              </a:spcAft>
              <a:buClr>
                <a:schemeClr val="dk1"/>
              </a:buClr>
              <a:buSzPts val="1960"/>
              <a:buFont typeface="Arial"/>
              <a:buNone/>
            </a:pPr>
            <a:r>
              <a:t/>
            </a:r>
            <a:endParaRPr sz="1960">
              <a:solidFill>
                <a:srgbClr val="002060"/>
              </a:solidFill>
            </a:endParaRPr>
          </a:p>
        </p:txBody>
      </p:sp>
      <p:sp>
        <p:nvSpPr>
          <p:cNvPr id="3468" name="Google Shape;3468;p90"/>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p>
            <a:pPr indent="-218440" lvl="0" marL="342900" rtl="0" algn="l">
              <a:lnSpc>
                <a:spcPct val="80000"/>
              </a:lnSpc>
              <a:spcBef>
                <a:spcPts val="0"/>
              </a:spcBef>
              <a:spcAft>
                <a:spcPts val="0"/>
              </a:spcAft>
              <a:buClr>
                <a:schemeClr val="dk1"/>
              </a:buClr>
              <a:buSzPts val="1960"/>
              <a:buFont typeface="Arial"/>
              <a:buNone/>
            </a:pPr>
            <a:r>
              <a:t/>
            </a:r>
            <a:endParaRPr sz="1960"/>
          </a:p>
        </p:txBody>
      </p:sp>
      <p:sp>
        <p:nvSpPr>
          <p:cNvPr id="3469" name="Google Shape;3469;p90"/>
          <p:cNvSpPr/>
          <p:nvPr/>
        </p:nvSpPr>
        <p:spPr>
          <a:xfrm>
            <a:off x="1116013" y="260350"/>
            <a:ext cx="6840537" cy="175418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l-GR" sz="2400">
                <a:solidFill>
                  <a:srgbClr val="FFFF00"/>
                </a:solidFill>
                <a:latin typeface="Calibri"/>
                <a:ea typeface="Calibri"/>
                <a:cs typeface="Calibri"/>
                <a:sym typeface="Calibri"/>
              </a:rPr>
              <a:t>Ο Τραπεζούντιος μητροπολίτης Χρύσανθος, </a:t>
            </a:r>
            <a:endParaRPr/>
          </a:p>
          <a:p>
            <a:pPr indent="0" lvl="0" marL="0" marR="0" rtl="0" algn="ctr">
              <a:spcBef>
                <a:spcPts val="0"/>
              </a:spcBef>
              <a:spcAft>
                <a:spcPts val="0"/>
              </a:spcAft>
              <a:buNone/>
            </a:pPr>
            <a:r>
              <a:rPr b="1" lang="el-GR" sz="2400">
                <a:solidFill>
                  <a:srgbClr val="FFFF00"/>
                </a:solidFill>
                <a:latin typeface="Calibri"/>
                <a:ea typeface="Calibri"/>
                <a:cs typeface="Calibri"/>
                <a:sym typeface="Calibri"/>
              </a:rPr>
              <a:t>μετά το τέλος της ανθρωποσφαγής  γράφει:</a:t>
            </a:r>
            <a:endParaRPr/>
          </a:p>
          <a:p>
            <a:pPr indent="0" lvl="0" marL="0" marR="0" rtl="0" algn="ctr">
              <a:spcBef>
                <a:spcPts val="0"/>
              </a:spcBef>
              <a:spcAft>
                <a:spcPts val="0"/>
              </a:spcAft>
              <a:buNone/>
            </a:pPr>
            <a:r>
              <a:t/>
            </a:r>
            <a:endParaRPr b="1" sz="2400">
              <a:solidFill>
                <a:srgbClr val="FFFF00"/>
              </a:solidFill>
              <a:latin typeface="Calibri"/>
              <a:ea typeface="Calibri"/>
              <a:cs typeface="Calibri"/>
              <a:sym typeface="Calibri"/>
            </a:endParaRPr>
          </a:p>
          <a:p>
            <a:pPr indent="0" lvl="0" marL="0" marR="0" rtl="0" algn="l">
              <a:spcBef>
                <a:spcPts val="0"/>
              </a:spcBef>
              <a:spcAft>
                <a:spcPts val="0"/>
              </a:spcAft>
              <a:buNone/>
            </a:pPr>
            <a:br>
              <a:rPr lang="el-GR"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pic>
        <p:nvPicPr>
          <p:cNvPr descr="Αποτέλεσμα εικόνας για ΜΗΤΡΟΠΟΛΙΤΗΣ ΧΡΥΣΑΝΘΟΣ ΤΡΑΠΕΖΟΥΝΤΑΣ" id="3470" name="Google Shape;3470;p90"/>
          <p:cNvPicPr preferRelativeResize="0"/>
          <p:nvPr/>
        </p:nvPicPr>
        <p:blipFill rotWithShape="1">
          <a:blip r:embed="rId3">
            <a:alphaModFix/>
          </a:blip>
          <a:srcRect b="0" l="0" r="0" t="0"/>
          <a:stretch/>
        </p:blipFill>
        <p:spPr>
          <a:xfrm>
            <a:off x="5220072" y="1700808"/>
            <a:ext cx="3177243" cy="443981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69">
                                            <p:txEl>
                                              <p:pRg end="0" st="0"/>
                                            </p:txEl>
                                          </p:spTgt>
                                        </p:tgtEl>
                                        <p:attrNameLst>
                                          <p:attrName>style.visibility</p:attrName>
                                        </p:attrNameLst>
                                      </p:cBhvr>
                                      <p:to>
                                        <p:strVal val="visible"/>
                                      </p:to>
                                    </p:set>
                                    <p:animEffect filter="fade" transition="in">
                                      <p:cBhvr>
                                        <p:cTn dur="1000"/>
                                        <p:tgtEl>
                                          <p:spTgt spid="3469">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3469">
                                            <p:txEl>
                                              <p:pRg end="1" st="1"/>
                                            </p:txEl>
                                          </p:spTgt>
                                        </p:tgtEl>
                                        <p:attrNameLst>
                                          <p:attrName>style.visibility</p:attrName>
                                        </p:attrNameLst>
                                      </p:cBhvr>
                                      <p:to>
                                        <p:strVal val="visible"/>
                                      </p:to>
                                    </p:set>
                                    <p:animEffect filter="fade" transition="in">
                                      <p:cBhvr>
                                        <p:cTn dur="1000"/>
                                        <p:tgtEl>
                                          <p:spTgt spid="3469">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3469">
                                            <p:txEl>
                                              <p:pRg end="2" st="2"/>
                                            </p:txEl>
                                          </p:spTgt>
                                        </p:tgtEl>
                                        <p:attrNameLst>
                                          <p:attrName>style.visibility</p:attrName>
                                        </p:attrNameLst>
                                      </p:cBhvr>
                                      <p:to>
                                        <p:strVal val="visible"/>
                                      </p:to>
                                    </p:set>
                                    <p:animEffect filter="fade" transition="in">
                                      <p:cBhvr>
                                        <p:cTn dur="1000"/>
                                        <p:tgtEl>
                                          <p:spTgt spid="3469">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3469">
                                            <p:txEl>
                                              <p:pRg end="3" st="3"/>
                                            </p:txEl>
                                          </p:spTgt>
                                        </p:tgtEl>
                                        <p:attrNameLst>
                                          <p:attrName>style.visibility</p:attrName>
                                        </p:attrNameLst>
                                      </p:cBhvr>
                                      <p:to>
                                        <p:strVal val="visible"/>
                                      </p:to>
                                    </p:set>
                                    <p:animEffect filter="fade" transition="in">
                                      <p:cBhvr>
                                        <p:cTn dur="1000"/>
                                        <p:tgtEl>
                                          <p:spTgt spid="3469">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0000"/>
            </a:gs>
            <a:gs pos="39999">
              <a:srgbClr val="0A128C"/>
            </a:gs>
            <a:gs pos="70000">
              <a:srgbClr val="181CC7"/>
            </a:gs>
            <a:gs pos="88000">
              <a:srgbClr val="7005D4"/>
            </a:gs>
            <a:gs pos="100000">
              <a:srgbClr val="8C3D91"/>
            </a:gs>
          </a:gsLst>
          <a:lin ang="5400000" scaled="0"/>
        </a:gradFill>
      </p:bgPr>
    </p:bg>
    <p:spTree>
      <p:nvGrpSpPr>
        <p:cNvPr id="3474" name="Shape 3474"/>
        <p:cNvGrpSpPr/>
        <p:nvPr/>
      </p:nvGrpSpPr>
      <p:grpSpPr>
        <a:xfrm>
          <a:off x="0" y="0"/>
          <a:ext cx="0" cy="0"/>
          <a:chOff x="0" y="0"/>
          <a:chExt cx="0" cy="0"/>
        </a:xfrm>
      </p:grpSpPr>
      <p:sp>
        <p:nvSpPr>
          <p:cNvPr id="3475" name="Google Shape;3475;p91"/>
          <p:cNvSpPr txBox="1"/>
          <p:nvPr>
            <p:ph type="title"/>
          </p:nvPr>
        </p:nvSpPr>
        <p:spPr>
          <a:xfrm>
            <a:off x="395288" y="333375"/>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br>
              <a:rPr lang="el-GR" sz="2400">
                <a:solidFill>
                  <a:srgbClr val="FF0000"/>
                </a:solidFill>
              </a:rPr>
            </a:br>
            <a:br>
              <a:rPr lang="el-GR" sz="2400">
                <a:solidFill>
                  <a:srgbClr val="FF0000"/>
                </a:solidFill>
              </a:rPr>
            </a:br>
            <a:br>
              <a:rPr lang="el-GR" sz="2400">
                <a:solidFill>
                  <a:srgbClr val="FF0000"/>
                </a:solidFill>
              </a:rPr>
            </a:br>
            <a:r>
              <a:rPr lang="el-GR" sz="2400">
                <a:solidFill>
                  <a:srgbClr val="FF0000"/>
                </a:solidFill>
              </a:rPr>
              <a:t>Οι Τούρκοι σκότωσαν 1.500.000 Αρμενίους</a:t>
            </a:r>
            <a:br>
              <a:rPr lang="el-GR" sz="2400">
                <a:solidFill>
                  <a:srgbClr val="FF0000"/>
                </a:solidFill>
              </a:rPr>
            </a:br>
            <a:r>
              <a:rPr lang="el-GR" sz="2400">
                <a:solidFill>
                  <a:srgbClr val="FF0000"/>
                </a:solidFill>
              </a:rPr>
              <a:t>250.000 Ασσυρίους</a:t>
            </a:r>
            <a:br>
              <a:rPr lang="el-GR" sz="2400">
                <a:solidFill>
                  <a:srgbClr val="FF0000"/>
                </a:solidFill>
              </a:rPr>
            </a:br>
            <a:r>
              <a:rPr lang="el-GR" sz="2400">
                <a:solidFill>
                  <a:srgbClr val="FF0000"/>
                </a:solidFill>
              </a:rPr>
              <a:t>700.000 Μικρασιάτες Έλληνες</a:t>
            </a:r>
            <a:br>
              <a:rPr lang="el-GR" sz="2400">
                <a:solidFill>
                  <a:srgbClr val="FF0000"/>
                </a:solidFill>
              </a:rPr>
            </a:br>
            <a:r>
              <a:rPr lang="el-GR" sz="2400">
                <a:solidFill>
                  <a:srgbClr val="FF0000"/>
                </a:solidFill>
              </a:rPr>
              <a:t>353.000 Ποντίους Έλληνες</a:t>
            </a:r>
            <a:br>
              <a:rPr lang="el-GR" sz="2400">
                <a:solidFill>
                  <a:srgbClr val="FF0000"/>
                </a:solidFill>
              </a:rPr>
            </a:br>
            <a:r>
              <a:rPr lang="el-GR" sz="2400">
                <a:solidFill>
                  <a:srgbClr val="FFFF00"/>
                </a:solidFill>
              </a:rPr>
              <a:t> </a:t>
            </a:r>
            <a:br>
              <a:rPr lang="el-GR" sz="2400">
                <a:solidFill>
                  <a:srgbClr val="FF0000"/>
                </a:solidFill>
              </a:rPr>
            </a:br>
            <a:br>
              <a:rPr lang="el-GR" sz="2400">
                <a:solidFill>
                  <a:srgbClr val="FF0000"/>
                </a:solidFill>
              </a:rPr>
            </a:br>
            <a:endParaRPr sz="2400">
              <a:solidFill>
                <a:srgbClr val="FFFF00"/>
              </a:solidFill>
            </a:endParaRPr>
          </a:p>
        </p:txBody>
      </p:sp>
      <p:pic>
        <p:nvPicPr>
          <p:cNvPr descr="http://upload.wikimedia.org/wikipedia/commons/3/35/Q-EnverJerusalem.jpg" id="3476" name="Google Shape;3476;p91"/>
          <p:cNvPicPr preferRelativeResize="0"/>
          <p:nvPr/>
        </p:nvPicPr>
        <p:blipFill rotWithShape="1">
          <a:blip r:embed="rId3">
            <a:alphaModFix/>
          </a:blip>
          <a:srcRect b="0" l="0" r="0" t="0"/>
          <a:stretch/>
        </p:blipFill>
        <p:spPr>
          <a:xfrm>
            <a:off x="2484438" y="2060575"/>
            <a:ext cx="3527425" cy="4557713"/>
          </a:xfrm>
          <a:prstGeom prst="rect">
            <a:avLst/>
          </a:prstGeom>
          <a:noFill/>
          <a:ln>
            <a:noFill/>
          </a:ln>
        </p:spPr>
      </p:pic>
      <p:sp>
        <p:nvSpPr>
          <p:cNvPr id="3477" name="Google Shape;3477;p91"/>
          <p:cNvSpPr/>
          <p:nvPr/>
        </p:nvSpPr>
        <p:spPr>
          <a:xfrm>
            <a:off x="2339975" y="1557338"/>
            <a:ext cx="6048375" cy="83026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l-GR" sz="2400">
                <a:solidFill>
                  <a:srgbClr val="FFFF00"/>
                </a:solidFill>
                <a:latin typeface="Calibri"/>
                <a:ea typeface="Calibri"/>
                <a:cs typeface="Calibri"/>
                <a:sym typeface="Calibri"/>
              </a:rPr>
              <a:t>Η κατηγορία: ήταν Χριστιανοί </a:t>
            </a:r>
            <a:br>
              <a:rPr lang="el-GR" sz="2400">
                <a:solidFill>
                  <a:srgbClr val="FF0000"/>
                </a:solidFill>
                <a:latin typeface="Calibri"/>
                <a:ea typeface="Calibri"/>
                <a:cs typeface="Calibri"/>
                <a:sym typeface="Calibri"/>
              </a:rPr>
            </a:br>
            <a:endParaRPr sz="24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476"/>
                                        </p:tgtEl>
                                        <p:attrNameLst>
                                          <p:attrName>style.visibility</p:attrName>
                                        </p:attrNameLst>
                                      </p:cBhvr>
                                      <p:to>
                                        <p:strVal val="visible"/>
                                      </p:to>
                                    </p:set>
                                    <p:anim calcmode="lin" valueType="num">
                                      <p:cBhvr additive="base">
                                        <p:cTn dur="2000"/>
                                        <p:tgtEl>
                                          <p:spTgt spid="3476"/>
                                        </p:tgtEl>
                                        <p:attrNameLst>
                                          <p:attrName>ppt_w</p:attrName>
                                        </p:attrNameLst>
                                      </p:cBhvr>
                                      <p:tavLst>
                                        <p:tav fmla="" tm="0">
                                          <p:val>
                                            <p:strVal val="0"/>
                                          </p:val>
                                        </p:tav>
                                        <p:tav fmla="" tm="100000">
                                          <p:val>
                                            <p:strVal val="#ppt_w"/>
                                          </p:val>
                                        </p:tav>
                                      </p:tavLst>
                                    </p:anim>
                                    <p:anim calcmode="lin" valueType="num">
                                      <p:cBhvr additive="base">
                                        <p:cTn dur="2000"/>
                                        <p:tgtEl>
                                          <p:spTgt spid="3476"/>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3475"/>
                                        </p:tgtEl>
                                        <p:attrNameLst>
                                          <p:attrName>style.visibility</p:attrName>
                                        </p:attrNameLst>
                                      </p:cBhvr>
                                      <p:to>
                                        <p:strVal val="visible"/>
                                      </p:to>
                                    </p:set>
                                    <p:animEffect filter="fade" transition="in">
                                      <p:cBhvr>
                                        <p:cTn dur="1000"/>
                                        <p:tgtEl>
                                          <p:spTgt spid="34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7">
                                            <p:txEl>
                                              <p:pRg end="0" st="0"/>
                                            </p:txEl>
                                          </p:spTgt>
                                        </p:tgtEl>
                                        <p:attrNameLst>
                                          <p:attrName>style.visibility</p:attrName>
                                        </p:attrNameLst>
                                      </p:cBhvr>
                                      <p:to>
                                        <p:strVal val="visible"/>
                                      </p:to>
                                    </p:set>
                                    <p:animEffect filter="fade" transition="in">
                                      <p:cBhvr>
                                        <p:cTn dur="1000"/>
                                        <p:tgtEl>
                                          <p:spTgt spid="3477">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6B19C"/>
            </a:gs>
            <a:gs pos="30000">
              <a:srgbClr val="D49E6C"/>
            </a:gs>
            <a:gs pos="70000">
              <a:srgbClr val="A65528"/>
            </a:gs>
            <a:gs pos="100000">
              <a:srgbClr val="663012"/>
            </a:gs>
          </a:gsLst>
          <a:lin ang="5400000" scaled="0"/>
        </a:gradFill>
      </p:bgPr>
    </p:bg>
    <p:spTree>
      <p:nvGrpSpPr>
        <p:cNvPr id="3481" name="Shape 3481"/>
        <p:cNvGrpSpPr/>
        <p:nvPr/>
      </p:nvGrpSpPr>
      <p:grpSpPr>
        <a:xfrm>
          <a:off x="0" y="0"/>
          <a:ext cx="0" cy="0"/>
          <a:chOff x="0" y="0"/>
          <a:chExt cx="0" cy="0"/>
        </a:xfrm>
      </p:grpSpPr>
      <p:sp>
        <p:nvSpPr>
          <p:cNvPr id="3482" name="Google Shape;3482;p9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l-GR" sz="2800">
                <a:solidFill>
                  <a:srgbClr val="FFFEFE"/>
                </a:solidFill>
              </a:rPr>
              <a:t>Έλληνες οδηγούνται σε εξορίες και στα τάγματα εργασίας,</a:t>
            </a:r>
            <a:br>
              <a:rPr b="1" lang="el-GR" sz="2800">
                <a:solidFill>
                  <a:srgbClr val="FFFEFE"/>
                </a:solidFill>
              </a:rPr>
            </a:br>
            <a:r>
              <a:rPr b="1" lang="el-GR" sz="2800">
                <a:solidFill>
                  <a:srgbClr val="FFFEFE"/>
                </a:solidFill>
              </a:rPr>
              <a:t> τα  Αμελέ Ταμπουρού</a:t>
            </a:r>
            <a:endParaRPr b="1" sz="2800">
              <a:solidFill>
                <a:srgbClr val="FFFEFE"/>
              </a:solidFill>
            </a:endParaRPr>
          </a:p>
        </p:txBody>
      </p:sp>
      <p:pic>
        <p:nvPicPr>
          <p:cNvPr descr="http://clubs.pathfinder.gr/getphoto.php?album=64375&amp;pic_id=21" id="3483" name="Google Shape;3483;p92"/>
          <p:cNvPicPr preferRelativeResize="0"/>
          <p:nvPr/>
        </p:nvPicPr>
        <p:blipFill rotWithShape="1">
          <a:blip r:embed="rId3">
            <a:alphaModFix/>
          </a:blip>
          <a:srcRect b="0" l="0" r="0" t="0"/>
          <a:stretch/>
        </p:blipFill>
        <p:spPr>
          <a:xfrm>
            <a:off x="899592" y="2420888"/>
            <a:ext cx="7437661" cy="3456384"/>
          </a:xfrm>
          <a:prstGeom prst="rect">
            <a:avLst/>
          </a:prstGeom>
          <a:noFill/>
          <a:ln cap="sq" cmpd="thickThin" w="228600">
            <a:solidFill>
              <a:srgbClr val="000000"/>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82"/>
                                        </p:tgtEl>
                                        <p:attrNameLst>
                                          <p:attrName>style.visibility</p:attrName>
                                        </p:attrNameLst>
                                      </p:cBhvr>
                                      <p:to>
                                        <p:strVal val="visible"/>
                                      </p:to>
                                    </p:set>
                                    <p:animEffect filter="fade" transition="in">
                                      <p:cBhvr>
                                        <p:cTn dur="2000"/>
                                        <p:tgtEl>
                                          <p:spTgt spid="3482"/>
                                        </p:tgtEl>
                                      </p:cBhvr>
                                    </p:animEffect>
                                  </p:childTnLst>
                                </p:cTn>
                              </p:par>
                            </p:childTnLst>
                          </p:cTn>
                        </p:par>
                        <p:par>
                          <p:cTn fill="hold">
                            <p:stCondLst>
                              <p:cond delay="2000"/>
                            </p:stCondLst>
                            <p:childTnLst>
                              <p:par>
                                <p:cTn fill="hold" nodeType="afterEffect" presetClass="entr" presetID="23" presetSubtype="16">
                                  <p:stCondLst>
                                    <p:cond delay="0"/>
                                  </p:stCondLst>
                                  <p:childTnLst>
                                    <p:set>
                                      <p:cBhvr>
                                        <p:cTn dur="1" fill="hold">
                                          <p:stCondLst>
                                            <p:cond delay="0"/>
                                          </p:stCondLst>
                                        </p:cTn>
                                        <p:tgtEl>
                                          <p:spTgt spid="3483"/>
                                        </p:tgtEl>
                                        <p:attrNameLst>
                                          <p:attrName>style.visibility</p:attrName>
                                        </p:attrNameLst>
                                      </p:cBhvr>
                                      <p:to>
                                        <p:strVal val="visible"/>
                                      </p:to>
                                    </p:set>
                                    <p:anim calcmode="lin" valueType="num">
                                      <p:cBhvr additive="base">
                                        <p:cTn dur="2000"/>
                                        <p:tgtEl>
                                          <p:spTgt spid="3483"/>
                                        </p:tgtEl>
                                        <p:attrNameLst>
                                          <p:attrName>ppt_w</p:attrName>
                                        </p:attrNameLst>
                                      </p:cBhvr>
                                      <p:tavLst>
                                        <p:tav fmla="" tm="0">
                                          <p:val>
                                            <p:strVal val="0"/>
                                          </p:val>
                                        </p:tav>
                                        <p:tav fmla="" tm="100000">
                                          <p:val>
                                            <p:strVal val="#ppt_w"/>
                                          </p:val>
                                        </p:tav>
                                      </p:tavLst>
                                    </p:anim>
                                    <p:anim calcmode="lin" valueType="num">
                                      <p:cBhvr additive="base">
                                        <p:cTn dur="2000"/>
                                        <p:tgtEl>
                                          <p:spTgt spid="348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6B19C"/>
            </a:gs>
            <a:gs pos="30000">
              <a:srgbClr val="D49E6C"/>
            </a:gs>
            <a:gs pos="70000">
              <a:srgbClr val="A65528"/>
            </a:gs>
            <a:gs pos="100000">
              <a:srgbClr val="663012"/>
            </a:gs>
          </a:gsLst>
          <a:lin ang="5400000" scaled="0"/>
        </a:gradFill>
      </p:bgPr>
    </p:bg>
    <p:spTree>
      <p:nvGrpSpPr>
        <p:cNvPr id="3487" name="Shape 3487"/>
        <p:cNvGrpSpPr/>
        <p:nvPr/>
      </p:nvGrpSpPr>
      <p:grpSpPr>
        <a:xfrm>
          <a:off x="0" y="0"/>
          <a:ext cx="0" cy="0"/>
          <a:chOff x="0" y="0"/>
          <a:chExt cx="0" cy="0"/>
        </a:xfrm>
      </p:grpSpPr>
      <p:sp>
        <p:nvSpPr>
          <p:cNvPr id="3488" name="Google Shape;3488;p9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pic>
        <p:nvPicPr>
          <p:cNvPr descr="Πρώτη πράξη για τη γενοκτονία οι βίαιοι εκτοπισμοί των χριστιανών στα αμελέ ταμπουρού, τα τάγματα εργασίας." id="3489" name="Google Shape;3489;p93"/>
          <p:cNvPicPr preferRelativeResize="0"/>
          <p:nvPr/>
        </p:nvPicPr>
        <p:blipFill rotWithShape="1">
          <a:blip r:embed="rId3">
            <a:alphaModFix/>
          </a:blip>
          <a:srcRect b="0" l="0" r="0" t="0"/>
          <a:stretch/>
        </p:blipFill>
        <p:spPr>
          <a:xfrm>
            <a:off x="323528" y="836712"/>
            <a:ext cx="8335773" cy="4853573"/>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89"/>
                                        </p:tgtEl>
                                        <p:attrNameLst>
                                          <p:attrName>style.visibility</p:attrName>
                                        </p:attrNameLst>
                                      </p:cBhvr>
                                      <p:to>
                                        <p:strVal val="visible"/>
                                      </p:to>
                                    </p:set>
                                    <p:animEffect filter="fade" transition="in">
                                      <p:cBhvr>
                                        <p:cTn dur="2000"/>
                                        <p:tgtEl>
                                          <p:spTgt spid="34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E9EFF"/>
            </a:gs>
            <a:gs pos="39999">
              <a:srgbClr val="85C2FF"/>
            </a:gs>
            <a:gs pos="70000">
              <a:srgbClr val="C4D6EB"/>
            </a:gs>
            <a:gs pos="100000">
              <a:srgbClr val="FFEBFA"/>
            </a:gs>
          </a:gsLst>
          <a:lin ang="5400000" scaled="0"/>
        </a:gradFill>
      </p:bgPr>
    </p:bg>
    <p:spTree>
      <p:nvGrpSpPr>
        <p:cNvPr id="3493" name="Shape 3493"/>
        <p:cNvGrpSpPr/>
        <p:nvPr/>
      </p:nvGrpSpPr>
      <p:grpSpPr>
        <a:xfrm>
          <a:off x="0" y="0"/>
          <a:ext cx="0" cy="0"/>
          <a:chOff x="0" y="0"/>
          <a:chExt cx="0" cy="0"/>
        </a:xfrm>
      </p:grpSpPr>
      <p:pic>
        <p:nvPicPr>
          <p:cNvPr descr="amele taburu" id="3494" name="Google Shape;3494;p94"/>
          <p:cNvPicPr preferRelativeResize="0"/>
          <p:nvPr/>
        </p:nvPicPr>
        <p:blipFill rotWithShape="1">
          <a:blip r:embed="rId3">
            <a:alphaModFix/>
          </a:blip>
          <a:srcRect b="0" l="0" r="0" t="0"/>
          <a:stretch/>
        </p:blipFill>
        <p:spPr>
          <a:xfrm>
            <a:off x="2483768" y="2276872"/>
            <a:ext cx="4752528" cy="4216172"/>
          </a:xfrm>
          <a:prstGeom prst="rect">
            <a:avLst/>
          </a:prstGeom>
          <a:noFill/>
          <a:ln cap="sq" cmpd="thickThin" w="228600">
            <a:solidFill>
              <a:srgbClr val="000000"/>
            </a:solidFill>
            <a:prstDash val="solid"/>
            <a:miter lim="800000"/>
            <a:headEnd len="sm" w="sm" type="none"/>
            <a:tailEnd len="sm" w="sm" type="none"/>
          </a:ln>
        </p:spPr>
      </p:pic>
      <p:sp>
        <p:nvSpPr>
          <p:cNvPr id="3495" name="Google Shape;3495;p94"/>
          <p:cNvSpPr txBox="1"/>
          <p:nvPr>
            <p:ph type="title"/>
          </p:nvPr>
        </p:nvSpPr>
        <p:spPr>
          <a:xfrm>
            <a:off x="1403648" y="332656"/>
            <a:ext cx="7283152" cy="1512168"/>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l-GR" sz="2430">
                <a:solidFill>
                  <a:srgbClr val="FF0000"/>
                </a:solidFill>
                <a:latin typeface="Comic Sans MS"/>
                <a:ea typeface="Comic Sans MS"/>
                <a:cs typeface="Comic Sans MS"/>
                <a:sym typeface="Comic Sans MS"/>
              </a:rPr>
              <a:t>ΔΙΑΝΟΙΞΗ ΔΡΟΜΟΥ</a:t>
            </a:r>
            <a:br>
              <a:rPr lang="el-GR" sz="2430">
                <a:latin typeface="Comic Sans MS"/>
                <a:ea typeface="Comic Sans MS"/>
                <a:cs typeface="Comic Sans MS"/>
                <a:sym typeface="Comic Sans MS"/>
              </a:rPr>
            </a:br>
            <a:r>
              <a:rPr lang="el-GR" sz="2430">
                <a:solidFill>
                  <a:srgbClr val="FF0000"/>
                </a:solidFill>
                <a:latin typeface="Comic Sans MS"/>
                <a:ea typeface="Comic Sans MS"/>
                <a:cs typeface="Comic Sans MS"/>
                <a:sym typeface="Comic Sans MS"/>
              </a:rPr>
              <a:t>ΤΡΑΠΕΖΟΥΝΤΑΣ - ΛΑΡΑΧΑΝΗΣ</a:t>
            </a:r>
            <a:br>
              <a:rPr lang="el-GR" sz="2160">
                <a:latin typeface="Comic Sans MS"/>
                <a:ea typeface="Comic Sans MS"/>
                <a:cs typeface="Comic Sans MS"/>
                <a:sym typeface="Comic Sans MS"/>
              </a:rPr>
            </a:br>
            <a:r>
              <a:rPr b="1" lang="el-GR" sz="1800">
                <a:solidFill>
                  <a:srgbClr val="7030A0"/>
                </a:solidFill>
                <a:latin typeface="Comic Sans MS"/>
                <a:ea typeface="Comic Sans MS"/>
                <a:cs typeface="Comic Sans MS"/>
                <a:sym typeface="Comic Sans MS"/>
              </a:rPr>
              <a:t>Η φωτογραφία ανήκει στην οικογένεια  του Λυκούργου Βιόπουλου</a:t>
            </a:r>
            <a:br>
              <a:rPr b="1" lang="el-GR" sz="1800">
                <a:solidFill>
                  <a:srgbClr val="7030A0"/>
                </a:solidFill>
                <a:latin typeface="Comic Sans MS"/>
                <a:ea typeface="Comic Sans MS"/>
                <a:cs typeface="Comic Sans MS"/>
                <a:sym typeface="Comic Sans MS"/>
              </a:rPr>
            </a:br>
            <a:r>
              <a:rPr b="1" lang="el-GR" sz="1800">
                <a:solidFill>
                  <a:srgbClr val="7030A0"/>
                </a:solidFill>
                <a:latin typeface="Comic Sans MS"/>
                <a:ea typeface="Comic Sans MS"/>
                <a:cs typeface="Comic Sans MS"/>
                <a:sym typeface="Comic Sans MS"/>
              </a:rPr>
              <a:t>Με το κίτρινο βέλος είναι ο προπάππος του, ο μόνος που δεν κρατά φτυάρι και ο μόνος που σώθηκε. Ήταν εύπορος και έδωσε 40 λίρες και τον ελευθέρωσαν.</a:t>
            </a:r>
            <a:endParaRPr sz="1800">
              <a:solidFill>
                <a:srgbClr val="7030A0"/>
              </a:solidFill>
              <a:latin typeface="Comic Sans MS"/>
              <a:ea typeface="Comic Sans MS"/>
              <a:cs typeface="Comic Sans MS"/>
              <a:sym typeface="Comic Sans MS"/>
            </a:endParaRPr>
          </a:p>
        </p:txBody>
      </p:sp>
      <p:sp>
        <p:nvSpPr>
          <p:cNvPr id="3496" name="Google Shape;3496;p94"/>
          <p:cNvSpPr/>
          <p:nvPr/>
        </p:nvSpPr>
        <p:spPr>
          <a:xfrm>
            <a:off x="2339975" y="2297113"/>
            <a:ext cx="3903663" cy="5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l-GR" sz="2700">
                <a:solidFill>
                  <a:srgbClr val="FF0000"/>
                </a:solidFill>
                <a:latin typeface="Comic Sans MS"/>
                <a:ea typeface="Comic Sans MS"/>
                <a:cs typeface="Comic Sans MS"/>
                <a:sym typeface="Comic Sans MS"/>
              </a:rPr>
              <a:t>ΑΜΕΛΕ ΤΑΜΠΟΥΡΟΥ </a:t>
            </a:r>
            <a:endParaRPr sz="1800">
              <a:solidFill>
                <a:schemeClr val="dk1"/>
              </a:solidFill>
              <a:latin typeface="Garamond"/>
              <a:ea typeface="Garamond"/>
              <a:cs typeface="Garamond"/>
              <a:sym typeface="Garamo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494"/>
                                        </p:tgtEl>
                                        <p:attrNameLst>
                                          <p:attrName>style.visibility</p:attrName>
                                        </p:attrNameLst>
                                      </p:cBhvr>
                                      <p:to>
                                        <p:strVal val="visible"/>
                                      </p:to>
                                    </p:set>
                                    <p:anim calcmode="lin" valueType="num">
                                      <p:cBhvr additive="base">
                                        <p:cTn dur="500"/>
                                        <p:tgtEl>
                                          <p:spTgt spid="3494"/>
                                        </p:tgtEl>
                                        <p:attrNameLst>
                                          <p:attrName>ppt_w</p:attrName>
                                        </p:attrNameLst>
                                      </p:cBhvr>
                                      <p:tavLst>
                                        <p:tav fmla="" tm="0">
                                          <p:val>
                                            <p:strVal val="0"/>
                                          </p:val>
                                        </p:tav>
                                        <p:tav fmla="" tm="100000">
                                          <p:val>
                                            <p:strVal val="#ppt_w"/>
                                          </p:val>
                                        </p:tav>
                                      </p:tavLst>
                                    </p:anim>
                                    <p:anim calcmode="lin" valueType="num">
                                      <p:cBhvr additive="base">
                                        <p:cTn dur="500"/>
                                        <p:tgtEl>
                                          <p:spTgt spid="3494"/>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3495"/>
                                        </p:tgtEl>
                                        <p:attrNameLst>
                                          <p:attrName>style.visibility</p:attrName>
                                        </p:attrNameLst>
                                      </p:cBhvr>
                                      <p:to>
                                        <p:strVal val="visible"/>
                                      </p:to>
                                    </p:set>
                                    <p:animEffect filter="fade" transition="in">
                                      <p:cBhvr>
                                        <p:cTn dur="2000"/>
                                        <p:tgtEl>
                                          <p:spTgt spid="34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0" name="Shape 3500"/>
        <p:cNvGrpSpPr/>
        <p:nvPr/>
      </p:nvGrpSpPr>
      <p:grpSpPr>
        <a:xfrm>
          <a:off x="0" y="0"/>
          <a:ext cx="0" cy="0"/>
          <a:chOff x="0" y="0"/>
          <a:chExt cx="0" cy="0"/>
        </a:xfrm>
      </p:grpSpPr>
      <p:sp>
        <p:nvSpPr>
          <p:cNvPr id="3501" name="Google Shape;3501;p95"/>
          <p:cNvSpPr txBox="1"/>
          <p:nvPr>
            <p:ph type="title"/>
          </p:nvPr>
        </p:nvSpPr>
        <p:spPr>
          <a:xfrm>
            <a:off x="971600" y="548680"/>
            <a:ext cx="7772400" cy="91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l-GR" sz="3200">
                <a:solidFill>
                  <a:srgbClr val="FF5092"/>
                </a:solidFill>
              </a:rPr>
              <a:t>Ελληνοπόντιοι στα αμελέ ταμπουρού…</a:t>
            </a:r>
            <a:endParaRPr b="1" sz="3200">
              <a:solidFill>
                <a:srgbClr val="FF5092"/>
              </a:solidFill>
            </a:endParaRPr>
          </a:p>
        </p:txBody>
      </p:sp>
      <p:pic>
        <p:nvPicPr>
          <p:cNvPr descr="http://2.bp.blogspot.com/_ZqgM5QzNn-w/TSEups24ehI/AAAAAAAAKvA/ReT3tHX6wa4/s1600/tagmata-erg.gif" id="3502" name="Google Shape;3502;p95"/>
          <p:cNvPicPr preferRelativeResize="0"/>
          <p:nvPr/>
        </p:nvPicPr>
        <p:blipFill rotWithShape="1">
          <a:blip r:embed="rId3">
            <a:alphaModFix/>
          </a:blip>
          <a:srcRect b="5708" l="0" r="1349" t="0"/>
          <a:stretch/>
        </p:blipFill>
        <p:spPr>
          <a:xfrm>
            <a:off x="1115616" y="2132856"/>
            <a:ext cx="7056784" cy="4104456"/>
          </a:xfrm>
          <a:prstGeom prst="roundRect">
            <a:avLst>
              <a:gd fmla="val 11111" name="adj"/>
            </a:avLst>
          </a:prstGeom>
          <a:noFill/>
          <a:ln cap="rnd" cmpd="sng" w="190500">
            <a:solidFill>
              <a:srgbClr val="C8C6BD"/>
            </a:solidFill>
            <a:prstDash val="solid"/>
            <a:round/>
            <a:headEnd len="sm" w="sm" type="none"/>
            <a:tailEnd len="sm" w="sm" type="none"/>
          </a:ln>
          <a:effectLst>
            <a:outerShdw blurRad="101600" rotWithShape="0" algn="tl" dir="7200000" dist="50800">
              <a:srgbClr val="000000">
                <a:alpha val="44705"/>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01"/>
                                        </p:tgtEl>
                                        <p:attrNameLst>
                                          <p:attrName>style.visibility</p:attrName>
                                        </p:attrNameLst>
                                      </p:cBhvr>
                                      <p:to>
                                        <p:strVal val="visible"/>
                                      </p:to>
                                    </p:set>
                                    <p:animEffect filter="fade" transition="in">
                                      <p:cBhvr>
                                        <p:cTn dur="2000"/>
                                        <p:tgtEl>
                                          <p:spTgt spid="3501"/>
                                        </p:tgtEl>
                                      </p:cBhvr>
                                    </p:animEffect>
                                  </p:childTnLst>
                                </p:cTn>
                              </p:par>
                            </p:childTnLst>
                          </p:cTn>
                        </p:par>
                        <p:par>
                          <p:cTn fill="hold">
                            <p:stCondLst>
                              <p:cond delay="2000"/>
                            </p:stCondLst>
                            <p:childTnLst>
                              <p:par>
                                <p:cTn fill="hold" nodeType="afterEffect" presetClass="entr" presetID="23" presetSubtype="16">
                                  <p:stCondLst>
                                    <p:cond delay="0"/>
                                  </p:stCondLst>
                                  <p:childTnLst>
                                    <p:set>
                                      <p:cBhvr>
                                        <p:cTn dur="1" fill="hold">
                                          <p:stCondLst>
                                            <p:cond delay="0"/>
                                          </p:stCondLst>
                                        </p:cTn>
                                        <p:tgtEl>
                                          <p:spTgt spid="3502"/>
                                        </p:tgtEl>
                                        <p:attrNameLst>
                                          <p:attrName>style.visibility</p:attrName>
                                        </p:attrNameLst>
                                      </p:cBhvr>
                                      <p:to>
                                        <p:strVal val="visible"/>
                                      </p:to>
                                    </p:set>
                                    <p:anim calcmode="lin" valueType="num">
                                      <p:cBhvr additive="base">
                                        <p:cTn dur="500"/>
                                        <p:tgtEl>
                                          <p:spTgt spid="3502"/>
                                        </p:tgtEl>
                                        <p:attrNameLst>
                                          <p:attrName>ppt_w</p:attrName>
                                        </p:attrNameLst>
                                      </p:cBhvr>
                                      <p:tavLst>
                                        <p:tav fmla="" tm="0">
                                          <p:val>
                                            <p:strVal val="0"/>
                                          </p:val>
                                        </p:tav>
                                        <p:tav fmla="" tm="100000">
                                          <p:val>
                                            <p:strVal val="#ppt_w"/>
                                          </p:val>
                                        </p:tav>
                                      </p:tavLst>
                                    </p:anim>
                                    <p:anim calcmode="lin" valueType="num">
                                      <p:cBhvr additive="base">
                                        <p:cTn dur="500"/>
                                        <p:tgtEl>
                                          <p:spTgt spid="350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6" name="Shape 3506"/>
        <p:cNvGrpSpPr/>
        <p:nvPr/>
      </p:nvGrpSpPr>
      <p:grpSpPr>
        <a:xfrm>
          <a:off x="0" y="0"/>
          <a:ext cx="0" cy="0"/>
          <a:chOff x="0" y="0"/>
          <a:chExt cx="0" cy="0"/>
        </a:xfrm>
      </p:grpSpPr>
      <p:sp>
        <p:nvSpPr>
          <p:cNvPr id="3507" name="Google Shape;3507;p96"/>
          <p:cNvSpPr txBox="1"/>
          <p:nvPr>
            <p:ph idx="1" type="body"/>
          </p:nvPr>
        </p:nvSpPr>
        <p:spPr>
          <a:xfrm>
            <a:off x="457200" y="1524000"/>
            <a:ext cx="8229600" cy="4572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2210"/>
              <a:buFont typeface="Noto Sans Symbols"/>
              <a:buNone/>
            </a:pPr>
            <a:r>
              <a:rPr lang="el-GR"/>
              <a:t>                                      </a:t>
            </a:r>
            <a:endParaRPr sz="5400">
              <a:latin typeface="Arial"/>
              <a:ea typeface="Arial"/>
              <a:cs typeface="Arial"/>
              <a:sym typeface="Arial"/>
            </a:endParaRPr>
          </a:p>
        </p:txBody>
      </p:sp>
      <p:sp>
        <p:nvSpPr>
          <p:cNvPr id="3508" name="Google Shape;3508;p96"/>
          <p:cNvSpPr txBox="1"/>
          <p:nvPr>
            <p:ph type="title"/>
          </p:nvPr>
        </p:nvSpPr>
        <p:spPr>
          <a:xfrm>
            <a:off x="1187624" y="476672"/>
            <a:ext cx="8229600" cy="1219200"/>
          </a:xfrm>
          <a:prstGeom prst="rect">
            <a:avLst/>
          </a:prstGeom>
          <a:noFill/>
          <a:ln>
            <a:noFill/>
          </a:ln>
        </p:spPr>
        <p:txBody>
          <a:bodyPr anchorCtr="0" anchor="b" bIns="45700" lIns="91425" spcFirstLastPara="1" rIns="91425" wrap="square" tIns="45700">
            <a:normAutofit/>
          </a:bodyPr>
          <a:lstStyle/>
          <a:p>
            <a:pPr indent="-274320" lvl="0" marL="274320" rtl="0" algn="l">
              <a:spcBef>
                <a:spcPts val="0"/>
              </a:spcBef>
              <a:spcAft>
                <a:spcPts val="0"/>
              </a:spcAft>
              <a:buNone/>
            </a:pPr>
            <a:r>
              <a:rPr lang="el-GR" sz="3600">
                <a:solidFill>
                  <a:srgbClr val="FFFFFF"/>
                </a:solidFill>
                <a:latin typeface="Arial"/>
                <a:ea typeface="Arial"/>
                <a:cs typeface="Arial"/>
                <a:sym typeface="Arial"/>
              </a:rPr>
              <a:t>ΤΟ ΑΝΤΑΡΤΙΚΟ ΤΟΥ ΠΟΝΤΟΥ</a:t>
            </a:r>
            <a:endParaRPr sz="3600"/>
          </a:p>
        </p:txBody>
      </p:sp>
      <p:pic>
        <p:nvPicPr>
          <p:cNvPr descr="Σχετική εικόνα" id="3509" name="Google Shape;3509;p96"/>
          <p:cNvPicPr preferRelativeResize="0"/>
          <p:nvPr/>
        </p:nvPicPr>
        <p:blipFill rotWithShape="1">
          <a:blip r:embed="rId3">
            <a:alphaModFix/>
          </a:blip>
          <a:srcRect b="0" l="0" r="0" t="0"/>
          <a:stretch/>
        </p:blipFill>
        <p:spPr>
          <a:xfrm>
            <a:off x="1259632" y="1988840"/>
            <a:ext cx="6667500" cy="4267200"/>
          </a:xfrm>
          <a:prstGeom prst="rect">
            <a:avLst/>
          </a:prstGeom>
          <a:noFill/>
          <a:ln cap="sq" cmpd="thickThin" w="228600">
            <a:solidFill>
              <a:srgbClr val="000000"/>
            </a:solidFill>
            <a:prstDash val="solid"/>
            <a:miter lim="800000"/>
            <a:headEnd len="sm" w="sm" type="none"/>
            <a:tailEnd len="sm" w="sm" type="none"/>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tile algn="tl" flip="none" tx="0" sx="100000" ty="0" sy="100000"/>
        </a:blipFill>
      </p:bgPr>
    </p:bg>
    <p:spTree>
      <p:nvGrpSpPr>
        <p:cNvPr id="3513" name="Shape 3513"/>
        <p:cNvGrpSpPr/>
        <p:nvPr/>
      </p:nvGrpSpPr>
      <p:grpSpPr>
        <a:xfrm>
          <a:off x="0" y="0"/>
          <a:ext cx="0" cy="0"/>
          <a:chOff x="0" y="0"/>
          <a:chExt cx="0" cy="0"/>
        </a:xfrm>
      </p:grpSpPr>
      <p:sp>
        <p:nvSpPr>
          <p:cNvPr id="3514" name="Google Shape;3514;p97"/>
          <p:cNvSpPr txBox="1"/>
          <p:nvPr>
            <p:ph type="title"/>
          </p:nvPr>
        </p:nvSpPr>
        <p:spPr>
          <a:xfrm>
            <a:off x="395536" y="404664"/>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br>
              <a:rPr lang="el-GR" sz="2400"/>
            </a:br>
            <a:br>
              <a:rPr lang="el-GR" sz="2400"/>
            </a:br>
            <a:br>
              <a:rPr lang="el-GR" sz="2800"/>
            </a:br>
            <a:r>
              <a:rPr b="1" lang="el-GR" sz="2800">
                <a:solidFill>
                  <a:srgbClr val="0070C0"/>
                </a:solidFill>
              </a:rPr>
              <a:t>Ο πρωτεργάτης του Μακεδονικού αγώνα </a:t>
            </a:r>
            <a:br>
              <a:rPr b="1" lang="el-GR" sz="2800">
                <a:solidFill>
                  <a:srgbClr val="0070C0"/>
                </a:solidFill>
              </a:rPr>
            </a:br>
            <a:r>
              <a:rPr b="1" lang="el-GR" sz="2800">
                <a:solidFill>
                  <a:srgbClr val="C00000"/>
                </a:solidFill>
              </a:rPr>
              <a:t>Γερμανός Καραβαγγέλης </a:t>
            </a:r>
            <a:r>
              <a:rPr b="1" lang="el-GR" sz="2800">
                <a:solidFill>
                  <a:srgbClr val="0070C0"/>
                </a:solidFill>
              </a:rPr>
              <a:t>οργάνωσε πολυπληθή  ανταρτικά σώματα για να αντιμετωπίσουν  οι Έλληνες τις τουρκικές θηριωδίες</a:t>
            </a:r>
            <a:r>
              <a:rPr b="1" lang="el-GR" sz="2400">
                <a:solidFill>
                  <a:srgbClr val="A04400"/>
                </a:solidFill>
              </a:rPr>
              <a:t>.</a:t>
            </a:r>
            <a:br>
              <a:rPr lang="el-GR" sz="2400"/>
            </a:br>
            <a:r>
              <a:rPr lang="el-GR" sz="2400"/>
              <a:t>.</a:t>
            </a:r>
            <a:endParaRPr sz="2400"/>
          </a:p>
        </p:txBody>
      </p:sp>
      <p:pic>
        <p:nvPicPr>
          <p:cNvPr descr="http://1.bp.blogspot.com/-0eMqCzw-MRk/UZkf5fpt3mI/AAAAAAAAIR8/2NUA5tBeruk/s1600/%CE%9A%CE%B1%CF%81%CE%B1%CE%B2%CE%B1%CE%B3%CE%B3%CE%AD%CE%BB%CE%B7%CF%82.JPG" id="3515" name="Google Shape;3515;p97"/>
          <p:cNvPicPr preferRelativeResize="0"/>
          <p:nvPr/>
        </p:nvPicPr>
        <p:blipFill rotWithShape="1">
          <a:blip r:embed="rId4">
            <a:alphaModFix/>
          </a:blip>
          <a:srcRect b="0" l="0" r="0" t="0"/>
          <a:stretch/>
        </p:blipFill>
        <p:spPr>
          <a:xfrm>
            <a:off x="2771800" y="2182746"/>
            <a:ext cx="2691756" cy="465098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14"/>
                                        </p:tgtEl>
                                        <p:attrNameLst>
                                          <p:attrName>style.visibility</p:attrName>
                                        </p:attrNameLst>
                                      </p:cBhvr>
                                      <p:to>
                                        <p:strVal val="visible"/>
                                      </p:to>
                                    </p:set>
                                    <p:animEffect filter="fade" transition="in">
                                      <p:cBhvr>
                                        <p:cTn dur="1000"/>
                                        <p:tgtEl>
                                          <p:spTgt spid="3514"/>
                                        </p:tgtEl>
                                      </p:cBhvr>
                                    </p:animEffect>
                                  </p:childTnLst>
                                </p:cTn>
                              </p:par>
                              <p:par>
                                <p:cTn fill="hold" nodeType="withEffect" presetClass="entr" presetID="10" presetSubtype="0">
                                  <p:stCondLst>
                                    <p:cond delay="0"/>
                                  </p:stCondLst>
                                  <p:childTnLst>
                                    <p:set>
                                      <p:cBhvr>
                                        <p:cTn dur="1" fill="hold">
                                          <p:stCondLst>
                                            <p:cond delay="0"/>
                                          </p:stCondLst>
                                        </p:cTn>
                                        <p:tgtEl>
                                          <p:spTgt spid="3515"/>
                                        </p:tgtEl>
                                        <p:attrNameLst>
                                          <p:attrName>style.visibility</p:attrName>
                                        </p:attrNameLst>
                                      </p:cBhvr>
                                      <p:to>
                                        <p:strVal val="visible"/>
                                      </p:to>
                                    </p:set>
                                    <p:animEffect filter="fade" transition="in">
                                      <p:cBhvr>
                                        <p:cTn dur="2000"/>
                                        <p:tgtEl>
                                          <p:spTgt spid="35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9" name="Shape 3519"/>
        <p:cNvGrpSpPr/>
        <p:nvPr/>
      </p:nvGrpSpPr>
      <p:grpSpPr>
        <a:xfrm>
          <a:off x="0" y="0"/>
          <a:ext cx="0" cy="0"/>
          <a:chOff x="0" y="0"/>
          <a:chExt cx="0" cy="0"/>
        </a:xfrm>
      </p:grpSpPr>
      <p:sp>
        <p:nvSpPr>
          <p:cNvPr id="3520" name="Google Shape;3520;p98"/>
          <p:cNvSpPr txBox="1"/>
          <p:nvPr>
            <p:ph type="title"/>
          </p:nvPr>
        </p:nvSpPr>
        <p:spPr>
          <a:xfrm>
            <a:off x="1221532" y="-99392"/>
            <a:ext cx="7924800" cy="11430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b="1" lang="el-GR" cap="none">
                <a:solidFill>
                  <a:srgbClr val="ECC475"/>
                </a:solidFill>
              </a:rPr>
              <a:t>Η εκκλησία στον αγώνα για τη λευτεριά</a:t>
            </a:r>
            <a:endParaRPr b="1" cap="none">
              <a:solidFill>
                <a:srgbClr val="ECC475"/>
              </a:solidFill>
            </a:endParaRPr>
          </a:p>
        </p:txBody>
      </p:sp>
      <p:pic>
        <p:nvPicPr>
          <p:cNvPr descr="Αποτέλεσμα εικόνας για γενοκτονια ποντιων ομιλια" id="3521" name="Google Shape;3521;p98"/>
          <p:cNvPicPr preferRelativeResize="0"/>
          <p:nvPr/>
        </p:nvPicPr>
        <p:blipFill rotWithShape="1">
          <a:blip r:embed="rId3">
            <a:alphaModFix/>
          </a:blip>
          <a:srcRect b="0" l="0" r="0" t="0"/>
          <a:stretch/>
        </p:blipFill>
        <p:spPr>
          <a:xfrm>
            <a:off x="755650" y="1700213"/>
            <a:ext cx="7119938" cy="41275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DEBCF"/>
            </a:gs>
            <a:gs pos="50000">
              <a:srgbClr val="9CB86E"/>
            </a:gs>
            <a:gs pos="100000">
              <a:srgbClr val="156B13"/>
            </a:gs>
          </a:gsLst>
          <a:lin ang="5400000" scaled="0"/>
        </a:gradFill>
      </p:bgPr>
    </p:bg>
    <p:spTree>
      <p:nvGrpSpPr>
        <p:cNvPr id="3525" name="Shape 3525"/>
        <p:cNvGrpSpPr/>
        <p:nvPr/>
      </p:nvGrpSpPr>
      <p:grpSpPr>
        <a:xfrm>
          <a:off x="0" y="0"/>
          <a:ext cx="0" cy="0"/>
          <a:chOff x="0" y="0"/>
          <a:chExt cx="0" cy="0"/>
        </a:xfrm>
      </p:grpSpPr>
      <p:sp>
        <p:nvSpPr>
          <p:cNvPr id="3526" name="Google Shape;3526;p9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pic>
        <p:nvPicPr>
          <p:cNvPr descr="http://www.akrites.de/style/pontos/antartis-2.jpg" id="3527" name="Google Shape;3527;p99"/>
          <p:cNvPicPr preferRelativeResize="0"/>
          <p:nvPr/>
        </p:nvPicPr>
        <p:blipFill rotWithShape="1">
          <a:blip r:embed="rId3">
            <a:alphaModFix/>
          </a:blip>
          <a:srcRect b="0" l="0" r="0" t="0"/>
          <a:stretch/>
        </p:blipFill>
        <p:spPr>
          <a:xfrm>
            <a:off x="387812" y="1052736"/>
            <a:ext cx="7885531" cy="4392488"/>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27"/>
                                        </p:tgtEl>
                                        <p:attrNameLst>
                                          <p:attrName>style.visibility</p:attrName>
                                        </p:attrNameLst>
                                      </p:cBhvr>
                                      <p:to>
                                        <p:strVal val="visible"/>
                                      </p:to>
                                    </p:set>
                                    <p:animEffect filter="fade" transition="in">
                                      <p:cBhvr>
                                        <p:cTn dur="2000"/>
                                        <p:tgtEl>
                                          <p:spTgt spid="35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Αποκορύφωμα">
  <a:themeElements>
    <a:clrScheme name="Αποκορύφωμα">
      <a:dk1>
        <a:srgbClr val="000000"/>
      </a:dk1>
      <a:lt1>
        <a:srgbClr val="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4_Μετρό">
  <a:themeElements>
    <a:clrScheme name="Μετρό">
      <a:dk1>
        <a:srgbClr val="000000"/>
      </a:dk1>
      <a:lt1>
        <a:srgbClr val="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Μετρό">
  <a:themeElements>
    <a:clrScheme name="Μετρό">
      <a:dk1>
        <a:srgbClr val="000000"/>
      </a:dk1>
      <a:lt1>
        <a:srgbClr val="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name="Εξώφυλλο">
  <a:themeElements>
    <a:clrScheme name="Εξώφυλλο">
      <a:dk1>
        <a:srgbClr val="000000"/>
      </a:dk1>
      <a:lt1>
        <a:srgbClr val="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xmlns:r="http://schemas.openxmlformats.org/officeDocument/2006/relationships" name="2_Θέμα του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4.xml><?xml version="1.0" encoding="utf-8"?>
<a:theme xmlns:a="http://schemas.openxmlformats.org/drawingml/2006/main" xmlns:r="http://schemas.openxmlformats.org/officeDocument/2006/relationships" name="2_Χαρτί">
  <a:themeElements>
    <a:clrScheme name="Χαρτί">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5.xml><?xml version="1.0" encoding="utf-8"?>
<a:theme xmlns:a="http://schemas.openxmlformats.org/drawingml/2006/main" xmlns:r="http://schemas.openxmlformats.org/officeDocument/2006/relationships" name="4_Χαρτί">
  <a:themeElements>
    <a:clrScheme name="Χαρτί">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6.xml><?xml version="1.0" encoding="utf-8"?>
<a:theme xmlns:a="http://schemas.openxmlformats.org/drawingml/2006/main" xmlns:r="http://schemas.openxmlformats.org/officeDocument/2006/relationships" name="4_Θέμα του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7.xml><?xml version="1.0" encoding="utf-8"?>
<a:theme xmlns:a="http://schemas.openxmlformats.org/drawingml/2006/main" xmlns:r="http://schemas.openxmlformats.org/officeDocument/2006/relationships" name="Χαρτί">
  <a:themeElements>
    <a:clrScheme name="Χαρτί">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8.xml><?xml version="1.0" encoding="utf-8"?>
<a:theme xmlns:a="http://schemas.openxmlformats.org/drawingml/2006/main" xmlns:r="http://schemas.openxmlformats.org/officeDocument/2006/relationships" name="Λειτουργική μονάδα">
  <a:themeElements>
    <a:clrScheme name="Λειτουργική μονάδα">
      <a:dk1>
        <a:srgbClr val="000000"/>
      </a:dk1>
      <a:lt1>
        <a:srgbClr val="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9.xml><?xml version="1.0" encoding="utf-8"?>
<a:theme xmlns:a="http://schemas.openxmlformats.org/drawingml/2006/main" xmlns:r="http://schemas.openxmlformats.org/officeDocument/2006/relationships" name="5_Θέμα του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Θέμα του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0.xml><?xml version="1.0" encoding="utf-8"?>
<a:theme xmlns:a="http://schemas.openxmlformats.org/drawingml/2006/main" xmlns:r="http://schemas.openxmlformats.org/officeDocument/2006/relationships" name="1_Αφθονία">
  <a:themeElements>
    <a:clrScheme name="Αφθονία">
      <a:dk1>
        <a:srgbClr val="000000"/>
      </a:dk1>
      <a:lt1>
        <a:srgbClr val="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1.xml><?xml version="1.0" encoding="utf-8"?>
<a:theme xmlns:a="http://schemas.openxmlformats.org/drawingml/2006/main" xmlns:r="http://schemas.openxmlformats.org/officeDocument/2006/relationships" name="2_Λειτουργική μονάδα">
  <a:themeElements>
    <a:clrScheme name="Λειτουργική μονάδα">
      <a:dk1>
        <a:srgbClr val="000000"/>
      </a:dk1>
      <a:lt1>
        <a:srgbClr val="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2.xml><?xml version="1.0" encoding="utf-8"?>
<a:theme xmlns:a="http://schemas.openxmlformats.org/drawingml/2006/main" xmlns:r="http://schemas.openxmlformats.org/officeDocument/2006/relationships" name="Ορίζοντας">
  <a:themeElements>
    <a:clrScheme name="Ορίζοντας">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3.xml><?xml version="1.0" encoding="utf-8"?>
<a:theme xmlns:a="http://schemas.openxmlformats.org/drawingml/2006/main" xmlns:r="http://schemas.openxmlformats.org/officeDocument/2006/relationships" name="1_Θέμα του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4.xml><?xml version="1.0" encoding="utf-8"?>
<a:theme xmlns:a="http://schemas.openxmlformats.org/drawingml/2006/main" xmlns:r="http://schemas.openxmlformats.org/officeDocument/2006/relationships"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5.xml><?xml version="1.0" encoding="utf-8"?>
<a:theme xmlns:a="http://schemas.openxmlformats.org/drawingml/2006/main" xmlns:r="http://schemas.openxmlformats.org/officeDocument/2006/relationships" name="Πνοή">
  <a:themeElements>
    <a:clrScheme name="Πνοή">
      <a:dk1>
        <a:srgbClr val="000000"/>
      </a:dk1>
      <a:lt1>
        <a:srgbClr val="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6.xml><?xml version="1.0" encoding="utf-8"?>
<a:theme xmlns:a="http://schemas.openxmlformats.org/drawingml/2006/main" xmlns:r="http://schemas.openxmlformats.org/officeDocument/2006/relationships" name="3_Λειτουργική μονάδα">
  <a:themeElements>
    <a:clrScheme name="Λειτουργική μονάδα">
      <a:dk1>
        <a:srgbClr val="000000"/>
      </a:dk1>
      <a:lt1>
        <a:srgbClr val="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7.xml><?xml version="1.0" encoding="utf-8"?>
<a:theme xmlns:a="http://schemas.openxmlformats.org/drawingml/2006/main" xmlns:r="http://schemas.openxmlformats.org/officeDocument/2006/relationships" name="1_Χαρτί">
  <a:themeElements>
    <a:clrScheme name="Χαρτί">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8.xml><?xml version="1.0" encoding="utf-8"?>
<a:theme xmlns:a="http://schemas.openxmlformats.org/drawingml/2006/main" xmlns:r="http://schemas.openxmlformats.org/officeDocument/2006/relationships" name="2_Αφθονία">
  <a:themeElements>
    <a:clrScheme name="Αφθονία">
      <a:dk1>
        <a:srgbClr val="000000"/>
      </a:dk1>
      <a:lt1>
        <a:srgbClr val="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9.xml><?xml version="1.0" encoding="utf-8"?>
<a:theme xmlns:a="http://schemas.openxmlformats.org/drawingml/2006/main" xmlns:r="http://schemas.openxmlformats.org/officeDocument/2006/relationships" name="1_Default Design">
  <a:themeElements>
    <a:clrScheme name="Default Design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Λειτουργική μονάδα">
  <a:themeElements>
    <a:clrScheme name="Λειτουργική μονάδα">
      <a:dk1>
        <a:srgbClr val="000000"/>
      </a:dk1>
      <a:lt1>
        <a:srgbClr val="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0.xml><?xml version="1.0" encoding="utf-8"?>
<a:theme xmlns:a="http://schemas.openxmlformats.org/drawingml/2006/main" xmlns:r="http://schemas.openxmlformats.org/officeDocument/2006/relationships" name="3_Χαρτί">
  <a:themeElements>
    <a:clrScheme name="Χαρτί">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1.xml><?xml version="1.0" encoding="utf-8"?>
<a:theme xmlns:a="http://schemas.openxmlformats.org/drawingml/2006/main" xmlns:r="http://schemas.openxmlformats.org/officeDocument/2006/relationships" name="Δημοτικός">
  <a:themeElements>
    <a:clrScheme name="Δημοτικός">
      <a:dk1>
        <a:srgbClr val="000000"/>
      </a:dk1>
      <a:lt1>
        <a:srgbClr val="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Default Design">
  <a:themeElements>
    <a:clrScheme name="Default Design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2_Μετρό">
  <a:themeElements>
    <a:clrScheme name="Μετρό">
      <a:dk1>
        <a:srgbClr val="000000"/>
      </a:dk1>
      <a:lt1>
        <a:srgbClr val="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_Μετρό">
  <a:themeElements>
    <a:clrScheme name="Μετρό">
      <a:dk1>
        <a:srgbClr val="000000"/>
      </a:dk1>
      <a:lt1>
        <a:srgbClr val="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Αφθονία">
  <a:themeElements>
    <a:clrScheme name="Αφθονία">
      <a:dk1>
        <a:srgbClr val="000000"/>
      </a:dk1>
      <a:lt1>
        <a:srgbClr val="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3_Μετρό">
  <a:themeElements>
    <a:clrScheme name="Μετρό">
      <a:dk1>
        <a:srgbClr val="000000"/>
      </a:dk1>
      <a:lt1>
        <a:srgbClr val="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3_Θέμα του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Override1.xml><?xml version="1.0" encoding="utf-8"?>
<a:themeOverride xmlns:a="http://schemas.openxmlformats.org/drawingml/2006/main" xmlns:r="http://schemas.openxmlformats.org/officeDocument/2006/relationships">
  <a:clrScheme name="Λειτουργική μονάδα">
    <a:dk1>
      <a:srgbClr val="000000"/>
    </a:dk1>
    <a:lt1>
      <a:srgbClr val="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0.xml><?xml version="1.0" encoding="utf-8"?>
<a:themeOverride xmlns:a="http://schemas.openxmlformats.org/drawingml/2006/main" xmlns:r="http://schemas.openxmlformats.org/officeDocument/2006/relationships">
  <a:clrScheme name="Αφθονία">
    <a:dk1>
      <a:srgbClr val="000000"/>
    </a:dk1>
    <a:lt1>
      <a:srgbClr val="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themeOverride>
</file>

<file path=ppt/theme/themeOverride11.xml><?xml version="1.0" encoding="utf-8"?>
<a:themeOverride xmlns:a="http://schemas.openxmlformats.org/drawingml/2006/main" xmlns:r="http://schemas.openxmlformats.org/officeDocument/2006/relationships">
  <a:clrScheme name="Λειτουργική μονάδα">
    <a:dk1>
      <a:srgbClr val="000000"/>
    </a:dk1>
    <a:lt1>
      <a:srgbClr val="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2.xml><?xml version="1.0" encoding="utf-8"?>
<a:themeOverride xmlns:a="http://schemas.openxmlformats.org/drawingml/2006/main" xmlns:r="http://schemas.openxmlformats.org/officeDocument/2006/relationships">
  <a:clrScheme name="Λειτουργική μονάδα">
    <a:dk1>
      <a:srgbClr val="000000"/>
    </a:dk1>
    <a:lt1>
      <a:srgbClr val="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3.xml><?xml version="1.0" encoding="utf-8"?>
<a:themeOverride xmlns:a="http://schemas.openxmlformats.org/drawingml/2006/main" xmlns:r="http://schemas.openxmlformats.org/officeDocument/2006/relationship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themeOverride>
</file>

<file path=ppt/theme/themeOverride2.xml><?xml version="1.0" encoding="utf-8"?>
<a:themeOverride xmlns:a="http://schemas.openxmlformats.org/drawingml/2006/main" xmlns:r="http://schemas.openxmlformats.org/officeDocument/2006/relationships">
  <a:clrScheme name="Λειτουργική μονάδα">
    <a:dk1>
      <a:srgbClr val="000000"/>
    </a:dk1>
    <a:lt1>
      <a:srgbClr val="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xml><?xml version="1.0" encoding="utf-8"?>
<a:themeOverride xmlns:a="http://schemas.openxmlformats.org/drawingml/2006/main" xmlns:r="http://schemas.openxmlformats.org/officeDocument/2006/relationships">
  <a:clrScheme name="Λειτουργική μονάδα">
    <a:dk1>
      <a:srgbClr val="000000"/>
    </a:dk1>
    <a:lt1>
      <a:srgbClr val="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4.xml><?xml version="1.0" encoding="utf-8"?>
<a:themeOverride xmlns:a="http://schemas.openxmlformats.org/drawingml/2006/main" xmlns:r="http://schemas.openxmlformats.org/officeDocument/2006/relationships">
  <a:clrScheme name="Λειτουργική μονάδα">
    <a:dk1>
      <a:srgbClr val="000000"/>
    </a:dk1>
    <a:lt1>
      <a:srgbClr val="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5.xml><?xml version="1.0" encoding="utf-8"?>
<a:themeOverride xmlns:a="http://schemas.openxmlformats.org/drawingml/2006/main" xmlns:r="http://schemas.openxmlformats.org/officeDocument/2006/relationships">
  <a:clrScheme name="Εξώφυλλο">
    <a:dk1>
      <a:srgbClr val="000000"/>
    </a:dk1>
    <a:lt1>
      <a:srgbClr val="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ppt/theme/themeOverride6.xml><?xml version="1.0" encoding="utf-8"?>
<a:themeOverride xmlns:a="http://schemas.openxmlformats.org/drawingml/2006/main" xmlns:r="http://schemas.openxmlformats.org/officeDocument/2006/relationships">
  <a:clrScheme name="Λειτουργική μονάδα">
    <a:dk1>
      <a:srgbClr val="000000"/>
    </a:dk1>
    <a:lt1>
      <a:srgbClr val="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7.xml><?xml version="1.0" encoding="utf-8"?>
<a:themeOverride xmlns:a="http://schemas.openxmlformats.org/drawingml/2006/main" xmlns:r="http://schemas.openxmlformats.org/officeDocument/2006/relationships">
  <a:clrScheme name="Λειτουργική μονάδα">
    <a:dk1>
      <a:srgbClr val="000000"/>
    </a:dk1>
    <a:lt1>
      <a:srgbClr val="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8.xml><?xml version="1.0" encoding="utf-8"?>
<a:themeOverride xmlns:a="http://schemas.openxmlformats.org/drawingml/2006/main" xmlns:r="http://schemas.openxmlformats.org/officeDocument/2006/relationships">
  <a:clrScheme name="Αφθονία">
    <a:dk1>
      <a:srgbClr val="000000"/>
    </a:dk1>
    <a:lt1>
      <a:srgbClr val="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themeOverride>
</file>

<file path=ppt/theme/themeOverride9.xml><?xml version="1.0" encoding="utf-8"?>
<a:themeOverride xmlns:a="http://schemas.openxmlformats.org/drawingml/2006/main" xmlns:r="http://schemas.openxmlformats.org/officeDocument/2006/relationships">
  <a:clrScheme name="Αφθονία">
    <a:dk1>
      <a:srgbClr val="000000"/>
    </a:dk1>
    <a:lt1>
      <a:srgbClr val="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themeOverrid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2014-05-23T15:41:55Z</dcterms:created>
  <dc:creator>User</dc:creator>
</cp:coreProperties>
</file>