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B0C5-9623-469F-92E3-366106A9E5F0}" type="datetimeFigureOut">
              <a:rPr lang="el-GR" smtClean="0"/>
              <a:pPr/>
              <a:t>5/14/13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6DBE-0A84-450A-889C-DEEAEF3DFA6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My pictures\2 0 0 3\Διάφορα\μετακατασκηνωτική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85720" y="5340036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4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Στην αναστάσιμη χαρά</a:t>
            </a:r>
          </a:p>
          <a:p>
            <a:pPr algn="ctr"/>
            <a:r>
              <a:rPr lang="el-GR" sz="4400" b="1" spc="150" dirty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φ</a:t>
            </a:r>
            <a:r>
              <a:rPr lang="el-GR" sz="44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υτρώνουν μέσα μας φτερά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y pictures\2 0 0 4\Διάφορα\τοπία\Milos-Paros 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214282" y="528834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Άνοιξη μπήκε για καλά</a:t>
            </a:r>
          </a:p>
          <a:p>
            <a:pPr algn="ctr"/>
            <a:r>
              <a:rPr lang="el-G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κι η θάλασσα παιζογελά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ing-flower-wallpaper_1024x768_29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1654"/>
            <a:ext cx="9144000" cy="7979654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685800" y="-15240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κι ανθίζουν κήποι, εντός μου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hotos\3 ιεράρχες 2009\Χριστός\angel tafos.jpg"/>
          <p:cNvPicPr>
            <a:picLocks noChangeAspect="1" noChangeArrowheads="1"/>
          </p:cNvPicPr>
          <p:nvPr/>
        </p:nvPicPr>
        <p:blipFill>
          <a:blip r:embed="rId2"/>
          <a:srcRect t="11458"/>
          <a:stretch>
            <a:fillRect/>
          </a:stretch>
        </p:blipFill>
        <p:spPr bwMode="auto">
          <a:xfrm>
            <a:off x="1000100" y="-1"/>
            <a:ext cx="7215238" cy="6882857"/>
          </a:xfrm>
          <a:prstGeom prst="rect">
            <a:avLst/>
          </a:prstGeom>
          <a:noFill/>
        </p:spPr>
      </p:pic>
      <p:sp>
        <p:nvSpPr>
          <p:cNvPr id="2" name="1 - Ορθογώνιο"/>
          <p:cNvSpPr/>
          <p:nvPr/>
        </p:nvSpPr>
        <p:spPr>
          <a:xfrm>
            <a:off x="428596" y="5411450"/>
            <a:ext cx="835823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400" b="1" spc="50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Πλάκες, που στέκατε βαριές</a:t>
            </a:r>
          </a:p>
          <a:p>
            <a:pPr algn="ctr"/>
            <a:r>
              <a:rPr lang="el-GR" sz="4400" b="1" spc="50" dirty="0" smtClean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στα μνήματα και στις καρδιές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hotos\3 ιεράρχες 2009\Χριστός\Anastasi1 - Αντίγραφ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43866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142844" y="6027003"/>
            <a:ext cx="8643998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solidFill>
                  <a:srgbClr val="EEECE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σας έσπασε ο Χριστός μου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My pictures\2 0 0 4\Διάφορα\αγιογραφίες\αγιογραφίες 46.JPG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1000099" y="0"/>
            <a:ext cx="7375473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500034" y="528834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κι αντάμα ξεκινάμε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για κάποιες χώρες μακρινές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hotos\3 ιεράρχες 2009\Χριστός\jezus-christ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500034" y="528834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που τόσες γνώριμες φωνές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μας προσκαλούν να πάμε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y pictures\2 0 0 5\διάφορα\αγιογραφίες\IMG_0211.JPG"/>
          <p:cNvPicPr>
            <a:picLocks noChangeAspect="1" noChangeArrowheads="1"/>
          </p:cNvPicPr>
          <p:nvPr/>
        </p:nvPicPr>
        <p:blipFill>
          <a:blip r:embed="rId2"/>
          <a:srcRect t="2636" r="26171" b="25390"/>
          <a:stretch>
            <a:fillRect/>
          </a:stretch>
        </p:blipFill>
        <p:spPr bwMode="auto">
          <a:xfrm>
            <a:off x="1142976" y="0"/>
            <a:ext cx="7000924" cy="6871398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500034" y="528834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Όλοι μαζί κι είν’ η φωτιά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στην τρισευδαίμονη ματιά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pictures\2 0 0 6\Κως\IMG_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214282" y="528834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και λάμπει γύρω η πλάση.</a:t>
            </a:r>
          </a:p>
          <a:p>
            <a:pPr algn="ctr"/>
            <a:r>
              <a:rPr lang="el-G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Δόξα, ωσαννά στον Πλαστουργό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otos\3 ιεράρχες 2009\Χριστός\ΚΑΛΟΣ ΠΟΙΜΗΝ_1.jpg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785786" y="-1"/>
            <a:ext cx="7643866" cy="687945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14282" y="528834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Που ’ρθε με λόγο και σταυρό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τον κόσμο ν’ αναπλάσει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y pictures\2 0 0 4\Διάφορα\λουλούδια\DSC0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214282" y="528834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Άνοιξη μπήκε για καλά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κι η αγράμπελη μοσχοβολά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215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643042" y="-7146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κι η πασχαλιά ευωδιάζει.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My pictures\2 0 0 4\Διάφορα\αγιογραφίες\αγιογραφίες 48.JPG"/>
          <p:cNvPicPr>
            <a:picLocks noChangeAspect="1" noChangeArrowheads="1"/>
          </p:cNvPicPr>
          <p:nvPr/>
        </p:nvPicPr>
        <p:blipFill>
          <a:blip r:embed="rId2"/>
          <a:srcRect t="21875"/>
          <a:stretch>
            <a:fillRect/>
          </a:stretch>
        </p:blipFill>
        <p:spPr bwMode="auto">
          <a:xfrm>
            <a:off x="1214414" y="0"/>
            <a:ext cx="6786610" cy="6892668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285720" y="454967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Πήδα και χόρευε, ψυχή,</a:t>
            </a:r>
          </a:p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που σ’ έλιωσε η απαντοχή</a:t>
            </a:r>
          </a:p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και το πικρό μαράζι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113</Words>
  <Application>Microsoft Macintosh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geohour</dc:creator>
  <cp:lastModifiedBy>admin</cp:lastModifiedBy>
  <cp:revision>21</cp:revision>
  <dcterms:created xsi:type="dcterms:W3CDTF">2013-05-14T09:20:09Z</dcterms:created>
  <dcterms:modified xsi:type="dcterms:W3CDTF">2013-05-14T09:23:28Z</dcterms:modified>
</cp:coreProperties>
</file>