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61" r:id="rId6"/>
    <p:sldId id="262" r:id="rId7"/>
    <p:sldId id="279" r:id="rId8"/>
    <p:sldId id="268" r:id="rId9"/>
    <p:sldId id="280" r:id="rId10"/>
    <p:sldId id="270" r:id="rId11"/>
    <p:sldId id="271" r:id="rId12"/>
    <p:sldId id="272" r:id="rId13"/>
    <p:sldId id="275" r:id="rId14"/>
    <p:sldId id="281" r:id="rId15"/>
    <p:sldId id="277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l_expolio_del_greco_catedral_de_tole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-1"/>
            <a:ext cx="4680520" cy="68219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0"/>
            <a:ext cx="543296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nasta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92970439zUqSEb_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θ.κοινωνία π΄ ινακα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leitoyr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6" descr="κερ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20480" y="3494081"/>
            <a:ext cx="4860032" cy="375134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kyrios069.jpg"/>
          <p:cNvPicPr>
            <a:picLocks noChangeAspect="1"/>
          </p:cNvPicPr>
          <p:nvPr/>
        </p:nvPicPr>
        <p:blipFill>
          <a:blip r:embed="rId2" cstate="print"/>
          <a:srcRect b="43700"/>
          <a:stretch>
            <a:fillRect/>
          </a:stretch>
        </p:blipFill>
        <p:spPr>
          <a:xfrm>
            <a:off x="467543" y="0"/>
            <a:ext cx="830496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ΑΛΟΣ ΠΟΙΜΗΝ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-27384"/>
            <a:ext cx="5223452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ormal_ag_sofia_%2828%29.jpg"/>
          <p:cNvPicPr>
            <a:picLocks noChangeAspect="1"/>
          </p:cNvPicPr>
          <p:nvPr/>
        </p:nvPicPr>
        <p:blipFill>
          <a:blip r:embed="rId2" cstate="print"/>
          <a:srcRect b="-682"/>
          <a:stretch>
            <a:fillRect/>
          </a:stretch>
        </p:blipFill>
        <p:spPr>
          <a:xfrm>
            <a:off x="2339752" y="-27384"/>
            <a:ext cx="4608512" cy="69668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0"/>
            <a:ext cx="544068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γεννησ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1194-o_kirios_prin_tin_dimosia_drasi_tou.jpg"/>
          <p:cNvPicPr>
            <a:picLocks noChangeAspect="1"/>
          </p:cNvPicPr>
          <p:nvPr/>
        </p:nvPicPr>
        <p:blipFill>
          <a:blip r:embed="rId2" cstate="print"/>
          <a:srcRect l="1058" r="1058" b="16400"/>
          <a:stretch>
            <a:fillRect/>
          </a:stretch>
        </p:blipFill>
        <p:spPr>
          <a:xfrm>
            <a:off x="1835696" y="0"/>
            <a:ext cx="551260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αμαρείτιδ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hrist_peter-walking_on_water_ceb8-cebcceb1cf84ceb8ceb1ceafcebfcf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33" y="-1"/>
            <a:ext cx="9103067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and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6138"/>
            <a:ext cx="9144000" cy="5845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yrios069.jpg"/>
          <p:cNvPicPr>
            <a:picLocks noChangeAspect="1"/>
          </p:cNvPicPr>
          <p:nvPr/>
        </p:nvPicPr>
        <p:blipFill>
          <a:blip r:embed="rId2" cstate="print"/>
          <a:srcRect l="28439" t="54200" r="3798"/>
          <a:stretch>
            <a:fillRect/>
          </a:stretch>
        </p:blipFill>
        <p:spPr>
          <a:xfrm>
            <a:off x="1115616" y="0"/>
            <a:ext cx="691779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ΜΗΤΣΟΠΟΥΛΟΣ\Desktop\megaliteta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852" y="0"/>
            <a:ext cx="66934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_gift_for_jesus.jpg"/>
          <p:cNvPicPr>
            <a:picLocks noChangeAspect="1"/>
          </p:cNvPicPr>
          <p:nvPr/>
        </p:nvPicPr>
        <p:blipFill>
          <a:blip r:embed="rId2" cstate="print"/>
          <a:srcRect r="1266"/>
          <a:stretch>
            <a:fillRect/>
          </a:stretch>
        </p:blipFill>
        <p:spPr>
          <a:xfrm>
            <a:off x="1835696" y="-1"/>
            <a:ext cx="5616624" cy="68434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0</Words>
  <Application>Microsoft Office PowerPoint</Application>
  <PresentationFormat>Προβολή στην οθόνη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makis</dc:creator>
  <cp:lastModifiedBy>ΜΗΤΣΟΠΟΥΛΟΣ</cp:lastModifiedBy>
  <cp:revision>14</cp:revision>
  <dcterms:created xsi:type="dcterms:W3CDTF">2011-05-12T19:30:02Z</dcterms:created>
  <dcterms:modified xsi:type="dcterms:W3CDTF">2011-05-21T08:42:01Z</dcterms:modified>
</cp:coreProperties>
</file>