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9" r:id="rId4"/>
    <p:sldId id="270" r:id="rId5"/>
    <p:sldId id="271" r:id="rId6"/>
    <p:sldId id="272" r:id="rId7"/>
    <p:sldId id="275" r:id="rId8"/>
    <p:sldId id="276" r:id="rId9"/>
    <p:sldId id="273" r:id="rId10"/>
    <p:sldId id="257" r:id="rId11"/>
    <p:sldId id="277" r:id="rId12"/>
    <p:sldId id="274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F8BD-1DDE-4B3F-A595-5497DBC7BD39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55D7-C1E0-4C94-9B58-3C8EBD09F01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E35C-FB81-445F-B172-08580358F0F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6225-267A-4695-AF36-A15604A649E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827BC-0285-4320-8E71-72AFA5D5E09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6C67-A5E2-4AD6-816D-B18FE7C55A2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DEA52-081D-4331-ACED-5A889C20CB9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85459-8A65-46F4-8313-ECBF44B4AE2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87B7-BAD6-4061-A26B-33A1666D416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510C-F712-411D-B5D5-81F23634B28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2C33-FFE4-4B92-84E3-8A367C9B4077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13AF24-7BB2-4929-872A-B96579B569BD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ΜΗΤΣΟΠΟΥΛΟΣ\Desktop\ΣΤΕΡΓΙΟΣ\εικόνες\ΕΠΙΛΟΓΕΣ\επεξεργασμένες εικόνες\σααα.jpg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77850" y="332656"/>
            <a:ext cx="52036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Πόσες μέρες </a:t>
            </a:r>
          </a:p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διαρκεί το </a:t>
            </a:r>
            <a:r>
              <a:rPr lang="el-GR" sz="4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Τρώδιο</a:t>
            </a:r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endParaRPr lang="el-GR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856311" y="3861048"/>
            <a:ext cx="1040670" cy="101566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70</a:t>
            </a:r>
            <a:endParaRPr lang="el-GR" sz="6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ΜΗΤΣΟΠΟΥΛΟΣ\Desktop\ΣΤΕΡΓΙΟΣ\εικόνες\ΕΠΙΛΟΓΕΣ\επεξεργασμένες εικόνες\σααα.jpg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95536" y="0"/>
            <a:ext cx="83465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Ποιά είναι η δέκατη εβδομάδα </a:t>
            </a:r>
          </a:p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του Τριωδίου;</a:t>
            </a:r>
            <a:endParaRPr lang="el-GR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2492896"/>
            <a:ext cx="3227165" cy="156966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Η Μεγάλη </a:t>
            </a:r>
          </a:p>
          <a:p>
            <a:pPr algn="ctr"/>
            <a:r>
              <a:rPr lang="el-GR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Εβδομάδα</a:t>
            </a:r>
            <a:endParaRPr lang="el-GR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5 - Εικόνα" descr="Untitled9819m-1.jpg"/>
          <p:cNvPicPr>
            <a:picLocks noChangeAspect="1"/>
          </p:cNvPicPr>
          <p:nvPr/>
        </p:nvPicPr>
        <p:blipFill>
          <a:blip r:embed="rId3" cstate="print"/>
          <a:srcRect t="30324"/>
          <a:stretch>
            <a:fillRect/>
          </a:stretch>
        </p:blipFill>
        <p:spPr>
          <a:xfrm>
            <a:off x="3059832" y="1700808"/>
            <a:ext cx="6070049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ΜΗΤΣΟΠΟΥΛΟΣ\Desktop\ΣΤΕΡΓΙΟΣ\εικόνες\ΕΠΙΛΟΓΕΣ\επεξεργασμένες εικόνες\σααα.jpg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86985" y="188640"/>
            <a:ext cx="87463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Ποια μέρα τελειώνει το Τριώδιο;</a:t>
            </a:r>
            <a:endParaRPr lang="el-GR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79512" y="2492896"/>
            <a:ext cx="2990049" cy="7078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Μ. Σάββατο</a:t>
            </a:r>
            <a:endParaRPr lang="el-GR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ΜΗΤΣΟΠΟΥΛΟΣ\Desktop\ΣΤΕΡΓΙΟΣ\εικόνες\ΕΠΙΛΟΓΕΣ\επεξεργασμένες εικόνες\σααα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857034" y="188640"/>
            <a:ext cx="7406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Πώς ονομάζεται η Κυριακή</a:t>
            </a:r>
          </a:p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που αρχίζει το Τριώδιο;</a:t>
            </a:r>
            <a:endParaRPr lang="el-GR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-36512" y="2564904"/>
            <a:ext cx="5606663" cy="132343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Κυριακή του Τελώνου </a:t>
            </a:r>
          </a:p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και Φαρισαίου</a:t>
            </a:r>
            <a:endParaRPr lang="el-GR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9218" name="Picture 2" descr="http://vatopaidi.files.wordpress.com/2010/01/pharisee-and-tax-coll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129197"/>
            <a:ext cx="2987824" cy="37288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ΜΗΤΣΟΠΟΥΛΟΣ\Desktop\ΣΤΕΡΓΙΟΣ\εικόνες\ΕΠΙΛΟΓΕΣ\επεξεργασμένες εικόνες\σααα.jpg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837803" y="188640"/>
            <a:ext cx="74446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Πώς ονομάζεται η δεύτερη </a:t>
            </a:r>
          </a:p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Κυριακή </a:t>
            </a:r>
            <a:r>
              <a:rPr lang="el-GR" sz="4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τουΤριωδίου</a:t>
            </a:r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endParaRPr lang="el-GR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-108520" y="2492896"/>
            <a:ext cx="5284395" cy="7078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Κυριακή του Ασώτου</a:t>
            </a:r>
            <a:endParaRPr lang="el-GR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194" name="Picture 2" descr="http://www.egolpion.com/img/eortes/aswtos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3300"/>
            <a:ext cx="4762500" cy="3314700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ΜΗΤΣΟΠΟΥΛΟΣ\Desktop\ΣΤΕΡΓΙΟΣ\εικόνες\ΕΠΙΛΟΓΕΣ\επεξεργασμένες εικόνες\σααα.jpg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273816" y="188640"/>
            <a:ext cx="65726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Πώς ονομάζεται η τρίτη</a:t>
            </a:r>
          </a:p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Κυριακή του Τριωδίου;</a:t>
            </a:r>
            <a:endParaRPr lang="el-GR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-36512" y="2564904"/>
            <a:ext cx="5444119" cy="132343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Κυριακή της Κρίσεως</a:t>
            </a:r>
          </a:p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(Απόκρεω)</a:t>
            </a:r>
            <a:endParaRPr lang="el-GR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170" name="Picture 2" descr="http://1.bp.blogspot.com/-wSGVFfzQN0A/TWfEBe2C2RI/AAAAAAAABQs/WdvJxipkIv8/s800/B-Parousia-2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39507"/>
            <a:ext cx="5040560" cy="3318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ΜΗΤΣΟΠΟΥΛΟΣ\Desktop\ΣΤΕΡΓΙΟΣ\εικόνες\ΕΠΙΛΟΓΕΣ\επεξεργασμένες εικόνες\σααα.jpg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-125238" y="188640"/>
            <a:ext cx="9521774" cy="7078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1.Κυριακή του Τελώνου και Φαρισαίου</a:t>
            </a:r>
            <a:endParaRPr lang="el-G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992922"/>
            <a:ext cx="5712398" cy="7078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2.Κυριακή του Ασώτου</a:t>
            </a:r>
            <a:endParaRPr lang="el-G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1772816"/>
            <a:ext cx="8712642" cy="7078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3.Κυριακή της Κρίσεως (Απόκρεω)</a:t>
            </a:r>
            <a:endParaRPr lang="el-G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53791" y="6150114"/>
            <a:ext cx="8490209" cy="7078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Κυριακή της Τυρινής (Συγγνώμης)</a:t>
            </a:r>
            <a:endParaRPr lang="el-GR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5496" y="2636912"/>
            <a:ext cx="91085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……………………..</a:t>
            </a:r>
            <a:endParaRPr lang="el-G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ΜΗΤΣΟΠΟΥΛΟΣ\Desktop\ΣΤΕΡΓΙΟΣ\εικόνες\ΕΠΙΛΟΓΕΣ\επεξεργασμένες εικόνες\σααα.jpg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628129" y="188640"/>
            <a:ext cx="78640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Πώς ονομάζεται η δεύτερη</a:t>
            </a:r>
          </a:p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Κυριακή της Μ. Σαρακοστής;</a:t>
            </a:r>
            <a:endParaRPr lang="el-GR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-36512" y="2564904"/>
            <a:ext cx="4466479" cy="193899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Κυριακή </a:t>
            </a:r>
          </a:p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Αγίου Γρηγορίου </a:t>
            </a:r>
          </a:p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του Παλαμά</a:t>
            </a:r>
          </a:p>
        </p:txBody>
      </p:sp>
      <p:pic>
        <p:nvPicPr>
          <p:cNvPr id="53250" name="Picture 2" descr="http://upload.wikimedia.org/wikipedia/commons/5/5e/Grigorios_Palam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20888"/>
            <a:ext cx="3059832" cy="424806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ΜΗΤΣΟΠΟΥΛΟΣ\Desktop\ΣΤΕΡΓΙΟΣ\εικόνες\ΕΠΙΛΟΓΕΣ\επεξεργασμένες εικόνες\σααα.jpg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-116789" y="188640"/>
            <a:ext cx="93538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Πώς ονομάζεται η πρώτη Κυριακή</a:t>
            </a:r>
          </a:p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της Μεγάλης Σαρακοστής;</a:t>
            </a:r>
            <a:endParaRPr lang="el-GR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-36512" y="2564904"/>
            <a:ext cx="4019049" cy="132343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Κυριακή </a:t>
            </a:r>
          </a:p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της Ορθοδοξίας</a:t>
            </a:r>
            <a:endParaRPr lang="el-GR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2226" name="Picture 2" descr="http://3.bp.blogspot.com/_QMD3uDrxxgM/SYoLNGhi6-I/AAAAAAAACNg/KLf3ocipYiM/s400/%CE%B1%CE%BD%CE%B1%CF%83%CF%84%CE%B7%CE%BB%CF%89%CF%83%CE%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708920"/>
            <a:ext cx="2980231" cy="39604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ΜΗΤΣΟΠΟΥΛΟΣ\Desktop\ΣΤΕΡΓΙΟΣ\εικόνες\ΕΠΙΛΟΓΕΣ\επεξεργασμένες εικόνες\σααα.jpg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69162" y="188640"/>
            <a:ext cx="89819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Πώς ονομάζεται η τρίτη Κυριακή</a:t>
            </a:r>
          </a:p>
          <a:p>
            <a:pPr algn="ctr"/>
            <a:r>
              <a:rPr lang="el-GR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της Μεγάλης Σαρακοστής;</a:t>
            </a:r>
            <a:endParaRPr lang="el-GR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2132856"/>
            <a:ext cx="5777031" cy="132343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Κυριακή της </a:t>
            </a:r>
          </a:p>
          <a:p>
            <a:r>
              <a:rPr lang="el-GR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Σταυροπροσκυνήσεως</a:t>
            </a:r>
            <a:endParaRPr lang="el-GR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Picture 10" descr="ύψωση 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267970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ΜΗΤΣΟΠΟΥΛΟΣ\Desktop\ΣΤΕΡΓΙΟΣ\εικόνες\ΕΠΙΛΟΓΕΣ\επεξεργασμένες εικόνες\σααα.jpg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6552" y="615659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3600" b="1" i="1" u="sng" dirty="0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Αγίου Ιωάννου της </a:t>
            </a:r>
            <a:r>
              <a:rPr lang="el-GR" sz="3600" b="1" i="1" u="sng" dirty="0" err="1" smtClean="0">
                <a:solidFill>
                  <a:schemeClr val="bg1">
                    <a:lumMod val="50000"/>
                  </a:schemeClr>
                </a:solidFill>
                <a:latin typeface="Palatino Linotype" pitchFamily="18" charset="0"/>
              </a:rPr>
              <a:t>Κλίμακος</a:t>
            </a:r>
            <a:endParaRPr lang="el-GR" sz="3600" b="1" i="1" u="sng" dirty="0" smtClean="0">
              <a:solidFill>
                <a:schemeClr val="bg1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0"/>
            <a:ext cx="84248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 b="1" dirty="0" smtClean="0">
                <a:solidFill>
                  <a:srgbClr val="C00000"/>
                </a:solidFill>
                <a:latin typeface="Palatino Linotype" pitchFamily="18" charset="0"/>
              </a:rPr>
              <a:t>Κυριακή της Ορθοδοξίας (Α)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 b="1" dirty="0" smtClean="0">
                <a:solidFill>
                  <a:srgbClr val="C00000"/>
                </a:solidFill>
                <a:latin typeface="Palatino Linotype" pitchFamily="18" charset="0"/>
              </a:rPr>
              <a:t>Κυριακή Αγίου Γρηγορίου του Παλαμά (Β)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 b="1" dirty="0" smtClean="0">
                <a:solidFill>
                  <a:srgbClr val="C00000"/>
                </a:solidFill>
                <a:latin typeface="Palatino Linotype" pitchFamily="18" charset="0"/>
              </a:rPr>
              <a:t>Κυριακή της Σταυροπροσκυνήσεως (Γ)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 b="1" dirty="0" smtClean="0">
                <a:solidFill>
                  <a:srgbClr val="C00000"/>
                </a:solidFill>
                <a:latin typeface="Palatino Linotype" pitchFamily="18" charset="0"/>
              </a:rPr>
              <a:t>Κυριακή ……………………………………….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 b="1" dirty="0" smtClean="0">
                <a:solidFill>
                  <a:srgbClr val="C00000"/>
                </a:solidFill>
                <a:latin typeface="Palatino Linotype" pitchFamily="18" charset="0"/>
              </a:rPr>
              <a:t>Κυριακή Οσίας Μαρίας της </a:t>
            </a:r>
            <a:r>
              <a:rPr lang="el-GR" sz="2800" b="1" dirty="0" err="1" smtClean="0">
                <a:solidFill>
                  <a:srgbClr val="C00000"/>
                </a:solidFill>
                <a:latin typeface="Palatino Linotype" pitchFamily="18" charset="0"/>
              </a:rPr>
              <a:t>Αιγυπτίας</a:t>
            </a:r>
            <a:r>
              <a:rPr lang="el-GR" sz="2800" b="1" dirty="0" smtClean="0">
                <a:solidFill>
                  <a:srgbClr val="C00000"/>
                </a:solidFill>
                <a:latin typeface="Palatino Linotype" pitchFamily="18" charset="0"/>
              </a:rPr>
              <a:t> (Ε)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 b="1" dirty="0" smtClean="0">
                <a:solidFill>
                  <a:srgbClr val="C00000"/>
                </a:solidFill>
                <a:latin typeface="Palatino Linotype" pitchFamily="18" charset="0"/>
              </a:rPr>
              <a:t>Κυριακή των Βαΐων (Στ)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l-GR" sz="2800" b="1" dirty="0" smtClean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6" name="Picture 8" descr="σάρωση0025"/>
          <p:cNvPicPr>
            <a:picLocks noChangeAspect="1" noChangeArrowheads="1"/>
          </p:cNvPicPr>
          <p:nvPr/>
        </p:nvPicPr>
        <p:blipFill>
          <a:blip r:embed="rId3" cstate="print">
            <a:lum bright="-6000" contrast="20000"/>
          </a:blip>
          <a:srcRect l="3215" r="2821"/>
          <a:stretch>
            <a:fillRect/>
          </a:stretch>
        </p:blipFill>
        <p:spPr bwMode="auto">
          <a:xfrm>
            <a:off x="6519221" y="3068960"/>
            <a:ext cx="2624779" cy="345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170</Words>
  <Application>Microsoft Office PowerPoint</Application>
  <PresentationFormat>Προβολή στην οθόνη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Θέμα του Office</vt:lpstr>
      <vt:lpstr>Default Design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ΜΗΤΣΟΠΟΥΛΟΣ</dc:creator>
  <cp:lastModifiedBy>ΕΛΕΝΗ</cp:lastModifiedBy>
  <cp:revision>8</cp:revision>
  <dcterms:created xsi:type="dcterms:W3CDTF">2011-03-04T11:25:41Z</dcterms:created>
  <dcterms:modified xsi:type="dcterms:W3CDTF">2015-03-27T18:51:01Z</dcterms:modified>
</cp:coreProperties>
</file>