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576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93E-2B7F-47C3-BA55-169BFF0C9FED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59DF-A2C6-4138-867B-65846B6C0C9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93E-2B7F-47C3-BA55-169BFF0C9FED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59DF-A2C6-4138-867B-65846B6C0C9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93E-2B7F-47C3-BA55-169BFF0C9FED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59DF-A2C6-4138-867B-65846B6C0C9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93E-2B7F-47C3-BA55-169BFF0C9FED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59DF-A2C6-4138-867B-65846B6C0C9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93E-2B7F-47C3-BA55-169BFF0C9FED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59DF-A2C6-4138-867B-65846B6C0C9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93E-2B7F-47C3-BA55-169BFF0C9FED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59DF-A2C6-4138-867B-65846B6C0C9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93E-2B7F-47C3-BA55-169BFF0C9FED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59DF-A2C6-4138-867B-65846B6C0C9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93E-2B7F-47C3-BA55-169BFF0C9FED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59DF-A2C6-4138-867B-65846B6C0C9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93E-2B7F-47C3-BA55-169BFF0C9FED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59DF-A2C6-4138-867B-65846B6C0C9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93E-2B7F-47C3-BA55-169BFF0C9FED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59DF-A2C6-4138-867B-65846B6C0C9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693E-2B7F-47C3-BA55-169BFF0C9FED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59DF-A2C6-4138-867B-65846B6C0C9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93E-2B7F-47C3-BA55-169BFF0C9FED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259DF-A2C6-4138-867B-65846B6C0C9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1430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Πόσες εμφανίσεις του Αναστημένου, αναφέρονται στην Καινή Διαθήκη;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0" y="1500174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δώδεκα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3" descr="http://www.egolpio.com/ICONS/SAINTS_ICONS/anastasis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33528"/>
            <a:ext cx="6143667" cy="571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3571868" cy="3286124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Κατά την Ανάληψη, </a:t>
            </a:r>
            <a:b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η εμφάνιση έγινε στην πόλη: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3832259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Βηθανία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6" descr="Save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39294"/>
            <a:ext cx="5457078" cy="6575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1357354" y="274638"/>
            <a:ext cx="6472254" cy="2940048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Ο Χριστός είπε </a:t>
            </a:r>
            <a:b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στους μαθητές</a:t>
            </a:r>
            <a:b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 κατά την Ανάληψη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06" y="3260755"/>
            <a:ext cx="8229600" cy="4525963"/>
          </a:xfrm>
        </p:spPr>
        <p:txBody>
          <a:bodyPr/>
          <a:lstStyle/>
          <a:p>
            <a:r>
              <a:rPr lang="el-GR" dirty="0" err="1" smtClean="0">
                <a:solidFill>
                  <a:schemeClr val="accent5">
                    <a:lumMod val="75000"/>
                  </a:schemeClr>
                </a:solidFill>
              </a:rPr>
              <a:t>πορευθέντες</a:t>
            </a:r>
            <a:endParaRPr lang="el-G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 μαθητεύσατε</a:t>
            </a:r>
          </a:p>
          <a:p>
            <a:pPr>
              <a:buNone/>
            </a:pP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 πάντα τα έθνη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1" name="Picture 3" descr="C:\Users\ΜΗΤΣΟΠΟΥΛΟΣ\Desktop\ΣΤΕΡΓΙΟΣ\εικόνες\θρησκευτικές και πατριωτικές φωτογραφίες και σκίτσα\Βυζαντινές εικόνε\φορητές εικόνες\Περίοδος Πάσχα\ΑΝΑΛΗΨΗ\ascension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164" y="285728"/>
            <a:ext cx="507712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251142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Σε ποιόν απ’ τους εχθρούς του εμφανίστηκε ο Αναστημένος;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617945"/>
            <a:ext cx="8229600" cy="4525963"/>
          </a:xfrm>
        </p:spPr>
        <p:txBody>
          <a:bodyPr/>
          <a:lstStyle/>
          <a:p>
            <a:r>
              <a:rPr lang="el-GR" dirty="0" err="1" smtClean="0">
                <a:solidFill>
                  <a:schemeClr val="accent5">
                    <a:lumMod val="75000"/>
                  </a:schemeClr>
                </a:solidFill>
              </a:rPr>
              <a:t>Σαύλο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ΜΗΤΣΟΠΟΥΛΟΣ\Desktop\ΣΤΕΡΓΙΟΣ\εικόνες\θρησκευτικές και πατριωτικές φωτογραφίες και σκίτσα\Βυζαντινές εικόνε\φορητές εικόνες\Περίοδος Πάσχα\ΑΝΑΣΤΑΣΗ\αναστασι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447" y="214290"/>
            <a:ext cx="4281843" cy="6467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358299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Πού συνάντησε τον Αναστημένο η Μαρία η Μαγδαληνή;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903697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μνήμα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6" name="Picture 4" descr="C:\Users\ΜΗΤΣΟΠΟΥΛΟΣ\Desktop\ΣΤΕΡΓΙΟΣ\εικόνες\θρησκευτικές και πατριωτικές φωτογραφίες και σκίτσα\Βυζαντινές εικόνε\φορητές εικόνες\Περίοδος Πάσχα\ΜΥΡΟΦΟΡΕΣ\χαιρε μυροφόρων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290"/>
            <a:ext cx="436245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357222" y="274638"/>
            <a:ext cx="4329114" cy="2368544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Για ποιόν νόμισε τον Αναστημένο η Μαρία η Μαγδαληνή;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76" y="3000372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κηπουρό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7" descr="Save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7078" y="285728"/>
            <a:ext cx="5124980" cy="6386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Ποιος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ανέφερε το νέο της Ανάστασης στις Μυροφόρες;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άγγελος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C:\Users\ΜΗΤΣΟΠΟΥΛΟΣ\Desktop\ΣΤΕΡΓΙΟΣ\εικόνες\θρησκευτικές και πατριωτικές φωτογραφίες και σκίτσα\Βυζαντινές εικόνε\φορητές εικόνες\Περίοδος Πάσχα\ΑΝΑΣΤΑΣΗ\image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52870"/>
            <a:ext cx="4357718" cy="5462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570186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Σε ποια επιστολή γράφει ο απ. Παύλος </a:t>
            </a: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για </a:t>
            </a: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την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Ανάσταση;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5192" y="1988840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Κορινθίους Α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ΜΗΤΣΟΠΟΥΛΟΣ\Desktop\ΣΤΕΡΓΙΟΣ\εικόνες\θρησκευτικές και πατριωτικές φωτογραφίες και σκίτσα\Βυζαντινές εικόνε\φορητές εικόνες\Περίοδος Πάσχα\ΑΝΑΣΤΑΣΗ\resurr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13792"/>
            <a:ext cx="4286280" cy="567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Τι είπαν οι δύο προς Εμμαούς στον Αναστημένο;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accent5">
                    <a:lumMod val="75000"/>
                  </a:schemeClr>
                </a:solidFill>
              </a:rPr>
              <a:t>μείνον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5">
                    <a:lumMod val="75000"/>
                  </a:schemeClr>
                </a:solidFill>
              </a:rPr>
              <a:t>μεθ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’ ημών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ΜΗΤΣΟΠΟΥΛΟΣ\Desktop\ΣΤΕΡΓΙΟΣ\εικόνες\θρησκευτικές και πατριωτικές φωτογραφίες και σκίτσα\Βυζαντινές εικόνε\φορητές εικόνες\Περίοδος Πάσχα\ΕΜΦΑΝΙΣΕΙΣ-ΨΗΛΑΦΙΣΗ ΘΩΜΑ\Πορεία προς Εμμαού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857232"/>
            <a:ext cx="4000520" cy="5778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32" y="-928718"/>
            <a:ext cx="5214974" cy="3511552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Τι ρώτησε ο Αναστημένος τον Πέτρο στην Τιβεριάδα;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3117879"/>
            <a:ext cx="8229600" cy="4525963"/>
          </a:xfrm>
        </p:spPr>
        <p:txBody>
          <a:bodyPr/>
          <a:lstStyle/>
          <a:p>
            <a:r>
              <a:rPr lang="el-GR" dirty="0" err="1" smtClean="0">
                <a:solidFill>
                  <a:schemeClr val="accent5">
                    <a:lumMod val="75000"/>
                  </a:schemeClr>
                </a:solidFill>
              </a:rPr>
              <a:t>φιλείς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 με;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4" descr="Απόστολος Πέτρ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07996"/>
            <a:ext cx="3097212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Τι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βρήκαν μέσα στον τάφο του Κυρίου οι μαθητές;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accent5">
                    <a:lumMod val="75000"/>
                  </a:schemeClr>
                </a:solidFill>
              </a:rPr>
              <a:t>οθόνια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 και </a:t>
            </a:r>
            <a:r>
              <a:rPr lang="el-GR" dirty="0" err="1" smtClean="0">
                <a:solidFill>
                  <a:schemeClr val="accent5">
                    <a:lumMod val="75000"/>
                  </a:schemeClr>
                </a:solidFill>
              </a:rPr>
              <a:t>σουδάριο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ΜΗΤΣΟΠΟΥΛΟΣ\Desktop\ΣΤΕΡΓΙΟΣ\εικόνες\θρησκευτικές και πατριωτικές φωτογραφίες και σκίτσα\Βυζαντινές εικόνε\φορητές εικόνες\Περίοδος Πάσχα\ΑΝΑΣΤΑΣΗ\anastas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4422"/>
            <a:ext cx="4143404" cy="5288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71438" y="214290"/>
            <a:ext cx="4572000" cy="250033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Για πόσες μέρες εμφανιζόταν ο Αναστημένος;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06" y="3332193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σαράντα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6" descr="Save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134" y="214314"/>
            <a:ext cx="4550584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32" y="511140"/>
            <a:ext cx="4043362" cy="1203348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Ο μεγαλύτερος αριθμός μαθητών που είδε τον Αναστημένο: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3689383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πεντακόσιοι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ΜΗΤΣΟΠΟΥΛΟΣ\Desktop\ΣΤΕΡΓΙΟΣ\εικόνες\θρησκευτικές και πατριωτικές φωτογραφίες και σκίτσα\Βυζαντινές εικόνε\φορητές εικόνες\Περίοδος Πάσχα\ΑΝΑΣΤΑΣΗ\αναστασι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38" y="98947"/>
            <a:ext cx="4400614" cy="661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Autofit/>
          </a:bodyPr>
          <a:lstStyle/>
          <a:p>
            <a:r>
              <a:rPr lang="el-GR" sz="9600" i="1" dirty="0" smtClean="0">
                <a:solidFill>
                  <a:schemeClr val="accent2">
                    <a:lumMod val="75000"/>
                  </a:schemeClr>
                </a:solidFill>
              </a:rPr>
              <a:t>Χριστός Ανέστη!</a:t>
            </a:r>
            <a:endParaRPr lang="el-GR" sz="9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185742" y="71414"/>
            <a:ext cx="3971924" cy="428628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Εμφανίστηκε σε μια μυροφόρα μόνη της</a:t>
            </a: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Ποιο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είναι το όνομά της;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71470" y="3643314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Μαρία Μαγδαληνή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ΜΗΤΣΟΠΟΥΛΟΣ\Desktop\ΣΤΕΡΓΙΟΣ\εικόνες\θρησκευτικές και πατριωτικές φωτογραφίες και σκίτσα\Βυζαντινές εικόνε\φορητές εικόνες\Περίοδος Πάσχα\ΜΥΡΟΦΟΡΕΣ\Μη μου άπτο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1732" y="476672"/>
            <a:ext cx="4810840" cy="614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05" y="142852"/>
            <a:ext cx="4429157" cy="3429024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Σε ποιο μέρος πήγαιναν οι </a:t>
            </a: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δύο </a:t>
            </a: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μαθητές που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περπάτησαν </a:t>
            </a: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με </a:t>
            </a: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τον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Αναστημένο;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760821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Εμμαούς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C:\Users\ΜΗΤΣΟΠΟΥΛΟΣ\Desktop\ΣΤΕΡΓΙΟΣ\εικόνες\θρησκευτικές και πατριωτικές φωτογραφίες και σκίτσα\Βυζαντινές εικόνε\φορητές εικόνες\Περίοδος Πάσχα\ΜΥΡΟΦΟΡΕΣ\Μυροφόρα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42852"/>
            <a:ext cx="4286280" cy="6546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-285776"/>
            <a:ext cx="3507198" cy="4154494"/>
          </a:xfrm>
        </p:spPr>
        <p:txBody>
          <a:bodyPr>
            <a:noAutofit/>
          </a:bodyPr>
          <a:lstStyle/>
          <a:p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Τι </a:t>
            </a: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έφαγε</a:t>
            </a:r>
            <a:b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ο </a:t>
            </a: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Αναστημένος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όταν εμφανίστηκε στους δέκα μαθητές;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4262" y="3546507"/>
            <a:ext cx="8229600" cy="4525963"/>
          </a:xfrm>
        </p:spPr>
        <p:txBody>
          <a:bodyPr/>
          <a:lstStyle/>
          <a:p>
            <a:r>
              <a:rPr lang="el-GR" dirty="0" err="1" smtClean="0">
                <a:solidFill>
                  <a:schemeClr val="accent5">
                    <a:lumMod val="75000"/>
                  </a:schemeClr>
                </a:solidFill>
              </a:rPr>
              <a:t>κυρήθρα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 και ψάρι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4" descr="apostoloi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290"/>
            <a:ext cx="4922838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368288"/>
            <a:ext cx="2757478" cy="1417638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Πώς χαιρέτησε τις μυροφόρες </a:t>
            </a:r>
            <a:b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ο Αναστημένος;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3286124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χαίρετε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6" descr="Save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722" y="142852"/>
            <a:ext cx="5517996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Πόσες φορές εμφανίστηκε στον Πέτρο ο Αναστημένος;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πέντε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3 - Εικόνα" descr="anastasi5.jpg (62915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584" y="1214422"/>
            <a:ext cx="721501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Πώς χαιρέτησε ο Αναστημένος τους δέκα μαθητές;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ειρήνη </a:t>
            </a:r>
            <a:r>
              <a:rPr lang="el-GR" dirty="0" err="1" smtClean="0">
                <a:solidFill>
                  <a:schemeClr val="accent5">
                    <a:lumMod val="75000"/>
                  </a:schemeClr>
                </a:solidFill>
              </a:rPr>
              <a:t>υμίν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ΜΗΤΣΟΠΟΥΛΟΣ\Desktop\ΣΤΕΡΓΙΟΣ\εικόνες\θρησκευτικές και πατριωτικές φωτογραφίες και σκίτσα\Βυζαντινές εικόνε\φορητές εικόνες\Περίοδος Πάσχα\ΕΜΦΑΝΙΣΕΙΣ-ΨΗΛΑΦΙΣΗ ΘΩΜΑ\image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142984"/>
            <a:ext cx="4357718" cy="534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14290"/>
            <a:ext cx="2757478" cy="2571768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Ο Αναστημένος δεν εμφανίστηκε ποτέ…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3286124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νύχτα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7" descr="Save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182" y="214290"/>
            <a:ext cx="581306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201</Words>
  <Application>Microsoft Office PowerPoint</Application>
  <PresentationFormat>Προβολή στην οθόνη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Πόσες εμφανίσεις του Αναστημένου, αναφέρονται στην Καινή Διαθήκη;</vt:lpstr>
      <vt:lpstr>Για πόσες μέρες εμφανιζόταν ο Αναστημένος;</vt:lpstr>
      <vt:lpstr>Εμφανίστηκε σε μια μυροφόρα μόνη της. Ποιο είναι το όνομά της;</vt:lpstr>
      <vt:lpstr>Σε ποιο μέρος πήγαιναν οι δύο μαθητές που περπάτησαν με  τον Αναστημένο;</vt:lpstr>
      <vt:lpstr>Τι έφαγε  ο Αναστημένος όταν εμφανίστηκε στους δέκα μαθητές;</vt:lpstr>
      <vt:lpstr>Πώς χαιρέτησε τις μυροφόρες  ο Αναστημένος;</vt:lpstr>
      <vt:lpstr>Πόσες φορές εμφανίστηκε στον Πέτρο ο Αναστημένος;</vt:lpstr>
      <vt:lpstr>Πώς χαιρέτησε ο Αναστημένος τους δέκα μαθητές;</vt:lpstr>
      <vt:lpstr>Ο Αναστημένος δεν εμφανίστηκε ποτέ…</vt:lpstr>
      <vt:lpstr>Κατά την Ανάληψη,  η εμφάνιση έγινε στην πόλη:</vt:lpstr>
      <vt:lpstr>Ο Χριστός είπε  στους μαθητές  κατά την Ανάληψη:</vt:lpstr>
      <vt:lpstr>Σε ποιόν απ’ τους εχθρούς του εμφανίστηκε ο Αναστημένος;</vt:lpstr>
      <vt:lpstr>Πού συνάντησε τον Αναστημένο η Μαρία η Μαγδαληνή;</vt:lpstr>
      <vt:lpstr>Για ποιόν νόμισε τον Αναστημένο η Μαρία η Μαγδαληνή;</vt:lpstr>
      <vt:lpstr>Ποιος ανέφερε το νέο της Ανάστασης στις Μυροφόρες;</vt:lpstr>
      <vt:lpstr>Σε ποια επιστολή γράφει ο απ. Παύλος για  την Ανάσταση;</vt:lpstr>
      <vt:lpstr>Τι είπαν οι δύο προς Εμμαούς στον Αναστημένο;</vt:lpstr>
      <vt:lpstr>Τι ρώτησε ο Αναστημένος τον Πέτρο στην Τιβεριάδα;</vt:lpstr>
      <vt:lpstr>Τι βρήκαν μέσα στον τάφο του Κυρίου οι μαθητές;</vt:lpstr>
      <vt:lpstr>Ο μεγαλύτερος αριθμός μαθητών που είδε τον Αναστημένο:</vt:lpstr>
      <vt:lpstr>Χριστός Ανέστη!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ΜΗΤΣΟΠΟΥΛΟΣ</dc:creator>
  <cp:lastModifiedBy>ΕΛΕΝΗ</cp:lastModifiedBy>
  <cp:revision>12</cp:revision>
  <dcterms:created xsi:type="dcterms:W3CDTF">2009-12-22T12:57:07Z</dcterms:created>
  <dcterms:modified xsi:type="dcterms:W3CDTF">2015-03-27T18:50:29Z</dcterms:modified>
</cp:coreProperties>
</file>