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00" r:id="rId3"/>
    <p:sldId id="297" r:id="rId4"/>
    <p:sldId id="256" r:id="rId5"/>
    <p:sldId id="257" r:id="rId6"/>
    <p:sldId id="298" r:id="rId7"/>
    <p:sldId id="259" r:id="rId8"/>
    <p:sldId id="293" r:id="rId9"/>
    <p:sldId id="283" r:id="rId10"/>
    <p:sldId id="284" r:id="rId11"/>
    <p:sldId id="264" r:id="rId12"/>
    <p:sldId id="265" r:id="rId13"/>
    <p:sldId id="276" r:id="rId14"/>
    <p:sldId id="292" r:id="rId15"/>
    <p:sldId id="286" r:id="rId16"/>
    <p:sldId id="287" r:id="rId17"/>
    <p:sldId id="272" r:id="rId18"/>
    <p:sldId id="299" r:id="rId19"/>
    <p:sldId id="289" r:id="rId20"/>
    <p:sldId id="290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67" autoAdjust="0"/>
  </p:normalViewPr>
  <p:slideViewPr>
    <p:cSldViewPr>
      <p:cViewPr varScale="1">
        <p:scale>
          <a:sx n="69" d="100"/>
          <a:sy n="69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B64DCC-739F-49F5-9E53-EFEA5FC4BBF5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E72B74-4DB0-43D1-A53F-F65C9470C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DD6D3-7A02-4AD0-BA78-D47FB23FE6B9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9F8E90-2572-4959-84BB-ED6F7CF2F93A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EA35D-436B-498D-A37D-CE45C7AB8B86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93E58-2BEB-414E-B3B6-685B0EA35E03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1816-A94B-4955-833B-E1175DB0BADE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8DD6-811F-4028-9E1C-B8CF59D9DC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2A87-0C16-4D0F-8063-15F7E6BCD434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528A-978F-4357-97F4-2C68101314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C3FC-FAD3-4A8F-A67C-BFCCD4FEF005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84DB-3178-4132-952E-859CD4FBD2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085E-5CAB-462F-8C78-E85D2E68221A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C49D-06A1-4B21-B0CF-785DA0335C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8D90-C3F1-411D-9B88-031BAEE6779C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D580-88FA-4ECC-B687-F5AB525C02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FBCD-EABF-423B-B3AF-B3E9371496BF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2CEA-7CAD-4DAB-80F8-32A0779F98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D356-DC4B-4BE2-8A7C-ADA14A912696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D942-107C-49AC-AA3B-97AA796B4B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4C99-7B70-418A-BD63-A425A099A9D5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3F53-32D4-47A2-A2DF-6AC7077B2A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D47C-62AC-4FF6-B348-6B11E03B11D1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E9E4-A300-4923-A218-88111B0B6C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8B6C-7E3A-4E5F-BF82-7FB2900557B2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C827-6517-4BD1-9542-104525AD71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9124-AB36-4153-9E17-9C9638D01CEB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817D-DA49-4CB0-96CA-9F7A3578D6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A1E6-6A80-46BF-BD53-34F04B504980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152F-0287-440D-B209-BA8025D59E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8066-A69D-4B10-A718-DCFD2EEF2531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FF5D-BB61-417B-BF28-48536F5292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4331-4CCD-41F2-A2B6-8F2EAC31ED3F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55C5-C1F0-4606-BEA1-5DE9A05D78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AC80-C89B-4A6E-A1A3-FC61ADD7F2FB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B41A6-6E75-4FAB-AC50-273503DD22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495B-D6EB-4D3A-9321-3359918ADFFC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0B55-E46A-4B53-82F9-BC041EB651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45753-8AAE-4F9D-947C-88ED3E48319E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D6B0-9325-4ABD-95C2-5A99EA8226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1E03-05E3-47BF-831C-6B2535B4AD8F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8082-D98C-434C-BF2D-D82C3E6FFE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7092-2D9C-4CBB-A0A3-EAE6B2875886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8124-0648-424F-B507-77F65C548E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80214-02D5-4586-9076-31BF1946A8AF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E4A4-8198-44D7-B877-C3FF8B335C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FBAD-1F62-4FCE-93BA-2ECABA2CA5E6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8A21-89ED-487B-88D6-E9F8FFE38B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6414-67AD-49E7-A972-8DD57FE5C383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FFD8-7CAC-4DC7-9181-7CC923BD21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DEA0FE-8FD1-488E-A8AF-3EE14EA5AD38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883A8C-119F-4F0D-880C-1860D29C33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C6CC-BBF8-4642-8CEA-6C336F6471CA}" type="datetimeFigureOut">
              <a:rPr lang="el-GR"/>
              <a:pPr>
                <a:defRPr/>
              </a:pPr>
              <a:t>15/5/2011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E208AC-E96D-40C1-9CEC-344C19562A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ΜΗΤΣΟΠΟΥΛΟΣ\Desktop\ΣΤΕΡΓΙΟΣ\εικόνες\ΕΠΙΛΟΓΕΣ\ΑΝΘΡΩΠΟΙ\alone man\174157-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107504" y="989856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l-GR" sz="4800" b="1" i="1" dirty="0" smtClean="0">
                <a:latin typeface="Palatino Linotype" pitchFamily="18" charset="0"/>
              </a:rPr>
              <a:t>Κι </a:t>
            </a:r>
            <a:r>
              <a:rPr lang="el-GR" sz="4800" b="1" i="1" dirty="0" err="1" smtClean="0">
                <a:latin typeface="Palatino Linotype" pitchFamily="18" charset="0"/>
              </a:rPr>
              <a:t>ἄν</a:t>
            </a:r>
            <a:r>
              <a:rPr lang="el-GR" sz="4800" b="1" i="1" dirty="0" smtClean="0"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latin typeface="Palatino Linotype" pitchFamily="18" charset="0"/>
              </a:rPr>
              <a:t>ἀπ</a:t>
            </a:r>
            <a:r>
              <a:rPr lang="el-GR" sz="4800" b="1" i="1" dirty="0" smtClean="0">
                <a:latin typeface="Palatino Linotype" pitchFamily="18" charset="0"/>
              </a:rPr>
              <a:t>’ </a:t>
            </a:r>
            <a:r>
              <a:rPr lang="el-GR" sz="4800" b="1" i="1" dirty="0" err="1" smtClean="0">
                <a:latin typeface="Palatino Linotype" pitchFamily="18" charset="0"/>
              </a:rPr>
              <a:t>τήν</a:t>
            </a:r>
            <a:r>
              <a:rPr lang="el-GR" sz="4800" b="1" i="1" dirty="0" smtClean="0">
                <a:latin typeface="Palatino Linotype" pitchFamily="18" charset="0"/>
              </a:rPr>
              <a:t> κούραση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l-GR" sz="4800" b="1" i="1" dirty="0" err="1" smtClean="0">
                <a:latin typeface="Palatino Linotype" pitchFamily="18" charset="0"/>
              </a:rPr>
              <a:t>σέ</a:t>
            </a:r>
            <a:r>
              <a:rPr lang="el-GR" sz="4800" b="1" i="1" dirty="0" smtClean="0">
                <a:latin typeface="Palatino Linotype" pitchFamily="18" charset="0"/>
              </a:rPr>
              <a:t> κάποια σου μάχη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195336" y="5598368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ἀναφωνήσεις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καί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σύ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: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διψῶ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endParaRPr lang="el-GR" sz="4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ΜΗΤΣΟΠΟΥΛΟΣ\Desktop\ΣΤΕΡΓΙΟΣ\εικόνες\ΕΠΙΛΟΓΕΣ\επεξεργασμένες εικόνες\Εικόνα1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3" name="Picture 3" descr="C:\Users\ΜΗΤΣΟΠΟΥΛΟΣ\Desktop\ΣΤΕΡΓΙΟΣ\εικόνες\ΕΠΙΛΟΓΕΣ\επεξεργασμένες εικόνες\Εικόνα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4716016" cy="4982157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1835696" y="773832"/>
            <a:ext cx="6948264" cy="19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σάν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ἄλλος</a:t>
            </a:r>
            <a:endParaRPr lang="el-GR" sz="4400" b="1" i="1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στρατιώτης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τότε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Ἐκεῖνος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θά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’ρθει</a:t>
            </a:r>
            <a:endParaRPr lang="el-GR" sz="4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339352" y="5670376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ὄχι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μέ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ξύδι,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ἀλλά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μέ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δροσερό νερό!</a:t>
            </a:r>
            <a:endParaRPr lang="el-GR" sz="4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ΜΗΤΣΟΠΟΥΛΟΣ\Desktop\ΣΤΕΡΓΙΟΣ\εικόνες\ΕΠΙΛΟΓΕΣ\επεξεργασμένες εικόνες\3 Ιεράρχες\Εικόνα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5436096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-36512" y="692696"/>
            <a:ext cx="50405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Γολγοθά σου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να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μήν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φοβᾶσαι</a:t>
            </a:r>
            <a:endParaRPr lang="el-GR" sz="4400" b="1" i="1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107504" y="3933056"/>
            <a:ext cx="43766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ἀκόμα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κι ὁ θάνατος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εἶναι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νεκρός.</a:t>
            </a:r>
            <a:endParaRPr lang="el-GR" sz="44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ΜΗΤΣΟΠΟΥΛΟΣ\Desktop\ΣΤΕΡΓΙΟΣ\εικόνες\ΕΠΙΛΟΓΕΣ\επεξεργασμένες εικόνες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139952" cy="734902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1 - Τίτλος"/>
          <p:cNvSpPr txBox="1">
            <a:spLocks/>
          </p:cNvSpPr>
          <p:nvPr/>
        </p:nvSpPr>
        <p:spPr bwMode="auto">
          <a:xfrm>
            <a:off x="35496" y="260648"/>
            <a:ext cx="59401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Γιά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σένα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Ἐκεῖνος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πάντα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νά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θυμᾶσαι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107504" y="4581128"/>
            <a:ext cx="47880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ἔγινε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ἄνθρωπος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ἄς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εἶναι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Θεός!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endParaRPr kumimoji="0" lang="el-GR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ΜΗΤΣΟΠΟΥΛΟΣ\Desktop\ΣΤΕΡΓΙΟΣ\εικόνες\ΕΠΙΛΟΓΕΣ\επεξεργασμένες εικόνες\σ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7938"/>
            <a:ext cx="9156700" cy="6873876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483368" y="485800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Γιά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νά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σέ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σώσει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ἀπ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’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τῆς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ψυχῆς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πάθη</a:t>
            </a:r>
            <a:endParaRPr lang="el-GR" sz="4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251520" y="5382344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πέθανε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σάν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algn="r"/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ταπεινωμένος φονιάς,</a:t>
            </a:r>
            <a:endParaRPr lang="el-GR" sz="44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ΜΗΤΣΟΠΟΥΛΟΣ\Desktop\Anastasis ag Apostolon 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-170600"/>
            <a:ext cx="5062500" cy="7200000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35496" y="116632"/>
            <a:ext cx="5616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μά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κατατρόπωσε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κράτος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τοῦ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Ἅδη</a:t>
            </a:r>
            <a:endParaRPr lang="el-GR" sz="4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35496" y="3429000"/>
            <a:ext cx="460851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κι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Ἀναστημένος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τήν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ἀνάστασή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σου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ζητᾶ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! </a:t>
            </a:r>
            <a:endParaRPr lang="el-GR" sz="4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ΜΗΤΣΟΠΟΥΛΟΣ\Desktop\260960-athos_stay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9198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374848" y="1052736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Γολγοθά σου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να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μήν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φοβᾶσαι</a:t>
            </a:r>
            <a:endParaRPr lang="el-GR" sz="4800" b="1" i="1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107504" y="5373216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ἀκόμα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κι ὁ θάνατος </a:t>
            </a:r>
          </a:p>
          <a:p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εἶναι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νεκρός.</a:t>
            </a:r>
            <a:endParaRPr lang="el-GR" sz="4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ΜΗΤΣΟΠΟΥΛΟΣ\Desktop\ΣΤΕΡΓΙΟΣ\εικόνες\ΕΠΙΛΟΓΕΣ\επεξεργασμένες εικόνες\πατημασιές στην άμμο\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449" y="0"/>
            <a:ext cx="9214449" cy="6858000"/>
          </a:xfrm>
          <a:prstGeom prst="rect">
            <a:avLst/>
          </a:prstGeom>
          <a:noFill/>
        </p:spPr>
      </p:pic>
      <p:sp>
        <p:nvSpPr>
          <p:cNvPr id="7" name="1 - Τίτλος"/>
          <p:cNvSpPr txBox="1">
            <a:spLocks/>
          </p:cNvSpPr>
          <p:nvPr/>
        </p:nvSpPr>
        <p:spPr bwMode="auto">
          <a:xfrm>
            <a:off x="51320" y="989856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Γιά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σέναἘκεῖνος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πάντα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νά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θυμᾶσαι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>
            <a:off x="35496" y="6030416"/>
            <a:ext cx="91450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ἔγινε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ἄνθρωπος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ἄς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εἶναι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Θεός!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endParaRPr kumimoji="0" lang="el-GR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ΜΗΤΣΟΠΟΥΛΟΣ\Desktop\ΣΤΕΡΓΙΟΣ\εικόνες\ΕΠΙΛΟΓΕΣ\επεξεργασμένες εικόνες\Εικόνα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1664" y="-171400"/>
            <a:ext cx="10364306" cy="7704855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-20688" y="692696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Γιά</a:t>
            </a:r>
            <a:r>
              <a:rPr lang="el-GR" sz="40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0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νά</a:t>
            </a:r>
            <a:r>
              <a:rPr lang="el-GR" sz="40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0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σέ</a:t>
            </a:r>
            <a:r>
              <a:rPr lang="el-GR" sz="4000" b="1" i="1" dirty="0" smtClean="0">
                <a:solidFill>
                  <a:schemeClr val="bg1"/>
                </a:solidFill>
                <a:latin typeface="Palatino Linotype" pitchFamily="18" charset="0"/>
              </a:rPr>
              <a:t> σώσει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0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ἀπ</a:t>
            </a:r>
            <a:r>
              <a:rPr lang="el-GR" sz="4000" b="1" i="1" dirty="0" smtClean="0">
                <a:solidFill>
                  <a:schemeClr val="bg1"/>
                </a:solidFill>
                <a:latin typeface="Palatino Linotype" pitchFamily="18" charset="0"/>
              </a:rPr>
              <a:t>’ </a:t>
            </a:r>
            <a:r>
              <a:rPr lang="el-GR" sz="40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τῆς</a:t>
            </a:r>
            <a:r>
              <a:rPr lang="el-GR" sz="40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0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ψυχῆς</a:t>
            </a:r>
            <a:r>
              <a:rPr lang="el-GR" sz="40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0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τά</a:t>
            </a:r>
            <a:r>
              <a:rPr lang="el-GR" sz="4000" b="1" i="1" dirty="0" smtClean="0">
                <a:solidFill>
                  <a:schemeClr val="bg1"/>
                </a:solidFill>
                <a:latin typeface="Palatino Linotype" pitchFamily="18" charset="0"/>
              </a:rPr>
              <a:t> πάθη</a:t>
            </a:r>
            <a:endParaRPr lang="el-GR" sz="4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-36512" y="5814392"/>
            <a:ext cx="95050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πέθανε σαν ταπεινωμένος φονιάς,</a:t>
            </a:r>
            <a:endParaRPr lang="el-GR" sz="44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ΜΗΤΣΟΠΟΥΛΟΣ\Desktop\anasta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1999" y="1"/>
            <a:ext cx="10342551" cy="6858000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 bwMode="auto">
          <a:xfrm>
            <a:off x="683568" y="260648"/>
            <a:ext cx="10657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μά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κατατρόπωσε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κράτος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τοῦ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 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Ἅδη</a:t>
            </a:r>
            <a:endParaRPr lang="el-GR" sz="4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0" name="1 - Τίτλος"/>
          <p:cNvSpPr txBox="1">
            <a:spLocks/>
          </p:cNvSpPr>
          <p:nvPr/>
        </p:nvSpPr>
        <p:spPr bwMode="auto">
          <a:xfrm>
            <a:off x="1043608" y="5742384"/>
            <a:ext cx="95050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κι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Ἀναστημένος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τήν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ἀνάστασή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σου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ζητᾶ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! </a:t>
            </a:r>
            <a:endParaRPr lang="el-GR" sz="4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ΜΗΤΣΟΠΟΥΛΟΣ\Desktop\carry the 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" y="0"/>
            <a:ext cx="9135453" cy="6858000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-108520" y="2564904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Ἄν</a:t>
            </a: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kumimoji="0" lang="el-GR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κουβαλᾶς</a:t>
            </a: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βαρύ σταυρό </a:t>
            </a:r>
            <a:r>
              <a:rPr kumimoji="0" lang="el-GR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στήν</a:t>
            </a: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πλάτη </a:t>
            </a: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9" name="1 - Τίτλος"/>
          <p:cNvSpPr txBox="1">
            <a:spLocks/>
          </p:cNvSpPr>
          <p:nvPr/>
        </p:nvSpPr>
        <p:spPr bwMode="auto">
          <a:xfrm>
            <a:off x="123328" y="5373216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kumimoji="0" lang="el-GR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καί</a:t>
            </a: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kumimoji="0" lang="el-GR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δέν</a:t>
            </a: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el-GR" sz="4800" b="1" dirty="0" smtClean="0">
                <a:solidFill>
                  <a:schemeClr val="bg1"/>
                </a:solidFill>
                <a:latin typeface="Palatino Linotype" pitchFamily="18" charset="0"/>
              </a:rPr>
              <a:t>ἀ</a:t>
            </a:r>
            <a:r>
              <a:rPr kumimoji="0" lang="el-GR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ντέχεις</a:t>
            </a: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ἄλλο</a:t>
            </a: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μοναχός, </a:t>
            </a: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ΜΗΤΣΟΠΟΥΛΟΣ\Desktop\christ-carrying-the-cross-by-el-greco-1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505" y="41149"/>
            <a:ext cx="4987007" cy="6816851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4860032" cy="3717032"/>
          </a:xfrm>
        </p:spPr>
        <p:txBody>
          <a:bodyPr/>
          <a:lstStyle/>
          <a:p>
            <a:pPr algn="l"/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σάν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Κυρηναῖος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τότε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Ἐκεῖνος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θά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’ρθει</a:t>
            </a:r>
            <a:b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</a:br>
            <a:endParaRPr lang="el-GR" sz="48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-108520" y="2564904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0" y="4869160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γιά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νά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σηκώσει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δικό σου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σταυρό.</a:t>
            </a: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</a:t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endParaRPr kumimoji="0" lang="el-GR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ΜΗΤΣΟΠΟΥΛΟΣ\Desktop\ΣΤΕΡΓΙΟΣ\εικόνες\ΕΠΙΛΟΓΕΣ\επεξεργασμένες εικόνες\Εικόνα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61074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1340768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Κι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ἄν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ὁ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ἱδρώτας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σου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σάν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αἷμα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στάζει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374848" y="4797152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γιατί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εἶναι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ὁ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ἀγώνας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σου</a:t>
            </a:r>
          </a:p>
          <a:p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πολύ σκληρός,</a:t>
            </a:r>
            <a:endParaRPr lang="el-GR" sz="48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ΜΗΤΣΟΠΟΥΛΟΣ\Desktop\ΣΤΕΡΓΙΟΣ\εικόνες\ΕΠΙΛΟΓΕΣ\επεξεργασμένες εικόνες\Εικόνα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127000"/>
            <a:ext cx="9156700" cy="7113588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-108520" y="2564904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123328" y="5670376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γιά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νά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σκουπίσει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τόν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ἱδρώτα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σου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μέ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φῶς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</a:p>
          <a:p>
            <a:pPr lvl="0" fontAlgn="auto">
              <a:spcAft>
                <a:spcPts val="0"/>
              </a:spcAft>
              <a:defRPr/>
            </a:pPr>
            <a:endParaRPr kumimoji="0" lang="el-GR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480484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σάν</a:t>
            </a:r>
            <a:r>
              <a:rPr kumimoji="0" lang="el-GR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χάδι </a:t>
            </a:r>
            <a:r>
              <a:rPr kumimoji="0" lang="el-GR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ἁπαλό</a:t>
            </a:r>
            <a:r>
              <a:rPr kumimoji="0" lang="el-GR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τότε </a:t>
            </a:r>
            <a:r>
              <a:rPr kumimoji="0" lang="el-GR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Ἐκεῖνος</a:t>
            </a:r>
            <a:r>
              <a:rPr kumimoji="0" lang="el-GR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4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θά</a:t>
            </a:r>
            <a:r>
              <a:rPr kumimoji="0" lang="el-GR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’ρθει</a:t>
            </a:r>
            <a:endParaRPr kumimoji="0" lang="el-GR" sz="4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ΜΗΤΣΟΠΟΥΛΟΣ\Desktop\ΣΤΕΡΓΙΟΣ\εικόνες\ΕΠΙΛΟΓΕΣ\ΘΡΗΣΚΕΥΤΙΚΕΣ ΚΑΙ ΠΑΤΡΙΩΤΙΚΕΣ ΦΩΤΟΓΡΑΦΙΕΣ ΚΑΙ ΣΚΙΤΣΑ\σταυρός\cross_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1420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1851520" y="1133872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800" b="1" i="1" dirty="0" err="1" smtClean="0">
                <a:latin typeface="Palatino Linotype" pitchFamily="18" charset="0"/>
              </a:rPr>
              <a:t>Τό</a:t>
            </a:r>
            <a:r>
              <a:rPr lang="el-GR" sz="4800" b="1" i="1" dirty="0" smtClean="0">
                <a:latin typeface="Palatino Linotype" pitchFamily="18" charset="0"/>
              </a:rPr>
              <a:t> Γολγοθά σου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l-GR" sz="4800" b="1" i="1" dirty="0" smtClean="0">
                <a:latin typeface="Palatino Linotype" pitchFamily="18" charset="0"/>
              </a:rPr>
              <a:t>να </a:t>
            </a:r>
            <a:r>
              <a:rPr lang="el-GR" sz="4800" b="1" i="1" dirty="0" err="1" smtClean="0">
                <a:latin typeface="Palatino Linotype" pitchFamily="18" charset="0"/>
              </a:rPr>
              <a:t>μήν</a:t>
            </a:r>
            <a:r>
              <a:rPr lang="el-GR" sz="4800" b="1" i="1" dirty="0" smtClean="0"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latin typeface="Palatino Linotype" pitchFamily="18" charset="0"/>
              </a:rPr>
              <a:t>τό</a:t>
            </a:r>
            <a:r>
              <a:rPr lang="el-GR" sz="4800" b="1" i="1" dirty="0" smtClean="0"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latin typeface="Palatino Linotype" pitchFamily="18" charset="0"/>
              </a:rPr>
              <a:t>φοβᾶσαι</a:t>
            </a:r>
            <a:endParaRPr lang="el-GR" sz="4800" b="1" i="1" dirty="0" smtClean="0">
              <a:latin typeface="Palatino Linotype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339352" y="5382344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ἀκόμα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κι ὁ θάνατος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εἶναι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νεκρός.</a:t>
            </a:r>
            <a:endParaRPr lang="el-GR" sz="4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ΜΗΤΣΟΠΟΥΛΟΣ\Desktop\ΣΤΕΡΓΙΟΣ\εικόνες\ΕΠΙΛΟΓΕΣ\επεξεργασμένες εικόνες\Εικόνα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30546"/>
            <a:ext cx="9143999" cy="6888546"/>
          </a:xfrm>
          <a:prstGeom prst="rect">
            <a:avLst/>
          </a:prstGeom>
          <a:noFill/>
        </p:spPr>
      </p:pic>
      <p:sp>
        <p:nvSpPr>
          <p:cNvPr id="4" name="1 - Τίτλος"/>
          <p:cNvSpPr txBox="1">
            <a:spLocks/>
          </p:cNvSpPr>
          <p:nvPr/>
        </p:nvSpPr>
        <p:spPr bwMode="auto">
          <a:xfrm>
            <a:off x="323528" y="917848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Γιά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σέναἘκεῖνος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πάντα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νά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4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θυμᾶσαι</a:t>
            </a:r>
            <a:r>
              <a:rPr lang="el-GR" sz="4400" b="1" i="1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179512" y="6102424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ἔγινε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ἄνθρωπος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ἄς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εἶναι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Θεός!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/>
            </a:r>
            <a:br>
              <a:rPr kumimoji="0" lang="el-GR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</a:br>
            <a:endParaRPr kumimoji="0" lang="el-GR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the-crucifixion-of-ch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-108520" y="836712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l-GR" sz="4800" b="1" i="1" dirty="0" err="1" smtClean="0">
                <a:latin typeface="Palatino Linotype" pitchFamily="18" charset="0"/>
              </a:rPr>
              <a:t>Γιά</a:t>
            </a:r>
            <a:r>
              <a:rPr lang="el-GR" sz="4800" b="1" i="1" dirty="0" smtClean="0"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latin typeface="Palatino Linotype" pitchFamily="18" charset="0"/>
              </a:rPr>
              <a:t>νά</a:t>
            </a:r>
            <a:r>
              <a:rPr lang="el-GR" sz="4800" b="1" i="1" dirty="0" smtClean="0"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latin typeface="Palatino Linotype" pitchFamily="18" charset="0"/>
              </a:rPr>
              <a:t>σέ</a:t>
            </a:r>
            <a:r>
              <a:rPr lang="el-GR" sz="4800" b="1" i="1" dirty="0" smtClean="0">
                <a:latin typeface="Palatino Linotype" pitchFamily="18" charset="0"/>
              </a:rPr>
              <a:t> σώσει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l-GR" sz="4800" b="1" i="1" dirty="0" err="1" smtClean="0">
                <a:latin typeface="Palatino Linotype" pitchFamily="18" charset="0"/>
              </a:rPr>
              <a:t>ἀπ</a:t>
            </a:r>
            <a:r>
              <a:rPr lang="el-GR" sz="4800" b="1" i="1" dirty="0" smtClean="0">
                <a:latin typeface="Palatino Linotype" pitchFamily="18" charset="0"/>
              </a:rPr>
              <a:t>’ </a:t>
            </a:r>
            <a:r>
              <a:rPr lang="el-GR" sz="4800" b="1" i="1" dirty="0" err="1" smtClean="0">
                <a:latin typeface="Palatino Linotype" pitchFamily="18" charset="0"/>
              </a:rPr>
              <a:t>τῆς</a:t>
            </a:r>
            <a:r>
              <a:rPr lang="el-GR" sz="4800" b="1" i="1" dirty="0" smtClean="0"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latin typeface="Palatino Linotype" pitchFamily="18" charset="0"/>
              </a:rPr>
              <a:t>ψυχῆς</a:t>
            </a:r>
            <a:r>
              <a:rPr lang="el-GR" sz="4800" b="1" i="1" dirty="0" smtClean="0">
                <a:latin typeface="Palatino Linotype" pitchFamily="18" charset="0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l-GR" sz="4800" b="1" i="1" dirty="0" err="1" smtClean="0">
                <a:latin typeface="Palatino Linotype" pitchFamily="18" charset="0"/>
              </a:rPr>
              <a:t>τά</a:t>
            </a:r>
            <a:r>
              <a:rPr lang="el-GR" sz="4800" b="1" i="1" dirty="0" smtClean="0">
                <a:latin typeface="Palatino Linotype" pitchFamily="18" charset="0"/>
              </a:rPr>
              <a:t> πάθη</a:t>
            </a:r>
            <a:endParaRPr lang="el-GR" sz="4800" dirty="0" smtClean="0">
              <a:latin typeface="Palatino Linotype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323528" y="5382344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l-GR" sz="4800" b="1" i="1" dirty="0" smtClean="0">
                <a:latin typeface="Palatino Linotype" pitchFamily="18" charset="0"/>
              </a:rPr>
              <a:t>πέθανε </a:t>
            </a:r>
            <a:r>
              <a:rPr lang="el-GR" sz="4800" b="1" i="1" dirty="0" err="1" smtClean="0">
                <a:latin typeface="Palatino Linotype" pitchFamily="18" charset="0"/>
              </a:rPr>
              <a:t>σάν</a:t>
            </a:r>
            <a:r>
              <a:rPr lang="el-GR" sz="4800" b="1" i="1" dirty="0" smtClean="0">
                <a:latin typeface="Palatino Linotype" pitchFamily="18" charset="0"/>
              </a:rPr>
              <a:t> </a:t>
            </a:r>
          </a:p>
          <a:p>
            <a:pPr algn="r"/>
            <a:r>
              <a:rPr lang="el-GR" sz="4800" b="1" i="1" dirty="0" smtClean="0">
                <a:latin typeface="Palatino Linotype" pitchFamily="18" charset="0"/>
              </a:rPr>
              <a:t>ταπεινωμένος φονιάς,</a:t>
            </a:r>
            <a:endParaRPr lang="el-GR" sz="4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ΜΗΤΣΟΠΟΥΛΟΣ\Desktop\empty_t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3347864" y="-27384"/>
            <a:ext cx="561662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μά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κατατρόπωσε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τό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κράτος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τοῦ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Ἅδη</a:t>
            </a:r>
            <a:endParaRPr lang="el-GR" sz="4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123328" y="5742384"/>
            <a:ext cx="8769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κι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Ἀναστημένος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τήν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ἀνάστασή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σου </a:t>
            </a:r>
            <a:r>
              <a:rPr lang="el-GR" sz="4800" b="1" i="1" dirty="0" err="1" smtClean="0">
                <a:solidFill>
                  <a:schemeClr val="bg1"/>
                </a:solidFill>
                <a:latin typeface="Palatino Linotype" pitchFamily="18" charset="0"/>
              </a:rPr>
              <a:t>ζητᾶ</a:t>
            </a:r>
            <a:r>
              <a:rPr lang="el-GR" sz="4800" b="1" i="1" dirty="0" smtClean="0">
                <a:solidFill>
                  <a:schemeClr val="bg1"/>
                </a:solidFill>
                <a:latin typeface="Palatino Linotype" pitchFamily="18" charset="0"/>
              </a:rPr>
              <a:t>! </a:t>
            </a:r>
            <a:endParaRPr lang="el-GR" sz="48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Τα νιάτα μου τα 'χω χαρε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230</Words>
  <Application>Microsoft Office PowerPoint</Application>
  <PresentationFormat>Προβολή στην οθόνη (4:3)</PresentationFormat>
  <Paragraphs>86</Paragraphs>
  <Slides>19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Θέμα του Office</vt:lpstr>
      <vt:lpstr>Τα νιάτα μου τα 'χω χαρεί</vt:lpstr>
      <vt:lpstr>Διαφάνεια 1</vt:lpstr>
      <vt:lpstr>Διαφάνεια 2</vt:lpstr>
      <vt:lpstr>σάν Κυρηναῖος τότε Ἐκεῖνος  θά ’ρθει 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Ἄν κουβαλᾶς βαρύ σταυρό στήν πλάτη  καί δέν ἄντέχεις ἄλλο μοναχός,</dc:title>
  <dc:creator>ΜΗΤΣΟΠΟΥΛΟΣ</dc:creator>
  <cp:lastModifiedBy>ΜΗΤΣΟΠΟΥΛΟΣ</cp:lastModifiedBy>
  <cp:revision>65</cp:revision>
  <dcterms:created xsi:type="dcterms:W3CDTF">2010-09-07T12:57:30Z</dcterms:created>
  <dcterms:modified xsi:type="dcterms:W3CDTF">2011-05-14T22:06:04Z</dcterms:modified>
</cp:coreProperties>
</file>